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369" autoAdjust="0"/>
  </p:normalViewPr>
  <p:slideViewPr>
    <p:cSldViewPr snapToGrid="0">
      <p:cViewPr varScale="1">
        <p:scale>
          <a:sx n="63" d="100"/>
          <a:sy n="63" d="100"/>
        </p:scale>
        <p:origin x="52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8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8T13:16:16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15462 13452 875 0,'0'0'0'0,"0"0"0"0,0 0 0 0,0 0 20 15,0 0-20-15,0 0 20 0,0 0-20 0,0 0 56 16,0 0-56-16,0 0 57 0,0 0-57 0,0 0 58 15,0 0-58-15,-14-21 59 0,-2 0-59 0,16 21 33 0,0 0-33 16,-16-35 33-16,-1-9-33 0,17 44 23 0,0 0-23 16,-14-71 23-16,5-37-23 0,9 108 15 0,0 0-15 0,0-136 16 15,9-34-16-15,-9 170 13 0,0 0-13 16,24-201 13-16,24-29-13 0,-48 230 5 0,0 0-5 0,63-228 6 16,19 18-6-16,-82 210 2 0,0 0-2 0,84-176 2 15,-4 42-2-15,-80 134 0 0,0 0 0 0,84-100 0 16,3 26 0-16,-87 74 0 0,0 0 0 0,84-47 0 15,-2 37 0-15,-82 10 0 0,0 0 0 0,63 32 0 16,-14 41 0-16,-49-73 0 0,0 0 0 0,27 125 0 16,-25 74 0-16,-2-199 0 0,0 0 0 0,-22 282 1 15,-25 69-1-15,47-351 0 0,0 0 0 0,-72 405 1 16,-25 36-1-16,97-441 0 0,0 0 0 0,-92 447 0 16,11-18 0-16,81-429-2 0,0 0 2 0,-76 351-1 0,5-77 1 15,71-274-3-15,0 0 3 0,-56 180-3 0,21-85 3 16,35-95-2-16,0 0 2 0,-23 48-1 0,12-32 1 15,11-16 0-15,0 0 0 0,4-16 0 0,15-34 0 16,-19 50 2-16,0 0-2 0,32-92 2 0,19-43-2 16,-51 135 8-16,0 0-8 0,70-173 8 0,15-41-8 15,-85 214 22-15,0 0-22 0,113-232 22 0,25 2-22 16,-138 230 31-16,0 0-31 0,149-206 31 0,8 22-31 0,-157 184 30 16,0 0-30-16,140-133 31 0,-27 55-31 0,-113 78 26 15,0 0-26-15,95-38 27 0,-23 28-27 0,-72 10 22 16,0 0-22-16,62 17 23 0,-7 25-23 0,-55-42 16 15,0 0-16-15,42 60 16 0,-12 13-16 0,-30-73 13 16,0 0-13-16,23 76 14 0,-11-5-14 0,-12-71 10 0,0 0-10 16,14 62 10-16,-5-15-10 0,-9-47 9 0,0 0-9 15,14 35 9-15,-3-16-9 0,-11-19 7 0,0 0-7 16,21-6 7-16,6-30-7 0,-3 0-1227 0</inkml:trace>
  <inkml:trace contextRef="#ctx0" brushRef="#br0" timeOffset="430.79">18240 11396 942 0,'0'0'0'0,"-26"21"0"0,-43 32 0 15,69-53 1-15,0 0-1 0,-88 83 1 0,-20 31-1 16,108-114 3-16,0 0-3 0,-111 135 4 0,-2 21-4 16,113-156 4-16,0 0-4 0,-100 154 4 0,19-8-4 15,81-146 0-15,0 0 0 0,-59 124 1 0,36-18-1 16,23-106 0-16,0 0 0 0,6 88 0 0,29-14 0 16,-35-74 1-16,0 0-1 0,49 64 2 0,15-12-2 15,-64-52 1-15,0 0-1 0,76 42 2 0,14-8-2 16,-90-34 2-16,0 0-2 0,86 39 2 0,-5 2-2 15,-81-41 12-15,0 0-12 0,69 57 12 0,-11 21-12 16,-58-78 21-16,0 0-21 0,41 87 22 0,-18 6-22 16,-23-93 27-16,0 0-27 0,9 106 28 0,-18 18-28 15,9-124 30-15,0 0-30 0,-23 130 31 0,-18 0-31 16,41-130 28-16,0 0-28 0,-63 131 29 0,-27 11-29 16,90-142 18-16,0 0-18 0,-94 130 18 0,6-21-18 15,88-109 11-15,0 0-11 0,-72 80 11 0,14-28-11 0,58-52 6 16,0 0-6-16,-55 10 7 0,11-48-7 15,-4 0-901-15</inkml:trace>
  <inkml:trace contextRef="#ctx0" brushRef="#br0" timeOffset="712.22">17902 11513 1121 0,'0'0'0'0,"24"-19"0"0,45-31 0 15,-69 50-1-15,0 0 1 0,104-76-1 0,41-14 1 16,-145 90 0-16,0 0 0 0,167-100 1 0,24-4-1 16,-191 104 3-16,0 0-3 0,187-109 3 0,-7-2-3 15,-180 111 15-15,0 0-15 0,174-112 16 0,-9 3-16 16,-165 109 28-16,0 0-28 0,153-106 29 0,-8 0-29 16,-145 106 25-16,0 0-25 0,109-84 26 0,-37 21-26 15,-72 63 24-15,0 0-24 0,43-41 24 0,-19 20-24 16,-24 21 14-16,0 0-14 0,11-10 15 0,-11 10-15 15,0 0 9-15,0 0-9 0,-23 7 9 0,-28 20-9 16,51-27 6-16,0 0-6 0,-60 45 7 0,-9 26-7 16,0-2-970-16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9T08:01:58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6080 1435 214 0,'0'0'0'0,"0"0"0"15,0 0 0-15,0 0 43 0,0 0-43 0,0 0 43 16,0 0-43-16,0 0 133 0,0 0-133 0,-19-4 133 16,-8 4-133-16,27 0 82 0,0 0-82 0,-40 12 83 15,-10 7-83-15,50-19 66 0,0 0-66 0,-60 26 66 0,-12 11-66 16,72-37 52-16,0 0-52 0,-76 43 53 15,-8 5-53-15,84-48 27 0,0 0-27 0,-82 49 27 16,14-1-27-16,68-48 14 0,0 0-14 0,-64 42 14 0,11-6-14 16,53-36 6-16,0 0-6 0,-37 31 7 15,14-1-7-15,23-30 5 0,0 0-5 0,-3 31 6 0,19 2-6 16,-16-33 3-16,0 0-3 0,31 33 4 16,12 10-4-16,-43-43 2 0,0 0-2 15,58 45 3-15,18-5-3 16,-76-40 5-16,0 0-5 0,83 33 5 15,5-1-5-15,-88-32 4 0,0 0-4 0,86 32 5 0,-12-8-5 16,-74-24 4-16,0 0-4 0,66 24 4 0,-15 5-4 16,-51-29 6-16,0 0-6 0,37 33 6 0,-13 2-6 0,-24-35 7 15,0 0-7-15,2 45 8 0,-21 7-8 16,19-52 9-16,0 0-9 0,-35 57 10 0,-11-5-10 0,46-52 11 0,0 0-11 0,-62 45 11 0,-16 0-11 16,78-45 14-16,0 0-14 0,-90 36 15 15,-1-8-15-15,91-28 13 0,0 0-13 0,-94 24 14 0,2-3-14 0,92-21 12 0,0 0-12 16,-88 19 13-16,5-7-13 0,83-12 8 0,0 0-8 15,-67 9 9-15,27-9-9 0,40 0 0 0,0 0 0 16,-20-4 1-16,4-11-1 0,2 1-900 0</inkml:trace>
  <inkml:trace contextRef="#ctx0" brushRef="#br0" timeOffset="729.48">6518 1173 664 0,'0'0'0'0,"0"0"36"0,0 0-36 15,-4 25 36-15,2-10-36 0,2-15 43 0,0 0-43 0,-5 9 43 16,-7-2-43-16,12-7 33 0,0 0-33 0,-13 5 33 16,-1 2-33-16,14-7 30 0,0 0-30 0,-14 8 31 15,0-1-31-15,14-7 36 0,0 0-36 0,-14 6 37 16,2 2-37-16,12-8 47 0,0 0-47 0,-9 7 48 0,-2 9-48 15,11-16 45-15,0 0-45 0,-7 14 46 0,2 5-46 16,5-19 38-16,0 0-38 0,-6 24 38 0,-2 4-38 0,8-28 32 16,0 0-32-16,-9 32 33 0,0 8-33 0,9-40 28 15,0 0-28-15,-9 50 29 16,0 14-29-16,9-64 21 0,0 0-21 16,-10 64 22-16,-3 6-22 0,13-70 17 0,0 0-17 15,-17 69 18-15,-3-5-18 0,20-64 14 0,0 0-14 0,-17 73 14 16,3 8-14-16,14-81 14 0,0 0-14 0,-13 85 14 15,-1-9-14-15,14-76 11 0,0 0-11 16,-12 73 11-16,1-9-11 0,11-64 10 0,0 0-10 16,-9 65 10-16,6-1-10 0,3-64 11 0,0 0-11 0,0 64 11 15,3-10-11-15,-3-54 10 0,0 0-10 0,6 49 10 0,3-10-10 16,-9-39 10-16,0 0-10 0,12 33 10 0,-2-14-10 16,-10-19 9-16,0 0-9 0,18 12 10 0,-4-10-10 15,-14-2 9-15,0 0-9 0,21-2 9 0,-1-5-9 16,-20 7 3-16,0 0-3 0,23-12 3 0,3-8-3 15,-26 20 0-15,0 0 0 0,27-33 0 0,-4-7 0 16,3 4-1206-16</inkml:trace>
  <inkml:trace contextRef="#ctx0" brushRef="#br0" timeOffset="6477.55">6364 1912 326 0,'0'0'0'0,"0"0"0"16,0 0 0-16,0 0 10 0,0 0-10 0,-23-12 10 0,9 9-10 16,14 3 21-16,0 0-21 0,-21-2 22 0,-11-8-22 15,32 10 39-15,0 0-39 0,-33-9 39 0,1 4-39 16,32 5 21-16,0 0-21 0,-30-4 22 16,-7 1-22-16,37 3 15 0,0 0-15 0,-35 0 16 15,6 0-16-15,29 0 10 0,0 0-10 0,-23 0 11 0,6 3-11 16,17-3 7-16,0 0-7 0,-13 0 8 0,3 0-8 15,10 0 10-15,0 0-10 0,-9 4 10 0,9-4-10 16,0 0 17-16,0 0-17 0,-9 8 17 0,9-8-17 0,0 0 25 16,0 0-25-16,0 0 25 0,2 6-25 15,-2-6 28-15,0 0-28 0,7 0 29 0,7-2-29 0,-14 2 28 16,0 0-28-16,23-4 29 0,18-8-29 0,-41 12 22 16,0 0-22-16,40-15 22 0,4 6-22 15,-44 9 22-15,0 0-22 0,43-9 22 0,-8 6-22 0,-35 3 22 16,0 0-22-16,35-4 23 0,-3-4-23 0,-32 8 27 15,0 0-27-15,33-12 28 0,6 3-28 16,-39 9 32-16,0 0-32 0,50-7 33 0,10 2-33 0,-60 5 30 16,0 0-30-16,63-10 30 0,4-11-30 0,-3 0-771 15</inkml:trace>
  <inkml:trace contextRef="#ctx0" brushRef="#br0" timeOffset="7129.49">6706 2272 348 0,'0'0'0'0,"0"0"0"0,0 0 0 0,0 0 22 0,0 0-22 15,9-2 23-15,9-8-23 0,-18 10 53 0,0 0-53 16,16-9 54-16,-4 1-54 0,-12 8 42 16,0 0-42-16,12-4 43 0,8-4-43 0,-20 8 38 15,0 0-38-15,23-12 39 0,3-13-39 0,-26 25 32 0,0 0-32 16,32-31 32-16,3-7-32 0,-35 38 25 15,0 0-25-15,37-47 26 0,0-1-26 0,-37 48 24 16,0 0-24-16,30-45 25 0,-16 12-25 0,-14 33 26 0,0 0-26 16,9-28 27-16,-9 8-27 0,0 20 23 0,0 0-23 0,-3-16 24 0,-3 0-24 15,6 16 21-15,0 0-21 0,-5-13 21 0,-4 2-21 16,9 11 19-16,0 0-19 0,-9-5 20 0,4-2-20 16,5 7 20-16,0 0-20 0,-12-5 20 15,-2-2-20-15,14 7 21 0,0 0-21 0,-18-2 22 0,4 4-22 0,14-2 12 16,0 0-12-16,-7 7 12 15,14 9-12-15,-7-16 7 0,0 0-7 0,14 13 8 0,4 3-8 16,-18-16 0-16,0 0 0 0,26 12 1 0,-3 0-1 0,-23-12 0 16,0 0 0-16,19 9 0 0,-10 3 0 0,-9-12 0 15,0 0 0-15,-3 19 0 0,-13 2 0 0,16-21 0 16,0 0 0-16,-21 27 0 0,-2 6 0 0,23-33 0 16,0 0 0-16,-23 37 0 0,2-1 0 0,21-36 2 0,0 0-2 15,-11 40 3-15,8-4-3 0,3-36 4 0,0 0-4 16,8 30 5-16,14-6-5 0,-22-24 4 0,0 0-4 15,28 19 5-15,12-4-5 0,-40-15 8 0,0 0-8 16,44 9 8-16,2 0-8 0,-46-9 11 0,0 0-11 0,46 3 12 16,-9 2-12-16,-37-5 11 0,0 0-11 15,35 11 12-15,1 1-12 0,-36-12 11 16,0 0-11-16,40 8 11 0,6-11-11 0,-2 0-868 0</inkml:trace>
  <inkml:trace contextRef="#ctx0" brushRef="#br0" timeOffset="7491.23">8079 1907 415 0,'0'0'0'0,"0"0"0"16,5-12 0-16,-5 12 11 0,0 0-11 0,0-10 11 15,0 4-11-15,0 6 33 0,0 0-33 0,-5-8 33 0,-8-4-33 16,13 12 40-16,0 0-40 0,-28-16 41 0,-21-5-41 16,49 21 31-16,0 0-31 0,-59-15 32 0,-4 11-32 15,63 4 23-15,0 0-23 0,-64 0 24 0,1 12-24 0,63-12 22 16,0 0-22-16,-64 16 23 16,-8 5-23-16,72-21 16 0,0 0-16 0,-65 27 16 0,14 6-16 15,51-33 15-15,0 0-15 0,-41 40 15 16,18 0-15-16,23-40 17 0,0 0-17 0,-9 45 17 15,20 0-17-15,-11-45 17 0,0 0-17 0,30 45 17 16,11-5-17-16,-41-40 19 0,0 0-19 0,49 31 19 16,2-7-19-16,-51-24 18 0,0 0-18 0,53 17 19 0,-4-10-19 15,-49-7 12-15,0 0-12 0,55 0 12 16,3-7-12-16,6-1-666 0</inkml:trace>
  <inkml:trace contextRef="#ctx0" brushRef="#br0" timeOffset="8480.44">8200 1698 505 0,'0'0'0'0,"0"0"0"0,6-19 0 0,-6 19 32 15,0 0-32-15,8-18 33 0,7 3-33 0,-15 15 66 16,0 0-66-16,22-12 67 0,8 0-67 0,-30 12 25 0,0 0-25 15,37-6 26-15,1 6-26 0,-38 0 28 16,0 0-28-16,44 12 29 0,2 13-29 0,-46-25 24 0,0 0-24 16,40 36 25-16,-13 12-25 0,-27-48 23 0,0 0-23 15,17 51 23-15,-8-5-23 0,-9-46 26 0,0 0-26 16,5 45 27-16,-1 0-27 16,-4-45 25-16,0 0-25 0,-2 52 26 0,-5 2-26 0,7-54 23 0,0 0-23 15,-9 52 23-15,-7-9-23 0,16-43 21 16,0 0-21-16,-16 30 21 0,4-11-21 0,12-19 23 15,0 0-23-15,-9 5 24 0,9-5-24 0,0 0 19 0,0 0-19 16,-17-18 19-16,-3-21-19 0,20 39 20 16,0 0-20-16,-17-52 20 0,4-9-20 0,13 61 24 0,0 0-24 15,-2-57 24-15,4 0-24 0,-2 57 24 0,0 0-24 16,13-55 24-16,10-9-24 0,-23 64 19 0,0 0-19 16,31-61 20-16,6 13-20 0,-37 48 11 0,0 0-11 0,39-33 11 15,-2 21-11-15,-37 12 4 0,0 0-4 0,35 0 5 16,6 8-5-16,-41-8 1 0,0 0-1 0,41 23 2 0,4 6-2 15,-45-29 0-15,0 0 0 0,45 40 1 0,-5 0-1 16,-40-40 0-16,0 0 0 0,28 36 0 0,-5-3 0 16,-23-33 0-16,0 0 0 0,14 28 0 0,-7-8 0 15,-7-20-1-15,0 0 1 0,-3 18 0 0,-6-6 0 16,9-12-1-16,0 0 1 0,-11 10 0 0,-4-8 0 16,15-2-1-16,0 0 1 0,-15-2-1 0,-4 2 1 15,19 0 0-15,0 0 0 0,-18-3 0 0,6-4 0 0,12 7 1 16,0 0-1-16,-9-9 2 0,4-8-2 0,5 17 3 15,0 0-3-15,0-28 3 0,18-12-3 0,-18 40 6 16,0 0-6-16,26-39 7 0,15 6-7 0,-41 33 9 16,0 0-9-16,42-21 10 0,2 9-10 0,-44 12 9 15,0 0-9-15,42 3 10 0,-3 9-10 0,-39-12 2 16,0 0-2-16,34 21 3 0,1 7-3 0,-35-28 0 16,0 0 0-16,32 29 1 0,-2-1-1 0,-30-28 0 15,0 0 0-15,28 24 0 0,-9 4 0 0,-19-28-1 16,0 0 1-16,16 29 0 0,-7-1 0 0,-9-28 0 15,0 0 0-15,0 28 0 0,0 8 0 0,0-36 0 0,0 0 0 0,-7 33 0 16,-2-9 0-16,9-24 0 0,0 0 0 0,-2 16 0 16,4-11 0-16,2 2-1031 0</inkml:trace>
  <inkml:trace contextRef="#ctx0" brushRef="#br0" timeOffset="8810.19">9514 1670 751 0,'0'0'0'0,"0"0"0"0,11 0 0 0,-11 0 0 16,0 0 0-16,12 0 0 0,-1 7 0 0,-11-7 0 15,0 0 0-15,12 14 0 0,-3 10 0 0,-9-24 8 16,0 0-8-16,11 31 9 0,1 9-9 0,-12-40 15 16,0 0-15-16,9 41 16 0,-6 3-16 0,-3-44 25 15,0 0-25-15,6 53 25 0,-5 8-25 0,-1-61 28 16,0 0-28-16,7 67 28 0,-1 6-28 0,-6-73 27 0,0 0-27 15,9 73 28-15,-4-7-28 16,-5-66 23-16,0 0-23 0,5 55 24 0,-3-1-24 0,-2-54 25 16,0 0-25-16,2 48 26 0,3 1-26 0,-5-49 23 15,0 0-23-15,7 48 23 0,-2-8-23 0,-5-40 20 16,0 0-20-16,4 29 21 0,-4-6-21 0,0-23 21 16,0 0-21-16,5 14 22 0,-5-14-22 0,0 0 24 0,0 0-24 15,0 0 24-15,0 0-24 0,0 0 20 0,0 0-20 16,0-14 20-16,0-23-20 0,0 1-897 0</inkml:trace>
  <inkml:trace contextRef="#ctx0" brushRef="#br0" timeOffset="9133.04">9557 2016 595 0,'0'0'0'0,"0"-7"0"0,-2-10 0 15,2 17 24-15,0 0-24 0,-4-19 24 0,4 3-24 0,0 16 39 16,0 0-39-16,-5-17 39 0,2-14-39 0,3 31 16 15,0 0-16-15,-6-30 16 0,8 6-16 16,-2 24 7-16,0 0-7 0,7-24 7 0,-2-4-7 0,-5 28 4 16,0 0-4-16,13-27 4 0,6 1-4 0,-19 26 3 15,0 0-3-15,21-28 4 0,8 7-4 0,-29 21 4 16,0 0-4-16,28-19 4 0,7 10-4 0,-35 9 8 16,0 0-8-16,37-3 9 0,2 6-9 15,-39-3 16-15,0 0-16 0,32 9 16 0,-9 3-16 16,-23-12 20-16,0 0-20 0,14 19 20 0,-5 2-20 0,-9-21 33 15,0 0-33-15,-6 28 33 0,-11 1-33 0,17-29 40 16,0 0-40-16,-32 31 40 0,-9-1-40 16,41-30 41-16,0 0-41 0,-49 27 41 0,-6 1-41 15,55-28 41-15,0 0-41 0,-53 33 42 0,7 3-42 16,46-36 29-16,0 0-29 0,-26 18 29 0,24-27-29 16,0-3-876-16</inkml:trace>
  <inkml:trace contextRef="#ctx0" brushRef="#br0" timeOffset="10306.21">10797 1002 275 0,'0'0'0'0,"0"0"29"0,0 0-29 0,0 0 30 0,0 0-30 16,0 0 54-16,0 0-54 0,0 0 54 0,-18-10-54 15,18 10 54-15,0 0-54 0,-16 7 54 0,-3 5-54 16,19-12 36-16,0 0-36 0,-27 24 36 0,-1 9-36 15,28-33 31-15,0 0-31 0,-37 48 31 0,-3 28-31 16,40-76 25-16,0 0-25 0,-39 82 25 0,2 2-25 0,37-84 21 16,0 0-21-16,-27 92 22 0,17 7-22 15,10-99 19-15,0 0-19 0,0 92 19 0,10 1-19 0,-10-93 16 16,0 0-16-16,28 78 16 0,17-14-16 0,-45-64 22 16,0 0-22-16,61 64 22 0,12-3-22 0,-73-61 28 0,0 0-28 15,83 57 28-15,12-18-28 0,-95-39 25 0,0 0-25 16,107 37 25-16,24-13-25 0,-131-24 14 0,0 0-14 15,0 0-699-15</inkml:trace>
  <inkml:trace contextRef="#ctx0" brushRef="#br0" timeOffset="11134.27">12252 2127 214 0,'0'0'0'0,"0"0"0"0,0 0 0 15,0 0 7-15,0 0-7 0,0 0 7 0,0 0-7 16,0 0 26-16,0 0-26 0,0 0 26 0,32 12-26 0,-32-12 47 16,0 0-47-16,39-2 47 0,17-1-47 15,-56 3 62-15,0 0-62 0,71 0 62 0,15-4-62 0,-86 4 36 0,0 0-36 16,100 0 37-16,22-3-37 15,-122 3 29-15,0 0-29 0,136-2 29 0,21-5-29 16,-157 7 28-16,0 0-28 0,171-5 29 0,20-2-29 16,-191 7 34-16,0 0-34 0,206-3 34 0,6-3-34 15,-212 6 34-15,0 0-34 0,213-6 34 16,-7 0-34-16,-206 6 31 0,0 0-31 0,200-8 31 0,-1-4-31 16,-199 12 31-16,0 0-31 0,187-13 32 0,-12 1-32 15,-175 12 31-15,0 0-31 0,153-12 31 16,-31 0-31-16,-122 12 28 0,0 0-28 0,107-10 29 0,-8 1-29 15,-99 9 27-15,0 0-27 0,88-5 28 0,-17 5-28 0,-71 0 34 16,0 0-34-16,56 2 34 0,-13 5-34 0,-43-7 23 16,0 0-23-16,33 8 23 0,-10 4-23 0,-23-12 16 15,0 0-16-15,25 12 17 0,7 1-17 0,-1-5-891 0</inkml:trace>
  <inkml:trace contextRef="#ctx0" brushRef="#br0" timeOffset="11444.84">18182 2279 830 0,'0'0'0'0,"0"0"0"0,0 0 0 16,0 0 2-16,0 0-2 0,0 0 2 0,7-3-2 16,-7 3 26-16,0 0-26 0,0 0 26 0,9 0-26 0,-9 0 27 0,0 0-27 0,5 12 28 15,4 7-28-15,-9-19 24 16,0 0-24-16,5 29 24 0,-6 23-24 0,1-52 24 0,0 0-24 16,-9 66 24-16,-12 17-24 0,21-83 21 0,0 0-21 15,-25 81 21-15,0-3-21 0,25-78 11 0,0 0-11 16,-14 71 12-16,11-10-12 0,1 1-767 0</inkml:trace>
  <inkml:trace contextRef="#ctx0" brushRef="#br0" timeOffset="11978.53">19085 2272 315 0,'0'0'0'0,"0"0"0"0,0 0 0 16,0 0 5-16,0 0-5 0,-24 16 6 0,17-13-6 0,7-3 11 15,0 0-11-15,0 0 11 0,-8 5-11 16,8-5 6-16,0 0-6 0,0 0 6 0,23 11-6 0,-23-11 2 16,0 0-2-16,29 5 2 0,15-2-2 0,-44-3 2 0,0 0-2 0,56 0 2 15,20 4-2-15,-76-4 3 16,0 0-3-16,94 0 4 0,22-4-4 0,-116 4 5 0,0 0-5 0,141-3 6 16,12-2-6-1,-153 5 7-15,0 0-7 0,182-4 8 0,26 1-8 0,-208 3 13 16,0 0-13-16,233-4 14 0,16 3-14 15,-249 1 19-15,0 0-19 0,257-7 19 0,-6-2-19 16,-251 9 24-16,0 0-24 0,250-9 24 0,-13-1-24 16,-237 10 25-16,0 0-25 0,233-5 25 0,-8-4-25 0,-225 9 25 0,0 0-25 0,208-3 25 15,-28-1-25-15,-180 4 27 16,0 0-27-16,164-8 28 0,-12-8-28 0,-152 16 31 16,0 0-31-16,125-17 32 0,-26 5-32 0,-99 12 32 15,0 0-32-15,81-12 32 0,-14 1-32 0,-67 11 41 0,0 0-41 16,55-5 42-16,-22 2-42 0,-33 3 45 0,0 0-45 15,23-4 45-15,-5 4-45 0,-18 0 37 0,0 0-37 16,14 4 37-16,-2 8-37 0,-12-12 20 0,0 0-20 0,9 12 20 16,-9-12-20-16,0 0-753 0</inkml:trace>
  <inkml:trace contextRef="#ctx0" brushRef="#br0" timeOffset="12349.79">24481 1346 583 0,'0'0'0'16,"0"0"0"-16,0 0 0 0,0 0 4 0,0 0-4 0,4 7 5 15,3-2-5-15,-7-5 24 0,0 0-24 0,14 7 25 16,10 6-25-16,-24-13 41 0,0 0-41 0,39 17 42 16,11 11-42-16,-50-28 28 0,0 0-28 0,53 41 29 15,-2 20-29-15,-51-61 20 0,0 0-20 0,35 72 20 16,-10 22-20-16,-25-94 45 0,0 0-45 0,12 104 45 15,-19 1-45-15,7-105 50 0,0 0-50 16,-28 116 51-16,-25 17-51 0,53-133 44 0,0 0-44 0,-80 160 45 16,-27 37-45-16,3 0-766 0</inkml:trace>
  <inkml:trace contextRef="#ctx0" brushRef="#br0" timeOffset="17339.59">12054 4532 550 0,'0'0'0'0,"0"0"0"0,0 0 0 16,0 0 7-16,0 0-7 0,0 0 8 0,0 0-8 15,0 0 29-15,0 0-29 0,0 0 30 0,18 0-30 16,-18 0 42-16,0 0-42 0,0 0 43 0,0 0-43 15,0 0 29-15,0 0-29 0,12-3 29 0,1-1-29 16,-13 4 24-16,0 0-24 0,19 0 25 0,8 4-25 16,-27-4 17-16,0 0-17 0,31 3 17 0,6-1-17 0,-37-2 13 15,0 0-13-15,45 0 14 0,9-2-14 16,-54 2 10-16,0 0-10 0,58 0 10 0,9 0-10 0,-67 0 6 16,0 0-6-16,69 0 7 0,-11 0-7 15,-58 0 6-15,0 0-6 0,50-3 6 0,-8 3-6 0,-42 0 8 16,0 0-8-16,35 0 9 0,-12 0-9 15,-23 0 7-15,0 0-7 16,14-4 8-16,-1 4-8 0,-13 0 7 0,0 0-7 0,9 0 8 0,-9 0-8 0,0 0-667 16</inkml:trace>
  <inkml:trace contextRef="#ctx0" brushRef="#br0" timeOffset="17585">12118 4726 617 0,'0'0'0'0,"0"0"0"0,7 14 0 16,-7-14 0-16,0 0 0 0,9 12 0 0,10-2 0 16,-19-10 0-16,0 0 0 0,30 0 0 0,7-3 0 0,-37 3 16 0,0 0-16 0,50-12 16 15,8-4-16 1,-58 16 35-16,0 0-35 0,65-17 35 0,2 1-35 0,-67 16 18 16,0 0-18-16,62-15 19 0,-16-1-19 0,-46 16 23 15,0 0-23-15,35-17 24 0,-3-7-24 0,-1 0-543 16</inkml:trace>
  <inkml:trace contextRef="#ctx0" brushRef="#br0" timeOffset="17784.95">12675 4217 953 0,'0'0'0'0,"0"0"0"16,0 0 0-16,0 0 4 0,0 0-4 0,7 9 5 16,2 7-5-16,-9-16 0 0,0 0 0 0,16 13 0 0,7 6 0 15,-23-19 0-15,0 0 0 0,35 21 1 16,16 16-1-16,-51-37 2 0,0 0-2 0,59 36 3 15,4 4-3-15,-63-40 8 0,0 0-8 0,55 33 8 16,-11-2-8-16,-44-31 13 0,0 0-13 0,32 33 14 0,-9-6-14 0,-23-27 16 16,0 0-16-16,8 30 17 15,-8 1-17-15,0-31 21 0,0 0-21 0,-5 36 22 16,-7 6-22-16,12-42 20 0,0 0-20 0,-14 52 20 16,-8 0-20-16,22-52 19 0,0 0-19 0,-19 46 20 15,10-23-20-15,-3 1-815 0</inkml:trace>
  <inkml:trace contextRef="#ctx0" brushRef="#br0" timeOffset="18450.28">15630 4643 617 0,'0'0'0'16,"0"0"0"-16,21-12 0 0,-21 12 3 0,0 0-3 0,18-9 4 15,-4 1-4-15,-14 8 10 0,0 0-10 0,9-12 10 16,-4-4-10-16,-5 16 14 0,0 0-14 0,5-21 14 15,-1 6-14-15,-4 15 15 0,0 0-15 0,0-18 15 16,-7-1-15-16,7 19 15 0,0 0-15 0,-7-20 15 16,-2 0-15-16,9 20 19 0,0 0-19 0,-16-17 20 15,-12-4-20-15,28 21 26 0,0 0-26 0,-37-19 27 16,-4 2-27-16,41 17 29 0,0 0-29 0,-41-7 29 16,4 7-29-16,37 0 28 0,0 0-28 0,-33 4 29 15,3 4-29-15,30-8 27 0,0 0-27 0,-27 16 27 16,3 1-27-16,24-17 14 0,0 0-14 0,-23 24 15 15,3 4-15-15,20-28 9 0,0 0-9 0,-14 28 9 0,2 5-9 16,12-33 4-16,0 0-4 0,-5 39 4 0,6 10-4 16,-1-49 1-16,0 0-1 0,11 52 2 15,8 1-2-15,-19-53 0 0,0 0 0 0,29 49 0 0,8-8 0 16,-37-41-1-16,0 0 1 0,49 32 0 0,13-17 0 16,-62-15-2-16,0 0 2 0,72 9-1 0,4-6 1 15,-76-3-1-15,0 0 1 0,72-10-1 0,-12-7 1 16,-60 17 0-16,0 0 0 0,55-30 0 0,-7-4 0 15,-48 34 1-15,0 0-1 0,40-42 1 0,-8-15-1 16,-32 57 3-16,0 0-3 0,23-64 4 0,-14 3-4 16,-9 61 14-16,0 0-14 0,-6-55 14 0,-6 6-14 15,12 49 25-15,0 0-25 0,-28-50 26 0,-13-2-26 16,41 52 33-16,0 0-33 0,-44-48 34 0,-5 8-34 0,49 40 58 16,0 0-58-16,-53-29 59 0,-7 1-59 0,60 28 62 15,0 0-62-15,-62-19 63 0,6 14-63 0,56 5 36 16,0 0-36-16,-50 8 37 0,10 20-37 0,40-28 15 0,0 0-15 15,-27 45 16-15,4 23-16 0,2 1-1100 0</inkml:trace>
  <inkml:trace contextRef="#ctx0" brushRef="#br0" timeOffset="20017.91">19151 4181 483 0,'0'0'0'0,"0"0"0"0,-18-7 0 15,18 7 13-15,0 0-13 0,-23-3 13 0,-9 6-13 0,32-3 44 16,0 0-44-16,-39 4 45 0,-3 8-45 0,42-12 42 15,0 0-42-15,-48 15 43 0,6 6-43 0,42-21 40 16,0 0-40-16,-40 21 41 0,11-6-41 0,29-15 25 16,0 0-25-16,-16 12 26 0,11 1-26 0,5-13 13 15,0 0-13-15,11 12 14 0,19 8-14 0,-30-20 8 0,0 0-8 16,42 20 8-16,15-7-8 0,-57-13 8 0,0 0-8 16,65 16 8-16,14-4-8 0,-79-12 7 15,0 0-7-15,76 16 8 0,-14 4-8 0,-62-20 3 0,0 0-3 0,47 25 3 16,-18-10-3-16,-29-15 4 15,0 0-4-15,8 16 4 0,-16 1-4 0,8-17 4 0,0 0-4 16,-29 16 5-16,-18 4-5 0,47-20 9 0,0 0-9 16,-57 19 9-16,3 2-9 0,54-21 8 0,0 0-8 15,-50 16 9-15,10-8-9 0,40-8 7 0,0 0-7 16,-32 9 7-16,14-5-7 0,18-4 2 0,0 0-2 0,-9 0 2 16,9 0-2-16,0 0-664 0</inkml:trace>
  <inkml:trace contextRef="#ctx0" brushRef="#br0" timeOffset="20449.21">19900 4290 819 0,'0'0'0'16,"0"0"0"-16,-9-3 0 16,9 3 10-16,0 0-10 0,-8-7 11 0,-7 1-11 15,15 6 23-15,0 0-23 0,-30-3 23 0,-21 3-23 0,51 0 7 16,0 0-7-16,-61 12 7 0,-8 12-7 0,69-24 25 15,0 0-25-15,-67 40 26 0,7 9-26 0,60-49 36 16,0 0-36-16,-55 45 36 0,16-14-36 0,39-31 33 16,0 0-33-16,-28 29 34 0,12-5-34 0,16-24 27 0,0 0-27 15,-2 25 27-15,6-5-27 0,-4-20 23 0,0 0-23 16,18 16 23-16,13-7-23 0,-31-9 16 0,0 0-16 16,39 0 16-16,9-9-16 15,-48 9 13-15,0 0-13 0,49-17 13 0,-1-2-13 0,-48 19 13 16,0 0-13-16,40-25 13 0,-6-2-13 0,-34 27 15 15,0 0-15-15,25-38 16 0,-4-9-16 0,-21 47 16 0,0 0-16 16,14-42 16-16,-5 11-16 0,-9 31 14 16,0 0-14-16,1-21 14 0,1 13-14 0,-2 8 13 0,0 0-13 15,0 0 13-15,0 0-13 0,0 0 9 0,0 0-9 0,5 5 10 16,1 26-10-16,-6-31 6 0,0 0-6 16,12 37 7-16,4 2-7 0,-16-39 5 15,0 0-5-15,19 38 5 0,10-1-5 0,-29-37 2 0,0 0-2 0,28 31 2 16,2-7-2-16,-30-24 1 0,0 0-1 0,23 16 1 15,-9-8-1-15,-14-8 0 0,0 0 0 0,9 4 1 16,-4-8-1-16,0 4-1020 0</inkml:trace>
  <inkml:trace contextRef="#ctx0" brushRef="#br0" timeOffset="21027.74">19999 4347 841 0,'0'0'0'0,"0"0"0"0,7-15 0 0,-7 15 1 16,0 0-1-16,7-13 1 0,4 8-1 0,-11 5 0 0,0 0 0 15,21-7 0-15,12 2 0 0,-33 5 3 0,0 0-3 16,39-3 3-16,-2 11-3 0,-37-8 6 15,0 0-6-15,35 16 7 0,3 8-7 0,-38-24 22 0,0 0-22 16,29 33 23-16,-6 3-23 0,-23-36 38 16,0 0-38-16,13 37 39 0,-6-1-39 0,-7-36 39 15,0 0-39-15,3 28 40 0,-1-1-40 0,-2-27 34 0,0 0-34 16,0 21 35-16,-2-9-35 0,2-12 36 0,0 0-36 16,-5 9 37-16,5-9-37 0,0 0 28 0,0 0-28 15,-11 7 29-15,11-7-29 0,0 0 26 16,0 0-26-16,-14-12 27 0,0-12-27 0,14 24 13 15,0 0-13-15,-12-25 13 0,5 3-13 0,7 22 6 16,0 0-6-16,2-26 6 0,10-17-6 0,-12 43 2 16,0 0-2-16,19-45 3 0,8 0-3 0,-27 45 1 0,0 0-1 15,35-37 1-15,6 13-1 0,-41 24 0 0,0 0 0 16,40-12 1-16,3 12-1 0,-43 0 0 0,0 0 0 16,40 12 1-16,-1 14-1 0,-39-26 0 0,0 0 0 0,42 35 0 15,1-2 0-15,-43-33-2 0,0 0 2 0,37 39-1 16,-9 3 1-16,-28-42-4 0,0 0 4 0,19 36-4 15,-10-5 4-15,-9-31-4 0,0 0 4 0,4 21-3 16,-6-5 3-16,2-16-2 0,0 0 2 0,-4 12-1 16,-6-4 1-16,10-8 0 0,0 0 0 0,-7 4 0 15,7-4 0-15,0 0 0 0,0 0 0 0,-9-7 0 16,9 7 0-16,0 0 1 0,0 0-1 0,5-21 1 16,9-15-1-16,-14 36 3 0,0 0-3 0,20-33 3 15,3-2-3-15,-23 35 4 0,0 0-4 0,26-32 5 0,9-5-5 16,-35 37 4-16,0 0-4 0,37-33 4 0,-5 18-4 15,-32 15 3-15,0 0-3 0,30-4 3 0,2 11-3 16,-32-7 1-16,0 0-1 0,28 17 2 0,-7 15-2 16,-21-32 1-16,0 0-1 0,16 33 2 0,-9 3-2 15,-7-36 0-15,0 0 0 0,4 31 1 0,-4-7-1 0,0-24 0 16,0 0 0-16,3 21 0 0,1-5 0 0,-4-16 0 16,0 0 0-16,10 12 0 0,12-4 0 0,-1 1-975 15</inkml:trace>
  <inkml:trace contextRef="#ctx0" brushRef="#br0" timeOffset="21403.68">21301 4304 1020 0,'0'0'0'0,"0"0"0"16,0 0 0-16,0 0 7 0,0 0-7 0,0 0 8 15,-6 10-8-15,6-10 0 0,0 0 0 0,-3 12 1 16,-2 9-1-16,5-21 5 0,0 0-5 0,-4 30 6 16,8 4-6-16,-4-34 4 0,0 0-4 0,5 33 5 15,5-5-5-15,-10-28 6 0,0 0-6 0,20 21 6 0,5-13-6 16,-25-8 8-16,0 0-8 0,33 4 9 15,9-1-9-15,-42-3 16 0,0 0-16 0,43-7 16 0,-4-5-16 16,-39 12 21-16,0 0-21 0,33-24 22 16,-6-6-22-16,-27 30 23 0,0 0-23 0,21-39 24 15,-9-6-24-15,-12 45 29 0,0 0-29 0,0-47 30 0,-11 2-30 16,11 45 31-16,0 0-31 0,-21-36 31 0,-10 8-31 16,31 28 26-16,0 0-26 0,-43-12 26 15,-8 15-26-15,51-3 16 0,0 0-16 0,-49 19 17 16,1 14-17-16,48-33 10 0,0 0-10 0,-33 42 10 15,20 10-10-15,13-52 10 0,0 0-10 0,9 45 10 0,32-6-10 16,-41-39 5-16,0 0-5 0,65 32 6 0,30-7-6 16,-95-25 5-16,0 0-5 0,109 23 5 0,4-11-5 15,-113-12 5-15,0 0-5 0,110 12 6 0,-4 0-6 16,-106-12 2-16,0 0-2 0,93 6 3 0,-14-3-3 16,-1-3-1058-16</inkml:trace>
  <inkml:trace contextRef="#ctx0" brushRef="#br0" timeOffset="22400.6">12231 6019 292 0,'0'0'0'0,"0"0"0"16,0 0 0-16,0 0 10 0,0 0-10 0,0 0 11 16,12 21-11-16,-12-21 32 0,0 0-32 0,13 3 32 15,4 2-32-15,-17-5 49 0,0 0-49 0,28 4 49 0,8-1-49 0,-36-3 53 0,0 0-53 0,45 2 54 16,14-2-54-1,-59 0 35-15,0 0-35 0,58-2 36 0,-2-1-36 16,-56 3 25-16,0 0-25 0,48-9 26 16,-11 2-26-16,-37 7 34 0,0 0-34 0,21-5 35 0,-7-2-35 15,-14 7 45-15,0 0-45 0,9-3 46 0,-9 3-46 16,0 0 44-16,0 0-44 0,0 0 45 0,0 0-45 0,0 0 34 16,0 0-34-16,-12-2 35 0,-32 14-35 15,1-3-707-15</inkml:trace>
  <inkml:trace contextRef="#ctx0" brushRef="#br0" timeOffset="22566.7">12282 6242 819 0,'0'0'0'0,"7"0"0"0,9 7 0 0,-16-7 0 0,0 0 0 16,28 5 0-16,21-5 0 0,-49 0 7 0,0 0-7 16,60 0 7-16,8-8-7 0,-68 8 13 0,0 0-13 15,67-9 14-15,-9-3-14 0,-58 12 18 0,0 0-18 16,54-16 19-16,-9-8-19 0,-45 24 21 0,0 0-21 15,37-36 22-15,-9-9-22 0,2 1-645 16</inkml:trace>
  <inkml:trace contextRef="#ctx0" brushRef="#br0" timeOffset="22823.49">12659 5756 863 0,'0'0'0'0,"0"0"0"16,0 0 0-16,0 0 6 0,0 0-6 0,0 0 6 15,22 14-6-15,-22-14 13 0,0 0-13 0,23 15 14 16,12 1-14-16,-35-16 12 0,0 0-12 0,46 15 12 15,0 6-12-15,-46-21 10 0,0 0-10 0,44 24 10 16,-9 4-10-16,-35-28 4 0,0 0-4 0,25 33 4 16,-13 5-4-16,-12-38 4 0,0 0-4 0,-4 43 5 15,-11 9-5-15,15-52 6 0,0 0-6 0,-27 54 6 0,-8 3-6 16,35-57 5-16,0 0-5 0,-37 55 6 0,1-6-6 16,36-49 5-16,0 0-5 0,-28 48 5 0,16-8-5 15,12-40 4-15,0 0-4 0,5 42 4 16,27-3-4-16,-32-39 3 0,0 0-3 0,56 21 4 15,31-42-4-15,-4 2-699 0</inkml:trace>
  <inkml:trace contextRef="#ctx0" brushRef="#br0" timeOffset="23139.55">14667 5867 841 0,'0'0'0'0,"0"0"0"16,0 0 0-16,0 0 14 0,0 0-14 0,0 0 15 16,0 0-15-16,0 0 35 0,0 0-35 0,0 0 35 15,0 0-35-15,0 0 32 0,0 0-32 0,10 8 32 16,-1-1-32-16,-9-7 20 0,0 0-20 0,21 5 21 16,11 6-21-16,-32-11 17 0,0 0-17 0,41 5 18 15,1-2-18-15,-42-3 16 0,0 0-16 0,53 0 17 0,10-3-17 16,-63 3 14-16,0 0-14 0,64-5 14 0,5-4-14 15,-69 9 30-15,0 0-30 0,65-10 31 16,-7 1-31-16,-58 9 30 0,0 0-30 0,46-9 30 16,-14 2-30-16,-32 7 17 0,0 0-17 0,23-5 18 15,-6-2-18-15,-17 7 9 0,0 0-9 0,11-5 10 0,-4-2-10 16,0 2-927-16</inkml:trace>
  <inkml:trace contextRef="#ctx0" brushRef="#br0" timeOffset="23390.91">15020 5631 975 0,'0'0'0'0,"0"0"0"0,0 12 0 0,0-12 14 15,0 0-14-15,0 12 14 0,1 2-14 0,-1-14 28 0,0 0-28 0,7 23 29 16,2 1-29-16,-9-24 23 16,0 0-23-16,16 26 24 0,3 2-24 0,-19-28 31 15,0 0-31-15,25 27 31 0,5 5-31 0,-30-32 30 16,0 0-30-16,27 34 31 0,1 1-31 0,-28-35 31 0,0 0-31 15,23 40 32-15,-6 5-32 0,-17-45 27 0,0 0-27 16,18 50 27-16,-4 2-27 0,-14-52 28 0,0 0-28 0,11 48 29 16,-4-8-29-16,-7-40 34 0,0 0-34 0,2 29 35 15,1-6-35-15,-3-23 31 0,0 0-31 0,2 12 32 16,8 0-32-16,-10-12 24 0,0 0-24 0,18 0 24 16,10-3-24-16,0-4-1128 0</inkml:trace>
  <inkml:trace contextRef="#ctx0" brushRef="#br0" timeOffset="23736.8">15716 5846 1166 0,'0'0'0'0,"0"0"0"0,0 0 0 16,0 0 6-16,0 0-6 0,7 8 6 0,-5 1-6 0,-2-9 5 0,0 0-5 16,7 16 5-16,4 4-5 0,-11-20 6 0,0 0-6 0,14 32 7 15,-2 7-7-15,-12-39 2 0,0 0-2 16,9 45 3-16,2 7-3 0,-11-52 7 0,0 0-7 15,8 49 8-15,-4-16-8 0,-4-33 14 16,0 0-14-16,3 20 14 0,-3-4-14 0,0-16 27 0,0 0-27 0,0 0 28 16,0 9-28-16,0-9 38 15,0 0-38-15,2-18 38 0,2-18-38 0,-4 36 40 0,0 0-40 0,9-55 40 16,8-11-40 0,-17 66 35-16,0 0-35 0,18-68 35 0,7 3-35 15,-25 65 31-15,0 0-31 0,26-64 31 0,0-4-31 0,-26 68 33 0,0 0-33 16,20-59 34-16,-6 16-34 0,-14 43 32 0,0 0-32 15,11-31 33-15,-6 17-33 0,-5 14 32 0,0 0-32 16,5-10 33-16,-5 10-33 0,0 0 24 0,0 0-24 0,14 7 25 16,2 20-25-16,-16-27 15 0,0 0-15 15,20 38 16-15,1 12-16 0,0-1-1342 0</inkml:trace>
  <inkml:trace contextRef="#ctx0" brushRef="#br0" timeOffset="24207.12">16432 5825 1233 0,'0'0'0'0,"0"0"0"0,0 0 0 0,0 0 14 0,0 0-14 16,-7 9 14-16,7-9-14 0,0 0 19 0,0 0-19 16,-10 12 20-16,-3-4-20 0,13-8 29 0,0 0-29 15,-10 13 30-15,1 2-30 0,9-15 23 0,0 0-23 16,-5 12 24-16,1 0-24 0,4-12 14 0,0 0-14 16,2 13 14-16,1-7-14 15,-3-6 11-15,0 0-11 0,9 9 11 16,9 0-11-16,-18-9 6 0,0 0-6 0,26 3 7 0,15-10-7 15,-41 7 10-15,0 0-10 0,44-12 11 16,-2-5-11-16,-42 17 11 0,0 0-11 0,41-23 12 0,-15 1-12 16,-26 22 13-16,0 0-13 0,20-19 14 0,-8 0-14 0,-12 19 18 15,0 0-18-15,5-23 19 0,-8-8-19 0,3 31 22 0,0 0-22 16,-11-33 23-16,-15 6-23 0,26 27 21 0,0 0-21 16,-37-13 22-16,-13 17-22 0,50-4 22 0,0 0-22 15,-52 15 23-15,-5 10-23 0,57-25 14 0,0 0-14 16,-51 33 15-16,5 5-15 0,46-38 9 0,0 0-9 15,-37 38 9-15,14 0-9 0,23-38 2 0,0 0-2 16,-19 47 3-16,15 10-3 16,4-57 0-16,0 0 0 0,4 62 0 0,15 2 0 0,-19-64 0 0,0 0 0 0,28 61 0 15,18-18 0-15,-46-43-1 0,0 0 1 0,62 33-1 16,19-13 1-16,-81-20-1 0,0 0 1 0,90 13 0 0,5-6 0 16,-95-7-1-16,0 0 1 0,101 1 0 0,10-6 0 15,-111 5-1-15,0 0 1 0,109-19 0 0,-5-19 0 16,4 2-1258-16</inkml:trace>
  <inkml:trace contextRef="#ctx0" brushRef="#br0" timeOffset="25317.6">12125 7348 337 0,'0'0'0'0,"0"0"0"0,0 0 0 15,0 0 13-15,0 0-13 0,0 0 14 0,0 0-14 16,0 0 38-16,0 0-38 0,0 0 38 0,0 0-38 16,0 0 57-16,0 0-57 0,0 0 58 0,32 5-58 15,-32-5 54-15,0 0-54 0,26 0 55 0,8-2-55 0,-34 2 27 16,0 0-27-16,47-3 27 0,8-4-27 0,-55 7 16 16,0 0-16-1,65-5 16-15,6 5-16 0,-71 0 18 0,0 0-18 0,63 0 19 0,-13 0-19 0,-50 0 8 16,0 0-8-16,28 0 8 0,-16 2-8 0,1 1-543 15</inkml:trace>
  <inkml:trace contextRef="#ctx0" brushRef="#br0" timeOffset="25505.5">12118 7582 718 0,'0'0'0'0,"0"0"0"16,0 0 0-1,0 0 3-15,0 0-3 0,3 8 3 0,4 1-3 0,-7-9 7 0,0 0-7 0,15 12 7 16,11 4-7-16,-26-16 7 0,0 0-7 0,41 12 8 15,13-12-8 1,-54 0 6-16,0 0-6 0,64 0 6 0,17-9-6 0,-81 9 19 0,0 0-19 0,83-7 19 16,-7-2-19-16,-76 9 33 0,0 0-33 0,68-12 33 15,-9-3-33-15,-59 15 33 0,0 0-33 0,49-21 33 16,-5-7-33-16,-1-1-642 0</inkml:trace>
  <inkml:trace contextRef="#ctx0" brushRef="#br0" timeOffset="25772.6">12681 7106 953 0,'0'0'0'0,"0"0"0"0,0 0 0 0,0 0 13 16,0 0-13-16,-6 5 14 0,6-5-14 0,0 0 27 15,0 0-27-15,2 15 27 0,7 1-27 0,-9-16 18 16,0 0-18-16,18 21 18 0,10 3-18 0,-28-24 5 16,0 0-5-16,35 24 6 0,9 4-6 0,-44-28 2 15,0 0-2-15,41 36 3 0,-4 4-3 0,-37-40 3 0,0 0-3 16,28 45 3-16,-10 0-3 0,-18-45 6 15,0 0-6-15,8 42 7 0,-9-6-7 16,1-36 5-16,0 0-5 0,-13 35 6 0,-10-3-6 0,23-32 5 16,0 0-5-16,-30 32 5 0,6-3-5 0,24-29 7 15,0 0-7-15,-23 31 8 0,-2 5-8 0,25-36 5 16,0 0-5-16,-14 42 6 0,12 10-6 0,2-52 5 16,0 0-5-16,7 40 6 0,14-23-6 0,-1-1-813 15</inkml:trace>
  <inkml:trace contextRef="#ctx0" brushRef="#br0" timeOffset="26137.22">14469 7582 819 0,'0'0'0'0,"0"0"0"0,0-7 0 0,0 7-2 0,0 0 2 16,0 0-2-16,0 0 2 0,0 0-26 0,0 0 26 15,18 0-25-15,14 0 25 0,-32 0 0 0,0 0 0 16,44-4 0-16,14 4 0 0,-58 0 16 0,0 0-16 15,65 4 17-15,7-1-17 0,-72-3 42 0,0 0-42 16,71 0 42 0,-13 0-42-16,-58 0 55 0,0 0-55 0,51-3 56 0,-5-3-56 0,-46 6 47 0,0 0-47 0,48-6 47 15,1-1-47-15,-49 7 37 0,0 0-37 0,51-12 38 16,-5-11-38-16,0 1-811 0</inkml:trace>
  <inkml:trace contextRef="#ctx0" brushRef="#br0" timeOffset="26556.92">15378 7256 942 0,'0'0'0'0,"0"0"0"0,0 0 0 0,0 0-2 15,0 0 2-15,0 0-2 0,0 0 2 0,0 0-10 16,0 0 10-16,3 7-10 0,6 9 10 0,-9-16 0 15,0 0 0-15,9 29 1 0,0 11-1 0,-9-40 5 16,0 0-5-16,14 48 5 0,3 1-5 0,-17-49 11 16,0 0-11-16,23 45 11 0,-5-5-11 0,-18-40 17 0,0 0-17 15,14 33 18-15,-2-6-18 0,-12-27 20 16,0 0-20-16,14 24 21 0,4-3-21 0,-18-21 19 0,0 0-19 16,16 18 20-16,2-5-20 0,-18-13 23 0,0 0-23 15,15 9 24-15,0-6-24 0,-15-3 24 0,0 0-24 0,14-3 24 16,9-13-24-16,-23 16 24 0,0 0-24 15,23-24 24-15,1-12-24 0,-24 36 32 0,0 0-32 16,21-45 32-16,-5-16-32 0,-16 61 32 0,0 0-32 16,9-60 33-16,-2-4-33 0,-7 64 52 0,0 0-52 15,2-57 52-15,-2 20-52 0,0 37 51 16,0 0-51-16,0-24 52 0,2 2-52 0,-2 22 47 0,0 0-47 16,0-14 48-16,0 3-48 0,0 11 38 0,0 0-38 15,0 0 38-15,3-5-38 0,-3 5 27 0,0 0-27 0,13 4 27 16,17 8-27-16,-30-12 14 0,0 0-14 0,40 15 14 15,15-6-14-15,1 0-1289 0</inkml:trace>
  <inkml:trace contextRef="#ctx0" brushRef="#br0" timeOffset="27073.89">16230 7409 1065 0,'0'0'0'0,"0"0"0"0,-13 5 0 0,13-5 2 16,0 0-2-16,-9 3 2 0,9-3-2 0,0 0 0 0,0 0 0 15,-8 9 0-15,6-1 0 0,2-8 4 0,0 0-4 16,0 13 5-16,-4 0-5 0,4-13 5 0,0 0-5 16,0 21 5-16,4 3-5 0,-4-24 8 0,0 0-8 15,2 25 9-15,5-5-9 0,-7-20 10 0,0 0-10 16,8 18 10-16,3-4-10 0,-11-14 10 0,0 0-10 16,16 10 10-16,12 0-10 0,-28-10 10 0,0 0-10 0,28 6 10 15,9-6-10 1,-37 0 11-16,0 0-11 0,39-6 11 0,2-6-11 0,-41 12 16 0,0 0-16 0,37-15 16 15,0-4-16-15,-37 19 25 0,0 0-25 16,30-25 26-16,-13-4-26 0,-17 29 32 16,0 0-32-16,11-36 32 0,-7-9-32 0,-4 45 33 0,0 0-33 15,-4-47 33-15,-5 2-33 0,9 45 30 0,0 0-30 16,-10-33 31-16,-3 12-31 0,13 21 25 0,0 0-25 16,-19-12 26-16,-11 0-26 0,30 12 20 15,0 0-20-15,-34-3 20 0,-3 15-20 0,37-12 16 0,0 0-16 16,-35 24 17-16,0 19-17 0,35-43 7 0,0 0-7 15,-32 57 7-15,9 6-7 0,23-63 0 0,0 0 0 0,-23 62 1 16,6-5-1-16,17-57-2 0,0 0 2 16,-9 48-1-16,9-8 1 0,0-40-3 0,0 0 3 0,10 38-3 15,8 2 3-15,-18-40-3 0,0 0 3 0,30 36-2 16,16-3 2-16,-46-33-5 0,0 0 5 0,67 25-5 16,23-10 5-16,-90-15-3 0,0 0 3 0,109 4-3 15,22-13 3-15,-131 9-1 0,0 0 1 0,139-19 0 16,20-17 0-16,-6-1-1117 0</inkml:trace>
  <inkml:trace contextRef="#ctx0" brushRef="#br0" timeOffset="30083.8">3667 2731 191 0,'0'0'0'0,"0"0"0"0,0 0 0 15,0 0 7-15,0 0-7 0,0 0 8 0,0 0-8 0,0 0 38 0,0 0-38 16,0 0 39-16,-21-12-39 0,21 12 47 0,0 0-47 0,-11 1 48 16,-1 3-48-16,12-4 29 0,0 0-29 15,-19 7 29-15,-3-2-29 0,22-5 18 0,0 0-18 16,-26 7 18-16,-11 2-18 0,37-9 11 0,0 0-11 0,-41 12 12 16,-8-4-12-16,49-8 9 0,0 0-9 0,-51 9 10 15,-7 1-10-15,58-10 8 0,0 0-8 0,-55 6 9 16,2-3-9-1,53-3 10-15,0 0-10 0,-58 4 10 0,-14 1-10 0,72-5 10 0,0 0-10 0,-73 0 10 16,-8 7-10-16,81-7 9 0,0 0-9 16,-78 5 10-16,6-2-10 0,72-3 11 15,0 0-11-15,-69 0 11 0,-10-3-11 0,79 3 12 0,0 0-12 0,-78 0 12 0,2 0-12 16,76 0 13-16,0 0-13 0,-72 3 13 16,12-3-13-16,60 0 6 0,0 0-6 0,-54 0 6 15,-5-3-6-15,59 3 6 0,0 0-6 0,-58-4 6 16,5 3-6-16,53 1 8 15,0 0-8-15,-49-4 9 0,3 4-9 0,46 0 3 0,0 0-3 0,-37 0 4 16,5 0-4-16,32 0 2 0,0 0-2 16,-32-3 2-16,9 3-2 0,23 0 6 0,0 0-6 0,-26-4 7 15,-6 3-7-15,32 1 11 0,0 0-11 0,-30-4 12 16,11 4-12-16,19 0 14 0,0 0-14 0,-18 0 14 16,9 4-14-16,9-4 16 0,0 0-16 0,0 0 16 0,-8 5-16 15,8-5 16-15,0 0-16 0,-2 7 16 0,4 1-16 16,-2-8 12-16,0 0-12 0,3 5 13 0,1 6-13 15,-4-11 9-15,0 0-9 0,1 5 10 0,-1-5-10 16,0 0-605-16</inkml:trace>
  <inkml:trace contextRef="#ctx0" brushRef="#br0" timeOffset="30989.31">1296 1928 196 0,'9'28'0'0,"-9"-28"27"0,0 0-27 0,16 60 28 16,2 9-28-1,-18-69 34-15,0 0-34 0,16 66 35 0,-6-14-35 0,-10-52 25 16,0 0-25-16,9 43 25 0,-4-6-25 0,-5-37 31 0,0 0-31 0,9 29 31 16,-5-5-31-16,-4-24 21 15,0 0-21-15,5 19 22 0,0-1-22 0,-5-18 17 0,0 0-17 16,4 15 17-16,-1-3-17 0,-3-12 16 15,0 0-16-15,0 9 16 0,6-2-16 0,-6-7 13 0,0 0-13 0,0 0 14 0,5 9-14 16,-5-9 9-16,0 0-9 0,0 0 9 0,12-9-9 16,-1 2-380-16</inkml:trace>
  <inkml:trace contextRef="#ctx0" brushRef="#br0" timeOffset="31178.94">1469 1782 673 0,'0'0'0'0,"0"0"0"16,0 0 0-16,0 0 0 0,0 0 0 0,9-3 1 15,3-2-1-15,-12 5 5 16,0 0-5-16,11 2 5 0,3 8-5 0,-14-10 7 0,0 0-7 0,16 17 7 16,-2 11-7-1,-14-28 6-15,0 0-6 0,18 33 6 0,-4 10-6 16,-14-43 5-16,0 0-5 0,9 54 5 0,0 22-5 0,-4-3-480 0</inkml:trace>
  <inkml:trace contextRef="#ctx0" brushRef="#br0" timeOffset="31835.8">1663 2288 707 0,'0'0'0'0,"0"0"0"16,4-9 0 0,-4 9 6-16,0 0-6 0,0 0 6 0,10-3-6 0,-10 3 14 15,0 0-14-15,13 0 15 0,-4 0-15 0,-9 0 28 0,0 0-28 16,17 3 28-16,3 9-28 0,-20-12 22 15,0 0-22-15,26 16 23 0,1 1-23 0,-27-17 10 16,0 0-10-16,28 21 11 0,-2 7-11 0,-26-28 11 16,0 0-11-16,28 20 11 0,-1-4-11 0,-27-16 11 0,0 0-11 15,32 7 11-15,-4-7-11 0,-28 0 9 0,0 0-9 0,26-7 9 0,1-5-9 16,-27 12 13 0,0 0-13-16,26-17 14 0,6-11-14 0,-32 28 16 0,0 0-16 15,28-33 17-15,-7 5-17 0,-21 28 19 16,0 0-19-16,18-33 20 0,-7 6-20 0,-11 27 17 15,0 0-17-15,12-28 17 0,-1 7-17 0,-11 21 14 0,0 0-14 16,12-12 15-16,-1 5-15 0,-11 7 12 0,0 0-12 16,8 4 13-16,5 11-13 0,-13-15 7 0,0 0-7 15,14 21 7-15,3 7-7 0,-17-28 1 0,0 0-1 0,20 27 2 16,10-6-2-16,-30-21 0 0,0 0 0 16,32 16 1-16,-1-8-1 0,-31-8 0 0,0 0 0 0,36 4 0 15,-5-11 0-15,-31 7 0 0,0 0 0 0,25-12 0 16,0-9 0-16,-25 21 0 0,0 0 0 0,19-31 0 15,-1-14 0-15,-18 45 0 0,0 0 0 0,10-54 1 16,-11-10-1-16,1 64 1 0,0 0-1 0,-6-60 2 16,-3 3-2-16,9 57 5 0,0 0-5 0,-12-56 5 15,3 11-5-15,9 45 7 0,0 0-7 0,-10-48 8 0,-3-13-8 16,13 61 10-16,0 0-10 0,-8-52 10 0,4 23-10 16,4 29 12-16,0 0-12 0,-2-23 12 0,2 9-12 15,0 14 8-15,0 0-8 0,0 0 9 0,-9 13-9 16,9-13 4-16,0 0-4 0,-5 29 5 0,-4 19-5 15,9-48 2-15,0 0-2 0,-8 52 3 0,-1-3-3 0,9-49 0 16,0 0 0-16,-13 52 0 0,5 13 0 16,8-65-1-16,0 0 1 0,-2 73 0 0,2 12 0 15,0-85-2-15,0 0 2 0,2 80-1 0,5-18 1 0,-7-62-3 16,0 0 3-16,8 55-3 0,3-15 3 16,-11-40-4-16,0 0 4 0,18 36-3 0,-4-10 3 15,-14-26-6-15,0 0 6 0,21 25-5 0,7-3 5 16,-28-22-6-16,0 0 6 0,23 17-5 0,-5-4 5 0,-18-13-10 15,0 0 10-15,14 8-10 0,3-4 10 0,-17-4-18 16,0 0 18-16,15-6-17 0,0-9 17 0,0-1-801 16</inkml:trace>
  <inkml:trace contextRef="#ctx0" brushRef="#br0" timeOffset="32059.02">2344 2085 774 0,'0'0'0'0,"0"0"0"0,0 0 0 16,0 0 0-16,0 0 0 0,0 0 0 0,0 0 0 0,0 0-3 16,0 0 3-16,0 0-2 0,0 0 2 15,0 0 2-15,0 0-2 0,0 0 2 0,9-3-2 16,-9 3 9-16,0 0-9 0,18 0 9 0,10-5-9 16,-28 5 15-16,0 0-15 0,46-12 15 0,21 1-15 15,-67 11 18-15,0 0-18 0,72-8 19 0,-5 8-19 0,-67 0 19 16,0 0-19-16,64-9 19 15,-1-12-19-15,-5 2-612 0</inkml:trace>
  <inkml:trace contextRef="#ctx0" brushRef="#br0" timeOffset="43004.49">25770 5425 852 0,'0'0'0'15,"0"0"0"-15,0 0 0 0,0 0 11 0,0 0-11 0,23 4 12 16,-10 4-12-16,-13-8 33 0,0 0-33 0,16 14 34 0,3 5-34 15,-19-19 34-15,0 0-34 0,18 28 34 0,-4 10-34 16,-14-38 29-16,0 0-29 0,10 47 30 16,1 6-30-16,-11-53 19 0,0 0-19 0,16 56 20 15,8-8-20-15,-24-48 20 0,0 0-20 0,30 37 20 16,6-17-20-16,1 5-801 0</inkml:trace>
  <inkml:trace contextRef="#ctx0" brushRef="#br0" timeOffset="43531.06">26931 5861 539 0,'0'0'0'0,"0"0"0"0,-12-8 0 0,12 8 11 0,0 0-11 16,-18-4 12-16,-12 1-12 0,30 3 26 0,0 0-26 15,-33-4 26-15,-4 3-26 0,37 1 22 0,0 0-22 16,-39 0 22-16,-2 5-22 0,41-5 13 0,0 0-13 16,-40 12 13-16,1 0-13 0,39-12 12 0,0 0-12 15,-41 24 12-15,6 7-12 0,35-31 10 0,0 0-10 16,-32 42 11-16,7 10-11 0,25-52 10 0,0 0-10 0,-10 54 10 15,13-6-10-15,-3-48 20 0,0 0-20 16,16 43 21-16,11-10-21 0,-27-33 25 0,0 0-25 16,26 24 26-16,-6-15-26 0,-20-9 26 0,0 0-26 15,30-3 27-15,21-11-27 0,-51 14 24 0,0 0-24 16,51-25 24-16,-7-9-24 0,-44 34 19 0,0 0-19 16,37-42 19-16,-7-10-19 0,-30 52 19 0,0 0-19 0,19-48 20 15,-8 15-20-15,-11 33 20 0,0 0-20 16,4-24 21-16,-11 0-21 0,7 24 24 0,0 0-24 15,-9-12 24-15,-9 8-24 0,18 4 24 0,0 0-24 0,-14 7 25 16,9 9-25-16,5-16 22 0,0 0-22 0,3 26 23 16,13 5-23-16,-16-31 20 0,0 0-20 0,23 38 21 15,9 8-21-15,-32-46 16 0,0 0-16 0,39 42 17 0,3-2-17 16,-42-40 12-16,0 0-12 0,39 27 13 0,-8-9-13 16,-31-18 6-16,0 0-6 0,22 0 7 0,-10-24-7 15,0 3-926-15</inkml:trace>
  <inkml:trace contextRef="#ctx0" brushRef="#br0" timeOffset="43809.64">27157 5425 595 0,'0'0'0'0,"0"0"0"15,10-12 0-15,-10 12 11 0,0 0-11 0,9-12 12 16,-2 9-12-16,-7 3 36 0,0 0-36 0,0 0 36 16,13 7-36-16,-13-7 50 0,0 0-50 0,5 13 50 0,-7 15-50 15,2-28 41-15,0 0-41 0,-7 33 42 16,-7 10-42-16,14-43 24 0,0 0-24 0,-11 49 24 0,10-4-24 15,-1 0-631-15</inkml:trace>
  <inkml:trace contextRef="#ctx0" brushRef="#br0" timeOffset="44250.58">27608 6012 483 0,'0'0'0'0,"0"0"0"15,-12 7 0-15,12-7 28 0,0 0-28 0,0 0 29 0,2 5-29 16,-2-5 31-16,0 0-31 0,25 4 32 0,22-1-32 16,-47-3 25-16,0 0-25 0,64 2 25 0,8-4-25 0,-72 2 16 15,0 0-16-15,76-3 17 0,3-4-17 16,2 1-455-16</inkml:trace>
  <inkml:trace contextRef="#ctx0" brushRef="#br0" timeOffset="44701.48">28614 5365 897 0,'0'0'0'0,"0"0"0"0,-13 0 0 0,13 0 1 0,0 0-1 16,-14 12 2-16,-5 5-2 0,19-17 8 0,0 0-8 16,-18 28 8-16,4 3-8 0,14-31 8 0,0 0-8 15,-5 42 8-15,10 9-8 0,-5-51 11 0,0 0-11 16,14 61 12-16,7 0-12 0,-21-61 14 0,0 0-14 15,29 57 15-15,8-18-15 0,0 1-678 0</inkml:trace>
  <inkml:trace contextRef="#ctx0" brushRef="#br0" timeOffset="45578.25">29049 5462 539 0,'0'0'0'0,"2"5"0"0,0 14 0 16,-2-19 19-16,0 0-19 0,4 24 20 0,1 9-20 15,-5-33 32-15,0 0-32 0,9 40 33 0,5 8-33 16,-14-48 37-16,0 0-37 0,14 49 37 0,-2-4-37 16,-12-45 31-16,0 0-31 0,9 36 31 0,0-3-31 15,-9-33 30-15,0 0-30 0,9 31 30 0,0-7-30 16,-9-24 30-16,0 0-30 0,7 21 30 0,-2-4-30 16,-5-17 28-16,0 0-28 0,5 19 29 0,-1-6-29 15,-4-13 22-15,0 0-22 0,0 8 22 0,0 1-22 0,0-9 17 16,0 0-17-16,0 0 18 0,3 10-18 0,-3-10 12 15,0 0-12-15,0 0 13 0,0 0-13 0,0 0 8 16,0 0-8-16,7-3 8 0,-7 3-8 0,0 0 4 16,0 0-4-16,9-9 4 0,0 2-4 0,-9 7 2 15,0 0-2-15,14-8 2 0,4-5-2 0,-18 13 2 16,0 0-2-16,23-15 2 0,7 3-2 16,-30 12 1-16,0 0-1 0,33-9 1 0,8 6-1 0,-41 3 0 15,0 0 0-15,44 0 1 0,2 3-1 0,-46-3 0 16,0 0 0-16,47 9 1 0,1 6-1 0,-48-15 1 15,0 0-1-15,42 18 1 0,-14 1-1 0,-28-19 2 16,0 0-2-16,20 20 2 0,-6 12-2 0,-14-32 2 0,0 0-2 16,5 29 3-16,-10 2-3 0,5-31 3 0,0 0-3 15,-23 26 4-15,-23 2-4 0,46-28 4 16,0 0-4-16,-58 19 4 0,-7-5-4 0,65-14 6 16,0 0-6-16,-69 7 6 0,0-7-6 0,69 0 5 0,0 0-5 15,-70-13 6-15,-5-2-6 0,75 15 7 16,0 0-7-16,-68-24 8 0,16-9-8 0,52 33 5 0,0 0-5 15,-31-31 5-15,20 5-5 0,1-2-818 0</inkml:trace>
  <inkml:trace contextRef="#ctx0" brushRef="#br0" timeOffset="45846.68">29647 5245 471 0,'0'0'0'16,"0"0"0"-16,16 7 0 0,-16-7 40 0,0 0-40 0,11 16 40 15,-6 10-40-15,-5-26 56 0,0 0-56 0,0 34 56 16,-5 6-56-16,5-40 44 0,0 0-44 0,-5 54 45 15,3 10-45-15,2-64 27 0,0 0-27 0,10 60 27 16,19-2-27-16,-1-1-545 0</inkml:trace>
  <inkml:trace contextRef="#ctx0" brushRef="#br0" timeOffset="62767.38">7763 10430 315 0,'0'0'0'16,"0"0"0"-16,0 0 0 0,0 0 0 0,0 0 0 0,-21 4 1 15,21-4-1-15,0 0 18 0,0 0-18 0,-6 3 18 16,6-3-18-16,0 0 37 0,0 0-37 0,0 7 37 16,0-7-37-16,0 0 35 0,0 0-35 0,4 10 35 15,10 2-35-15,-14-12 27 0,0 0-27 0,23 13 28 16,12-1-28-16,-35-12 21 0,0 0-21 0,50 8 21 16,24 1-21-16,-74-9 16 0,0 0-16 0,90 7 16 15,8-4-16-15,-98-3 17 0,0 0-17 0,119 2 18 16,24-2-18-16,-143 0 23 0,0 0-23 0,167-5 24 0,36-7-24 15,-203 12 27-15,0 0-27 0,235-18 27 0,22 6-27 0,-257 12 29 16,0 0-29-16,281-15 30 16,31-8-30-16,-312 23 23 0,0 0-23 0,326-20 23 15,14 6-23-15,-340 14 14 0,0 0-14 0,367-12 15 16,13 1-15-16,-380 11 9 0,0 0-9 0,388-8 9 16,9-3-9-16,-397 11 6 0,0 0-6 0,389-9 7 0,-4 4-7 15,-385 5 4-15,0 0-4 0,377-3 5 0,-3 3-5 16,-374 0 7-16,0 0-7 0,344 0 7 0,-32 3-7 15,-312-3 9-15,0 0-9 0,276 2 10 0,-28 1-10 16,-248-3 16-16,0 0-16 0,216 4 17 0,-22 1-17 16,-194-5 22-16,0 0-22 0,164 7 23 0,-30 2-23 15,-134-9 24-15,0 0-24 0,109 15 24 0,-19 10-24 0,-90-25 18 0,0 0-18 0,72 27 18 16,-12 4-18-16,-60-31 16 0,0 0-16 0,37 18 17 16,-35-25-17-16,0 2-813 0</inkml:trace>
  <inkml:trace contextRef="#ctx0" brushRef="#br0" timeOffset="63834.28">7692 10641 751 0,'0'0'0'16,"0"0"0"-16,0 0 0 0,0 0 19 0,0 0-19 15,0 0 20-15,0 0-20 0,0 0 63 0,0 0-63 0,0 0 63 16,16-17-63-16,-16 17 64 0,0 0-64 0,0 0 65 15,0 0-65-15,0 0 43 0,0 0-43 0,0 0 44 32,5 7-44-32,-5-7 28 0,0 0-28 0,6 14 29 0,3 8-29 0,-9-22 21 0,0 0-21 0,8 31 22 15,1 7-22-15,-9-38 12 0,0 0-12 0,4 45 13 16,1 12-13-16,-5-57 6 0,0 0-6 0,2 66 7 16,1 14-7-16,-3-80 4 0,0 0-4 0,-3 81 5 15,-2-5-5-15,5-76 2 0,0 0-2 0,-9 85 3 16,0 12-3-16,9-97 1 0,0 0-1 0,-5 97 2 0,1-16-2 15,4-81 1-15,0 0-1 0,4 71 2 0,4-15-2 16,-8-56 3-16,0 0-3 0,9 48 4 0,5-5-4 16,-14-43 6-16,0 0-6 0,13 37 6 0,4-8-6 15,-17-29 9-15,0 0-9 0,16 23 10 0,9-11-10 16,-25-12 12 0,0 0-12-16,32 0 12 0,1-7-12 0,-33 7 13 0,0 0-13 0,41-12 14 0,3-4-14 15,-44 16 12-15,0 0-12 16,49-14 13-16,-3-3-13 0,-46 17 11 0,0 0-11 0,53-16 12 0,7 4-12 0,-60 12 16 15,0 0-16-15,69-10 16 0,15 1-16 0,-84 9 16 16,0 0-16-16,92-5 17 0,5 3-17 0,-97 2 17 0,0 0-17 16,113 0 17-16,19 2-17 0,-132-2 13 0,0 0-13 15,150 4 13-15,25 1-13 0,-175-5 8 0,0 0-8 16,194 1 9-16,18 1-9 0,-212-2 6 0,0 0-6 16,236 0 6-16,29 0-6 0,-265 0 5 0,0 0-5 15,280 2 5-15,11 1-5 0,-291-3 4 0,0 0-4 0,319 4 4 16,29-4-4-16,-348 0 2 0,0 0-2 0,351-4 3 15,3 3-3-15,-354 1 2 0,0 0-2 0,355-4 2 16,6 1-2-16,-361 3 1 0,0 0-1 0,348-4 2 16,-18 1-2-16,-330 3 2 0,0 0-2 0,317-2 2 15,-10 2-2-15,-307 0 4 0,0 0-4 0,281 0 5 16,-24-2-5-16,-257 2 7 0,0 0-7 0,230-1 7 16,-22 1-7-16,-208 0 10 0,0 0-10 0,180-4 11 15,-27 2-11-15,-153 2 13 0,0 0-13 0,139 0 13 16,-12 0-13-16,-127 0 16 0,0 0-16 0,101 2 16 0,-27 2-16 15,-74-4 13-15,0 0-13 16,55 1 13-16,-18-1-13 0,-4 0-1248 0</inkml:trace>
  <inkml:trace contextRef="#ctx0" brushRef="#br0" timeOffset="64726.37">7945 14369 595 0,'0'0'0'0,"3"24"0"15,6 42 0-15,-9-66 24 0,0 0-24 0,10 78 24 0,6 3-24 16,-16-81 56-16,0 0-56 0,20 83 56 0,-3 4-56 16,-17-87 76-16,0 0-76 0,18 86 76 0,-4-5-76 15,-14-81 42-15,0 0-42 0,5 70 42 0,-1-15-42 16,-4-55 26-16,0 0-26 0,0 43 26 0,-4-8-26 16,4-35 19-16,0 0-19 0,-10 29 20 0,-6-3-20 15,16-26 16-15,0 0-16 0,-16 23 17 0,-5-2-17 16,21-21 16-16,0 0-16 0,-14 15 16 0,5-3-16 15,9-12 18-15,0 0-18 0,-5 9 18 0,5-9-18 0,0 0 17 16,0 0-17-16,0 0 18 0,-9-7-18 0,0 0-854 16</inkml:trace>
  <inkml:trace contextRef="#ctx0" brushRef="#br0" timeOffset="65181.68">8066 14258 1009 0,'0'0'0'0,"0"0"0"16,0 0 0-16,0 0 6 0,0 0-6 0,9 2 6 15,-4 1-6 1,-5-3 7-16,0 0-7 0,14 5 7 0,11 4-7 0,-25-9 24 0,0 0-24 0,32 11 24 16,10-6-24-16,-42-5 20 0,0 0-20 0,58 8 20 15,27-1-20 1,-85-7 17-16,0 0-17 0,106 5 17 0,19-1-17 0,-125-4 15 0,0 0-15 0,145-2 16 31,35-8-16-31,-180 10 17 0,0 0-17 0,227-16 17 0,47-1-17 16,-274 17 18-16,0 0-18 0,298-24 19 0,26-4-19 15,-324 28 18-15,0 0-18 0,367-38 18 0,30-7-18 0,-397 45 16 0,0 0-16 0,404-49 16 0,14-1-16 16,-418 50 12-16,0 0-12 0,422-46 12 0,5 4-12 16,-427 42 10-16,0 0-10 0,402-33 11 0,-37 11-11 15,-365 22 9-15,0 0-9 0,330-18 10 16,-27 5-10-1,-303 13 7-15,0 0-7 0,266-11 8 0,-31 1-8 16,-235 10 12-16,0 0-12 0,208-9 12 0,-33 7-12 16,-175 2 15-16,0 0-15 0,151 0 16 0,-29 2-16 15,-122-2 16-15,0 0-16 0,94 7 16 0,-27 3-16 16,-67-10 13-16,0 0-13 0,46 13 13 0,-27-8-13 16,-19-5 10-16,0 0-10 0,-11 10 10 0,-34 7-10 0,-3 1-1095 15</inkml:trace>
  <inkml:trace contextRef="#ctx0" brushRef="#br0" timeOffset="65731.78">10282 14258 785 0,'0'0'0'0,"0"0"0"16,14-7 0-16,-14 7 23 0,0 0-23 0,19-5 23 16,11 2-23-16,-30 3 10 0,0 0-10 0,34-2 10 15,10 2-10-15,-44 0 31 0,0 0-31 0,51-2 31 0,20-8-31 16,-71 10 25-16,0 0-25 0,75-12 26 16,8-2-26-16,-83 14 15 0,0 0-15 0,81-19 16 0,-8 3-16 15,-73 16 15-15,0 0-15 0,69-14 16 0,3-3-16 16,-72 17 8-16,0 0-8 0,74-16 9 0,-5 1-9 15,-69 15 6-15,0 0-6 0,58-11 6 0,-9 6-6 16,-49 5 4-16,0 0-4 0,46-2 5 0,-9 4-5 16,-37-2 1-16,0 0-1 0,39 0 1 0,3-5-1 15,2 2-740-15</inkml:trace>
  <inkml:trace contextRef="#ctx0" brushRef="#br0" timeOffset="66625.02">8128 14803 707 0,'0'0'0'16,"0"0"0"-16,0 0 0 0,0 0 13 0,0 0-13 0,0 0 14 15,0 0-14-15,0 0 30 0,0 0-30 0,0 0 30 16,-7 24-30-16,7-24 46 0,0 0-46 0,3 32 46 16,6 14-46-16,-9-46 44 0,0 0-44 0,9 56 44 15,0 1-44-15,-9-57 30 0,0 0-30 0,11 57 30 16,1-2-30-16,-12-55 20 0,0 0-20 0,5 63 21 16,0 11-21-16,-5-74 20 0,0 0-20 0,8 80 21 15,-7-4-21-15,-1-76 20 0,0 0-20 0,0 67 21 16,-1-13-21-16,1-54 19 0,0 0-19 0,-8 41 20 15,7-8-20-15,1-33 18 0,0 0-18 0,0 30 19 16,-7 1-19-16,7-31 17 0,0 0-17 16,-6 28 18-16,5-6-18 0,1-22 19 0,0 0-19 0,1 17 20 0,3-1-20 15,-4-16 18-15,0 0-18 0,14 12 19 16,18 0-19-16,-32-12 15 0,0 0-15 0,53 2 16 16,24-11-16-16,-77 9 13 0,0 0-13 0,96-17 14 15,22-7-14-15,-118 24 14 0,0 0-14 0,139-28 14 0,27 0-14 16,-166 28 14-16,0 0-14 0,208-29 14 0,41-2-14 15,-249 31 13-15,0 0-13 0,285-30 13 0,35 6-13 16,-320 24 11-16,0 0-11 0,333-29 12 0,11-1-12 16,-344 30 9-16,0 0-9 0,353-31 9 0,15-5-9 15,-368 36 8-15,0 0-8 0,376-38 9 0,7 0-9 16,-383 38 8-16,0 0-8 0,376-37 8 0,-20 4-8 16,-356 33 8-16,0 0-8 0,349-26 8 0,4 7-8 15,-353 19 7-15,0 0-7 0,333-17 7 0,-31 5-7 0,-302 12 5 16,0 0-5-16,268-14 6 0,-33 0-6 0,-235 14 5 15,0 0-5-15,188-10 6 0,-43 5-6 0,-145 5 10 16,0 0-10-16,108-2 10 16,-41 2-10-16,-67 0 14 0,0 0-14 0,42 2 14 0,-21 1-14 0,-21-3 17 15,0 0-17-15,11-5 18 0,-8-14-18 0,-3 0-1210 16</inkml:trace>
  <inkml:trace contextRef="#ctx0" brushRef="#br0" timeOffset="68858.4">3731 10953 348 0,'0'0'0'16,"0"0"0"-16,8-25 0 0,-8 25 18 0,0 0-18 0,15-25 18 16,4-10-18-16,-19 35 62 0,0 0-62 0,21-30 63 15,-1 10-63-15,-20 20 74 0,0 0-74 0,12-12 74 16,-12 12-74-16,0 0 51 0,0 0-51 0,0 0 51 16,-9 0-51-16,9 0 30 0,0 0-30 0,-26 15 31 15,-17 23-31-15,43-38 24 0,0 0-24 0,-44 45 24 16,9 4-24-16,35-49 20 0,0 0-20 0,-18 43 21 15,16-7-21-15,2-36 18 0,0 0-18 0,9 30 19 16,20-8-19-16,-29-22 15 0,0 0-15 16,44 16 16-16,24-6-16 0,-68-10 13 0,0 0-13 0,78 9 14 15,3 3-14-15,-81-12 10 0,0 0-10 0,76 14 10 16,-18 1-10-16,-58-15 12 0,0 0-12 0,41 19 13 16,-9 4-13-16,-32-23 15 0,0 0-15 0,14 26 16 15,-14 3-16-15,0-29 16 0,0 0-16 0,-14 35 16 0,-18 8-16 16,32-43 12-16,0 0-12 0,-35 40 13 0,-15-7-13 15,50-33 14-15,0 0-14 0,-51 26 15 0,-7-9-15 16,58-17 13-16,0 0-13 0,-50 12 14 0,19-7-14 16,31-5 5-16,0 0-5 0,-18-8 5 0,13-20-5 15,-4 0-843-15</inkml:trace>
  <inkml:trace contextRef="#ctx0" brushRef="#br0" timeOffset="69186.73">4165 10484 1054 0,'0'0'0'0,"0"0"0"15,0 0 0-15,0 0 9 0,0 0-9 0,3 8 10 16,8 4-10-16,-11-12 14 0,0 0-14 0,12 20 14 16,7 9-14-16,-19-29 8 0,0 0-8 0,22 36 8 15,-3 2-8-15,-19-38 8 0,0 0-8 0,21 45 8 16,2 6-8-16,-23-51 10 0,0 0-10 0,23 62 10 15,-5 16-10-15,-18-78 19 0,0 0-19 0,14 79 20 16,0 3-20-16,-14-82 25 0,0 0-25 0,9 69 25 16,3-15-25-16,-12-54 31 0,0 0-31 0,14 55 32 15,-3-7-32-15,-11-48 33 0,0 0-33 0,12 44 33 16,0-3-33-16,-12-41 36 0,0 0-36 0,15 37 36 16,-7-12-36-16,-8-25 26 0,0 0-26 0,9 20 26 15,2-8-26-15,-11-12 18 0,0 0-18 0,17-4 19 16,1-13-19-16,1-4-1089 0</inkml:trace>
  <inkml:trace contextRef="#ctx0" brushRef="#br0" timeOffset="69363.48">4101 10980 1199 0,'0'0'0'0,"0"0"0"0,5-8 0 0,-5 8 2 0,0 0-2 16,13-12 3-16,6 3-3 0,-19 9 6 0,0 0-6 15,35-9 6-15,11 2-6 0,-46 7 7 0,0 0-7 0,58-7 7 16,6 7-7-16,-64 0 10 0,0 0-10 0,62 7 10 16,-6 6-10-16,-56-13 14 0,0 0-14 15,57 8 15-15,-3-8-15 0,1 0-900 0</inkml:trace>
  <inkml:trace contextRef="#ctx0" brushRef="#br0" timeOffset="69952.98">4512 11072 1087 0,'0'0'0'0,"0"0"0"16,4 12 0-16,-4-12 6 0,0 0-6 0,5 9 7 0,9-2-7 15,-14-7 29-15,0 0-29 0,23 5 30 0,7-10-30 16,-30 5 39-16,0 0-39 0,33-7 40 0,6-10-40 16,-39 17 37-16,0 0-37 0,34-23 37 0,-8-10-37 15,-26 33 34-15,0 0-34 0,14-40 35 0,-1-5-35 16,-13 45 34-16,0 0-34 0,1-48 34 0,-6 3-34 0,5 45 33 15,0 0-33-15,-9-45 34 0,-1 5-34 0,10 40 30 16,0 0-30-16,-13-33 30 16,-1 9-30-16,14 24 22 0,0 0-22 0,-9-19 23 0,1 5-23 15,8 14 18-15,0 0-18 0,-6-10 18 0,6 10-18 16,0 0 11-16,0 0-11 0,0 0 11 0,-7-2-11 16,7 2 7-16,0 0-7 0,-2 9 7 0,-3 11-7 15,5-20 4-15,0 0-4 0,-9 30 4 0,1 10-4 16,8-40 1-16,0 0-1 0,-9 43 2 0,5 18-2 15,4-61 0-15,0 0 0 0,-2 65 1 0,2 5-1 0,0-70 0 16,0 0 0-16,2 67 0 0,4-13 0 0,-6-54 0 16,0 0 0-16,7 53 0 0,1 6 0 0,-8-59-1 0,0 0 1 15,9 61 0-15,2 6 0 0,-11-67-1 0,0 0 1 16,12 63-1-16,-3-6 1 0,-9-57-4 0,0 0 4 16,11 45-3-16,-8-14 3 0,-3-31-5 0,0 0 5 15,5 21-5-15,1-8 5 0,-6-13-4 0,0 0 4 16,3 9-3-16,-3-9 3 0,0 0-2 0,0 0 2 0,0 0-1 15,0 0 1-15,0 0-1 0,0 0 1 0,-9 2 0 16,1-7 0-16,8 5 0 0,0 0 0 0,-15-9 0 16,-11-5 0-16,26 14 0 15,0 0 0-15,-23-14 0 0,5 4 0 0,18 10 3 0,0 0-3 0,-14-7 3 0,5 2-3 16,9 5 4-16,0 0-4 0,0 0 5 0,-5-5-5 16,5 5 5-16,0 0-5 0,9-7 6 0,23-7-6 15,-32 14 5-15,0 0-5 0,54-19 6 0,36 3-6 16,-90 16 4-16,0 0-4 0,108-19 5 0,10-5-5 15,-118 24 3-15,0 0-3 0,118-28 3 0,-5 1-3 16,4-3-1235-16</inkml:trace>
  <inkml:trace contextRef="#ctx0" brushRef="#br0" timeOffset="71097.81">4260 15135 707 0,'0'0'0'0,"0"0"0"0,-50 28 0 0,50-28 10 15,0 0-10-15,-37 21 10 0,11-7-10 0,26-14 23 16,0 0-23-16,-19 19 23 0,-8 14-23 0,27-33 30 0,0 0-30 15,-18 31 31-15,18-5-31 0,0-26 31 0,0 0-31 16,13 21 32-16,10-6-32 16,-23-15 21-16,0 0-21 0,31 12 21 0,15 2-21 0,-46-14 17 0,0 0-17 15,44 19 17-15,2 4-17 0,-46-23 22 0,0 0-22 16,32 26 23-16,-9 1-23 0,-23-27 21 16,0 0-21-16,12 21 21 0,-3-9-21 0,-9-12 19 15,0 0-19-15,-21 12 20 0,-30 13-20 0,51-25 16 0,0 0-16 16,-58 22 17-16,13-8-17 0,45-14 18 15,0 0-18-15,-45 7 18 0,-10-4-18 0,55-3 10 0,0 0-10 0,-49 0 10 16,19-7-10-16,30 7 6 0,0 0-6 16,-15-29 7-16,10-37-7 0,0-1-841 0</inkml:trace>
  <inkml:trace contextRef="#ctx0" brushRef="#br0" timeOffset="71379.87">4463 14646 919 0,'0'0'0'0,"0"0"0"0,0 8 0 0,0-8-4 16,0 0 4-16,-4 12-4 0,-1 6 4 0,5-18-13 15,0 0 13-15,-9 33-13 0,4 22 13 0,5-55 0 16,0 0 0-16,-6 68 1 0,6 11-1 0,0-79 9 16,0 0-9-16,6 80 10 0,3-9-10 0,-9-71 28 15,0 0-28-15,8 71 28 0,1 3-28 16,-9-74 36-16,0 0-36 0,11 78 37 0,-8 5-37 0,-3-83 40 15,0 0-40-15,0 74 40 0,-3-16-40 0,3-58 34 16,0 0-34-16,-6 48 34 0,1-8-34 0,5-40 27 16,0 0-27-16,-3 34 28 15,3-8-28-15,0-26 20 0,0 0-20 0,3 21 21 0,6-9-21 0,-2 2-899 16</inkml:trace>
  <inkml:trace contextRef="#ctx0" brushRef="#br0" timeOffset="71551.95">4196 15357 1211 0,'0'0'0'0,"13"-5"0"15,18-9 0-15,-31 14 9 0,0 0-9 0,55-19 10 0,23-4-10 16,-78 23 18-16,0 0-18 0,81-22 19 0,0 3-19 16,-81 19 10-16,0 0-10 0,78-14 10 0,6 5-10 15,-84 9 0-15,0 0 0 0,73-7 0 16,-28-3 0-16,0 0-906 0</inkml:trace>
  <inkml:trace contextRef="#ctx0" brushRef="#br0" timeOffset="73338.98">4620 15350 1065 0,'0'0'0'0,"0"0"0"0,0 7 0 0,0-7 1 16,0 0-1-16,1 7 1 0,8 0-1 0,-9-7 0 0,0 0 0 15,13 0 1-15,4-7-1 0,-17 7 35 0,0 0-35 16,23-14 35-16,0-7-35 0,-23 21 59 0,0 0-59 15,28-27 60-15,2-6-60 0,-30 33 67 0,0 0-67 0,25-31 68 16,-4 1-68-16,-21 30 47 0,0 0-47 0,14-26 48 16,-5 2-48-16,-9 24 35 0,0 0-35 0,9-26 35 15,-4-2-35-15,-5 28 24 0,0 0-24 0,4-26 24 16,-10 6-24-16,6 20 18 0,0 0-18 0,-3-18 19 16,-2 3-19-16,5 15 14 0,0 0-14 0,0-12 15 15,-4-1-15-15,4 13 12 0,0 0-12 16,-3-10 13-16,3 10-13 0,0 0 8 0,0 0-8 15,-2-7 8-15,2 7-8 0,0 0 6 0,0 0-6 16,0 0 6-16,0 0-6 0,0 0 5 0,0 0-5 0,9 2 5 16,-9-2-5-16,0 0 3 0,0 0-3 0,1 7 3 15,-1-7-3-15,0 0 2 0,0 0-2 0,0 7 3 16,0-7-3-16,0 0 2 0,0 0-2 0,0 0 2 16,-5 7-2-16,5-7 3 0,0 0-3 0,-9 1 3 15,-1 1-3-15,10-2 3 0,0 0-3 0,-16 4 3 16,-4 1-3-16,20-5 4 0,0 0-4 0,-23 3 4 15,1 1-4-15,22-4 4 0,0 0-4 0,-18 0 5 16,0-2-5-16,18 2 2 0,0 0-2 0,-17-2 2 16,2-1-2-16,15 3 0 0,0 0 0 0,-14-2 1 15,6-3-1-15,8 5 1 0,0 0-1 0,-9-7 1 0,3 0-1 16,6 7 2-16,0 0-2 0,0 0 2 0,-12-10-2 16,12 10 2-16,0 0-2 0,-3-9 3 0,1-1-3 15,2 10 3-15,0 0-3 0,0-13 4 0,-4 0-4 16,4 13 4-16,0 0-4 0,-5-12 5 0,1 3-5 15,4 9 5-15,0 0-5 0,0-7 5 0,0 7-5 0,0 0 3 16,0 0-3-16,-5-10 4 0,5 10-4 0,0 0 3 16,0 0-3-16,-3-9 3 0,3 9-3 15,0 0 2-15,0 0-2 0,0 0 3 0,0 0-3 0,0 0 3 16,0 0-3-16,0 0 3 0,0-7-3 0,0 7 3 16,0 0-3-16,0 0 4 0,0 0-4 0,0 0 3 0,0 0-3 15,0 0 3-15,8-2-3 0,-8 2 3 0,0 0-3 16,9 4 3-16,0-1-3 0,-9-3 2 0,0 0-2 15,9 2 2 1,0-2-2-16,-9 0 1 0,0 0-1 0,5 0 1 0,4 0-1 0,-9 0 0 0,0 0 0 0,0 0 1 16,5 0-1-16,-5 0 0 0,0 0 0 0,0 0 1 15,0 0-1-15,0 0 0 0,0 0 0 0,0 7 0 16,0 0 0-16,0-7 0 0,0 0 0 0,-2 7 0 16,-1 0 0-16,3-7 0 0,0 0 0 0,-4 7 0 15,3-1 0-15,1-6-1 0,0 0 1 0,0 7 0 0,0 2 0 16,0-9 0-1,0 0 0-15,1 10 0 0,3 1 0 0,-4-11 0 16,0 0 0-16,0 7 0 0,0 0 0 0,0-7 0 0,0 0 0 0,0 0 0 0,3 10 0 0,-3-10 0 16,0 0 0-16,0 0 0 0,2 10 0 0,-2-10 0 15,0 0 0-15,0 0 0 0,4 7 0 0,-4-7 0 16,0 0 0-16,0 0 0 0,3 6 0 0,-3-6 0 16,0 0 0-16,0 0 0 0,7 3 0 0,-7-3 0 15,0 0 0-15,0 0 0 0,7 5 0 0,-7-5-1 0,0 0 1 16,0 0 0-16,0 0 0 0,0 0-1 0,0 0 1 15,0 0 0-15,0 0 0 0,0 0 0 0,0 0 0 16,9 0 0-16,-9 0 0 0,0 0 0 0,0 0 0 16,0 0 0-16,5 0 0 0,-5 0 0 0,0 0 0 15,0 0 0-15,0 0 0 0,0 0 0 0,0 0 0 0,0 0 0 16,0 0 0-16,0 0 0 0,0 0 0 0,0 0 0 16,0 0 0-16,0 0 0 0,0 0 0 0,4 9 0 15,-4-9 0-15,0 0 0 0,0 0 0 0,0 0 0 16,0 0 0-16,0 0 0 0,0 0 0 0,2-9 0 15,-2 9 0-15,0 0 0 0,0 0 0 0,0 0 0 16,0 0 0-16,0 0 0 0,0 0 0 0,0 0 0 16,0 0 0-16,0 0 0 0,0 0 0 0,0 0 0 0,0 0 0 15,0 0 0-15,0 0 0 0,7 9 0 0,-2-4 0 16,-5-5 0 0,0 0 0-16,14 3 0 0,-1 1 0 0,-13-4-1 0,0 0 1 0,19 2 0 0,-1-2 0 15,-18 0 0-15,0 0 0 0,22-2 0 0,-4-2 0 16,-18 4 0-16,0 0 0 0,14-3 0 0,-5 0 0 15,-9 3 0-15,0 0 0 0,9-4 0 0,-9 4 0 16,0 0 0-16,0 0 0 0,3-7 0 0,-3 7 0 0,0 0 0 16,0 0 0-16,0-8 0 0,0 8 0 0,0 0 0 15,0 0 0-15,-8-2 0 0,1 0 0 0,7 2 0 16,0 0 0-16,-6-3 0 0,6 3 0 0,0 0 0 0,0 0 0 16,-10-2 0-16,10 2 0 0,0 0 0 0,0 0 0 31,-13-5 0-31,13 5 0 0,0 0 0 0,0 0 0 0,-5-2 1 0,5 2-1 0,0 0 0 0,0 0 0 15,0 0 1-15,0 0-1 0,0 0 0 0,0 0 0 0,0 0 1 32,0 0-1-32,0 0 0 0,0 0 0 0,0 0 0 0,5 5 0 0,-5-5-6 0,0 0 6 0,4 7-6 15,-4-2 6-15,0-5-38 0,0 0 38 0,0 0-38 16,5 11 38-16,-5-11-65 0,0 0 65 16,0 0-65-16,0 0 65 0,0 0-74 0,0 0 74 0,-9 7-74 15,9-7 74-15,0 0-55 0,0 0 55 0,-5 6-55 16,5-6 55-16,0 0-35 0,0 0 35 0,0 0-35 15,-9 7 35-15,9-7-16 0,0 0 16 16,0 0-16-16,0 0 16 0,0 0-4 0,0 0 4 0,-9 6-4 16,9-6 4-16,0 0 0 0,0 0 0 0,-8 3 0 15,2-3 0 1,6 0 1-16,0 0-1 0,-9-2 1 0,9 2-1 16,0 0 8-16,0 0-8 0,-3-14 8 0,12 2-8 15,-9 12 14-15,0 0-14 0,17-15 14 0,6-6-14 16,-23 21 18-16,0 0-18 0,32-17 19 0,0 6-19 15,-32 11 17-15,0 0-17 0,32-1 17 0,3 8-17 0,-35-7 13 16,0 0-13-16,26 13 13 0,-3 8-13 0,-23-21 6 16,0 0-6-16,14 28 7 0,-8 8-7 0,-6-36 3 15,0 0-3-15,0 42 3 0,-9 3-3 0,9-45 2 16,0 0-2-16,-18 55 2 0,-7 16-2 0,25-71 1 0,0 0-1 16,-31 78 1-16,-8 2-1 0,39-80 0 15,0 0 0-15,-46 70 0 0,-3-7 0 0,49-63 0 16,0 0 0-16,-46 59 1 0,0 1-1 0,46-60 2 15,0 0-2-15,-41 56 2 0,20-18-2 0,21-38 6 16,0 0-6-16,-17 33 7 0,6-6-7 0,11-27 16 16,0 0-16-16,0 23 17 0,5-4-17 0,-5-19 23 0,0 0-23 0,14 10 24 0,9-10-24 15,-23 0 25-15,0 0-25 0,39-9 26 0,16-10-26 0,-55 19 28 16,0 0-28-16,63-20 29 16,1 1-29-16,-64 19 27 0,0 0-27 0,62-23 27 0,-8 6-27 0,-54 17 26 15,0 0-26-15,46-14 26 0,-5 7-26 0,-41 7 22 16,0 0-22-16,35-5 23 0,-7 10-23 0,-28-5 18 0,0 0-18 15,32 9 19-15,0 8-19 0,-32-17 10 0,0 0-10 16,53 23 10-16,24-3-10 0,-1 3-1340 0</inkml:trace>
  <inkml:trace contextRef="#ctx0" brushRef="#br0" timeOffset="75095.78">7959 11093 707 0,'0'0'0'0,"0"0"0"0,0 0 0 0,0 0 32 0,0 0-32 0,16-19 32 15,-9 7-32-15,-7 12 73 0,0 0-73 0,12-12 74 16,-3 0-74-16,-9 12 73 0,0 0-73 0,12-9 73 16,2 4-73-16,-14 5 50 0,0 0-50 0,18 0 50 0,5 1-50 15,-23-1 32-15,0 0-32 0,26 11 32 0,2 10-32 16,-28-21 25-16,0 0-25 0,29 20 26 16,-3 5-26-16,-26-25 15 0,0 0-15 0,21 27 15 0,-5 1-15 0,-16-28 12 15,0 0-12-15,7 29 13 16,-7-1-13-16,0-28 7 0,0 0-7 0,-7 33 8 15,-9 10-8-15,16-43 5 0,0 0-5 0,-17 42 6 16,-4-13-6-16,21-29 7 0,0 0-7 0,-20 23 7 16,-3-6-7-16,23-17 10 0,0 0-10 0,-21 10 10 15,7-8-10-15,14-2 11 0,0 0-11 0,-12-12 12 16,-4-17-12-16,16 29 13 0,0 0-13 0,-13-37 14 16,13-10-14-16,0 47 14 0,0 0-14 0,9-48 14 15,9 1-14-15,-18 47 13 0,0 0-13 0,26-46 13 16,6 1-13-16,-32 45 8 0,0 0-8 0,34-45 9 0,10 1-9 15,-44 44 7-15,0 0-7 0,49-36 7 0,9 10-7 16,-58 26 5-16,0 0-5 0,55-19 5 0,-6 14-5 16,-49 5 4-16,0 0-4 0,46 8 4 0,-11 10-4 15,-35-18 4-15,0 0-4 0,29 31 5 0,-12 5-5 0,-17-36 6 0,0 0-6 16,14 42 6-16,-5 1-6 0,-9-43 6 0,0 0-6 16,4 31 7-16,-8-5-7 0,4-26 7 0,0 0-7 0,-5 23 7 15,-4 3-7-15,9-26 7 0,0 0-7 0,-9 22 8 16,4-8-8-16,5-14 7 0,0 0-7 0,-9 12 8 0,0 4-8 15,9-16 7-15,0 0-7 0,-8 12 8 0,-1 0-8 16,9-12 5-16,0 0-5 0,-6 12 6 0,3-3-6 16,3-9 2-16,0 0-2 0,0 7 3 0,0-7-3 15,0 0-1182-15</inkml:trace>
  <inkml:trace contextRef="#ctx0" brushRef="#br0" timeOffset="75377.47">8530 11174 124 0,'0'0'0'0,"0"0"0"15,-12 0 0-15,12 0 0 0,0 0 0 0,-5-2 0 0,5 2 0 16,0 0-33-16</inkml:trace>
  <inkml:trace contextRef="#ctx0" brushRef="#br0" timeOffset="75723.47">8648 11108 281 0,'0'0'0'0,"0"0"0"16,0 0 0-16,0 0-151 0</inkml:trace>
  <inkml:trace contextRef="#ctx0" brushRef="#br0" timeOffset="75974.17">8657 11100 371 0,'0'0'0'0,"0"0"0"0,9-4 0 16,-9 4-1-16,0 0 1 0,9-3-1 0,1-9 1 16,-10 12 2-16,0 0-2 0,16-12 3 0,4-7-3 15,-20 19 22-15,0 0-22 0,19-18 23 0,2-2-23 16,-21 20 41-16,0 0-41 0,23-13 42 0,4 3-42 15,-27 10 61-15,0 0-61 0,26-2 61 0,6 8-61 16,-32-6 65-16,0 0-65 16,32 10 65-16,-1 4-65 0,-31-14 53 0,0 0-53 0,27 21 54 0,-3 4-54 0,-24-25 26 15,0 0-26-15,18 30 27 0,-9-1-27 0,-9-29 22 16,0 0-22-16,0 33 22 0,-9 5-22 0,9-38 16 0,0 0-16 16,-14 45 17-16,-4 4-17 0,18-49 12 0,0 0-12 15,-17 48 12-15,3-6-12 0,14-42 9 16,0 0-9-16,-14 38 9 0,8-12-9 0,6-26 7 15,0 0-7-15,6 17 7 0,11-5-7 0,-17-12 5 16,0 0-5 0,23-2 6-16,12-22-6 0,2 2-734 15</inkml:trace>
  <inkml:trace contextRef="#ctx0" brushRef="#br0" timeOffset="77141.89">9225 11051 886 0,'0'0'0'0,"0"0"0"0,5 18 0 16,-5-18 5-16,0 0-5 0,2 15 6 0,2-1-6 0,-4-14 16 16,0 0-16-16,9 16 17 0,3 4-17 0,-12-20 21 15,0 0-21-15,19 23 21 0,4-2-21 16,-23-21 18-16,0 0-18 0,27 17 19 0,-4-1-19 0,-23-16 17 16,0 0-17-16,26 10 18 0,1-3-18 0,-27-7 21 15,0 0-21-15,24 2 22 0,3-4-22 0,-27 2 30 16,0 0-30-16,26-9 30 0,-6-8-30 0,-20 17 26 15,0 0-26-15,21-23 27 0,-2-1-27 0,-19 24 21 0,0 0-21 16,12-24 22-16,-3 3-22 0,-9 21 19 16,0 0-19-16,0-21 20 0,-5-8-20 0,5 29 13 15,0 0-13-15,-9-28 14 0,-3 9-14 0,12 19 13 16,0 0-13-16,-14-10 14 0,-9 12-14 0,23-2 12 16,0 0-12-16,-27 12 12 0,-13 15-12 0,40-27 11 15,0 0-11-15,-41 33 11 0,-3 4-11 0,44-37 7 16,0 0-7-16,-37 43 8 0,5 2-8 0,32-45 4 0,0 0-4 0,-23 50 5 0,11 5-5 15,12-55 1 1,0 0-1-16,4 52 2 0,10-8-2 0,-14-44 0 16,0 0 0-16,30 36 1 0,10-7-1 0,-40-29 0 0,0 0 0 15,48 16 0-15,8-7 0 0,-56-9 0 0,0 0 0 16,64-9 0-16,-1-10 0 0,-63 19 0 0,0 0 0 0,64-31 0 0,5-11 0 0,-69 42 0 16,0 0 0-1,67-45 0-15,-9-10 0 0,-58 55 0 0,0 0 0 16,49-54 0-16,-14-1 0 0,-35 55 0 0,0 0 0 15,23-57 1-15,-8-9-1 0,-15 66 1 0,0 0-1 16,8-61 1-16,-8 18-1 0,0 43 4 0,0 0-4 0,2-29 4 16,-2 17-4-16,0 12 5 0,0 0-5 0,0 0 5 15,-5 5-5-15,5-5 6 0,0 0-6 0,-4 22 6 0,3 20-6 16,1-42 6-16,0 0-6 0,0 48 7 0,3-8-7 16,-3-40 3-16,0 0-3 0,11 33 4 0,6-17-4 15,-17-16 2-15,0 0-2 0,23 12 2 16,5-4-2-16,-28-8 1 0,0 0-1 0,32 0 1 0,3-5-1 15,-35 5 0-15,0 0 0 0,37-12 1 0,2-4-1 16,-39 16 1-16,0 0-1 0,29-24 2 0,-8 0-2 16,-21 24 2-16,0 0-2 0,10-28 3 0,-11-8-3 15,1 36 5-15,0 0-5 0,-16-33 5 0,-7 9-5 0,23 24 7 16,0 0-7-16,-34-16 8 0,-13 9-8 0,47 7 10 16,0 0-10-16,-50 7 10 0,3 14-10 0,47-21 7 15,0 0-7-15,-48 31 8 0,11 9-8 0,37-40 5 16,0 0-5-16,-35 45 5 0,8 3-5 0,27-48 3 15,0 0-3-15,-16 42 3 0,9 3-3 0,7-45 0 16,0 0 0-16,7 47 0 0,11 1 0 0,-18-48-2 16,0 0 2-16,28 47-1 0,7-7 1 0,-35-40-3 15,0 0 3-15,46 31-3 0,21-17 3 0,-67-14-5 0,0 0 5 16,78 3-4-16,15-13 4 0,-93 10-4 0,0 0 4 16,96-28-3-16,-8-15 3 0,-88 43-2 0,0 0 2 15,85-50-2-15,4-1 2 0,-89 51 0 0,0 0 0 16,87-58 0-16,-15-8 0 0,-72 66 3 0,0 0-3 15,62-75 3-15,-11-9-3 0,-51 84 11 0,0 0-11 16,41-82 12-16,-11 15-12 0,-30 67 17 0,0 0-17 0,19-57 18 16,-10 7-18-16,-9 50 19 0,0 0-19 0,3-44 19 0,-11 3-19 15,8 41 18-15,0 0-18 0,-9-37 19 0,-5 10-19 16,14 27 16-16,0 0-16 0,-13-21 16 0,-1 7-16 16,14 14 11-16,0 0-11 0,-9-9 12 0,9 9-12 0,0 0 6 15,0 0-6-15,0 0 6 0,-8 4-6 0,8-4 2 16,0 0-2-16,-6 19 3 0,-1 19-3 15,7-38 1-15,0 0-1 0,-5 45 2 0,1 3-2 16,4-48 0-16,0 0 0 0,-1 59 0 0,1 11 0 16,0-70-1-16,0 0 1 0,1 76 0 0,1 17 0 0,-2-93-1 15,0 0 1-15,2 85-1 0,-6-19 1 0,4-66-2 16,0 0 2-16,-1 58-2 0,2-7 2 0,-1-51-2 16,0 0 2-16,7 45-2 0,4-2 2 0,-11-43-2 15,0 0 2-15,12 38-2 0,2-10 2 0,-14-28-1 16,0 0 1-16,22 22-1 0,9-8 1 0,-31-14-1 0,0 0 1 15,37 7 0-15,4-10 0 0,-41 3 0 0,0 0 0 16,46-6 0-16,7 3 0 0,-53 3 1 0,0 0-1 16,49-5 1-16,-1-6-1 0,-48 11 0 0,0 0 0 0,42-14 1 15,-5-1-1-15,-37 15-1 0,0 0 1 0,34-19-1 16,-1-9 1-16,1 0-1232 0</inkml:trace>
  <inkml:trace contextRef="#ctx0" brushRef="#br0" timeOffset="77307.08">10672 10939 1311 0,'0'0'0'0,"8"2"0"0,12 5 0 0,-20-7 13 16,0 0-13-16,49 8 13 0,39-1-13 0,-88-7 29 16,0 0-29-16,127-3 30 0,36-15-30 0,-163 18 46 0,0 0-46 15,208-24 46-15,35-4-46 0,-243 28 45 16,0 0-45-16,249-48 45 0,-15-25-45 0,3 1-1124 15</inkml:trace>
  <inkml:trace contextRef="#ctx0" brushRef="#br0" timeOffset="78734.88">8304 14540 494 0,'0'0'0'0,"0"0"0"16,0 0 0-16,0 0 24 0,0 0-24 0,0 0 24 15,-7 19-24-15,7-19 43 0,0 0-43 0,0 0 43 0,-5 14-43 16,5-14 58-16,0 0-58 0,0 16 58 0,0 4-58 15,0-20 48-15,0 0-48 0,4 26 49 0,4 5-49 16,-8-31 29-16,0 0-29 0,9 35 29 0,5 8-29 16,-14-43 24-16,0 0-24 0,18 52 24 0,5 18-24 15,-23-70 23-15,0 0-23 0,19 72 23 0,-1-4-23 16,-18-68 22-16,0 0-22 0,12 59 23 0,-3-4-23 16,-9-55 20-16,0 0-20 0,5 50 21 0,1-5-21 15,-6-45 24-15,0 0-24 0,5 40 24 0,2-7-24 16,-7-33 29-16,0 0-29 0,2 29 29 0,-2-3-29 15,0-26 28-15,0 0-28 0,0 17 29 0,3-6-29 16,-3-11 24-16,0 0-24 0,-3 7 25 0,3-7-25 16,0 0 19-16,0 0-19 0,-14 1 20 0,-9-9-20 0,23 8 22 15,0 0-22-15,-28-21 23 0,1-14-23 16,27 35 20-16,0 0-20 0,-18-39 20 0,6-3-20 0,12 42 19 16,0 0-19-16,-5-45 20 0,5-3-20 0,0 48 16 15,0 0-16-15,9-57 16 0,12-9-16 0,-21 66 12 16,0 0-12-16,24-64 12 0,8 3-12 0,-32 61 10 15,0 0-10-15,39-50 11 0,2 15-11 0,-41 35 8 16,0 0-8-16,45-20 8 0,5 11-8 0,-50 9 4 16,0 0-4-16,49 0 4 0,-3 9-4 0,-46-9 2 0,0 0-2 15,44 20 3-15,-10 15-3 0,-34-35 1 0,0 0-1 16,30 47 1-16,1 8-1 0,-31-55 1 0,0 0-1 0,25 55 2 16,-7-6-2-16,-18-49 1 0,0 0-1 0,17 43 1 15,1-3-1-15,-18-40 1 0,0 0-1 0,21 36 1 16,-5-6-1-16,-16-30 2 0,0 0-2 0,16 24 3 15,-2-7-3-15,-14-17 2 0,0 0-2 0,14 12 3 16,0-5-3-16,-14-7 2 0,0 0-2 0,21 0 2 0,4-7-2 16,-25 7 2-16,0 0-2 0,32-10 2 15,8-6-2-15,-1 1-1131 0</inkml:trace>
  <inkml:trace contextRef="#ctx0" brushRef="#br0" timeOffset="80122.3">9114 14971 886 0,'0'0'0'15,"0"0"0"-15,0 0 0 0,0 0 46 0,0 0-46 16,0 0 46-16,0 0-46 0,0 0 48 0,0 0-48 0,9 9 48 15,0-4-48-15,-9-5 33 0,0 0-33 0,19 7 34 16,11 0-34-16,-30-7 25 0,0 0-25 0,35 5 26 0,6-2-26 0,-41-3 17 0,0 0-17 0,40 2 18 31,1-2-18-31,-41 0 14 0,0 0-14 0,39-5 14 16,-4-2-14-16,-35 7 12 0,0 0-12 0,32-16 13 16,-9-11-13-16,-23 27 13 0,0 0-13 0,16-37 13 15,-8-6-13-15,-8 43 15 16,0 0-15-16,6-43 16 0,-12 7-16 0,6 36 16 0,0 0-16 15,-8-30 16-15,-13 2-16 0,21 28 16 0,0 0-16 16,-27-19 16-16,-5 9-16 0,32 10 16 0,0 0-16 0,-37-3 16 16,-12 6-16-16,49-3 16 0,0 0-16 15,-51 14 16-15,8 14-16 0,43-28 16 0,0 0-16 16,-37 41 16-16,2 23-16 0,35-64 12 0,0 0-12 16,-25 71 13-16,17-2-13 0,8-69 2 0,0 0-2 0,1 61 3 15,17-9-3-15,-18-52 0 0,0 0 0 0,44 45 0 16,20-7 0-16,-64-38-2 0,0 0 2 0,77 28-2 15,10-9 2-15,-87-19-6 0,0 0 6 0,98 6-5 0,13-11 5 16,-111 5-6-16,0 0 6 0,106-17-6 0,-7-12 6 16,-99 29-3-16,0 0 3 0,85-37-2 0,-16-6 2 15,-69 43-1-15,0 0 1 0,52-57 0 16,-14-18 0-16,-38 75 0 0,0 0 0 0,26-79 0 0,-15 4 0 16,-11 75 2-16,0 0-2 0,3-62 2 0,-6 10-2 15,3 52 3-15,0 0-3 0,-8-38 4 0,1 16-4 16,7 22 6-16,0 0-6 0,-5-14 6 0,5 14-6 15,0 0 6-15,0 0-6 0,-5-2 6 0,5 9-6 0,0-7 6 16,0 0-6-16,5 17 6 0,6 14-6 0,-11-31 5 16,0 0-5-16,21 40 6 0,5 7-6 0,-26-47 4 15,0 0-4-15,29 55 5 0,2 9-5 0,-31-64 2 16,0 0-2-16,36 63 3 0,-8-10-3 0,-28-53 2 16,0 0-2-16,26 44 2 0,-8-13-2 0,-18-31 0 15,0 0 0-15,11 21 0 0,-4-9 0 0,-7-12 0 0,0 0 0 16,0 0 0-16,0 7 0 0,0-7 0 0,0 0 0 15,-9-7 0-15,-4-11 0 0,13 18 0 0,0 0 0 0,-14-26 0 16,-5-8 0-16,19 34 2 0,0 0-2 0,-16-40 2 16,5-12-2-16,11 52 4 0,0 0-4 0,-5-55 4 15,10-2-4-15,-5 57 5 0,0 0-5 0,15-52 5 16,2 14-5-16,-17 38 6 0,0 0-6 0,27-32 6 16,4 10-6-16,-31 22 6 0,0 0-6 15,32-14 7-15,0 12-7 0,-32 2 2 0,0 0-2 0,32 6 2 16,8 6-2-16,-40-12 0 0,0 0 0 0,50 15 0 15,1 6 0-15,-51-21 0 0,0 0 0 0,58 28 0 16,-3 6 0-16,-55-34-2 0,0 0 2 0,47 44-2 16,-6 6 2-16,-41-50-4 0,0 0 4 0,32 52-3 0,-8-2 3 15,-24-50-2-15,0 0 2 0,18 45-2 0,-6-5 2 16,-12-40-1-16,0 0 1 0,6 31 0 0,-3-12 0 16,-3-19 0-16,0 0 0 0,0 12 0 0,0 0 0 15,0-12 0-15,0 0 0 0,2 10 1 0,-2-3-1 16,0-7 2-16,0 0-2 0,0 7 2 0,3 2-2 0,-3-9 3 15,0 0-3-15,0 7 3 0,0-7-3 16,0 0-1152-16</inkml:trace>
  <inkml:trace contextRef="#ctx0" brushRef="#br0" timeOffset="80403.31">11112 14694 1065 0,'0'0'0'0,"0"0"0"0,0-7 0 15,0 7-8-15,0 0 8 0,0 0-7 0,0 0 7 16,0 0 3-16,0 0-3 0,0 0 4 0,0 0-4 0,0 0 18 16,0 0-18-16,0 0 18 0,6 19-18 0,-6-19 23 15,0 0-23-15,5 26 24 0,4 12-24 16,-9-38 27-16,0 0-27 0,10 47 27 0,1 14-27 15,-11-61 35-15,0 0-35 0,11 62 35 0,1-7-35 16,-12-55 38-16,0 0-38 0,14 44 38 0,0-12-38 16,-14-32 36-16,0 0-36 0,9 25 36 0,0-8-36 15,-9-17 34-15,0 0-34 0,5 12 35 0,0-2-35 16,-5-10 28-16,0 0-28 0,8 6 28 0,0-3-28 16,-8-3 24-16,0 0-24 0,9-7 24 0,-4-12-24 0,1 0-1129 15</inkml:trace>
  <inkml:trace contextRef="#ctx0" brushRef="#br0" timeOffset="80562.7">11000 14244 1222 0,'0'0'0'0,"0"0"0"16,1 9 0-16,-1-9 2 0,0 0-2 0,9 10 2 15,4 4-2-15,-13-14 8 0,0 0-8 0,17 16 8 0,11 6-8 16,-28-22 3-16,0 0-3 0,29 21 3 0,-3-4-3 15,-3 1-876-15</inkml:trace>
  <inkml:trace contextRef="#ctx0" brushRef="#br0" timeOffset="80800.92">11592 14168 1390 0,'0'0'0'0,"2"10"0"0,5 11 0 0,-7-21 0 15,0 0 0-15,9 40 1 0,-4 12-1 0,-5-52-1 0,0 0 1 0,9 76 0 16,0 26 0-16,-9-102 18 0,0 0-18 0,10 101 19 16,6-13-19-16,-16-88 41 0,0 0-41 0,20 85 42 15,3 5-42 1,-23-90 53-16,0 0-53 0,21 88 54 0,-7-9-54 0,-14-79 53 16,0 0-53-16,11 68 54 0,-4-11-54 0,-7-57 41 0,0 0-41 15,1 57 41-15,-8 7-41 0,7-64 28 0,0 0-28 16,-16 61 29-16,-10-6-29 0,1 1-1338 15</inkml:trace>
  <inkml:trace contextRef="#ctx0" brushRef="#br0" timeOffset="82754.07">11668 10823 483 0,'0'0'0'15,"0"0"0"-15,0 0 0 0,0 0 10 0,0 0-10 0,0 0 10 16,20 0-10-16,-20 0 30 0,0 0-30 0,0 0 30 16,0 0-30-16,0 0 41 0,0 0-41 0,0 0 42 15,0 0-42-15,0 0 47 0,0 0-47 0,0 7 48 16,-4 1-48-16,4-8 32 0,0 0-32 0,0 0 32 15,-9 7-32-15,9-7 31 0,0 0-31 0,0 0 32 16,-2 9-32-16,2-9 28 0,0 0-28 0,0 9 29 16,0-9-29-16,0 0 26 0,0 0-26 0,2 5 27 15,-2-5-27-15,0 0 28 0,0 0-28 0,0 0 29 16,0 0-29-16,0 0 35 0,0 0-35 0,0 0 35 16,4-5-35-16,-4 5 40 0,0 0-40 0,0 0 41 0,0 0-41 15,0 0 41-15,0 0-41 0,0 0 41 0,0 0-41 16,0 0 35-16,0 0-35 0,0 0 35 0,3 5-35 15,-3-5 28-15,0 0-28 0,2 22 29 0,10 20-29 16,-12-42 21-16,0 0-21 0,18 47 21 16,5 3-21-16,-23-50 14 0,0 0-14 0,26 48 15 0,3-6-15 15,-29-42 9-15,0 0-9 0,31 38 10 0,-1-3-10 16,-30-35 4-16,0 0-4 0,25 31 5 0,-4-4-5 16,-21-27 3-16,0 0-3 0,14 21 3 0,-5 2-3 15,-9-23 4-15,0 0-4 0,9 17 4 0,-7-5-4 16,-2-12 4-16,0 0-4 0,0 0 5 0,3 7-5 0,-3-7 5 15,0 0-5-15,0 0 6 0,7 9-6 0,-7-9 6 16,0 0-6-16,2 8 6 0,-2-8-6 0,0 0 5 16,0 0-5-16,0 7 6 0,0-7-6 0,0 0 7 15,0 0-7-15,9 5 7 0,-9-5-7 0,0 0 7 0,0 0-7 16,12 6 7-16,11-20-7 0,0-2-1125 16</inkml:trace>
  <inkml:trace contextRef="#ctx0" brushRef="#br0" timeOffset="83361.62">12270 10911 270 0,'0'0'0'0,"0"0"0"0,0 0 0 0,0 0 31 0,0 0-31 16,0 0 31-16,0 0-31 0,0 0 61 0,0 0-61 16,0 0 61-16,0 0-61 0,0 0 30 0,0 0-30 15,0 0 31-15,0 0-31 0,0 0 25 0,0 0-25 16,0 0 26-16,-9 4-26 0,9-4 30 16,0 0-30-16,-11 8 31 0,-5 17-31 15,16-25 33-15,0 0-33 0,-14 27 33 0,0 3-33 0,14-30 30 16,0 0-30-16,-7 31 31 0,2-2-31 0,5-29 29 15,0 0-29-15,-2 28 29 0,7 0-29 16,-5-28 27-16,0 0-27 0,9 29 27 0,5-1-27 0,-14-28 25 0,0 0-25 16,20 26 26-16,4-2-26 0,-24-24 22 15,0 0-22-15,23 19 23 0,-3-4-23 0,-20-15 20 16,0 0-20-16,21 13 21 0,-2-6-21 0,-19-7 11 16,0 0-11-16,16 6 11 0,-2 1-11 0,-14-7 8 0,0 0-8 0,14 4 8 15,4-4-8-15,-18 0 9 16,0 0-9-16,19-7 9 0,-1-3-9 0,-18 10 10 0,0 0-10 0,12-14 10 15,4-7-10-15,-16 21 9 0,0 0-9 0,16-24 10 0,-9-2-10 16,-7 26 13-16,0 0-13 0,9-26 13 0,-2 0-13 16,-7 26 16-16,0 0-16 0,2-23 16 0,-4 6-16 15,2 17 18-15,0 0-18 0,-9-21 19 0,-8-1-19 0,17 22 23 16,0 0-23-16,-29-23 23 0,-4-1-23 0,33 24 29 16,0 0-29-16,-34-22 29 0,-3 4-29 0,37 18 28 15,0 0-28-15,-31-15 29 0,9 3-29 0,22 12 35 16,0 0-35-16,-28-7 35 0,-4 5-35 0,32 2 34 15,0 0-34-15,-35 9 35 0,-2 15-35 16,37-24 31-16,0 0-31 0,-30 31 32 0,11 10-32 16,19-41 23-16,0 0-23 0,5 33 24 0,27-10-24 15,-1-2-1143-15</inkml:trace>
  <inkml:trace contextRef="#ctx0" brushRef="#br0" timeOffset="84643.54">11901 14369 651 0,'0'0'0'0,"0"0"0"16,0 0 0-16,0 0 35 0,0 0-35 0,0 0 35 15,-19-11-35-15,19 11 73 0,0 0-73 0,0 0 74 16,0 0-74-16,0 0 77 0,0 0-77 0,3 7 78 15,2 4-78-15,-5-11 59 0,0 0-59 0,11 17 60 16,10 12-60-16,-21-29 33 0,0 0-33 0,28 33 33 0,8 4-33 16,-36-37 31-16,0 0-31 0,37 36 32 0,-2-3-32 15,-35-33 28-15,0 0-28 0,35 35 28 0,-3-3-28 16,-32-32 28-16,0 0-28 0,28 30 29 0,-5-2-29 16,-23-28 27-16,0 0-27 0,21 27 28 0,-1 4-28 15,-20-31 21-15,0 0-21 0,17 35 22 0,-1 5-22 16,-16-40 24-16,0 0-24 0,16 38 24 0,0-5-24 15,-16-33 24-15,0 0-24 0,14 26 24 0,-5-9-24 16,-9-17 21-16,0 0-21 0,5 12 22 0,-3-3-22 16,-2-9 24-16,0 0-24 0,0 0 25 0,3 8-25 0,-3-8 27 15,0 0-27-15,0 0 27 0,8 4-27 0,-8-4 24 16,0 0-24-16,0 0 24 0,10-12-24 0,-10 12 21 0,0 0-21 16,14-23 22-16,7-17-22 0,2 1-1302 0</inkml:trace>
  <inkml:trace contextRef="#ctx0" brushRef="#br0" timeOffset="85141.24">12659 14362 1099 0,'0'0'0'0,"0"0"0"0,-15-4 0 16,15 4 18-16,0 0-18 0,-13-1 19 15,3-1-19-15,10 2 21 0,0 0-21 0,0 0 22 0,-13 12-22 16,13-12 25-16,0 0-25 0,-5 10 26 0,-4-1-26 15,9-9 15-15,0 0-15 0,-9 14 16 0,1 7-16 16,8-21 10-16,0 0-10 0,-13 29 10 0,-3 13-10 16,16-42 7-16,0 0-7 0,-12 38 8 0,7-14-8 0,5-24 1 15,0 0-1-15,-4 26 2 0,-1 9-2 16,5-35 0-16,0 0 0 0,-7 32 0 0,5-11 0 16,2-21-1-16,0 0 1 0,0 21 0 0,5 7 0 15,-5-28-2-15,0 0 2 0,4 27-1 16,6-4 1-16,-10-23-3 0,0 0 3 0,13 17-2 0,-3 0 2 15,-10-17-1-15,0 0 1 0,13 14-1 0,4 0 1 16,-17-14 0-16,0 0 0 0,18 11 0 0,5-3 0 0,-23-8 0 16,0 0 0-16,23 2 0 0,0-11 0 0,-23 9 0 15,0 0 0-15,23-14 1 0,3-3-1 0,-26 17 2 0,0 0-2 16,27-21 3-16,-4 2-3 16,-23 19 4-16,0 0-4 0,14-24 5 0,-6-4-5 0,-8 28 10 15,0 0-10-15,2-29 10 0,-7 0-10 0,5 29 12 0,0 0-12 0,-11-35 13 16,-3-8-13-16,14 43 14 15,0 0-14-15,-16-49 14 0,2 1-14 0,14 48 17 16,0 0-17-16,-12-50 17 0,1 5-17 0,11 45 24 16,0 0-24-16,-5-37 24 0,5 11-24 0,0 26 24 0,0 0-24 15,9-15 25-15,5 10-25 0,-14 5 22 0,0 0-22 16,32 13 23-16,21 22-23 0,-2 0-1104 0</inkml:trace>
  <inkml:trace contextRef="#ctx0" brushRef="#br0" timeOffset="89884.58">5637 12088 393 0,'0'0'0'0,"0"0"0"0,0 0 0 0,0 0 5 15,0 0-5-15,0 0 5 0,0 0-5 0,0 0 8 0,0 0-8 0,0 0 9 16,30 16-9-16,-30-16 8 0,0 0-8 16,25 19 8-16,10 1-8 0,-35-20 8 0,0 0-8 15,41 28 9-15,5-4-9 0,-46-24 7 0,0 0-7 16,56 24 7-16,-1-8-7 0,-55-16 4 0,0 0-4 0,69 9 5 16,15-9-5-16,-84 0 4 0,0 0-4 0,96-9 5 15,2-1-5-15,-98 10 5 16,0 0-5-16,104-14 5 0,9-2-5 0,-113 16 9 0,0 0-9 15,113-19 10-15,-12 5-10 0,-101 14 19 0,0 0-19 16,90-12 19-16,-6-2-19 0,-84 14 27 0,0 0-27 16,83-12 28-16,-5 4-28 0,-78 8 28 0,0 0-28 15,74-9 29-15,-10 0-29 0,-64 9 22 0,0 0-22 0,56-12 23 16,0 0-23-16,-56 12 20 0,0 0-20 0,52-17 20 16,-3 0-20-16,-49 17 14 0,0 0-14 0,49-14 15 15,-5 2-15-15,-44 12 14 0,0 0-14 0,37-9 14 16,-14 5-14-16,-23 4 12 0,0 0-12 0,15-6 13 15,-8 0-13-15,-7 6 13 0,0 0-13 0,0 0 13 16,0 0-13-16,0 0 12 0,0 0-12 0,5-7 12 0,-5 7-12 0,0 0 14 16,0 0-14-16,0-5 15 0,0 5-15 0,0 0 17 0,0 0-17 15,0-12 17-15,0 3-17 0,0 9 19 0,0 0-19 16,0-6 20-16,0-3-20 16,0 9 21-16,0 0-21 0,0-12 21 0,0 3-21 0,0 9 20 15,0 0-20-15,0-7 20 0,0 0-20 0,0 7 17 16,0 0-17-16,0-7 17 0,0 7-17 0,0 0 14 0,0 0-14 0,0 0 15 15,0 0-15-15,0 0 14 16,0 0-14-16,-9-7 14 0,9 7-14 0,0 0 11 16,0 0-11-16,0 0 11 0,-5 2-11 0,5-2 10 15,0 0-10-15,-13 11 10 0,-10 8-10 0,23-19 6 16,0 0-6-16,-28 24 7 0,7-5-7 0,21-19 5 16,0 0-5-16,-19 14 5 0,1-4-5 0,18-10 3 15,0 0-3-15,-12 10 3 0,1-4-3 0,11-6 3 0,0 0-3 16,-7 3 4-16,7-3-4 0,0 0 4 0,0 0-4 15,-11 4 5-15,3-4-5 0,8 0 8 0,0 0-8 0,-7 0 8 16,0-6-8-16,7 6 10 0,0 0-10 0,-9-7 11 16,0-3-11-16,9 10 12 0,0 0-12 0,0-14 13 15,10 2-13-15,-10 12 11 0,0 0-11 0,22-19 12 0,4-2-12 16,-26 21 11-16,0 0-11 0,34-20 11 0,6 0-11 16,-40 20 10-16,0 0-10 0,44-15 10 0,6 3-10 0,-50 12 8 15,0 0-8-15,42-12 8 0,-10 1-8 0,-32 11 9 16,0 0-9-16,24-10 10 0,-9 6-10 0,-15 4 7 15,0 0-7-15,8-1 8 0,-8 1-8 0,0 0 7 0,0 0-7 16,0 0 8-16,0 0-8 0,0 0 7 0,0 0-7 16,-3 14 8-16,-6 10-8 0,9-24 6 0,0 0-6 15,-19 41 7-15,-8 20-7 0,27-61 6 0,0 0-6 16,-26 69 7-16,8 0-7 0,0 4-1047 0</inkml:trace>
  <inkml:trace contextRef="#ctx0" brushRef="#br0" timeOffset="91254.51">6666 16823 438 0,'0'0'0'0,"0"0"0"0,0 0 0 15,0 0 11-15,0 0-11 0,17-11 12 0,-3 13-12 16,-14-2 58-16,0 0-58 0,18 0 59 0,5-5-59 16,-23 5 77-16,0 0-77 0,27-5 77 0,4-2-77 0,-31 7 58 15,0 0-58-15,32-7 59 0,2 0-59 16,-34 7 37-16,0 0-37 0,35-9 38 0,5-5-38 0,-40 14 24 0,0 0-24 15,50-20 24-15,13-8-24 0,-63 28 22 16,0 0-22-16,67-36 22 0,-3-6-22 16,-64 42 26-16,0 0-26 0,67-43 26 0,2-2-26 0,-69 45 28 15,0 0-28-15,72-43 29 0,0 6-29 0,-72 37 33 16,0 0-33-16,67-38 33 0,-12-3-33 0,-55 41 36 16,0 0-36-16,44-45 37 0,-10-4-37 0,-34 49 35 15,0 0-35-15,26-48 35 0,-8 6-35 0,-18 42 34 16,0 0-34-16,14-36 34 0,-2 6-34 0,-12 30 28 15,0 0-28-15,11-27 28 0,-2 4-28 0,-9 23 23 16,0 0-23-16,8-22 24 0,-2-2-24 0,-6 24 18 16,0 0-18-16,7-23 19 0,-2 7-19 0,-5 16 15 15,0 0-15-15,5-13 16 0,2-6-16 0,-7 19 11 0,0 0-11 16,6-18 11-16,-6 6-11 0,0 12 10 0,0 0-10 0,0-10 10 16,0-1-10-16,0 11 9 0,0 0-9 0,0-10 9 15,0 3-9-15,0 7 10 0,0 0-10 0,0 0 11 16,0-9-11-16,0 9 10 0,0 0-10 0,0 0 10 0,0 0-10 15,0 0 8-15,0 0-8 0,-6 0 8 16,6 0-8-16,0 0 6 0,0 0-6 0,-8 0 7 0,8 0-7 16,0 0 5-16,0 0-5 0,-9 0 6 0,9 0-6 15,0 0 4-15,0 0-4 0,-7 2 5 0,7-2-5 16,0 0 2-16,0 0-2 0,-6 7 3 0,6-7-3 16,0 0 2-16,0 0-2 0,0 0 2 0,-8 12-2 15,8-12 2-15,0 0-2 0,3 11 2 0,11 4-2 16,-14-15 1-16,0 0-1 0,23 16 1 0,12-6-1 15,-35-10 0-15,0 0 0 0,41 4 0 0,10-6 0 16,-51 2 0-16,0 0 0 0,53-7 0 0,-4-3 0 16,-49 10 0-16,0 0 0 0,43-14 0 0,-12 0 0 15,-31 14 1-15,0 0-1 0,25-16 1 0,-11-1-1 0,-14 17 1 16,0 0-1-16,9-19 1 0,-9-4-1 0,0 23 2 16,0 0-2-16,0-20 3 0,0 2-3 0,0 18 3 15,0 0-3-15,0-19 4 0,-3 6-4 0,3 13 4 16,0 0-4-16,-6-9 4 0,6 9-4 0,0 0 5 0,0 0-5 15,-5-7 5-15,5 7-5 0,0 0 4 0,0 0-4 16,-9 12 5-16,0 19-5 0,9-31 4 0,0 0-4 16,-14 50 4-16,2 14-4 0,12-64 2 0,0 0-2 0,-18 75 2 15,-1 6-2-15,19-81 1 0,0 0-1 0,-25 94 2 16,0 9-2-16,-1 3-1287 0</inkml:trace>
  <inkml:trace contextRef="#ctx0" brushRef="#br0" timeOffset="93691.18">8200 12391 460 0,'0'0'0'16,"0"0"0"-16,0 0 0 0,0 0 18 0,0 0-18 0,0 0 19 15,-21 0-19-15,21 0 29 0,0 0-29 0,0 0 30 16,0 0-30-16,0 0 51 0,0 0-51 0,0 0 51 0,9 0-51 16,-9 0 49-16,0 0-49 0,9-2 49 15,5-7-49-15,-14 9 29 0,0 0-29 0,26-12 30 16,11-3-30-16,-37 15 20 0,0 0-20 0,48-18 20 15,16-1-20-15,-64 19 22 0,0 0-22 0,68-27 22 0,-8-1-22 0,-60 28 19 16,0 0-19-16,53-28 20 0,-16 2-20 0,-37 26 16 16,0 0-16-16,27-22 17 0,-15 10-17 0,-12 12 14 0,0 0-14 15,5-7 15-15,-5 7-15 0,0 0 18 0,0 0-18 16,-14-5 18-16,-21 3-18 0,35 2 18 16,0 0-18-16,-55 0 18 0,-17 0-18 0,72 0 19 15,0 0-19-15,-81 0 20 0,0 0-20 0,81 0 19 16,0 0-19-16,-73 0 19 0,15 0-19 0,58 0 16 15,0 0-16-15,-46 0 16 0,15 0-16 0,31 0 16 16,0 0-16-16,-18-4 16 0,6 1-16 0,12 3 13 0,0 0-13 16,3-5 14-16,11-7-14 0,-14 12 14 0,0 0-14 15,30-16 14-15,16 1-14 0,-46 15 11 0,0 0-11 0,64-16 11 16,20-3-11-16,-84 19 10 0,0 0-10 0,92-19 10 16,-7 7-10-16,-85 12 9 15,0 0-9-15,77-9 10 0,-19 2-10 0,-58 7 7 0,0 0-7 0,43-5 8 16,-13 3-8-16,-30 2 7 0,0 0-7 0,14 0 7 15,-14 0-7-15,0 0 7 0,0 0-7 0,-5 11 7 16,-25 6-7-16,30-17 7 0,0 0-7 0,-46 19 8 16,-14-2-8-16,60-17 6 15,0 0-6-15,-73 14 6 0,-6 3-6 0,79-17 9 0,0 0-9 0,-72 16 9 0,17-4-9 16,55-12 11-16,0 0-11 0,-37 9 11 16,14-4-11-16,23-5 12 0,0 0-12 0,-9 2 13 0,9-2-13 15,0 0 7-15,0 0-7 0,9 1 8 0,16-4-8 16,-25 3 5-16,0 0-5 0,49-5 6 0,31-6-6 0,-80 11 4 15,0 0-4-15,86-12 5 0,-5 0-5 0,-81 12 2 16,0 0-2-16,69-12 2 0,-7 3-2 0,-62 9 1 16,0 0-1-16,45-3 2 15,-18 3-2-15,-27 0 1 0,0 0-1 0,14 0 1 0,-14 0-1 0,0 0 1 16,0 0-1-16,-18 14 1 0,-36 7-1 0,54-21 1 16,0 0-1-16,-73 24 1 0,-8 0-1 0,81-24 3 15,0 0-3-15,-90 24 4 0,0 0-4 0,90-24 4 16,0 0-4-16,-77 26 5 0,24 4-5 0,53-30 6 0,0 0-6 15,-20 26 6-15,40-7-6 0,1-2-1095 0</inkml:trace>
  <inkml:trace contextRef="#ctx0" brushRef="#br0" timeOffset="95118.81">8580 16430 527 0,'0'0'0'16,"0"0"0"-16,-22 0 0 0,22 0 13 0,0 0-13 0,-23 0 13 15,1 0-13-15,22 0 52 0,0 0-52 0,-32 0 53 16,-3 0-53-16,35 0 50 0,0 0-50 0,-36 0 51 15,13 0-51-15,23 0 48 0,0 0-48 0,-14 0 49 16,2 0-49-16,12 0 38 0,0 0-38 0,0 0 38 16,26-7-38-16,-26 7 32 0,0 0-32 0,36-9 32 15,13-6-32-15,-49 15 26 0,0 0-26 0,55-19 26 32,5-7-26-32,-60 26 27 0,0 0-27 0,61-30 28 0,-1-3-28 0,-60 33 26 0,0 0-26 0,62-32 26 0,-7 6-26 15,-55 26 22-15,0 0-22 0,40-25 23 0,-13 5-23 16,-27 20 21-16,0 0-21 0,17-16 21 0,-11 7-21 15,-6 9 21-15,0 0-21 0,0 0 22 0,-18-6-22 16,18 6 24-16,0 0-24 0,-28 3 24 0,-20 6-24 16,48-9 22-16,0 0-22 0,-56 12 22 0,-2 2-22 15,58-14 18-15,0 0-18 0,-59 19 19 0,5 1-19 16,54-20 15-16,0 0-15 0,-50 18 16 0,19-3-16 16,31-15 13-16,0 0-13 0,-18 11 13 0,6-8-13 15,12-3 11-15,0 0-11 0,3 7 11 0,11 10-11 16,-14-17 9-16,0 0-9 0,30 12 9 0,16-12-9 0,-46 0 8 15,0 0-8-15,55-12 9 0,12-5-9 0,-67 17 6 16,0 0-6-16,74-17 7 0,5 5-7 0,-79 12 8 16,0 0-8-16,73-7 8 0,-22 5-8 0,-51 2 7 15,0 0-7-15,38 2 7 0,-20 3-7 0,-18-5 7 16,0 0-7-16,7 9 7 0,-12 4-7 0,5-13 5 16,0 0-5-16,-23 21 6 0,-28 12-6 0,51-33 6 15,0 0-6-15,-62 31 6 0,-14-5-6 0,76-26 7 16,0 0-7-16,-74 23 8 0,11-3-8 0,63-20 6 15,0 0-6-15,-57 18 7 0,15-8-7 0,42-10 5 16,0 0-5-16,-37 9 6 0,7-1-6 0,30-8 5 16,0 0-5-16,-23 6 6 0,9-6-6 0,14 0 4 0,0 0-4 15,0 0 4-15,17-2-4 0,-17 2 3 0,0 0-3 0,32-5 3 16,9-7-3-16,-41 12 2 0,0 0-2 0,54-16 2 31,10-3-2-31,-64 19 1 0,0 0-1 0,72-19 1 0,6-2-1 0,-78 21 1 0,0 0-1 16,70-19 2-1,-15 4-2-15,-55 15 1 0,0 0-1 0,37-13 2 16,-19 6-2-16,-18 7 2 0,0 0-2 0,0 0 3 0,-6-8-3 16,6 8 3-16,0 0-3 0,-22 2 3 0,-26 1-3 15,48-3 4-15,0 0-4 0,-60 5 4 0,-9 4-4 16,69-9 4-16,0 0-4 0,-70 12 5 0,3 5-5 16,67-17 5-16,0 0-5 0,-60 16 5 0,1-6-5 15,59-10 6-15,0 0-6 0,-49 9 6 0,21-6-6 0,28-3 4 16,0 0-4-16,-18 2 4 0,9-2-4 0,9 0 3 15,0 0-3-15,0 0 4 0,23-5-4 0,-23 5 2 16,0 0-2-16,28-5 3 0,11-4-3 0,-39 9 1 16,0 0-1-16,43-12 2 0,4-2-2 0,-47 14 1 15,0 0-1-15,51-19 2 0,8-5-2 0,-59 24 1 16,0 0-1-16,58-23 1 0,-9 8-1 0,-49 15 1 16,0 0-1-16,35-12 1 0,-10 3-1 0,-25 9 1 15,0 0-1-15,14-7 1 0,-14 7-1 0,0 0 1 0,0 0-1 16,-10 0 1-16,-27 9-1 0,37-9 1 0,0 0-1 15,-48 14 2-15,-10 5-2 0,58-19 1 0,0 0-1 16,-55 19 1-16,13-4-1 0,42-15 2 0,0 0-2 0,-41 14 2 16,6-2-2-16,35-12 3 0,0 0-3 15,-28 11 4-15,10-5-4 0,18-6 1 0,0 0-1 0,-9 6 2 16,6 1-2-16,1 0-1281 0</inkml:trace>
  <inkml:trace contextRef="#ctx0" brushRef="#br0" timeOffset="110759.79">8613 12128 214 0,'0'0'0'0,"0"0"0"0,0 0 0 0,0 0 8 16,0 0-8-16,30-24 8 0,-16 13-8 0,-14 11 31 15,0 0-31-15,11-5 32 0,-11 5-32 16,0 0 38-16,0 0-38 0,3-10 39 0,-3 10-39 15,0 0 38-15,0 0-38 0,0 0 39 0,-10-7-39 0,10 7 25 0,0 0-25 0,-16-2 26 0,-18 4-26 16,34-2 19-16,0 0-19 0,-44 5 19 0,-5 5-19 16,49-10 15-1,0 0-15-15,-60 7 15 0,-7 4-15 16,67-11 11-16,0 0-11 0,-64 8 11 0,1-1-11 0,63-7 10 16,0 0-10-16,-50 5 10 0,24-3-10 0,26-2 16 15,0 0-16-15,-19 2 16 0,6-2-16 0,13 0 23 16,0 0-23-16,-12 0 24 0,12 0-24 0,0 0 30 15,0 0-30-15,0 0 30 0,0 0-30 0,0 0 27 0,0 0-27 16,21-5 27-16,16-8-27 0,-37 13 23 16,0 0-23-16,41-8 24 0,3 4-24 0,-44 4 18 15,0 0-18-15,37-7 19 0,-7 4-19 0,-30 3 19 16,0 0-19-16,19-2 20 0,-19 2-20 0,0 0 18 0,0 0-18 16,0 0 19-16,0 0-19 0,0 0 19 0,0 0-19 0,-32 2 20 0,-13 5-20 0,45-7 19 15,0 0-19-15,-50 9 19 0,20-1-19 0,30-8 18 0,0 0-18 16,-24 11 18-16,-8 2-18 0,32-13 12 15,0 0-12-15,-30 18 12 16,16-1-12-16,14-17 8 0,0 0-8 0,-4 17 9 16,16 2-9-16,-12-19 8 0,0 0-8 0,27 12 8 15,6-8-8-15,-33-4 5 0,0 0-5 0,48-4 5 0,16-13-5 0,-64 17 4 0,0 0-4 0,63-19 4 16,-3-3-4-16,-60 22 6 0,0 0-6 0,53-21 7 16,-12 4-7-16,-41 17 11 15,0 0-11-15,28-16 12 0,-11 2-12 0,-17 14 20 16,0 0-20-16,9-10 20 0,-5 3-20 15,-4 7 25-15,0 0-25 0,0 0 26 0,1-9-26 16,-1 9 23-16,0 0-23 0,0 0 24 0,-5-2-24 16,5 2 21-16,0 0-21 0,0 0 22 0,0 0-22 15,0 0 17-15,0 0-17 0,-9-1 18 0,9 1-18 16,0 0 13-16,0 0-13 0,-12 5 13 0,12-5-13 0,0 0 9 16,0 0-9-16,-7 14 10 0,9-4-10 0,-2-10 7 15,0 0-7-15,12 12 7 0,11-3-7 0,-23-9 5 16,0 0-5-16,32 3 6 0,8-4-6 0,-40 1 3 15,0 0-3-15,46-6 4 0,7-2-4 0,-53 8 3 16,0 0-3-16,50-7 3 0,-10 3-3 0,-40 4 3 16,0 0-3-16,28-1 3 0,-14-1-3 0,-14 2 3 0,0 0-3 15,0 0 4-15,-10 3-4 0,10-3 3 0,0 0-3 16,-27 9 4-16,-22 8-4 0,49-17 4 0,0 0-4 16,-55 18 4-16,17-4-4 0,38-14 5 0,0 0-5 15,-29 10 6-15,10-1-6 0,19-9 7 0,0 0-7 16,-12 6 8-16,3 0-8 0,9-6 8 0,0 0-8 0,0 0 8 15,3 12-8-15,-3-12 7 0,0 0-7 0,18 3 7 16,14-15-7-16,-32 12 5 0,0 0-5 0,40-12 5 16,6-5-5-16,-46 17 4 0,0 0-4 0,44-16 4 15,-5 4-4-15,-39 12 5 0,0 0-5 0,26-10 5 16,-8 4-5-16,-18 6 5 0,0 0-5 0,5-6 6 16,-5 6-6-16,0 0 5 0,0 0-5 0,-19-6 5 0,-22 6-5 15,41 0 5-15,0 0-5 0,-53 2 6 0,-3 8-6 16,56-10 5-16,0 0-5 0,-53 9 6 0,4 0-6 15,49-9 7-15,0 0-7 0,-32 7 8 0,9-7-8 16,23 0 9-16,0 0-9 0,-12 0 10 0,12 0-10 16,0 0 8-16,0 0-8 0,-9 0 8 0,9 0-8 15,0 0 8-15,0 0-8 0,0 0 8 0,7 0-8 0,-7 0 6 16,0 0-6-16,14-6 7 0,9 0-7 0,-23 6 5 16,0 0-5-16,32-11 6 0,3-1-6 15,-35 12 3-15,0 0-3 0,32-12 4 0,-4 5-4 0,-28 7 2 16,0 0-2-16,21-3 2 0,-10 4-2 0,-11-1 0 15,0 0 0-15,0 0 1 0,0 0-1 0,0 0 0 16,0 0 0-16,-2 7 0 0,-10-5 0 0,12-2 0 0,0 0 0 16,-23 7 0-16,-6 8 0 0,29-15 0 0,0 0 0 15,-26 14 0-15,5 4 0 0,21-18-1 16,0 0 1-16,-11 22-1 0,11 9 1 0,0-31-3 16,0 0 3-16,14 12-2 0,13-43 2 0,1 2-1241 15</inkml:trace>
  <inkml:trace contextRef="#ctx0" brushRef="#br0" timeOffset="112765.78">8580 16471 527 0,'0'0'0'0,"0"0"0"16,0 0 0-16,0 0 17 0,0 0-17 0,1-25 17 0,3 14-17 15,-4 11 41-15,0 0-41 0,2-7 41 0,-2 7-41 0,0 0 61 16,0 0-61-16,12-10 62 0,0 3-62 0,-12 7 40 0,0 0-40 15,20-7 41-15,6 0-41 16,-26 7 25-16,0 0-25 0,35-9 26 0,8-1-26 0,-43 10 17 0,0 0-17 0,54-17 17 16,17-9-17-1,-71 26 13-15,0 0-13 0,69-33 14 0,-6-7-14 0,-63 40 13 16,0 0-13-16,59-40 13 0,-15 0-13 16,-44 40 26-16,0 0-26 0,33-34 27 0,-8 6-27 0,-25 28 39 15,0 0-39-15,14-22 39 0,-14 6-39 16,0 16 41-16,0 0-41 0,-12-12 42 0,-11 0-42 15,23 12 36-15,0 0-36 0,-29-12 36 0,-6 3-36 0,35 9 34 0,0 0-34 0,-46-5 35 16,-7 3-35-16,53 2 33 0,0 0-33 0,-60 0 33 16,-5 0-33-16,65 0 24 15,0 0-24-15,-65 0 25 0,1 0-25 0,64 0 21 0,0 0-21 0,-56 4 22 0,14 4-22 16,42-8 21-16,0 0-21 0,-36 11 22 0,5-3-22 16,31-8 21-1,0 0-21-15,-23 7 22 0,10-2-22 0,13-5 18 0,0 0-18 16,0 0 18-16,21 14-18 0,-21-14 15 15,0 0-15-15,29 4 16 0,11-11-16 0,-40 7 15 16,0 0-15-16,57-12 15 0,11-4-15 0,-68 16 13 16,0 0-13-16,73-19 13 0,-10-2-13 0,-63 21 13 0,0 0-13 15,59-17 14-15,-28 8-14 0,-31 9 12 0,0 0-12 0,20-5 13 16,-13 3-13-16,-7 2 11 0,0 0-11 0,-18 9 11 16,-37 12-11-16,55-21 10 0,0 0-10 0,-67 29 11 15,-10 6-11-15,77-35 9 0,0 0-9 0,-73 40 10 16,3 3-10-16,70-43 8 0,0 0-8 0,-64 47 8 15,10-2-8-15,54-45 7 0,0 0-7 0,-44 38 8 16,24-14-8-16,20-24 6 0,0 0-6 0,0 21 6 0,18 5-6 16,-18-26 6-16,0 0-6 0,37 14 7 0,16-20-7 15,-53 6 5-15,0 0-5 0,63-19 6 0,15-10-6 16,-78 29 5-16,0 0-5 0,81-36 6 0,5-3-6 16,-86 39 2-16,0 0-2 0,71-32 2 0,-20 6-2 15,-51 26 0-15,0 0 0 0,35-18 1 0,-20 10-1 16,-15 8 0-16,0 0 0 0,0 0 1 0,-15 3-1 0,15-3 1 15,0 0-1-15,-35 16 1 0,-34 11-1 0,69-27 1 16,0 0-1-16,-81 33 1 0,5 2-1 0,76-35 1 16,0 0-1-16,-63 29 1 0,17-8-1 0,46-21 1 15,0 0-1-15,-32 16 1 0,15-6-1 0,17-10 0 0,0 0 0 16,-14 7 1-16,10 0-1 0,4-7 0 16,0 0 0-16,5 3 1 0,13-3-1 0,-18 0 1 0,0 0-1 15,32-8 1-15,8-10-1 0,-40 18 1 0,0 0-1 16,50-22 1-16,-1-4-1 0,-49 26 1 15,0 0-1-15,49-26 1 0,-12 3-1 0,-37 23 1 16,0 0-1-16,23-13 1 0,-16 4-1 0,-7 9 0 0,0 0 0 0,-7-3 0 0,-10 6 0 16,17-3 0-16,0 0 0 0,-32 10 0 0,-14 8 0 15,46-18 0-15,0 0 0 0,-49 22 0 0,12 1 0 16,37-23 0-16,0 0 0 0,-23 22 0 0,14 6 0 16,9-28 0-16,0 0 0 0,0 0-1383 0</inkml:trace>
  <inkml:trace contextRef="#ctx0" brushRef="#br0" timeOffset="118052.78">8692 12261 281 0,'0'0'0'0,"0"0"0"0,-8-28 0 16,8 28 21-16,0 0-21 0,-9-24 22 0,0 2-22 0,9 22 82 15,0 0-82-15,-12-19 83 0,1 5-83 0,11 14 88 0,0 0-88 0,-12-11 88 16,6 4-88 0,6 7 57-16,0 0-57 0,0 0 57 0,0 0-57 15,0 0 39-15,0 0-39 0,-7 13 40 0,7 18-40 0,0-31 29 0,0 0-29 16,4 43 29-16,1 7-29 0,-5-50 21 0,0 0-21 16,13 56 21-16,-1 1-21 0,-12-57 14 0,0 0-14 0,14 58 15 0,-9 1-15 15,-5-59 14-15,0 0-14 0,6 68 14 0,1 11-14 16,-7-79 16-16,0 0-16 15,8 83 16-15,-2-8-16 0,-6-75 14 0,0 0-14 0,9 64 14 0,-1-7-14 16,-8-57 16-16,0 0-16 16,6 54 17-16,2-4-17 0,-8-50 19 0,0 0-19 0,4 43 19 0,1-1-19 15,-5-42 20-15,0 0-20 0,-3 36 21 0,-3-8-21 0,6-28 19 16,0 0-19-16,-8 22 20 0,-1-1-20 0,9-21 19 16,0 0-19-1,-5 16 19-15,-2-10-19 0,7-6 12 0,0 0-12 0,0 0 12 0,0 0-12 0,0 0-906 0</inkml:trace>
  <inkml:trace contextRef="#ctx0" brushRef="#br0" timeOffset="118420.73">8726 12256 987 0,'0'0'0'0,"-5"0"0"0,-18-4 0 0,23 4 12 16,0 0-12-16,-21-3 13 0,10 1-13 0,11 2 18 15,0 0-18-15,-9 4 18 0,9-4-18 0,0 0 26 0,0 0-26 16,-9 22 27-16,1 13-27 16,8-35 19-16,0 0-19 0,-6 36 19 0,3 0-19 0,3-36 13 15,0 0-13-15,-4 35 14 0,2 1-14 16,2-36 10-16,0 0-10 0,-5 35 10 0,2-7-10 16,3-28 7-16,0 0-7 0,-4 24 8 0,-1-3-8 0,5-21 6 15,0 0-6-15,-6 14 6 0,3-9-6 0,3-5 6 16,0 0-6-16,0 0 6 0,-9-2-6 0,9 2 8 15,0 0-8-15,-10-14 9 0,-3-17-9 0,13 31 14 16,0 0-14-16,-9-40 14 0,4-5-14 0,5 45 16 0,0 0-16 16,0-52 16-16,5-7-16 0,-5 59 18 0,0 0-18 0,9-51 19 15,4 12-19-15,-13 39 22 0,0 0-22 16,7-22 23-16,-7 22-23 0,0 0 21 0,0 0-21 16,17 21 22-16,15 32-22 0,-32-53 20 0,0 0-20 15,64 63 20-15,50 2-20 0,-114-65 18 0,0 0-18 16,159 40 19-16,54-29-19 0,3-1-1068 15</inkml:trace>
  <inkml:trace contextRef="#ctx0" brushRef="#br0" timeOffset="119199.8">8467 16061 1009 0,'0'0'0'0,"0"0"0"0,0 0 0 16,0 0 13-16,0 0-13 0,0-24 14 0,0 24-14 0,0 0 37 0,0 0-37 16,16 2 37-16,5 8-37 0,-21-10 37 0,0 0-37 15,17 18 38-15,-3 7-38 0,-14-25 30 0,0 0-30 16,11 45 30-16,1 28-30 0,-12-73 21 15,0 0-21-15,9 83 22 0,-9 11-22 0,0-94 17 16,0 0-17-16,0 102 18 0,0 22-18 16,0-124 16-16,0 0-16 0,4 120 17 0,1-16-17 0,-5-104 16 15,0 0-16-15,9 98 16 0,1-6-16 0,-10-92 20 16,0 0-20-16,13 85 20 0,-1-16-20 0,-12-69 21 16,0 0-21-16,16 52 22 0,5-12-22 0,-21-40 22 15,0 0-22-15,14 27 23 0,-5-9-23 0,-9-18 23 0,0 0-23 0,5 12 24 16,-1-2-24-16,-4-10 19 0,0 0-19 15,0 7 19-15,0-7-19 0,0 0 16 0,0 0-16 0,-14 12 16 16,-9 0-16-16,2 0-1165 0</inkml:trace>
  <inkml:trace contextRef="#ctx0" brushRef="#br0" timeOffset="119591.79">8495 16125 751 0,'0'0'0'0,"0"0"0"0,-21-8 0 0,21 8 1 15,0 0-1-15,-16-7 1 0,0 3-1 0,16 4 3 0,0 0-3 16,-16 7 4-16,-5 12-4 0,21-19 3 0,0 0-3 16,-28 37 3-16,-2 23-3 0,30-60 4 0,0 0-4 15,-25 64 4-15,7 2-4 0,18-66 8 0,0 0-8 16,-12 57 8-16,7-10-8 0,5-47 9 0,0 0-9 15,-7 36 9-15,7-5-9 0,0-31 17 0,0 0-17 16,3 23 17-16,1-8-17 0,-4-15 24 0,0 0-24 0,0 0 25 16,14 0-25-16,-14 0 25 0,0 0-25 0,9-19 26 15,1-12-26-15,-10 31 34 0,0 0-34 0,16-36 34 16,7-6-34-16,-23 42 40 0,0 0-40 16,27-43 41-16,-3-2-41 0,-24 45 40 0,0 0-40 15,36-43 41-15,-1 10-41 0,-35 33 38 0,0 0-38 16,40-21 38-16,1 14-38 0,-41 7 45 0,0 0-45 15,37 14 45-15,9 26-45 0,-46-40 43 0,0 0-43 0,56 60 43 16,13 20-43-16,0-2-1008 0</inkml:trace>
  <inkml:trace contextRef="#ctx0" brushRef="#br0" timeOffset="122119.36">10211 17120 1076 0,'0'0'0'0,"0"0"0"15,0 21 0-15,0-21 27 0,0 0-27 0,0 28 27 16,0 15-27-1,0-43 68-15,0 0-68 0,4 45 68 0,1-2-68 0,-5-43 73 16,0 0-73-16,9 42 74 0,8 1-74 0,-17-43 2 0,0 0-2 16,23 42 2-16,0-8-2 0,-23-34 2 0,0 0-2 15,27 14 2-15,1-29-2 0,2-3-1006 0</inkml:trace>
  <inkml:trace contextRef="#ctx0" brushRef="#br0" timeOffset="122811.81">10527 17250 729 0,'0'0'0'0,"0"0"0"16,0-10 0-16,0 10 56 0,0 0-56 0,3-7 57 16,3 0-57-16,-6 7 56 0,0 0-56 0,9-3 57 0,5 6-57 0,-14-3 50 15,0 0-50-15,19 10 50 16,11 9-50-16,-30-19 38 0,0 0-38 0,28 25 39 0,-10 4-39 16,-18-29 18-16,0 0-18 0,14 35 19 0,-2 3-19 0,-12-38 11 15,0 0-11-15,9 41 11 0,-7 4-11 0,-2-45 10 0,0 0-10 16,0 42 11-16,-2-11-11 0,2-31 9 0,0 0-9 15,-9 26 10-15,1-5-10 16,8-21 9-16,0 0-9 0,-13 17 9 0,-3-3-9 0,16-14 10 0,0 0-10 0,-21 8 11 16,-7-4-11-16,28-4 11 0,0 0-11 0,-30-5 12 0,3-13-12 31,27 18 16-31,0 0-16 0,-19-24 17 0,7-3-17 16,12 27 19-16,0 0-19 0,-2-30 20 0,7 1-20 15,-5 29 19-15,0 0-19 0,18-28 19 0,3 6-19 16,-21 22 16-16,0 0-16 0,32-21 17 0,8 3-17 15,-40 18 14-15,0 0-14 0,46-13 14 0,0 2-14 0,-46 11 12 16,0 0-12-16,41-5 13 0,-6 8-13 0,-35-3 9 0,0 0-9 0,25 9 10 0,-4 3-10 16,-21-12 3-1,0 0-3-15,12 23 3 0,-1 13-3 0,-11-36 2 16,0 0-2-16,9 42 2 0,-6-4-2 0,-3-38 2 16,0 0-2-16,2 33 2 0,3-2-2 0,-5-31 2 15,0 0-2-15,7 24 3 0,-5-10-3 0,-2-14 4 0,0 0-4 16,0 0 4-16,7 7-4 0,-7-7 9 0,0 0-9 15,9-12 9-15,5-20-9 0,-14 32 11 0,0 0-11 0,18-38 12 16,10-10-12-16,-28 48 11 0,0 0-11 0,35-50 12 16,9 1-12-16,-44 49 14 0,0 0-14 0,48-41 15 15,5 13-15-15,-53 28 13 0,0 0-13 0,44-16 14 16,-5 15-14-16,-39 1 14 0,0 0-14 0,30 7 14 0,-13 7-14 0,-17-14 9 0,0 0-9 0,11 27 10 16,-8 20-10-16,-3-47 5 0,0 0-5 0,-3 54 5 15,-6 4-5-15,9-58 2 0,0 0-2 0,-11 49 2 16,-3-23-2-1,6 0-1227-15</inkml:trace>
  <inkml:trace contextRef="#ctx0" brushRef="#br0" timeOffset="123053.08">11529 16913 1110 0,'0'0'0'16,"0"0"0"-16,14-14 0 0,-14 14-1 0,0 0 1 0,12-9 0 15,2 11 0-15,-14-2 5 0,0 0-5 0,9 12 5 16,0 12-5-16,-9-24 12 0,0 0-12 0,5 42 13 16,-5 22-13-16,0-64 21 0,0 0-21 0,0 78 21 15,-5 5-21-15,5-83 26 0,0 0-26 0,-4 69 26 16,1-20-26-16,1-1-869 0</inkml:trace>
  <inkml:trace contextRef="#ctx0" brushRef="#br0" timeOffset="123412.86">12153 17589 684 0,'0'0'0'0,"7"-3"0"0,13-6 0 0,-20 9 65 0,0 0-65 16,31-8 65-16,14-1-65 0,-45 9 109 0,0 0-109 16,45-7 109-16,10 0-109 0,-55 7 57 0,0 0-57 15,58-7 57-15,6 2-57 0,-64 5 29 0,0 0-29 0,61-5 29 16,-6-2-29-16,-55 7 18 0,0 0-18 0,55-12 18 16,-6-11-18-16,1 1-870 0</inkml:trace>
  <inkml:trace contextRef="#ctx0" brushRef="#br0" timeOffset="123744.56">12795 16837 1121 0,'0'0'0'15,"0"0"0"-15,0 12 0 0,0-12 17 0,0 0-17 0,4 12 18 16,3 5-18-16,-7-17 49 0,0 0-49 0,10 28 50 15,5 13-50-15,-15-41 52 0,0 0-52 16,14 51 53-16,2 13-53 0,-16-64 31 0,0 0-31 16,15 64 31-16,3-6-31 0,-18-58 22 0,0 0-22 15,21 45 22-15,-1-17-22 0,1 0-1040 0</inkml:trace>
  <inkml:trace contextRef="#ctx0" brushRef="#br0" timeOffset="124325.93">13457 16994 998 0,'0'0'0'0,"0"0"0"0,0 14 0 16,0-14 11-16,0 0-11 0,0 19 11 0,1 7-11 0,-1-26 18 15,0 0-18-15,4 40 19 0,0 19-19 0,-4-59 39 0,0 0-39 0,0 62 40 16,5-8-40 0,-5-54 31-16,0 0-31 0,2 50 32 0,1-5-32 0,-3-45 26 15,0 0-26-15,4 48 26 0,-3 8-26 16,-1-56 21-16,0 0-21 0,0 53 21 0,0-10-21 0,0-43 21 16,0 0-21-16,2 37 21 0,-2-11-21 15,0-26 21-15,0 0-21 0,0 17 22 0,0-7-22 16,0-10 18-16,0 0-18 0,2 7 18 0,-2-7-18 15,0 0 17-15,0 0-17 0,0 0 17 0,0 0-17 0,0 0 14 0,0 0-14 16,0 0 15-16,-5-20-15 0,5 20 14 16,0 0-14-16,1-35 15 0,1-10-15 0,-2 45 14 15,0 0-14-15,7-47 15 0,6 4-15 0,-13 43 13 16,0 0-13-16,17-38 14 0,6 3-14 0,-23 35 12 0,0 0-12 0,23-31 12 16,4 3-12-1,-27 28 9-15,0 0-9 0,31-22 10 0,10 5-10 0,-41 17 6 0,0 0-6 16,44-9 6-16,5 9-6 0,-49 0 3 0,0 0-3 15,48 7 4-15,-4 9-4 0,-44-16 2 16,0 0-2-16,35 17 2 0,-8 0-2 0,-27-17 1 0,0 0-1 0,21 19 1 16,-5 4-1-16,-16-23 0 15,0 0 0-15,14 27 1 0,-5 8-1 0,-9-35 0 16,0 0 0-16,9 31 0 0,-4-8 0 0,-5-23 1 16,0 0-1-16,9 17 1 0,-6-3-1 0,-3-14 1 0,0 0-1 15,6 8 1-15,-6-8-1 0,0 0 1 0,0 0-1 0,5 7 1 0,7-12-1 16,-3 0-1168-16</inkml:trace>
  <inkml:trace contextRef="#ctx0" brushRef="#br0" timeOffset="124537.77">14314 16788 1289 0,'0'0'0'0,"0"0"0"0,0 0 0 0,0 0 14 0,0 0-14 0,14 5 14 16,-5 7-14-16,-9-12 33 0,0 0-33 15,14 23 34-15,9 13-34 0,-23-36 49 0,0 0-49 16,18 49 49-16,-8 10-49 0,-10-59 26 0,0 0-26 0,-5 65 26 0,-23 6-26 16,28-71 17-16,0 0-17 0,-30 57 17 15,5-24-17-15,0-2-1116 0</inkml:trace>
  <inkml:trace contextRef="#ctx0" brushRef="#br0" timeOffset="125004.02">13746 17425 695 0,'0'0'0'16,"0"0"0"-16,-7 7 0 0,7-7 5 0,0 0-5 0,-2 7 5 15,2-7-5-15,0 0 20 0,0 0-20 0,9 17 20 16,14 7-20-16,-23-24 47 0,0 0-47 0,26 32 47 15,8-1-47-15,-34-31 36 0,0 0-36 0,35 29 37 16,0 2-37-16,-35-31 44 0,0 0-44 0,25 28 45 16,-13-9-45-16,-12-19 21 0,0 0-21 0,0 17 22 15,-8 4-22-15,8-21 9 0,0 0-9 0,-18 17 10 16,-5-5-10-16,-2 1-738 0</inkml:trace>
  <inkml:trace contextRef="#ctx0" brushRef="#br0" timeOffset="132146.57">16722 16830 852 0,'0'0'0'0,"0"0"0"15,0 0 0-15,0 0 13 0,0 0-13 0,-22 0 14 16,22 0-14-16,0 0 45 0,0 0-45 16,-7 1 46-16,7-1-46 0,0 0 55 0,0 0-55 0,2 19 56 15,2 14-56-15,-4-33 41 0,0 0-41 0,1 37 41 16,3-4-41-16,-4-33 26 0,0 0-26 0,5 39 26 0,4 20-26 16,-9-59 22-16,0 0-22 0,12 64 22 0,3-3-22 15,-15-61 21 1,0 0-21-16,17 50 22 0,-4-12-22 0,-13-38 19 15,0 0-19-15,19 35 20 0,2 3-20 16,-21-38 16-16,0 0-16 0,21 33 16 0,-8-11-16 16,-13-22 20-16,0 0-20 0,8 24 20 0,1 11-20 15,-9-35 17-15,0 0-17 0,9 33 17 0,-9-9-17 0,0-24 14 0,0 0-14 0,0 17 15 0,0-5-15 16,0-12 11-16,0 0-11 0,2 7 11 16,-2-7-11-16,0 0-1064 0</inkml:trace>
  <inkml:trace contextRef="#ctx0" brushRef="#br0" timeOffset="132421.47">16293 17292 987 0,'0'0'0'0,"0"0"0"16,4-7 0-16,-4 7 2 0,0 0-2 0,10-9 2 15,11 2-2-15,-21 7 4 0,0 0-4 0,36-7 4 0,17 0-4 16,-53 7 38-16,0 0-38 0,65-7 39 0,9 1-39 16,-74 6 50-16,0 0-50 0,81-9 50 0,4 0-50 15,-85 9 49-15,0 0-49 0,86-8 49 0,4-5-49 16,-90 13 44-16,0 0-44 0,90-17 45 0,-14-4-45 16,-76 21 16-16,0 0-16 0,72-24 17 0,0 0-17 0,-72 24 1 15,0 0-1-15,66-29 1 0,-12-8-1 16,3 1-989-16</inkml:trace>
  <inkml:trace contextRef="#ctx0" brushRef="#br0" timeOffset="132790.31">17311 16816 1110 0,'0'0'0'16,"0"0"0"-16,-7 0 0 0,7 0 3 0,0 0-3 15,0 0 4-15,-7 5-4 0,7-5 17 0,0 0-17 16,7 9 17-16,7 6-17 0,-14-15 42 0,0 0-42 0,18 21 42 15,10 10-42-15,-28-31 36 0,0 0-36 0,30 40 37 16,0 10-37-16,-30-50 48 0,0 0-48 0,28 62 49 16,0 11-49-16,-28-73 46 0,0 0-46 0,28 71 46 15,-1-14-46-15,-27-57 40 0,0 0-40 0,19 45 41 0,-8-17-41 16,-11-28 31-16,0 0-31 0,9 19 32 16,1-3-32-16,-10-16 25 0,0 0-25 15,9 12 26-15,0-4-26 0,-9-8 24 0,0 0-24 0,10-1 24 0,5-12-24 16,-15 13 23-16,0 0-23 0,15-22 24 0,5-11-24 0,-20 33 23 15,0 0-23-15,21-47 24 0,2-17-24 0,-23 64 24 16,0 0-24-16,19-72 24 16,4-3-24-16,-23 75 24 0,0 0-24 0,23-71 24 15,4 7-24-15,-27 64 24 0,0 0-24 0,30-62 24 0,-6 3-24 16,-24 59 21-16,0 0-21 0,20-52 22 16,-4 11-22-16,-16 41 12 0,0 0-12 0,14-37 12 0,0 10-12 15,-14 27 6-15,0 0-6 0,16-19 6 0,-4 8-6 16,2 1-1483-16</inkml:trace>
  <inkml:trace contextRef="#ctx0" brushRef="#br0" timeOffset="133242.76">18078 17162 1367 0,'0'0'0'16,"0"9"0"-16,0 13 0 0,0-22 19 0,0 0-19 0,0 21 19 15,0-12-19-15,0-9 30 0,0 0-30 0,4 10 30 16,4 7-30-16,-8-17 46 0,0 0-46 0,13 19 47 16,1-5-47-16,-14-14 26 0,0 0-26 0,18 7 27 15,13-5-27-15,-31-2 21 0,0 0-21 0,32-4 22 16,0-6-22-16,-32 10 22 0,0 0-22 0,28-19 22 16,4-11-22-16,-32 30 18 0,0 0-18 0,30-36 18 0,-7-9-18 15,-23 45 15-15,0 0-15 0,17-47 15 16,-11-3-15-16,-6 50 15 0,0 0-15 0,0-45 15 15,-6 12-15-15,6 33 13 0,0 0-13 0,-17-24 13 16,-6 5-13-16,23 19 11 0,0 0-11 0,-28-12 12 16,-6 8-12-16,34 4 10 0,0 0-10 0,-35 4 11 15,1 5-11-15,34-9 8 0,0 0-8 0,-37 19 9 0,5 8-9 16,32-27 4-16,0 0-4 0,-30 42 5 0,4 15-5 16,26-57 1-16,0 0-1 0,-19 64 1 0,-1 2-1 15,20-66 0-15,0 0 0 0,-10 53 0 0,8-15 0 16,2-38 0-16,0 0 0 0,12 35 0 0,18 7 0 15,-30-42-1-15,0 0 1 0,48 39-1 0,21-9 1 16,-69-30-1-16,0 0 1 0,84 22-1 0,20-6 1 16,-104-16 0-16,0 0 0 0,117 7 0 0,29-11 0 15,-146 4 0-15,0 0 0 0,0 0-1356 0</inkml:trace>
  <inkml:trace contextRef="#ctx0" brushRef="#br0" timeOffset="144515.56">9980 16229 695 0,'0'0'0'0,"0"0"0"0,0 0 0 0,0 0 13 15,0 0-13-15,-30 26 14 0,16-3-14 0,14-23 35 16,0 0-35-16,-14 31 35 0,0 9-35 15,14-40 37-15,0 0-37 0,-18 36 37 0,9-14-37 0,9-22 27 16,0 0-27-16,-5 16 28 0,5-2-28 0,0-14 20 16,0 0-20-16,0 10 20 0,5 1-20 0,-5-11 14 15,0 0-14-15,14 3 14 0,9-12-14 0,-23 9 10 16,0 0-10-16,25-20 11 0,5-11-11 0,-30 31 10 0,0 0-10 16,35-39 11-16,6-4-11 0,-41 43 10 15,0 0-10-15,46-41 10 0,7 4-10 0,-53 37 11 0,0 0-11 16,51-24 11-16,2 15-11 0,-53 9 10 0,0 0-10 0,44 9 11 15,-16 17-11-15,-28-26 10 16,0 0-10-16,18 40 10 0,-10 10-10 0,-8-50 9 16,0 0-9-16,4 48 10 0,-6-13-10 0,2-35 11 0,0 0-11 15,-2 23 11-15,2-10-11 0,0-13 10 16,0 0-10-16,2 9 11 0,-2-9-11 0,0 0 8 16,0 0-8-16,0 0 9 0,0 0-9 0,0 0 7 0,0 0-7 15,-2-21 7-15,11-15-7 0,-9 36 6 0,0 0-6 0,18-48 7 16,1-11-7-16,-19 59 6 0,0 0-6 0,29-59 7 15,4 2-7-15,-33 57 5 0,0 0-5 0,41-49 6 0,-1 15-6 16,-40 34 6-16,0 0-6 0,43-23 6 0,-3 13-6 16,-40 10 5-16,0 0-5 0,35 0 5 0,-12 8-5 15,-23-8 4-15,0 0-4 0,18 19 4 0,-7 7-4 16,-11-26 3-16,0 0-3 0,7 30 4 0,-7 1-4 16,0-31 1-16,0 0-1 0,0 28 2 0,0-6-2 0,0-22 0 15,0 0 0-15,-4 14 1 0,-1-5-1 0,5-9 0 16,0 0 0-16,0 0 1 0,5 10-1 0,-5-10 0 15,0 0 0-15,9-3 1 0,9-13-1 0,-18 16 0 16,0 0 0-16,22-24 1 0,1-7-1 0,-23 31 1 16,0 0-1-16,23-31 2 0,-1 3-2 0,-22 28 2 15,0 0-2-15,15-24 2 0,7 5-2 0,-22 19 2 0,0 0-2 16,19-11 3-16,2 11-3 0,-21 0 3 0,0 0-3 0,14 7 4 16,-1 9-4-16,-13-16 1 0,0 0-1 0,8 29 2 15,1 20-2-15,-9-49 1 0,0 0-1 0,7 55 2 16,2-1-2-16,-9-54 0 0,0 0 0 0,12 45 1 15,1-14-1-15,-13-31 0 0,0 0 0 0,23 20 1 16,3-7-1-16,-26-13 0 0,0 0 0 0,32 0 1 16,1-13-1-16,-33 13 0 0,0 0 0 0,39-20 1 15,7-10-1-15,-46 30 0 0,0 0 0 0,41-38 0 0,-10-3 0 16,-31 41-2-16,0 0 2 0,27-42-1 0,-4 1 1 16,-4-1-926-16</inkml:trace>
  <inkml:trace contextRef="#ctx0" brushRef="#br0" timeOffset="144641.07">11273 16061 841 0,'0'0'0'0,"0"0"0"0,-14 9 0 0,14-9 1 15,0 0-1-15,-11 5 1 0,11-5-1 0,0 0 1 0,0 0-1 16,-7 19 1-16,6 19-1 0,1-38 2 0,0 0-2 16,5 44 2-16,9-5-2 0,-14-39 2 0,0 0-2 15,21 31 3-15,-3-5-3 0,-18-26 3 0,0 0-3 16,19 21 3-16,-1-7-3 0,-1 0-585 0</inkml:trace>
  <inkml:trace contextRef="#ctx0" brushRef="#br0" timeOffset="145018.44">11515 15987 483 0,'0'0'0'0,"0"0"0"0,-13-4 0 0,13 4-1 16,0 0 1-16,-14-1 0 0,-3-1 0 0,17 2 1 16,0 0-1-16,-15 0 1 0,0 3-1 0,15-3 3 0,0 0-3 15,-16 6 3-15,-2 2-3 0,18-8 7 0,0 0-7 16,-28 19 7-16,-7 14-7 0,35-33 22 15,0 0-22-15,-41 45 23 0,2 11-23 0,39-56 31 16,0 0-31-16,-32 58 31 0,8-4-31 0,24-54 31 0,0 0-31 16,-9 47 31-16,14-13-31 0,-5-34 26 0,0 0-26 0,27 23 27 15,10-11-27-15,-37-12 16 0,0 0-16 16,53 0 17-16,12-10-17 0,-65 10 11 0,0 0-11 16,67-21 12-16,-4-10-12 0,4 0-527 15</inkml:trace>
  <inkml:trace contextRef="#ctx0" brushRef="#br0" timeOffset="145271.26">11682 15897 1076 0,'0'0'0'16,"9"2"0"-16,7 5 0 0,-16-7 0 0,0 0 0 15,21 13 0-15,-3 10 0 0,-18-23 0 0,0 0 0 16,14 29 0-16,0 8 0 0,-14-37 18 0,0 0-18 0,14 41 19 0,-5-1-19 16,-9-40 41-16,0 0-41 0,9 45 41 15,7 10-41-15,-16-55 50 0,0 0-50 0,14 49 50 0,-4-20-50 0,-10-29 40 16,0 0-40-16,13 11 41 16,4-22-41-16,-1 1-972 0</inkml:trace>
  <inkml:trace contextRef="#ctx0" brushRef="#br0" timeOffset="145442.17">11647 15551 1289 0,'0'0'0'0,"0"0"0"0,-12-2 0 16,12 2 18-16,0 0-18 0,-7 2 18 0,7 6-18 16,0-8 41-16,0 0-41 0,14 21 42 0,10 16-42 15,-24-37 48-15,0 0-48 0,30 50 49 0,-1 22-49 0,-29-72 30 16,0 0-30-16,30 61 31 0,1-26-31 0,1-4-1115 15</inkml:trace>
  <inkml:trace contextRef="#ctx0" brushRef="#br0" timeOffset="145652.91">12035 15726 1199 0,'0'0'0'16,"0"0"0"-16,0 12 0 0,0-12 31 0,0 0-31 15,4 24 31-15,3 28-31 0,-7-52 60 0,0 0-60 16,12 62 61-16,2-1-61 0,-14-61 47 0,0 0-47 0,18 55 48 16,-1-5-48-16,-17-50 21 0,0 0-21 0,18 50 21 0,-7 4-21 0,-11-54 9 15,0 0-9-15,8 52 10 0,-1-7-10 16,-7-45 3-16,0 0-3 0,6 36 4 16,-6-15-4-16,0-21 0 0,0 0 0 0,0 12 0 0,0-3 0 15,-4 0-1099-15</inkml:trace>
  <inkml:trace contextRef="#ctx0" brushRef="#br0" timeOffset="145868.79">11950 15502 1311 0,'0'0'0'0,"0"0"0"0,22 9 0 16,-22-9-15-16,0 0 15 0,22 21-14 0,19 17 14 0,-41-38-19 15,0 0 19-15,35 31-18 0,2-19 18 0,-1 0-874 0</inkml:trace>
  <inkml:trace contextRef="#ctx0" brushRef="#br0" timeOffset="146578.84">14005 15911 606 0,'0'0'0'0,"0"0"0"0,-42 0 0 0,42 0 18 0,0 0-18 0,-41 5 18 16,4 9-18-16,37-14 41 0,0 0-41 0,-40 22 42 16,1 9-42-16,39-31 51 0,0 0-51 0,-28 30 51 15,8-4-51-15,20-26 41 0,0 0-41 0,-7 26 41 16,11 3-41-16,-4-29 30 0,0 0-30 0,14 30 31 16,12-6-31-16,-26-24 23 0,0 0-23 0,36 12 23 0,1-17-23 15,-37 5 20-15,0 0-20 0,35-16 20 16,2-8-20-16,-37 24 20 0,0 0-20 0,32-31 20 15,-4-6-20-15,-28 37 28 0,0 0-28 0,23-39 29 0,-9-1-29 16,-14 40 28-16,0 0-28 0,12-35 28 16,2 13-28-16,-14 22 24 0,0 0-24 0,13-12 25 0,-4 10-25 15,-9 2 22-15,0 0-22 0,10 14 22 0,8 20-22 16,-18-34 13-16,0 0-13 0,21 38 14 0,-2-3-14 0,-19-35 10 16,0 0-10-16,27 35 10 15,3 1-10-15,-30-36 5 0,0 0-5 0,30 33 5 16,-4-5-5-16,-26-28 1 0,0 0-1 0,22 20 2 0,-7-4-2 15,-15-16 0-15,0 0 0 0,16 10 0 0,-5-8 0 16,1 0-962-16</inkml:trace>
  <inkml:trace contextRef="#ctx0" brushRef="#br0" timeOffset="146930.41">14497 15862 897 0,'0'0'0'0,"0"-7"0"0,2-12 0 0,-2 19-6 0,0 0 6 16,2-22-5-16,-4 3 5 0,2 19-23 0,0 0 23 15,-3-14-22-15,-6 7 22 0,9 7 4 0,0 0-4 0,-13 0 4 16,-6 5-4-16,19-5 25 0,0 0-25 16,-30 19 26-16,-3 9-26 0,33-28 51 0,0 0-51 0,-41 36 51 0,2 2-51 15,39-38 48-15,0 0-48 16,-28 33 48-16,16-14-48 0,12-19 42 0,0 0-42 16,-2 18 42-16,7 4-42 0,-5-22 33 0,0 0-33 15,18 21 34-15,10 0-34 0,-28-21 29 0,0 0-29 16,35 17 30-16,2-5-30 0,-37-12 13 0,0 0-13 0,32 9 14 15,-5-1-14-15,-27-8 8 0,0 0-8 0,17 9 8 0,-10-2-8 16,-7-7 7-16,0 0-7 16,-2 21 7-16,-8 25-7 0,10-46 8 0,0 0-8 0,-18 54 8 15,-5-4-8-15,23-50 9 0,0 0-9 16,-28 42 10-16,2-9-10 0,26-33 13 0,0 0-13 16,-27 24 13-16,10-10-13 0,17-14 14 0,0 0-14 15,-9 0 14-15,12-12-14 0,-3 12 4 0,0 0-4 0,18-19 5 16,15-6-5-16,3 1-1038 0</inkml:trace>
  <inkml:trace contextRef="#ctx0" brushRef="#br0" timeOffset="147205.1">14935 15897 740 0,'0'0'0'0,"3"-7"0"0,1-12 0 0,-4 19 8 16,0 0-8-16,5-21 9 0,-1 6-9 0,-4 15 2 16,0 0-2-16,-2-11 2 0,0 4-2 0,2 7 12 15,0 0-12-15,-9-3 13 0,-5 3-13 0,14 0 26 0,0 0-26 16,-23 9 27-16,-12 11-27 0,35-20 33 0,0 0-33 15,-41 28 33-15,-3-2-33 0,44-26 39 0,0 0-39 16,-47 29 39-16,-3 2-39 0,50-31 31 0,0 0-31 16,-44 35 32-16,9 0-32 0,35-35 26 0,0 0-26 15,-28 40 26-15,0 6-26 0,28-46 20 0,0 0-20 0,-20 44 20 16,15-13-20-16,5-31 14 0,0 0-14 16,12 29 14-16,11 6-14 0,-23-35 10 0,0 0-10 15,37 29 10-15,13-15-10 0,-50-14 7 16,0 0-7-16,52 3 8 0,5-4-8 0,-57 1 2 0,0 0-2 15,53-9 2-15,-9-5-2 0,-44 14 0 0,0 0 0 0,32-17 1 0,-9-4-1 16,0-1-845-16</inkml:trace>
  <inkml:trace contextRef="#ctx0" brushRef="#br0" timeOffset="147627.91">15053 15757 1020 0,'0'0'0'0,"0"0"0"0,19 7 0 0,-19-7 20 15,0 0-20-15,22 17 20 0,8 14-20 0,-30-31 42 16,0 0-42-16,28 43 43 0,2 11-43 0,-30-54 44 15,0 0-44-15,26 55 44 0,-6-3-44 0,-20-52 30 16,0 0-30-16,17 54 31 0,-6 3-31 0,-11-57 24 0,0 0-24 16,7 50 24-16,-4-15-24 0,-3-35 8 0,0 0-8 15,0 22 8-15,-1-10-8 0,-1 2-959 0</inkml:trace>
  <inkml:trace contextRef="#ctx0" brushRef="#br0" timeOffset="147802.19">15194 15592 1054 0,'0'0'0'0,"0"0"0"16,0 0 0-16,0 0 1 0,0 0-1 0,5 12 1 15,1 9-1-15,-6-21 0 0,0 0 0 0,14 35 0 16,16 18 0-16,-30-53-4 0,0 0 4 0,37 52-3 16,3-1 3-16,-40-51-4 15,0 0 4-15,46 36-4 0,13-15 4 0,-7-1-721 16</inkml:trace>
  <inkml:trace contextRef="#ctx0" brushRef="#br0" timeOffset="147953.31">15625 15778 942 0,'0'0'0'15,"0"0"0"-15,-9 13 0 0,9-13 5 0,0 0-5 0,-14 23 6 16,-9 17-6-16,23-40 27 0,0 0-27 0,-25 46 27 16,4 5-27-16,21-51 33 0,0 0-33 0,-16 45 33 15,4-7-33-15,12-38 44 0,0 0-44 0,-11 36 44 0,2-1-44 16,9-35 33-16,0 0-33 0,-9 31 34 0,4-7-34 15,5-24 25-15,0 0-25 0,-5 10 25 0,5-10-25 0,0 0-899 16</inkml:trace>
  <inkml:trace contextRef="#ctx0" brushRef="#br0" timeOffset="148076.38">15385 15426 1188 0,'0'0'0'0,"7"9"0"16,10 13 0-1,-17-22 9-15,0 0-9 0,36 38 9 0,17 18-9 16,1 1-845-16</inkml:trace>
  <inkml:trace contextRef="#ctx0" brushRef="#br0" timeOffset="151935.44">16334 18109 586 0,'10'-19'0'0,"-10"19"33"0,0 0-33 0,43-23 33 15,18 2-33-15,-61 21 41 0,0 0-41 0,73-14 41 16,6 8-41-16,-79 6 39 0,0 0-39 0,95-7 40 15,27-4-40-15,-122 11 27 0,0 0-27 0,139-12 28 16,9-2-28-16,-148 14 19 0,0 0-19 0,161-17 19 16,5 1-19-16,-166 16 13 0,0 0-13 0,162-15 14 15,4 1-14-15,-166 14 11 0,0 0-11 0,146-14 11 0,-26 0-11 16,-120 14 8-16,0 0-8 0,102-10 8 0,-8 6-8 16,-94 4 12-16,0 0-12 0,81 0 13 0,-21 2-13 15,-60-2 7-15,0 0-7 0,41 2 8 0,-20 1-8 16,-21-3 4-16,0 0-4 0,-4 7 4 0,-19 4-4 15,2-1-705-15</inkml:trace>
  <inkml:trace contextRef="#ctx0" brushRef="#br0" timeOffset="152252.09">16686 17991 796 0,'0'0'0'0,"0"0"20"0,0 0-20 0,13 7 20 15,1 1-20-15,-14-8 17 0,0 0-17 0,33 11 17 16,20-1-17-16,-53-10 15 0,0 0-15 0,73 7 16 16,20-3-16-16,-93-4 14 0,0 0-14 0,104-2 14 15,14-3-14-15,-118 5 18 0,0 0-18 0,126-7 19 16,6 0-19-16,-132 7 14 0,0 0-14 0,139-11 15 15,1-1-15-15,-140 12 26 0,0 0-26 16,135-15 26-16,-13-4-26 0,-122 19 32 0,0 0-32 16,106-16 32-16,-13 4-32 0,-93 12 42 0,0 0-42 0,82-7 42 15,-22 9-42-15,-60-2 20 0,0 0-20 0,40 10 21 16,-17 6-21-16,-2 1-867 0</inkml:trace>
  <inkml:trace contextRef="#ctx0" brushRef="#br0" timeOffset="179439.37">18473 11038 606 0,'0'0'0'0,"0"0"0"0,0 0 0 0,0 0 7 16,0 0-7-16,-9-18 8 0,1 15-8 0,8 3 31 0,0 0-31 15,-20 3 32-15,-10 6-32 0,30-9 29 0,0 0-29 0,-28 12 29 16,5 0-29-16,23-12 13 0,0 0-13 16,-16 10 13-16,7-1-13 0,9-9 10 15,0 0-10-15,4 12 11 0,14 9-11 0,-18-21 7 0,0 0-7 0,26 19 8 16,13-2-8-16,-39-17 5 0,0 0-5 15,40 14 6-15,-4-3-6 0,-36-11 9 0,0 0-9 0,30 8 10 16,-4 8-10-16,-26-16 26 0,0 0-26 0,21 15 27 16,-5 6-27-16,-16-21 34 0,0 0-34 0,2 24 34 15,-11 13-34-15,9-37 35 0,0 0-35 16,-18 41 36-16,-10-3-36 0,28-38 41 16,0 0-41-16,-26 30 41 0,6-13-41 0,20-17 41 15,0 0-41-15,-14 12 41 0,0-3-41 0,14-9 34 0,0 0-34 16,0 0 35-16,-3-26-35 0,3 26 28 0,0 0-28 0,17-36 28 15,24-20-28-15,-4-1-927 0</inkml:trace>
  <inkml:trace contextRef="#ctx0" brushRef="#br0" timeOffset="179672.36">19092 10726 1177 0,'0'0'0'0,"0"0"0"0,0 7 0 0,0-7 12 15,0 0-12-15,0 12 12 0,0 0-12 0,0-12 28 16,0 0-28-16,2 28 28 0,0 20-28 0,-2-48 37 16,0 0-37-16,2 61 38 0,1 13-38 0,-3-74 24 15,0 0-24-15,5 71 24 0,8-10-24 0,-13-61 20 0,0 0-20 0,17 53 20 16,5-1-20-16,-22-52 18 0,0 0-18 0,24 57 19 16,1 4-19-16,-25-61 13 0,0 0-13 0,26 54 14 15,4-11-14-15,-30-43 6 0,0 0-6 16,23 26 6-16,-5-23-6 0,-4 1-1062 0</inkml:trace>
  <inkml:trace contextRef="#ctx0" brushRef="#br0" timeOffset="179844.26">19041 11081 1233 0,'0'0'0'0,"0"0"0"15,0 0 0-15,0 0 2 0,0 0-2 0,20-7 2 16,11 5-2-16,-31 2 5 0,0 0-5 0,55-3 5 15,23 6-5-15,-78-3 6 0,0 0-6 0,86 2 7 16,6 1-7-16,-92-3 10 0,0 0-10 0,95 4 10 0,6-1-10 16,-101-3 4-16,0 0-4 0,91 0 5 0,-22 0-5 15,2-3-907-15</inkml:trace>
  <inkml:trace contextRef="#ctx0" brushRef="#br0" timeOffset="180344.25">19816 11072 908 0,'0'0'0'0,"0"0"0"0,-16 5 0 16,16-5 1-16,0 0-1 0,-7 4 2 0,7-4-2 0,0 0 2 15,0 0-2-15,0 0 2 0,-6 3-2 0,6-3 17 16,0 0-17-16,0 0 17 0,7 5-17 0,-7-5 29 16,0 0-29-16,22 4 29 0,18-11-29 0,-40 7 48 0,0 0-48 0,44-12 49 15,-3-5-49-15,-41 17 52 16,0 0-52-16,33-21 52 0,-3-12-52 0,-30 33 51 0,0 0-51 16,25-40 52-16,-9-7-52 0,-16 47 46 0,0 0-46 0,12-45 47 15,-7 12-47-15,-5 33 40 0,0 0-40 0,2-24 40 16,-4 9-40-16,2 15 33 0,0 0-33 0,0-9 34 15,0 9-34-15,0 0 27 0,0 0-27 0,0 0 27 0,0 0-27 16,0 0 23-16,0 0-23 0,6 16 23 0,11 22-23 16,-17-38 14-16,0 0-14 0,16 46 14 0,5 6-14 15,-21-52 10-15,0 0-10 0,20 57 10 0,-4-6-10 16,-16-51 6-16,0 0-6 0,14 46 7 0,-2-13-7 16,-12-33 3-16,0 0-3 0,9 28 3 0,-4 1-3 15,-5-29 1-15,0 0-1 0,0 28 2 0,-9-4-2 16,9-24 0-16,0 0 0 0,-17 21 1 0,-4-4-1 15,21-17 0-15,0 0 0 0,-25 14 0 0,-5 0 0 16,30-14 1-16,0 0-1 0,-30 9 1 0,5-8-1 16,25-1 2-16,0 0-2 0,-21 0 2 0,5-1-2 0,16 1 4 15,0 0-4-15,-14 0 5 0,7 1-5 0,7-1 8 16,0 0-8-16,0 0 8 0,0 0-8 0,0 0 10 16,0 0-10-16,12 2 11 0,22-2-11 0,-34 0 11 15,0 0-11-15,48-3 11 0,8-4-11 0,-56 7 9 16,0 0-9-16,58-7 9 0,-3 3-9 0,-55 4 8 15,0 0-8-15,56-1 9 0,-4-1-9 0,-52 2 5 16,0 0-5-16,54-4 6 0,3 3-6 0,-57 1 4 0,0 0-4 16,42-5 5-16,-16 1-5 0,1 1-1329 0</inkml:trace>
  <inkml:trace contextRef="#ctx0" brushRef="#br0" timeOffset="180801.21">21020 10690 975 0,'0'0'0'0,"9"-4"0"0,5-6 0 16,-14 10 36-16,0 0-36 0,18-11 36 0,-8 3-36 15,-10 8 69-15,0 0-69 0,7-5 69 0,-7 5-69 16,0 0 37-16,0 0-37 0,0 0 38 0,0 0-38 0,0 0 14 16,0 0-14-16,-24 13 14 0,-10 1-14 15,34-14 8-15,0 0-8 0,-49 18 8 16,-6-3-8-16,55-15 6 0,0 0-6 0,-54 17 7 0,2-4-7 0,52-13 6 0,0 0-6 15,-46 3 7 1,4-3-7-16,42 0 5 0,0 0-5 0,-35-3 6 0,10-4-6 0,25 7 4 0,0 0-4 0,-16-6 5 16,8 1-5-1,8 5 3-15,0 0-3 0,0 0 3 0,0 0-3 0,0 0 1 16,0 0-1-16,-8-1 2 0,8 1-2 0,0 0 0 0,0 0 0 16,0 19 1-16,0 8-1 0,0-27 0 15,0 0 0-15,-1 42 0 0,-8 13 0 0,9-55-1 0,0 0 1 0,-14 61-1 16,-2 3 1-16,16-64-3 0,0 0 3 0,-12 62-3 15,-1-7 3-15,13-55-2 0,0 0 2 0,-3 47-2 16,10-5 2-16,-7-42-1 0,0 0 1 0,16 41-1 16,10 1 1-1,-26-42-1-15,0 0 1 0,34 43 0 0,3-12 0 0,-37-31 0 0,0 0 0 0,40 23 1 16,-3-8-1-16,-37-15 14 0,0 0-14 0,35 11 14 16,-3-4-14-16,-32-7 32 0,0 0-32 0,36 1 32 15,2-4-32-15,-38 3 40 0,0 0-40 0,43-16 40 0,3-8-40 16,-2 3-1079-16</inkml:trace>
  <inkml:trace contextRef="#ctx0" brushRef="#br0" timeOffset="181224.81">21343 10818 998 0,'0'0'0'0,"0"0"0"31,0 0 0-31,0 0 28 0,0 0-28 0,-7-4 29 0,7 4-29 0,0 0 55 0,0 0-55 16,-14 19 55-16,-4 11-55 0,18-30 37 0,0 0-37 0,-17 36 38 16,-5 9-38-16,22-45 22 0,0 0-22 0,-19 49 23 15,3-1-23-15,16-48 14 0,0 0-14 0,-12 45 14 16,-1-7-14-16,13-38 15 0,0 0-15 0,-7 31 15 16,7-12-15-16,0-19 15 0,0 0-15 0,7 16 15 15,6-2-15-15,-13-14 15 0,0 0-15 0,19 12 16 16,8-7-16-16,-27-5 12 0,0 0-12 0,33-4 12 31,11-9-12-31,-44 13 11 0,0 0-11 0,50-23 11 0,3-8-11 0,-53 31 15 0,0 0-15 0,49-40 15 16,-12-13-15-16,-37 53 18 0,0 0-18 0,28-61 18 15,-12 0-18-15,-16 61 20 0,0 0-20 16,11-57 20-16,-15 14-20 0,4 43 21 0,0 0-21 0,-7-29 22 16,-5 10-22-16,12 19 22 0,0 0-22 0,-14-13 23 15,-6 5-23-15,20 8 21 0,0 0-21 0,-24-5 21 16,-6 1-21-16,30 4 12 0,0 0-12 0,-32 2 12 15,0 1-12-15,32-3 5 0,0 0-5 16,-25 7 5-16,10-3-5 0,15-4 2 0,0 0-2 0,-9 1 3 0,9-1-3 16,0 0-1234-16</inkml:trace>
  <inkml:trace contextRef="#ctx0" brushRef="#br0" timeOffset="182041.29">21878 10624 707 0,'0'0'0'0,"0"0"0"16,-6 5 0-16,6-5 22 0,0 0-22 0,0 0 22 16,0 7-22-16,0-7 40 0,0 0-40 0,11 0 40 15,14 0-40-15,-25 0 34 0,0 0-34 0,37 0 34 16,10-3-34-16,-47 3 36 0,0 0-36 0,46-2 36 16,-7-2-36-16,-39 4 38 0,0 0-38 0,26-3 39 15,1-6-39-15,-27 9 33 0,0 0-33 0,21-8 34 16,-10 4-34-1,-11 4 28-15,0 0-28 0,0 0 28 0,0 0-28 0,0 0 23 0,0 0-23 0,0 0 24 0,-9 16-24 16,9-16 18-16,0 0-18 0,-13 19 19 0,-1 10-19 16,14-29 13-16,0 0-13 0,-12 35 13 0,1 5-13 15,11-40 11-15,0 0-11 0,-10 48 12 0,3 16-12 16,7-64 7-16,0 0-7 0,-13 69 7 0,3 4-7 16,10-73 4-16,0 0-4 0,-13 69 5 0,-1-13-5 31,14-56 4-31,0 0-4 0,-19 48 5 0,3-3-5 0,16-45 5 0,0 0-5 0,-14 38 6 0,2-2-6 31,12-36 6-31,0 0-6 0,-11 28 7 0,0-12-7 16,11-16 11-16,0 0-11 0,-10 7 11 0,-1-7-11 0,11 0 19 15,0 0-19-15,-16-9 20 0,-8-10-20 0,24 19 32 16,0 0-32-16,-32-21 33 0,-2 2-33 0,34 19 37 16,0 0-37-16,-31-15 38 0,6 1-38 15,25 14 28-15,0 0-28 0,-16-12 28 0,14 3-28 0,1 2-1153 16</inkml:trace>
  <inkml:trace contextRef="#ctx0" brushRef="#br0" timeOffset="182370.79">22618 11202 572 0,'0'0'0'16,"0"0"0"-16,0 0 0 0,0 0 149 15,0 0-149-15,0 0 150 0,6 0-150 0,-6 0 116 0,0 0-116 16,10-5 116-16,17 0-116 0,-27 5 55 0,0 0-55 0,44-6 55 15,16 1-55-15,-60 5 45 0,0 0-45 0,70-2 46 16,6 4-46-16,-76-2 38 0,0 0-38 0,85 4 38 16,-2 1-38-16,-83-5 34 0,0 0-34 0,67 5 34 15,-27 2-34-15,-40-7 16 16,0 0-16-16,0 0-1038 0</inkml:trace>
  <inkml:trace contextRef="#ctx0" brushRef="#br0" timeOffset="184725.89">24356 10790 975 0,'0'0'0'0,"0"0"0"0,0 0 0 16,0 0 27-16,0 0-27 0,-28-17 28 0,-8 13-28 0,36 4 50 16,0 0-50-16,-49-3 50 0,-18 6-50 0,67-3 44 15,0 0-44-15,-76 4 44 0,4 8-44 0,72-12 31 16,0 0-31-16,-62 21 31 0,20 3-31 0,42-24 19 15,0 0-19-15,-32 26 20 0,18-4-20 0,14-22 13 16,0 0-13-16,5 25 14 0,14 7-14 0,-19-32 10 16,0 0-10-16,38 30 10 0,18-8-10 0,-56-22 7 0,0 0-7 0,60 25 7 15,2 7-7-15,-62-32 4 0,0 0-4 16,49 30 5-16,-21-11-5 0,-28-19 3 16,0 0-3-16,7 19 4 0,-19 10-4 0,12-29 4 0,0 0-4 15,-30 30 4-15,-21-6-4 0,51-24 5 0,0 0-5 16,-60 19 5-16,7 0-5 0,53-19 4 0,0 0-4 15,-44 14 4-15,17-7-4 0,27-7 0 0,0 0 0 16,-15 2 0-16,7-1 0 0,8-1-5 16,0 0 5-16,15-15-5 0,23-25 5 0,3 0-999 15</inkml:trace>
  <inkml:trace contextRef="#ctx0" brushRef="#br0" timeOffset="184949.74">24545 10470 1020 0,'0'0'0'0,"7"9"0"0,12 15 0 16,-19-24 18-16,0 0-18 0,23 36 18 0,-2 13-18 16,-21-49 40-16,0 0-40 0,16 50 40 0,-4 5-40 0,-12-55 52 0,0 0-52 0,6 64 53 15,-10 14-53 1,4-78 35-16,0 0-35 0,-9 83 35 0,-5 7-35 16,14-90 27-16,0 0-27 0,-18 88 27 0,-3-12-27 0,21-76 14 15,0 0-14-15,-19 75 15 0,5-2-15 16,14-73 12-16,0 0-12 0,-9 53 12 0,7-25-12 0,0 0-1004 15</inkml:trace>
  <inkml:trace contextRef="#ctx0" brushRef="#br0" timeOffset="185122.75">24433 10980 1166 0,'0'0'0'16,"18"0"0"-16,24 0 0 0,-42 0 15 0,0 0-15 0,73 0 16 15,24 4-16-15,-97-4 17 0,0 0-17 0,107 3 17 16,10 6-17-16,-117-9 5 0,0 0-5 0,107 7 5 16,-19-7-5-16,-88 0 0 0,0 0 0 0,78-7 0 15,-14-14 0-15,-1 2-871 0</inkml:trace>
  <inkml:trace contextRef="#ctx0" brushRef="#br0" timeOffset="185837.91">25102 11086 1020 0,'0'0'0'0,"0"0"0"0,7 0 0 16,-7 0 7-16,0 0-7 0,0 0 8 0,9 0-8 16,-9 0 16-16,0 0-16 0,0 0 16 0,0 0-16 15,0 0 31-15,0 0-31 0,0 0 31 0,9 2-31 16,-9-2 26-16,0 0-26 0,0 0 27 0,10 8-27 16,-10-8 28-16,0 0-28 0,0 0 29 0,9 2-29 15,-9-2 25-15,0 0-25 0,0 0 25 0,0 0-25 16,0 0 22-16,0 0-22 0,5 7 22 0,-5-7-22 15,0 0 16-15,0 0-16 0,0 0 16 0,0 0-16 0,0 0 15 16,0 0-15-16,0 0 15 0,0-12-15 0,0 12 14 16,0 0-14-16,-5-7 15 0,0 2-15 0,5 5 15 15,0 0-15-15,-4-12 15 0,2-6-15 0,2 18 15 16,0 0-15-16,0-15 16 0,2-1-16 0,-2 16 15 0,0 0-15 16,4-12 16-16,-1 3-16 0,-3 9 12 0,0 0-12 0,2-10 12 15,-2 0-12-15,0 10 8 0,0 0-8 16,2-7 8-16,-2 7-8 0,0 0 7 0,0 0-7 15,5-9 7-15,-5 9-7 0,0 0 5 0,0 0-5 16,2-10 6-16,3 1-6 0,-5 9 4 0,0 0-4 16,5-9 5-16,4 1-5 0,-9 8 5 15,0 0-5-15,6-9 5 0,1 2-5 0,-7 7 2 16,0 0-2-16,0 0 3 0,8-8-3 0,-8 8 1 16,0 0-1-16,0 0 2 0,7-7-2 0,-7 7 1 15,0 0-1-15,4-6 1 0,0-6-1 0,-4 12 0 0,0 0 0 16,3-12 1-16,-1 5-1 0,-2 7 0 0,0 0 0 15,0-5 1-15,-2-4-1 0,2 9 1 0,0 0-1 16,-2-7 1-16,2 7-1 0,0 0 1 0,0 0-1 0,0-8 2 16,0 8-2-16,0 0 2 0,0 0-2 0,0 0 3 0,21 0-3 15,-21 0 2-15,0 0-2 0,34 5 3 16,15 7-3-16,-49-12 2 0,0 0-2 0,60 19 2 16,4 2-2-16,-64-21 2 0,0 0-2 0,56 33 2 15,-15 7-2-15,-41-40 1 0,0 0-1 0,26 41 1 16,-20 2-1-16,-6-43 1 0,0 0-1 0,-18 40 1 15,-23-7-1-15,41-33 0 0,0 0 0 0,-51 36 1 16,-5-4-1-16,56-32 0 0,0 0 0 0,-51 29 1 0,14-1-1 16,37-28 0-16,0 0 0 0,-27 22 1 15,9-6-1-15,18-16 0 0,0 0 0 0,-7 10 1 0,6 1-1 16,1-11 1-16,0 0-1 0,3 10 1 0,2-1-1 16,-5-9 2-16,0 0-2 0,23 5 3 0,20-2-3 15,-43-3 3-15,0 0-3 0,53-3 4 0,3-8-4 16,-56 11 9-16,0 0-9 0,57-13 10 0,-6-1-10 15,-51 14 2-15,0 0-2 0,51-16 2 0,4-3-2 16,-4 0-1200-16</inkml:trace>
  <inkml:trace contextRef="#ctx0" brushRef="#br0" timeOffset="186229.94">26425 10655 1188 0,'0'0'0'0,"0"0"0"16,14-2 0-16,-14 2 16 0,0 0-16 0,11-3 16 15,-11 3-16-15,0 0 28 0,0 0-28 0,0 0 28 16,-18 14-28-16,18-14 21 0,0 0-21 0,-32 14 22 0,-17 5-22 16,49-19 9-16,0 0-9 0,-53 17 9 0,2 2-9 15,51-19 9-15,0 0-9 0,-46 14 10 0,3-2-10 16,43-12 6-16,0 0-6 0,-37 10 7 0,11-10-7 16,26 0 4-16,0 0-4 0,-23-3 4 0,5-4-4 15,18 7 3-15,0 0-3 0,-14-5 4 0,14 5-4 16,0 0 0-16,0 0 0 0,-9-9 1 0,9 9-1 15,0 0 0-15,0 0 0 0,0 0 0 0,0 0 0 0,0 0-1 16,0 0 1-16,-8 4 0 0,-1 9 0 0,9-13-2 16,0 0 2-16,-13 28-1 0,3 12 1 15,10-40-4-15,0 0 4 0,-5 48-3 16,3 9 3-16,2-57-2 0,0 0 2 0,5 61-2 0,7-13 2 16,-12-48-2-16,0 0 2 0,22 44-1 0,6-10 1 0,-28-34-1 15,0 0 1-15,32 31-1 0,3-6 1 16,-35-25 0-16,0 0 0 0,42 20 0 0,6-2 0 0,-48-18 1 15,0 0-1-15,46 14 1 0,-6-4-1 16,-40-10 3-16,0 0-3 0,36 10 4 0,-3-4-4 0,-33-6 2 16,0 0-2-16,27 6 2 0,-12-6-2 0,1 2-974 15</inkml:trace>
  <inkml:trace contextRef="#ctx0" brushRef="#br0" timeOffset="186646.41">26903 10823 931 0,'0'0'0'0,"0"0"0"0,7-9 0 16,-7 9 18-16,0 0-18 0,7-8 18 0,-7 8-18 15,0 0 16-15,0 0-16 0,9-4 16 0,-9 4-16 16,0 0 17-16,0 0-17 0,-9 12 18 0,-3 7-18 16,12-19 14-16,0 0-14 0,-18 33 15 0,-5 17-15 15,23-50 12-15,0 0-12 0,-19 59 12 0,5-2-12 16,14-57 11-16,0 0-11 0,-9 56 11 0,5-10-11 15,4-46 10-15,0 0-10 0,5 38 11 0,10-8-11 16,-15-30 8-16,0 0-8 0,17 17 8 0,8-6-8 0,-25-11 9 16,0 0-9-16,33 0 10 0,12-11-10 15,-45 11 14-15,0 0-14 0,42-21 14 16,-10-10-14-16,-32 31 26 0,0 0-26 0,23-43 27 0,-9-16-27 16,-14 59 36-16,0 0-36 0,3-69 37 0,-10-4-37 15,7 73 36-15,0 0-36 0,-12-69 37 0,-4 17-37 16,16 52 35-16,0 0-35 0,-20-43 36 0,-2 13-36 15,22 30 31-15,0 0-31 0,-27-20 31 0,-3 16-31 16,30 4 28-16,0 0-28 0,-28 5 29 0,5 8-29 16,23-13 24-16,0 0-24 0,-16 19 24 0,13-2-24 0,3-17 11 15,0 0-11-15,3 15 12 0,11-8-12 16,0 2-1180-16</inkml:trace>
  <inkml:trace contextRef="#ctx0" brushRef="#br0" timeOffset="187032.95">27340 10567 1099 0,'0'0'0'0,"0"0"0"16,0-14 0-16,0 14 0 0,0 0 0 0,2-10 0 0,-2 10 0 15,0 0-1-15,0 0 1 0,7 0-1 0,0 5 1 16,-7-5 3-16,0 0-3 0,21 12 4 0,18 9-4 0,-39-21 10 0,0 0-10 16,44 19 10-16,-3-5-10 0,-41-14 27 15,0 0-27-15,44 10 27 0,9-3-27 16,-53-7 37-16,0 0-37 0,44 7 38 0,-23-6-38 15,-21-1 34-15,0 0-34 0,19-1 35 0,4-8-35 0,-23 9 28 0,0 0-28 0,22-9 29 16,-8 3-29-16,-14 6 23 16,0 0-23-16,9-6 24 0,-9 6-24 15,0 0 18-15,0 0-18 0,0 0 19 0,-2 7-19 16,2-7 11-16,0 0-11 0,-11 16 12 0,2 10-12 0,9-26 7 16,0 0-7-16,-8 33 7 0,-1 3-7 0,9-36 4 15,0 0-4-15,-9 43 4 0,4 9-4 0,5-52 1 0,0 0-1 16,-2 61 2-16,4 13-2 0,-2-74 0 15,0 0 0-15,3 71 1 0,1-10-1 0,-4-61 0 16,0 0 0-16,3 50 0 0,-3-3 0 0,0-47-1 16,0 0 1-16,-7 41 0 0,-11-1 0 0,18-40-1 15,0 0 1-15,-24 38-1 0,-4-2 1 0,28-36 0 16,0 0 0-16,-39 37 0 0,-11 3 0 0,50-40 4 0,0 0-4 0,-60 44 5 0,-10 12-5 16,70-56 13-1,0 0-13-15,0 0-1089 0</inkml:trace>
  <inkml:trace contextRef="#ctx0" brushRef="#br0" timeOffset="189959.3">19879 12432 964 0,'0'0'0'0,"0"0"0"15,7 19 0 1,-7-19 13-16,0 0-13 0,7 26 14 0,4 11-14 0,-11-37 33 0,0 0-33 16,10 50 34-16,-1 14-34 0,-9-64 34 0,0 0-34 0,9 71 35 15,5 0-35-15,-14-71 1 0,0 0-1 0,21 60 1 16,2-8-1-16,-23-52 2 0,0 0-2 0,30 37 3 15,4-20-3-15,-1 0-791 16</inkml:trace>
  <inkml:trace contextRef="#ctx0" brushRef="#br0" timeOffset="190555.37">20366 12772 539 0,'0'0'0'0,"0"0"0"16,3-7 0-16,-3 7 0 0,0 0 0 0,0 0 0 0,7-9 0 16,-7 9 0-16,0 0 0 0,0 0 0 0,16-2 0 15,-16 2 7-15,0 0-7 0,14 7 7 0,16 16-7 16,-30-23 16-16,0 0-16 0,34 31 17 0,1 9-17 15,-35-40 21-15,0 0-21 0,35 46 22 0,-1 3-22 16,-34-49 22-16,0 0-22 0,28 52 22 0,-7 7-22 0,-21-59 20 16,0 0-20-16,18 51 21 0,-7-12-21 0,-11-39 34 15,0 0-34-15,7 25 34 0,-4-11-34 0,-3-14 40 0,0 0-40 16,0 0 41-16,5-8-41 0,-5 8 41 0,0 0-41 16,6-26 42-16,-4-18-42 15,-2 44 35-15,0 0-35 0,7-50 36 0,1 4-36 0,-8 46 34 16,0 0-34-16,11-44 34 0,-4 4-34 0,-7 40 32 15,0 0-32-15,9-32 33 0,5 7-33 0,-14 25 27 0,0 0-27 16,12-15 27-16,-6 6-27 0,-6 9 18 0,0 0-18 16,8 5 19-16,10 13-19 0,-18-18 10 0,0 0-10 0,21 24 10 15,-1 5-10-15,-20-29 2 0,0 0-2 16,19 35 3-16,4 5-3 0,-23-40 0 0,0 0 0 16,21 38 1-16,-5-9-1 0,-16-29 0 0,0 0 0 0,12 23 0 15,-8-11 0-15,-4-12 0 0,0 0 0 0,0 0 0 16,14 0 0-16,-14 0 0 0,0 0 0 0,18-16 0 15,8-15 0-15,-26 31 0 0,0 0 0 0,28-40 0 16,1 4 0-16,-29 36 1 0,0 0-1 0,30-31 1 0,1 3-1 16,-31 28 2-16,0 0-2 0,27-21 3 0,-11 9-3 15,-16 12 9-15,0 0-9 0,12-5 9 0,-12 5-9 16,0 0 19-16,0 0-19 0,2 17 20 0,-13 18-20 16,11-35 26-16,0 0-26 0,-16 43 26 0,-5 6-26 15,21-49 27-15,0 0-27 0,-19 48 27 16,6 4-27-16,13-52 21 0,0 0-21 0,-3 38 22 0,3-26-22 15,0 0-1050-15</inkml:trace>
  <inkml:trace contextRef="#ctx0" brushRef="#br0" timeOffset="190752.45">21364 12462 1166 0,'0'0'0'0,"0"0"0"0,11 12 0 0,-11-12 6 16,0 0-6-16,9 12 6 0,1 5-6 0,-10-17 36 0,0 0-36 16,14 31 36-16,6 20-36 0,-20-51 24 0,0 0-24 15,14 64 25-15,-7 10-25 0,-7-74 9 0,0 0-9 16,2 71 10-16,-4-16-10 0,2 3-929 0</inkml:trace>
  <inkml:trace contextRef="#ctx0" brushRef="#br0" timeOffset="190966.46">22091 13131 1087 0,'0'0'0'0,"18"-1"0"0,33-4 0 0,-51 5 16 0,0 0-16 16,79-9 17-16,20 5-17 0,-99 4 17 0,0 0-17 15,99-3 17-15,-8 3-17 0,-91 0 1 0,0 0-1 0,85-2 1 16,1-5-1-16,3 0-807 0</inkml:trace>
  <inkml:trace contextRef="#ctx0" brushRef="#br0" timeOffset="191336.2">23857 12462 774 0,'0'0'0'0,"0"0"0"0,0 0 0 16,0 0 59-16,0 0-59 0,0 0 60 0,3 7-60 16,-3-7 49-16,0 0-49 0,9 19 49 15,9 19-49-15,-18-38 34 0,0 0-34 0,19 50 34 0,0 5-34 16,-19-55 15-16,0 0-15 0,20 61 15 0,3-6-15 15,-23-55 7-15,0 0-7 0,19 47 7 0,-8-21-7 16,-1 2-768-16</inkml:trace>
  <inkml:trace contextRef="#ctx0" brushRef="#br0" timeOffset="191762.14">24313 12515 1020 0,'0'0'0'0,"0"0"0"0,4 11 0 0,-4-11 0 16,0 0 0-16,3 15 0 0,1 11 0 0,-4-26 0 16,0 0 0-16,2 40 1 0,-2 21-1 0,0-61 6 15,0 0-6 1,2 69 7-16,1 2-7 0,-3-71 11 0,0 0-11 0,2 66 11 0,-4-2-11 0,2-64 15 0,0 0-15 31,0 65 15-31,7 5-15 0,-7-70 21 0,0 0-21 0,7 64 22 16,-2-16-22-16,-5-48 28 0,0 0-28 0,4 36 29 15,-4-16-29-15,0-20 33 0,0 0-33 0,0 6 34 16,0-6-34-16,0 0 33 0,0 0-33 0,-5-22 34 16,1-14-34-16,4 36 30 0,0 0-30 0,-2-45 31 15,2-7-31-15,0 52 31 0,0 0-31 0,0-49 31 16,9 3-31-16,-9 46 26 0,0 0-26 0,16-44 26 16,4 8-26-16,-20 36 22 0,0 0-22 0,28-31 23 15,4 3-23-15,-32 28 16 0,0 0-16 0,31-19 16 0,-1 10-16 16,-30 9 13-16,0 0-13 0,34 0 14 0,10 11-14 15,-44-11 3-15,0 0-3 0,39 19 4 0,-13 5-4 16,-26-24 0-16,0 0 0 0,16 31 1 0,-9 9-1 16,-7-40 0-16,0 0 0 0,-2 45 0 0,-8 7 0 15,10-52-2-15,0 0 2 0,-20 50-2 0,-8 0 2 16,28-50-4-16,0 0 4 0,-21 38-3 0,17-22 3 0,1-1-1137 16</inkml:trace>
  <inkml:trace contextRef="#ctx0" brushRef="#br0" timeOffset="191989.6">25243 12261 1166 0,'0'0'0'16,"0"0"0"-16,7 7 0 0,-7-7 10 0,0 0-10 0,9 21 10 15,3 22-10-15,-12-43 20 0,0 0-20 0,20 59 20 16,-1 17-20-16,-19-76 59 0,0 0-59 0,19 100 60 16,1 32-60-16,-20-132 51 0,0 0-51 0,17 140 51 15,-4-5-51-15,-1-2-1026 0</inkml:trace>
  <inkml:trace contextRef="#ctx0" brushRef="#br0" timeOffset="192792.71">21689 14609 807 0,'0'0'0'0,"0"0"0"16,24 6 0-16,-24-6 22 0,0 0-22 15,45 3 22-15,30-3-22 0,-75 0 49 0,0 0-49 0,90-2 49 16,2-1-49-16,-92 3 43 0,0 0-43 0,97-4 44 16,7 3-44-16,-104 1 38 0,0 0-38 0,101-2 38 15,-17 0-38-15,-84 2 40 0,0 0-40 16,69-2 40-16,-21 2-40 0,-48 0 25 0,0 0-25 0,35-1 26 16,-10-4-26-16,-25 5 16 15,0 0-16-15,16-14 16 0,0-12-16 0,-2 0-897 16</inkml:trace>
  <inkml:trace contextRef="#ctx0" brushRef="#br0" timeOffset="193018.93">22146 14230 1043 0,'0'0'0'0,"0"0"0"16,8 9 0-1,-8-9 9-15,0 0-9 0,9 5 10 0,0 2-10 16,-9-7 28-16,0 0-28 0,11 24 29 0,5 25-29 15,-16-49 38-15,0 0-38 0,15 71 38 0,-2 17-38 0,-13-88 25 16,0 0-25-16,12 85 26 0,-1-9-26 0,-11-76 19 0,0 0-19 0,14 76 19 16,2 7-19-1,-16-83 19-15,0 0-19 0,19 85 20 0,4-5-20 0,-23-80 18 16,0 0-18-16,21 60 19 0,-12-23-19 0,-9-37 6 0,0 0-6 16,5 20 6-16,1-9-6 0,-1-1-969 15</inkml:trace>
  <inkml:trace contextRef="#ctx0" brushRef="#br0" timeOffset="193376.01">22673 14376 1043 0,'0'0'0'0,"0"0"0"16,0 0 0-16,0 0 3 0,0 0-3 0,14 21 4 0,-2 18-4 15,-12-39 0-15,0 0 0 0,16 54 0 0,-2 10 0 0,-14-64 10 16,0 0-10-16,13 67 11 0,-1-4-11 15,-12-63 16-15,0 0-16 0,13 60 17 0,8 1-17 16,-21-61 24-16,0 0-24 0,19 52 25 0,-5-18-25 16,-14-34 28-16,0 0-28 0,14 23 28 15,-5-13-28-15,-9-10 35 0,0 0-35 0,16-13 36 16,9-31-36-16,-25 44 34 0,0 0-34 0,28-57 35 16,-2-7-35-16,-26 64 40 0,0 0-40 15,23-76 40-15,-2-17-40 0,-21 93 37 0,0 0-37 16,23-94 38-16,4 2-38 0,-27 92 35 0,0 0-35 0,30-81 36 15,0 17-36-15,-30 64 28 0,0 0-28 16,28-50 29-16,-5 20-29 0,-23 30 24 0,0 0-24 0,21-20 24 16,4 13-24-16,-25 7 16 0,0 0-16 0,26 8 17 0,8 17-17 0,-34-25 5 15,0 0-5-15,28 22 5 0,-14-12-5 16,0 1-1233-16</inkml:trace>
  <inkml:trace contextRef="#ctx0" brushRef="#br0" timeOffset="193822.14">23513 14362 1199 0,'0'0'0'0,"0"0"0"0,0 0 0 0,0 0 8 0,0 0-8 16,0 0 8-16,0 12-8 0,0-12 3 0,0 0-3 15,1 26 3-15,8 21-3 0,-9-47 20 0,0 0-20 0,14 50 20 16,2-7-20-16,-16-43 21 0,0 0-21 0,18 35 22 0,1-11-22 0,-19-24 20 16,0 0-20-16,30 16 20 15,16-8-20-15,-46-8 22 0,0 0-22 0,48-2 23 16,-1-13-23-16,-47 15 21 0,0 0-21 0,43-31 21 0,-8-14-21 0,-35 45 17 15,0 0-17-15,26-56 17 16,-8-6-17-16,-18 62 14 0,0 0-14 0,9-62 15 16,-13 6-15-16,4 56 14 0,0 0-14 0,-12-46 15 0,-11 1-15 15,23 45 14-15,0 0-14 0,-39-35 15 16,-17 13-15-16,56 22 13 0,0 0-13 16,-65-4 13-16,-6 23-13 0,71-19 12 0,0 0-12 15,-69 31 12-15,6 9-12 0,63-40 8 0,0 0-8 0,-57 50 8 16,11 13-8-16,46-63 5 0,0 0-5 0,-28 74 5 15,19 7-5-15,9-81 2 0,0 0-2 0,13 73 2 16,18-12-2-16,-31-61 0 0,0 0 0 0,41 50 1 16,7-10-1-16,-48-40 0 0,0 0 0 0,56 29 0 15,13-10 0-15,-69-19 1 0,0 0-1 0,72 5 1 16,1-10-1-16,-73 5 1 0,0 0-1 0,61-16 2 16,-11-8-2-16,-50 24 6 0,0 0-6 0,37-27 6 0,-11-3-6 15,-26 30 5-15,0 0-5 0,21-31 5 16,-1 0-5-16,-20 31 4 0,0 0-4 0,19-33 5 0,4-3-5 15,0 1-1192-15</inkml:trace>
  <inkml:trace contextRef="#ctx0" brushRef="#br0" timeOffset="199013.66">26375 14217 471 0,'0'0'0'0,"0"0"0"0,-28-7 0 0,28 7 11 0,0 0-11 16,-24-6 11-16,-12 0-11 0,36 6 26 0,0 0-26 15,-42-6 27-15,-6 5-27 0,48 1 42 0,0 0-42 16,-54 0 42-16,-10 1-42 0,64-1 37 0,0 0-37 15,-65 7 38-15,-2 5-38 0,67-12 32 0,0 0-32 16,-58 16 33-16,15 1-33 0,43-17 24 0,0 0-24 0,-28 16 24 16,17-6-24-16,11-10 16 0,0 0-16 0,15 18 17 15,27 6-17-15,-42-24 13 0,0 0-13 0,60 31 14 16,7 2-14-16,-67-33 15 0,0 0-15 0,69 31 16 16,-11-3-16-16,-58-28 7 0,0 0-7 0,48 26 7 15,-15-2-7-15,-33-24 18 0,0 0-18 0,23 26 19 16,-11 3-19-16,-12-29 26 0,0 0-26 0,-1 31 26 15,-17-1-26-15,18-30 29 0,0 0-29 0,-25 26 30 0,-8-9-30 16,33-17 26-16,0 0-26 0,-36 12 27 0,-4-3-27 16,40-9 25-16,0 0-25 0,-35 7 26 0,6-2-26 15,29-5 22-15,0 0-22 0,-17 2 23 0,17-2-23 16,0 0 18-16,0 0-18 0,0 0 18 0,0 0-18 16,0 0-882-16</inkml:trace>
  <inkml:trace contextRef="#ctx0" brushRef="#br0" timeOffset="199319.78">26517 13919 1155 0,'0'0'0'0,"0"0"0"15,14-2 0-15,-14 2 5 0,0 0-5 0,14 2 6 16,-2 5-6-16,-12-7 12 0,0 0-12 0,20 22 12 15,11 23-12-15,-31-45 31 0,0 0-31 16,37 54 32-16,-3 7-32 0,-34-61 27 0,0 0-27 0,32 58 27 16,-6-6-27-16,-26-52 21 0,0 0-21 15,21 54 21-15,-7 6-21 0,-14-60 20 0,0 0-20 0,9 68 20 16,-5 1-20-16,-4-69 20 16,0 0-20-16,3 63 21 0,4-17-21 0,-7-46 17 0,0 0-17 15,7 33 17-15,0-12-17 0,-7-21 13 16,0 0-13-16,23 17 13 0,23 4-13 0,-46-21 7 0,0 0-7 15,48 5 7-15,-15-27-7 16,1-1-1068-16</inkml:trace>
  <inkml:trace contextRef="#ctx0" brushRef="#br0" timeOffset="199512.03">26404 14417 1188 0,'0'0'0'0,"0"0"0"0,-9 0 0 15,9 0 0-15,0 0 0 0,0 0 1 0,0 0-1 0,0 0 0 0,0 0 0 16,26-1 0-16,36-1 0 15,-62 2 23-15,0 0-23 0,78-5 23 0,12-4-23 16,-90 9 53-16,0 0-53 0,104-9 54 0,5 4-54 16,-109 5 46-16,0 0-46 0,111-3 47 0,-17 1-47 15,-94 2 35-15,0 0-35 0,70-5 35 0,-24-7-35 16,0 0-1069-16</inkml:trace>
  <inkml:trace contextRef="#ctx0" brushRef="#br0" timeOffset="200206.22">27009 14362 1233 0,'0'0'0'0,"0"0"0"16,10 0 0-16,-10 0 24 0,0 0-24 0,9 2 25 15,2 1-25-15,-11-3 17 0,0 0-17 0,17 4 18 0,12-1-18 16,-29-3 27-16,0 0-27 0,33 0 28 16,9-5-28-16,-42 5 19 0,0 0-19 0,43-9 20 15,-1-3-20-15,-42 12 14 0,0 0-14 0,39-16 15 16,-11-1-15-16,-28 17 19 0,0 0-19 0,19-19 20 0,-6 2-20 15,-13 17 23-15,0 0-23 0,9-19 24 0,-6 0-24 16,-3 19 21-16,0 0-21 0,2-19 22 0,-2 0-22 16,0 19 20-16,0 0-20 0,0-23 21 0,0 1-21 15,0 22 19-15,0 0-19 0,0-23 19 16,0-1-19-16,0 24 20 0,0 0-20 0,0-26 20 16,0 0-20-16,0 26 17 0,0 0-17 0,0-24 17 0,0 0-17 15,0 24 12-15,0 0-12 0,-2-18 13 0,-1 6-13 0,3 12 9 16,0 0-9-16,-4-7 10 0,4 7-10 15,0 0 7-15,0 0-7 0,-7 0 7 16,7 0-7-16,0 0 4 0,0 0-4 0,-7 11 5 0,2 1-5 0,5-12 4 16,0 0-4-16,-9 19 5 0,0 7-5 0,9-26 2 0,0 0-2 15,-5 33 2-15,1 1-2 0,4-34 1 0,0 0-1 16,0 35 1-16,2-1-1 0,-2-34 0 0,0 0 0 16,4 37 0-16,-1 6 0 0,-3-43-1 0,0 0 1 15,7 45 0-15,7 12 0 0,-14-57-2 0,0 0 2 0,21 62-1 16,6 3 1-1,-27-65-4-15,0 0 4 0,26 55-4 0,-1-12 4 0,-25-43-9 0,0 0 9 0,23 40-9 16,-2-2 9-16,-21-38-9 0,0 0 9 0,18 36-8 16,-6-6 8-16,-12-30-9 0,0 0 9 0,9 27-8 0,-4-4 8 15,-5-23-9-15,0 0 9 0,4 24-8 0,-6-1 8 16,2-23-4-16,0 0 4 0,-7 19-3 0,-7-5 3 16,14-14-2-16,0 0 2 0,-21 7-1 0,-4-9 1 15,25 2-1-15,0 0 1 0,-28-7 0 0,-8-5 0 16,36 12 0-16,0 0 0 0,-30-12 1 0,4 3-1 15,26 9 1-15,0 0-1 0,-21-5 2 0,3 1-2 0,18 4 3 16,0 0-3-16,-12-1 3 16,5-1-3-16,7 2 4 0,0 0-4 0,0 0 4 0,0 0-4 0,0 0 3 15,0 0-3-15,0 0 3 0,0 0-3 0,0 0 2 16,0 0-2-16,9-5 3 0,-1 5-3 0,-8 0 3 16,0 0-3-16,29-4 3 0,24-3-3 0,-53 7 3 15,0 0-3-15,60-10 4 0,8-2-4 0,-68 12 4 16,0 0-4-16,83-11 4 0,23 1-4 0,-106 10 0 15,0 0 0-15,118-12 0 0,6-7 0 0,1 0-1262 16</inkml:trace>
  <inkml:trace contextRef="#ctx0" brushRef="#br0" timeOffset="201333.64">28494 13967 964 0,'0'0'0'0,"0"0"0"0,0 0 0 0,0 0 13 0,0 0-13 15,0 0 14-15,0 0-14 16,0 0 36-16,0 0-36 0,-12 26 37 0,19 9-37 0,-7-35 42 0,0 0-42 16,10 43 43-1,1 11-43-15,-11-54 33 0,0 0-33 0,12 55 34 0,-1-1-34 0,-11-54 24 0,0 0-24 0,10 55 24 16,3 13-24-16,-13-68 21 0,0 0-21 0,8 71 21 16,-6 1-21-16,-2-72 21 0,0 0-21 0,0 59 22 15,-2-17-22 1,2-42 19-16,0 0-19 0,-1 27 20 0,-3-13-20 0,4-14 18 0,0 0-18 0,0 0 19 15,11-19-19-15,-11 19 13 0,0 0-13 0,19-41 14 16,13-35-14-16,0-2-1029 0</inkml:trace>
  <inkml:trace contextRef="#ctx0" brushRef="#br0" timeOffset="201491.47">28628 13628 1188 0,'0'0'0'0,"0"0"0"0,-16-5 0 0,16 5 12 0,0 0-12 0,-12-2 13 0,12 2-13 15,0 0 43-15,0 0-43 0,0 21 44 0,17 19-44 0,-17-40 9 16,0 0-9-16,30 45 10 0,13 7-10 16,-43-52-1-16,0 0 1 15,37 40 0-15,-13-16 0 0,1 0-929 0</inkml:trace>
  <inkml:trace contextRef="#ctx0" brushRef="#br0" timeOffset="201744.16">28917 13988 1121 0,'0'0'0'0,"-7"9"0"0,-12 6 0 0,19-15 1 16,0 0-1-16,-25 28 1 15,-5 8-1-15,30-36-1 0,0 0 1 0,-28 42-1 16,8-2 1-16,20-40 4 0,0 0-4 0,-10 34 4 16,8-8-4-16,2-26 9 0,0 0-9 0,11 25 10 0,13 2-10 15,-24-27 11-15,0 0-11 0,39 26 11 0,18 2-11 16,-57-28 16-16,0 0-16 0,63 31 17 0,-1 4-17 15,-62-35 17-15,0 0-17 0,51 31 17 0,-25-4-17 16,-26-27 19-16,0 0-19 0,0 30 19 0,-28 6-19 16,28-36 18-16,0 0-18 0,-44 35 19 0,-12-1-19 15,56-34 18-15,0 0-18 0,-51 32 18 0,10-6-18 0,41-26 15 16,0 0-15-16,-18 17 15 0,31-10-15 0,-1 0-974 16</inkml:trace>
  <inkml:trace contextRef="#ctx0" brushRef="#br0" timeOffset="203711.84">21810 15634 628 0,'0'0'0'0,"0"0"0"0,-40-5 0 0,40 5 21 16,0 0-21-16,-39-6 21 0,-9 8-21 0,48-2 39 16,0 0-39-16,-54 7 40 0,-11 5-40 0,65-12 40 0,0 0-40 15,-66 24 40-15,-1 18-40 0,67-42 40 0,0 0-40 16,-56 52 40-16,13 10-40 0,43-62 25 0,0 0-25 16,-28 57 25-16,19-17-25 0,9-40 24 0,0 0-24 0,2 33 24 15,12-5-24-15,-14-28 21 0,0 0-21 16,34 17 21-16,21-8-21 0,-55-9 17 0,0 0-17 0,56-6 17 15,6-13-17-15,-62 19 14 0,0 0-14 0,56-34 15 16,-5-16-15-16,-51 50 12 0,0 0-12 0,43-57 13 16,-5-6-13-16,-38 63 18 0,0 0-18 0,32-53 19 15,-9 9-19-15,-23 44 20 0,0 0-20 0,19-29 21 16,-6 17-21-16,-13 12 22 0,0 0-22 0,9-7 23 0,-9 7-23 16,0 0 15-16,0 0-15 0,14 31 15 0,0 26-15 0,-14-57 8 15,0 0-8-15,23 64 8 16,9-8-8-16,-32-56 4 0,0 0-4 0,40 45 5 0,11-16-5 0,-51-29 2 15,0 0-2-15,55 12 3 0,0-17-3 16,-55 5 0-16,0 0 0 0,51-26 1 0,-4-23-1 0,-47 49 0 16,0 0 0-16,41-60 0 0,-7-6 0 0,-34 66 0 0,0 0 0 15,22-73 0-15,-9 4 0 0,-13 69 0 0,0 0 0 0,2-72 1 16,-11-17-1-16,9 89 3 0,0 0-3 0,-11-83 4 16,1 19-4-16,10 64 8 0,0 0-8 0,-9-41 8 15,2 20-8-15,7 21 11 16,0 0-11-16,-7 2 12 0,-2 22-12 0,9-24 19 15,0 0-19-15,-7 45 20 0,3 29-20 0,4-74 17 16,0 0-17-16,4 82 18 0,8-10-18 0,-12-72 15 16,0 0-15-16,23 71 16 0,9 2-16 0,-32-73 8 15,0 0-8-15,40 67 9 0,1-1-9 0,-41-66 4 16,0 0-4-16,41 57 4 0,-10-19-4 0,-31-38 2 0,0 0-2 16,32 26 2-16,7-10-2 0,-39-16 3 0,0 0-3 15,39 3 3-15,-4-11-3 0,-35 8 3 0,0 0-3 16,30-23 4-16,-2-11-4 0,-28 34 4 0,0 0-4 0,25-44 4 15,-4-9-4-15,-21 53 5 0,0 0-5 0,18-51 5 16,-8 3-5-16,-10 48 7 0,0 0-7 0,7-42 7 16,-1 11-7-16,-6 31 8 0,0 0-8 0,3-24 9 15,1 3-9-15,-4 21 7 0,0 0-7 0,3-19 8 16,-1-1-8-16,-2 20 5 0,0 0-5 0,0-33 6 16,-2-2-6-16,2 35 3 0,0 0-3 0,-3-38 3 15,-3-2-3-15,6 40 1 0,0 0-1 0,-7-40 1 16,0 2-1-16,7 38 0 0,0 0 0 0,-9-29 0 0,-5 6 0 15,14 23-1-15,0 0 1 0,-10-15-1 16,1 6 1-16,9 9-5 0,0 0 5 0,-9-3-4 16,9 3 4-16,0 0-8 0,0 0 8 0,-11 5-8 0,11-5 8 15,0 0-12-15,0 0 12 0,-12 19-12 0,3 9 12 16,9-28-14-16,0 0 14 0,-12 39-14 0,3 15 14 16,9-54-19-16,0 0 19 0,-7 61-19 0,0 3 19 15,7-64-19-15,0 0 19 0,-5 60-19 0,5-3 19 0,0-57-19 16,0 0 19-16,0 51-18 0,3 2 18 15,-3-53-14-15,0 0 14 0,6 54-13 0,1-6 13 0,-7-48-8 16,0 0 8-16,3 40-7 0,-1-7 7 0,-2-33-4 16,0 0 4-16,-2 29-3 0,-1 9 3 0,3-38-1 15,0 0 1-15,-6 37 0 0,5-11 0 0,1-26 0 16,0 0 0-16,0 27 0 0,0 12 0 0,0-39 0 16,0 0 0-16,-6 45 1 0,6 5-1 0,0-50 2 0,0 0-2 15,6 45 2-15,-5-14-2 0,-1-31 5 0,0 0-5 16,4 24 6-16,-1 0-6 0,-3-24 8 0,0 0-8 15,2 19 8-15,0-7-8 0,-2-12 9 0,0 0-9 16,0 0 9-16,0 0-9 0,0 0 10 0,0 0-10 0,5-31 11 16,-5-17-11-16,0 48 13 0,0 0-13 0,4-61 14 15,6-3-14-15,-10 64 17 0,0 0-17 0,9-71 17 16,2-8-17-16,-11 79 19 0,0 0-19 0,14-90 20 16,5-9-20-16,-19 99 17 0,0 0-17 0,28-93 17 15,4 20-17-15,-32 73 16 0,0 0-16 0,35-57 17 16,2 17-17-16,-37 40 14 0,0 0-14 0,32-22 14 15,-4 13-14-15,-28 9 11 0,0 0-11 0,30 3 11 16,-3 11-11-16,-27-14 8 0,0 0-8 16,25 17 9-16,-4 6-9 0,-21-23 3 0,0 0-3 15,10 31 3-15,-6 9-3 0,-4-40 0 0,0 0 0 16,-7 47 1-16,-9 1-1 0,16-48 0 0,0 0 0 16,-25 49 0-16,-6-8 0 0,31-41-2 0,0 0 2 15,-38 36-1-15,3-6 1 0,35-30-2 0,0 0 2 0,-37 17-1 16,4-8 1-16,33-9-4 0,0 0 4 0,-27-2-3 15,13-10 3-15,14 12-3 0,0 0 3 0,2-28-2 16,19-12 2-16,-3 1-1178 0</inkml:trace>
  <inkml:trace contextRef="#ctx0" brushRef="#br0" timeOffset="205448.18">23047 15255 1121 0,'0'0'0'0,"0"0"0"0,0 17 0 0,0-17 24 16,0 0-24-1,0 26 24-15,0 12-24 0,0-38 29 0,0 0-29 0,5 47 30 16,1 10-30-16,-6-57 37 0,0 0-37 0,8 57 38 16,3-8-38-16,-11-49 21 0,0 0-21 0,11 53 22 15,3 10-22-15,-14-63 16 0,0 0-16 0,10 64 16 16,4-4-16-16,-14-60 13 0,0 0-13 0,13 49 14 16,-8-25-14-16,-5-24 15 0,0 0-15 0,5 14 16 0,-1-7-16 15,-4-7 21-15,0 0-21 0,0 0 22 0,5 8-22 16,-5-8 28-16,0 0-28 0,7-10 29 15,2-20-29-15,-9 30 25 0,0 0-25 0,12-41 26 0,2-9-26 16,-14 50 21-16,0 0-21 0,18-50 21 0,5 1-21 16,-23 49 17-16,0 0-17 15,28-41 17-15,2 9-17 0,-30 32 18 0,0 0-18 0,28-20 18 0,-12 11-18 0,-16 9 19 0,0 0-19 32,16 0 19-32,-3 7-19 0,-13-7 14 0,0 0-14 0,19 17 15 15,2 20-15-15,-21-37 8 0,0 0-8 0,21 41 8 0,-3 11-8 0,-18-52 3 0,0 0-3 0,14 52 3 16,-2-4-3-16,-12-48 1 0,0 0-1 15,11 40 1 1,0-9-1-16,-11-31 0 0,0 0 0 0,15 25 0 16,7-6 0-16,-22-19 0 0,0 0 0 0,30 10 0 15,10-7 0-15,-40-3 0 0,0 0 0 0,42-5 0 0,-1-10 0 16,-41 15-3-16,0 0 3 0,37-25-2 0,-3-9 2 16,-34 34-12-16,0 0 12 0,31-43-11 0,3-4 11 15,-34 47-25-15,0 0 25 0,33-43-24 0,-3 6 24 16,-30 37-46-16,0 0 46 0,25-29-46 0,-6 3 46 15,-19 26-43-15,0 0 43 0,11-17-42 0,-6 4 42 16,-5 13-23-16,0 0 23 0,0-12-23 0,-3-3 23 16,3 15-6-16,0 0 6 0,-11-9-6 0,-10 6 6 15,21 3-1-15,0 0 1 0,-26 3 0 0,-8 1 0 0,34-4 1 16,0 0-1-16,-33 12 1 0,-4 10-1 0,37-22 6 16,0 0-6-16,-34 35 7 0,-1 10-7 0,35-45 10 15,0 0-10-15,-28 53 11 0,17 3-11 0,11-56 13 16,0 0-13-16,-2 48 14 0,7-17-14 0,-5-31 14 0,0 0-14 15,20 23 14-15,10-4-14 0,-30-19 15 16,0 0-15-16,39 9 15 0,5-11-15 0,-44 2 15 16,0 0-15-16,40-17 16 0,-8-18-16 0,-32 35 15 0,0 0-15 15,27-43 16-15,-5-7-16 0,-22 50 13 0,0 0-13 16,15-47 14-16,-3 7-14 0,-12 40 12 0,0 0-12 16,9-26 13-16,-4 10-13 0,-5 16 11 0,0 0-11 15,0 0 11-15,0 0-11 0,0 0 8 0,0 0-8 0,2 16 9 16,-2 22-9-16,0-38 7 0,0 0-7 0,3 47 7 15,4-4-7-15,-7-43 5 0,0 0-5 0,14 36 6 16,8-6-6-16,-22-30 5 0,0 0-5 0,31 19 6 16,12-5-6-16,-43-14 3 0,0 0-3 0,47-2 3 15,1-17-3-15,-48 19 1 0,0 0-1 0,37-36 1 16,0-18-1-16,-37 54 0 0,0 0 0 0,32-55 1 0,-11-1-1 16,-21 56 2-16,0 0-2 0,9-57 2 15,-11-7-2-15,2 64 3 0,0 0-3 0,-9-66 4 0,-8-6-4 16,17 72 6-16,0 0-6 0,-22-61 6 0,-2 18-6 15,24 43 8-15,0 0-8 0,-27-21 9 0,1 28-9 16,26-7 9-16,0 0-9 0,-25 31 9 0,0 24-9 16,25-55 4-16,0 0-4 0,-14 63 4 0,14 3-4 15,0-66 1-15,0 0-1 0,11 57 1 0,8-2-1 0,-19-55 0 16,0 0 0-16,25 54 0 0,3-1 0 0,-28-53-1 16,0 0 1-16,25 42 0 0,-11-18 0 0,-14-24-4 15,0 0 4-15,16 9-3 0,10-11 3 0,-26 2-4 16,0 0 4-16,30-14-4 0,-3-19 4 0,-27 33-2 15,0 0 2-15,21-33-2 0,-5-1 2 0,-16 34-2 0,0 0 2 16,16-31-1-16,1 6 1 0,-17 25-1 0,0 0 1 16,18-17-1-16,-4 10 1 0,-14 7 0 0,0 0 0 15,9-2 0-15,-9 2 0 0,0 0 0 0,0 0 0 0,0 21 0 16,-11 24 0-16,11-45 0 0,0 0 0 0,-16 57 0 16,-5 2 0-16,21-59 0 0,0 0 0 0,-26 50 0 15,-2-12 0-15,28-38 0 0,0 0 0 0,-25 25 1 0,9-15-1 16,16-10 1-16,0 0-1 0,-7-3 2 0,9-13-2 15,-2 16 2-15,0 0-2 0,9-28 2 0,8-11-2 16,-17 39 1-16,0 0-1 0,23-52 1 0,5 0-1 16,-28 52 0-16,0 0 0 0,32-54 0 0,2 6 0 15,-34 48-1-15,0 0 1 0,37-47 0 0,7 9 0 16,-44 38-4-16,0 0 4 0,37-30-4 0,-16 18 4 16,-21 12-6-16,0 0 6 0,19 2-6 0,3 8 6 15,-22-10-7-15,0 0 7 0,22 18-7 0,0 8 7 16,-22-26-8-16,0 0 8 0,21 31-7 0,0 2 7 15,-21-33-5-15,0 0 5 0,21 33-4 0,6 1 4 16,-27-34-4-16,0 0 4 0,24 24-3 0,-3-8 3 0,-21-16-1 16,0 0 1-16,23 5 0 0,7-8 0 0,-30 3 0 15,0 0 0-15,27-12 0 0,-10-11 0 0,-17 23 2 16,0 0-2-16,11-28 2 0,-9 1-2 0,-2 27 4 16,0 0-4-16,-5-33 5 0,-10 2-5 0,15 31 9 15,0 0-9-15,-17-30 9 0,-3 4-9 0,20 26 11 0,0 0-11 16,-23-17 11-16,-1 8-11 0,24 9 7 0,0 0-7 0,-27 6 7 15,-3 16-7-15,30-22 4 0,0 0-4 0,-30 35 5 16,7 4-5-16,23-39 2 0,0 0-2 0,-14 45 3 16,9 9-3-16,5-54 0 0,0 0 0 15,9 59 1-15,15-2-1 0,-24-57 0 0,0 0 0 0,36 52 0 16,10-11 0-16,-46-41-1 0,0 0 1 0,56 28 0 16,18-16 0-16,-74-12-2 0,0 0 2 0,78-3-1 0,-4-15 1 15,-74 18-2-15,0 0 2 0,67-34-2 0,-14-18 2 16,-53 52-2-16,0 0 2 0,42-61-1 0,-8-1 1 15,-34 62 0-15,0 0 0 0,28-71 0 0,-16-5 0 16,-12 76 1-16,0 0-1 0,5-83 2 0,-5-11-2 16,0 94 5-16,0 0-5 0,-3-90 5 0,-6 21-5 15,9 69 8-15,0 0-8 0,-12-53 8 0,-4 16-8 16,16 37 9-16,0 0-9 0,-14-20 9 0,3 11-9 16,11 9 9-16,0 0-9 0,-9 3 10 0,-3 15-10 15,12-18 5-15,0 0-5 0,-11 27 5 0,8 10-5 16,3-37 1-16,0 0-1 0,2 52 1 0,7 17-1 15,-9-69-1-15,0 0 1 0,12 76 0 0,4 0 0 0,-16-76-4 16,0 0 4-16,21 68-4 0,2-10 4 0,-23-58-9 16,0 0 9-16,23 56-8 0,-4 4 8 0,-19-60-9 15,0 0 9-15,16 54-9 0,-2-11 9 0,-14-43-5 0,0 0 5 16,13 33-5-16,-5-10 5 0,-8-23-2 16,0 0 2-16,7 14-1 0,-7-14 1 0,0 0-2 0,0 0 2 15,0 0-2-15,13-30 2 0,-4 2-1343 0</inkml:trace>
  <inkml:trace contextRef="#ctx0" brushRef="#br0" timeOffset="205699.37">25194 15629 1345 0,'0'0'0'0,"0"0"0"0,0-9 0 15,0 9 12-15,0 0-12 0,0 0 13 0,7-3-13 16,-7 3 10-16,0 0-10 0,17 0 10 0,22-7-10 16,-39 7 44-16,0 0-44 0,48-6 45 0,10-4-45 15,-58 10 41-15,0 0-41 0,63-9 42 0,4-1-42 16,-67 10 32-16,0 0-32 0,59-12 32 0,-15 2-32 0,-44 10 28 15,0 0-28-15,32-9 29 0,-10-3-29 0,-22 12 19 16,0 0-19-16,15-11 19 0,-10 3-19 0,-5 8 7 16,0 0-7-16,0 0 7 0,0 0-7 0,0 0 3 15,0 0-3-15,-9 0 3 0,6 10-3 0,3-10 0 16,0 0 0-16,-4 21 1 0,0 15-1 0,4-36 0 0,0 0 0 16,0 43 0-16,8 6 0 15,-8-49 0-15,0 0 0 0,10 55 0 0,2 8 0 0,-12-63 0 16,0 0 0-16,11 57 0 0,-4-19 0 15,-7-38 0-15,0 0 0 0,5 26 0 0,-1-11 0 0,-4-15 0 16,0 0 0-16,5 9 0 0,6-6 0 0,-1 1-1247 16</inkml:trace>
  <inkml:trace contextRef="#ctx0" brushRef="#br0" timeOffset="205884.3">25686 15234 1412 0,'0'0'0'0,"0"0"0"16,0 0 0-16,0 0 18 0,0 0-18 0,12-9 19 0,-12 9-19 15,0 0 40-15,0 0-40 0,7-3 40 0,-7 3-40 16,0 0 58-16,0 0-58 0,0 0 59 0,14 19-59 16,-14-19 40-16,0 0-40 0,11 19 40 0,-2-2-40 15,-9-17 29-15,0 0-29 0,7 18 30 16,-4-3-30-16,-3-15 23 0,0 0-23 0,9 12 23 0,10-5-23 16,-1 0-1314-16</inkml:trace>
  <inkml:trace contextRef="#ctx0" brushRef="#br0" timeOffset="206134.26">26333 15489 1300 0,'0'0'0'0,"0"0"0"0,-9 0 0 0,9 0 18 0,0 0-18 0,-19 0 19 16,-18 0-19-16,37 0 42 0,0 0-42 0,-44 1 43 16,-2 6-43-16,46-7 45 0,0 0-45 0,-48 11 46 15,-5 2-46-15,53-13 24 0,0 0-24 16,-54 23 24-16,-5 6-24 0,59-29 15 0,0 0-15 15,-49 31 16-15,17 6-16 0,32-37 16 0,0 0-16 16,-19 40 17-16,17 6-17 0,2-46 14 0,0 0-14 16,21 44 14-16,22-3-14 0,-43-41 8 0,0 0-8 0,58 31 8 15,12-13-8-15,-70-18 5 0,0 0-5 16,82-2 5-16,22-26-5 0,-2 2-1200 16</inkml:trace>
  <inkml:trace contextRef="#ctx0" brushRef="#br0" timeOffset="206930.72">26721 15433 1300 0,'0'0'0'0,"0"0"0"16,-19-17 0-16,19 17 28 0,0 0-28 0,-21-9 28 16,-2 16-28-16,23-7 25 0,0 0-25 0,-29 19 26 0,-4 12-26 0,33-31 27 0,0 0-27 15,-34 37 28-15,-3-3-28 0,37-34 13 0,0 0-13 16,-31 35 13-16,9-6-13 16,22-29 9-16,0 0-9 0,-12 24 10 15,9-4-10-15,3-20 8 0,0 0-8 0,8 17 9 0,12 4-9 16,-20-21 7-16,0 0-7 0,24 17 7 0,6-12-7 15,-30-5 15-15,0 0-15 0,30-5 15 0,-3-11-15 0,-27 16 16 16,0 0-16-16,23-20 17 0,-11-6-17 16,-12 26 17-16,0 0-17 0,5-26 17 0,-5 0-17 0,0 26 15 15,0 0-15-15,-3-19 16 0,-4 10-16 0,7 9 11 16,0 0-11-16,-7 0 12 0,2 9-12 0,5-9 7 16,0 0-7-16,-4 12 8 0,4 3-8 0,0-15 2 0,0 0-2 15,9 16 3-15,8 6-3 0,-17-22 0 0,0 0 0 0,34 23 0 16,22-6 0-16,-56-17-1 0,0 0 1 0,66 11-1 15,-1-15 1-15,-65 4-3 16,0 0 3-16,62-15-2 0,-16-11 2 0,-46 26-1 0,0 0 1 0,33-37-1 0,-10-6 1 16,-23 43 0-1,0 0 0-15,14-55 0 0,-10-11 0 0,-4 66 0 16,0 0 0-16,-6-68 1 0,-6 4-1 0,12 64 1 16,0 0-1-16,-14-55 1 0,-2 8-1 0,16 47 2 0,0 0-2 15,-16-34 2-15,2 13-2 0,14 21 4 16,0 0-4-16,-12-11 4 0,1 11-4 0,11 0 4 15,0 0-4-15,-9 9 5 0,-3 14-5 0,12-23 3 0,0 0-3 0,-9 34 4 0,9 16-4 0,0-50 1 16,0 0-1 0,7 59 2-16,6 9-2 0,-13-68 0 0,0 0 0 0,14 60 1 15,2-13-1-15,-16-47 0 0,0 0 0 0,15 36 0 16,3 1 0-16,-18-37-1 0,0 0 1 0,14 27 0 16,-5-11 0-16,-9-16-1 0,0 0 1 0,9 10-1 15,3-4 1-15,-12-6-1 0,0 0 1 0,21 0 0 16,13-11 0-16,-34 11 0 0,0 0 0 0,35-19 0 15,2-15 0-15,-37 34 0 0,0 0 0 0,30-49 1 16,-7-20-1-16,-23 69 3 0,0 0-3 0,19-78 3 16,1-2-3-16,-20 80 7 0,0 0-7 0,14-74 8 0,-11 8-8 15,-3 66 10-15,0 0-10 0,-1-55 11 0,-6 12-11 16,7 43 12-16,0 0-12 0,-9-26 13 0,-3 13-13 16,12 13 13-16,0 0-13 0,-16 6 14 0,-4 13-14 15,20-19 9-15,0 0-9 0,-23 33 10 0,6 8-10 16,17-41 5-16,0 0-5 0,-9 47 5 0,11 7-5 15,-2-54 1-15,0 0-1 0,12 62 1 0,7 10-1 0,-19-72 0 16,0 0 0-16,30 71 0 0,9-12 0 16,-39-59-1-16,0 0 1 0,37 44-1 0,-14-18 1 0,-23-26-1 15,0 0 1-15,23 19-1 0,7-4 1 0,-30-15-1 16,0 0 1-16,34 9-1 0,4-9 1 0,-38 0 0 16,0 0 0-16,39-9 0 0,0-12 0 0,-39 21-1 0,0 0 1 15,35-27 0-15,-5-10 0 0,-30 37-2 16,0 0 2-16,27-43-1 0,-4-9 1 0,-2 0-1326 15</inkml:trace>
  <inkml:trace contextRef="#ctx0" brushRef="#br0" timeOffset="207299.48">27691 15255 1121 0,'0'0'0'0,"0"0"0"16,0 9 0-16,0-9 7 0,0 0-7 0,2 20 7 15,0 25-7-15,-2-45 29 0,0 0-29 0,3 50 30 0,4-6-30 16,-7-44 39-16,0 0-39 0,11 34 40 0,5-6-40 16,-16-28 36-16,0 0-36 0,14 23 37 0,-2-10-37 0,-12-13 37 0,0 0-37 15,13 13 38 1,-1-3-38-16,-12-10 42 0,0 0-42 0,19 2 42 0,11-8-42 15,-30 6 51-15,0 0-51 0,30-15 52 0,-5-15-52 16,-25 30 34-16,0 0-34 0,18-41 35 0,-6-11-35 16,-12 52 23-16,0 0-23 0,9-50 23 0,-4 5-23 15,-5 45 16-15,0 0-16 0,4-33 16 0,-3 17-16 16,-1 16 9-16,0 0-9 0,0 0 9 0,8 18-9 16,-8-18 6-16,0 0-6 0,3 38 7 0,-3 31-7 15,0-69 4-15,0 0-4 0,2 80 4 0,3-4-4 16,-5-76 2-16,0 0-2 0,7 79 3 0,2 10-3 15,-9-89 1-15,0 0-1 0,12 84 1 0,4-4-1 16,-16-80 1-16,0 0-1 0,18 66 2 0,-1-9-2 16,-17-57 2-16,0 0-2 0,15 43 2 0,-7-12-2 0,-8-31 5 15,0 0-5-15,7 26 6 0,-1 0-6 16,-6-26 13-16,0 0-13 0,5 21 13 0,0-9-13 16,-5-12 19-16,0 0-19 0,7 5 20 0,2-5-20 15,-9 0 22-15,0 0-22 0,21-12 23 0,18-16-23 16,-2 1-1387-16</inkml:trace>
  <inkml:trace contextRef="#ctx0" brushRef="#br0" timeOffset="207618.42">29113 14923 1211 0,'0'0'0'0,"-7"-4"0"0,-12-4 0 15,19 8 23-15,0 0-23 0,-25-4 24 0,-2 14-24 16,27-10 42-16,0 0-42 0,-28 23 43 0,0 10-43 16,28-33 32-16,0 0-32 0,-23 38 33 0,2 0-33 0,21-38 16 15,0 0-16-15,-16 38 17 0,4-3-17 16,12-35 15-16,0 0-15 0,-6 33 16 0,8 1-16 16,-2-34 11-16,0 0-11 0,5 43 11 0,2 9-11 0,-7-52 18 15,0 0-18-15,7 57 18 0,1-1-18 16,-8-56 22-16,0 0-22 0,5 47 23 0,-2-11-23 0,-3-36 23 15,0 0-23-15,2 28 24 0,0 1-24 16,-2-29 24-16,0 0-24 0,2 24 25 0,-1-5-25 16,-1-19 22-16,0 0-22 0,0 14 22 0,0-14-22 15,0 0 18-15,0 0-18 0,16 7 18 0,25-9-18 0,1 1-1254 16</inkml:trace>
  <inkml:trace contextRef="#ctx0" brushRef="#br0" timeOffset="208668.1">29662 15336 807 0,'0'0'0'16,"0"0"0"-16,-20-8 0 0,20 8 10 0,0 0-10 15,-23-7 10-15,-9 3-10 0,32 4 25 0,0 0-25 0,-42 5 25 16,-7 7-25-16,49-12 22 0,0 0-22 0,-55 20 23 15,0 11-23-15,55-31 13 0,0 0-13 16,-51 36 14-16,4 2-14 0,47-38 18 0,0 0-18 0,-41 38 19 16,8 0-19-16,33-38 22 0,0 0-22 0,-25 38 23 15,16-7-23-15,9-31 23 0,0 0-23 0,4 25 24 16,10 1-24-16,-14-26 22 0,0 0-22 0,24 22 22 16,8-5-22-16,-32-17 18 0,0 0-18 0,41 9 18 15,6-11-18-15,-47 2 15 0,0 0-15 0,48-19 16 16,-2-10-16-16,-46 29 11 0,0 0-11 0,42-40 11 15,-7 0-11-15,-35 40 15 0,0 0-15 0,29-45 15 16,-14-7-15-16,-15 52 27 0,0 0-27 16,11-48 27-16,-4 10-27 0,-7 38 33 0,0 0-33 0,5-26 33 15,-3 14-33-15,-2 12 24 0,0 0-24 16,0 0 24-16,-7 26-24 0,7-26 19 0,0 0-19 0,-5 33 19 16,3 8-19-16,2-41 11 0,0 0-11 0,4 35 12 15,3-14-12-15,-7-21 7 0,0 0-7 0,21 17 7 16,21 7-7-16,-42-24 3 0,0 0-3 0,48 21 3 0,-11-14-3 15,-37-7 3-15,0 0-3 0,35-5 3 0,7-11-3 16,-42 16 2-16,0 0-2 0,45-31 3 0,-5-7-3 16,-40 38 3-16,0 0-3 0,34-54 3 0,-8-13-3 15,-26 67 9-15,0 0-9 0,19-68 10 0,-4 4-10 16,-15 64 16-16,0 0-16 0,10-60 17 0,-5 4-17 16,-5 56 18-16,0 0-18 0,4-50 18 0,-2 5-18 0,-2 45 18 15,0 0-18-15,2-31 19 0,-1 14-19 16,-1 17 16-16,0 0-16 0,0 0 16 0,-12 1-16 0,12-1 11 15,0 0-11-15,-9 14 12 0,4 7-12 0,5-21 6 16,0 0-6-16,0 22 6 0,5 4-6 0,-5-26 2 16,0 0-2-16,7 35 2 0,0 10-2 0,-7-45 0 0,0 0 0 15,11 54 0-15,1 8 0 0,-12-62-1 0,0 0 1 16,9 66-1-16,0 5 1 0,-9-71-6 16,0 0 6-16,7 64-5 0,0-12 5 0,-7-52-7 0,0 0 7 15,9 36-7-15,0-7 7 0,-9-29-6 0,0 0 6 0,8 23-5 16,-1-9 5-16,-7-14-5 0,0 0 5 0,6 8-5 0,-6-8 5 15,0 0-2-15,0 0 2 0,12 11-1 0,7-10 1 16,-19-1 0-16,0 0 0 0,29 0 0 0,6-1 0 16,-35 1 2-16,0 0-2 0,42-9 2 0,15-5-2 15,-57 14 5-15,0 0-5 0,58-24 5 0,-2-12-5 16,1-1-1190-16</inkml:trace>
  <inkml:trace contextRef="#ctx0" brushRef="#br0" timeOffset="209224.83">29810 15419 1323 0,'0'0'0'0,"0"0"0"0,0 0 0 0,0 0 0 15,0 0 0-15,10-8 1 0,4 1-1 0,-14 7 22 0,0 0-22 16,32-12 22-16,23-7-22 0,-55 19 71 0,0 0-71 0,62-23 71 0,-2-1-71 16,-60 24 52-16,0 0-52 15,56-23 53-15,-14 4-53 0,-42 19 37 0,0 0-37 0,32-14 37 0,-9 8-37 0,-23 6 12 16,0 0-12-16,28-6 12 0,11 3-12 0,-2-1-1225 15</inkml:trace>
  <inkml:trace contextRef="#ctx0" brushRef="#br0" timeOffset="209914.89">30422 15227 1255 0,'0'0'0'0,"0"0"0"15,0 0 0-15,0 0-4 0,0 0 4 0,0 0-3 16,3 7 3-16,-3-7 1 0,0 0-1 0,6 10 2 15,6 6-2-15,-12-16 6 0,0 0-6 0,12 14 7 16,-1-4-7-16,-11-10 7 0,0 0-7 0,9 7 7 16,0-2-7-16,-9-5 19 15,0 0-19-15,19-1 20 0,18-10-20 0,-37 11 33 0,0 0-33 0,33-17 34 16,-10-6-34-16,-23 23 38 0,0 0-38 0,18-29 39 16,-6-2-39-16,-12 31 34 0,0 0-34 15,6-29 35-15,-8 3-35 16,2 26 28-16,0 0-28 0,-9-21 29 0,-7 7-29 0,16 14 21 0,0 0-21 0,-21-5 21 0,-5 6-21 15,26-1 17-15,0 0-17 0,-34 11 17 0,-6 8-17 32,40-19 7-32,0 0-7 0,-41 26 8 0,4 7-8 15,37-33 3-15,0 0-3 0,-32 41 4 0,4 9-4 16,28-50 1-16,0 0-1 0,-19 56 2 0,8-3-2 0,11-53 0 0,0 0 0 0,-2 45 0 16,7-13 0-16,-5-32-1 0,0 0 1 0,23 27 0 0,23-1 0 15,-46-26-2-15,0 0 2 0,55 23-1 0,5-11 1 16,-60-12-3-16,0 0 3 0,58 0-2 0,-3-10 2 15,-55 10-4-15,0 0 4 0,51-18-3 0,-3-9 3 16,-48 27-1-16,0 0 1 0,44-40-1 0,0-10 1 16,-44 50 0-16,0 0 0 0,42-56 0 0,-1-3 0 15,-41 59 3 1,0 0-3-16,31-59 4 0,-9 4-4 0,-22 55 8 0,0 0-8 0,14-50 9 0,-5 3-9 16,-9 47 12-16,0 0-12 0,1-43 12 0,-4 3-12 0,3 40 12 15,0 0-12-15,-7-38 12 0,-4 3-12 0,11 35 9 16,0 0-9-16,-12-26 10 0,-1 9-10 0,13 17 7 15,0 0-7-15,-12-10 8 0,-4 10-8 0,16 0 5 0,0 0-5 16,-16 7 5-16,4 5-5 0,12-12 3 16,0 0-3-16,-7 21 3 0,5 6-3 0,2-27 2 0,0 0-2 15,4 31 2-15,5-1-2 0,-9-30 0 0,0 0 0 16,15 26 1-16,7 3-1 0,-22-29 0 0,0 0 0 0,24 30 0 16,6-3 0-16,-30-27 0 0,0 0 0 0,28 25 0 15,-6-3 0-15,-22-22-6 0,0 0 6 16,16 21-5-16,-4 1 5 0,-12-22-8 0,0 0 8 15,7 30-8-15,-5 10 8 0,-2-40-7 0,0 0 7 0,-2 46-7 32,-5-1 7-32,7-45-5 0,0 0 5 0,-9 40-5 15,0-5 5-15,9-35-3 0,0 0 3 0,-5 29-2 0,5-5 2 16,0-24-1-16,0 0 1 0,5 16 0 16,2-4 0-16,-7-12 0 0,0 0 0 0,21 17 0 0,22 11 0 15,-43-28 0-15,0 0 0 0,60 28 0 0,24-4 0 16,1 0-1245-16</inkml:trace>
  <inkml:trace contextRef="#ctx0" brushRef="#br0" timeOffset="213067.13">23400 16181 460 0,'0'0'0'0,"0"0"0"0,0 0 0 16,0 0 25-16,0 0-25 0,-18-4 25 0,8-4-25 16,10 8 110-16,0 0-110 0,-4-9 111 0,4 9-111 0,0 0 103 0,0 0-103 0,0 0 103 15,0 0-103-15,0 0 64 0,0 0-64 0,-12 17 65 16,1 32-65-16,11-49 43 0,0 0-43 0,-16 59 44 15,-5 6-44-15,21-65 31 16,0 0-31-16,-21 73 31 0,-4 8-31 0,25-81 24 16,0 0-24-16,-21 90 25 0,3 9-25 15,18-99 25-15,0 0-25 0,-12 92 26 0,7-13-26 0,5-79 27 16,0 0-27-16,1 76 28 0,12 4-28 0,-13-80 26 16,0 0-26-16,19 78 27 0,4-11-27 0,-23-67 23 15,0 0-23-15,25 52 24 0,-8-15-24 0,-17-37 23 16,0 0-23-16,20 26 24 0,3-4-24 0,-23-22 11 15,0 0-11-15,33 16 11 0,13-8-11 0,2 1-1095 16</inkml:trace>
  <inkml:trace contextRef="#ctx0" brushRef="#br0" timeOffset="213605.29">22948 16781 1267 0,'0'0'0'0,"0"0"0"0,11-17 0 16,-11 17 4-16,0 0-4 0,26-19 5 0,24 0-5 16,-50 19 3-16,0 0-3 0,75-23 3 0,30 3-3 0,-105 20-1 15,0 0 1-15,112-18 0 0,-6 3 0 16,-106 15 0-16,0 0 0 0,108-16 1 16,-4-1-1-16,-104 17 1 0,0 0-1 0,90-19 2 0,-21 1-2 0,-69 18 2 15,0 0-2-15,53-17 2 0,-18 0-2 0,-35 17 2 0,0 0-2 0,18-21 3 0,-11 0-3 16,-7 21 1-16,0 0-1 0,0-19 2 15,-2 5-2-15,2 14 1 0,0 0-1 0,-2-12 1 16,2 12-1-16,0 0 1 16,0 0-1-16,0 0 2 0,0 0-2 0,0 0 4 0,0 0-4 0,0 9 4 0,-2 8-4 15,2-17 6-15,0 0-6 0,-3 37 6 0,-1 23-6 16,4-60 10-16,0 0-10 0,0 73 10 0,6 7-10 16,-6-80 12-16,0 0-12 0,8 79 13 0,3-11-13 15,-11-68 13-15,0 0-13 0,12 60 14 0,-5-11-14 16,-7-49 13-16,0 0-13 0,7 38 13 0,-1-18-13 0,-6-20 13 15,0 0-13-15,5 11 14 0,4-8-14 0,-9-3 14 16,0 0-14-16,12-10 14 0,0-21-14 0,-12 31 16 16,0 0-16-16,13-37 17 0,-1 5-17 15,-12 32 21-15,0 0-21 0,14-33 21 0,4-2-21 16,-18 35 22-16,0 0-22 16,23-29 23-16,3 8-23 0,-26 21 26 0,0 0-26 15,25-14 26-15,-6 11-26 0,-19 3 28 0,0 0-28 0,16 6 29 0,9 10-29 0,-25-16 27 16,0 0-27-16,19 19 27 15,-1 2-27-15,-18-21 26 0,0 0-26 0,18 24 27 16,5 6-27-16,-23-30 18 0,0 0-18 0,21 25 19 0,-7-9-19 16,-14-16 10-16,0 0-10 0,28 16 10 0,25-3-10 15,0 1-1341-15</inkml:trace>
  <inkml:trace contextRef="#ctx0" brushRef="#br0" timeOffset="213957.37">24763 16691 1367 0,'0'0'0'0,"0"-7"0"16,0-13 0-16,0 20 26 15,0 0-26-15,-2-26 26 0,-5 5-26 0,7 21 53 16,0 0-53-16,-14-16 54 0,-12 8-54 0,26 8 30 16,0 0-30-16,-39 5 31 0,-10 17-31 0,49-22 22 0,0 0-22 15,-46 37 23-15,9 13-23 0,37-50 22 0,0 0-22 16,-28 52 23-16,10-4-23 0,18-48 22 0,0 0-22 16,-9 38 23-16,9-14-23 0,0-24 24 0,0 0-24 15,21 21 24-15,27 7-24 0,-48-28 19 0,0 0-19 0,56 22 20 16,-1-13-20-16,-55-9 18 0,0 0-18 15,55 0 18-15,-8-10-18 0,-47 10 15 16,0 0-15-16,44-19 15 0,-10-11-15 0,-34 30 11 16,0 0-11-16,28-38 11 0,-1-9-11 0,-27 47 8 15,0 0-8-15,23-39 9 0,-6 16-9 0,-17 23 7 16,0 0-7-16,14-12 7 0,-5 9-7 0,-9 3 4 0,0 0-4 16,11 13 4-16,8 20-4 0,-19-33 2 0,0 0-2 15,19 37 2-15,1-6-2 0,-20-31 0 0,0 0 0 0,19 29 0 16,4 2 0-16,-23-31-2 0,0 0 2 0,23 32-1 15,2-8 1-15,-25-24-12 0,0 0 12 0,21 17-12 16,-9-7 12-16,1 1-1375 0</inkml:trace>
  <inkml:trace contextRef="#ctx0" brushRef="#br0" timeOffset="214344">25236 16767 1323 0,'0'0'0'0,"0"0"0"16,-2-13 0-1,2 13 2-15,0 0-2 0,-3-11 2 0,3 11-2 0,0 0 0 16,0 0 0-16,0 0 0 0,0 0 0 0,0 0 28 15,0 0-28-15,12 5 28 0,9 16-28 0,-21-21 43 16,0 0-43-16,23 26 44 0,0 2-44 0,-23-28 49 0,0 0-49 16,19 27 49-16,-4 1-49 0,-15-28 43 0,0 0-43 15,8 31 44-15,-4 6-44 0,-4-37 32 0,0 0-32 0,-4 36 33 16,-6-1-33-16,10-35 23 0,0 0-23 16,-13 26 24-16,6-13-24 0,7-13 14 0,0 0-14 0,0 0 14 0,-8-17-14 0,8 17 6 0,0 0-6 15,-2-24 6-15,0-9-6 0,2 33 2 0,0 0-2 16,0-36 2-16,0-8-2 15,0 44 0-15,0 0 0 0,5-50 1 0,6-12-1 0,-11 62 0 0,0 0 0 0,18-62 0 16,6 1 0-16,-24 61-1 0,0 0 1 0,34-47 0 31,8 20 0-31,-42 27-1 0,0 0 1 0,42-11 0 16,-5 22 0-16,-37-11 0 0,0 0 0 0,36 31 0 16,6 24 0-16,-42-55 0 0,0 0 0 0,39 61 0 15,-9 1 0-15,-30-62 0 0,0 0 0 0,25 54 1 16,-8-13-1-16,-17-41 3 0,0 0-3 0,14 43 3 15,-1 9-3-15,-13-52 7 0,0 0-7 0,10 54 8 16,-1-9-8-16,-9-45 10 0,0 0-10 0,21 29 11 16,22-20-11-16,1 0-1330 0</inkml:trace>
  <inkml:trace contextRef="#ctx0" brushRef="#br0" timeOffset="214731.01">27065 16518 1177 0,'0'0'0'0,"0"0"0"0,-2-10 0 0,2 10 24 0,0 0-24 15,-8-11 25-15,-7 3-25 0,15 8 56 0,0 0-56 16,-28-2 57-16,-19 9-57 0,47-7 46 0,0 0-46 0,-60 14 46 16,-11 10-46-16,71-24 27 0,0 0-27 0,-72 33 28 15,6 8-28-15,66-41 24 0,0 0-24 16,-51 45 24-16,18 2-24 0,33-47 16 0,0 0-16 0,-21 40 17 15,14-9-17-15,7-31 12 0,0 0-12 0,5 28 12 16,13-2-12-16,-18-26 9 0,0 0-9 0,37 26 9 16,17-2-9-16,-54-24 7 0,0 0-7 0,60 24 7 15,2 2-7-15,-62-26 6 0,0 0-6 0,49 24 7 16,-20-6-7-16,-29-18 6 0,0 0-6 0,17 19 7 16,-1 12-7-16,-16-31 4 0,0 0-4 15,4 34 5-15,-19 3-5 0,15-37 3 0,0 0-3 16,-26 31 3-16,-11-10-3 0,37-21 1 0,0 0-1 15,-37 15 2-15,0-3-2 0,37-12 0 0,0 0 0 0,-27 6 0 16,17-13 0-16,10 7-1 0,0 0 1 0,9-18-1 16,21-9 1-16,0-1-1189 0</inkml:trace>
  <inkml:trace contextRef="#ctx0" brushRef="#br0" timeOffset="-214513.25">27305 16423 1132 0,'0'0'0'0,"0"0"0"0,0 0 0 0,0 0 20 0,0 0-20 16,2 7 20-16,-2-7-20 0,0 0 40 16,0 0-40-16,3 12 40 0,-1 0-40 0,-2-12 33 15,0 0-33-15,2 21 34 0,0 7-34 0,-2-28 19 16,0 0-19-16,3 41 20 0,1 15-20 0,-4-56 14 0,0 0-14 16,5 62 14-16,0 4-14 0,-5-66 14 0,0 0-14 15,4 64 14-15,-6-9-14 0,2-55 12 0,0 0-12 16,-2 50 13-16,2-1-13 0,0-49 9 0,0 0-9 15,0 46 10-15,0 5-10 0,0-51 9 0,0 0-9 0,2 46 9 16,0-6-9-16,-2-40 7 0,0 0-7 0,3 33 7 16,1-7-7-16,-4-26 4 0,0 0-4 0,2 10 5 15,-6-17-5-15,1 0-1065 0</inkml:trace>
  <inkml:trace contextRef="#ctx0" brushRef="#br0" timeOffset="-214312.78">27058 16947 1457 0,'0'0'0'0,"11"-1"0"0,17-1 0 15,-28 2 2-15,0 0-2 0,49-2 3 0,31 2-3 16,-80 0 2-16,0 0-2 0,86 0 3 0,-3 0-3 0,-83 0 38 0,0 0-38 0,78-2 38 16,-10-1-38-1,-68 3 16-15,0 0-16 0,64-2 16 0,-4 2-16 16,-60 0 9-16,0 0-9 0,49-10 10 0,-19-14-10 15,0-1-1136-15</inkml:trace>
  <inkml:trace contextRef="#ctx0" brushRef="#br0" timeOffset="-213762.96">27623 16857 975 0,'0'0'0'0,"0"0"0"16,0 0 0-16,0 0-6 0,0 0 6 0,0 0-6 0,0 0 6 16,0 0-25-16,0 0 25 0,0 0-24 0,0 0 24 15,0 0 7-15,0 0-7 16,14-1 7-16,3-5-7 0,-17 6 51 0,0 0-51 0,28-10 51 15,4-4-51-15,-32 14 85 0,0 0-85 16,30-19 86-16,-3-3-86 0,-27 22 79 0,0 0-79 0,21-31 80 16,-2-6-80-16,-19 37 63 0,0 0-63 0,16-41 64 15,-4-1-64-15,-12 42 47 0,0 0-47 0,15-38 48 16,-1 12-48-16,-14 26 37 0,0 0-37 16,12-17 38-16,-1 6-38 0,-11 11 26 0,0 0-26 15,8-5 26-15,5 3-26 0,-13 2 19 16,0 0-19-16,10 0 20 0,-1 2-20 0,-9-2 15 0,0 0-15 15,13 7 16-15,8 5-16 0,-21-12 11 0,0 0-11 16,26 26 12-16,6 17-12 0,-32-43 8 0,0 0-8 16,25 54 9-16,-15 7-9 0,-10-61 3 0,0 0-3 15,0 60 4-15,-10-6-4 0,10-54 0 16,0 0 0-16,-20 50 1 0,-6-5-1 0,26-45 0 16,0 0 0-16,-30 47 0 0,-2 8 0 0,32-55 0 0,0 0 0 0,-30 59 0 15,-2-2 0-15,32-57 0 0,0 0 0 0,-28 50 0 16,5-12 0-16,23-38 0 0,0 0 0 0,-18 32 0 15,8-13 0-15,10-19 0 0,0 0 0 0,-5 12 0 16,3-2 0-16,2-10 0 0,0 0 0 0,0 0 1 0,3 9-1 16,-3-9 1-16,0 0-1 0,13 0 1 0,13-2-1 15,-26 2 2-15,0 0-2 0,34-5 2 0,3-6-2 16,-37 11 7-16,0 0-7 0,39-12 7 0,1-2-7 16,-40 14 17-16,0 0-17 0,37-12 18 0,-10 4-18 15,-27 8 24-15,0 0-24 0,21-5 24 0,-4 3-24 16,-17 2 26-16,0 0-26 0,27 3 26 0,15 6-26 15,-42-9 15-15,0 0-15 0,53 14 15 0,11 1-15 16,-1 1-1450-16</inkml:trace>
  <inkml:trace contextRef="#ctx0" brushRef="#br0" timeOffset="-213507.93">28718 17243 1423 0,'0'0'0'0,"0"0"0"0,0 0 0 0,0 0 10 15,0 0-10-15,-7 7 10 0,7-7-10 16,0 0 11-16,0 0-11 0,0 0 11 0,0 0-11 16,0 0 28-16,0 0-28 0,0 0 29 0,7 2-29 15,-7-2 22-15,0 0-22 0,0 0 22 0,5 7-22 0,-5-7 19 16,0 0-19-16,0 0 20 0,7 7-20 16,-7-7 22-16,0 0-22 0,0 0 22 0,0 17-22 15,0-17 20-15,0 0-20 0,-7 14 20 0,-9-2-20 0,16-12 17 16,0 0-17-16,-24 4 17 0,-10-13-17 15,34 9 16-15,0 0-16 0,-32-16 17 0,8-4-17 16,24 20 14-16,0 0-14 0,-14-23 14 0,10-1-14 0,4 24 10 0,0 0-10 0,23-14 11 16,33 10-11-16,-56 4 3 0,0 0-3 0,0 0-1296 0</inkml:trace>
  <inkml:trace contextRef="#ctx0" brushRef="#br0" timeOffset="-148160.79">26432 5377 348 0,'0'0'0'0,"0"0"0"16,0 0 0-16,0 0 16 0,0 0-16 0,0 0 16 15,0 0-16-15,0 0 38 0,0 0-38 0,0 0 39 16,0 0-39-16,0 0 54 0,0 0-54 0,0 0 55 16,0 0-55-16,0 0 52 0,0 0-52 0,0 0 52 15,0 0-52-15,0 0 34 16,0 0-34-16,0 0 34 0,0 0-34 0,0 0 32 0,0 0-32 0,0 0 33 0,0 0-33 15,0 0 37-15,0 0-37 0,0 0 38 0,0 0-38 16,0 0 35-16,0 0-35 16,0 0 35-16,0 0-35 0,0 0 31 0,0 0-31 15,0 0 32-15,5 26-32 0,-5-26 29 0,0 0-29 0,5 31 29 0,-3 10-29 16,-2-41 24-16,0 0-24 0,-2 51 24 16,-1 14-24-16,3-65 19 0,0 0-19 15,-4 70 19-15,3-1-19 0,1-69 16 0,0 0-16 0,-6 62 16 16,-6-1-16-16,12-61 11 0,0 0-11 0,-14 62 12 15,-2 6-12-15,16-68 6 0,0 0-6 16,-11 69 6-16,3-9-6 0,8-60 2 0,0 0-2 0,-4 52 3 16,2-10-3-16,2-42 1 0,0 0-1 0,0 31 2 15,0-7-2-15,0-24 1 0,0 0-1 0,2 21 1 16,0-4-1-16,-2-17 1 0,0 0-1 0,3 12 1 16,-3-12-1-16,0 0 2 0,0 0-2 0,7 11 2 15,-7-11-2-15,0 0 5 0,0 0-5 0,0 0 5 0,0 5-5 16,0-5 9-16,0 0-9 0,0 0 9 0,0 0-9 0,0 0 15 15,0 0-15-15,0 0 16 0,6 0-16 16,-6 0 18-16,0 0-18 0,0 0 19 0,0 0-19 0,0 0 21 0,0 0-21 0,10-9 22 0,6-3-22 16,-16 12 25-1,0 0-25-15,21-15 25 0,1-3-25 0,-22 18 22 0,0 0-22 0,26-24 23 0,7-7-23 16,-33 31 25-16,0 0-25 0,32-36 26 0,-9 3-26 16,-23 33 25-16,0 0-25 0,20-33 25 0,-3 2-25 15,-17 31 22-15,0 0-22 0,18-30 23 0,5 6-23 16,-23 24 18-16,0 0-18 0,28-22 18 0,4 1-18 15,-32 21 15-15,0 0-15 0,35-16 16 0,6 4-16 16,-41 12 9-16,0 0-9 0,37-9 10 0,-4 4-10 0,-33 5 5 16,0 0-5-16,28 0 5 0,1 2-5 0,-29-2 2 15,0 0-2-15,26 7 3 0,-5-2-3 0,-21-5 1 16,0 0-1-16,21 16 1 0,2 15-1 0,-23-31 0 16,0 0 0-16,18 36 0 0,-9 0 0 15,-9-36 0-15,0 0 0 0,3 39 0 0,-4-5 0 0,1-34-2 16,0 0 2-16,-6 36-2 0,-4-3 2 0,10-33-5 15,0 0 5-15,-16 28-4 0,-7-4 4 0,23-24-5 0,0 0 5 16,-34 21-5-16,-10-5 5 0,44-16-4 0,0 0 4 16,-47 17-3-16,-5-1 3 0,52-16-2 0,0 0 2 0,-51 12-2 15,4-4 2-15,47-8-2 0,0 0 2 0,-46 5-1 32,4-3 1-32,42-2 0 0,0 0 0 0,-39 0 0 0,2-3 0 0,37 3 1 0,0 0-1 0,-30-9 1 15,10 2-1-15,20 7 4 0,0 0-4 0,-10-8 5 0,6-1-5 16,4 9 9-16,0 0-9 0,0 0 9 15,2-11-9-15,-2 11 11 0,0 0-11 0,9-5 12 0,12-3-12 16,-21 8 13-16,0 0-13 0,30-12 14 0,2 8-14 16,-32 4 9-16,0 0-9 0,35 4 10 0,11 8-10 15,-46-12 6-15,0 0-6 0,51 13 6 0,4 10-6 16,-55-23 4-16,0 0-4 0,58 21 5 0,4-6-5 16,-62-15 2-16,0 0-2 0,56 14 2 0,-12-5-2 15,-44-9 0-15,0 0 0 0,37 3 1 0,-3-8-1 16,-34 5 0-16,0 0 0 0,33-10 1 0,1-4-1 0,-34 14 0 15,0 0 0-15,31-24 1 0,1-9-1 0,-32 33 0 16,0 0 0-16,21-40 1 0,-15-5-1 0,-6 45 2 16,0 0-2-16,-7-49 2 0,-9-2-2 0,16 51 5 15,0 0-5-15,-20-52 5 0,-3 3-5 0,23 49 6 16,0 0-6-16,-24-36 6 0,-6 12-6 0,30 24 6 16,0 0-6-16,-34-18 6 0,-3 11-6 0,37 7 5 15,0 0-5-15,-44 0 5 0,-11 7-5 0,55-7 3 16,0 0-3-16,-54 21 3 0,-1 7-3 0,55-28 2 15,0 0-2-15,-49 36 3 0,6 0-3 0,43-36 2 0,0 0-2 16,-35 37 2-16,7-1-2 0,28-36 0 0,0 0 0 16,-25 30 1-16,2-3-1 0,23-27 0 0,0 0 0 0,-17 18 0 15,4-6 0-15,13-12 0 0,0 0 0 0,-9 10 0 16,2-5 0-16,7-5-1 0,0 0 1 0,0 0 0 16,0 0 0-16,0 0-1 0,0 0 1 0,0 0 0 15,0 0 0-15,0 0-1 0,0 0 1 0,0 0 0 0,0 0 0 16,0 0 0-16,0 0 0 0,0 0 0 0,0 0 0 15,0 0 0-15,0 0 0 0,0 0 0 0,0 0 0 16,0 0 0-16,0 0 0 0,7-3 0 0,-7 3 0 16,0 0 0-16,0 0 0 0,11 0 0 0,-11 0 0 15,0 0 0-15,0 0 0 0,0 0 1 0,7-2-1 16,-7 2 0 0,0 0 0-16,4-7 1 0,-1-8-1 0,-3 15 1 0,0 0-1 0,0-33 2 0,-7-12-2 15,7 45 3-15,0 0-3 0,-14-56 3 0,-7-1-3 16,21 57 4-16,0 0-4 0,-23-57 4 0,-4 0-4 0,27 57 5 15,0 0-5-15,-24-57 5 0,4-7-5 0,20 64 5 16,0 0-5-16,-16-68 6 0,8-10-6 0,8 78 7 16,0 0-7-16,-4-69 8 0,4 23-8 0,0 46 7 15,0 0-7-15,-4-30 8 0,3 9-8 0,1 21 6 16,0 0-6-16,0-15 7 0,5 3-7 0,-5 12 5 16,0 0-5-16,0-9 6 0,0 9-6 0,0 0 4 0,0 0-4 15,0-7 5-15,0 7-5 0,0 0 4 0,0 0-4 16,0 0 4-16,16 19-4 0,-16-19 3 0,0 0-3 15,25 33 3-15,17 17-3 0,-42-50 2 0,0 0-2 0,62 47 3 16,19-26-3-16,2 3-1436 0</inkml:trace>
  <inkml:trace contextRef="#ctx0" brushRef="#br0" timeOffset="-147579.6">27559 6157 494 0,'0'0'0'0,"0"0"0"15,0 0 0-15,0 0 7 0,0 0-7 0,0 0 7 16,4 19-7-16,-4-19 34 0,0 0-34 0,0 0 34 0,7 2-34 16,-7-2 60-16,0 0-60 0,7-2 60 0,7-5-60 15,-14 7 58-15,0 0-58 0,21-8 59 0,7-8-59 16,-28 16 34-16,0 0-34 0,28-15 35 0,1 1-35 16,-29 14 36-16,0 0-36 0,28-16 36 0,2 8-36 15,-30 8 33-15,0 0-33 0,37-7 34 0,10 1-34 16,-47 6 27-16,0 0-27 0,45-3 27 15,-19 0-27-15,-26 3 31 0,0 0-31 0,18-4 31 0,-2 2-31 16,-16 2 28-16,0 0-28 0,12-3 29 0,-5 3-29 16,-7 0 29-16,0 0-29 0,0 0 30 0,0 0-30 15,0 0 23-15,0 0-23 0,2-7 23 0,-6 2-23 0,4 5 25 16,0 0-25-16,-12-9 26 0,-16-1-26 0,28 10 27 16,0 0-27-16,-29-5 27 0,6 5-27 0,23 0 28 15,0 0-28-15,-8 0 29 0,8 0-29 0,0 0-1036 0</inkml:trace>
  <inkml:trace contextRef="#ctx0" brushRef="#br0" timeOffset="-146968">29332 5846 763 0,'0'0'0'0,"0"0"0"0,0 0 0 16,0 0 22-16,0 0-22 0,0 0 22 0,0 0-22 15,0 0 48-15,0 0-48 0,0 0 49 0,0 0-49 16,0 0 18-16,0 0-18 0,0 0 19 0,0 0-19 15,0 0 7-15,0 0-7 0,-20 15 8 0,10-13-8 16,10-2 3-16,0 0-3 0,-13 4 4 0,-6-1-4 0,19-3 2 16,0 0-2-16,-30 5 2 0,-9 6-2 0,39-11 3 15,0 0-3-15,-44 12 3 0,-2 9-3 0,46-21 7 16,0 0-7-16,-44 27 7 0,7 10-7 16,37-37 13-16,0 0-13 0,-26 45 14 0,12 3-14 0,14-48 17 15,0 0-17-15,-6 48 18 0,8-8-18 0,-2-40 18 16,0 0-18-16,7 30 19 0,2-15-19 0,-9-15 16 15,0 0-16-15,9 12 16 0,0-6-16 0,-9-6 18 16,0 0-18-16,7 3 18 0,-7-3-18 0,0 0 19 0,0 0-19 16,12-5 20-16,14-14-20 0,-26 19 23 0,0 0-23 15,32-33 23-15,3-16-23 0,-35 49 21 0,0 0-21 16,36-57 22-16,-3-3-22 0,-33 60 30 0,0 0-30 0,25-47 30 16,-11 18-30-16,-14 29 37 0,0 0-37 0,12-19 38 15,-1 8-38-15,-11 11 30 0,0 0-30 0,7-7 31 16,0 4-31-16,-7 3 23 0,0 0-23 0,14 3 24 15,13 6-24-15,-27-9 16 0,0 0-16 0,26 19 16 16,-1 14-16-16,-25-33 10 0,0 0-10 0,23 36 10 16,0 13-10-16,-23-49 6 0,0 0-6 0,26 48 6 0,4-8-6 15,-30-40 2-15,0 0-2 0,32 33 2 0,1-9-2 16,-33-24 2-16,0 0-2 0,30 16 3 0,-9-4-3 16,-21-12 2-16,0 0-2 0,16 5 2 0,-3-5-2 15,-13 0 0-15,0 0 0 0,17-21 1 0,15-27-1 16,0-1-1143-16</inkml:trace>
  <inkml:trace contextRef="#ctx0" brushRef="#br0" timeOffset="-146485.41">29353 5764 886 0,'0'0'0'0,"0"0"0"0,-20 6 0 0,20-6 30 15,0 0-30-15,-17 7 31 0,-1 1-31 0,18-8 24 0,0 0-24 0,-21 7 24 16,-7 5-24-16,28-12 40 0,0 0-40 0,-32 18 41 16,-3 6-41-16,35-24 32 0,0 0-32 15,-41 33 32-15,-5 10-32 0,46-43 30 0,0 0-30 0,-40 48 31 16,12 15-31-16,28-63 26 0,0 0-26 16,-16 60 26-16,14-11-26 0,2-49 20 0,0 0-20 0,7 40 21 15,5-13-21-15,-12-27 13 0,0 0-13 0,27 18 13 0,17-8-13 16,-44-10 10-16,0 0-10 0,53 5 11 15,5-14-11-15,-58 9 9 0,0 0-9 0,53-15 10 16,-9-15-10-16,-44 30 22 0,0 0-22 16,37-39 23-16,-3-10-23 0,-34 49 35 0,0 0-35 0,26-45 35 15,-8 14-35-15,-18 31 36 16,0 0-36-16,12-24 37 0,-3 3-37 0,-9 21 36 0,0 0-36 16,5-15 37-16,-3 2-37 0,-2 13 29 0,0 0-29 0,2-5 29 15,-2 5-29-15,0 0 19 0,0 0-19 0,0 0 20 16,1 14-20-16,-1-14 12 0,0 0-12 0,6 28 12 15,6 12-12-15,-12-40 6 0,0 0-6 0,25 45 6 16,12 3-6-16,-37-48 3 0,0 0-3 0,49 43 3 0,6-10-3 16,-55-33 1-16,0 0-1 0,60 28 2 15,5-4-2-15,-65-24 0 0,0 0 0 0,69 5 1 0,9-26-1 16,-1 2-1263-16</inkml:trace>
  <inkml:trace contextRef="#ctx0" brushRef="#br0" timeOffset="-145152.99">18424 6124 617 0,'0'0'0'0,"0"0"0"0,0 0 0 15,0 0 14-15,0 0-14 0,0 0 14 0,0 0-14 16,0 0 28-16,0 0-28 0,0 0 29 16,0 0-29-16,0 0 47 0,0 0-47 0,26 9 48 15,8-5-48-15,-34-4 36 0,54 3 1 0,28-3-37 0,-82 0 19 0,0 0-19 0,98-7 19 16,28 2-19-16,-126 5 11 16,0 0-11-16,144-7 12 0,27 7-12 0,-171 0 11 0,0 0-11 0,214 0 11 15,40-5-11-15,-254 5 11 0,0 0-11 0,293-7 12 0,26-9-12 16,-319 16 9-1,0 0-9-15,331-14 9 16,8-1-9-16,-339 15 9 0,0 0-9 0,346-16 9 0,8-1-9 16,-354 17 7-16,0 0-7 0,346-10 7 0,-18 8-7 0,-328 2 8 0,0 0-8 15,318 0 9-15,-11 0-9 0,-307 0 10 16,0 0-10-16,275 5 10 0,-34 7-10 0,-241-12 13 16,0 0-13-16,205 12 13 0,-41 4-13 15,-164-16 16-15,0 0-16 0,139 12 17 0,-22-3-17 0,-117-9 15 0,0 0-15 0,95 12 15 16,-21 0-15-16,-74-12 19 0,0 0-19 0,60 9 20 0,-18-3-20 15,-42-6 21-15,0 0-21 0,39 9 21 0,0 7-21 16,-39-16 18-16,0 0-18 0,32 8 18 16,-13-8-18-16,1 0-892 0</inkml:trace>
  <inkml:trace contextRef="#ctx0" brushRef="#br0" timeOffset="-144191.54">17859 7659 729 0,'0'0'0'16,"0"0"0"-16,0 0 0 0,0 0 4 0,0 0-4 15,0 0 5-15,32-19-5 0,-32 19 32 0,0 0-32 16,27 2 33-16,13 3-33 0,-40-5 25 0,0 0-25 0,48 4 26 15,5-4-26-15,-53 0 18 0,0 0-18 0,67 0 19 0,30 0-19 0,-97 0 19 0,0 0-19 16,123-4 19 0,22 1-19-16,-145 3 13 0,0 0-13 0,169-2 14 0,50 0-14 0,-219 2 10 15,0 0-10-15,256-1 10 0,26 1-10 16,-282 0 6-16,0 0-6 0,300 0 7 0,5 0-7 16,-305 0 6-16,0 0-6 0,326-4 6 0,25-8-6 0,-351 12 7 15,0 0-7-15,353-12 8 0,0 3-8 0,-353 9 10 0,0 0-10 16,360-12 11-1,5 0-11-15,-365 12 18 0,0 0-18 0,353-10 19 16,-25 5-19-16,-328 5 23 0,0 0-23 0,312-6 24 0,-18 3-24 0,-294 3 36 0,0 0-36 0,263-4 36 16,-30 4-36-1,-233 0 36-15,0 0-36 0,191 0 36 0,-42-3-36 16,-149 3 32-16,0 0-32 0,122 3 32 0,-27 1-32 16,-95-4 29-16,0 0-29 0,62 0 30 0,-25 0-30 15,-37 0 24-15,0 0-24 0,20-4 25 0,-8 1-25 0,-12 3 17 16,0 0-17-16,9 0 17 0,1 0-17 0,1 0-1044 15</inkml:trace>
  <inkml:trace contextRef="#ctx0" brushRef="#br0" timeOffset="-143563.93">25608 6657 886 0,'0'0'0'0,"0"0"0"16,0 0 0-16,0 0 11 0,0 0-11 0,23 0 11 16,-14 4-11-16,-9-4 20 0,0 0-20 0,10 9 21 15,5 3-21-15,-15-12 21 0,0 0-21 0,12 20 22 16,-5 8-22-16,-7-28 13 0,0 0-13 0,4 36 13 16,-4 3-13-16,0-39 8 0,0 0-8 0,3 46 9 15,4 17-9-15,-7-63 8 0,0 0-8 0,14 67 8 16,7 1-8-16,-21-68 7 0,0 0-7 0,34 58 8 15,15-14-8-15,2-1-740 0</inkml:trace>
  <inkml:trace contextRef="#ctx0" brushRef="#br0" timeOffset="-143061.75">26735 7272 751 0,'0'0'0'0,"0"0"0"16,0 0 0-16,0 0 17 0,0 0-17 0,-9-9 18 16,9 9-18-16,0 0 36 0,0 0-36 0,-8-7 36 15,-3 4-36-15,11 3 32 0,0 0-32 0,-18-2 32 16,-6 7-32-16,24-5 19 0,0 0-19 0,-32 12 19 15,-7 7-19-15,39-19 12 0,0 0-12 0,-40 33 13 16,-6 16-13-16,46-49 7 0,0 0-7 0,-46 60 8 16,4-3-8-16,42-57 4 0,0 0-4 0,-32 59 5 15,14-5-5-15,18-54 1 0,0 0-1 0,-2 43 2 16,16 2-2-16,-14-45 0 0,0 0 0 0,27 36 1 16,10 1-1-16,-37-37 0 0,0 0 0 0,39 24 0 15,-2-8 0-15,-37-16 0 0,0 0 0 0,39-2 0 16,1-15 0-16,-40 17 2 0,0 0-2 0,44-28 2 15,4-5-2-15,-48 33 6 0,0 0-6 0,46-40 7 16,-9-1-7-16,-37 41 12 0,0 0-12 0,32-37 12 16,-6 10-12-16,-26 27 11 0,0 0-11 0,19-19 11 0,-10 8-11 15,-9 11 10-15,0 0-10 0,11-3 11 16,3 3-11-16,-14 0 8 0,0 0-8 0,19 8 9 0,8 13-9 16,-27-21 5-16,0 0-5 0,25 31 6 0,-6 2-6 0,-19-33 2 15,0 0-2-15,16 33 3 0,-4 0-3 0,-12-33 0 16,0 0 0-16,11 28 1 0,-6-13-1 0,0 1-789 15</inkml:trace>
  <inkml:trace contextRef="#ctx0" brushRef="#br0" timeOffset="-142810.84">27347 6766 886 0,'0'0'0'0,"0"0"0"15,7 0 0-15,-7 0 0 0,0 0 0 0,4 13 0 16,-4 4 0-16,0-17 3 0,0 0-3 0,-2 31 4 0,-5 18-4 16,7-49 4-16,0 0-4 0,-7 57 4 0,0 12-4 15,7-69 6-15,0 0-6 0,-4 71 6 0,6-5-6 16,-2-66 10-16,0 0-10 0,7 57 11 0,4-2-11 15,-1-1-641-15</inkml:trace>
  <inkml:trace contextRef="#ctx0" brushRef="#br0" timeOffset="-142543.68">27783 7582 785 0,'0'0'0'16,"11"-2"0"-16,19-3 0 0,-30 5 28 0,0 0-28 0,31-4 29 16,-6 4-29-16,-25 0 55 0,0 0-55 0,32-3 56 15,21-2-56-15,-53 5 31 0,0 0-31 0,56-9 31 16,-1 5-31-16,-55 4 12 0,0 0-12 0,58-6 12 15,6-8-12-15,1-2-720 0</inkml:trace>
  <inkml:trace contextRef="#ctx0" brushRef="#br0" timeOffset="-142261.56">28810 6815 807 0,'0'0'0'0,"0"0"0"0,0 0 0 0,0 0 10 0,0 0-10 16,0 0 10-16,0 0-10 0,0 0 22 0,0 0-22 16,0 5 23-16,3 14-23 0,-3-19 14 0,0 0-14 15,7 28 15-15,7 13-15 16,-14-41 5-16,0 0-5 0,16 45 5 0,-3 11-5 0,-13-56 4 0,0 0-4 0,10 53 5 15,-1-4-5-15,-9-49 4 0,0 0-4 0,5 43 5 16,-3-7-5-16,-2-36 5 0,0 0-5 0,0 33 5 16,2 0-5-16,-2-33 10 0,0 0-10 0,3 24 10 15,1-11-10-15,-1-1-660 0</inkml:trace>
  <inkml:trace contextRef="#ctx0" brushRef="#br0" timeOffset="-141792.34">29332 6872 953 0,'0'0'0'0,"1"5"0"0,5 14 0 16,-6-19 0-16,0 0 0 0,5 37 0 0,-1 15 0 16,-4-52 0-16,0 0 0 0,0 60 0 0,-2 2 0 15,2-62 6-15,0 0-6 0,-2 64 6 16,0 4-6-16,2-68 16 0,0 0-16 0,0 66 16 0,4 3-16 0,-4-69 24 15,0 0-24-15,7 64 24 0,2-12-24 0,-9-52 27 16,0 0-27-16,9 36 27 0,-4-15-27 0,-5-21 24 16,0 0-24-16,3 9 25 0,-3-9-25 0,0 0 13 15,0 0-13-15,9-2 14 0,7-19-14 0,-16 21 6 16,0 0-6-16,21-31 7 0,9-14-7 0,-30 45 2 16,0 0-2-16,41-47 2 0,10 1-2 0,-51 46 0 15,0 0 0-15,53-35 0 0,-11 18 0 0,-42 17 0 16,0 0 0-16,44-11 0 0,14 10 0 0,-58 1 0 0,0 0 0 15,53 8 0-15,-12 8 0 0,-41-16 0 16,0 0 0-16,30 24 0 0,-9 14 0 0,-21-38 0 16,0 0 0-16,9 47 0 0,-11-6 0 0,2-41 0 15,0 0 0-15,-12 40 0 0,-11-7 0 0,23-33-1 16,0 0 1-16,-30 28 0 0,-4-9 0 0,34-19-1 0,0 0 1 0,-33 12-1 16,-4-7 1-16,37-5-3 0,0 0 3 0,-39-3-2 15,0-3 2-15,39 6-4 0,0 0 4 0,-33-15-3 16,4-6 3-16,29 21-1 0,0 0 1 0,-17-36-1 15,10-11 1-15,7 47-1 0,0 0 1 0,3-50 0 16,11-7 0-16,1 1-821 0</inkml:trace>
  <inkml:trace contextRef="#ctx0" brushRef="#br0" timeOffset="-141588.83">30148 6690 1031 0,'0'0'0'0,"4"7"0"0,5 14 0 0,-9-21-2 0,0 0 2 15,10 36-1-15,4 25 1 0,-14-61-13 0,0 0 13 16,13 76-12-16,-3 14 12 0,-10-90-41 16,0 0 41-16,16 92-41 0,9-11 41 0,-25-81-61 0,0 0 61 0,21 57-60 15,-9-27 60-15,-1 1-540 0</inkml:trace>
  <inkml:trace contextRef="#ctx0" brushRef="#br0" timeOffset="-110987.09">22849 18197 278 0,'0'0'0'0,"0"0"65"16,0 0-65-16,0 0 66 0,0 0-66 0,0 0 92 0,0 0-92 0,20-14 93 16,27 14-93-16,-47 0 66 0,0 0-66 15,73-3 66-15,33-3-66 0,-106 6 43 0,0 0-43 16,135-3 44-16,38 1-44 0,-173 2 32 0,0 0-32 0,212-5 32 16,45-5-32-16,-257 10 25 0,0 0-25 0,299-18 25 15,32-8-25-15,-331 26 17 0,0 0-17 16,355-29 17-16,20-2-17 0,-375 31 12 15,0 0-12-15,373-30 12 0,-17 4-12 0,-356 26 9 16,0 0-9-16,339-20 9 0,-20 6-9 0,-319 14 5 0,0 0-5 0,286-11 6 16,-48 4-6-16,-238 7 9 15,0 0-9-15,192-5 9 0,-47 4-9 0,-145 1 6 0,0 0-6 16,109 0 7-16,-31 3-7 0,-78-3 4 0,0 0-4 16,51 5 5-16,-28-3-5 0,-23-2 7 0,0 0-7 0,-14 0 7 15,-43 2-7-15,57-2 8 0,0 0-8 16,-92 3 9-16,-45 7-9 0,137-10 10 0,0 0-10 0,-173 16 11 15,-63 7-11-15,236-23 18 0,0 0-18 0,-295 29 18 0,-42 9-18 16,337-38 18-16,0 0-18 0,-356 35 19 16,-18-6-19-16,374-29 14 0,0 0-14 0,-383 31 15 15,0 2-15-15,383-33 12 0,0 0-12 0,-352 31 13 16,34-7-13-16,318-24 14 0,0 0-14 0,-280 18 15 0,41-4-15 16,239-14 13-16,0 0-13 0,-195 8 14 0,45-1-14 0,150-7 10 0,0 0-10 0,-104 4 11 15,45-1-11-15,59-3 8 16,0 0-8-16,-28 4 8 0,28-4-8 0,0 0 7 0,0 0-7 15,39 5 8-15,49-5-8 0,-88 0 7 16,0 0-7-16,126-7 8 0,41-7-8 0,-167 14 7 0,0 0-7 0,222-17 8 16,52-2-8-16,-274 19 6 15,0 0-6-15,321-26 6 0,35-9-6 0,-356 35 4 0,0 0-4 16,376-35 4-16,7 4-4 0,-383 31 2 16,0 0-2-16,372-29 3 0,-12-2-3 0,-360 31 2 0,0 0-2 0,342-30 2 0,-9 4-2 15,-333 26 0-15,0 0 0 0,295-20 1 0,-48 6-1 0,-247 14 3 16,0 0-3-16,194-9 4 0,-51 4-4 0,-143 5 8 15,0 0-8-15,97-4 8 0,-37 1-8 0,-60 3 13 16,0 0-13-16,37-3 13 0,-11 1-13 16,-26 2 15-1,0 0-15-15,16 3 16 0,-13 9-16 0,-3-12 14 0,0 0-14 0,-17 23 14 0,-27 13-14 0,0 1-1072 16</inkml:trace>
  <inkml:trace contextRef="#ctx0" brushRef="#br0" timeOffset="-103858.2">25912 8343 180 0,'0'0'0'0,"0"0"0"0,0 0 0 15,0 0 2-15,0 0-2 0,-18 7 2 0,11-7-2 16,7 0 7-16,0 0-7 0,-4 9 7 0,-1 3-7 0,5-12 5 0,0 0-5 16,2 19 6-16,5 3-6 0,-7-22 5 0,0 0-5 15,17 23 6-15,15 3-6 0,-32-26 6 16,0 0-6-16,43 26 6 0,11 0-6 15,-54-26 7-15,0 0-7 0,64 27 8 0,15 1-8 0,-79-28 14 16,0 0-14-16,95 36 14 0,25 13-14 0,-120-49 25 16,0 0-25-16,143 48 25 0,21 1-25 0,-164-49 19 15,0 0-19-15,191 48 20 0,19-11-20 0,-210-37 26 16,0 0-26-16,222 27 26 0,11-9-26 0,-233-18 39 16,0 0-39-16,243 6 40 0,4-12-40 0,-247 6 40 15,0 0-40-15,251-16 41 0,-5-5-41 0,-246 21 38 0,0 0-38 0,240-29 39 0,-3-2-39 16,-237 31 42-16,0 0-42 0,229-44 43 0,-3-6-43 15,-226 50 38-15,0 0-38 0,222-52 39 0,-5-1-39 0,-217 53 36 16,0 0-36-16,208-64 36 0,-16-21-36 0,-192 85 31 16,0 0-31-16,177-95 31 0,-20-14-31 0,-157 109 34 15,0 0-34-15,146-116 34 0,-15-9-34 16,-131 125 45-16,0 0-45 0,111-125 46 0,-32 1-46 0,-79 124 44 0,0 0-44 16,62-130 44-16,-18-15-44 0,-44 145 40 0,0 0-40 15,25-134 40-15,-20 17-40 0,-5 117 31 16,0 0-31-16,-14-116 31 0,-16-9-31 0,30 125 20 0,0 0-20 0,-46-118 21 15,-10 13-21-15,56 105 14 0,0 0-14 0,-80-106 14 16,-33-3-14 0,113 109 12-16,0 0-12 0,-128-95 12 0,-22 17-12 15,150 78 8-15,0 0-8 0,-163-72 9 0,-15 6-9 16,178 66 8-16,0 0-8 0,-194-64 8 0,-19 7-8 16,213 57 5-16,0 0-5 0,-235-49 6 0,-13 13-6 0,248 36 2 15,0 0-2-15,-258-28 2 0,2 13-2 16,256 15 0-16,0 0 0 0,-256-12 1 0,-1 6-1 15,257 6-1-15,0 0 1 0,-259 2 0 0,-1 8 0 0,260-10-3 16,0 0 3-16,-261 21-3 0,4 16 3 0,257-37-7 16,0 0 7-16,-251 48-7 0,6 13 7 0,245-61-9 15,0 0 9-15,-240 57-8 0,14-12 8 0,226-45-7 16,0 0 7-16,-222 46-6 0,12 3 6 0,210-49-5 16,0 0 5-16,-201 57-5 0,11 9 5 0,190-66-3 15,0 0 3-15,-180 72-3 0,10 8 3 0,170-80-2 16,0 0 2-16,-155 74-2 0,18-3 2 0,137-71-2 15,0 0 2-15,-133 85-1 0,3 21 1 0,130-106-4 16,0 0 4-16,-118 104-4 0,24-9 4 0,94-95-7 0,0 0 7 16,-88 104-6-16,5 24 6 0,83-128-9 15,0 0 9-15,-74 126-9 0,3-12 9 0,71-114-10 16,0 0 10-16,-54 113-9 0,13 11 9 0,41-124-17 16,0 0 17-16,-26 121-16 0,15-8 16 0,11-113-20 0,0 0 20 15,9 109-19-15,14 3 19 0,-23-112-20 0,0 0 20 16,49 104-19-16,32-15 19 0,-81-89-19 0,0 0 19 15,97 91-19-15,25 6 19 0,-122-97-14 0,0 0 14 0,150 94-14 16,30-22 14-16,-180-72-8 0,0 0 8 0,213 56-7 16,38-11 7-16,-251-45-2 0,0 0 2 0,277 36-2 15,17-12 2-15,-294-24 0 0,0 0 0 0,306 16 0 16,-5-8 0-16,-301-8 0 0,0 0 0 0,321 2 1 16,14-4-1-16,-335 2 2 0,0 0-2 0,328-6 2 15,-15 0-2-15,-313 6 12 0,0 0-12 0,301-8 13 0,-3-4-13 16,-298 12 22-16,0 0-22 0,284-16 22 0,-14 0-22 15,-270 16 23-15,0 0-23 0,238-20 23 0,-28-8-23 16,-210 28 27-16,0 0-27 0,182-31 27 0,-34-6-27 0,-148 37 24 16,0 0-24-16,124-48 24 0,-31-13-24 0,-93 61 21 15,0 0-21-15,69-53 21 0,-20 8-21 16,-49 45 19-16,0 0-19 0,0 0-1017 0</inkml:trace>
  <inkml:trace contextRef="#ctx0" brushRef="#br0" timeOffset="-101629.1">27157 8715 214 0,'0'0'0'0,"0"0"0"15,10-29 0-15,-10 29 9 0,0 0-9 0,9-25 10 0,-2 5-10 16,-7 20 26-16,0 0-26 0,11-16 26 0,10 1-26 16,-21 15 34-16,0 0-34 0,39-16 34 0,23 6-34 15,-62 10 22-15,0 0-22 0,77-7 22 0,18 0-22 16,-95 7 21-16,0 0-21 0,113-5 22 0,23 5-22 0,-136 0 19 0,0 0-19 15,152-6 20-15,17-1-20 0,-169 7 18 16,0 0-18-16,175-8 18 0,-9 1-18 0,-166 7 10 16,0 0-10-16,135 0 10 0,-27 7-10 15,-108-7 6-15,0 0-6 0,76 8 6 0,-34-1-6 0,-42-7 3 16,0 0-3-16,14 6 4 0,-28 0-4 0,14-6 2 16,0 0-2-16,-54 6 2 0,-56-3-2 0,110-3 0 15,0 0 0-15,-148-3 1 0,-46-1-1 0,194 4 0 16,0 0 0-16,-252-8 1 0,-39-5-1 0,291 13 1 0,0 0-1 15,-300-8 2-15,4-3-2 0,296 11 3 16,0 0-3-16,-274-5 3 0,27 5-3 0,247 0 5 16,0 0-5-16,-203 0 5 0,53 0-5 0,150 0 6 0,0 0-6 15,-107 4 6-15,36-3-6 0,71-1 7 0,0 0-7 16,-42 4 7-16,21-1-7 0,21-3 7 0,0 0-7 16,19 4 7-16,46-4-7 0,-65 0 16 0,0 0-16 0,108-4 16 0,45-8-16 0,-153 12 21 15,0 0-21-15,205-15 22 0,47-3-22 16,-252 18 24-16,0 0-24 0,291-20 24 15,25 1-24-15,-316 19 16 0,0 0-16 0,319-16 16 16,-14 4-16-16,-305 12 15 0,0 0-15 0,279-5 15 16,-28 5-15-16,-251 0 14 0,0 0-14 0,220 1 15 0,-24 6-15 15,-196-7 8-15,0 0-8 0,146 4 8 0,-61-3-8 16,-85-1 5-16,0 0-5 0,49 2 5 0,-19-2-5 16,-30 0 6-16,0 0-6 0,0 0 6 0,-23 0-6 15,23 0 7-15,0 0-7 0,-74 2 8 0,-70 5-8 0,144-7 7 0,0 0-7 0,-187 5 8 16,-64 4-8-16,251-9 13 0,0 0-13 0,-303 10 13 15,-32 2-13-15,335-12 12 0,0 0-12 0,-327 12 13 16,24 4-13-16,303-16 13 0,0 0-13 0,-273 21 14 16,31-1-14-16,242-20 14 0,0 0-14 0,-208 25 15 0,35-5-15 15,173-20 15-15,0 0-15 0,-125 28 15 0,47 2-15 16,78-30 13-16,0 0-13 0,-47 24 14 0,24-5-14 16,23-19 9-16,0 0-9 0,8 15 9 0,35 6-9 15,-43-21 5 1,0 0-5-16,84 16 6 0,52-16-6 0,-136 0 4 15,0 0-4-15,178-9 4 0,68-10-4 0,-246 19 2 0,0 0-2 0,292-21 3 0,36 2-3 16,-328 19 1-16,0 0-1 16,311-14 2-16,-22 1-2 0,-289 13 3 0,0 0-3 15,258-13 3-15,-40 8-3 0,-218 5 2 0,0 0-2 0,177-7 2 0,-43 6-2 0,-134 1 2 16,0 0-2-16,90 0 2 0,-48 0-2 0,-42 0 2 16,0 0-2-16,20-4 2 0,-20 4-2 0,0 0 2 0,0 0-2 15,-45-7 2 1,-55 2-2-16,100 5 2 0,0 0-2 0,-152-3 2 15,-81 1-2-15,233 2 1 0,0 0-1 0,-292 0 1 0,-33 2-1 16,325-2 1-16,0 0-1 0,-340 6 2 0,-8 7-2 16,348-13 3-16,0 0-3 0,-328 20 3 15,35 5-3-15,293-25 1 0,0 0-1 0,-233 29 2 0,64 2-2 0,169-31 0 16,0 0 0-16,-118 24 1 16,46-8-1-16,72-16 0 0,0 0 0 0,-39 9 0 15,25-6 0-15,14-3 0 0,0 0 0 0,42-7 0 0,64-5 0 16,-106 12 0-16,0 0 0 0,169-21 0 0,85-15 0 15,-254 36 0-15,0 0 0 0,312-36 0 0,41-1 0 16,-353 37 0-16,0 0 0 0,371-27 0 0,8 11 0 16,-379 16 1-16,0 0-1 0,356-9 1 0,-38 8-1 15,-318 1 1-15,0 0-1 0,264 5 2 0,-50 7-2 0,-1-3-807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9T08:06:56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6706 1691 337 0,'0'0'0'0,"0"0"0"0,0 0 0 0,0 0 32 16,0 0-32-16,0 0 32 0,0 0-32 0,0 0 60 0,0 0-60 16,0 0 60-16,0 0-60 0,0 0 64 0,0 0-64 15,-17-18 64-15,-6 10-64 0,23 8 40 16,0 0-40-16,-30-11 40 0,-4 6-40 0,34 5 22 0,0 0-22 16,-40-3 22-16,-4 6-22 0,44-3 12 0,0 0-12 15,-41 9 13-15,-5 6-13 0,46-15 6 0,0 0-6 0,-40 21 6 16,-1 10-6-16,41-31 6 0,0 0-6 0,-41 37 7 15,-4-1-7-15,45-36 6 0,0 0-6 16,-41 38 6-16,15 5-6 0,26-43 6 0,0 0-6 16,-18 49 7-16,9 3-7 0,9-52 10 15,0 0-10-15,4 53 10 0,13-4-10 0,-17-49 11 0,0 0-11 0,25 40 12 16,16-16-12-16,-41-24 13 0,0 0-13 0,52 15 13 0,7-15-13 16,-59 0 12-1,0 0-12-15,67-12 13 0,10-19-13 0,-77 31 5 0,0 0-5 16,81-41 6-16,-6-3-6 0,-75 44 2 0,0 0-2 15,61-45 3-15,-15 2-3 0,-46 43 2 0,0 0-2 0,35-36 2 16,-12 10-2-16,-23 26 4 0,0 0-4 0,14-24 5 16,-5 8-5-16,-9 16 7 0,0 0-7 0,4-9 8 15,-4 2-8-15,0 7 12 0,0 0-12 0,0 0 12 0,-9 0-12 0,9 0 18 0,0 0-18 16,-9 4 18 0,4 12-18-16,5-16 18 0,0 0-18 0,-4 20 19 0,4 5-19 15,0-25 16-15,0 0-16 0,6 27 17 0,6-3-17 16,-12-24 14-16,0 0-14 0,14 26 14 0,0 9-14 15,-14-35 10-15,0 0-10 0,18 29 11 0,-1-4-11 0,-17-25 7 16,0 0-7-16,18 19 7 0,0-2-7 16,-18-17 7-16,0 0-7 0,10 12 8 0,-1-5-8 0,-9-7 7 0,0 0-7 0,9 5 8 0,3-1-8 15,-12-4 7-15,0 0-7 0,23 0 8 0,14-4-8 16,-37 4 6-16,0 0-6 0,50-12 7 0,8-5-7 16,0-2-868-16</inkml:trace>
  <inkml:trace contextRef="#ctx0" brushRef="#br0" timeOffset="922.77">7777 1956 494 0,'0'0'0'0,"0"0"0"0,0 0 0 0,0 0 10 0,0 0-10 16,0 0 10-16,0 0-10 0,0 0 18 0,0 0-18 16,12-28 19-16,4 0-19 0,-16 28 73 0,0 0-73 15,25-40 73-15,3-1-73 0,-28 41 77 0,0 0-77 16,32-52 77-16,-4-17-77 0,-28 69 64 0,0 0-64 0,27-73 64 16,-10 9-64-16,-17 64 51 0,0 0-51 0,13-61 51 15,-8 4-51-15,-5 57 42 0,0 0-42 0,0-60 42 16,-5-6-42-1,5 66 31-15,0 0-31 0,-16-64 31 0,-2 12-31 0,18 52 22 0,0 0-22 16,-16-36 23-16,7 11-23 0,9 25 18 0,0 0-18 0,-7-12 18 16,0 7-18-16,7 5 14 0,0 0-14 0,-9 12 14 15,-6 30-14-15,15-42 7 0,0 0-7 0,-11 55 8 16,7 11-8-16,4-66 3 0,0 0-3 0,6 73 4 16,10-4-4-16,-16-69 1 0,0 0-1 0,17 76 1 15,11 0-1-15,-28-76 0 0,0 0 0 0,27 73 0 16,-1-13 0-16,-26-60-1 0,0 0 1 0,23 45 0 15,-3-12 0-15,-20-33-2 0,0 0 2 0,21 19-2 16,2-10 2-16,-23-9-3 0,0 0 3 0,24-4-2 0,6-8 2 16,-30 12-3-16,0 0 3 0,29-20-2 0,1-13 2 15,-30 33-2-15,0 0 2 0,24-40-1 0,1 0 1 16,-25 40-1-16,0 0 1 0,25-36-1 0,-2 8 1 16,-23 28-1-16,0 0 1 0,21-14-1 0,-9 14 1 15,-12 0 0-15,0 0 0 0,11 14 0 0,-2 21 0 16,-9-35 0-16,0 0 0 0,0 45 0 0,-11 12 0 15,11-57 0-15,0 0 0 0,-18 60 0 0,-12-3 0 0,30-57-1 16,0 0 1-16,-28 59 0 0,-2-5 0 0,30-54-1 16,0 0 1-16,-28 52 0 0,0-16 0 0,28-36 0 15,0 0 0-15,-36 24 0 0,1-8 0 0,35-16 0 16,0 0 0-16,-37-3 1 0,-12-18-1 0,49 21 1 16,0 0-1-16,-46-28 2 0,-2-5-2 0,48 33 3 15,0 0-3-15,-37-31 4 0,14 7-4 0,23 24 5 0,0 0-5 16,-23-21 6-16,0-10-6 0,23 31 1 0,0 0-1 15,-12-36 2-15,21-6-2 0,-9 42 0 0,0 0 0 16,21-40 0-16,21-8 0 0,3 3-961 0</inkml:trace>
  <inkml:trace contextRef="#ctx0" brushRef="#br0" timeOffset="1282.7">9290 1568 662 0,'0'0'0'0,"0"0"0"0,13-7 0 0,-13 7 3 16,0 0-3-16,9-5 3 0,-9 5-3 0,0 0 14 15,0 0-14-15,5-7 14 0,-14 2-14 0,9 5 18 0,0 0-18 16,-19-7 18-16,-11-5-18 0,30 12 12 0,0 0-12 15,-36-12 13-15,3 10-13 0,33 2 16 0,0 0-16 16,-35 5 16-16,-2 7-16 0,37-12 20 0,0 0-20 16,-41 24 21-16,0 13-21 0,41-37 22 0,0 0-22 15,-45 45 23-15,0 10-23 0,45-55 21 0,0 0-21 0,-37 54 21 16,20-11-21-16,17-43 12 16,0 0-12-16,0 41 12 0,17-9-12 0,-17-32 7 0,0 0-7 15,32 29 8-15,5-10-8 0,-37-19 4 0,0 0-4 16,46 14 4-16,7-7-4 0,-53-7 6 15,0 0-6-15,63 3 6 0,19-10-6 0,-1 2-672 0</inkml:trace>
  <inkml:trace contextRef="#ctx0" brushRef="#br0" timeOffset="3178.04">6652 3285 348 0,'0'0'0'16,"0"0"0"-16,0 0 0 0,0 0 5 0,0 0-5 0,0 0 5 15,0 0-5-15,0 0 28 0,0 0-28 0,0 0 29 16,-53-25-29-16,53 25 47 0,0 0-47 0,-50-3 47 16,1 6-47-16,49-3 45 0,0 0-45 0,-49 12 46 15,-3 6-46-15,52-18 35 0,0 0-35 0,-54 33 35 16,4 19-35-16,50-52 28 0,0 0-28 0,-49 60 28 15,8 4-28-15,41-64 20 0,0 0-20 0,-31 61 21 0,17-13-21 16,14-48 12-16,0 0-12 0,5 40 13 0,18-7-13 16,-23-33 9-16,0 0-9 0,35 21 9 0,11-13-9 15,-46-8 7-15,0 0-7 0,55 0 7 0,6-8-7 16,-61 8 7-16,0 0-7 0,60-18 8 0,2-9-8 16,-62 27 20-16,0 0-20 0,56-40 21 0,-6-14-21 15,-50 54 17-15,0 0-17 0,39-60 17 0,-11-11-17 16,-28 71 22-16,0 0-22 0,17-63 22 0,-2 17-22 15,-15 46 25-15,0 0-25 0,5-33 26 0,-2 15-26 16,-3 18 22-16,0 0-22 0,-3-10 23 0,3 10-23 0,0 0 21 16,0 0-21-16,0 0 21 0,-9 36-21 0,9-36 17 15,0 0-17-15,4 49 17 0,4 11-17 0,-8-60 16 16,0 0-16-16,15 63 17 0,6-6-17 0,-21-57 16 16,0 0-16-16,28 41 16 0,9-9-16 0,-37-32 14 15,0 0-14-15,41 13 14 0,3-6-14 0,-44-7 12 16,0 0-12-16,49-3 13 0,0-2-13 0,-49 5 11 0,0 0-11 15,50-12 11-15,-1-7-11 0,-49 19 8 0,0 0-8 16,37-26 9-16,-5-6-9 0,-32 32 8 0,0 0-8 16,19-39 9-16,-3-10-9 0,-16 49 8 15,0 0-8-15,11-52 8 0,-4-1-8 0,-7 53 9 16,0 0-9-16,2-49 10 0,1 1-10 0,-3 48 12 0,0 0-12 16,2-54 13-16,5-1-13 0,-7 55 10 0,0 0-10 15,11-61 11-15,3 4-11 0,-14 57 7 0,0 0-7 0,12-52 7 16,0 7-7-16,-12 45 7 0,0 0-7 0,9-36 7 15,-3 15-7-15,-6 21 4 0,0 0-4 0,5-12 5 16,-5 5-5-16,0 7 2 0,0 0-2 0,0 0 2 16,-5 19-2-16,5-19 0 0,0 0 0 0,-6 33 0 15,-1 20 0-15,7-53 0 0,0 0 0 0,-5 71 0 16,-4 14 0-16,9-85-1 0,0 0 1 0,-5 94 0 16,-1 6 0-16,6-100-2 0,0 0 2 0,0 95-2 0,2-6 2 15,-2-89-4-15,0 0 4 0,4 70-3 0,1-16 3 16,-5-54-3-16,0 0 3 0,4 40-2 0,4-16 2 15,-8-24-2-15,0 0 2 0,11 12-1 0,-2-3 1 16,-9-9-1-16,0 0 1 0,0 0 0 0,12-16 0 16,-12 16 0-16,0 0 0 0,9-24 0 0,7-5 0 15,-16 29 0-15,0 0 0 0,17-40 1 0,5-5-1 0,-22 45 2 16,0 0-2-16,28-57 2 0,11-4-2 0,-39 61 2 16,0 0-2-16,47-50 3 0,6 15-3 0,-53 35 2 15,0 0-2-15,58-19 3 0,-8 12-3 0,-50 7 2 16,0 0-2-16,49 11 2 0,2 13-2 0,-51-24 0 15,0 0 0-15,46 36 1 0,7 18-1 0,-53-54 0 16,0 0 0-16,50 57 0 0,-10-5 0 0,-40-52-1 16,0 0 1-16,23 43-1 0,-18-6 1 0,-5-37-3 0,0 0 3 15,-10 29-3-15,-22-10 3 0,32-19-4 16,0 0 4-16,-44 9-4 0,-11-4 4 0,55-5-6 16,0 0 6-16,-53-2-5 0,-1-5 5 0,54 7-4 0,0 0 4 0,-50-8-4 15,18-1 4-15,32 9-3 0,0 0 3 0,-26-12-3 16,-2 0 3-16,28 12-2 0,0 0 2 0,-23-11-2 15,11 6 2-15,12 5 0 0,0 0 0 0,0 0 0 16,-9-7 0-16,0 2-975 0</inkml:trace>
  <inkml:trace contextRef="#ctx0" brushRef="#br0" timeOffset="3554.72">8973 3262 572 0,'0'0'0'16,"0"0"0"-16,0 0 0 0,0 0 4 0,0 0-4 0,9-5 5 16,-9 5-5-16,0 0 11 0,0 0-11 0,-18-7 12 15,-17-7-12-15,35 14 50 0,0 0-50 0,-46-12 50 16,-9 9-50-16,55 3 50 0,0 0-50 0,-58 5 50 15,9 9-50-15,49-14 41 0,0 0-41 0,-50 26 41 16,4 8-41-16,46-34 48 0,0 0-48 0,-40 49 49 16,-4 11-49-16,44-60 44 0,0 0-44 0,-37 63 44 15,10-8-44-15,27-55 36 0,0 0-36 0,-14 48 36 16,23-3-36-16,-9-45 24 0,0 0-24 0,26 40 24 16,22-10-24-16,-48-30 18 0,0 0-18 15,62 24 18-15,14-9-18 0,-76-15 18 0,0 0-18 0,90 9 19 16,19-9-19-16,-109 0 15 0,0 0-15 0,122-5 16 15,1 1-16-15,-123 4 13 0,0 0-13 0,0 0-921 16</inkml:trace>
  <inkml:trace contextRef="#ctx0" brushRef="#br0" timeOffset="5419.27">9957 1402 203 0,'0'0'0'0,"0"0"0"0,0 0 0 15,0 0 11-15,0 0-11 0,-9-19 11 0,9 19-11 16,0 0 27-16,0 0-27 0,-5-9 28 0,5 9-28 16,0 0 32-16,0 0-32 0,0 0 33 0,0 0-33 15,0 0 18-15,0 0-18 0,-7 12 19 0,5 9-19 16,2-21 17-16,0 0-17 0,-3 28 17 0,6 5-17 0,-3-33 13 16,0 0-13-16,6 32 14 15,2 3-14-15,-8-35 10 0,0 0-10 0,14 29 10 0,1-8-10 0,-15-21 9 0,0 0-9 16,21 16 10-16,3-16-10 15,-24 0 7-15,0 0-7 0,27-9 8 0,3-12-8 16,-30 21 7-16,0 0-7 0,33-31 7 0,3 2-7 0,-36 29 13 16,0 0-13-16,31-31 14 0,-11 3-14 0,-20 28 19 15,0 0-19-15,16-24 19 0,-11-6-19 16,-5 30 19-16,0 0-19 0,0-27 20 0,-11-6-20 0,11 33 21 0,0 0-21 16,-15-31 22-16,-5-2-22 0,20 33 18 0,0 0-18 15,-26-21 18-15,-10 9-18 0,36 12 15 0,0 0-15 0,-37 0 15 16,-9 21-15-16,46-21 4 0,0 0-4 0,-40 32 5 15,-1 15-5-15,41-47 3 0,0 0-3 0,-35 49 3 16,-6 1-3-16,41-50 1 0,0 0-1 0,-31 64 2 16,3 12-2-16,28-76 1 0,0 0-1 0,-22 78 1 15,12-2-1-15,10-76 2 0,0 0-2 0,0 69 2 16,9-17-2-16,-9-52 2 0,0 0-2 0,23 45 3 16,14-14-3-16,-37-31 2 0,0 0-2 0,45 21 3 0,17-12-3 15,-62-9 9-15,0 0-9 0,83 0 10 0,30-12-10 16,-113 12 18-16,0 0-18 0,129-18 18 0,21-4-18 15,-150 22 24-15,0 0-24 0,148-37 24 0,5-20-24 16,2 0-586-16</inkml:trace>
  <inkml:trace contextRef="#ctx0" brushRef="#br0" timeOffset="7439.9">9705 3233 326 0,'0'0'0'16,"0"0"0"-16,0 0 0 0,0 0 37 0,0 0-37 0,0 0 38 0,0 0-38 0,0 0 72 0,0 0-72 31,0 0 73-31,14-18-73 0,-14 18 70 0,0 0-70 0,12-10 70 0,4-6-70 0,-16 16 42 0,0 0-42 0,25-17 43 16,3-4-43-16,-28 21 33 0,0 0-33 16,32-20 34-16,0 1-34 0,-32 19 28 0,0 0-28 0,35-13 29 15,-3 1-29-15,-32 12 21 0,0 0-21 0,35-5 22 31,-7 7-22-31,-28-2 15 0,0 0-15 0,28 10 16 0,2 8-16 0,-30-18 12 0,0 0-12 0,27 24 13 16,1 3-13-16,-28-27 11 0,0 0-11 0,18 40 11 16,-9 9-11-16,-9-49 8 0,0 0-8 0,0 59 9 15,-9 13-9-15,9-72 7 0,0 0-7 0,-21 71 7 16,-8-17-7-16,29-54 4 0,0 0-4 0,-31 43 4 16,-1-13-4-16,32-30 5 0,0 0-5 0,-32 24 6 15,9-12-6-15,23-12 6 0,0 0-6 0,-17 7 6 16,2-5-6-16,15-2 10 0,0 0-10 0,-12 0 11 15,7-6-11-15,5 6 14 0,0 0-14 0,0-20 15 16,9-29-15-16,-9 49 15 0,0 0-15 0,19-59 16 16,16-15-16-16,-35 74 16 0,0 0-16 0,43-73 17 0,13 9-17 15,-56 64 14-15,0 0-14 0,60-60 15 0,-2 2-15 16,-58 58 18-16,0 0-18 0,50-55 19 0,-15 1-19 16,-35 54 20-16,0 0-20 0,28-36 21 0,-17 12-21 15,-11 24 19-15,0 0-19 0,7-12 20 0,-5 3-20 16,-2 9 14-16,0 0-14 0,0 0 15 0,-9 17-15 0,9-17 11 15,0 0-11-15,-7 28 11 0,0 12-11 0,7-40 7 16,0 0-7-16,-2 45 7 0,11 3-7 0,-9-48 4 16,0 0-4-16,17 45 4 0,8-1-4 15,-25-44 2 1,0 0-2-16,26 45 3 0,1 0-3 0,-27-45 1 16,0 0-1-16,26 43 1 0,-3-5-1 0,-23-38 1 15,0 0-1-15,23 31 1 0,0-10-1 0,-23-21 0 16,0 0 0-16,28 3 1 0,11-15-1 0,-39 12 0 0,0 0 0 15,55-24 1-15,17-16-1 0,-72 40 0 0,0 0 0 0,101-40 0 16,38-1 0-16,0 1-1007 0</inkml:trace>
  <inkml:trace contextRef="#ctx0" brushRef="#br0" timeOffset="8893.67">2427 1940 382 0,'0'0'0'0,"0"0"0"0,-40-4 0 16,40 4 3-16,0 0-3 0,-32-5 3 0,9 5-3 16,23 0 18-16,0 0-18 0,-20 0 19 0,-6 0-19 15,26 0 14-15,0 0-14 0,-23 9 15 0,9 0-15 0,14-9 19 0,0 0-19 16,-7 15 19-16,14 1-19 16,-7-16 14-16,0 0-14 0,14 24 14 0,14 9-14 15,-28-33 12-15,0 0-12 0,36 29 13 0,4-1-13 16,-40-28 9-16,0 0-9 0,41 24 10 0,-1 4-10 0,-40-28 8 15,0 0-8-15,37 28 9 0,-10-4-9 16,-27-24 17-16,0 0-17 0,17 26 17 0,-15-2-17 0,-2-24 22 16,0 0-22-16,-10 24 23 0,-20 0-23 0,30-24 24 15,0 0-24-15,-37 23 24 0,0-6-24 0,37-17 25 16,0 0-25-16,-36 12 25 0,13 0-25 0,23-12 32 16,0 0-32-16,-14 4 33 0,2-4-33 0,12 0 33 15,0 0-33-15,3-21 33 0,29-26-33 0,-4 2-607 16</inkml:trace>
  <inkml:trace contextRef="#ctx0" brushRef="#br0" timeOffset="9116.4">2773 1487 830 0,'0'0'0'0,"0"0"0"0,0 5 0 16,0-5 2-16,0 0-2 0,0 15 2 0,-4 10-2 15,4-25 3-15,0 0-3 0,-3 41 4 0,3 14-4 16,0-55 2-16,0 0-2 0,0 66 2 15,0 2-2-15,0-68 0 0,0 0 0 0,0 69 0 0,3-5 0 0,-3-64 0 16,0 0 0-16,0 73 0 0,0 11 0 16,0-84 0-16,0 0 0 0,-5 82 0 0,1-13 0 0,4-69 0 15,0 0 0-15,-5 61 1 0,2-13-1 0,3-48 2 16,0 0-2-16,-4 28 2 0,-1-13-2 16,0 3-578-16</inkml:trace>
  <inkml:trace contextRef="#ctx0" brushRef="#br0" timeOffset="9837.04">2625 1976 763 0,'0'0'0'15,"8"-3"0"-15,19-6 0 0,-27 9-1 0,0 0 1 16,37-8 0-16,12 1 0 0,-49 7 1 0,0 0-1 0,55-6 1 0,12-1-1 16,-67 7 10-16,0 0-10 0,64-5 10 15,-6-2-10-15,-58 7 14 0,0 0-14 0,54-3 15 16,-8 1-15-16,-46 2 13 0,0 0-13 0,36 0 13 0,-8 5-13 15,-28-5 9-15,0 0-9 0,21 4 10 16,-7 4-10-16,-14-8 0 0,0 0 0 0,14 4 0 16,-14-4 0-16,0 0-6 0,0 0 6 0,6 3-5 15,-6-3 5-15,0 0-17 0,0 0 17 0,0 0-17 16,0 0 17-16,0 0-26 0,0 0 26 0,0 0-26 0,0 0 26 16,0 0-14-16,0 0 14 0,3-12-14 15,1-3 14-15,-4 15 0 0,0 0 0 0,8-24 0 0,6-9 0 16,-14 33 5-16,0 0-5 0,11-37 6 0,-4-6-6 0,-7 43 20 15,0 0-20 1,2-54 20-16,-4-1-20 0,2 55 32 16,0 0-32-16,0-52 33 0,-3 19-33 0,3 33 37 15,0 0-37-15,-9-24 38 0,0 7-38 0,9 17 36 16,0 0-36-16,-11-12 36 0,8 3-36 0,3 9 26 0,0 0-26 16,-9-4 27-16,-5 8-27 0,14-4 18 15,0 0-18-15,-18 14 18 0,9 17-18 0,9-31 9 16,0 0-9-16,-5 41 10 0,2 23-10 0,3-64 3 0,0 0-3 15,3 64 4-15,6-1-4 0,-9-63 0 16,0 0 0-16,11 60 1 0,-3 8-1 0,-8-68 0 0,0 0 0 16,9 76 0-16,-3 5 0 0,-6-81-2 15,0 0 2-15,7 82-2 0,-11-15 2 0,4-67-6 16,0 0 6-16,-5 61-5 0,-2-8 5 0,7-53-6 0,0 0 6 0,-6 52-6 16,1-3 6-16,5-49-6 0,0 0 6 0,0 36-5 0,0-3 5 15,0-33-4-15,0 0 4 0,5 19-3 0,1-7 3 16,-6-12-2-16,0 0 2 0,0 0-1 0,7 9 1 0,-7-9-1 15,0 0 1-15,0 0 0 0,0 0 0 0,0 0 0 16,0 0 0-16,-9-12 0 0,5 0 0 0,4 12 0 0,0 0 0 16,-5-16 1-16,-4-1-1 0,9 17 1 15,0 0-1-15,-9-12 1 0,4 1-1 0,5 11 3 0,0 0-3 16,-3-5 4-16,3 5-4 0,0 0 8 16,0 0-8-16,-2-12 9 0,7 3-9 0,-5 9 14 0,0 0-14 0,27-12 15 15,18-3-15-15,-45 15 17 0,0 0-17 16,68-13 17-16,23-6-17 0,-91 19 17 0,0 0-17 15,113-20 18-15,9-5-18 0,-122 25 1 0,0 0-1 16,116-39 2-16,-24-24-2 0,1 3-834 0</inkml:trace>
  <inkml:trace contextRef="#ctx0" brushRef="#br0" timeOffset="10665.47">2413 3463 281 0,'0'0'0'16,"0"0"0"-16,-5-24 0 0,5 24 4 0,0 0-4 16,-9-19 4-16,4 6-4 0,5 13 17 0,0 0-17 15,-7-8 17-15,7 8-17 0,0 0 34 0,0 0-34 0,-25-9 34 16,-19 13-34-16,44-4 22 0,0 0-22 0,-55 12 23 0,-3 24-23 15,58-36 13-15,0 0-13 16,-58 40 13-16,3 5-13 0,55-45 9 0,0 0-9 0,-49 45 9 16,17-9-9-16,32-36 7 0,0 0-7 0,-20 30 8 15,17-8-8-15,3-22 5 0,0 0-5 0,18 17 5 16,22-4-5-16,-40-13 3 0,0 0-3 0,51 8 3 0,16 3-3 16,-67-11 3-16,0 0-3 15,64 12 3-15,-6 2-3 0,-58-14 2 0,0 0-2 0,55 19 2 16,-11 5-2-16,-44-24 1 0,0 0-1 0,37 28 2 15,-14 4-2-15,-23-32 1 0,0 0-1 0,9 37 1 16,-13 3-1-16,4-40 4 0,0 0-4 16,-14 32 4-16,-5-4-4 0,19-28 8 0,0 0-8 15,-27 24 8-15,-1-10-8 0,28-14 12 0,0 0-12 16,-27 11 13-16,10-6-13 0,17-5 16 0,0 0-16 0,-14 0 17 16,0-4-17-16,14 4 15 0,0 0-15 0,-13-1 16 15,8 1-16-15,5 0 10 0,0 0-10 0,0-13 10 16,5-23-10-16,4 0-435 0</inkml:trace>
  <inkml:trace contextRef="#ctx0" brushRef="#br0" timeOffset="10942.43">2738 3131 673 0,'0'0'0'0,"0"0"0"0,-9 13 0 0,9-13 0 0,0 0 0 15,-14 23 1-15,-9 10-1 0,23-33 0 0,0 0 0 16,-21 40 0-16,6 6 0 0,15-46-1 0,0 0 1 0,-8 56-1 0,-1 11 1 16,9-67-3-16,0 0 3 0,-4 71-3 15,2-3 3-15,2-68-2 0,0 0 2 0,-3 64-2 16,-2-7 2-16,5-57 0 0,0 0 0 0,-9 60 0 16,0 10 0-16,9-70 0 0,0 0 0 0,-14 72 1 15,5-11-1-15,9-61 3 0,0 0-3 0,-9 52 3 16,0-19-3-16,9-33 10 0,0 0-10 0,-5 20 10 15,2-1-10-15,3-19 19 0,0 0-19 16,0 9 20-16,12-9-20 0,-3-3-486 0</inkml:trace>
  <inkml:trace contextRef="#ctx0" brushRef="#br0" timeOffset="11142.19">2499 3539 931 0,'0'0'0'0,"13"0"0"0,13 0 0 0,-26 0 9 16,0 0-9-16,46 3 9 0,9-1-9 0,-55-2 21 15,0 0-21-15,58 0 22 0,-3-3-22 0,-55 3 22 16,0 0-22-16,49-2 23 0,0 2-23 0,-49 0 13 0,0 0-13 16,50 0 13-16,5-3-13 0,-3-1-738 15</inkml:trace>
  <inkml:trace contextRef="#ctx0" brushRef="#br0" timeOffset="11737.67">2949 3662 953 0,'0'0'0'0,"0"0"0"15,0 0 0-15,0 0 11 0,0 0-11 0,0 0 12 0,0 0-12 16,0 0 22-16,0 0-22 0,0 0 23 0,0 0-23 15,0 0 19-15,0 0-19 0,-7-2 19 0,7 2-19 16,0 0 7-16,0 0-7 0,-14-7 8 0,3-1-8 16,11 8 5-16,0 0-5 0,-12-19 5 0,-11-7-5 15,23 26 7-15,0 0-7 0,-23-28 7 0,11 16-7 16,12 12 11-16,0 0-11 0,-9-9 12 16,4 0-12-16,5 9 16 0,0 0-16 0,0 0 16 0,-5-6-16 15,5 6 13-15,0 0-13 0,0 0 13 0,-9-13-13 16,9 13 12-16,0 0-12 0,-4-8 12 0,4-4-12 15,0 12 8-15,0 0-8 0,13-12 8 0,9-1-8 0,-22 13 7 16,0 0-7-16,29-8 7 0,1 8-7 0,-30 0 8 16,0 0-8-16,31 5 9 0,-2 0-9 15,-29-5 8-15,0 0-8 0,30 11 9 0,-2 2-9 0,-28-13 7 16,0 0-7-16,23 19 7 0,-6 0-7 16,-17-19 6-16,0 0-6 0,13 25 6 0,-6 1-6 0,-7-26 2 15,0 0-2-15,3 24 2 0,-3 4-2 16,0-28 0-16,0 0 0 0,-5 32 0 0,-9 0 0 15,14-32 0-15,0 0 0 0,-18 41 0 0,1 4 0 0,17-45-1 16,0 0 1-16,-27 52-1 0,-1 0 1 0,28-52-2 16,0 0 2-16,-32 45-2 0,6-9 2 0,26-36-3 15,0 0 3-15,-23 31-2 0,5-10 2 16,18-21-3-16,0 0 3 0,-14 16-3 0,5-4 3 16,9-12-1-16,0 0 1 0,-3 9-1 0,3-9 1 0,0 0 0 15,0 0 0-15,12 0 0 0,16-4 0 0,-28 4 0 16,0 0 0-16,41-5 0 0,17-7 0 0,-58 12 0 15,0 0 0-15,64-12 1 0,8-4-1 0,-72 16 1 16,0 0-1-16,72-15 1 0,6-6-1 0,-78 21 3 0,0 0-3 16,79-12 3-16,4 8-3 0,-83 4 2 0,0 0-2 15,85-3 3-15,-9 1-3 0,1 2-909 0</inkml:trace>
  <inkml:trace contextRef="#ctx0" brushRef="#br0" timeOffset="14429.74">12843 1907 427 0,'0'0'0'0,"0"0"0"15,0 0 0-15,0 0 21 0,0 0-21 0,0 0 21 0,0 0-21 16,0 0 44-16,0 0-44 0,0 0 44 0,0 0-44 0,0 0 66 16,0 0-66-16,49-7 67 0,9 4-67 15,-58 3 46-15,0 0-46 0,82-2 47 16,18 2-47-16,-100 0 40 0,0 0-40 0,115 2 40 0,14 5-40 0,-129-7 30 0,0 0-30 15,135 8 31-15,-4 1-31 0,-131-9 12 16,0 0-12-16,123 12 13 0,-19 11-13 0,-1-3-652 16</inkml:trace>
  <inkml:trace contextRef="#ctx0" brushRef="#br0" timeOffset="14635.07">13280 2418 875 0,'0'0'0'0,"11"3"0"0,15 6 0 0,-26-9-1 0,0 0 1 0,43 10 0 0,18 7 0 16,-61-17-5-16,0 0 5 0,76 13-4 0,5-10 4 15,-81-3-9-15,0 0 9 0,82-3-8 0,-3-15 8 16,-79 18-1-16,0 0 1 0,79-24 0 16,-6-4 0-16,-73 28 0 0,0 0 0 0,63-36 1 0,-5-9-1 15,2 2-576-15</inkml:trace>
  <inkml:trace contextRef="#ctx0" brushRef="#br0" timeOffset="14885.53">13645 1561 785 0,'0'0'0'0,"0"0"0"0,0 10 0 0,0-10-1 0,0 0 1 16,6 14-1-16,8 5 1 0,-14-19-2 0,0 0 2 0,23 33-1 15,7 16 1-15,-30-49-1 0,0 0 1 0,39 51-1 16,8 7 1-16,-47-58 0 0,0 0 0 15,48 52 0-15,-9 5 0 0,-39-57 0 0,0 0 0 0,31 64 0 16,-8 20 0-16,-23-84 0 0,0 0 0 0,14 82 1 16,-7-6-1-16,-7-76 4 0,0 0-4 15,-3 74 4-15,-11-1-4 0,14-73 9 0,0 0-9 16,-27 83 10-16,-4 14-10 0,31-97 13 0,0 0-13 16,-44 93 13-16,-6-4-13 0,50-89 14 0,0 0-14 0,-47 97 15 15,8 17-15-15,2 2-586 0</inkml:trace>
  <inkml:trace contextRef="#ctx0" brushRef="#br0" timeOffset="17391.73">15349 1535 169 0,'0'0'0'0,"0"0"0"0,4 45 0 0,-4-45 6 16,0 0-6-16,5 38 6 0,-3 14-6 0,-2-52 13 0,0 0-13 15,7 52 13-15,-3-7-13 0,-4-45 37 0,0 0-37 16,7 40 37-16,1-7-37 0,-8-33 18 0,0 0-18 16,15 31 18-16,6-2-18 0,0-1-178 0</inkml:trace>
  <inkml:trace contextRef="#ctx0" brushRef="#br0" timeOffset="17999.46">15792 2046 124 0,'0'0'0'0,"0"0"0"0,7 6 0 0,-7-6 13 16,0 0-13-16,0 0 14 0,13 6-14 0,-13-6 27 16,0 0-27-16,7 7 27 0,3 5-27 0,-10-12 23 15,0 0-23-15,14 20 24 0,2 1-24 0,-16-21 22 16,0 0-22-16,18 28 23 0,1 1-23 0,-19-29 17 15,0 0-17 1,23 28 18-16,0-7-18 0,-23-21 16 0,0 0-16 0,23 15 16 0,2-6-16 0,-25-9 16 0,0 0-16 16,23 3 16-16,3-8-16 0,-26 5 18 0,0 0-18 15,25-12 18-15,-8 0-18 0,-17 12 19 0,0 0-19 16,14-22 20-16,-1-11-20 0,-13 33 23 0,0 0-23 16,9-40 24-16,-8 4-24 0,-1 36 26 15,0 0-26-15,-7-33 27 0,-9-4-27 0,16 37 29 16,0 0-29-1,-24-33 29-15,-11 6-29 0,35 27 28 0,0 0-28 0,-39-25 28 0,-2 13-28 0,41 12 24 16,0 0-24-16,-39-3 24 0,-1 10-24 0,40-7 21 16,0 0-21-16,-41 12 22 0,2 4-22 0,39-16 6 15,0 0-6-15,-38 32 6 0,2 17-6 0,36-49 1 16,0 0-1-16,-38 57 1 0,4 7-1 0,34-64-1 0,0 0 1 16,-26 64 0-16,8-7 0 0,18-57-2 0,0 0 2 15,-5 54-1-15,6 1 1 0,-1-55-2 0,0 0 2 0,14 49-2 16,11-1 2-16,-25-48-2 0,0 0 2 0,34 40-2 15,6-4 2-15,-40-36-2 0,0 0 2 16,44 21-1-16,2-9 1 0,-46-12 0 0,0 0 0 16,53 4 1-16,5-11-1 0,-58 7 7 0,0 0-7 0,60-18 7 15,7-4-7 1,-67 22 5-16,0 0-5 0,66-30 5 0,-1-2-5 0,0 0-540 0</inkml:trace>
  <inkml:trace contextRef="#ctx0" brushRef="#br0" timeOffset="18281.12">16595 1471 505 0,'0'0'0'0,"0"0"0"16,0 0 0-16,0 0 6 0,0 0-6 0,1 17 7 16,3 8-7-16,-4-25 4 0,0 0-4 0,2 43 4 15,-1 14-4-15,-1-57 1 0,0 0-1 0,2 73 2 16,-2-1-2-16,0-72 5 0,0 0-5 0,-2 73 6 16,-5 0-6-16,7-73 10 0,0 0-10 0,-5 72 11 15,2 10-11 1,3-82 15-16,0 0-15 0,-2 64 16 0,-5-31-16 0,2 3-384 0</inkml:trace>
  <inkml:trace contextRef="#ctx0" brushRef="#br0" timeOffset="18736.24">16953 2418 259 0,'0'0'0'0,"14"-2"0"0,21 2 0 0,-35 0 12 16,0 0-12-16,46-4 13 0,7 4-13 0,-53 0 26 15,0 0-26-15,55-3 27 0,3-6-27 0,-58 9 17 16,0 0-17-16,63-7 17 0,6-1-17 0,3-1-219 16</inkml:trace>
  <inkml:trace contextRef="#ctx0" brushRef="#br0" timeOffset="19083.96">17746 1492 415 0,'0'0'0'0,"0"0"0"0,0 0 0 16,0 0 2-16,0 0-2 0,9 15 2 0,-2 15-2 0,-7-30 5 15,0 0-5-15,9 43 5 0,-2 18-5 0,-7-61 16 16,0 0-16-16,9 65 16 0,2 8-16 0,-11-73 19 16,0 0-19-16,16 69 19 0,6 7-19 0,1 1-315 15</inkml:trace>
  <inkml:trace contextRef="#ctx0" brushRef="#br0" timeOffset="19794.68">18240 2328 539 0,'0'0'0'0,"0"0"0"0,0 0 0 16,0 0 8-16,0 0-8 0,-1-9 9 0,1 9-9 16,0 0 19-16,0 0-19 0,0 0 20 0,0 0-20 0,0 0 10 15,0 0-10-15,3-7 10 0,13-5-10 0,-16 12 8 16,0 0-8-16,26-17 8 0,12 4-8 0,-38 13 8 16,0 0-8-16,42-10 8 0,0 8-8 0,-42 2 10 15,0 0-10-15,43 0 11 0,-5 2-11 0,-38-2 12 16,0 0-12-16,32 10 13 0,-2 8-13 0,-30-18 12 0,0 0-12 15,23 21 12-15,-9 3-12 0,-14-24 13 0,0 0-13 16,0 34 14-16,-9 4-14 16,9-38 12-16,0 0-12 0,-23 47 12 0,-7 2-12 0,30-49 11 15,0 0-11-15,-37 45 11 0,-3-9-11 0,40-36 8 16,0 0-8-16,-46 28 9 0,2-11-9 0,44-17 7 16,0 0-7-16,-43 12 7 0,5-8-7 0,38-4 8 15,0 0-8-15,-29-7 8 0,8-5-8 0,21 12 8 0,0 0-8 16,-5-26 8-16,7-14-8 0,-2 40 11 0,0 0-11 15,17-52 11-15,19 0-11 16,-36 52 9-16,0 0-9 0,47-49 10 0,13 8-10 16,-60 41 9-16,0 0-9 0,64-45 10 0,3 2-10 0,-67 43 9 0,0 0-9 15,63-49 9-15,-5 1-9 16,-58 48 10-16,0 0-10 0,50-45 10 0,-17 12-10 16,-33 33 13-16,0 0-13 0,23-24 13 0,-10 13-13 15,-13 11 14-15,0 0-14 0,5-8 15 0,-5 8-15 16,0 0 15-16,0 0-15 0,-14 3 16 0,-9 14-16 0,23-17 13 15,0 0-13-15,-21 35 14 0,5 7-14 0,16-42 9 16,0 0-9-16,-9 43 9 0,6-2-9 0,3-41 4 16,0 0-4-16,0 37 5 0,8-10-5 0,-8-27 2 0,0 0-2 15,18 21 2-15,0 7-2 0,-18-28 1 16,0 0-1-16,23 24 1 0,3-3-1 0,-26-21 0 0,0 0 0 0,28 19 1 0,0-7-1 16,-28-12 0-16,0 0 0 0,27 5 1 0,-8-5-1 15,-19 0-2-15,0 0 2 0,21-3-1 0,6-2 1 16,-4-4-762-16</inkml:trace>
  <inkml:trace contextRef="#ctx0" brushRef="#br0" timeOffset="20044.14">19205 1519 348 0,'0'0'0'16,"0"0"0"-16,9 16 0 0,-9-16 1 0,0 0-1 16,5 26 2-16,-1 22-2 0,-4-48 2 0,0 0-2 0,-12 64 3 15,-17 13-3-15,29-77 3 0,0 0-3 0,-31 72 3 16,-3-6-3-16,34-66 3 0,0 0-3 0,-23 68 4 15,16 1-4-15,0-3-217 16</inkml:trace>
  <inkml:trace contextRef="#ctx0" brushRef="#br0" timeOffset="22957.98">5988 2101 135 0,'0'0'0'0,"0"0"0"0,41-43 0 0,-41 43 1 0,0 0-1 15,28-30 1-15,2 18-1 16,-30 12 9-16,0 0-9 0,23 0 10 0,-9 24-10 0,-14-24 4 16,0 0-4-16,4 33 4 0,-11 16-4 0,1-1-63 15</inkml:trace>
  <inkml:trace contextRef="#ctx0" brushRef="#br0" timeOffset="23317.15">5369 4707 527 0,'0'0'0'0,"0"0"0"0,9 0 0 15,-9 0 0-15,0 0 0 0,5-5 0 16,6-2 0-16,-11 7 2 0,0 0-2 0,18-17 2 0,8-8-2 16,-26 25 25-16,0 0-25 0,37-31 26 0,11-5-26 15,-48 36 35-15,0 0-35 0,56-45 35 16,20-10-35-16,-76 55 32 0,0 0-32 0,76-70 32 0,1-20-32 16,-77 90 42-16,0 0-42 0,76-84 43 0,-7 7-43 15,-69 77 51-15,0 0-51 0,64-69 52 0,-11 9-52 16,-53 60 40-16,0 0-40 0,37-49 41 15,-20 13-41-15,-17 36 34 0,0 0-34 0,11-28 35 0,-4 13-35 16,-7 15 25-16,0 0-25 0,0-9 25 0,-4 0-25 0,1 2-768 16</inkml:trace>
  <inkml:trace contextRef="#ctx0" brushRef="#br0" timeOffset="23875">5452 3115 393 0,'0'0'0'0,"0"0"0"0,0 0 0 0,0 0 41 0,0 0-41 0,0 0 41 15,5-24-41-15,-5 24 79 16,0 0-79-16,13-24 79 0,4-9-79 0,-17 33 34 0,0 0-34 16,27-47 34-16,10-10-34 0,-37 57 18 15,0 0-18-15,49-66 18 0,15 6-18 0,-64 60 13 16,0 0-13-16,67-65 13 0,2-4-13 0,-69 69 17 0,0 0-17 0,63-67 17 15,-8 10-17-15,-55 57 17 0,0 0-17 16,47-52 17-16,-6 7-17 0,-41 45 22 16,0 0-22-16,37-37 22 0,-10 10-22 0,-27 27 23 0,0 0-23 0,28-21 24 15,7 9-24-15,-35 12 7 0,0 0-7 0,46-9 7 0,16 9-7 16,-62 0 6-16,0 0-6 0,81-12 6 0,23-23-6 16,-4 3-651-16</inkml:trace>
  <inkml:trace contextRef="#ctx0" brushRef="#br0" timeOffset="24278.02">7650 2558 225 0,'0'0'0'0,"0"0"0"0,0 0 0 0,0 0 40 16,0 0-40-16,0 0 41 0,-9-21-41 0,9 21 20 15,0 0-20-15,0 0 21 0,0 0-21 0,0 0 23 0,0 0-23 16,0-12 23-16,2 0-23 0,-2 12 33 0,0 0-33 15,9-23 34-15,8-10-34 0,-17 33 37 0,0 0-37 16,27-36 37-16,8-5-37 0,-35 41 33 0,0 0-33 16,46-44 34-16,3-1-34 0,-49 45 31 0,0 0-31 0,52-57 31 15,-3-3-31-15,-49 60 33 16,0 0-33-16,40-61 34 0,-10 9-34 0,-30 52 33 0,0 0-33 16,23-40 33-16,-12 20-33 0,-11 20 22 15,0 0-22-15,9-13 23 0,-2 13-23 0,-7 0 15 0,0 0-15 16,5 13 16-16,-5 14-16 0,0-3-594 15</inkml:trace>
  <inkml:trace contextRef="#ctx0" brushRef="#br0" timeOffset="24716.92">6955 4977 404 0,'0'0'0'0,"0"0"0"16,-21-21 0-16,21 21 25 0,0 0-25 0,-11-24 25 16,11-7-25-16,0 31 83 0,0 0-83 0,20-54 83 15,18-22-83-15,-38 76 84 0,0 0-84 0,50-81 84 0,13 1-84 16,-63 80 58-16,0 0-58 0,73-88 59 15,1-11-59-15,-74 99 39 0,0 0-39 0,76-100 40 16,-1 15-40-16,-75 85 35 0,0 0-35 0,73-73 35 16,-15 22-35-16,-58 51 22 0,0 0-22 0,46-54 23 15,-13-10-23-15,1-5-765 0</inkml:trace>
  <inkml:trace contextRef="#ctx0" brushRef="#br0" timeOffset="25148.1">8918 2397 505 0,'0'0'0'0,"0"0"0"15,0 0 0-15,0 0 38 0,0 0-38 0,-9 0 39 16,9 0-39-16,0 0 68 0,0 0-68 0,9-16 68 0,-2 2-68 15,-7 14 46-15,0 0-46 0,16-27 47 16,9-18-47-16,-25 45 46 0,0 0-46 0,30-61 46 16,-2-15-46-16,-28 76 41 0,0 0-41 0,30-76 41 15,2 12-41-15,-32 64 40 0,0 0-40 0,26-50 40 0,-3 10-40 16,-23 40 37-16,0 0-37 0,18-28 37 0,-8 11-37 16,-10 17 29-16,0 0-29 0,9-7 29 15,4 10-29-15,1 1-838 0</inkml:trace>
  <inkml:trace contextRef="#ctx0" brushRef="#br0" timeOffset="25526.46">7980 5280 449 0,'0'0'0'0,"0"0"0"16,19-16 0-16,-19 16 44 0,0 0-44 0,27-31 45 0,17-28-45 16,-44 59 84-16,0 0-84 0,49-67 84 0,11-1-84 15,-60 68 25-15,0 0-25 0,67-74 25 0,11-18-25 16,-78 92 37-16,0 0-37 0,76-93 37 0,-4 5-37 16,-72 88 29-16,0 0-29 0,72-87 30 0,-5 4-30 15,-67 83 6-15,0 0-6 0,60-90 6 0,-14-23-6 0,2 4-616 16</inkml:trace>
  <inkml:trace contextRef="#ctx0" brushRef="#br0" timeOffset="26196.69">9747 2348 281 0,'0'0'0'15,"0"0"0"-15,0 0 0 0,0 0 24 0,0 0-24 0,-23-24 24 16,15 19-24-16,8 5 50 0,0 0-50 0,0 0 50 16,-2-12-50-16,2 12 65 0,0 0-65 0,5-23 65 15,13-13-65-15,-18 36 55 0,0 0-55 0,35-42 55 16,14-9-55-16,-49 51 47 0,0 0-47 0,60-54 48 15,7-1-48-15,-67 55 37 0,0 0-37 0,78-54 38 16,15 11-38-16,-93 43 6 0,0 0-6 0,90-42 6 16,-1 7-6-16,-1 3-579 0</inkml:trace>
  <inkml:trace contextRef="#ctx0" brushRef="#br0" timeOffset="26632.62">9668 4913 841 0,'0'0'0'0,"0"-9"0"16,0-11 0-16,0 20 3 0,0 0-3 0,0-40 4 16,14-21-4-16,-14 61 18 0,0 0-18 0,26-69 18 0,20-7-18 15,-46 76 42-15,0 0-42 0,67-81 42 0,14-11-42 16,-81 92 59-16,0 0-59 0,101-101 60 0,35-1-60 16,-136 102 56-16,0 0-56 0,162-145 56 0,18-40-56 15,2-2-840-15</inkml:trace>
  <inkml:trace contextRef="#ctx0" brushRef="#br0" timeOffset="37129.21">20119 2004 225 0,'0'0'0'0,"0"0"0"0,0 0 0 0,0 0 24 16,0 0-24-16,44-7 24 0,9 2-24 0,-53 5 70 0,0 0-70 0,63-7 71 16,6 2-71-1,-69 5 60-15,0 0-60 0,80-7 61 0,6 7-61 0,-86 0 40 0,0 0-40 16,88 0 41-16,-3 0-41 16,-85 0 25-16,0 0-25 0,77 0 25 0,-15-5-25 0,2 1-440 15</inkml:trace>
  <inkml:trace contextRef="#ctx0" brushRef="#br0" timeOffset="37310.96">20211 2295 908 0,'0'0'0'16,"12"0"0"-16,14 5 0 0,-26-5 8 0,0 0-8 0,48 3 9 0,19-3-9 15,-67 0 35-15,0 0-35 0,78-3 36 16,5-6-36-16,-83 9 42 0,0 0-42 0,84-15 43 15,-17-3-43-15,-67 18 1 0,0 0-1 0,59-31 2 16,-14-14-2-16,3 0-753 0</inkml:trace>
  <inkml:trace contextRef="#ctx0" brushRef="#br0" timeOffset="37564.04">20690 1561 662 0,'0'0'0'0,"0"0"0"0,6 12 0 15,-6-12 1-15,0 0-1 0,26 24 1 0,20 21-1 16,-46-45 1-16,0 0-1 0,64 52 2 0,11 0-2 16,-75-52 1-16,0 0-1 0,82 52 2 0,-10-2-2 15,-72-50 7-15,0 0-7 0,62 56 7 0,-18 1-7 16,-44-57 4-16,0 0-4 0,24 57 4 0,-15 2-4 16,-9-59 6-16,0 0-6 0,-12 50 6 0,-18 2-6 0,30-52 8 15,0 0-8-15,-48 43 9 0,-17-10-9 0,65-33 8 16,0 0-8-16,-65 29 9 0,3-1-9 0,62-28 4 15,0 0-4-15,-46 28 4 0,21-4-4 0,25-24 3 16,0 0-3-16,2 17 3 0,28-13-3 0,0-4-504 16</inkml:trace>
  <inkml:trace contextRef="#ctx0" brushRef="#br0" timeOffset="37828.21">21823 2094 763 0,'0'0'0'0,"10"3"0"0,19 10 0 16,-29-13 0-16,0 0 0 0,44 8 1 0,14-8-1 15,-58 0 1-15,0 0-1 0,58-5 2 0,2-2-2 16,-60 7 9-16,0 0-9 0,60-9 9 0,2 1-9 15,-62 8 9-15,0 0-9 0,63-4 10 0,1-3-10 16,-64 7 9-16,0 0-9 0,53-1 10 0,-13-3-10 16,-3 1-558-16</inkml:trace>
  <inkml:trace contextRef="#ctx0" brushRef="#br0" timeOffset="38213.75">22673 1803 830 0,'0'0'0'0,"0"0"0"15,0 12 0-15,0-12 4 0,0 0-4 0,9 12 4 16,7 4-4-16,-16-16 19 0,0 0-19 0,26 21 20 16,8 7-20-16,-34-28 15 0,0 0-15 0,33 32 16 15,-1 13-16-15,-32-45 12 0,0 0-12 0,30 56 13 16,-4 1-13-16,-26-57 10 0,0 0-10 0,23 57 11 15,-3-9-11-15,-20-48 11 0,0 0-11 0,14 40 11 16,-5-16-11-16,-9-24 12 0,0 0-12 0,5 13 13 0,-5-13-13 16,0 0 13-16,0 0-13 0,9 6 14 0,-9-6-14 15,0 0 16-15,0 0-16 0,7-15 17 0,9-34-17 16,-16 49 20-16,0 0-20 0,14-60 21 0,-11-13-21 16,-3 73 27-16,0 0-27 0,4-72 28 0,3 7-28 15,-7 65 38-15,0 0-38 0,11-64 39 0,-3 4-39 16,-8 60 37-16,0 0-37 0,6-57 38 0,1 15-38 15,-7 42 36-15,0 0-36 0,7-27 36 0,0 8-36 16,-7 19 34-16,0 0-34 0,7-9 35 16,0 0-35-16,-7 9 25 0,0 0-25 0,16-3 26 0,16 10-26 15,-1 1-1066-15</inkml:trace>
  <inkml:trace contextRef="#ctx0" brushRef="#br0" timeOffset="38697.48">23329 1836 987 0,'0'0'0'0,"0"0"0"0,11 11 0 0,-11-11 3 0,0 0-3 15,9 8 4-15,1 8-4 0,-10-16 7 0,0 0-7 16,13 12 8-16,1 2-8 0,-14-14 7 0,0 0-7 0,19 15 8 0,8 4-8 16,-27-19 6-16,0 0-6 0,26 18 6 15,2-6-6-15,-28-12 8 0,0 0-8 16,28 8 8-16,2-4-8 0,-30-4 10 0,0 0-10 0,30 0 10 15,6-9-10-15,-36 9 12 0,0 0-12 0,31-12 13 0,-6-4-13 16,-25 16 10-16,0 0-10 0,16-12 10 0,2-5-10 16,-18 17 11-16,0 0-11 0,14-19 11 15,-4-5-11-15,-10 24 14 0,0 0-14 0,4-30 14 0,-8-9-14 16,4 39 14-16,0 0-14 0,-9-40 15 0,-8 0-15 16,17 40 15-16,0 0-15 0,-21-29 16 0,-8 4-16 15,29 25 14-15,0 0-14 0,-31-12 14 0,-5 12-14 16,36 0 14-16,0 0-14 0,-35 16 14 0,3 17-14 15,32-33 11-15,0 0-11 0,-28 39 11 0,2 10-11 0,26-49 4 16,0 0-4-16,-25 45 4 0,4 7-4 0,21-52 0 16,0 0 0-16,-14 53 1 0,-2 15-1 0,16-68 0 15,0 0 0-15,-11 73 0 0,6-4 0 0,5-69-3 16,0 0 3-16,0 60-2 16,5-8 2-16,-5-52-7 0,0 0 7 0,11 38-6 0,5-10 6 0,-16-28-8 15,0 0 8-15,16 19-8 0,10-10 8 0,-26-9-6 16,0 0 6-16,53-4-6 0,42-13 6 0,-95 17-3 0,0 0 3 15,134-28-3-15,55-8 3 0,-189 36-1 16,0 0 1-16,261-57 0 0,62-23 0 0,-2 2-886 0</inkml:trace>
  <inkml:trace contextRef="#ctx0" brushRef="#br0" timeOffset="41420.56">15997 4017 539 0,'0'0'0'0,"0"0"0"16,0 0 0-16,0 0 10 0,0 0-10 0,-29-18 10 15,15 11-10-15,14 7 23 0,0 0-23 0,-28-8 24 16,-14-4-24-16,42 12 30 0,0 0-30 0,-51-7 31 16,-8 5-31-16,59 2 20 0,0 0-20 0,-65 5 20 15,-11 11-20-15,76-16 14 0,0 0-14 0,-77 15 14 16,10 6-14-16,67-21 8 0,0 0-8 0,-53 24 9 16,16 1-9-16,37-25 6 0,0 0-6 0,-27 17 7 15,17-5-7-15,10-12 4 0,0 0-4 0,1 12 4 16,15 4-4-16,-16-16 2 0,0 0-2 0,29 12 2 15,11 0-2-15,-40-12 1 0,0 0-1 0,51 15 1 16,13 3-1-16,-64-18 1 0,0 0-1 0,62 27 2 0,-13 5-2 16,-49-32 1-16,0 0-1 0,32 36 2 0,-15 0-2 15,-17-36 1-15,0 0-1 0,2 30 2 16,-9-3-2-16,7-27 3 0,0 0-3 0,-16 25 3 0,-9-5-3 16,25-20 4-16,0 0-4 0,-30 19 4 0,-5-1-4 15,35-18 3-15,0 0-3 0,-32 12 3 0,13-5-3 16,19-7 4-16,0 0-4 0,-16 5 5 0,9-2-5 15,7-3 2-15,0 0-2 0,0 0 2 0,0 0-2 0,0 0-556 16</inkml:trace>
  <inkml:trace contextRef="#ctx0" brushRef="#br0" timeOffset="41718.44">16215 3608 852 0,'0'0'0'0,"0"0"0"16,7 12 0-16,-7-12 1 0,0 0-1 0,8 18 2 15,-7 16-2-15,-1-34 12 0,0 0-12 0,2 45 13 16,-2 19-13 0,0-64 3-16,0 0-3 0,2 69 3 0,3 8-3 0,-5-77 2 0,0 0-2 0,7 72 2 15,-5-11-2 1,-2-61 3-16,0 0-3 0,-2 60 3 0,-3-2-3 0,5-58 4 0,0 0-4 0,-7 57 5 0,-2-2-5 15,9-55 7-15,0 0-7 0,-11 50 7 0,-3-10-7 16,14-40 10-16,0 0-10 0,-12 31 11 0,-6-13-11 16,18-18 16-16,0 0-16 0,-14 3 17 0,-3-3-17 15,2-3-670-15</inkml:trace>
  <inkml:trace contextRef="#ctx0" brushRef="#br0" timeOffset="41907.68">15963 4084 852 0,'0'0'0'0,"14"0"0"0,22 5 0 0,-36-5 8 0,0 0-8 16,56 7 9-16,18 2-9 0,-74-9 21 0,0 0-21 0,72 9 21 16,-3-3-21-16,-69-6 0 0,0 0 0 0,69 9 1 15,2-4-1-15,-71-5-2 0,0 0 2 0,58 11-1 16,-18-6 1-16,-1 2-622 0</inkml:trace>
  <inkml:trace contextRef="#ctx0" brushRef="#br0" timeOffset="42345.9">16468 4238 774 0,'0'0'0'0,"0"0"0"16,10 12 0-16,-10-12 1 0,0 0-1 0,11 9 2 0,5-6-2 15,-16-3 4-15,0 0-4 0,23 0 4 0,12-8-4 16,-35 8 24-16,0 0-24 0,40-16 24 0,-2-8-24 0,-38 24 53 15,0 0-53-15,33-28 54 0,-3-1-54 0,-30 29 66 16,0 0-66-16,23-28 67 0,-9 4-67 16,-14 24 57-16,0 0-57 0,7-21 57 0,-5-7-57 15,-2 28 47-15,0 0-47 0,-4-32 47 0,-3-5-47 0,7 37 36 16,0 0-36-16,-14-27 37 0,2 7-37 0,12 20 25 16,0 0-25-16,-14-5 26 0,-4 5-26 0,18 0 19 15,0 0-19-15,-19 9 20 0,-1 0-20 0,20-9 13 0,0 0-13 0,-12 15 14 16,5 4-14-16,7-19 8 0,0 0-8 15,3 24 9-15,8-3-9 0,-11-21 4 16,0 0-4-16,18 24 4 0,5-3-4 0,-23-21 3 16,0 0-3-16,24 19 3 0,1 2-3 0,-25-21 1 15,0 0-1-15,21 21 1 0,-5-6-1 0,-16-15 0 0,0 0 0 16,9 21 1-16,-11 3-1 0,2-24 0 0,0 0 0 16,-9 31 0-16,-7 8 0 0,16-39-1 0,0 0 1 15,-21 39 0-15,-5 5 0 0,26-44-1 0,0 0 1 0,-27 41-1 16,13-1 1-16,14-40-2 0,0 0 2 0,-9 36-1 0,9-6 1 15,0-30-2 1,0 0 2-16,18 22-1 0,19-4 1 0,-37-18-2 0,0 0 2 16,67 12-2-16,37-5 2 0,-104-7-5 0,0 0 5 0,122-13-5 15,7-23 5-15,1-4-1052 0</inkml:trace>
  <inkml:trace contextRef="#ctx0" brushRef="#br0" timeOffset="46763.67">18029 3980 247 0,'0'0'0'0,"0"0"0"0,0 0 0 0,0 0 7 0,0 0-7 0,0 0 8 16,0 0-8-16,0 0 37 0,0 0-37 0,0 0 38 15,0 0-38-15,0 0 50 0,0 0-50 0,0 0 50 16,-21-12-50-16,21 12 48 16,0 0-48-16,0 0 49 0,-13-5-49 15,13 5 36-15,0 0-36 0,-9-3 36 0,-3-1-36 0,12 4 28 0,0 0-28 16,-18 0 28-16,-6 7-28 0,24-7 16 0,0 0-16 0,-30 14 17 0,-2 8-17 15,32-22 19-15,0 0-19 0,-28 26 19 16,-2 11-19 0,30-37 10-16,0 0-10 0,-16 43 11 0,9-2-11 0,7-41 8 0,0 0-8 0,7 44 8 0,16 1-8 15,-23-45 6-15,0 0-6 0,35 36 6 0,11-15-6 16,-46-21 2-16,0 0-2 0,49 15 3 0,1-11-3 16,-50-4 0-16,0 0 0 0,54-4 1 0,5-16-1 15,-1 4-531-15</inkml:trace>
  <inkml:trace contextRef="#ctx0" brushRef="#br0" timeOffset="47078.8">18270 4036 550 0,'0'0'0'16,"0"0"0"-1,0 0 0-15,0 0 1 0,0 0-1 0,0 0 2 0,-8 0-2 0,8 0 13 0,0 0-13 16,0 0 14-16,0 0-14 0,0 0 19 0,0 0-19 16,-11 12 20-16,2 0-20 0,9-12 18 0,0 0-18 0,-7 21 19 15,4 6-19-15,3-27 16 0,0 0-16 0,1 25 16 16,6-1-16-16,-7-24 11 0,0 0-11 0,14 24 12 15,11 0-12-15,-25-24 14 16,0 0-14-16,32 18 14 0,3-10-14 0,-35-8 14 0,0 0-14 0,41 0 15 16,-2-12-15-16,-39 12 17 15,0 0-17-15,38-17 17 16,-13 1-17-16,-25 16 43 0,0 0-43 0,19-17 44 16,-4 1-44-16,-15 16 51 0,0 0-51 0,8-15 52 0,-6-6-52 15,-2 21 49-15,0 0-49 0,-2-21 49 0,-1 2-49 16,3 19 43-16,0 0-43 0,-7-17 43 0,5 7-43 15,2 10 32-15,0 0-32 0,0 0 32 0,0-6-32 16,0 6 23-16,0 0-23 0,9 0 24 0,16-3-24 16,-25 3 14-16,0 0-14 0,40-4 14 0,13 3-14 15,0-3-927-15</inkml:trace>
  <inkml:trace contextRef="#ctx0" brushRef="#br0" timeOffset="47624.68">18860 3987 942 0,'0'0'0'0,"0"0"0"0,0 0 0 0,0 0 1 0,0 0-1 16,0 0 1-16,7 0-1 0,-7 0 1 0,0 0-1 15,0 0 2-15,8 5-2 0,-8-5 16 0,0 0-16 16,13 9 17-16,8 10-17 0,-21-19 24 0,0 0-24 16,21 21 24-16,2 10-24 0,-23-31 23 0,0 0-23 15,19 33 24-15,-3 0-24 0,-16-33 20 0,0 0-20 0,9 36 21 16,-9 0-21-16,0-36 15 0,0 0-15 0,-3 32 15 16,-6-6-15-16,9-26 18 0,0 0-18 0,-16 19 18 15,-4-11-18-15,20-8 22 0,0 0-22 0,-21 4 22 16,0-8-22-16,21 4 23 0,0 0-23 0,-21-17 23 15,3-14-23-15,18 31 26 0,0 0-26 16,-12-33 27-16,8 12-27 0,4 21 26 0,0 0-26 16,9-24 26-16,14-16-26 0,-23 40 25 0,0 0-25 0,27-36 26 15,-3 8-26-15,-24 28 20 0,0 0-20 0,32-17 21 16,12 5-21-16,-44 12 16 0,0 0-16 0,46-4 17 16,-5 13-17-16,-41-9 14 0,0 0-14 0,35 19 14 0,-3 5-14 15,-32-24 7-15,0 0-7 0,21 26 8 16,-2 5-8-16,-19-31 4 0,0 0-4 0,9 33 5 0,-9 0-5 15,0-33 2-15,0 0-2 0,-7 28 3 0,-2-13-3 16,9-15 2-16,0 0-2 0,-10 5 2 0,4-5-2 16,6 0 2-16,0 0-2 0,-9-5 2 0,4-10-2 15,5 15 2-15,0 0-2 0,-2-18 3 0,9-6-3 16,-7 24 4-16,0 0-4 0,11-24 5 0,14-11-5 16,-25 35 6-16,0 0-6 0,31-33 7 0,7 9-7 15,-38 24 7-15,0 0-7 0,35-17 7 0,0 7-7 16,-35 10 8-16,0 0-8 0,32 0 8 0,0 6-8 15,-32-6 1-15,0 0-1 0,28 16 1 0,-5 5-1 0,-23-21 0 16,0 0 0-16,17 27 0 0,-8 6 0 0,-9-33-1 16,0 0 1-16,5 33 0 0,-3 4 0 0,-2-37-2 15,0 0 2-15,4 32-2 0,3-9 2 0,-7-23-3 0,0 0 3 16,14 12-3-16,4-12 3 0,-18 0-2 0,0 0 2 16,33-12-2-16,22-11 2 0,-1-1-1149 0</inkml:trace>
  <inkml:trace contextRef="#ctx0" brushRef="#br0" timeOffset="48175.68">19837 4089 908 0,'0'0'0'0,"0"0"0"0,7-17 0 15,-7 17 4-15,0 0-4 0,7-12 4 0,-7 12-4 16,0 0 7-16,0 0-7 0,5-10 8 0,-5 10-8 16,0 0 21-16,0 0-21 0,0 0 22 15,7 0-22-15,-7 0 22 0,0 0-22 0,7 6 22 16,6 10-22-16,-13-16 20 0,0 0-20 0,19 17 21 0,4 2-21 16,-23-19 18-16,0 0-18 0,30 12 18 0,2-3-18 15,-32-9 10-15,0 0-10 0,37 0 10 0,0-3-10 0,-37 3 8 0,0 0-8 0,30-6 9 16,-13 3-9-16,-17 3 14 0,0 0-14 15,11-9 14-15,-4-6-14 0,-7 15 19 0,0 0-19 16,-7-24 20-16,-16-4-20 0,23 28 22 16,0 0-22-16,-37-28 22 0,-9 11-22 0,46 17 23 0,0 0-23 15,-49-7 24-15,5 14-24 0,44-7 24 0,0 0-24 16,-37 15 24-16,7 10-24 16,30-25 17-16,0 0-17 0,-23 33 17 0,7 3-17 0,16-36 14 0,0 0-14 0,-4 36 15 15,13-3-15-15,-9-33 9 16,0 0-9-16,23 24 9 0,18 1-9 0,-41-25 8 0,0 0-8 15,52 12 8-15,26-9-8 0,-78-3 6 0,0 0-6 0,83-12 7 16,-4-9-7-16,-79 21 5 0,0 0-5 0,69-27 5 0,-9-1-5 16,-60 28 5-16,0 0-5 0,50-33 6 0,-12 5-6 15,-38 28 2-15,0 0-2 0,27-29 3 0,-13-2-3 16,-14 31 5-16,0 0-5 0,0-37 5 0,-7 1-5 16,7 36 8-16,0 0-8 0,-11-29 8 0,1 10-8 15,10 19 8-15,0 0-8 0,-9-9 9 0,0 12-9 0,9-3 5 16,0 0-5-16,-3 14 5 0,3 17-5 15,0-31 2-15,0 0-2 16,8 37 3-16,5 3-3 0,-13-40 0 0,0 0 0 16,24 32 1-16,12 1-1 0,-36-33 0 0,0 0 0 0,40 33 0 15,10 7 0-15,-50-40 0 0,0 0 0 0,45 40 0 0,-9 5 0 0,-36-45-1 16,0 0 1-16,26 40 0 16,-10-8 0-16,-16-32-2 0,0 0 2 0,5 28-1 0,-13-4 1 0,8-24-2 15,0 0 2-15,-20 16-1 0,-10-2 1 0,30-14-2 16,0 0 2-16,-28 10-2 15,9-8 2-15,19-2-1 0,0 0 1 0,-9 0-1 16,9 0 1-16,0 0-1080 0</inkml:trace>
  <inkml:trace contextRef="#ctx0" brushRef="#br0" timeOffset="48883.23">21562 3799 919 0,'0'0'0'0,"0"0"0"0,12 0 0 0,-12 0 10 0,0 0-10 16,14-6 11-16,-1 6-11 0,-13 0 22 0,0 0-22 15,10 0 23-15,1 0-23 0,-11 0 29 0,0 0-29 0,16 6 29 16,7 13-29-16,-23-19 21 0,0 0-21 0,22 29 21 16,-2 19-21-16,-20-48 16 0,0 0-16 0,12 56 17 15,-8 4-17-15,-4-60 16 0,0 0-16 0,-2 63 16 16,-2 8-16-16,4-71 15 0,0 0-15 0,-3 78 16 15,-1 6-16-15,4-84 13 0,0 0-13 16,0 80 14-16,4-14-14 0,-4-66 12 0,0 0-12 16,9 57 13-16,5-10-13 0,-14-47 11 0,0 0-11 15,23 41 11-15,9-5-11 0,-32-36 10 0,0 0-10 0,37 32 10 16,1-15-10-16,-38-17 11 0,0 0-11 16,37 12 11-16,-5-12-11 0,-32 0 10 0,0 0-10 15,34-17 11-15,5-11-11 0,-39 28 10 0,0 0-10 16,28-31 10-16,-11 5-10 0,-17 26 11 0,0 0-11 15,6-35 12-15,-13-15-12 0,7 50 10 0,0 0-10 0,-23-60 11 16,-20-1-11-16,43 61 10 0,0 0-10 0,-60-48 10 16,-15 11-10-16,75 37 9 0,0 0-9 0,-73-28 10 15,10 16-10-15,63 12 9 0,0 0-9 0,-51-8 10 16,15 4-10-16,36 4 4 0,0 0-4 0,-26 0 4 16,12 0-4-16,14 0 1 0,0 0-1 0,0 0 2 0,0 0-2 15,0 0 0-15,0 0 0 0,21-12 0 0,23-9 0 16,-44 21 0-16,0 0 0 0,60-24 0 0,14-4 0 15,-74 28 0-15,0 0 0 0,78-27 0 0,-1 3 0 0,-77 24 0 16,0 0 0-16,67-25 0 0,-17 1 0 0,-50 24 0 0,0 0 0 16,35-24 1-16,-9 3-1 0,-26 21 2 0,0 0-2 15,15-21 2-15,-8 9-2 16,-7 12 3-16,0 0-3 0,3-12 4 0,-3 12-4 0,0 0 4 16,0 0-4-16,0 0 5 0,-2 17-5 0,2-17 4 0,0 0-4 15,-5 25 4-15,3 6-4 0,2-31 1 0,0 0-1 16,6 38 1-16,4 5-1 0,-10-43 0 0,0 0 0 15,13 45 0-15,1 4 0 0,-14-49-2 0,0 0 2 0,17 43-2 16,3-7 2-16,-20-36-7 0,0 0 7 0,14 26-7 16,-9-10 7-16,-5-16-8 0,0 0 8 0,0 0-7 0,0-9 7 15,0 9-6-15,0 0 6 0,-2-28-5 16,6-25 5-16,1 1-1019 0</inkml:trace>
  <inkml:trace contextRef="#ctx0" brushRef="#br0" timeOffset="48977.52">22160 3613 1043 0,'0'0'0'0,"0"0"0"0,0 0 0 0,0 0 11 0,0 0-11 0,5-8 11 16,-5 8-11-16,0 0 21 0,0 0-21 0,14 3 22 16,6 13-22-16,-20-16 20 0,0 0-20 15,33 24 21-15,15 9-21 0,-48-33 1 0,0 0-1 0,54 41 2 16,-2 11-2-16,2-3-804 0</inkml:trace>
  <inkml:trace contextRef="#ctx0" brushRef="#br0" timeOffset="49687.64">22477 4126 785 0,'0'0'0'0,"-7"3"0"16,-12 9 0-16,19-12 7 0,0 0-7 0,-25 16 7 16,0-2-7-16,25-14 23 0,0 0-23 0,-17 12 24 0,4-2-24 15,13-10 29-15,0 0-29 0,0 0 29 16,0 0-29-16,0 0 27 0,0 0-27 16,0 0 28-16,9-3-28 0,-9 3 26 0,0 0-26 15,23-12 26-15,16-13-26 0,-39 25 45 0,0 0-45 0,42-27 46 16,-8 2-46-16,-34 25 59 0,0 0-59 0,30-24 59 0,-4-9-59 15,-26 33 51-15,0 0-51 0,20-24 52 16,-10 12-52-16,-10 12 41 0,0 0-41 0,7-9 41 0,-7 9-41 16,0 0 28-16,0 0-28 0,9-7 29 15,-2 4-29-15,-7 3 21 16,0 0-21-16,9 0 21 0,5 3-21 0,-14-3 11 0,0 0-11 0,18 13 11 16,6 11-11-16,-24-24 5 0,0 0-5 0,30 24 5 15,2 7-5-15,-32-31 2 0,0 0-2 0,32 30 2 0,8 2-2 16,-40-32 0-16,0 0 0 0,41 35 1 0,0 3-1 0,-41-38 0 15,0 0 0-15,33 40 1 0,-5 0-1 0,-28-40 0 16,0 0 0-16,20 40 1 0,-8-11-1 0,-12-29 0 16,0 0 0-16,7 24 0 0,-10-5 0 0,3-19 0 0,0 0 0 15,-9 12 0-15,-2-3 0 0,11-9 0 0,0 0 0 16,-5 3 0-16,5-3 0 0,0 0 0 0,0 0 0 0,0 0 0 16,0 0 0-16,0 0 0 0,0 0 0 0,9-19 0 15,23-22 0 1,-32 41 1-16,0 0-1 0,42-52 1 0,13 0-1 15,-55 52 2-15,0 0-2 0,58-52 3 0,5 7-3 0,-63 45 1 0,0 0-1 0,55-36 2 16,-16 3-2-16,-39 33 0 0,0 0 0 0,26-24 1 0,-12 8-1 16,-14 16 0-16,0 0 0 0,9-15 0 0,-4 6 0 15,-5 9 0-15,0 0 0 0,0 0 1 0,0-9-1 16,0 9 0-16,0 0 0 0,0 0 1 0,-15 9-1 16,15-9 1-16,0 0-1 0,-8 12 1 0,12 7-1 15,-4-19 1-15,0 0-1 0,11 24 1 0,10 0-1 16,-21-24 1-16,0 0-1 0,24 21 1 0,8 0-1 15,-32-21 0-15,0 0 0 16,37 16 0-16,6-1 0 0,-43-15 0 0,0 0 0 0,38 14 0 0,-6 8 0 16,-32-22-1-16,0 0 1 0,20 30 0 0,-15-2 0 15,-5-28-1 1,0 0 1-16,-9 29-1 0,-14 2 1 0,23-31-3 16,0 0 3-16,-32 28-2 0,-6-2 2 0,38-26-4 0,0 0 4 0,-36 22-4 0,8-13 4 0,28-9-2 15,0 0 2-15,-19 3-1 0,10-3 1 0,9 0-1 16,0 0 1-1,3-15 0-15,8-21 0 0,-11 36-1 0,0 0 1 0,30-45 0 16,25-16 0-16,-55 61 0 0,0 0 0 0,72-61 0 16,13 9 0-16,1 1-1096 0</inkml:trace>
  <inkml:trace contextRef="#ctx0" brushRef="#br0" timeOffset="49951.21">24052 3738 953 0,'0'0'0'0,"0"0"0"0,0 0 0 16,0 0 10-16,0 0-10 0,0 0 10 0,0 0-10 0,0 0 20 15,0 0-20-15,-3 16 20 0,-8 16-20 0,11-32 20 31,0 0-20-31,-10 49 20 0,1 6-20 0,9-55 11 16,0 0-11-16,-5 61 11 0,-1-1-11 0,6-60 9 16,0 0-9-16,-3 54 9 0,-1-2-9 0,4-52 7 15,0 0-7-15,-2 52 7 0,1 8-7 0,1-60 5 0,0 0-5 16,-2 58 6-16,-2-5-6 16,4-53 4-16,0 0-4 0,0 49 5 0,4-6-5 0,-4-43 3 0,0 0-3 15,5 33 3-15,-1-14-3 0,-4-19 4 16,0 0-4-16,2 12 4 0,1-3-4 0,-3-9 3 15,0 0-3-15,9 0 4 0,9 0-4 0,-18 0 2 16,0 0-2-16,14-7 3 0,-2-2-3 0,2 0-805 16</inkml:trace>
  <inkml:trace contextRef="#ctx0" brushRef="#br0" timeOffset="50109.52">23899 4243 1031 0,'0'0'0'0,"0"0"0"0,12 0 0 15,-12 0-1-15,0 0 1 0,34-5 0 0,42-7 0 16,-76 12-6-16,0 0 6 0,90-16-6 0,0-1 6 16,-90 17 8-16,0 0-8 0,90-19 9 0,3-2-9 15,-93 21 33-15,0 0-33 0,90-19 33 0,5 7-33 16,-95 12 51-16,0 0-51 0,83-8 51 0,-12-5-51 16,-3 5-843-16</inkml:trace>
  <inkml:trace contextRef="#ctx0" brushRef="#br0" timeOffset="50349.25">25187 3799 1177 0,'0'0'0'0,"0"0"0"0,14 3 0 0,-14-3 4 0,0 0-4 16,12 9 4-16,-1 10-4 0,-11-19 7 0,0 0-7 15,8 29 7-15,7 4-7 0,-15-33 19 0,0 0-19 0,10 40 19 16,-1 8-19-16,-9-48 12 0,0 0-12 0,3 45 13 15,-3-5-13-15,0-40 12 0,0 0-12 0,-3 40 13 16,-4-7-13-16,7-33 12 0,0 0-12 16,-12 27 12-16,-1-6-12 0,13-21 11 0,0 0-11 0,-12 9 11 15,1-6-11-15,11-3 6 0,0 0-6 0,-12-8 6 16,-4-8-6-16,0-1-949 0</inkml:trace>
  <inkml:trace contextRef="#ctx0" brushRef="#br0" timeOffset="50508.42">25109 3442 998 0,'0'0'0'0,"0"0"0"0,0 21 0 0,0-21 11 15,0 0-11-15,3 24 11 0,6 12-11 0,-9-36 25 16,0 0-25-16,14 37 26 0,9-1-26 0,-23-36 6 0,0 0-6 0,30 33 6 16,9 0-6-16,0 1-753 15</inkml:trace>
  <inkml:trace contextRef="#ctx0" brushRef="#br0" timeOffset="50857.57">25462 3799 651 0,'0'0'0'0,"0"0"0"0,10 20 0 0,-10-20 6 0,0 0-6 15,11 23 6-15,5 6-6 0,-16-29 15 0,0 0-15 16,21 31 16-16,4 14-16 0,-25-45 17 0,0 0-17 16,24 45 17-16,5 0-17 0,-29-45 23 0,0 0-23 0,28 44 24 0,-9-5-24 15,-19-39 23-15,0 0-23 16,16 42 24-16,-4-2-24 0,-12-40 35 0,0 0-35 0,9 33 35 0,-2-14-35 0,-7-19 51 15,0 0-51-15,6 12 52 0,-6-12-52 0,0 0 55 16,0 0-55-16,14-11 55 0,0-15-55 0,-14 26 46 16,0 0-46-16,16-34 46 0,1 1-46 0,-17 33 43 0,0 0-43 15,25-40 44 1,10-1-44-16,-35 41 44 0,0 0-44 0,43-45 45 16,2 1-45-16,-45 44 39 0,0 0-39 0,45-32 40 0,-10 7-40 0,-35 25 33 15,0 0-33-15,33-8 34 0,1 9-34 0,-34-1 30 16,0 0-30-16,32 19 30 0,-4 14-30 0,-28-33 16 15,0 0-16 1,23 40 16-16,-7 2-16 0,-16-42 13 0,0 0-13 0,8 52 13 0,-2 3-13 0,-6-55 8 16,0 0-8-16,10 54 8 0,13-9-8 0,-23-45 3 0,0 0-3 15,34 27 4-15,10-20-4 0,0-2-1185 0</inkml:trace>
  <inkml:trace contextRef="#ctx0" brushRef="#br0" timeOffset="52081.15">27508 3996 718 0,'0'0'0'0,"0"0"0"16,0 0 0-16,0 0 1 0,0 0-1 0,-25-28 2 15,8 16-2-15,17 12 5 0,0 0-5 0,-25-5 6 16,-10 1-6-16,35 4 12 0,0 0-12 0,-46 4 13 16,-16 8-13-16,62-12 15 0,0 0-15 0,-67 24 16 0,0 9-16 15,67-33 18-15,0 0-18 0,-57 36 18 0,12 4-18 16,45-40 18-16,0 0-18 0,-34 37 19 15,15-1-19-15,19-36 16 0,0 0-16 0,-7 33 16 0,10 0-16 16,-3-33 14-16,0 0-14 0,9 20 14 0,3-9-14 16,-12-11 16-16,0 0-16 0,23 2 16 0,16-4-16 15,-39 2 18-15,0 0-18 0,44-12 18 16,7-11-18-16,-51 23 18 0,0 0-18 0,50-26 18 0,-15 7-18 16,-35 19 29-16,0 0-29 0,30-21 30 15,0 2-30-15,-30 19 34 0,0 0-34 0,23-13 34 0,-11 6-34 16,-12 7 34-16,0 0-34 0,13-4 35 0,4 8-35 15,-17-4 28-15,0 0-28 0,23 7 29 16,0 13-29-16,-23-20 17 0,0 0-17 0,23 25 18 0,-2 2-18 16,-21-27 6-16,0 0-6 0,23 24 7 0,2-11-7 15,-25-13 1-15,0 0-1 0,35 1 2 0,13-9-2 0,-48 8 0 16,0 0 0-16,51-21 0 0,0-7 0 16,-51 28 0-16,0 0 0 0,42-29 1 0,-12-2-1 15,-30 31 5-15,0 0-5 0,21-42 6 0,-6-17-6 16,-15 59 12-16,0 0-12 0,7-69 12 0,-11-12-12 15,4 81 19-15,0 0-19 0,-9-76 20 0,-5 10-20 0,14 66 25 16,0 0-25-16,-16-56 25 0,0 11-25 0,16 45 23 16,0 0-23-16,-14-32 24 0,2 13-24 0,12 19 17 0,0 0-17 15,-14-9 17-15,-2 18-17 0,16-9 12 0,0 0-12 16,-18 19 13-16,-5 10-13 0,23-29 7 0,0 0-7 16,-23 48 8-16,8 16-8 0,15-64 1 0,0 0-1 15,-11 78 1-15,8 14-1 0,3-92-3 0,0 0 3 16,5 88-3-16,11-18 3 0,-16-70-15 0,0 0 15 0,23 64-14 15,8-4 14-15,-31-60-24 0,0 0 24 0,37 54-24 16,4-6 24-16,-41-48-29 0,0 0 29 0,42 40-29 16,-1-12 29-16,-41-28-26 0,0 0 26 0,35 12-25 15,-8-10 25-15,-27-2-9 0,0 0 9 0,33-14-9 16,13-26 9-16,-46 40-3 0,0 0 3 0,46-49-2 0,-7 1 2 16,-39 48-1-16,0 0 1 0,31-45 0 15,-2 5 0-15,-29 40 1 0,0 0-1 0,26-40 2 16,-1-1-2-16,-25 41 7 0,0 0-7 0,23-36 7 0,-9 11-7 15,-14 25 14-15,0 0-14 0,9-24 15 0,-4 5-15 16,-5 19 19-16,0 0-19 0,2-21 19 0,-4 1-19 16,2 20 17-16,0 0-17 0,-2-16 17 0,-1 4-17 0,3 12 15 15,0 0-15-15,-4-9 15 0,4 9-15 16,0 0 11-16,0 0-11 0,-5-7 11 0,5 7-11 0,0 0 6 16,0 0-6-16,0 0 6 0,0 19-6 0,0-19 2 15,0 0-2-15,5 26 3 0,6 11-3 0,-11-37 0 16,0 0 0-16,16 43 1 0,5 2-1 0,-21-45 0 15,0 0 0-15,24 52 0 0,1 8 0 0,-25-60-2 16,0 0 2-16,21 70-2 0,-8 6 2 0,-13-76-6 16,0 0 6-16,7 72-6 0,-6-11 6 0,-1-61-6 0,0 0 6 15,0 52-5-15,0-19 5 0,0-33-6 16,0 0 6-16,2 24-6 0,0-3 6 0,-2-21-5 0,0 0 5 16,-2 12-5-16,2-12 5 0,0 0-3 0,0 0 3 15,-12-5-3-15,-2-11 3 0,14 16-3 16,0 0 3-16,-18-28-2 0,-1-8 2 0,19 36-1 0,0 0 1 15,-18-54 0-15,6-10 0 0,12 64 0 0,0 0 0 0,-4-72 0 0,9 8 0 16,-5 64 2-16,0 0-2 0,15-61 3 0,4 20-3 16,-19 41 5-16,0 0-5 0,23-37 5 15,2 10-5-15,-25 27 8 0,0 0-8 0,23-19 8 0,-1 6-8 16,-22 13 7-16,0 0-7 0,29-1 7 0,11 6-7 16,-40-5 7-16,0 0-7 0,32 15 8 0,-16 10-8 0,-16-25 2 15,0 0-2-15,-2 29 2 0,-15 6-2 16,17-35 0-16,0 0 0 0,-27 33 0 0,-5 3 0 0,32-36-1 15,0 0 1-15,-30 24 0 0,2-8 0 16,28-16-8-16,0 0 8 0,-25 5-8 0,6-10 8 16,19 5-19-16,0 0 19 0,-11-12-18 0,11-7 18 15,0-2-1064-15</inkml:trace>
  <inkml:trace contextRef="#ctx0" brushRef="#br0" timeOffset="52460.95">28600 3530 796 0,'0'0'0'16,"0"0"0"-16,3 21 0 0,-3-21 1 0,0 0-1 0,11 24 2 15,10 9-2-15,-21-33 3 0,0 0-3 0,30 45 4 16,5 12-4-16,-35-57 2 0,0 0-2 0,36 71 3 16,1 11-3-16,-37-82 3 0,0 0-3 0,37 81 3 0,-4-14-3 0,-33-67 23 0,0 0-23 0,27 58 24 31,-8-13-24-31,-19-45 39 0,0 0-39 15,14 32 40-15,-5-9-40 0,-9-23 51 0,0 0-51 16,7 12 51-16,-7-12-51 0,0 0 55 0,0 0-55 0,0 0 56 16,7-3-56-16,-7 3 45 0,0 0-45 0,5-13 46 15,1-14-46-15,-6 27 46 0,0 0-46 16,8-33 46-16,8-12-46 0,-16 45 43 0,0 0-43 16,20-49 44-16,10-6-44 0,-30 55 42 15,0 0-42-15,33-48 42 0,-6 18-42 0,-27 30 26 0,0 0-26 0,28-12 27 0,5 14-27 0,-33-2 20 16,0 0-20-16,30 19 20 0,-10 21-20 15,-20-40 14-15,0 0-14 0,10 50 14 0,-10 2-14 16,0-52 4-16,0 0-4 0,-3 52 4 0,-2-4-4 16,5-48 0-16,0 0 0 0,-6 49 1 0,3-8-1 15,-1 2-1170-15</inkml:trace>
  <inkml:trace contextRef="#ctx0" brushRef="#br0" timeOffset="53363.7">29684 3968 964 0,'0'0'0'0,"0"0"0"15,0 0 0-15,0 0 3 0,0 0-3 0,0 0 3 16,-12-5-3-16,12 5 21 0,0 0-21 0,-14-3 21 16,-4-6-21-16,18 9 34 0,0 0-34 0,-23-7 34 15,-3 3-34-15,26 4 25 0,0 0-25 0,-34 4 25 16,-8 3-25-16,42-7 13 0,0 0-13 0,-40 14 14 15,-1 13-14-15,41-27 8 0,0 0-8 0,-33 28 9 16,4 2-9-16,29-30 2 0,0 0-2 0,-19 31 2 16,7-4-2-16,12-27 0 0,0 0 0 0,-4 21 1 15,9-9-1-15,-5-12 0 0,0 0 0 0,11 4 1 0,3-3-1 16,-14-1 1-16,0 0-1 16,26-1 1-16,19-11-1 0,-45 12 4 0,0 0-4 0,45-13 4 15,-9 1-4-15,-36 12 8 0,0 0-8 0,35-15 8 16,4-9-8-16,-39 24 11 0,0 0-11 0,35-25 11 15,-16 5-11-15,-19 20 13 0,0 0-13 0,13-19 13 16,-3 6-13-16,-10 13 12 0,0 0-12 0,7-12 12 16,-7 12-12-16,0 0 8 0,0 0-8 0,9 0 8 0,-9 16-8 15,0-16 6-15,0 0-6 0,4 28 7 0,3 1-7 16,-7-29 4-16,0 0-4 0,14 31 4 0,11 2-4 16,-25-33 1-16,0 0-1 0,28 24 2 0,7-6-2 15,-35-18 0-15,0 0 0 0,35 12 1 0,-3-5-1 16,-32-7 0-16,0 0 0 0,35 0 0 0,8-9 0 15,-43 9 0-15,0 0 0 0,39-12 0 0,-11 1 0 16,-28 11 0-16,0 0 0 0,23-13 0 0,5-3 0 0,-28 16 0 16,0 0 0-16,26-19 0 0,-8 5 0 15,-18 14 0-15,0 0 0 0,16-19 1 0,2-10-1 0,-18 29 1 16,0 0-1-16,15-40 2 0,-6-9-2 0,-9 49 1 0,0 0-1 16,4-55 1-16,-4-2-1 0,0 57 1 0,0 0-1 15,0-54 1-15,3 11-1 0,-3 43 0 0,0 0 0 16,2-42 1-16,-4 3-1 0,2 39 0 0,0 0 0 15,-5-37 1-15,-2 10-1 0,7 27 1 0,0 0-1 16,-4-26 1-16,4 7-1 0,0 19 1 0,0 0-1 16,-1-9 2-16,1 9-2 0,0 0 1 0,0 0-1 0,-7 14 2 15,1 14-2-15,6-28 1 0,0 0-1 16,-5 36 2-16,2 12-2 0,3-48 1 0,0 0-1 0,-2 64 1 16,2 14-1-16,0-78 0 0,0 0 0 0,2 83 1 15,-1-13-1-15,-1-70 0 0,0 0 0 0,4 53 0 16,-2-13 0-16,-2-40 0 0,0 0 0 0,1 28 0 15,3-16 0-15,-4-12 0 0,0 0 0 0,0 0 1 0,7 5-1 16,-7-5 1-16,0 0-1 0,0 0 2 0,3-9-2 16,-3 9 4-16,0 0-4 0,6-8 4 0,4-4-4 15,-10 12 6-15,0 0-6 0,21-21 7 0,15-3-7 16,-36 24 10-16,0 0-10 0,35-28 11 0,-8 16-11 16,-27 12 11-16,0 0-11 0,24-4 11 0,11 20-11 15,-35-16 10-15,0 0-10 0,32 24 11 0,-12 9-11 16,-20-33 7-16,0 0-7 0,8 40 7 0,-9 5-7 0,1-45 4 15,0 0-4-15,-13 43 5 0,-11 5-5 0,24-48 2 16,0 0-2-16,-29 42 3 0,3-14-3 0,26-28 1 16,0 0-1-16,-23 17 1 0,2-14-1 0,21-3 0 0,0 0 0 15,-18-12 0-15,4-5 0 0,14 17-2 0,0 0 2 16,-5-28-2-16,10-11 2 0,-5 39-8 0,0 0 8 0,18-42-8 16,12-6 8-16,-2-1-1022 0</inkml:trace>
  <inkml:trace contextRef="#ctx0" brushRef="#br0" timeOffset="54069.33">30626 3883 695 0,'0'0'0'0,"0"0"0"0,13 25 0 0,-13-25 0 16,0 0 0-16,10 19 0 0,1 5 0 0,-11-24-1 0,0 0 1 15,11 24 0-15,-3-7 0 0,-8-17 3 0,0 0-3 16,9 16 3-16,2 0-3 0,-11-16 7 0,0 0-7 16,10 8 8-16,1-4-8 0,-11-4 15 15,0 0-15-15,9 5 15 0,-2-5-15 0,-7 0 22 0,0 0-22 16,9-5 23-16,8-2-23 0,-17 7 32 0,0 0-32 0,25-18 32 16,5-16-32-16,-30 34 42 0,0 0-42 0,25-42 42 15,-10 2-42-15,-15 40 39 16,0 0-39-16,8-41 40 0,-10-2-40 0,2 43 37 15,0 0-37-15,-11-30 37 0,-8 11-37 0,19 19 32 16,0 0-32-16,-23 0 32 0,-12 16-32 0,35-16 19 16,0 0-19-16,-37 28 20 0,1 16-20 0,36-44 4 0,0 0-4 15,-33 52 5-15,1 9-5 0,32-61 0 0,0 0 0 16,-25 57 1-16,13-8-1 0,12-49 0 16,0 0 0-16,2 45 0 0,14 3 0 0,-16-48-1 15,0 0 1-15,28 45-1 0,14-10 1 0,-42-35-2 0,0 0 2 16,57 24-1-16,17-16 1 0,-74-8-1 0,0 0 1 15,76 0-1-15,3-8 1 0,-79 8-1 0,0 0 1 16,76-23-1-16,-9-6 1 0,-67 29-1 0,0 0 1 0,63-40 0 16,-8-1 0-16,-55 41 0 0,0 0 0 0,46-56 0 15,-13-8 0-15,-33 64 0 0,0 0 0 0,21-78 0 16,-10-10 0-16,-11 88 2 0,0 0-2 0,-2-78 2 16,-14 18-2-16,16 60 6 0,0 0-6 0,-21-47 7 0,-3 14-7 15,24 33 10-15,0 0-10 0,-25-21 10 16,-2 6-10-16,27 15 10 0,0 0-10 0,-26-6 11 15,5 8-11-15,21-2 14 0,0 0-14 0,-16 11 14 0,4 1-14 16,12-12 7-16,0 0-7 0,-9 20 7 0,2 5-7 0,7-25 3 16,0 0-3-16,-2 33 3 0,5 15-3 15,-3-48 1-15,0 0-1 0,9 61 2 0,4 6-2 0,-13-67 0 16,0 0 0-16,12 69 1 16,-1-5-1-16,-11-64 0 0,0 0 0 0,10 51 0 0,2-8 0 0,-12-43-1 15,0 0 1-15,11 40 0 0,-4-4 0 0,-7-36-3 0,0 0 3 16,7 33-2-16,0 0 2 15,-7-33-4-15,0 0 4 0,7 19-3 0,-1-11 3 0,-6-8-7 0,0 0 7 16,0 0-7-16,0 0 7 16,0 0-898-16</inkml:trace>
  <inkml:trace contextRef="#ctx0" brushRef="#br0" timeOffset="54312.92">31090 4089 987 0,'0'0'0'0,"0"0"0"16,13-8 0-16,-13 8 0 0,0 0 0 0,8-7 0 0,-8 7 0 15,0 0 0-15,0 0 0 0,29-14 0 0,24-10 0 16,-53 24 6-16,0 0-6 0,65-25 6 0,2-2-6 0,-67 27 25 0,0 0-25 0,58-19 25 31,-16 7-25-31,-42 12 44 0,0 0-44 0,36-6 44 16,-3 10-44-16,-33-4 41 0,0 0-41 0,30 12 41 16,-2 9-41-16,-28-21 25 0,0 0-25 0,23 29 26 15,-7 6-26-15,-16-35 14 0,0 0-14 0,9 36 15 16,-9-3-15-16,0-33 8 0,0 0-8 0,-2 33 9 0,1-9-9 15,1-24 6-15,0 0-6 0,-2 19 6 0,-4-10-6 0,6-9 2 0,0 0-2 16,-7 0 3-16,-1-9-3 0,-1-3-940 0</inkml:trace>
  <inkml:trace contextRef="#ctx0" brushRef="#br0" timeOffset="54492.1">31632 3565 1031 0,'0'0'0'0,"0"0"0"0,0 7 0 0,0-7 5 0,0 0-5 16,3 12 6-16,6 4-6 0,-9-16 6 0,0 0-6 0,18 20 7 16,8 5-7-16,-26-25 2 0,0 0-2 0,39 27 3 0,10 3-3 0,-49-30-6 0,0 0 6 31,55 31-6-31,2 2 6 0,1 0-726 0</inkml:trace>
  <inkml:trace contextRef="#ctx0" brushRef="#br0" timeOffset="54659.99">32090 3819 763 0,'0'0'0'0,"-12"-1"0"16,-13 1 0-16,25 0-1 0,0 0 1 0,-40 0-1 16,-18 12 1-16,58-12-1 0,0 0 1 0,-67 20-1 15,-7 13 1-15,74-33 0 0,0 0 0 0,-75 40 0 16,15 2 0-16,60-42 8 0,0 0-8 0,-47 43 9 0,19-3-9 16,28-40 25-16,0 0-25 0,-16 38 25 0,14 2-25 15,2-40 30-15,0 0-30 0,18 33 31 0,22-2-31 16,-40-31 28-16,0 0-28 0,64 24 29 15,22-12-29-15,1 4-648 0</inkml:trace>
  <inkml:trace contextRef="#ctx0" brushRef="#br0" timeOffset="55225.86">32373 3878 841 0,'0'0'0'0,"0"0"0"0,0 0 0 0,0 0 4 15,0 0-4-15,-9 5 5 0,-4 11-5 0,13-16 5 16,0 0-5-16,-17 21 5 0,-8 10-5 0,25-31 1 0,0 0-1 15,-26 29 2-15,-3 2-2 0,29-31 1 0,0 0-1 16,-17 30 1-16,13-2-1 0,4-28 1 0,0 0-1 16,6 24 1-16,4-7-1 0,-10-17 2 0,0 0-2 15,13 10 2-15,-1-4-2 0,-12-6 4 0,0 0-4 16,10 0 4-16,-2-4-4 0,-8 4 10 0,0 0-10 0,0 0 11 16,8-8-11-16,-8 8 21 0,0 0-21 15,2-13 22-15,-4 1-22 0,2 12 27 0,0 0-27 0,-3-8 27 16,3 8-27-16,0 0 27 0,0 0-27 0,-9 5 28 0,-2 10-28 15,11-15 19-15,0 0-19 0,-8 19 20 0,6 6-20 16,2-25 14-16,0 0-14 0,7 24 14 0,7-3-14 16,-14-21 10-16,0 0-10 0,19 12 10 0,4-9-10 15,-23-3 7-15,0 0-7 0,30-3 8 0,11-13-8 16,-41 16 2-16,0 0-2 0,40-24 2 0,5-9-2 16,-45 33 0-16,0 0 0 0,42-43 1 0,-5-6-1 15,-37 49 0-15,0 0 0 0,32-60 0 0,-6-18 0 16,-26 78 1-16,0 0-1 0,21-80 1 0,-7 15-1 15,-14 65 4-15,0 0-4 0,9-61 4 0,-7 6-4 16,-2 55 11-16,0 0-11 0,-2-38 12 0,-1 10-12 16,3 28 17-16,0 0-17 0,-7-9 17 0,-4 13-17 15,11-4 20-15,0 0-20 0,-16 20 20 0,-3 22-20 0,19-42 16 16,0 0-16-16,-20 57 16 0,5 28-16 0,15-85 6 16,0 0-6-16,-8 92 6 0,10 1-6 0,-2-93 1 15,0 0-1-15,13 81 2 0,6-13-2 0,-19-68 0 16,0 0 0-16,21 60 0 0,-1-2 0 0,-20-58 0 15,0 0 0-15,17 48 0 0,-1-15 0 0,-16-33-1 16,0 0 1-16,14 24-1 0,-10-12 1 0,-4-12-1 16,0 0 1-16,0 0-1 0,0-26 1 0,0-1-922 15</inkml:trace>
  <inkml:trace contextRef="#ctx0" brushRef="#br0" timeOffset="56368.88">18424 5240 371 0,'0'0'0'0,"0"0"0"0,-41 43 0 0,41-43 0 0,0 0 0 16,-40 51 1-16,-6 6-1 0,46-57 7 0,0 0-7 16,-35 60 7-16,13 3-7 0,22-63 19 0,0 0-19 15,-1 62 20-15,24-5-20 0,-23-57 44 0,0 0-44 0,35 47 45 16,11-20-45-16,-46-27 34 0,0 0-34 0,46 12 34 16,1-15-34-16,-47 3 29 0,0 0-29 0,44-22 29 15,-7-15-29-15,-37 37 70 0,0 0-70 0,32-47 71 16,-7-4-71-16,-25 51 71 15,0 0-71-15,17-56 72 0,-8 6-72 0,-9 50 65 0,0 0-65 16,4-48 66-16,-6 1-66 0,2 47 55 0,0 0-55 16,-5-37 55-16,1 17-55 0,4 20 44 0,0 0-44 15,-3-12 45-15,3 12-45 0,0 0 32 0,0 0-32 16,-11 3 33-16,0 18-33 0,11-21 23 0,0 0-23 16,-14 28 24-16,7 8-24 0,7-36 12 0,0 0-12 15,0 36 13-15,6-3-13 0,-6-33 7 0,0 0-7 16,15 24 7-16,10-5-7 0,-25-19 3 0,0 0-3 0,35 12 3 15,10-6-3-15,-45-6 0 0,0 0 0 0,49-4 0 16,0-4 0-16,-49 8 0 0,0 0 0 0,41-20 0 16,-8 0 0-16,-33 20 0 0,0 0 0 0,30-25 0 15,-5-4 0-15,-25 29 1 0,0 0-1 0,21-36 2 16,-3-8-2-16,-18 44 4 0,0 0-4 0,14-39 5 0,-2 9-5 16,-12 30 10-16,0 0-10 0,7-19 11 15,0 5-11-15,-7 14 10 0,0 0-10 0,9-7 10 0,4 6-10 16,-13 1 10-16,0 0-10 0,19 8 10 0,0 10-10 15,-19-18 5-15,0 0-5 0,27 24 6 0,3 9-6 16,-30-33 2-16,0 0-2 0,37 36 3 0,5 2-3 16,-42-38 0-16,0 0 0 0,44 38 0 0,7-1 0 15,-51-37-2-15,0 0 2 0,50 43-2 0,-8 2 2 0,-42-45-7 16,0 0 7-16,37 48-7 0,-3 1 7 16,-34-49-16-16,0 0 16 0,24 43-16 0,-4-7 16 0,-20-36-21 15,0 0 21-15,12 26-20 0,-3-14 20 0,-9-12-16 16,0 0 16-16,5 9-16 0,-8 1 16 0,3-10-11 15,0 0 11-15,0 0-10 0,3 9 10 0,-3-9-7 0,0 0 7 16,14-7-6-16,25-7 6 0,-39 14-4 0,0 0 4 16,60-15-4-16,16-9 4 0,-76 24-5 15,0 0 5-15,83-33-4 0,3-11 4 0,1 3-935 0</inkml:trace>
  <inkml:trace contextRef="#ctx0" brushRef="#br0" timeOffset="57803.87">20302 5418 729 0,'0'0'0'0,"0"0"0"0,13-8 0 0,-13 8 1 0,0 0-1 0,12-9 1 0,-12 9-1 16,0 0 1-16,0 0-1 0,0 0 2 0,0 0-2 15,0 0 30-15,0 0-30 0,-14-7 31 0,-9 5-31 0,23 2 58 16,0 0-58-16,-28 2 58 0,-11 5-58 0,39-7 62 16,0 0-62-16,-46 16 62 0,-5 13-62 0,51-29 67 15,0 0-67-15,-53 40 68 0,7 20-68 0,46-60 43 16,0 0-43-16,-35 70 44 0,16-1-44 16,19-69 27-16,0 0-27 0,-8 59 27 0,16-14-27 0,-8-45 18 15,0 0-18-15,10 33 18 0,11-13-18 0,-21-20 12 16,0 0-12-16,32 7 12 0,17-7-12 0,-49 0 10 15,0 0-10-15,50-15 10 0,-1-13-10 0,-49 28 7 16,0 0-7-16,46-45 8 0,-11-22-8 0,-35 67 16 16,0 0-16-16,30-75 16 0,-9-4-16 0,-21 79 25 15,0 0-25-15,15-78 26 0,-7-5-26 0,-8 83 32 16,0 0-32-16,4-85 33 0,-4-9-33 0,0 94 31 16,0 0-31-16,0-81 32 0,-4 24-32 0,4 57 26 15,0 0-26-15,-3-36 27 0,-4 13-27 0,7 23 18 0,0 0-18 16,-9-12 19-16,-3 10-19 0,12 2 9 15,0 0-9-15,-14 14 10 0,-1 17-10 0,15-31 3 16,0 0-3-16,-8 54 4 0,-5 29-4 0,13-83 0 0,0 0 0 16,-5 85 0-16,5-13 0 0,0-72-4 0,0 0 4 0,5 61-4 15,4-9 4-15,-9-52-13 0,0 0 13 0,9 47-13 16,1-8 13-16,-10-39-19 0,0 0 19 0,11 35-18 16,0-12 18-16,-11-23-20 0,0 0 20 0,12 13-20 15,2-4 20-15,-14-9-15 0,0 0 15 0,14 3-15 16,0-4 15-16,-14 1-11 0,0 0 11 0,16-5-11 15,4-1 11-15,-20 6-4 0,0 0 4 0,17-3-3 16,-8-6 3-16,-9 9 0 0,0 0 0 0,9-7 0 0,0-1 0 16,-9 8 0-1,0 0 0-15,9-9 1 0,-1 2-1 0,-8 7 3 0,0 0-3 0,14-9 3 0,9-3-3 16,-23 12 4-16,0 0-4 0,22-12 5 0,-1 9-5 16,-21 3 7-1,0 0-7-15,23-9 7 0,3 2-7 0,-26 7 7 0,0 0-7 16,30-5 8-16,-3 5-8 0,-27 0 5 0,0 0-5 15,28 2 6-15,-7 1-6 0,-21-3 8 0,0 0-8 16,21 4 8-16,0-4-8 0,-21 0 3 0,0 0-3 16,27 0 4-16,-1-4-4 0,-26 4 1 0,0 0-1 15,27-3 2-15,-6 1-2 0,-21 2 0 0,0 0 0 16,19-3 1-16,-3-6-1 0,-16 9 1 0,0 0-1 16,14-9 1-16,-1 2-1 0,-13 7 0 0,0 0 0 0,10-12 1 15,-3 0-1-15,-7 12 1 0,0 0-1 0,0-17 2 0,-7-2-2 0,7 19 2 0,0 0-2 16,-10-21 2-16,-5 9-2 0,15 12 3 0,0 0-3 15,-22-4 3-15,-1 8-3 0,23-4 2 0,0 0-2 0,-25 12 2 16,-3 9-2-16,28-21 0 0,0 0 0 0,-23 27 0 16,0 3 0-16,23-30-1 0,0 0 1 0,-14 33 0 0,5 5 0 15,9-38-6-15,0 0 6 0,-4 41-6 16,10 8 6-16,-6-49-12 0,0 0 12 16,12 40-11-16,7-8 11 0,-19-32-14 15,0 0 14-15,22 25-14 0,2-18 14 0,-24-7-16 16,0 0 16-16,34 1-15 0,13-6 15 0,-47 5-11 15,0 0 11-15,50-15-10 0,-4-6 10 0,-46 21-4 16,0 0 4-16,35-35-3 0,-10-10 3 0,-25 45 0 16,0 0 0-16,19-50 0 0,-14 7 0 0,-5 43 0 0,0 0 0 0,-3-45 0 15,-10-4 0-15,13 49 4 0,0 0-4 16,-19-55 4-16,-13-6-4 0,32 61 7 0,0 0-7 0,-37-53 7 16,0 9-7-16,37 44 10 0,0 0-10 0,-35-27 10 15,5 16-10-15,30 11 14 0,0 0-14 16,-30 9 14-16,-2 19-14 0,32-28 6 0,0 0-6 0,-26 38 6 15,-4 9-6-15,30-47 2 0,0 0-2 0,-25 53 3 16,4-1-3-16,21-52 0 0,0 0 0 16,-18 57 1-16,2 9-1 0,16-66 0 0,0 0 0 15,-8 74 0-15,6 4 0 0,2-78-3 0,0 0 3 0,7 64-3 16,9-12 3-16,-16-52-7 0,0 0 7 0,24 42-6 16,3-13 6-16,-27-29-10 0,0 0 10 0,37 19-9 0,3-14 9 15,-40-5-10-15,0 0 10 0,50-1-10 0,5-10 10 16,-55 11-10-16,0 0 10 0,58-14-9 0,-4-5 9 15,-54 19-3-15,0 0 3 0,53-27-2 0,-1-11 2 16,-52 38 0-16,0 0 0 0,45-56 0 0,-6-18 0 16,-39 74 3-16,0 0-3 0,41-76 4 0,5 3-4 15,-46 73 12-15,0 0-12 0,44-59 13 0,-7 12-13 16,-37 47 20-16,0 0-20 0,26-38 21 0,-5 9-21 0,-21 29 19 16,0 0-19-16,13-21 20 0,-8 9-20 0,-5 12 14 15,0 0-14-15,2-10 15 0,-6 1-15 0,4 9 11 16,0 0-11-16,-10-5 11 0,-8 1-11 0,18 4 9 15,0 0-9-15,-19 6 10 0,-3 6-10 0,22-12 6 16,0 0-6-16,-15 14 6 0,6-1-6 0,9-13 2 16,0 0-2-16,3 16 2 0,15 8-2 0,-18-24 0 0,0 0 0 15,32 21 1-15,12-2-1 0,-44-19 0 0,0 0 0 16,53 21 0-16,5-2 0 0,-58-19-2 0,0 0 2 16,53 22-2-16,-9 2 2 0,-44-24-7 0,0 0 7 15,35 32-6-15,-7 9 6 0,-28-41-10 0,0 0 10 16,15 50-10-16,-10 7 10 0,-5-57-11 0,0 0 11 0,-4 52-10 15,-10-3 10-15,14-49-9 0,0 0 9 0,-19 47-8 16,-1-1 8-16,20-46-5 0,0 0 5 0,-12 40-4 16,0-2 4-16,12-38-2 0,0 0 2 0,-6 37-2 15,5-1 2-15,1-36-1 0,0 0 1 0,5 31 0 16,9-2 0-16,-14-29 0 0,0 0 0 0,19 21 0 16,6-10 0-16,-25-11 0 0,0 0 0 0,41 0 1 0,27-11-1 15,-68 11 1-15,0 0-1 0,75-17 1 0,6-16-1 16,0-2-1187-16</inkml:trace>
  <inkml:trace contextRef="#ctx0" brushRef="#br0" timeOffset="58022.45">22412 5910 1065 0,'0'0'0'0,"0"0"0"0,0 0 0 0,0 0 2 0,0 0-2 0,0 0 2 15,0 0-2-15,0 0 3 0,0 0-3 0,0 0 4 16,0 0-4-16,0 0 14 0,0 0-14 0,0 0 15 15,7-7-15-15,-7 7 17 0,0 0-17 0,14-4 18 16,11 3-18-16,-25 1 30 0,0 0-30 16,26-4 30-16,-5 8-30 0,-21-4 31 0,0 0-31 0,15 8 31 0,-7 1-31 15,-8-9 22-15,0 0-22 0,-3 10 22 0,-18-1-22 16,21-9 17-16,0 0-17 0,-39 4 18 0,-25-11-18 16,64 7 12-16,0 0-12 0,-65-12 13 15,5-9-13-15,60 21 22 0,0 0-22 0,-42-24 23 0,26 4-23 16,16 20 26-16,0 0-26 0,39-38 26 0,67-34-26 15,1 1-1038-15</inkml:trace>
  <inkml:trace contextRef="#ctx0" brushRef="#br0" timeOffset="67229.4">6038 2682 281 0,'0'0'0'0,"0"0"0"0,0 0 0 16,0 0 1-16,0 0-1 0,0 0 2 0,0 0-2 0,0 0 9 16,0 0-9-16,17-7 10 0,6 2-10 0,-23 5 18 15,0 0-18-15,32-3 18 0,10 3-18 0,-42 0 21 0,0 0-21 0,57 3 21 16,6 6-21-16,-63-9 11 0,0 0-11 0,82 5 11 15,18 2-11-15,-100-7 8 0,0 0-8 0,113 0 8 16,23 0-8-16,-136 0 7 0,0 0-7 0,144-9 7 16,19-1-7-16,-163 10 5 0,0 0-5 0,188-14 6 15,15-10-6-15,-203 24 7 0,0 0-7 0,217-24 7 16,9-1-7-16,-226 25 10 0,0 0-10 0,228-22 11 16,10 8-11-16,-238 14 14 15,0 0-14-15,236-15 14 0,-3-4-14 0,-233 19 17 16,0 0-17-16,226-18 17 0,-9 3-17 0,-217 15 18 15,0 0-18-15,208-18 18 0,-4-1-18 0,-204 19 17 0,0 0-17 0,193-17 18 16,-17 1-18-16,-176 16 26 0,0 0-26 16,153-15 26-16,-27 3-26 0,-126 12 29 0,0 0-29 15,104-12 29-15,-23 3-29 0,-81 9 28 0,0 0-28 16,65-9 29-16,-19 2-29 0,-46 7 24 0,0 0-24 0,30-8 25 16,-16 4-25-16,-14 4 26 0,0 0-26 0,-14-8 27 15,-32-1-27-15,46 9 23 0,0 0-23 0,-67 0 23 16,-10 5-23-16,77-5 21 0,0 0-21 15,-97 12 21-15,-25 7-21 0,122-19 17 0,0 0-17 0,-138 25 17 0,-19 7-17 16,157-32 16-16,0 0-16 0,-173 40 17 0,-21 9-17 16,194-49 16-16,0 0-16 0,-199 48 16 15,-4-3-16-15,203-45 12 0,0 0-12 0,-211 45 12 0,-12 4-12 16,223-49 12-16,0 0-12 0,-229 39 13 0,-2-2-13 0,231-37 10 16,0 0-10-16,-226 27 10 0,7-2-10 0,219-25 7 15,0 0-7-15,-210 20 8 0,8 5-8 16,202-25 7-16,0 0-7 0,-189 20 8 0,18-4-8 0,171-16 7 15,0 0-7-15,-155 12 7 0,19-3-7 0,136-9 5 16,0 0-5-16,-117 3 5 0,27 1-5 0,90-4 3 16,0 0-3-16,-63 1 3 0,22 3-3 15,41-4 1-15,0 0-1 0,-26 0 2 0,12-5-2 0,14 5 1 16,0 0-1-16,12-7 2 0,29-14-2 0,-41 21 0 0,0 0 0 0,65-21 1 0,39 6-1 16,-104 15 0-16,0 0 0 0,134-21 1 0,25-2-1 15,-159 23 0-15,0 0 0 0,190-24 0 0,31-2 0 16,-221 26 0-16,0 0 0 0,231-22 0 0,-2 1 0 15,-229 21 0-15,0 0 0 0,212-21 0 0,-16 0 0 0,-196 21-1 16,0 0 1-16,178-19 0 0,-14 7 0 0,-164 12-1 16,0 0 1-16,150-12-1 0,3 3 1 0,-153 9-1 15,0 0 1-15,0 0-841 0</inkml:trace>
  <inkml:trace contextRef="#ctx0" brushRef="#br0" timeOffset="68125.06">10185 2397 516 0,'0'0'0'0,"0"0"0"0,0 0 0 0,0 0 9 0,0 0-9 16,17 7 10-16,-4-14-10 0,-13 7 10 0,0 0-10 16,14-5 11-16,-4-2-11 0,-10 7 8 0,0 0-8 0,9-5 9 15,-9 5-9-15,0 0 2 0,0 0-2 0,9-4 2 16,-9 4-2-16,0 0 1 0,0 0-1 0,0 0 1 15,0 0-1-15,0 0 0 0,0 0 0 0,-11-3 0 16,4-1 0-16,7 4 0 0,0 0 0 0,-7-2 0 16,7 2 0-16,0 0 0 0,0 0 0 0,-8 0 0 15,8 0 0-15,0 0 0 0,0 0 0 0,17-7 0 16,20-32 0 0,-3 2-375-16</inkml:trace>
  <inkml:trace contextRef="#ctx0" brushRef="#br0" timeOffset="68215.57">10107 2224 617 0,'0'0'0'0,"9"7"0"0,17 8 0 15,-26-15-2-15,0 0 2 0,43 14-1 0,27-7 1 16,3-4-401-16</inkml:trace>
  <inkml:trace contextRef="#ctx0" brushRef="#br0" timeOffset="71086.98">5329 4437 91 0,'0'0'0'0,"0"0"0"0,5 19 0 15,4 2-9-15</inkml:trace>
  <inkml:trace contextRef="#ctx0" brushRef="#br0" timeOffset="71711.95">5604 4581 102 0,'0'0'0'0,"23"0"0"0,46 0 0 16,-69 0 8-16,0 0-8 0,93 0 8 0,16-7-8 15,-109 7 21-15,0 0-21 0,127-5 22 0,30 1-22 16,-157 4 34-16,0 0-34 0,186-8 35 0,27-5-35 0,-213 13 34 16,0 0-34-16,240-15 34 0,30-4-34 0,-270 19 36 0,0 0-36 15,289-26 37-15,23-2-37 0,-312 28 24 0,0 0-24 0,311-31 24 16,1-5-24-16,-312 36 28 16,0 0-28-16,319-38 28 0,11-2-28 0,-330 40 29 0,0 0-29 0,316-37 29 15,-25 1-29-15,-291 36 27 0,0 0-27 0,270-33 28 16,-18 6-28-16,-252 27 19 0,0 0-19 0,226-28 20 15,-27 7-20-15,-199 21 18 0,0 0-18 0,171-21 18 16,-35 9-18-16,-136 12 11 0,0 0-11 0,113-10 11 16,-23 5-11-16,-90 5 8 0,0 0-8 0,60-7 9 15,-28 5-9-15,-32 2 14 0,0 0-14 0,15-3 14 0,-8-1-14 16,-7 4 19-16,0 0-19 0,-19 7 19 0,-36 5-19 16,55-12 24-16,0 0-24 0,-70 17 24 0,-8 2-24 15,78-19 25-15,0 0-25 0,-91 21 26 0,-17-3-26 16,108-18 25-16,0 0-25 0,-117 22 26 0,-1 7-26 15,118-29 24-15,0 0-24 0,-134 28 25 0,-24-4-25 16,158-24 24-16,0 0-24 0,-187 21 25 0,-25 3-25 0,212-24 22 16,0 0-22-16,-244 19 22 0,-22-5-22 0,266-14 14 15,0 0-14-15,-287 19 14 0,-4 2-14 0,291-21 10 16,0 0-10-16,-290 19 10 0,24-2-10 0,266-17 5 16,0 0-5-16,-243 19 5 0,22 2-5 0,221-21 2 0,0 0-2 15,-205 17 2-15,17-1-2 0,188-16 0 0,0 0 0 16,-177 16 1-16,19-4-1 0,158-12 0 0,0 0 0 15,-147 8 0-15,15-1 0 16,132-7 0-16,0 0 0 0,-118 6 0 0,28-6 0 0,90 0 0 0,0 0 0 0,-71 3 0 16,29-3 0-16,42 0 0 0,0 0 0 0,-23 0 0 15,5 0 0 1,18 0 1-16,0 0-1 0,0 0 1 0,23-12-1 0,-23 12 2 0,0 0-2 0,53-9 3 16,44-6-3-16,-97 15 4 0,0 0-4 0,134-21 4 15,30 2-4-15,-164 19 5 16,0 0-5-16,189-17 5 0,23-2-5 0,-212 19 4 0,0 0-4 0,220-13 5 15,-21 8-5-15,-199 5 3 0,0 0-3 0,194 5 3 0,-12 11-3 16,-182-16 1-16,0 0-1 0,221 5 1 0,50-13-1 16,4-5-814-16</inkml:trace>
  <inkml:trace contextRef="#ctx0" brushRef="#br0" timeOffset="76940.22">2350 6524 326 0,'0'0'0'0,"0"0"0"0,-18-12 0 0,18 12 4 0,0 0-4 0,-18-9 5 16,8 3-5-1,10 6 17-15,0 0-17 0,-9-4 18 16,9 4-18-16,0 0 44 0,0 0-44 0,-9-2 45 0,9 2-45 16,0 0 36-16,0 0-36 0,0 0 36 0,-9 11-36 15,9-11 22-15,0 0-22 0,5 19 22 0,22 12-22 0,-27-31 15 16,0 0-15-16,46 36 16 0,33 2-16 16,-79-38 12-16,0 0-12 0,97 35 12 0,28-2-12 0,-125-33 10 0,0 0-10 15,150 24 11-15,36-3-11 16,-186-21 8-16,0 0-8 0,238 19 8 0,51 2-8 15,-289-21 9-15,0 0-9 0,325 20 10 0,27-4-10 16,-352-16 9-16,0 0-9 0,394 14 9 0,40-4-9 16,-434-10 12-16,0 0-12 0,474 9 12 0,39-9-12 15,-513 0 15-15,0 0-15 0,542 0 16 0,33 0-16 16,-575 0 12-16,0 0-12 0,589-9 13 0,27 1-13 16,-616 8 11-16,0 0-11 0,617-7 11 0,4-2-11 15,-621 9 7-15,0 0-7 0,631-9 8 0,27 6-8 0,-658 3 2 16,0 0-2-16,660-4 3 0,5-4-3 0,-665 8 1 15,0 0-1-15,667-4 1 0,5 8-1 0,-672-4 0 16,0 0 0-16,666 3 1 0,1 2-1 0,-667-5 4 16,0 0-4-16,663 4 4 0,-3 1-4 0,-660-5 9 15,0 0-9-15,656 7 10 0,2-5-10 0,-658-2 20 16,0 0-20-16,655 1 20 0,-8 1-20 0,-647-2 29 0,0 0-29 16,644 0 30-16,-13 0-30 0,-631 0 32 0,0 0-32 15,619 0 32-15,-17 0-32 0,-602 0 25 0,0 0-25 16,594 0 25-16,1 0-25 0,-595 0 17 0,0 0-17 15,585 0 18-15,-17 0-18 0,-568 0 14 0,0 0-14 0,552 4 14 16,-22-1-14-16,-530-3 7 0,0 0-7 0,508 2 8 16,-30 1-8-16,-478-3 4 0,0 0-4 0,460 7 4 15,-17 5-4-15,-443-12 2 0,0 0-2 0,418 12 3 16,-20 13-3-16,-398-25 1 0,0 0-1 0,367 24 2 16,-33 0-2-16,-334-24 1 0,0 0-1 0,310 24 1 0,-12 1-1 15,-298-25 1-15,0 0-1 0,267 24 1 0,-33-3-1 16,-234-21 1-16,0 0-1 0,199 12 1 0,-29-5-1 15,-170-7 3-15,0 0-3 0,150 1 3 0,-20-2-3 16,-130 1 5-16,0 0-5 0,101-16 6 0,-36-12-6 16,2-3-830-16</inkml:trace>
  <inkml:trace contextRef="#ctx0" brushRef="#br0" timeOffset="78198.84">2399 7611 695 0,'0'0'0'0,"0"0"0"16,0 0 0-16,0 0 19 0,0 0-19 0,5-31 20 0,-5 17-20 15,0 14 72-15,0 0-72 0,0-12 73 0,-5 0-73 16,5 12 69-16,0 0-69 0,-9-12 69 0,-3 3-69 16,12 9 42-16,0 0-42 0,-25-3 43 0,-24 3-43 15,49 0 29-15,0 0-29 0,-55 5 29 0,-7 14-29 16,62-19 23-16,0 0-23 0,-60 26 23 0,7 5-23 0,53-31 14 15,0 0-14-15,-37 28 14 0,14-1-14 0,23-27 7 0,0 0-7 16,0 23 7-16,23-8-7 16,-23-15 4-16,0 0-4 0,41 16 4 0,8-1-4 15,-49-15 3-15,0 0-3 0,51 21 3 0,-1 7-3 16,-50-28 1-16,0 0-1 0,40 28 1 0,-4 5-1 0,-36-33 0 16,0 0 0-16,23 29 0 0,-9 2 0 15,-14-31 0-15,0 0 0 0,3 26 0 0,-6-5 0 0,3-21-1 16,0 0 1-16,-18 19 0 0,-10 0 0 0,28-19-1 15,0 0 1-15,-41 17 0 0,-8-1 0 0,49-16 0 16,0 0 0-16,-46 12 0 0,20-7 0 0,26-5-1 0,0 0 1 16,-15 0 0-16,3-5 0 0,3-4-886 0</inkml:trace>
  <inkml:trace contextRef="#ctx0" brushRef="#br0" timeOffset="78468.23">2561 7277 1121 0,'0'0'0'16,"0"0"0"-16,9-2 0 16,-9 2 1-16,0 0-1 0,9 2 1 15,10 10-1-15,-19-12 1 0,0 0-1 0,18 24 1 16,-1 14-1-16,-17-38 15 0,0 0-15 0,15 51 15 0,-3 13-15 16,-12-64 14-16,0 0-14 0,5 65 15 0,1-1-15 15,-6-64 14-15,0 0-14 0,0 68 14 16,3 5-14-16,-3-73 12 0,0 0-12 0,5 74 13 0,-1-3-13 0,-4-71 8 15,0 0-8-15,5 61 8 16,0-11-8-16,-5-50 4 0,0 0-4 0,9 38 5 16,5-9-5-16,-14-29 2 0,0 0-2 0,16 18 3 15,0-8-3-15,0 0-891 0</inkml:trace>
  <inkml:trace contextRef="#ctx0" brushRef="#br0" timeOffset="78640.77">2660 7762 1132 0,'0'0'0'0,"0"0"0"0,23-13 0 0,-23 13 2 0,0 0-2 15,28-10 3-15,16-2-3 0,-44 12 20 0,0 0-20 0,55-12 20 16,17-4-20-16,-72 16 2 0,0 0-2 16,73-10 3-16,-6 5-3 0,-67 5-3 0,0 0 3 0,49-7-3 15,-16-7 3-15,3 2-822 0</inkml:trace>
  <inkml:trace contextRef="#ctx0" brushRef="#br0" timeOffset="79275.73">2928 7672 919 0,'0'0'0'0,"0"0"0"0,0 0 0 0,0 0 0 15,0 0 0-15,12 0 0 0,8-4 0 0,-20 4 0 16,0 0 0-16,26-5 0 0,2-2 0 0,-28 7 0 16,0 0 0-16,30-9 1 0,2-3-1 0,-32 12 2 15,0 0-2-15,27-19 2 0,-3-3-2 0,-24 22 16 16,0 0-16-16,22-25 17 0,-8 1-17 0,-14 24 36 15,0 0-36-15,8-26 36 0,-4-3-36 0,-4 29 39 0,0 0-39 16,0-24 40-16,0 3-40 0,0 21 32 0,0 0-32 0,-4-16 33 16,4 8-33-16,0 8 21 0,0 0-21 0,0 0 22 0,-8 0-22 15,8 0 14-15,0 0-14 0,-9 12 15 16,4 17-15-16,5-29 10 0,0 0-10 0,-6 40 11 0,3 3-11 16,3-43 5-16,0 0-5 0,-4 47 5 15,2 5-5-15,2-52 2 0,0 0-2 0,0 60 2 0,-3 20-2 16,3-80 0-16,0 0 0 0,0 78 1 15,3-2-1-15,-3-76 0 0,0 0 0 0,6 64 0 0,3-7 0 16,-9-57 0-16,0 0 0 0,8 54 0 0,1 1 0 16,-9-55-1-16,0 0 1 0,9 45 0 15,5-3 0-15,-14-42-2 0,0 0 2 0,14 34-2 16,-1-8 2-16,-13-26-1 0,0 0 1 0,8 18-1 0,-2-11 1 16,-6-7-1-16,0 0 1 0,0 0 0 0,-9 1 0 15,9-1 0-15,0 0 0 0,-5-1 0 0,-4-1 0 16,9 2 0-16,0 0 0 0,-27-9 1 15,-22-6-1-15,49 15 3 0,0 0-3 0,-49-13 3 0,17 5-3 16,32 8 4-16,0 0-4 0,-20-4 5 0,4 1-5 16,16 3 7-16,0 0-7 0,-5-5 7 0,0-4-7 15,5 9 7-15,0 0-7 0,18-16 8 0,22-9-8 0,-40 25 9 16,0 0-9-16,60-30 10 0,16 1-10 0,-76 29 11 16,0 0-11-16,90-28 11 0,14 4-11 0,-104 24 8 15,0 0-8-15,109-24 8 0,-19-9-8 0,6 2-972 0</inkml:trace>
  <inkml:trace contextRef="#ctx0" brushRef="#br0" timeOffset="79932.87">2240 9103 964 0,'0'0'0'0,"0"0"0"0,0 0 0 0,0 0 19 0,0 0-19 16,0 0 20-16,-18-14-20 0,18 14 44 0,0 0-44 15,-22-4 45-15,-23-4-45 0,45 8 44 0,0 0-44 16,-54-4 45-16,-10 20-45 0,64-16 24 0,0 0-24 16,-54 24 24-16,6 9-24 0,48-33 15 0,0 0-15 15,-32 33 16-15,18 1-16 0,14-34 5 0,0 0-5 0,-3 30 5 16,11-2-5-16,-8-28 1 0,0 0-1 0,22 17 1 15,9-2-1-15,-31-15 0 0,0 0 0 16,41 13 0-16,10-5 0 0,-51-8 0 0,0 0 0 0,57 11 0 16,-8 1 0-16,-49-12 0 0,0 0 0 15,37 17 0-15,-9 4 0 0,-28-21-1 0,0 0 1 16,12 15 0-16,-15 1 0 0,3-16 0 0,0 0 0 0,-23 14 0 16,-26 12 0-16,49-26 1 0,0 0-1 15,-60 29 1-15,-4 2-1 0,64-31 2 0,0 0-2 0,-53 25 2 16,25-13-2-16,28-12 2 0,0 0-2 0,-21-7 2 15,-2-17-2-15,23 24 2 0,0 0-2 0,-5-40 3 16,28-17-3-16,3 1-905 0</inkml:trace>
  <inkml:trace contextRef="#ctx0" brushRef="#br0" timeOffset="80171.32">2408 8738 987 0,'0'0'0'0,"0"0"0"0,1 13 0 0,-1-13 1 0,0 0-1 15,8 23 1-15,-3 5-1 0,-5-28 8 0,0 0-8 16,12 34 9-16,2 10-9 0,-14-44 22 16,0 0-22-16,14 39 23 0,4 6-23 0,-18-45 20 0,0 0-20 15,18 56 20-15,5 15-20 0,-23-71 17 0,0 0-17 16,26 72 17-16,-7 3-17 0,-19-75 15 0,0 0-15 16,18 69 16-16,0-8-16 0,-18-61 13 15,0 0-13-15,14 48 13 0,-5-10-13 0,-9-38 8 16,0 0-8-16,8 31 9 0,-6-13-9 0,-2-18 5 15,0 0-5-15,-2 10 5 0,2-10-5 0,0 0-847 0</inkml:trace>
  <inkml:trace contextRef="#ctx0" brushRef="#br0" timeOffset="80340.03">2300 9163 1076 0,'0'0'0'0,"0"0"0"0,9-8 0 15,-9 8 6-15,0 0-6 0,18-14 6 16,13-2-6-16,-31 16 15 0,0 0-15 0,50-22 16 0,22-2-16 15,-72 24 20-15,0 0-20 0,81-25 21 0,6 3-21 16,-87 22 2-16,0 0-2 0,86-19 2 0,4 7-2 0,-90 12 0 16,0 0 0-16,76-21 0 0,-21-15 0 15,3 3-813-15</inkml:trace>
  <inkml:trace contextRef="#ctx0" brushRef="#br0" timeOffset="80734.78">2842 9049 763 0,'0'0'0'0,"0"0"0"0,14 5 0 0,-14-5-2 0,0 0 2 15,12 7-2-15,6 0 2 0,-18-7-2 16,0 0 2-16,16 5-1 0,-8-1 1 0,-8-4 6 0,0 0-6 0,7-4 6 16,2-3-6-16,-9 7 22 0,0 0-22 0,2-8 23 15,-2-1-23-15,0 9 43 0,0 0-43 16,-5-9 44-16,1-3-44 0,4 12 51 0,0 0-51 0,0-15 51 15,0-1-51-15,0 16 44 0,0 0-44 0,7-17 44 16,4 1-44-16,-11 16 42 0,0 0-42 16,21-17 43-16,11 7-43 0,-32 10 32 0,0 0-32 0,37-6 32 15,7 6-32-15,-44 0 25 0,0 0-25 0,42 4 26 16,-1 5-26-16,-41-9 20 0,0 0-20 16,30 12 20-16,-11 5-20 0,-19-17 12 15,0 0-12-15,13 31 12 0,-17 11-12 0,4-42 6 0,0 0-6 0,-14 55 6 16,-13 14-6-16,27-69 2 0,0 0-2 15,-31 73 3-15,-5-18-3 0,36-55 1 0,0 0-1 16,-28 45 1-16,11-12-1 0,17-33 0 0,0 0 0 16,3 24 1-16,25-6-1 0,-28-18 0 0,0 0 0 15,46 10 0-15,27-13 0 0,-73 3 0 0,0 0 0 16,97-12 0-16,31-16 0 0,-128 28 1 0,0 0-1 0,154-45 2 16,47-35-2-16,-5 2-973 0</inkml:trace>
  <inkml:trace contextRef="#ctx0" brushRef="#br0" timeOffset="82629.17">6680 7493 303 0,'0'0'0'0,"0"0"0"0,0 0 0 0,0 0 5 16,0 0-5-16,0 0 6 0,0 0-6 0,0 0 12 0,0 0-12 15,0 0 13-15,0 0-13 0,0 0 7 0,0 0-7 16,0 0 7-16,0 0-7 0,0 0 2 0,0 0-2 15,0 0 3-15,0 0-3 0,0 0 3 0,0 0-3 16,0 0 4-16,0 0-4 0,0 0 5 0,0 0-5 16,0 0 5-16,0 0-5 0,0 0 7 0,0 0-7 0,0 0 7 15,0 0-7-15,0 0 16 0,0 0-16 0,0 0 17 16,-20 2-17-16,20-2 24 0,0 0-24 0,0 0 25 16,-7 0-25-16,7 0 29 0,0 0-29 0,0 0 29 15,0 0-29-15,0 0 28 0,0 0-28 0,0 0 29 16,-5 0-29-16,5 0 24 0,0 0-24 0,0 0 25 15,0 0-25-15,0 0 17 0,0 0-17 0,0 0 18 16,-9 7-18-16,9-7 9 0,0 0-9 0,0 0 10 16,0 0-10-16,0 0 5 0,0 0-5 0,0 0 6 0,-5 5-6 15,5-5 5-15,0 0-5 0,0 0 5 0,0 0-5 16,0 0 7-16,0 0-7 0,0 0 7 0,-9 4-7 16,9-4 8-16,0 0-8 0,0 0 8 0,0 0-8 15,0 0 9-15,0 0-9 0,-5 0 10 0,-4 0-10 16,9 0 10-16,0 0-10 0,-18 3 10 0,-26 4-10 15,44-7 14-15,0 0-14 0,-46 10 15 0,1 1-15 16,45-11 15-16,0 0-15 0,-44 14 16 0,-2 8-16 16,46-22 20-16,0 0-20 0,-41 28 21 0,9 5-21 15,32-33 22-15,0 0-22 0,-17 36 23 0,4 12-23 0,13-48 18 16,0 0-18-16,-1 51 19 0,9 4-19 0,-8-55 12 16,0 0-12-16,20 49 12 0,1-10-12 0,-21-39 10 15,0 0-10-15,32 28 11 0,8-9-11 0,-40-19 8 16,0 0-8-16,46 5 8 0,4-12-8 0,-50 7 4 15,0 0-4-15,49-24 4 0,-3-9-4 0,-46 33 13 0,0 0-13 16,35-43 14-16,-12-7-14 0,-23 50 29 0,0 0-29 16,11-44 29-16,-8 12-29 0,-3 32 28 15,0 0-28-15,0-25 28 0,-5 10-28 0,5 15 37 0,0 0-37 16,-7-9 37-16,7 9-37 0,0 0 42 0,0 0-42 16,-11 0 42-16,2 5-42 0,9-5 29 0,0 0-29 0,-5 25 29 15,5 18-29-15,0-43 25 0,0 0-25 0,11 48 25 16,15 1-25-16,-26-49 17 0,0 0-17 0,35 45 17 15,6-12-17-15,-41-33 9 0,0 0-9 0,42 20 9 16,4-9-9-16,-46-11 9 0,0 0-9 0,44 0 9 16,-3-12-9-16,-41 12 7 0,0 0-7 0,40-19 7 15,4-11-7-15,-44 30 7 0,0 0-7 0,38-34 7 0,2-4-7 16,-40 38 0-16,0 0 0 0,35-40 0 0,2-4 0 16,-37 44-4-16,0 0 4 0,36-41-4 0,-5 1 4 15,-31 40-41-15,0 0 41 0,32-45-41 0,-5-3 41 16,-27 48-87-16,0 0 87 0,23-57-86 0,5-7 86 15,-28 64-80-15,0 0 80 0,30-61-80 0,2 4 80 16,-32 57-58-16,0 0 58 0,28-36-57 0,-5 13 57 0,-23 23-23 16,0 0 23-16,17-9-23 0,1 16 23 0,-18-7-4 15,0 0 4-15,14 21-3 0,-2 22 3 0,-12-43 0 16,0 0 0-16,6 57 0 0,-3 13 0 0,-3-70 6 16,0 0-6-16,6 67 6 0,-5-1-6 0,-1-66 14 15,0 0-14-15,9 57 15 0,3-5-15 0,-12-52 22 16,0 0-22-16,11 48 22 0,1-15-22 0,-12-33 32 15,0 0-32-15,9 23 32 0,4-15-32 0,-13-8 33 16,0 0-33-16,10-12 33 0,8-19-33 0,-18 31 30 16,0 0-30-16,17-36 31 0,3-1-31 0,-20 37 43 15,0 0-43-15,26-32 44 0,1-5-44 0,-27 37 36 0,0 0-36 16,31-36 36-16,7 3-36 16,-38 33 29-16,0 0-29 0,45-28 29 0,8 9-29 0,-53 19 24 0,0 0-24 15,59-1 25-15,-10 21-25 0,-49-20 9 0,0 0-9 16,40 30 10-16,-11 10-10 0,-29-40 4 0,0 0-4 0,14 48 5 15,-14 9-5-15,0-57 1 0,0 0-1 0,-14 61 1 16,-18-2-1-16,32-59 0 0,0 0 0 0,-41 45 0 16,-8-16 0-16,49-29 0 0,0 0 0 0,-42 19 0 15,15-12 0-15,27-7 0 0,0 0 0 0,-23-4 0 16,-8-15 0-16,31 19 1 0,0 0-1 0,-27-26 1 0,9-5-1 16,18 31 1-16,0 0-1 0,-5-33 2 0,10-10-2 15,-5 43 1-15,0 0-1 0,27-40 1 0,15 2-1 16,6 2-1083-16</inkml:trace>
  <inkml:trace contextRef="#ctx0" brushRef="#br0" timeOffset="82880.45">8775 7445 1054 0,'0'0'0'0,"0"0"0"16,-5 0 0-16,5 0 37 0,0 0-37 0,-12 2 37 15,-2-1-37-15,14-1 69 0,0 0-69 0,-29 12 70 16,-18 11-70-16,47-23 61 0,0 0-61 0,-51 31 62 15,1 5-62-15,50-36 33 0,0 0-33 0,-46 40 33 16,6-3-33-16,40-37 22 0,0 0-22 0,-23 39 23 16,19 10-23-16,4-49 19 0,0 0-19 0,14 53 19 15,16-8-19-15,-30-45 15 0,0 0-15 0,43 44 16 16,10-8-16-16,-53-36 8 0,0 0-8 0,63 26 9 16,20-7-9-16,-83-19 4 0,0 0-4 0,97 0 4 15,0-24-4-15,5-4-1137 0</inkml:trace>
  <inkml:trace contextRef="#ctx0" brushRef="#br0" timeOffset="83584.92">9910 7602 751 0,'0'0'0'0,"0"0"0"16,-16-15 0-16,16 15 22 0,0 0-22 0,-13-9 22 16,1 0-22-16,12 9 44 0,0 0-44 0,-25-3 44 15,-31-4-44-15,56 7 43 0,0 0-43 0,-65-3 43 16,-6 4-43-16,71-1 27 0,0 0-27 0,-72 9 27 16,-1 5-27-16,73-14 17 0,0 0-17 0,-74 19 17 15,2 9-17-15,72-28 10 0,0 0-10 0,-67 29 11 16,14 4-11-16,53-33 10 0,0 0-10 0,-33 34 11 15,20-1-11-15,13-33 6 0,0 0-6 0,13 32 7 16,18-7-7-16,-31-25 4 0,0 0-4 0,51 16 4 0,20-16-4 16,-71 0 6-16,0 0-6 0,78-19 7 0,12-17-7 15,-90 36 8-15,0 0-8 0,95-47 8 0,4-3-8 16,-99 50 8-16,0 0-8 0,86-63 9 0,-23-20-9 16,-63 83 20-16,0 0-20 0,45-86 20 0,-28-11-20 15,-17 97 28-15,0 0-28 0,2-97 28 0,-16 5-28 16,14 92 34-16,0 0-34 0,-28-88 34 0,-8 2-34 15,36 86 34-15,0 0-34 0,-31-68 35 0,8 27-35 0,23 41 21 16,0 0-21-16,-18-25 21 0,4 10-21 0,14 15 16 16,0 0-16-16,-18 5 17 0,-8 21-17 0,26-26 8 15,0 0-8-15,-20 47 9 0,20 20-9 0,0-67 5 16,0 0-5-16,15 78 5 0,11 5-5 0,-26-83 1 16,0 0-1-16,37 88 2 0,4 26-2 0,-41-114 0 15,0 0 0-15,40 113 0 0,-6-16 0 16,-34-97 0-16,0 0 0 0,30 86 0 0,-7-3 0 0,-23-83-1 0,0 0 1 15,23 73 0-15,-2-16 0 0,-21-57-1 0,0 0 1 0,17 45 0 16,3-12 0-16,-20-33-1 0,0 0 1 0,17 23 0 16,6-8 0-16,-23-15 0 0,0 0 0 0,18-5 0 15,-9-24 0-15,1-1-1066 0</inkml:trace>
  <inkml:trace contextRef="#ctx0" brushRef="#br0" timeOffset="84783.35">6699 8840 539 0,'0'0'0'0,"0"0"0"0,7-25 0 15,-7 25 2-15,0 0-2 0,-3-20 2 0,-8-10-2 16,11 30 11-16,0 0-11 0,-21-24 11 0,-20 5-11 15,41 19 40-15,0 0-40 0,-51-12 41 16,-14 8-41-16,65 4 45 0,0 0-45 0,-63 7 45 16,6 14-45-16,57-21 42 0,0 0-42 0,-58 31 42 0,3 11-42 15,55-42 36-15,0 0-36 0,-49 41 36 16,17 3-36-16,32-44 30 0,0 0-30 0,-21 39 31 16,21-2-31-16,0-37 30 0,0 0-30 0,18 33 31 15,22-6-31-15,-40-27 28 0,0 0-28 0,49 25 28 16,10-5-28-16,-59-20 29 0,0 0-29 0,60 6 29 0,12-15-29 0,-72 9 30 15,0 0-30-15,71-17 30 16,-6-11-30-16,-65 28 21 0,0 0-21 0,58-36 21 16,-12-1-21-16,-46 37 23 0,0 0-23 0,32-45 24 0,-8-7-24 0,-24 52 23 15,0 0-23-15,11-55 23 0,-8 6-23 16,-3 49 21-16,0 0-21 0,-3-34 21 0,-2 15-21 0,5 19 13 0,0 0-13 16,0 0 14-16,-9 40-14 0,9-40 10 0,0 0-10 15,-5 48 10-15,5 18-10 0,0-66 3 0,0 0-3 16,14 64 3-16,12-12-3 0,-26-52 0 0,0 0 0 15,41 48 1-15,22-3-1 0,-63-45 0 0,0 0 0 0,72 30 0 16,6-18 0-16,-78-12-2 0,0 0 2 16,81-9-1-16,-8-19 1 0,-73 28-1 0,0 0 1 15,58-41 0-15,-7-16 0 0,-51 57 0 0,0 0 0 0,40-68 0 16,-13-13 0-16,-27 81 0 0,0 0 0 0,18-90 0 16,-10 5 0-16,-8 85 3 0,0 0-3 0,2-79 3 15,-7 11-3-15,5 68 7 0,0 0-7 0,-9-50 7 16,4 22-7-16,5 28 11 0,0 0-11 0,-9-15 12 15,-9 18-12-15,18-3 22 0,0 0-22 0,-23 17 23 16,-14 27-23-16,37-44 20 0,0 0-20 0,-35 64 20 0,12 17-20 16,23-81 8-16,0 0-8 0,-14 88 9 0,14 1-9 15,0-89 6-15,0 0-6 0,5 77 6 0,8-20-6 16,-13-57 3-16,0 0-3 0,16 44 4 0,1-18-4 16,-17-26 2-16,0 0-2 0,23 10 3 0,7-13-3 15,-30 3 1-15,0 0-1 0,35-16 2 0,11-8-2 16,-46 24 0-16,0 0 0 0,50-30 0 0,4-6 0 15,-54 36 0-15,0 0 0 0,51-47 0 0,6-6 0 0,-57 53-2 16,0 0 2-16,56-52-1 0,6 10 1 0,-62 42 0 16,0 0 0-16,58-27 0 0,-3 23 0 0,-55 4 0 15,0 0 0-15,46 24 0 0,-18 28 0 0,-28-52 0 16,0 0 0-16,16 61 0 0,-20-1 0 0,4-60-1 0,0 0 1 16,-23 54 0-16,-17-4 0 0,40-50-2 0,0 0 2 15,-46 42-1-15,2-11 1 0,44-31-2 0,0 0 2 16,-41 21-2-16,13-13 2 15,28-8 0-15,0 0 0 0,-32-5 0 16,-12-7 0-16,44 12 1 0,0 0-1 0,-40-16 1 0,13 1-1 16,27 15 3-16,0 0-3 0,-17-24 3 0,6-4-3 15,11 28 3-15,0 0-3 0,-5-29 3 0,14-3-3 16,-9 32 1-16,0 0-1 0,22-32 2 0,19-10-2 16,0 2-1135-16</inkml:trace>
  <inkml:trace contextRef="#ctx0" brushRef="#br0" timeOffset="85022.63">8846 8535 1087 0,'0'0'0'0,"-7"-2"0"16,-11 1 0-16,18 1-7 0,0 0 7 15,-32 1-7 1,-17 10 7-16,49-11-41 0,0 0 41 0,-56 12-41 0,-10 9 41 15,66-21 2-15,0 0-2 0,-63 31 2 0,-2 16-2 16,65-47 18-16,0 0-18 0,-64 55 19 0,15 9-19 0,49-64 41 16,0 0-41-16,-36 62 41 0,22-10-41 15,14-52 54-15,0 0-54 0,6 43 55 0,20-6-55 0,-26-37 45 16,0 0-45-16,42 24 46 0,15-3-46 16,-57-21 36-16,0 0-36 0,63 15 37 0,6-11-37 15,-69-4 25-15,0 0-25 0,78-4 26 0,15-16-26 16,-3 1-1019-16</inkml:trace>
  <inkml:trace contextRef="#ctx0" brushRef="#br0" timeOffset="85551.59">10135 8487 1099 0,'0'0'0'0,"0"0"0"15,-7-7 0-15,7 7 21 0,0 0-21 0,-9-7 21 16,2 5-21-16,7 2 46 0,0 0-46 0,-19 0 46 15,-27 0-46-15,46 0 40 0,0 0-40 0,-56-3 40 16,-1 3-40-16,57 0 21 0,0 0-21 0,-65 3 21 16,-9 9-21-16,74-12 17 0,0 0-17 0,-78 21 17 15,11 12-17-15,67-33 12 0,0 0-12 0,-58 47 12 16,12 18-12-16,46-65 12 0,0 0-12 0,-26 68 13 16,13 1-13-16,13-69 8 0,0 0-8 0,4 57 8 0,14-14-8 15,-18-43 6-15,0 0-6 0,26 30 7 16,15-18-7-16,-41-12 4 0,0 0-4 0,51 0 4 15,10-16-4-15,-61 16 6 0,0 0-6 0,64-32 6 16,-9-17-6-16,-55 49 8 0,0 0-8 0,45-66 8 16,-9-10-8-16,-36 76 11 0,0 0-11 0,23-81 12 15,-6-4-12-15,-17 85 17 0,0 0-17 0,9-88 18 0,0-14-18 16,-9 102 20-16,0 0-20 0,2-97 20 0,-4 22-20 16,2 75 18-16,0 0-18 0,-4-57 18 0,1 24-18 15,3 33 15-15,0 0-15 0,-2-20 16 0,-1 13-16 16,3 7 8-16,0 0-8 0,-9 10 8 0,-5 21-8 15,14-31 5-15,0 0-5 0,-13 52 5 0,12 23-5 16,1-75 2-16,0 0-2 0,5 86 2 0,7 2-2 16,-12-88 0-16,0 0 0 0,23 85 0 0,5-9 0 15,-28-76-1-15,0 0 1 0,36 78 0 0,4-5 0 16,-40-73-2-16,0 0 2 0,41 66-1 0,-1-16 1 0,-40-50-5 16,0 0 5-16,32 38-5 0,-9-10 5 0,-23-28-4 15,0 0 4-15,18 17-3 0,-1-7 3 0,-17-10-2 0,0 0 2 16,25 0-2-16,10-8 2 0,-35 8-1 0,0 0 1 15,53-11-1-15,25-6 1 0,-78 17-1 0,0 0 1 16,0 0-1193-16</inkml:trace>
  <inkml:trace contextRef="#ctx0" brushRef="#br0" timeOffset="98500.81">1803 10378 561 0,'0'0'0'0,"0"0"0"0,-55-21 0 16,55 21 12-16,0 0-12 0,-44-19 13 0,7 7-13 16,37 12 55-16,0 0-55 0,-35-8 56 0,8 1-56 15,27 7 72-15,0 0-72 0,-25-7 73 0,4 0-73 0,21 7 55 16,0 0-55-16,-17-9 56 0,8 7-56 0,9 2 36 15,0 0-36-15,-5 0 36 0,-4 0-36 0,9 0 25 16,0 0-25-16,0 0 25 0,5 13-25 0,-5-13 16 16,0 0-16-16,30 17 17 0,28 4-17 0,-58-21 10 15,0 0-10-15,78 24 10 0,26 4-10 0,-104-28 6 16,0 0-6-16,136 29 6 0,35-8-6 0,-171-21 6 0,0 0-6 16,226 22 7-16,58-3-7 0,-284-19 7 15,0 0-7-15,331 14 7 0,43-5-7 0,-374-9 8 0,0 0-8 16,411 1 9-16,41-6-9 0,-452 5 10 15,0 0-10-15,497-8 10 0,30-3-10 0,-527 11 13 0,0 0-13 16,556-12 14-16,23 0-14 0,-579 12 11 16,0 0-11-16,605-19 11 0,38-7-11 0,-643 26 6 15,0 0-6-15,665-26 7 0,30 5-7 0,-695 21 3 16,0 0-3-16,713-19 3 0,42-3-3 0,-755 22 7 16,0 0-7-16,762-19 7 0,11 3-7 0,-773 16 2 0,0 0-2 15,772-14 2-15,-1 0-2 0,-771 14 6 0,0 0-6 0,790-12 7 16,6 5-7-16,-796 7 10 0,0 0-10 0,790-8 10 15,-9-1-10-15,-781 9 7 0,0 0-7 0,785-9 8 16,4 8-8-16,-789 1 7 0,0 0-7 0,774 1 7 0,-23 3-7 0,-751-4 14 16,0 0-14-16,757 5 14 0,-2-3-14 0,-755-2 20 15,0 0-20-15,741 5 20 0,-32 5-20 0,-709-10 18 16,0 0-18-16,692 7 18 0,-22-3-18 16,-670-4 16-16,0 0-16 0,647 3 16 0,-30 2-16 15,-617-5 12-15,0 0-12 0,588 7 12 0,-17 12-12 16,-571-19 9-16,0 0-9 0,540 19 9 0,-46-1-9 15,-494-18 7-15,0 0-7 0,462 22 7 0,-35 3-7 16,-427-25 4-16,0 0-4 0,385 29 4 0,-33 9-4 16,-352-38 4-16,0 0-4 0,316 42 4 0,-34 1-4 15,-282-43 4-15,0 0-4 0,238 41 5 0,-45-11-5 0,-193-30 4 16,0 0-4-16,158 31 4 0,-27-7-4 0,-131-24 3 16,0 0-3-16,93 2 4 0,-31-32-4 0,0-1-1128 15</inkml:trace>
  <inkml:trace contextRef="#ctx0" brushRef="#br0" timeOffset="99458.3">2575 11638 460 0,'0'0'0'0,"0"0"0"0,0 0 0 0,0 0 12 0,0 0-12 16,-31-28 13-16,13 16-13 0,18 12 39 0,0 0-39 16,-18-15 40-16,-1-3-40 0,19 18 45 0,0 0-45 15,-18-12 46-15,4 5-46 0,14 7 31 0,0 0-31 16,-21 2 31-16,-16 7-31 0,37-9 22 0,0 0-22 0,-41 10 23 15,10 0-23-15,31-10 22 0,0 0-22 0,-23 14 22 16,-4 5-22-16,27-19 15 0,0 0-15 0,-17 23 16 16,8-1-16-16,9-22 11 0,0 0-11 0,3 19 11 15,20-3-11-15,-23-16 8 0,0 0-8 0,32 12 9 16,14-3-9-16,-46-9 5 0,0 0-5 0,53 14 6 16,1 10-6-16,-54-24 3 0,0 0-3 0,50 31 3 15,-10 9-3-15,-40-40 4 0,0 0-4 0,29 40 4 0,-17 8-4 16,-12-48 6-16,0 0-6 0,-4 47 6 15,-19-7-6-15,23-40 6 0,0 0-6 0,-37 36 7 0,-8 0-7 16,45-36 8-16,0 0-8 0,-41 26 9 0,16-9-9 16,25-17 7-16,0 0-7 0,-14 7 8 0,5-1-8 15,9-6 7-15,0 0-7 0,13-9 8 0,24-10-8 16,-2 2-670-16</inkml:trace>
  <inkml:trace contextRef="#ctx0" brushRef="#br0" timeOffset="99689.04">2914 11119 1009 0,'0'0'0'0,"0"0"0"16,0 10 0-16,0-10 8 15,0 0-8-15,0 14 9 0,0 12-9 0,0-26 26 0,0 0-26 0,0 38 27 16,0 19-27-16,0-57 27 0,0 0-27 0,0 75 28 16,0 11-28-16,0-86 21 0,0 0-21 15,-5 88 22-15,1-8-22 0,4-80 17 0,0 0-17 16,4 81 17-16,1 6-17 0,-5-87 16 0,0 0-16 15,5 83 16-15,4-19-16 0,-9-64 12 0,0 0-12 16,4 52 13-16,1-19-13 0,-2 0-891 16</inkml:trace>
  <inkml:trace contextRef="#ctx0" brushRef="#br0" timeOffset="99846.51">2385 11865 1065 0,'0'0'0'0,"14"-9"0"0,18-13 0 15,-32 22 2-15,0 0-2 0,58-33 2 16,25-7-2-16,-83 40 4 0,0 0-4 0,99-36 4 0,-1 4-4 16,-98 32-5-16,0 0 5 0,104-26-4 0,4 4 4 15,-108 22-41-15,0 0 41 0,90-17-40 16,-27 6 40-16,1 1-681 0</inkml:trace>
  <inkml:trace contextRef="#ctx0" brushRef="#br0" timeOffset="100344.64">3154 11693 639 0,'0'0'0'0,"0"0"0"0,0 0 0 15,0 0-1-15,0 0 1 0,0 7 0 0,0-7 0 0,0 0-2 16,0 0 2-16,9 0-2 0,3-1 2 0,-12 1 23 16,0 0-23-16,23-6 24 0,9-6-24 0,-32 12 61 15,0 0-61-15,37-17 61 0,3-4-61 0,-40 21 69 0,0 0-69 0,41-24 69 0,-1 0-69 16,-40 24 72-16,0 0-72 0,27-30 72 0,-17-6-72 16,-10 36 59-16,0 0-59 0,-1-40 60 0,-12-3-60 15,13 43 49-15,0 0-49 16,-14-42 50-16,0 11-50 15,14 31 41-15,0 0-41 0,-14-21 42 0,2 8-42 0,12 13 31 16,0 0-31-16,-6-9 32 0,6 9-32 0,0 0 23 16,0 0-23-16,-8-2 23 0,2 11-23 0,6-9 18 15,0 0-18-15,-9 22 18 0,2 23-18 0,7-45 11 16,0 0-11-16,-1 54 11 0,1 1-11 0,0-55 5 0,0 0-5 16,8 56 6-16,3-4-6 0,-11-52 3 15,0 0-3-15,21 55 3 0,11 6-3 0,-32-61 1 0,0 0-1 16,28 62 1-16,-1-1-1 0,-27-61 0 15,0 0 0-15,23 57 0 0,-6-9 0 0,-17-48-1 0,0 0 1 16,13 38 0-16,-12-3 0 0,-1-35-2 0,0 0 2 0,-1 29-1 0,-8-6 1 16,9-23-3-16,0 0 3 0,-9 20-2 0,-7-7 2 0,16-13-3 0,0 0 3 15,-14 12-2-15,3-9 2 0,11-3-1 16,0 0 1-16,-12 2-1 0,-2-2 1 0,14 0-1 0,0 0 1 0,-18-5 0 16,-1-7 0-16,19 12 0 15,0 0 0-15,-18-16 0 16,9 2 0-16,9 14 4 0,0 0-4 0,0-10 4 15,9-4-4-15,-9 14 9 0,0 0-9 0,28-12 9 0,13 5-9 16,-41 7 16-16,0 0-16 0,55-5 16 0,15 10-16 16,-70-5 17-16,0 0-17 0,74 12 18 0,11 7-18 15,-85-19 7-15,0 0-7 0,78 12 8 0,-11-10-8 16,0 1-1188-16</inkml:trace>
  <inkml:trace contextRef="#ctx0" brushRef="#br0" timeOffset="100844.64">2512 13021 1278 0,'0'0'0'0,"0"0"0"0,0 0 0 16,0 0 10-16,0 0-10 0,0 0 10 0,0 0-10 15,0 0 25-15,0 0-25 0,-14-9 25 0,5 14-25 16,9-5 42-16,0 0-42 0,-21 19 42 0,-13 18-42 0,34-37 21 15,0 0-21-15,-32 45 21 0,11-2-21 0,21-43 12 16,0 0-12-16,-3 38 12 0,15-3-12 0,-12-35 7 16,0 0-7-16,27 26 8 0,18-13-8 0,-45-13 5 15,0 0-5-15,50 9 6 0,4 3-6 16,-54-12 4-16,0 0-4 0,46 12 4 0,-10 2-4 0,-36-14 3 16,0 0-3-16,21 19 4 0,-16-2-4 15,-5-17 5-15,0 0-5 0,-12 18 5 0,-15 4-5 16,27-22 6-16,0 0-6 0,-39 26 7 0,-19 4-7 15,58-30 5-15,0 0-5 0,-53 24 5 0,13-15-5 16,40-9 2-16,0 0-2 0,-28 0 3 0,5-9-3 16,23 9 0-16,0 0 0 0,-7-30 0 0,22-21 0 15,0-1-1123-15</inkml:trace>
  <inkml:trace contextRef="#ctx0" brushRef="#br0" timeOffset="101023.14">2870 12573 1020 0,'0'0'0'0,"0"0"0"0,0 10 0 15,0-10 4-15,0 0-4 0,3 28 4 16,-3 29-4-16,0-57 14 0,0 0-14 0,0 67 14 0,0 11-14 16,0-78 26-16,0 0-26 0,-5 83 27 0,2 9-27 15,3-92 24-15,0 0-24 0,0 92 24 0,3 3-24 16,-3-95 24-16,0 0-24 0,9 86 24 16,9-16-24-16,-18-70 20 0,0 0-20 0,22 64 20 0,3-7-20 15,-25-57 18-15,0 0-18 0,32 38 19 0,3-14-19 16,0 0-902-16</inkml:trace>
  <inkml:trace contextRef="#ctx0" brushRef="#br0" timeOffset="101188.7">2766 13055 1401 0,'0'0'0'16,"0"0"0"-16,7-14 0 0,-7 14 9 0,0 0-9 15,14-13 10-15,27-1-10 0,-41 14 31 0,0 0-31 0,58-16 32 0,28 1-32 16,-86 15 25-16,0 0-25 15,92-16 25-15,1 2-25 0,-93 14 29 0,0 0-29 0,96-15 29 0,-6-6-29 16,5 0-1134 0</inkml:trace>
  <inkml:trace contextRef="#ctx0" brushRef="#br0" timeOffset="101510.9">3401 13081 1233 0,'0'0'0'0,"0"0"0"15,-9-3 0-15,9 3 66 0,0 0-66 0,0 0 67 0,0 0-67 16,0 0 76-16,0 0-76 0,14-7 76 16,13 0-76-16,-27 7 51 0,0 0-51 0,37-12 52 0,3-5-52 15,-40 17 19-15,0 0-19 0,50-19 20 0,-5 1-20 16,-45 18 11-16,0 0-11 0,50-14 12 16,3 6-12-16,-53 8 7 0,0 0-7 0,46 1 8 15,-9 15-8-15,-37-16 6 0,0 0-6 0,21 35 6 16,-16 18-6-16,-5-53 2 0,0 0-2 0,-14 68 3 15,-13 8-3-15,27-76 1 0,0 0-1 0,-31 69 2 16,-1-19-2-16,32-50 0 0,0 0 0 0,-23 40 1 16,5-9-1-16,18-31 0 0,0 0 0 0,-5 19 1 15,10-1-1-15,-5-18 0 0,0 0 0 0,27 1 1 16,38-13-1-16,-65 12 1 0,0 0-1 0,97-21 1 16,35-8-1-16,-132 29 5 0,0 0-5 0,157-48 6 0,39-34-6 15,2-1-1241-15</inkml:trace>
  <inkml:trace contextRef="#ctx0" brushRef="#br0" timeOffset="103122.72">7207 11174 639 0,'0'0'0'0,"0"0"0"16,0 0 0-16,0 0 8 0,0 0-8 0,-23-12 9 0,6 9-9 0,17 3 34 15,0 0-34-15,-36 0 34 0,-27 1-34 0,63-1 43 16,0 0-43-16,-76 6 43 0,2 6-43 16,74-12 34-16,0 0-34 0,-71 17 34 0,4 5-34 15,67-22 16-15,0 0-16 0,-63 33 16 0,-1 16-16 16,64-49 20-16,0 0-20 0,-54 55 21 0,17 4-21 16,37-59 23-16,0 0-23 0,-21 55 24 0,15-11-24 0,6-44 19 15,0 0-19-15,14 31 20 16,22-9-20-16,-36-22 16 0,0 0-16 0,49 9 17 15,14-6-17-15,-63-3 14 0,0 0-14 0,68-6 14 16,-5-10-14-16,-63 16 18 0,0 0-18 0,58-24 18 16,-7-9-18-16,-51 33 22 0,0 0-22 0,46-42 22 0,-10-13-22 0,-36 55 28 0,0 0-28 0,31-52 29 15,-8 2-29-15,-23 50 28 0,0 0-28 0,21-45 28 16,-7 17-28-16,-14 28 24 0,0 0-24 0,9-22 25 16,-3 11-25-16,-6 11 15 0,0 0-15 0,0 0 16 15,5 18-16-15,-5-18 11 0,0 0-11 0,3 29 11 16,3 18-11-16,-6-47 8 0,0 0-8 0,12 57 8 15,2 3-8-15,-14-60 5 0,0 0-5 0,23 57 5 0,7-10-5 16,-30-47 2-16,0 0-2 0,41 33 2 0,1-16-2 16,-42-17 1-16,0 0-1 0,46 7 1 0,-2-15-1 15,-44 8 0 1,0 0 0-16,44-25 1 0,5-18-1 0,-49 43 1 0,0 0-1 0,52-60 1 16,-7-15-1-16,-45 75 2 0,0 0-2 0,41-74 3 0,-11 3-3 15,-30 71 7-15,0 0-7 0,26-75 8 0,-3-9-8 0,-23 84 14 16,0 0-14-16,16-87 14 0,-3 11-14 15,-13 76 20-15,0 0-20 0,5-55 20 0,-2 25-20 16,-3 30 18-16,0 0-18 0,0-8 19 0,0 16-19 0,0-8 14 16,0 0-14-16,-8 40 14 0,-7 41-14 0,15-81 9 15,0 0-9-15,-8 90 9 0,4-5-9 0,4-85 5 16,0 0-5-16,4 80 6 0,1 1-6 0,-5-81 4 16,0 0-4-16,12 76 4 0,2-14-4 0,-14-62 3 0,0 0-3 15,18 51 3-15,-9-18-3 0,-9-33 1 16,0 0-1-16,14 15 1 0,9-18-1 0,-23 3 1 0,0 0-1 15,23-19 2-15,3-18-2 16,-26 37 2-16,0 0-2 0,27-45 3 0,10-7-3 0,-37 52 4 0,0 0-4 16,40-50 5-16,4 10-5 0,-44 40 5 0,0 0-5 0,46-31 6 15,4 10-6-15,-50 21 6 0,0 0-6 0,46-6 6 16,-11 16-6-16,-35-10 2 0,0 0-2 16,28 24 2-16,-5 18-2 0,-23-42 0 0,0 0 0 0,12 57 1 15,-15 14-1-15,3-71 0 0,0 0 0 0,-11 69 0 16,-12-14 0-16,23-55-1 0,0 0 1 0,-30 40 0 15,2-14 0-15,28-26-1 0,0 0 1 0,-35 16-1 0,-11-4 1 16,46-12-2 0,0 0 2-16,-46 5-2 0,14-5 2 0,32 0-1 0,0 0 1 0,-24-3-1 0,4-3 1 15,20 6-3-15,0 0 3 0,-17-12-2 0,8-12 2 16,0 0-1183-16</inkml:trace>
  <inkml:trace contextRef="#ctx0" brushRef="#br0" timeOffset="103405.53">9022 11086 1009 0,'0'0'0'0,"0"0"0"16,-12-2 0-16,12 2 26 0,0 0-26 0,-23 0 27 15,-23 9-27-15,46-9 43 0,0 0-43 0,-62 12 43 16,-19 12-43-1,81-24 19-15,0 0-19 0,-86 31 20 0,-1 7-20 16,87-38 4-16,0 0-4 0,-72 49 5 0,5 15-5 0,67-64 0 0,0 0 0 0,-53 61 1 16,21-10-1-16,32-51 0 0,0 0 0 0,-8 45 0 0,23-8 0 15,-15-37-1-15,0 0 1 0,38 21 0 0,7-11 0 16,-45-10-1-16,0 0 1 0,57 5-1 0,3-5 1 16,-60 0 0-16,0 0 0 0,69 2 1 0,12 3-1 15,-81-5 3 1,0 0-3-16,84 0 4 0,-11-14-4 0,3 0-842 0</inkml:trace>
  <inkml:trace contextRef="#ctx0" brushRef="#br0" timeOffset="104626.62">7128 12365 886 0,'0'0'0'0,"0"0"0"16,0 0 0-16,0 0 18 0,0 0-18 0,0 0 19 15,3-23-19-15,-3 23 34 0,0 0-34 0,-8-1 35 16,-10-5-35-16,18 6 26 0,0 0-26 0,-28 2 27 16,-22 10-27-16,50-12 17 0,0 0-17 0,-54 25 17 15,1 11-17-15,53-36 13 0,0 0-13 0,-43 43 13 16,8 4-13-16,35-47 11 0,0 0-11 0,-18 52 11 0,10 3-11 15,8-55 7-15,0 0-7 0,8 57 7 16,19-5-7-16,-27-52 5 0,0 0-5 0,42 38 6 16,24-17-6-16,-66-21 4 0,0 0-4 0,68 5 5 0,5-15-5 15,-73 10 3-15,0 0-3 0,67-26 4 0,-18-11-4 16,-49 37 5-16,0 0-5 0,37-43 5 0,-10-5-5 16,-27 48 13-16,0 0-13 0,19-45 13 0,-10 2-13 15,-9 43 24-15,0 0-24 0,3-37 24 0,-10 9-24 0,7 28 26 16,0 0-26-16,-7-19 27 0,4 13-27 0,3 6 27 15,0 0-27-15,0 0 27 0,-13 12-27 0,13-12 17 16,0 0-17-16,-1 27 17 0,-3 20-17 0,4-47 7 16,0 0-7-16,4 59 8 0,6 14-8 0,-10-73 1 15,0 0-1-15,27 67 2 0,13-10-2 16,-40-57 0-16,0 0 0 0,53 40 0 0,12-16 0 0,-65-24 0 0,0 0 0 16,64 9 0-16,-8-16 0 0,-56 7 0 0,0 0 0 15,48-26 0-15,-7-21 0 0,-41 47 0 16,0 0 0-16,35-62 0 0,-5-6 0 0,-30 68 1 15,0 0-1-15,23-69 2 0,-9 2-2 0,-14 67 5 16,0 0-5-16,9-66 6 0,-9 2-6 0,0 64 14 16,0 0-14-16,-4-55 14 0,2 20-14 0,2 35 21 0,0 0-21 15,0-19 21-15,0 19-21 0,0 0 21 0,0 0-21 0,-8 16 22 16,-8 34-22-16,16-50 16 0,0 0-16 16,-16 64 16-16,-2 0-16 0,18-64 8 0,0 0-8 0,-7 67 9 0,11 4-9 15,-4-71 4-15,0 0-4 0,8 69 4 16,5-10-4-16,-13-59 2 0,0 0-2 0,14 45 2 15,0-17-2-15,-14-28 0 0,0 0 0 16,18 14 1-16,-1-12-1 0,-17-2 0 0,0 0 0 0,23-9 0 16,0-12 0-16,-23 21 1 0,0 0-1 0,32-29 1 15,5-8-1-15,-37 37 2 0,0 0-2 0,44-38 2 0,-3-2-2 16,-41 40 3-16,0 0-3 0,42-36 3 0,-3 8-3 16,-39 28 5-16,0 0-5 0,35-17 5 15,-3 8-5-15,-32 9 7 0,0 0-7 0,23 6 7 0,-4 13-7 16,-19-19 4-16,0 0-4 0,12 36 5 0,-6 13-5 15,-6-49 3-15,0 0-3 0,0 53 4 0,-13 1-4 16,13-54 2-16,0 0-2 0,-10 43 2 0,-3-19-2 0,13-24 1 16,0 0-1-16,-10 18 2 0,-4-6-2 0,14-12 1 15,0 0-1-15,-18 5 2 0,-5-5-2 0,23 0 1 16,0 0-1-16,-17-10 1 0,-1-11-1 0,18 21 1 0,0 0-1 16,-5-31 2-16,10-16-2 0,-2 0-1191 15</inkml:trace>
  <inkml:trace contextRef="#ctx0" brushRef="#br0" timeOffset="104880.57">8959 12226 1211 0,'0'0'0'0,"0"0"0"0,-9 2 0 0,9-2 8 16,0 0-8-16,-25 16 8 15,-22 11-8-15,47-27 18 0,0 0-18 0,-59 40 19 0,-11 10-19 0,70-50 32 0,0 0-32 16,-65 56 32-16,-1 3-32 0,66-59 19 15,0 0-19-15,-51 62 19 0,5 7-19 16,46-69 17-16,0 0-17 0,-26 66 17 0,17-6-17 16,9-60 9-16,0 0-9 0,14 51 10 15,21-15-10-15,-35-36 13 0,0 0-13 0,46 21 14 0,4-13-14 0,-50-8 7 16,0 0-7-16,63 0 8 16,22-8-8-16,-85 8 8 0,0 0-8 0,86-26 9 15,-8-24-9-15,1-1-1049 0</inkml:trace>
  <inkml:trace contextRef="#ctx0" brushRef="#br0" timeOffset="105715.06">9641 12377 1188 0,'0'0'0'16,"0"0"0"-16,6-7 0 0,-6 7 0 0,0 0 0 15,3-9 1-15,-10 1-1 0,7 8 0 0,0 0 0 16,-19-12 0-16,-22 0 0 0,41 12 30 0,0 0-30 0,-49-6 30 0,-6 13-30 0,55-7 44 0,0 0-44 15,-63 18 45 1,-10 14-45-16,73-32 32 0,0 0-32 16,-72 45 32-16,9 7-32 0,63-52 29 0,0 0-29 0,-53 63 29 15,21 4-29-15,32-67 19 0,0 0-19 0,-11 68 20 16,22-6-20 0,-11-62 7-16,0 0-7 0,35 48 7 0,23-15-7 0,-58-33 5 15,0 0-5-15,74 12 6 0,6-19-6 0,-80 7 6 16,0 0-6-16,77-27 7 0,5-29-7 0,-82 56 8 0,0 0-8 15,75-71 8-15,-1-6-8 0,-74 77 13 0,0 0-13 16,64-89 14-16,-20-13-14 0,-44 102 15 0,0 0-15 16,32-109 15-16,-22 0-15 0,-10 109 18 15,0 0-18-15,2-109 18 0,-9-7-18 0,7 116 18 16,0 0-18-16,-10-100 18 0,1 31-18 0,9 69 17 0,0 0-17 16,-4-49 18-16,-1 25-18 0,5 24 15 0,0 0-15 15,-14 12 15-15,-11 43-15 0,25-55 11 0,0 0-11 16,-19 73 11-16,5 12-11 0,14-85 6 0,0 0-6 15,5 85 6-15,14 6-6 0,-19-91 2 0,0 0-2 0,34 96 2 16,8-1-2-16,-42-95 0 0,0 0 0 0,46 83 1 16,-2-16-1-16,-44-67-2 0,0 0 2 0,44 52-2 15,6-15 2-15,-50-37-7 0,0 0 7 0,40 19-7 16,-3-12 7-16,-37-7-12 0,0 0 12 0,35-6-12 0,2-9 12 16,-37 15-7-16,0 0 7 0,29-23-6 0,-5-4 6 15,-24 27-2-15,0 0 2 0,23-28-2 0,0-5 2 16,-23 33 0-16,0 0 0 0,23-26 0 0,4 9 0 15,-27 17 0-15,0 0 0 0,23-5 1 0,-6 13-1 16,-17-8 1-16,0 0-1 0,20 19 2 0,6 11-2 16,-26-30 0-16,0 0 0 0,35 26 1 0,8-2-1 15,-43-24 0-15,0 0 0 0,54 17 0 0,13-6 0 0,-67-11 0 16,0 0 0-16,69 1 0 0,-4-8 0 0,-65 7 0 16,0 0 0-16,60-20 0 0,-15-8 0 0,-45 28 0 15,0 0 0-15,31-42 0 0,-15-8 0 0,-16 50 1 16,0 0-1-16,2-53 2 0,-14-13-2 0,12 66 5 15,0 0-5-15,-32-59 6 0,-18 14-6 0,50 45 8 16,0 0-8-16,-63-36 9 0,-15 11-9 0,78 25 11 0,0 0-11 16,-81-7 12-16,5 21-12 0,76-14 7 0,0 0-7 15,-72 38 7-15,-4 28-7 0,76-66 2 0,0 0-2 16,-74 78 3-16,2 3-3 0,72-81 0 0,0 0 0 0,-58 87 1 16,10 1-1-16,48-88 0 0,0 0 0 15,-25 83 0-15,31-7 0 0,-6-76-1 0,0 0 1 16,35 66-1-16,30-14 1 0,-65-52-2 0,0 0 2 0,85 36-1 15,8-10 1-15,-93-26-2 0,0 0 2 16,104 14-2-16,18-10 2 0,-122-4-2 0,0 0 2 0,122-6-1 16,-11-2 1-16,-111 8-2 0,0 0 2 0,107-28-1 0,1-22 1 15,0-2-1284-15</inkml:trace>
  <inkml:trace contextRef="#ctx0" brushRef="#br0" timeOffset="146076.29">10830 1270 225 0,'0'0'0'15,"0"0"42"-15,0 0-42 0,23 4 42 0,-7-1-42 16,-16-3 57-16,0 0-57 0,9 4 57 0,-9-4-57 0,0 0 45 16,0 0-45-16,5 13 45 0,-3-2-45 0,-2-11 46 15,0 0-46-15,3 8 47 0,1 5-47 16,-4-13 31-16,0 0-31 0,5 8 31 0,-1 1-31 15,-4-9 27-15,0 0-27 0,9 12 28 0,-2-2-28 16,-7-10 28-16,0 0-28 0,16 14 29 0,1 9-29 16,-17-23 26-16,0 0-26 0,20 26 27 0,-3 8-27 15,-17-34 18-15,0 0-18 0,23 38 19 0,4 11-19 0,-27-49 17 16,0 0-17-16,28 45 18 0,2 3-18 0,-30-48 13 16,0 0-13-16,32 44 13 0,-1-5-13 0,-31-39 9 15,0 0-9-15,25 33 10 0,-4-12-10 0,-21-21 7 16,0 0-7-16,20 12 7 0,-4 0-7 0,-16-12 8 15,0 0-8-15,8 7 8 0,-8-7-8 0,0 0 7 16,0 0-7-16,7 5 7 0,-5-13-7 0,-2 8 7 0,0 0-7 0,7-28 7 16,6-26-7-16,-5-1-696 0</inkml:trace>
  <inkml:trace contextRef="#ctx0" brushRef="#br0" timeOffset="146444.1">11361 1208 923 0,'-7'17'0'0,"7"-17"21"0,0 0-21 0,-19 61 22 0,-2-4-22 0,21-57 10 16,0 0-10-16,-16 59 11 0,7-6-11 15,9-53 4-15,0 0-4 0,-4 56 4 0,8 4-4 16,-4-60 1-16,0 0-1 0,10 54 2 0,3-6-2 0,-13-48 1 15,0 0-1-15,16 40 1 0,5-10-1 0,-21-30 0 16,0 0 0-16,26 12 1 0,6-12-1 0,-32 0 0 16,0 0 0-16,37-16 0 0,9-17 0 0,-46 33 0 15,0 0 0-15,44-45 0 0,-3-10 0 0,-41 55 4 16,0 0-4-16,23-50 4 0,-15 10-4 0,-8 40 11 16,0 0-11-16,-5-40 11 0,-13-8-11 0,18 48 23 15,0 0-23-15,-28-45 24 0,2 17-24 0,26 28 31 16,0 0-31-16,-23-14 32 0,2 2-32 0,21 12 36 0,0 0-36 15,-20-3 37-15,-3 11-37 0,23-8 42 16,0 0-42-16,-23 16 42 0,6 8-42 0,17-24 35 0,0 0-35 0,-9 29 35 16,14 8-35-16,1-1-966 0</inkml:trace>
  <inkml:trace contextRef="#ctx0" brushRef="#br0" timeOffset="147142.91">10866 3172 875 0,'0'0'0'0,"0"0"0"0,0 0 0 16,0 0 30-16,0 0-30 0,31 12 30 15,-4-12-30-15,-27 0 28 0,0 0-28 0,32 4 28 16,-1 4-28-16,-31-8 6 0,0 0-6 0,36 12 6 0,4 1-6 16,-40-13 4-16,0 0-4 0,39 15 4 0,-4 6-4 15,-35-21 3-15,0 0-3 0,32 33 3 0,-2 7-3 16,-30-40 2-16,0 0-2 0,25 48 2 0,-4 7-2 15,-21-55 6-15,0 0-6 0,23 58 6 0,0-10-6 16,-23-48 10-16,0 0-10 0,23 42 10 0,-2-3-10 16,-21-39 14-16,0 0-14 0,23 33 14 0,0-2-14 15,-23-31 17-15,0 0-17 0,26 25 18 0,-3-5-18 16,-23-20 18-16,0 0-18 0,18 16 18 0,-1-7-18 0,-17-9 24 16,0 0-24-16,18 0 25 0,7-9-25 0,-25 9 27 15,0 0-27-15,23-16 28 0,-2-8-28 0,2 0-882 16</inkml:trace>
  <inkml:trace contextRef="#ctx0" brushRef="#br0" timeOffset="147509.6">11661 3082 830 0,'0'0'0'0,"0"0"0"15,-5 5 0-15,5-5 23 0,0 0-23 0,-11 12 23 0,2 4-23 16,9-16 41-16,0 0-41 0,-8 24 41 0,-1 4-41 15,9-28 10-15,0 0-10 0,-7 33 11 0,0 3-11 16,7-36 1-16,0 0-1 0,-4 45 1 0,4 4-1 16,0-49 0-16,0 0 0 0,-3 55 0 0,-1 2 0 15,4-57-2-15,0 0 2 0,0 49-1 16,4-13 1-16,-4-36-2 0,0 0 2 0,5 24-2 0,2-8 2 0,-7-16-1 16,0 0 1-16,9 5-1 0,5-9 1 15,-14 4-1-15,0 0 1 0,17-13 0 0,6-15 0 16,-23 28 0-16,0 0 0 0,23-43 0 15,-5-14 0-15,-18 57 3 0,0 0-3 0,11-61 3 0,-8 7-3 16,-3 54 25-16,0 0-25 0,-9-46 25 0,-14-5-25 0,23 51 42 16,0 0-42-16,-31-39 43 0,-10 14-43 0,41 25 61 15,0 0-61-15,-41-12 61 0,10 12-61 0,31 0 53 16,0 0-53-16,-14 18 53 0,24 16-53 0,-10-34 34 16,0 0-34-16,32 33 35 0,21-17-35 0,-4 1-997 15</inkml:trace>
  <inkml:trace contextRef="#ctx0" brushRef="#br0" timeOffset="148225.56">10135 7196 639 0,'0'0'0'0,"0"0"0"16,-1 31 0-16,1-31 8 0,0 0-8 0,0 29 9 0,10 11-9 16,-10-40 34-16,0 0-34 0,21 36 34 0,11-3-34 0,-32-33 60 0,0 0-60 15,44 33 61-15,7 2-61 16,-51-35 57-16,0 0-57 0,50 29 57 0,-1 4-57 16,-49-33 40-16,0 0-40 0,46 31 40 0,-2-3-40 15,-44-28 28-15,0 0-28 0,37 24 29 0,-2-3-29 16,-35-21 21-16,0 0-21 0,29 17 21 0,1 2-21 15,-30-19 20-15,0 0-20 0,19 16 20 0,-5-2-20 16,-14-14 28-16,0 0-28 0,9 12 29 0,-6 0-29 16,-3-12 27-16,0 0-27 0,2 7 28 0,0 0-28 15,-2-7 15-15,0 0-15 0,7 1 16 0,5-6-16 16,1-2-931-16</inkml:trace>
  <inkml:trace contextRef="#ctx0" brushRef="#br0" timeOffset="148581.88">11028 7106 796 0,'0'0'0'15,"0"0"0"-15,-9 5 0 0,9-5 28 0,0 0-28 0,-9 9 29 16,-1 1-29-16,10-10 43 0,0 0-43 0,-9 17 43 16,2 14-43-16,7-31 18 0,0 0-18 0,-2 33 19 0,2 0-19 15,0-33 7-15,0 0-7 0,5 40 8 16,8 5-8-16,-13-45 3 0,0 0-3 0,19 45 3 15,13-5-3-15,-32-40 1 0,0 0-1 0,32 31 2 0,-1-22-2 16,-31-9 2-16,0 0-2 0,28-7 2 0,-3-16-2 16,-25 23 2-16,0 0-2 0,20-36 3 15,-8-13-3-15,-12 49 10 0,0 0-10 0,-4-52 10 0,-13 0-10 16,17 52 16-16,0 0-16 0,-28-45 17 0,-13 2-17 0,41 43 27 16,0 0-27-16,-44-33 28 0,-2 4-28 0,46 29 43 15,0 0-43-15,-41-16 44 0,15 13-44 0,26 3 47 16,0 0-47-16,-18 3 47 15,10 3-47-15,8-6 25 0,0 0-25 0,7 15 25 0,17 13-25 0,-24-28 13 0,0 0-13 16,39 24 14-16,10-12-14 0,3-3-972 16</inkml:trace>
  <inkml:trace contextRef="#ctx0" brushRef="#br0" timeOffset="149010.09">10555 8205 807 0,'0'0'0'0,"0"0"0"16,0 0 0-16,0 0 10 0,0 0-10 0,0 0 10 16,44 27-10-16,-44-27 25 0,0 0-25 0,44 23 25 0,7 8-25 15,-51-31 25-15,0 0-25 0,50 40 25 0,-1 0-25 16,-49-40 26-16,0 0-26 0,46 45 26 15,-2 0-26-15,-44-45 48 0,0 0-48 0,37 41 49 0,-1-1-49 16,-36-40 53-16,0 0-53 0,31 40 54 0,-3 3-54 16,-28-43 46-16,0 0-46 0,27 41 46 0,-4-4-46 15,-23-37 41-15,0 0-41 0,21 27 41 0,-7-11-41 16,-14-16 23-16,0 0-23 0,11 5 23 0,1-13-23 16,-12 8 18-16,0 0-18 0,5-25 18 0,2-20-18 15,-1 2-1020-15</inkml:trace>
  <inkml:trace contextRef="#ctx0" brushRef="#br0" timeOffset="149321.88">11337 8182 875 0,'0'0'0'0,"0"0"0"0,0 0 0 0,0 0 16 0,0 0-16 16,0-7 16-16,0 7-16 0,0 0 11 0,0 0-11 0,-6 17 12 16,-4 20-12-16,10-37 24 0,0 0-24 0,-13 45 24 15,8 10-24-15,5-55 20 0,0 0-20 0,-7 57 20 16,5-8-20-16,2-49 16 0,0 0-16 0,0 45 16 15,11-5-16-15,-11-40 14 0,0 0-14 0,17 36 15 0,10-8-15 16,-27-28 14-16,0 0-14 0,28 17 15 16,7-17-15-16,-35 0 12 0,0 0-12 0,39-16 13 15,2-8-13-15,-41 24 13 0,0 0-13 0,33-33 14 16,-10-8-14-16,-23 41 18 0,0 0-18 16,7-51 18-16,-16-7-18 0,9 58 22 0,0 0-22 15,-26-64 22-15,-13-6-22 0,39 70 23 0,0 0-23 16,-40-55 24-16,1 24-24 0,39 31 38 0,0 0-38 15,-34-14 38-15,6 11-38 0,28 3 46 0,0 0-46 16,-23 24 47-16,4 33-47 0,19-57 42 0,0 0-42 0,-13 57 42 16,5-22-42-16,-3 1-1095 0</inkml:trace>
  <inkml:trace contextRef="#ctx0" brushRef="#br0" timeOffset="150177.6">9225 10830 785 0,'0'0'0'0,"0"0"0"15,0 0 0-15,0 0 13 0,0 0-13 0,0 0 13 0,0 0-13 16,0 0 49-16,0 0-49 0,0 0 49 0,0 0-49 16,0 0 54-16,0 0-54 0,20 2 55 15,-3 20-55-15,-17-22 41 0,0 0-41 0,23 24 41 0,4 9-41 16,-27-33 26-16,0 0-26 0,33 37 26 15,11-1-26-15,-44-36 21 0,0 0-21 0,44 40 22 0,2-7-22 16,-46-33 26-16,0 0-26 0,50 27 26 16,-5-1-26-16,-45-26 25 0,0 0-25 0,46 24 26 15,-5-1-26-15,-41-23 20 0,0 0-20 0,39 22 21 0,-11 1-21 16,-28-23 21-16,0 0-21 0,23 19 22 0,-11-5-22 16,-12-14 19-16,0 0-19 0,9 15 20 0,-9 4-20 15,0-19 18-15,0 0-18 0,2 19 19 0,1 0-19 16,-3-19 15-16,0 0-15 0,6 16 16 0,-1-11-16 15,-5-5 15-15,0 0-15 0,12-12 16 0,6-22-16 16,-1-1-1080-16</inkml:trace>
  <inkml:trace contextRef="#ctx0" brushRef="#br0" timeOffset="150545.53">10126 10662 1110 0,'0'0'0'0,"0"0"0"16,-10-7 0-16,10 7 11 0,0 0-11 0,-12-5 12 15,3 3-12-15,9 2 9 0,0 0-9 0,-7 5 10 16,-2 7-10-16,9-12 22 0,0 0-22 0,-16 23 23 16,-3 12-23-16,19-35 22 0,0 0-22 0,-18 43 23 15,6 2-23-15,12-45 18 0,0 0-18 0,-2 52 18 0,11-4-18 16,-9-48 14-16,0 0-14 0,17 43 14 16,8-1-14-16,-25-42 11 0,0 0-11 0,30 28 11 0,2-14-11 15,-32-14 4-15,0 0-4 0,35 0 5 0,-1-18-5 16,-34 18 4-16,0 0-4 0,38-33 4 0,-4-22-4 15,-34 55 3-15,0 0-3 0,30-57 3 16,-14 5-3-16,-16 52 5 0,0 0-5 0,7-49 6 16,-16 4-6-16,9 45 7 0,0 0-7 0,-21-41 8 15,-13 8-8-15,34 33 10 0,0 0-10 0,-40-24 10 16,-1 12-10-16,41 12 15 0,0 0-15 0,-32-7 16 16,9 3-16-16,23 4 11 0,0 0-11 0,-8 16 11 15,16 20-11-15,-8-36 10 0,0 0-10 0,23 42 10 16,20-8-10-16,-3 1-1043 0</inkml:trace>
  <inkml:trace contextRef="#ctx0" brushRef="#br0" timeOffset="151093.26">10978 12062 875 0,'0'0'0'0,"0"0"0"0,0 0 0 0,0 0 0 0,0 0 0 0,-8 26 0 15,11-9 0-15,-3-17-4 0,0 0 4 16,11 30-4-16,6 18 4 0,-17-48 2 0,0 0-2 0,27 56 2 16,5 11-2-16,-32-67 13 15,0 0-13-15,40 64 14 0,6-3-14 0,-46-61 22 16,0 0-22-16,46 62 23 0,2 7-23 0,-48-69 25 0,0 0-25 16,42 71 26-1,-2 0-26-15,-40-71 53 0,0 0-53 0,36 61 54 0,-5-20-54 16,-31-41 59-16,0 0-59 0,27 28 60 0,-9-13-60 0,-18-15 55 15,0 0-55-15,14 9 56 0,-6-5-56 0,-8-4 31 16,0 0-31-16,2-9 31 0,2-14-31 0,-4 23 25 0,0 0-25 0,3-34 25 16,3-18-25-16,-3 0-1023 15</inkml:trace>
  <inkml:trace contextRef="#ctx0" brushRef="#br0" timeOffset="151437">11887 12074 740 0,'0'0'0'0,"0"0"0"16,0-7 0-16,0 7 7 0,0 0-7 0,0-5 7 0,0 5-7 16,0 0 2-16,0 0-2 0,-2-10 3 0,-7 11-3 15,9-1 5-15,0 0-5 0,-17 9 6 0,-13 10-6 0,30-19 5 16,0 0-5-16,-32 29 6 0,4 20-6 0,28-49 5 0,0 0-5 16,-23 57 5-16,9 9-5 15,14-66 5-15,0 0-5 0,-9 64 5 0,9-7-5 0,0-57 5 0,0 0-5 0,9 50 6 0,7-10-6 31,-16-40 7-31,0 0-7 0,24 33 7 16,-1-11-7-16,-23-22 7 0,0 0-7 0,28 11 8 0,9-17-8 16,-37 6 7-16,0 0-7 0,41-15 8 0,3-9-8 0,-44 24 9 15,0 0-9-15,44-28 10 0,-10-8-10 0,-34 36 25 16,0 0-25-16,24-44 26 0,-8-13-26 0,-16 57 44 16,0 0-44-16,4-57 45 0,-22 0-45 0,18 57 39 15,0 0-39-15,-32-48 40 0,-19 13-40 0,51 35 55 16,0 0-55-16,-58-24 55 0,0 8-55 0,58 16 48 15,0 0-48-15,-58-2 49 0,12 16-49 0,46-14 44 16,0 0-44-16,-41 30 45 0,6 16-45 0,0 1-983 16</inkml:trace>
  <inkml:trace contextRef="#ctx0" brushRef="#br0" timeOffset="156912.72">2034 14071 561 0,'0'0'0'0,"0"0"0"16,-36 2 0-16,36-2 12 0,0 0-12 0,-22 5 13 15,7 0-13-15,15-5 38 0,0 0-38 16,-22 11 39-16,-24 9-39 0,46-20 30 0,0 0-30 0,-44 21 31 16,17-9-31-16,27-12 19 0,0 0-19 0,-23 11 20 15,-10-1-20-15,33-10 13 0,0 0-13 16,-30 10 14-16,19-8-14 0,11-2 9 0,0 0-9 0,-7 4 10 15,-4 3-10-15,11-7 11 0,0 0-11 0,-8 3 11 16,2 1-11-16,6-4 12 0,0 0-12 0,-3 8 13 16,3 13-13-16,0-21 13 0,0 0-13 0,14 21 14 0,18-2-14 15,-32-19 12-15,0 0-12 0,49 14 13 0,18-7-13 16,-67-7 11-16,0 0-11 16,87 6 12-16,29 1-12 0,-116-7 18 0,0 0-18 0,138 6 18 15,33-3-18-15,-171-3 18 0,0 0-18 0,206 0 19 16,34-5-19-16,-240 5 14 0,0 0-14 0,275-7 14 15,32-2-14-15,-307 9 11 0,0 0-11 0,344-10 11 16,39-6-11-16,-383 16 8 0,0 0-8 0,412-20 8 16,31-8-8-16,-443 28 5 0,0 0-5 0,468-35 5 15,11-3-5-15,-479 38 3 0,0 0-3 0,510-43 3 0,25-2-3 16,-535 45 2-16,0 0-2 0,562-40 3 0,12 5-3 16,-574 35 2-16,0 0-2 0,601-27 2 0,16 6-2 15,-617 21 3-15,0 0-3 0,630-17 3 0,28 3-3 0,-658 14 5 16,0 0-5-16,663-17 5 0,9-1-5 15,-672 18 6-15,0 0-6 0,683-14 6 0,8 6-6 16,-691 8 4-16,0 0-4 0,706-9 4 0,5-5-4 16,-711 14 2-16,0 0-2 0,711-14 3 0,-4 2-3 0,-707 12 5 15,0 0-5-15,704-15 5 0,-4-3-5 16,-700 18 8-16,0 0-8 0,697-19 8 0,-2-8-8 16,-695 27 10-16,0 0-10 0,689-30 11 0,-6-1-11 15,-683 31 16-15,0 0-16 0,677-26 16 0,-5 9-16 0,-672 17 24 16,0 0-24-16,662-11 24 0,-18 11-24 0,-644 0 25 15,0 0-25-15,626 11 25 0,-5 11-25 0,-621-22 23 16,0 0-23-16,594 30 23 0,-29 4-23 0,-565-34 21 16,0 0-21-16,536 33 21 0,-11-7-21 0,-525-26 21 0,0 0-21 15,508 28 22-15,-24-2-22 0,-484-26 19 16,0 0-19-16,458 26 20 0,-15 2-20 0,-443-28 18 0,0 0-18 16,418 20 19-16,-17 1-19 0,-401-21 18 0,0 0-18 0,359 26 18 15,-38 9-18-15,-321-35 15 0,0 0-15 16,276 34 15-16,-47 1-15 0,-229-35 13 0,0 0-13 0,182-2 14 15,-52-52-14-15,2 3-1150 0</inkml:trace>
  <inkml:trace contextRef="#ctx0" brushRef="#br0" timeOffset="158175.41">2344 14831 404 0,'0'0'0'0,"0"0"0"0,0 0 0 0,0 0 10 0,0 0-10 0,-32-14 11 16,24 11-11-16,8 3 35 0,0 0-35 0,-9 0 35 16,9 0-35-16,0 0 42 0,0 0-42 0,-9 5 43 15,0-2-43-15,9-3 35 0,0 0-35 0,-9 9 36 0,-5 12-36 16,14-21 23-16,0 0-23 0,-12 22 23 16,1 1-23-16,11-23 20 0,0 0-20 0,0 22 20 15,9 4-20-15,-9-26 16 0,0 0-16 0,18 26 16 16,10-7-16-16,-28-19 10 0,0 0-10 0,37 17 10 15,-2-1-10-15,-35-16 7 0,0 0-7 0,41 17 8 0,-4 2-8 0,-37-19 2 0,0 0-2 0,35 21 2 16,-8 3-2-16,-27-24 0 0,0 0 0 0,14 21 1 16,-11-7-1-16,-3-14 0 0,0 0 0 0,-17 19 0 15,-22 14 0-15,39-33 0 0,0 0 0 0,-42 33 0 16,6-9 0-16,36-24 0 0,0 0 0 0,-37 21 1 16,-7 3-1-16,44-24 4 0,0 0-4 0,-42 21 5 15,15-11-5-15,27-10 11 0,0 0-11 0,-21-3 11 0,7-16-11 16,14 19 14-16,0 0-14 15,-3-26 15-15,15-2-15 16,-3-1-593-16</inkml:trace>
  <inkml:trace contextRef="#ctx0" brushRef="#br0" timeOffset="158441.51">2732 14660 1043 0,'0'0'0'0,"0"0"0"16,6-4 0-16,-6 4 2 0,0 0-2 0,8 2 3 16,6 8-3-16,-14-10 5 0,0 0-5 0,18 18 6 15,-4 9-6-15,-14-27 19 0,0 0-19 0,18 40 20 16,0 14-20-16,-18-54 17 0,0 0-17 0,14 65 18 16,5 8-18-16,-19-73 17 0,0 0-17 0,21 71 18 15,-7-12-18-15,-14-59 7 0,0 0-7 0,13 52 8 16,-5-7-8-16,-8-45 6 0,0 0-6 0,6 43 7 15,3-3-7-15,-9-40 7 0,0 0-7 0,5 29 8 16,0-8-8-16,-5-21 8 0,0 0-8 0,7 12 9 16,7-10-9-16,-3 0-861 0</inkml:trace>
  <inkml:trace contextRef="#ctx0" brushRef="#br0" timeOffset="158620.03">2653 15108 1143 0,'0'0'0'0,"0"0"0"0,16-7 0 16,-16 7 11-16,0 0-11 0,24-12 11 0,21-6-11 0,-45 18 23 16,0 0-23-16,60-17 23 0,21 0-23 0,-81 17 45 15,0 0-45-15,90-17 46 0,-4 1-46 0,-86 16 19 16,0 0-19-16,85-12 19 0,-9 10-19 16,-76 2 9-16,0 0-9 0,63-2 10 0,-17-5-10 0,3 1-960 0</inkml:trace>
  <inkml:trace contextRef="#ctx0" brushRef="#br0" timeOffset="159105.29">3293 15066 1334 0,'0'0'0'0,"0"0"0"0,0 0 0 16,0 0 0-16,0 0 0 0,-5 7 0 15,14-9 0-15,-9 2 0 0,0 0 0 0,10-5 0 0,17-3 0 16,-27 8 8-16,0 0-8 0,32-14 9 0,12-7-9 16,-44 21 20-16,0 0-20 0,42-26 21 0,2-9-21 0,-44 35 33 15,0 0-33-15,32-41 33 0,-9-4-33 16,-23 45 37-16,0 0-37 0,17-47 38 0,-6 6-38 0,-11 41 23 15,0 0-23-15,7-33 23 0,-11 3-23 0,4 30 16 16,0 0-16-16,-8-20 16 16,-3 7-16-16,11 13 11 0,0 0-11 0,-12-6 11 0,3 4-11 0,9 2 5 0,0 0-5 15,-9 5 6-15,-5 9-6 0,14-14 2 0,0 0-2 16,-14 33 2-16,0 26-2 0,14-59 0 0,0 0 0 16,0 74 0-16,10 9 0 15,-10-83-2-15,0 0 2 0,18 81-1 0,1-10 1 0,-19-71-5 0,0 0 5 16,22 73-5-16,-5 8 5 0,-17-81-11 0,0 0 11 15,18 80-11-15,-8 0 11 0,-10-80-10 16,0 0 10-16,9 71-10 0,-9-16 10 0,0-55-10 0,0 0 10 16,-2 43-10-16,-6-13 10 0,8-30-7 0,0 0 7 15,-13 26-7-15,-10 5 7 16,23-31-6-16,0 0 6 0,-23 27-5 0,2-11 5 16,21-16-3-16,0 0 3 0,-23 10-2 0,-12-4 2 15,35-6-1-15,0 0 1 0,-33-4 0 0,3-12 0 16,30 16 0-16,0 0 0 0,-20-22 0 0,17-2 0 15,3 24 1-15,0 0-1 0,7-23 1 0,9 8-1 0,-16 15 0 16,0 0 0-16,30-12 1 0,10 3-1 0,-40 9 2 16,0 0-2-16,46-2 2 0,12 6-2 0,-58-4 2 15,0 0-2-15,64 7 3 0,12-1-3 0,-76-6 1 16,0 0-1-16,74 9 2 0,1 0-2 0,1-4-1108 16</inkml:trace>
  <inkml:trace contextRef="#ctx0" brushRef="#br0" timeOffset="159591.14">2540 16878 964 0,'0'0'0'0,"0"-9"0"0,0-11 0 0,0 20 51 15,0 0-51-15,0-25 51 0,0 1-51 0,0 24 96 16,0 0-96-16,-2-19 97 0,-10 12-97 0,12 7 71 16,0 0-71-16,-27 7 71 0,-24 16-71 0,51-23 34 0,0 0-34 15,-63 31 35-15,-4 5-35 0,67-36 23 16,0 0-23-16,-69 42 23 0,4 3-23 0,65-45 15 0,0 0-15 0,-48 40 16 15,22-6-16-15,26-34 10 16,0 0-10-16,-4 33 11 0,25-5-11 0,-21-28 8 0,0 0-8 16,41 19 8-16,19-12-8 0,-60-7 6 15,0 0-6-15,67 1 6 0,9-2-6 0,-76 1 2 16,0 0-2-16,74 1 2 0,-2 10-2 0,-72-11 0 16,0 0 0-16,58 17 1 0,-26 6-1 0,-32-23 0 15,0 0 0-15,4 29 0 0,-26 4 0 0,22-33 0 16,0 0 0-16,-45 36 0 0,-28 6 0 0,73-42 0 15,0 0 0-15,-81 38 1 0,3-9-1 0,78-29 0 16,0 0 0-16,-67 21 1 0,15-11-1 0,52-10 0 16,0 0 0-16,-38-5 1 0,21-19-1 0,-1 0-1143 0</inkml:trace>
  <inkml:trace contextRef="#ctx0" brushRef="#br0" timeOffset="159840.68">2836 16366 1143 0,'0'0'0'0,"0"0"0"0,0 10 0 16,0-10 2-16,0 0-2 0,-3 14 2 0,-1 7-2 15,4-21 2-15,0 0-2 0,-1 33 3 0,-3 14-3 0,4-47 15 0,0 0-15 0,0 64 15 16,0 19-15-16,0-83 14 16,0 0-14-16,4 86 14 0,6-10-14 0,-10-76 17 15,0 0-17-15,18 69 17 0,3-8-17 0,-21-61 18 16,0 0-18-16,25 57 18 0,8 5-18 0,-33-62 18 0,0 0-18 15,34 61 18-15,1-9-18 0,-35-52 17 0,0 0-17 16,32 41 17-16,-9-13-17 0,-23-28 8 0,0 0-8 16,14 21 8-16,-7-9-8 0,-7-12 6 15,0 0-6-15,-9-5 6 0,-12-19-6 0,1 1-974 16</inkml:trace>
  <inkml:trace contextRef="#ctx0" brushRef="#br0" timeOffset="160009.67">2787 16934 1244 0,'0'0'0'0,"0"0"0"16,14-11 0-16,-14 11 3 0,0 0-3 0,23-7 4 0,18 2-4 15,-41 5 20-15,0 0-20 0,49-5 21 16,11 0-21-16,-60 5 35 0,0 0-35 0,65-7 35 0,-8 0-35 16,-57 7 1-16,0 0-1 0,53-9 1 0,-16-5-1 0,1 0-963 15</inkml:trace>
  <inkml:trace contextRef="#ctx0" brushRef="#br0" timeOffset="160371.97">3328 16857 1188 0,'0'0'0'0,"0"0"0"0,0 0 0 0,0 0 1 0,0 0-1 15,0 0 1-15,0 0-1 0,0 0 31 16,0 0-31-16,0 0 31 0,6-7-31 0,-6 7 36 0,0 0-36 0,9-12 37 15,5-10-37-15,-14 22 24 0,0 0-24 16,26-30 25-16,9-4-25 0,-35 34 31 0,0 0-31 0,41-31 32 0,5 3-32 16,-46 28 34-16,0 0-34 0,42-19 35 0,-7 12-35 15,-35 7 19-15,0 0-19 0,32 10 19 0,-11 22-19 0,-21-32 5 16,0 0-5-16,14 43 5 0,-14 16-5 16,0-59 1-16,0 0-1 0,-3 60 1 0,-6-1-1 0,9-59 0 15,0 0 0-15,-10 57 0 0,1 5 0 16,9-62-1-16,0 0 1 0,-9 58 0 0,4-15 0 0,5-43-1 15,0 0 1-15,0 36 0 0,5-6 0 16,-5-30 0-16,0 0 0 0,19 17 0 0,17-14 0 0,-36-3 0 16,0 0 0-16,53-12 1 0,24-10-1 0,-77 22 1 15,0 0-1-15,95-30 2 0,22 1-2 0,-117 29 2 16,0 0-2-16,122-40 2 0,-4-17-2 0,0 0-1112 16</inkml:trace>
  <inkml:trace contextRef="#ctx0" brushRef="#br0" timeOffset="162827.93">7181 14796 449 0,'0'0'0'15,"0"0"0"-15,0 0 0 0,0 0 16 0,0 0-16 16,-5-22 16-16,-4 10-16 0,9 12 32 0,0 0-32 16,-18-14 32-16,-8 2-32 0,26 12 36 0,0 0-36 0,-37-7 37 15,-11 9-37-15,48-2 37 0,0 0-37 0,-51 8 37 16,-4 9-37-16,55-17 24 0,0 0-24 15,-55 30 24-15,6 17-24 0,49-47 20 0,0 0-20 0,-44 57 21 16,7 7-21-16,37-64 16 0,0 0-16 0,-27 57 17 16,15-17-17-1,12-40 12-15,0 0-12 0,4 34 12 0,13 1-12 0,-17-35 7 0,0 0-7 0,27 28 8 16,6-13-8-16,-33-15 6 0,0 0-6 16,39 5 6-16,7-10-6 0,-46 5 2 0,0 0-2 15,44-14 3-15,-11-5-3 0,-33 19 1 0,0 0-1 0,30-26 2 16,-1-8-2-16,-29 34 3 0,0 0-3 0,17-40 4 15,-8 0-4-15,-9 40 10 0,0 0-10 16,9-41 10-16,-7 4-10 0,-2 37 11 0,0 0-11 0,3-24 11 16,1 14-11-16,-4 10 11 0,0 0-11 0,9 8 12 15,5 22-12-15,-14-30 13 0,0 0-13 0,17 41 13 16,6 13-13-16,-23-54 10 0,0 0-10 0,32 54 10 0,9-4-10 0,-41-50 8 16,0 0-8-16,42 41 8 0,7-11-8 15,-49-30 7-15,0 0-7 0,57 17 8 0,6-10-8 16,-63-7 6-16,0 0-6 0,55-4 6 0,-6-11-6 15,-49 15 12-15,0 0-12 0,43-28 12 0,-5-12-12 16,-38 40 15-16,0 0-15 0,29-52 16 0,-6-12-16 16,-23 64 19-16,0 0-19 0,17-74 19 0,-11-6-19 15,-6 80 23-15,0 0-23 0,3-79 24 0,1 3-24 16,-4 76 26-16,0 0-26 0,0-73 27 0,-4 0-27 0,4 73 29 16,0 0-29-16,0-59 29 0,-5 23-29 0,5 36 28 15,0 0-28-15,-4-19 28 0,4 19-28 0,0 0 24 16,0 0-24-16,-9 24 24 0,-1 37-24 0,10-61 21 15,0 0-21-15,-7 71 22 0,5 8-22 0,2-79 11 16,0 0-11-16,5 85 12 0,4 7-12 0,-9-92 7 0,0 0-7 0,14 88 7 16,9-17-7-16,-23-71 5 15,0 0-5-15,23 52 5 0,-2-19-5 0,-21-33 4 0,0 0-4 16,14 19 4-16,1-12-4 0,-15-7 3 0,0 0-3 0,14-7 3 16,2-12-3-16,-16 19 2 0,0 0-2 15,19-31 3-15,2-9-3 0,-21 40 5 0,0 0-5 0,25-43 5 16,5-7-5-16,-30 50 6 0,0 0-6 0,32-47 6 15,-1 10-6-15,-31 37 5 0,0 0-5 0,36-22 6 16,-5 13-6-16,-31 9 6 0,0 0-6 0,29 12 6 0,-10 25-6 16,-19-37 4-16,0 0-4 0,12 53 4 15,-8 13-4-15,-4-66 2 0,0 0-2 0,0 66 3 0,-7-4-3 16,7-62 1-16,0 0-1 0,-16 56 2 16,-2-11-2-16,18-45 0 0,0 0 0 0,-23 34 1 15,6-11-1-15,17-23 0 0,0 0 0 0,-23 17 1 16,-4-3-1-16,27-14 1 0,0 0-1 0,-30 3 2 0,2-11-2 15,28 8 2-15,0 0-2 0,-23-18 3 0,5-1-3 16,18 19 1-16,0 0-1 0,-5-22 2 0,10-1-2 0,-5 23 0 16,0 0 0-16,13-26 0 0,3-6 0 15,1-1-1119-15</inkml:trace>
  <inkml:trace contextRef="#ctx0" brushRef="#br0" timeOffset="163111.54">8662 14803 1099 0,'0'0'0'0,"0"0"0"16,6-14 0-16,-6 14 14 0,0 0-14 0,3-10 15 15,-3 10-15-15,0 0 20 0,0 0-20 0,-14-2 20 16,-12 13-20-16,26-11 24 0,0 0-24 0,-41 26 24 0,-19 17-24 0,60-43 14 16,0 0-14-16,-63 55 15 0,1 8-15 0,62-63 10 15,0 0-10-15,-49 60 10 16,20-6-10-16,29-54 7 0,0 0-7 0,-17 48 8 15,17-6-8-15,0-42 7 0,0 0-7 0,19 40 8 16,20-2-8-16,-39-38 6 0,0 0-6 0,51 32 6 16,16-2-6-16,-67-30 5 0,0 0-5 0,76 22 5 15,-2-6-5-15,-74-16 4 0,0 0-4 0,79 9 4 16,8-9-4-16,-3 0-934 0</inkml:trace>
  <inkml:trace contextRef="#ctx0" brushRef="#br0" timeOffset="164001.84">9696 14776 729 0,'0'0'0'0,"0"0"0"0,-18-2 0 0,18 2 13 15,0 0-13-15,-19-2 13 0,-7 4-13 0,26-2 24 0,0 0-24 16,-37 2 24-16,-20 3-24 0,57-5 24 0,0 0-24 0,-60 14 24 15,-9 12-24-15,69-26 14 0,0 0-14 0,-65 34 15 16,5 9-15-16,60-43 10 0,0 0-10 0,-53 49 10 16,20-1-10-16,33-48 10 0,0 0-10 0,-23 42 11 15,14-6-11-15,9-36 9 0,0 0-9 0,5 30 10 16,15-4-10-16,-20-26 11 0,0 0-11 0,38 15 11 16,12-13-11-16,-50-2 12 0,0 0-12 0,56-7 12 15,2-10-12-15,-58 17 10 0,0 0-10 0,59-33 10 16,-10-19-10-16,-49 52 18 0,0 0-18 0,44-64 19 15,-12-14-19-15,-32 78 23 0,0 0-23 16,23-83 24-16,-18 7-24 0,-5 76 29 0,0 0-29 16,-5-80 30-16,-13-13-30 0,18 93 32 0,0 0-32 0,-21-92 32 15,2 11-32-15,19 81 27 0,0 0-27 16,-14-64 27-16,1 26-27 0,13 38 18 0,0 0-18 16,-5-20 19-16,5 20-19 0,0 0 13 0,0 0-13 0,-9 20 14 15,4 35-14-15,5-55 8 0,0 0-8 0,-6 76 8 16,14 16-8-16,-8-92 6 0,0 0-6 0,15 91 6 15,1-6-6-15,-16-85 4 0,0 0-4 0,30 78 5 16,6-3-5-16,-36-75 4 0,0 0-4 0,42 65 4 16,4-13-4-16,-46-52 2 0,0 0-2 0,47 38 2 15,-10-17-2-15,-37-21 3 0,0 0-3 0,36 2 4 0,-3-18-4 16,-33 16 5-16,0 0-5 0,34-29 5 0,-6-14-5 16,-28 43 7-16,0 0-7 0,23-51 7 0,0-1-7 15,-23 52 13-15,0 0-13 0,23-48 13 0,0 10-13 16,-23 38 14-16,0 0-14 0,24-33 15 0,5 9-15 15,-29 24 16-15,0 0-16 0,31-16 16 0,1 11-16 16,-32 5 12-16,0 0-12 0,35 3 13 0,2 10-13 16,-37-13 4-16,0 0-4 0,41 17 5 0,0 5-5 15,-41-22 1-15,0 0-1 0,40 21 1 0,4-4-1 0,-44-17 0 16,0 0 0-16,41 13 0 0,1-8 0 0,-42-5 0 16,0 0 0-16,39-2 0 0,-2-8 0 0,-37 10 0 15,0 0 0-15,26-16 0 0,-3-5 0 0,-23 21 0 16,0 0 0-16,14-24 0 0,-10-2 0 0,-4 26 1 15,0 0-1-15,-12-28 2 0,-20-1-2 0,32 29 6 16,0 0-6-16,-41-29 6 0,-10 3-6 0,51 26 13 0,0 0-13 16,-58-18 13-16,-9 15-13 0,67 3 19 0,0 0-19 15,-72 14 20-15,-1 20-20 0,73-34 16 0,0 0-16 16,-69 49 16-16,13 8-16 0,56-57 5 0,0 0-5 16,-42 71 5-16,15 14-5 0,27-85 2 0,0 0-2 15,-5 88 2-15,23-10-2 0,-18-78 0 0,0 0 0 0,42 60 0 16,25-11 0-16,-67-49 0 0,0 0 0 15,81 36 0-15,6-8 0 0,-87-28-1 0,0 0 1 0,86 14 0 16,-7-14 0-16,-79 0 0 0,0 0 0 0,73-11 0 16,-1-8 0-16,-72 19-1 0,0 0 1 0,60-20 0 15,-19-3 0-15,-41 23-4 0,0 0 4 0,26-42-4 0,-12-28 4 16,0 0-1178-16</inkml:trace>
  <inkml:trace contextRef="#ctx0" brushRef="#br0" timeOffset="165349.88">7304 16276 785 0,'0'0'0'0,"0"0"0"0,-24-10 0 0,24 10 46 15,0 0-46-15,-23-9 46 0,-9 2-46 0,32 7 25 16,0 0-25-16,-41 3 25 0,-12 15-25 0,53-18 38 16,0 0-38-16,-63 27 38 0,-1 11-38 0,64-38 23 0,0 0-23 15,-58 44 24-15,14 2-24 0,44-46 23 0,0 0-23 16,-28 49 24-16,10-2-24 0,18-47 19 0,0 0-19 16,4 46 20-16,19 3-20 0,-23-49 18 0,0 0-18 15,40 34 18-15,20-21-18 0,-60-13 17 0,0 0-17 16,67-6 17-16,2-16-17 15,-69 22 16-15,0 0-16 0,65-31 17 0,-14-6-17 0,-51 37 18 16,0 0-18-16,38-41 19 0,-8-2-19 0,-30 43 20 0,0 0-20 16,17-44 20-16,-12-4-20 0,-5 48 17 15,0 0-17-15,-3-47 18 0,-2 7-18 0,5 40 17 0,0 0-17 16,-6-29 17-16,3 20-17 0,3 9 14 0,0 0-14 16,-5 16 15-16,5 27-15 0,0-43 9 15,0 0-9-15,0 57 10 0,5 6-10 0,-5-63 6 0,0 0-6 16,14 60 6-16,12-1-6 0,-26-59 1 0,0 0-1 15,44 54 1-15,15-8-1 0,-59-46 0 0,0 0 0 16,68 31 0-16,5-22 0 0,-73-9-1 0,0 0 1 0,67-15 0 16,-11-25 0-16,-56 40-1 0,0 0 1 0,48-50-1 15,-8-6 1-15,-40 56 0 0,0 0 0 0,34-60 0 16,-13-8 0-16,-21 68 0 0,0 0 0 0,9-78 1 16,-4-14-1-16,-5 92 2 0,0 0-2 0,4-89 2 15,-11 9-2-15,7 80 5 0,0 0-5 0,-7-69 5 0,-6 12-5 16,13 57 7-16,0 0-7 0,-9-42 8 0,4 23-8 15,5 19 9-15,0 0-9 0,-9 10 10 0,-14 30-10 16,23-40 15-16,0 0-15 0,-17 59 16 0,-1 21-16 16,18-80 14-16,0 0-14 0,-12 90 14 0,12 7-14 15,0-97 13-15,0 0-13 0,7 93 14 0,3-13-14 16,-10-80 12-16,0 0-12 0,16 65 12 0,7-9-12 16,-23-56 9-16,0 0-9 0,23 40 9 0,-3-16-9 15,-20-24 4-15,0 0-4 0,17 3 4 0,1-18-4 16,-18 15 2-16,0 0-2 0,23-26 3 0,-2-7-3 0,-21 33 4 15,0 0-4-15,28-35 5 0,4-1-5 0,-32 36 6 16,0 0-6-16,32-40 7 0,3-3-7 0,-35 43 9 16,0 0-9-16,32-40 9 0,8 9-9 0,-40 31 9 0,0 0-9 15,36-14 10-15,-5 21-10 0,-31-7 6 16,0 0-6-16,29 22 7 0,-3 18-7 0,-26-40 4 16,0 0-4-16,18 49 4 0,-13 3-4 0,-5-52 1 0,0 0-1 15,-4 60 2-15,-10 8-2 0,14-68 0 0,0 0 0 16,-19 60 1-16,1-20-1 0,18-40 0 0,0 0 0 15,-26 26 0-15,-15-4 0 0,41-22 0 0,0 0 0 0,-46 11 0 16,2-15 0-16,44 4 0 0,0 0 0 16,-44-17 0-16,7-12 0 0,37 29 0 0,0 0 0 15,-32-38 1-15,1-4-1 0,31 42 0 0,0 0 0 0,-27-38 0 0,17 9 0 16,-5-1-1230-16</inkml:trace>
  <inkml:trace contextRef="#ctx0" brushRef="#br0" timeOffset="165647.59">9015 16188 1099 0,'0'0'0'0,"0"0"0"16,-16-7 0-16,16 7 16 0,0 0-16 0,-24-2 17 15,-17 9-17-15,41-7 34 0,0 0-34 0,-51 15 35 16,-13 13-35-16,64-28 46 0,0 0-46 0,-67 37 46 15,0 13-46-15,67-50 23 0,0 0-23 0,-58 55 23 16,11 4-23-16,47-59 11 0,0 0-11 0,-36 57 12 16,19 2-12-16,17-59 4 0,0 0-4 0,3 54 5 15,22-9-5-15,-25-45 5 0,0 0-5 0,49 31 5 16,27-17-5-16,-76-14 3 0,0 0-3 0,90 0 3 16,9-11-3-16,-99 11 3 0,0 0-3 0,95-19 3 15,-5-9-3-15,-90 28 4 0,0 0-4 0,74-32 4 16,-7-7-4-16,-3 1-991 0</inkml:trace>
  <inkml:trace contextRef="#ctx0" brushRef="#br0" timeOffset="197066.76">13273 7962 135 0,'0'0'0'15,"39"-3"0"-15,65 1 0 0,-104 2 0 0,0 0 0 0,117-3 0 0,-3-1 0 31,-114 4 0-31,0 0 0 0,108 0 0 0,-18 2 0 16,-90-2 6-16,77 5 0 0,-10 4 4 0,-67-9-10 16,55 14 10-16,-20 6-10 0,2 3-66 0</inkml:trace>
  <inkml:trace contextRef="#ctx0" brushRef="#br0" timeOffset="197762.33">6264 9792 471 0,'0'0'0'0,"0"0"0"16,0 0 0-16,0 0-4 0,0 0 4 0,22-14-3 15,1 3 3-15,-23 11-1 0,0 0 1 0,36-12 0 16,13-2 0-16,-49 14-1 0,0 0 1 0,64-14 0 16,17 2 0-16,-81 12-1 0,0 0 1 0,95-17 0 0,4 0 0 15,-99 17 0-15,0 0 0 0,113-18 0 16,19 5 0-16,-132 13 0 0,0 0 0 0,145-13 1 0,26-2-1 15,-171 15 3-15,0 0-3 0,199-14 4 0,27 0-4 16,-226 14 8-16,0 0-8 0,247-17 8 0,19-6-8 16,-266 23 7-16,0 0-7 0,286-24 7 0,21 0-7 15,-307 24 13-15,0 0-13 0,319-21 13 0,27 0-13 16,-346 21 8-16,0 0-8 0,345-19 8 0,3-1-8 16,-348 20 6-16,0 0-6 0,344-21 7 0,7 5-7 15,-351 16 7-15,0 0-7 0,339-17 8 0,-22 5-8 16,-317 12 14-16,0 0-14 0,319-12 14 0,8-4-14 0,-327 16 12 15,0 0-12-15,312-15 12 0,-14-4-12 0,-298 19 11 16,0 0-11-16,272-14 12 0,-22 2-12 0,-250 12 10 16,0 0-10-16,231-13 11 0,-19 1-11 0,-212 12 13 15,0 0-13-15,180-12 14 0,-30 4-14 0,-150 8 16 16,0 0-16-16,109-4 16 0,-33 8-16 0,-76-4 21 16,0 0-21-16,49 1 21 0,-26-1-21 0,-23 0 22 15,0 0-22-15,0 0 23 0,-32-12-23 0,1 0-549 0</inkml:trace>
  <inkml:trace contextRef="#ctx0" brushRef="#br0" timeOffset="198350.33">6622 8156 438 0,'0'0'0'0,"21"0"0"16,21-7 0-16,-42 7 34 0,0 0-34 0,58-3 35 15,4 3-35-15,-62 0 12 0,0 0-12 0,78 1 12 16,20 8-12-16,-98-9 3 0,0 0-3 0,113 9 3 16,14 6-3-16,-127-15 6 0,0 0-6 0,141 14 7 15,31 5-7-15,-172-19 9 0,0 0-9 0,206 18 10 16,34-6-10-16,-240-12 14 0,0 0-14 0,266 10 14 15,23-5-14-15,-289-5 14 0,0 0-14 0,307 2 14 16,6-4-14-16,-313 2 17 0,0 0-17 0,336-10 17 16,19-7-17-16,-355 17 15 0,0 0-15 0,369-19 15 0,3-1-15 15,-372 20 15-15,0 0-15 0,383-19 15 0,-1 6-15 16,-382 13 15-16,0 0-15 0,385-16 16 0,-2-1-16 16,-383 17 13-16,0 0-13 0,370-12 14 0,-29 6-14 15,-341 6 18-15,0 0-18 0,322-7 18 0,-22-3-18 16,-300 10 22-16,0 0-22 0,272-7 22 15,-34 5-22-15,-238 2 19 0,0 0-19 0,194 2 19 0,-41 5-19 0,-153-7 14 16,0 0-14-16,115 5 14 16,-25-5-14-16,-90 0 10 0,0 0-10 0,71 0 11 0,-13 4-11 0,-58-4 9 15,0 0-9-15,46 8 10 0,-11 5-10 0,-35-13 3 16,0 0-3-16,23 10 3 0,-18-3-3 0,4 0-667 0</inkml:trace>
  <inkml:trace contextRef="#ctx0" brushRef="#br0" timeOffset="198976.07">6544 9373 315 0,'0'0'0'0,"26"3"0"0,31 6 0 0,-57-9 21 0,0 0-21 15,70 8 21-15,8-1-21 16,-78-7 17-16,0 0-17 0,102 9 17 0,31 0-17 0,-133-9 11 0,0 0-11 16,153 10 11-16,18-6-11 0,-171-4 3 0,0 0-3 15,205 5 3-15,33-5-3 0,-238 0 0 0,0 0 0 16,258-9 1-16,25-6-1 0,-283 15 0 0,0 0 0 0,316-18 0 15,37-1 0-15,-353 19 0 0,0 0 0 16,376-29 0-16,17-2 0 0,-393 31 3 0,0 0-3 16,413-37 3-16,7 1-3 0,-420 36 8 15,0 0-8-15,430-40 9 0,0 4-9 0,-430 36 32 16,0 0-32-16,436-30 33 0,7 6-33 0,-443 24 49 16,0 0-49-16,428-24 50 0,-25 8-50 0,-403 16 63 0,0 0-63 15,393-12 64-15,-14 4-64 0,-379 8 61 0,0 0-61 0,341-9 62 16,-33 5-62-16,-308 4 51 0,0 0-51 0,267-3 52 15,-43 3-52-15,-224 0 34 0,0 0-34 0,183 0 34 16,-45 0-34-16,-138 0 27 0,0 0-27 0,102 5 27 16,-21 2-27-16,-81-7 20 0,0 0-20 0,58 12 20 15,-14 7-20-15,-44-19 18 0,0 0-18 0,48 5 18 16,5-29-18-16,2 3-809 0</inkml:trace>
  <inkml:trace contextRef="#ctx0" brushRef="#br0" timeOffset="204293">12310 8888 169 0,'0'0'0'0,"0"0"0"0,0 0 0 16,0 0 0-16,0 0 0 0,0 0 1 0,0 0-1 15,0 0 0-15,0 0 0 0,0 0 1 0,0 0-1 0,0 0 8 16,0 0-8-16,0 0 8 0,0 0-8 0,0 0 17 16,0 0-17-16,0 0 17 0,0 0-17 15,0 0 19-15,0 0-19 0,0 0 19 0,0 0-19 0,0 0 18 16,0 0-18-16,-3 19 18 0,3-19-18 0,0 0 15 15,0 0-15-15,0 5 15 0,0-5-15 0,0 0 11 16,0 0-11-16,-6 11 11 0,6-11-11 0,0 0 8 0,0 0-8 0,-3 10 9 16,3-10-9-16,0 0 4 0,0 0-4 15,0 0 4-15,-5 11-4 0,5-11 1 0,0 0-1 0,0 0 2 16,0 0-2-16,0 0 0 0,0 0 0 16,-6 5 1-16,6-5-1 0,0 0 0 0,0 0 0 15,0 0 0-15,-5 10 0 0,5-10 0 0,0 0 0 0,0 0 0 16,-2 9 0-16,2-9 0 0,0 0 0 15,0 0 0-15,0 0 0 0,0 0-3 0,0 0 3 0,0 8-3 0,0-8 3 16,0 0-7-16,0 0 7 0,0 0-7 16,0 6 7-16,0-6-12 0,0 0 12 0,0 0-11 15,0 0 11-15,0 0-8 0,0 0 8 0,0 0-7 16,0 7 7-16,0-7-4 0,0 0 4 0,0 0-4 16,0 0 4-16,0 0-2 0,0 0 2 0,0 0-1 0,2 6 1 15,-2-6-1-15,0 0 1 0,0 0 0 0,0 0 0 16,0 0 0-16,0 0 0 0,5 13 0 15,-3-3 0-15,-2-10 0 0,0 0 0 0,-2 16 0 0,-7 8 0 16,9-24 0-16,0 0 0 0,-14 22 0 16,-3-8 0-16,17-14 1 0,0 0-1 0,-18 9 1 0,-5-2-1 15,23-7 2-15,0 0-2 0,-26 0 2 0,-3-12-2 16,29 12 3-16,0 0-3 0,-26-19 3 0,14 1-3 16,12 18 5-16,0 0-5 0,-2-21 5 0,9-6-5 15,-7 27 8-15,0 0-8 0,16-30 9 0,8 4-9 16,-24 26 16-16,0 0-16 0,34-24 16 0,7 3-16 15,-41 21 22-15,0 0-22 0,45-15 22 0,5 6-22 0,-50 9 17 0,0 0-17 0,54-3 18 16,-8 10-18-16,-46-7 17 16,0 0-17-16,37 15 17 0,-12 9-17 0,-25-24 14 0,0 0-14 0,11 37 15 15,-15 3-15-15,4-40 16 0,0 0-16 0,-19 57 16 16,-18 17-16-16,37-74 12 16,0 0-12-16,-46 74 13 0,4-15-13 0,42-59 9 0,0 0-9 15,-34 44 10-15,16-20-10 0,18-24 7 0,0 0-7 0,-8 5 8 0,-7-7-8 16,15 2 11-1,0 0-11-15,-12-20 12 0,-4-24-12 0,16 44 21 0,0 0-21 16,-12-57 21-16,3-7-21 0,9 64 23 0,0 0-23 0,0-57 24 0,9 9-24 16,-9 48 22-16,0 0-22 0,18-40 23 0,1 7-23 15,-19 33 21-15,0 0-21 16,30-23 21-16,7 13-21 0,-37 10 17 0,0 0-17 16,35 0 17-16,-1 10-17 0,-34-10 6 0,0 0-6 15,24 23 7-15,-9 10-7 0,-15-33 2 0,0 0-2 0,0 48 3 16,-23 25-3-16,23-73 0 0,0 0 0 0,-36 73 1 15,-8 3-1-15,44-76 0 0,0 0 0 0,-46 64 0 16,6-19 0-16,40-45 0 0,0 0 0 0,-35 27 0 16,12-13 0-16,23-14 1 0,0 0-1 0,-20 4 1 15,3-11-1-15,17 7 2 0,0 0-2 0,-18-12 2 0,4-6-2 0,14 18 4 16,0 0-4-16,-6-24 4 0,14-12-4 16,-8 36 8-16,0 0-8 0,17-43 8 0,10-2-8 15,-27 45 10-15,0 0-10 0,40-45 10 0,13 3-10 16,-53 42 9-16,0 0-9 0,64-31 9 0,8 10-9 15,-72 21 6-15,0 0-6 0,69-7 6 0,-11 23-6 16,-58-16 4-16,0 0-4 0,41 36 4 0,-13 16-4 0,-28-52 2 16,0 0-2-16,14 61 2 0,-12-1-2 15,-2-60 0-15,0 0 0 0,-13 50 0 0,-13-6 0 0,26-44-4 16,0 0 4-16,-32 33-3 0,-5-11 3 0,37-22-12 16,0 0 12-16,-41 12-12 0,-4-10 12 0,45-2-10 15,0 0 10-15,-45-5-10 0,7-7 10 0,38 12-6 16,0 0 6-16,-34-19-6 0,6-6 6 0,28 25-2 15,0 0 2-15,-21-29-1 0,3-11 1 0,18 40 0 16,0 0 0-16,-5-45 0 0,14-3 0 0,-9 48 2 16,0 0-2-16,17-49 3 0,17 2-3 0,-34 47 4 15,0 0-4-15,44-34 5 0,16 6-5 0,-60 28 4 16,0 0-4-16,63-12 4 0,-6 15-4 0,-57-3 2 0,0 0-2 16,46 26 3-16,-11 18-3 0,-35-44 2 0,0 0-2 0,19 57 2 15,-10 0-2-15,-9-57 1 0,0 0-1 0,0 59 1 16,-14-6-1-16,14-53 0 0,0 0 0 0,-18 40 1 15,-4-7-1-15,22-33 0 0,0 0 0 0,-30 21 1 0,-11-6-1 16,41-15 0-16,0 0 0 0,-46 4 0 0,-5-11 0 16,51 7 1-16,0 0-1 0,-49-16 2 0,4-6-2 15,45 22 3-15,0 0-3 0,-35-28 3 0,3-5-3 16,32 33 7-16,0 0-7 0,-22-31 7 16,11-2-7-16,11 33 6 0,0 0-6 0,5-36 7 0,13-9-7 15,-18 45 7-15,0 0-7 0,32-38 7 0,8 12-7 16,-40 26 6-16,0 0-6 0,58-16 6 0,6 16-6 0,-64 0 2 15,0 0-2-15,58 19 2 0,-9 18-2 0,-49-37 0 16,0 0 0-16,34 46 1 0,-13 5-1 0,-21-51 0 16,0 0 0-16,2 50 0 0,-20-7 0 0,18-43-1 15,0 0 1-15,-33 45 0 0,-29-3 0 0,62-42-1 0,0 0 1 16,-74 38-1-16,-16-12 1 0,90-26-2 0,0 0 2 16,-95 15-1-16,-13-18 1 0,108 3-1 15,0 0 1-15,-104-12-1 0,5-9 1 0,99 21-1 16,0 0 1-16,-86-30-1 0,22 3 1 0,64 27-1 0,0 0 1 15,-45-24 0-15,18 8 0 0,27 16-1 0,0 0 1 16,-14-19 0-16,19-7 0 0,-5 26 0 0,0 0 0 16,28-28 0-16,34-8 0 0,-62 36 0 0,0 0 0 0,87-36 0 15,27 6 0-15,-114 30 0 0,0 0 0 0,124-26 0 16,8 4 0-16,-132 22 0 0,0 0 0 0,122-7 0 16,-16 22 0-16,-106-15 0 0,0 0 0 0,84 30 0 15,-26 13 0-15,-58-43-1 0,0 0 1 0,36 45-1 0,-26 0 1 16,-10-45-3-16,0 0 3 0,-9 52-3 0,-19 9 3 15,28-61-7-15,0 0 7 0,-40 48-7 0,-24-17 7 16,64-31-10-16,0 0 10 0,-70 17-9 0,-8-22 9 16,78 5-8-16,0 0 8 0,-72-19-8 15,5-17 8-15,67 36-4 0,0 0 4 0,-59-45-3 0,12-2 3 16,47 47-1-16,0 0 1 0,-39-47 0 0,20 8 0 16,19 39 0-16,0 0 0 0,0-47 0 0,26-3 0 15,-26 50 0-15,0 0 0 0,42-52 0 0,25 7 0 16,-67 45 0-16,0 0 0 0,87-37 0 0,17 13 0 15,-104 24-1-15,0 0 1 0,104-7 0 0,-10 19 0 0,-94-12-1 16,0 0 1-16,86 32-1 0,-8 19 1 0,-78-51-1 16,0 0 1-16,63 58 0 0,-21-1 0 0,-42-57-1 15,0 0 1-15,29 48-1 0,-21-11 1 16,-8-37-2-16,0 0 2 0,-5 27-1 0,-16-3 1 0,21-24-3 16,0 0 3-16,-28 21-3 0,-13-12 3 0,41-9-4 15,0 0 4-15,-35 7-4 0,8-7 4 0,27 0-4 16,0 0 4-16,-19-7-3 0,-6-2 3 0,25 9-1 15,0 0 1-15,-19-12 0 0,7 5 0 0,12 7 0 0,0 0 0 0,-2-5 0 16,7-4 0-16,-5 9 1 0,0 0-1 16,14-12 1-16,9 2-1 0,-23 10 2 0,0 0-2 0,27-11 3 15,-1 5-3-15,-26 6 3 16,0 0-3-16,20-4 3 0,-5 4-3 0,-15 0 4 0,0 0-4 0,14 0 4 16,-5 0-4-16,-9 0 0 0,0 0 0 0,6 0 0 15,-6 0 0-15,0 0-1 0,0 0 1 0,0 0 0 0,7 0 0 16,-7 0-3-16,0 0 3 0,0 0-3 0,0 0 3 15,0 0-7-15,0 0 7 0,0 0-7 0,10 7 7 16,-10-7-12-16,0 0 12 0,0 0-11 0,6 5 11 16,-6-5-12-16,0 0 12 0,0 0-12 0,5 7 12 15,-5-7-10-15,0 0 10 0,0 0-10 0,0 0 10 0,0 0-10 16,0 0 10-16,0 0-9 0,7 9 9 0,-7-9-6 16,0 0 6-16,0 0-6 0,0 0 6 0,0 0-5 15,0 0 5-15,0 0-4 0,5 5 4 0,-5-5-2 16,0 0 2-16,0 0-1 0,0 0 1 15,0 0 0-15,0 0 0 0,0 0 0 0,0 0 0 16,0 0 0-16,0 0 0 0,5 7 1 0,-5-7-1 0,0 0 2 0,0 0-2 16,0 0 2-16,0 0-2 0,0 0 5 0,0 0-5 15,0 0 5-15,0 0-5 0,0 0 8 0,0 0-8 16,0 0 9-16,0 0-9 0,0 0 15 0,0 0-15 16,0 0 15-16,0 0-15 0,0 0 18 0,0 0-18 15,0 0 19-15,0 0-19 0,0 0 21 0,0 0-21 16,0 0 21-16,0 0-21 0,0 0 22 0,0 0-22 15,0 0 23-15,0 0-23 0,0 0 23 0,0 0-23 16,0 0 23-16,0 0-23 0,0 0 23 0,0 0-23 0,0 0 24 16,0 0-24-16,0 0 21 0,0 0-21 0,0 0 22 15,0 0-22-15,0 0 15 0,0 0-15 0,0 0 16 16,0 0-16-16,0 0 11 0,0 0-11 0,0 0 12 16,0 0-12-16,0 0 8 0,0 0-8 0,0 0 9 15,0 0-9-15,0 0 6 0,0 0-6 0,0 0 7 16,0 0-7-16,0 0 4 0,0 0-4 0,0 0 4 0,0 0-4 15,0 0 1-15,0 0-1 0,0 9 2 0,0-9-2 16,0 0 0-16,0 0 0 0,-7 6 1 0,7-6-1 16,0 0 0-16,0 0 0 0,-8 4 0 15,1 1 0-15,7-5-1 0,0 0 1 0,-9 4 0 0,2-3 0 16,7-1-1-16,0 0 1 0,0 0-1 16,-11 7 1-16,11-7-2 0,0 0 2 0,0 0-2 0,-11 4 2 15,11-4-1-15,0 0 1 0,0 0 0 16,0 0 0-16,0 0 0 0,0 0 0 0,-5 1 0 0,5-1 0 15,0 0 0-15,0 0 0 0,0 0 0 0,0 0 0 16,0 0 0-16,0 0 0 0,-9 0 1 0,9 0-1 0,0 0 1 16,0 0-1-16,0 0 1 0,0 0-1 15,0 0 1-15,0 0-1 0,0 0 2 0,0 0-2 0,0 0 2 16,0 0-2-16,-8 0 2 0,8 0-2 16,0 0 3-16,0 0-3 0,-7 0 3 0,7 0-3 15,0 0 6-15,0 0-6 0,-11 2 6 0,-8 7-6 16,19-9 6-16,0 0-6 0,-32 12 6 0,-12 12-6 15,-4 0-857-15</inkml:trace>
  <inkml:trace contextRef="#ctx0" brushRef="#br0" timeOffset="208003.21">12261 7833 460 0,'0'0'0'0,"-32"0"0"15,-54 8 0-15,86-8 8 0,0 0-8 0,-104 9 8 16,-4 1-8-16,108-10 28 0,0 0-28 0,-99 5 29 15,30-5-29-15,69 0 40 0,0 0-40 0,-53 0 41 16,27 0-41-16,26 0 26 0,0 0-26 0,-7 4 27 16,21-4-27-16,-14 0 18 0,0 0-18 0,28-7 18 15,22-5-18-15,-50 12 14 0,0 0-14 0,58-14 15 16,14-2-15-16,-72 16 13 0,0 0-13 0,73-15 14 0,-15 3-14 16,-58 12 14-16,0 0-14 0,40-9 14 0,-17 2-14 15,-23 7 16-15,0 0-16 0,9-5 17 0,-9 5-17 16,0 0 18-16,0 0-18 0,-7-10 19 0,-18 1-19 15,25 9 18-15,0 0-18 0,-35-5 19 0,-11 1-19 16,46 4 18-16,0 0-18 0,-35 0 18 0,14 0-18 16,21 0 13-16,0 0-13 0,-7 4 14 0,0 1-14 15,7-5 10-15,0 0-10 0,7 10 10 0,12 4-10 0,-19-14 5 16,0 0-5-16,35 19 6 0,6-2-6 0,-41-17 4 16,0 0-4-16,49 23 4 0,6 10-4 0,-55-33 2 0,0 0-2 15,49 29 2-15,-8-1-2 0,0-4-690 0</inkml:trace>
  <inkml:trace contextRef="#ctx0" brushRef="#br0" timeOffset="208559.12">12183 9255 628 0,'0'0'0'0,"0"0"0"16,-7-43 0-16,7 43 13 0,0 0-13 0,-2-38 13 0,-5-2-13 15,7 40 32-15,0 0-32 0,-5-33 33 0,3 12-33 16,2 21 38-16,0 0-38 0,0-12 38 0,0 5-38 16,0 7 31-16,0 0-31 0,6-8 31 0,-1-5-31 15,-5 13 22-15,0 0-22 0,21-15 23 0,11 3-23 16,-32 12 20-16,0 0-20 0,40-16 20 15,10 2-20-15,-50 14 16 0,0 0-16 0,54-12 17 0,-4 5-17 16,-50 7 15-16,0 0-15 0,37-7 16 16,-20 6-16-16,-17 1 13 0,0 0-13 0,-12-4 14 0,-34-1-14 15,46 5 10-15,0 0-10 0,-72-3 11 0,-18-1-11 16,90 4 11-16,0 0-11 0,-104 0 11 0,-9 4-11 0,113-4 9 16,0 0-9-16,-104 0 9 0,32 0-9 15,72 0 6-15,0 0-6 0,-50-4 6 0,24 1-6 16,26 3 4-16,0 0-4 0,0 0 5 0,35-18-5 0,-35 18 3 15,0 0-3-15,55-20 4 0,31-8-4 16,-86 28 4-16,0 0-4 0,94-35 4 0,1 2-4 16,-95 33 3-16,0 0-3 0,81-27 4 0,-28 13-4 0,-53 14 2 15,0 0-2-15,32-11 2 0,-13 10-2 0,-19 1 1 16,0 0-1-16,-10 3 1 0,-31 11-1 0,41-14 4 16,0 0-4-16,-71 21 4 0,-27 10-4 0,98-31 7 15,0 0-7-15,-106 36 7 0,0 4-7 0,106-40 8 16,0 0-8-16,-83 29 9 0,37-9-9 0,46-20 6 15,0 0-6-15,0 13 6 0,50-2-6 0,-50-11 4 16,0 0-4-16,88-23 4 0,42-46-4 0,4 0-842 0</inkml:trace>
  <inkml:trace contextRef="#ctx0" brushRef="#br0" timeOffset="209038.73">13141 7810 673 0,'0'0'0'0,"-14"-5"0"15,-18-14 0-15,32 19 0 0,0 0 0 0,-44-14 1 0,-2 4-1 0,46 10 10 16,0 0-10-16,-44-2 11 0,3 10-11 0,41-8 17 0,0 0-17 16,-28 6 17-16,11-5-17 0,17-1 12 0,0 0-12 15,-6 9 12-15,3 3-12 0,3-12 11 0,0 0-11 16,12 16 11-16,22 1-11 0,-34-17 10 0,0 0-10 16,47 7 10-16,17-2-10 0,-64-5 8 0,0 0-8 0,72-7 8 15,-3-7-8 1,-69 14 8-16,0 0-8 0,58-15 8 0,-17 3-8 0,-41 12 9 15,0 0-9-15,24-9 9 0,-15 6-9 0,-9 3 14 16,0 0-14-16,-14 3 14 0,-28 6-14 0,42-9 15 16,0 0-15-16,-62 15 16 0,-7 10-16 0,69-25 16 15,0 0-16-15,-77 29 16 0,1-1-16 0,76-28 12 16,0 0-12-16,-64 24 13 0,24-3-13 0,40-21 9 16,0 0-9-16,-21 17 10 0,15 2-10 0,6-19 6 15,0 0-6-15,18 16 6 0,24-10-6 0,-42-6 3 16,0 0-3-16,62 6 4 0,10-12-4 0,-72 6 3 0,0 0-3 15,76-10 3-15,-4-6-3 0,-72 16 1 16,0 0-1-16,64-17 2 0,-31 5-2 0,-33 12 4 16,0 0-4-16,18-12 5 0,-14-5-5 0,-4 17 5 15,0 0-5-15,-29-16 6 0,-32 1-6 0,61 15 9 0,0 0-9 16,-83-13 9-16,-16 8-9 0,99 5 14 0,0 0-14 16,-95 0 15-16,19 9-15 0,76-9 18 0,0 0-18 15,-50 21 19-15,28 6-19 0,22-27 16 0,0 0-16 0,14 33 17 16,35 12-17-16,-49-45 16 0,0 0-16 15,78 40 17-15,29-14-17 0,-3 0-824 0</inkml:trace>
  <inkml:trace contextRef="#ctx0" brushRef="#br0" timeOffset="209493.45">12617 9413 527 0,'0'0'0'0,"0"0"0"0,0 0 0 0,0 0 28 0,0 0-28 16,0 0 29-16,0 0-29 0,0 0 63 15,0 0-63-15,14-6 63 0,27-6-63 0,-41 12 44 0,0 0-44 16,53-19 45-16,19-9-45 0,-72 28 17 0,0 0-17 16,79-32 18-16,4-5-18 0,-83 37 8 0,0 0-8 0,73-40 8 0,-22 8-8 15,-51 32 5-15,0 0-5 16,32-21 5-16,-15 5-5 0,-17 16 13 0,0 0-13 0,2-8 13 15,-9 4-13-15,7 4 19 0,0 0-19 16,-27-7 19-16,-22 5-19 0,49 2 22 0,0 0-22 16,-69 2 23-16,-10 5-23 0,79-7 26 0,0 0-26 0,-69 7 27 0,23-2-27 15,46-5 26-15,0 0-26 16,-32 0 26-16,15 0-26 0,17 0 25 16,0 0-25-16,5-7 26 0,15-7-26 0,-20 14 20 0,0 0-20 15,42-20 20-15,23-8-20 0,-65 28 18 0,0 0-18 16,76-28 19-16,2 4-19 0,-78 24 15 15,0 0-15-15,67-21 16 0,-18 6-16 0,-49 15 8 0,0 0-8 16,33-16 9-16,-15 11-9 0,-18 5 5 0,0 0-5 0,0 0 5 16,-33 0-5-16,33 0 6 0,0 0-6 0,-41 3 6 15,-15 6-6-15,56-9 4 0,0 0-4 0,-57 12 4 16,13 0-4-16,44-12 3 0,0 0-3 0,-23 12 3 16,23-3-3-16,0-2-905 0</inkml:trace>
  <inkml:trace contextRef="#ctx0" brushRef="#br0" timeOffset="209976.97">13845 7886 819 0,'0'0'0'0,"-7"-5"0"0,-7-16 0 0,14 21 0 0,0 0 0 15,-15-15 0-15,7 4 0 0,8 11 0 0,0 0 0 16,-6-5 0-16,-2 0 0 0,8 5 0 0,0 0 0 0,0 0 0 15,-7-4 0-15,7 4-3 0,0 0 3 0,8-3-2 16,17-1 2-16,-25 4-5 0,0 0 5 0,41-1-4 16,15-1 4-16,-56 2-4 0,0 0 4 0,71-5-3 15,3-4 3-15,-74 9-2 0,0 0 2 0,70-15-1 16,-12-1 1-16,-58 16-1 16,0 0 1-16,43-14 0 0,-22 7 0 0,-21 7 0 0,0 0 0 15,-9-8 1-15,-40-1-1 0,49 9 5 16,0 0-5-16,-67-4 5 0,-16 13-5 0,83-9 10 0,0 0-10 0,-88 16 10 15,1 4-10-15,87-20 13 0,0 0-13 16,-77 28 13-16,10 5-13 0,67-33 12 0,0 0-12 16,-46 29 13-16,16-1-13 0,30-28 10 0,0 0-10 15,-7 28 10-15,21-4-10 0,-14-24 8 0,0 0-8 16,37 21 8-16,25-13-8 0,-62-8 5 0,0 0-5 0,72 4 5 0,7-6-5 16,-79 2 2-16,0 0-2 0,80-7 2 0,-20-1-2 15,-60 8 0-15,0 0 0 0,44-7 1 0,-18 3-1 0,-26 4 1 16,0 0-1-16,11 0 1 15,-11 0-1-15,0 0 1 0,0 0-1 0,-14 7 1 0,-23 17-1 0,37-24 1 16,0 0-1-16,-48 37 2 0,0 8-2 0,48-45 3 16,0 0-3-16,-39 57 3 0,11 12-3 0,2 2-645 15</inkml:trace>
  <inkml:trace contextRef="#ctx0" brushRef="#br0" timeOffset="210416.78">13746 9248 819 0,'0'0'0'0,"0"0"0"0,-14 2 0 15,14-2 3-15,0 0-3 0,-9 5 3 0,9-5-3 16,0 0 16-16,0 0-16 0,0 0 17 0,19-21-17 0,-19 21 21 16,0 0-21-16,36-24 22 0,22-11-22 0,-58 35 17 15,0 0-17-15,63-36 18 0,10-2-18 0,-73 38 18 16,0 0-18-16,74-35 19 0,2 13-19 0,-76 22 22 15,0 0-22-15,63-16 23 0,-22 6-23 0,-41 10 21 0,0 0-21 16,24-5 21-16,-13 5-21 0,-11 0 20 0,0 0-20 16,-14 3 20-16,-32 6-20 0,46-9 18 0,0 0-18 15,-58 9 19-15,-14 3-19 0,72-12 15 16,0 0-15-16,-71 10 16 0,7-1-16 0,64-9 15 16,0 0-15-16,-45 8 16 0,22-8-16 0,23 0 17 15,0 0-17-15,-9 0 17 0,9 0-17 0,0 0 19 0,0 0-19 16,19-12 20-16,27-3-20 0,-46 15 16 15,0 0-16-15,65-18 17 16,8-1-17-16,-73 19 14 0,0 0-14 0,81-17 15 0,0-4-15 16,-81 21 8-16,0 0-8 0,74-15 8 0,-21 3-8 0,-53 12 3 0,0 0-3 15,32-7 3-15,-18 3-3 0,-14 4 2 16,0 0-2-16,-14-2 2 0,-36-1-2 16,50 3 2-16,0 0-2 0,-72 3 3 0,-14 10-3 15,86-13 0-15,0 0 0 0,-87 15 1 0,17 6-1 0,70-21 0 0,0 0 0 0,-46 29 1 16,33 18-1-16,13-47 2 0,0 0-2 0,0 0-967 15</inkml:trace>
  <inkml:trace contextRef="#ctx0" brushRef="#br0" timeOffset="-126636.18">17895 7505 483 0,'0'0'0'0,"0"0"0"0,0 0 0 0,0 0 0 0,0 0 0 15,0 0 0-15,16 21 0 0,-16-21 11 0,0 0-11 0,7 9 11 16,7 13-11-16,-14-22 27 0,0 0-27 0,17 25 27 15,3-1-27-15,-20-24 27 0,0 0-27 0,17 29 28 16,1 2-28-16,-18-31 25 0,0 0-25 0,18 38 26 0,-4 7-26 0,-14-45 20 16,0 0-20-16,12 47 20 0,2 2-20 15,-14-49 16-15,0 0-16 0,23 41 16 16,9-8-16-16,-4-2-493 0</inkml:trace>
  <inkml:trace contextRef="#ctx0" brushRef="#br0" timeOffset="-126180.5">18549 8023 751 0,'0'0'0'0,"0"0"0"0,0 0 0 0,0 0 4 0,0 0-4 16,5 9 4-16,-6 1-4 0,1-10 10 0,0 0-10 15,-7 19 10-15,-2 12-10 0,9-31 10 0,0 0-10 16,-13 43 11-16,3 16-11 0,10-59 9 0,0 0-9 16,-6 71 10-16,8 2-10 0,-2-73 7 0,0 0-7 0,14 64 7 15,11-10-7-15,-25-54 7 0,0 0-7 0,37 39 7 16,5-14-7-1,-42-25 7-15,0 0-7 0,50 12 7 0,6-12-7 0,-56 0 15 0,0 0-15 0,51-9 16 16,-10-10-16-16,-41 19 21 0,0 0-21 0,28-33 22 16,-14-14-22-16,-14 47 28 0,0 0-28 0,0-58 29 15,-16-15-29-15,16 73 26 0,0 0-26 0,-26-73 26 16,-9 11-26-16,35 62 25 0,0 0-25 0,-37-54 26 0,-2 13-26 16,39 41 48-16,0 0-48 0,-34-28 49 0,6 9-49 0,28 19 56 15,0 0-56-15,-23-5 57 0,-5 8-57 0,28-3 54 16,0 0-54-16,-28 14 55 0,3 9-55 15,25-23 33-15,0 0-33 0,-18 22 33 16,11-3-33-16,7-19 21 0,0 0-21 0,9 16 22 0,18-2-22 0,-1-1-1083 16</inkml:trace>
  <inkml:trace contextRef="#ctx0" brushRef="#br0" timeOffset="-125534.28">18057 8002 673 0,'0'0'0'0,"0"0"0"0,12 9 0 0,-12-9 28 0,0 0-28 16,11 12 28-16,-1 3-28 0,-10-15 38 0,0 0-38 16,13 23 39-16,3 6-39 0,-16-29 33 0,0 0-33 15,16 38 33-15,-2 11-33 0,-14-49 19 0,0 0-19 0,10 55 20 16,1 14-20-16,-11-69 12 0,0 0-12 0,10 63 13 15,3-11-13-15,-13-52 10 0,0 0-10 0,14 43 11 16,-7-7-11-16,-7-36 16 0,0 0-16 0,16 28 17 16,5 1-17-16,-21-29 24 0,0 0-24 0,23 18 24 15,-5-11-24-15,1 0-719 0</inkml:trace>
  <inkml:trace contextRef="#ctx0" brushRef="#br0" timeOffset="-124632.64">17662 7554 651 0,'0'0'0'0,"0"0"0"0,0 15 0 0,0-15 8 0,0 0-8 16,3 21 9-16,-3 5-9 0,0-26 19 0,0 0-19 16,6 35 20-16,6 1-20 0,-12-36 42 0,0 0-42 15,14 40 42-15,0 14-42 0,-14-54 36 0,0 0-36 16,18 55 37-16,-4-1-37 0,-14-54 29 0,0 0-29 15,14 43 30-15,-5-14-30 0,-9-29 36 0,0 0-36 0,5 18 36 16,-3-8-36-16,-2-10 37 0,0 0-37 0,0 0 37 16,0 0-37-16,0 0 35 0,0 0-35 0,0 0 36 15,-11-7-36-15,11 7 31 0,0 0-31 0,-16-28 32 16,-5-18-32-16,21 46 44 0,0 0-44 0,-19-56 44 16,1-4-44-16,18 60 52 0,0 0-52 0,-10-57 53 15,3 13-53-15,7 44 51 0,0 0-51 0,-6-29 52 16,6 13-52-16,0 16 44 0,0 0-44 15,0-8 44-15,0 8-44 0,0 0 33 0,0 0-33 0,6 17 33 16,6 26-33-16,-12-43 19 0,0 0-19 0,16 69 20 16,3 23-20-16,-19-92 10 0,0 0-10 0,30 94 10 15,13-8-10-15,-43-86 2 0,0 0-2 0,61 56 3 16,15-43-3-16,2 1-1228 0</inkml:trace>
  <inkml:trace contextRef="#ctx0" brushRef="#br0" timeOffset="-124316.25">19170 7590 1099 0,'0'0'0'0,"0"0"0"16,0 0 0-16,0 0 2 0,0 0-2 0,0 0 3 15,-19 0-3-15,19 0 7 0,0 0-7 0,-6 16 8 0,-1 17-8 16,7-33 14-16,0 0-14 0,-9 45 15 0,1 20-15 16,8-65 8-16,0 0-8 0,0 80 9 0,12 5-9 15,-12-85 6-15,0 0-6 0,18 73 6 16,13-20-6-16,-4 3-823 0</inkml:trace>
  <inkml:trace contextRef="#ctx0" brushRef="#br0" timeOffset="-124049.29">19521 8528 1009 0,'0'0'0'16,"0"0"0"-16,-9-3 0 0,9 3 0 0,0 0 0 16,0 0 0-16,-7-4 0 0,7 4 0 0,0 0 0 0,16-1 0 15,19-8 0-15,-35 9 35 0,0 0-35 0,60-4 35 0,30 1-35 16,-90 3 58-16,0 0-58 0,104-5 58 15,27 1-58-15,-131 4 59 0,0 0-59 0,132 0 60 16,13 0-60-16,-145 0 51 0,0 0-51 0,130-7 51 0,-22-13-51 16,-4-1-1002-16</inkml:trace>
  <inkml:trace contextRef="#ctx0" brushRef="#br0" timeOffset="-123283.28">20366 7547 1222 0,'0'0'0'0,"0"0"0"15,0 0 0-15,0 0 17 0,0 0-17 0,40 16 18 0,15 8-18 16,-55-24 55-16,0 0-55 0,62 31 56 0,1 10-56 15,-63-41 4-15,0 0-4 0,59 44 5 0,-10 13-5 16,-49-57-6-16,0 0 6 0,53 50-5 0,5-15 5 16,4-2-965-16</inkml:trace>
  <inkml:trace contextRef="#ctx0" brushRef="#br0" timeOffset="-122781.08">21526 8023 774 0,'0'0'0'0,"0"0"0"15,-8 7 0-15,8-7 6 0,0 0-6 0,-13 8 7 16,-10 8-7-16,23-16 8 0,0 0-8 0,-31 21 8 0,-8 12-8 16,39-33 7-16,0 0-7 0,-37 41 7 15,7 18-7-15,30-59 5 0,0 0-5 0,-18 64 5 16,9 2-5-16,9-66 3 15,0 0-3-15,2 52 4 0,9-18-4 0,-11-34 3 0,0 0-3 0,16 25 3 0,5-12-3 16,-21-13 2-16,0 0-2 0,32 2 3 0,13-10-3 16,-45 8 2-16,0 0-2 15,48-21 2-15,-2-19-2 0,-46 40 2 0,0 0-2 0,37-55 2 0,-7-8-2 16,-30 63 20-16,0 0-20 0,19-60 20 0,-8 11-20 16,-11 49 64-16,0 0-64 0,-2-43 64 0,-14 7-64 15,16 36 75-15,0 0-75 0,-24-30 75 0,-12 3-75 16,36 27 65-16,0 0-65 0,-37-20 65 0,4 10-65 15,33 10 50-15,0 0-50 0,-27-3 51 0,10-1-51 16,17 4 29-16,0 0-29 0,0 0 30 0,10-19-30 16,1 0-1036-16</inkml:trace>
  <inkml:trace contextRef="#ctx0" brushRef="#br0" timeOffset="-122093.33">20999 7833 774 0,'0'0'0'0,"0"0"0"0,12 12 0 0,-12-12 16 15,0 0-16-15,22 17 16 0,16 16-16 0,-38-33 38 16,0 0-38-16,46 43 38 0,5 9-38 0,-51-52 36 16,0 0-36-16,52 64 37 0,2 14-37 0,-54-78 23 15,0 0-23-15,53 78 24 0,0 1-24 0,0-2-692 16</inkml:trace>
  <inkml:trace contextRef="#ctx0" brushRef="#br0" timeOffset="-121335.89">21703 7616 841 0,'0'0'0'0,"0"0"0"0,0 0 0 0,0 0 13 0,0 0-13 0,32 35 13 16,-4-2-13-16,-28-33 24 0,0 0-24 0,35 52 25 15,6 32-25-15,-41-84 4 0,0 0-4 0,0 0-630 16</inkml:trace>
  <inkml:trace contextRef="#ctx0" brushRef="#br0" timeOffset="-120004.59">17263 10704 1177 0,'0'0'0'0,"0"0"0"0,0 0 0 15,0 0 12-15,0 0-12 0,0 0 12 16,25 19-12-16,-25-19 30 0,0 0-30 0,30 19 31 0,10 10-31 16,-40-29 33-16,0 0-33 0,46 50 34 0,2 25-34 15,-48-75 5-15,0 0-5 0,46 88 5 0,-9-3-5 16,-37-85 3-16,0 0-3 0,26 69 4 0,-13-29-4 16,-1-1-950-16</inkml:trace>
  <inkml:trace contextRef="#ctx0" brushRef="#br0" timeOffset="-119666.73">18175 11250 931 0,'0'0'0'0,"5"18"0"16,10 28 0-16,-15-46 20 0,0 0-20 0,22 64 20 16,8 14-20-16,-30-78 41 0,0 0-41 0,34 78 41 0,1-9-41 15,-35-69 36-15,0 0-36 0,36 73 37 0,-1 10-37 16,-35-83 20-16,0 0-20 0,33 75 20 15,-6-13-20-15,-27-62 20 0,0 0-20 0,17 52 21 16,-4-16-21-16,-13-36 13 0,0 0-13 0,5 30 13 0,-7-4-13 16,2-26 10-16,0 0-10 0,-5 22 10 0,-4 2-10 0,0 0-880 15</inkml:trace>
  <inkml:trace contextRef="#ctx0" brushRef="#br0" timeOffset="-119239.27">18831 11555 684 0,'0'0'0'16,"0"0"0"-16,0-10 0 0,0 10 4 0,0 0-4 0,0-9 5 15,0 9-5-15,0 0 13 0,0 0-13 0,0 0 14 16,-17 10-14-16,17-10 12 0,0 0-12 0,-18 21 12 0,-5 10-12 16,23-31 16-16,0 0-16 0,-19 40 16 15,5 14-16-15,14-54 20 0,0 0-20 0,-4 57 20 0,13 2-20 16,-9-59 19-16,0 0-19 0,19 45 20 16,6-11-20-16,-25-34 19 0,0 0-19 0,28 23 20 15,7-15-20-15,-35-8 22 0,0 0-22 0,34-7 23 0,-2-19-23 16,-32 26 31-16,0 0-31 0,26-39 31 15,-5-10-31-15,-21 49 35 0,0 0-35 0,9-53 35 16,-9 2-35-16,0 51 41 0,0 0-41 0,-12-43 41 16,-16 0-41-16,28 43 38 0,0 0-38 0,-41-33 39 15,-15 9-39-15,56 24 42 0,0 0-42 0,-55-12 42 16,5 12-42-16,50 0 24 0,0 0-24 0,-33 5 25 0,15 5-25 16,18-10 11-16,0 0-11 0,-7 12 12 15,11 0-12-15,-1 2-980 0</inkml:trace>
  <inkml:trace contextRef="#ctx0" brushRef="#br0" timeOffset="-118998.54">19196 10818 1188 0,'0'0'0'0,"0"0"0"16,4 8 0-16,-4-8 10 0,0 0-10 0,2 28 11 16,1 29-11-16,-3-57 26 0,0 0-26 0,-5 76 27 15,-4 9-27-15,9-85 23 0,0 0-23 0,-9 97 23 16,6 21-23-16,3-118 10 0,0 0-10 0,0 112 10 16,5-17-10-16,2 1-936 0</inkml:trace>
  <inkml:trace contextRef="#ctx0" brushRef="#br0" timeOffset="-118756.27">19801 11776 1524 0,'0'0'0'0,"0"0"0"0,15-3 0 0,-15 3 8 16,0 0-8-16,26-2 9 0,15-5-9 0,-41 7 12 15,0 0-12-15,58-5 12 0,19-7-12 0,-77 12 40 0,0 0-40 16,85-9 40-16,-2 6-40 0,-83 3 1 0,0 0-1 16,78-5 1-16,1-2-1 0,-3-4-1176 0</inkml:trace>
  <inkml:trace contextRef="#ctx0" brushRef="#br0" timeOffset="-118396.22">20710 10870 931 0,'0'0'0'0,"3"8"0"0,1 13 0 0,-4-21 14 0,0 0-14 0,10 36 14 16,8 32-14-16,-18-68 52 0,0 0-52 0,21 74 53 15,2-4-53-15,-23-70 1 0,0 0-1 0,34 69 1 16,10 2-1-16,-4-4-740 0</inkml:trace>
  <inkml:trace contextRef="#ctx0" brushRef="#br0" timeOffset="-117847.79">21675 11626 852 0,'0'0'0'0,"-9"-5"0"0,-11-2 0 0,20 7 24 16,0 0-24-16,-28-7 24 0,-9 2-24 0,37 5 9 15,0 0-9-15,-49 1 10 0,-16 10-10 0,65-11 1 0,0 0-1 16,-67 17 1-16,5 7-1 0,62-24 4 0,0 0-4 16,-51 33 5-16,10 9-5 0,41-42 6 0,0 0-6 15,-23 48 7-15,14 6-7 0,9-54 12 16,0 0-12-16,2 48 13 0,10-11-13 0,-12-37 17 15,0 0-17-15,32 24 18 0,19-12-18 0,-51-12 18 0,0 0-18 16,64 0 18-16,6-12-18 0,-70 12 20 0,0 0-20 16,67-31 20-16,-10-21-20 0,-57 52 19 0,0 0-19 15,47-59 19-15,-6-9-19 0,-41 68 30 16,0 0-30-16,28-72 31 0,-7-6-31 0,-21 78 32 16,0 0-32-16,13-88 32 0,-11-18-32 0,-2 106 30 0,0 0-30 15,-2-97 30-15,-5 21-30 0,7 76 28 0,0 0-28 16,-11-59 29-16,-1 21-29 0,12 38 24 0,0 0-24 15,-13-21 24-15,5 11-24 0,8 10 16 0,0 0-16 16,-9 7 17-16,-4 17-17 0,13-24 12 0,0 0-12 16,-5 40 12-16,7 14-12 0,-2-54 7 0,0 0-7 15,11 69 8-15,6 16-8 0,-17-85 4 0,0 0-4 0,27 91 5 16,-1-9-5-16,-26-82 2 0,0 0-2 0,32 72 2 16,1-8-2-16,1 0-1059 0</inkml:trace>
  <inkml:trace contextRef="#ctx0" brushRef="#br0" timeOffset="-117531.49">22139 10697 1087 0,'0'0'0'0,"0"0"0"16,0 8 0-16,0-8 28 0,0 0-28 0,5 24 28 0,9 21-28 15,-14-45 57-15,0 0-57 0,25 70 58 0,13 27-58 16,-38-97 18-16,0 0-18 0,46 110 19 0,11 5-19 16,-57-115 14-16,0 0-14 0,51 105 14 15,-10-11-14-15,-4 1-933 0</inkml:trace>
  <inkml:trace contextRef="#ctx0" brushRef="#br0" timeOffset="-116421.73">17106 14175 1222 0,'0'0'0'0,"0"0"0"16,0 0 0-16,0 0 40 0,0 0-40 0,0 0 41 16,7-19-41-16,-7 19 51 0,0 0-51 0,11 12 52 15,8 19-52-15,-19-31 31 0,0 0-31 0,27 49 32 16,3 16-32-16,-30-65 24 0,0 0-24 0,37 78 24 0,9 14-24 15,-46-92 16-15,0 0-16 0,47 87 17 0,3-13-17 16,-50-74 15-16,0 0-15 0,40 55 16 0,-19-25-16 16,0-1-1126-16</inkml:trace>
  <inkml:trace contextRef="#ctx0" brushRef="#br0" timeOffset="-116035.41">18008 14646 785 0,'0'0'0'0,"0"0"0"0,0 0 0 15,0 0 0-15,0 0 0 0,-8-5 0 0,8 5 0 0,0 0 0 0,0 0 0 16,13 8 0-16,1 20 0 0,-14-28 20 16,0 0-20-16,18 40 20 0,5 15-20 0,-23-55 30 15,0 0-30-15,22 68 30 0,10 22-30 0,-32-90 32 16,0 0-32-16,35 88 32 0,3-5-32 0,-38-83 26 15,0 0-26-15,40 81 27 0,1 2-27 16,-41-83 22-16,0 0-22 0,40 80 23 0,-3-16-23 0,-37-64 10 16,0 0-10-16,39 52 10 0,2-14-10 0,1-2-741 15</inkml:trace>
  <inkml:trace contextRef="#ctx0" brushRef="#br0" timeOffset="-115635.56">18662 15006 942 0,'0'0'0'0,"0"0"0"15,-9-2 0-15,9 2 2 0,0 0-2 0,-9 2 2 16,-1 5-2-16,10-7 1 0,0 0-1 0,-7 19 2 0,-2 24-2 15,9-43 4-15,0 0-4 0,-5 52 5 0,10 1-5 16,-5-53 4-16,0 0-4 0,12 56 4 0,13-1-4 16,-25-55 4-16,0 0-4 0,35 49 5 0,9-15-5 15,-44-34 7-15,0 0-7 0,48 14 8 0,0-19-8 16,-48 5 17-16,0 0-17 0,42-26 18 0,-7-17-18 0,-35 43 28 16,0 0-28-16,21-50 29 15,-5-2-29-15,-16 52 44 0,0 0-44 0,7-54 44 0,-9-3-44 16,2 57 44-16,0 0-44 0,-8-56 44 0,-8 10-44 0,16 46 40 15,0 0-40-15,-25-38 41 0,-14 13-41 16,39 25 34-16,0 0-34 0,-49-3 34 0,-16 24-34 16,65-21 24-16,0 0-24 0,-60 33 25 0,14 6-25 15,46-39 3-15,0 0-3 0,-37 33 4 0,19-15-4 16,0-1-1038-16</inkml:trace>
  <inkml:trace contextRef="#ctx0" brushRef="#br0" timeOffset="-113991.81">18542 15122 774 0,'0'0'0'0,"0"0"0"0,0 0 0 0,0 0 42 15,0 0-42-15,5-18 42 0,-3 11-42 0,-2 7 18 16,0 0-18-16,-2-12 19 0,-5-8-19 0,7 20 23 16,0 0-23-16,-9-28 24 0,-5-5-24 0,14 33 19 15,0 0-19-15,-16-38 20 0,-3-4-20 0,19 42 23 0,0 0-23 16,-26-38 23-16,-11 7-23 0,37 31 22 16,0 0-22-16,-45-21 22 0,-16 16-22 0,61 5 30 15,0 0-30-15,-64 11 31 0,1 16-31 16,63-27 38-16,0 0-38 0,-57 45 38 0,13 16-38 0,44-61 30 15,0 0-30-15,-40 66 31 0,4 6-31 0,36-72 28 16,0 0-28-16,-21 78 29 0,14 5-29 0,7-83 26 16,0 0-26-16,5 78 27 0,18-16-27 0,-23-62 23 15,0 0-23-15,36 47 23 0,13-17-23 0,-49-30 18 0,0 0-18 16,58 6 19-16,25-21-19 0,-83 15 17 16,0 0-17-16,87-38 17 0,-3-28-17 0,-84 66 16 15,0 0-16-15,83-76 17 0,-4-4-17 0,-79 80 27 0,0 0-27 16,73-95 28-16,-15-19-28 0,-58 114 33 0,0 0-33 0,41-121 33 15,-22-4-33-15,-19 125 37 0,0 0-37 16,3-135 37-16,-22-15-37 0,19 150 30 0,0 0-30 16,-28-151 31-16,-4 13-31 0,32 138 25 15,0 0-25-15,-32-125 26 0,8 33-26 0,24 92 24 16,0 0-24-16,-25-74 24 0,2 22-24 0,23 52 19 0,0 0-19 16,-16-33 19-16,7 16-19 0,9 17 12 0,0 0-12 0,-7-7 12 15,0 9-12-15,7-2 5 0,0 0-5 0,-10 17 5 16,-6 21-5-16,16-38 1 0,0 0-1 0,-14 64 1 15,3 29-1-15,11-93 0 0,0 0 0 0,-9 108 0 16,2 9 0-16,7-117-4 0,0 0 4 0,-7 128-3 16,-2 21 3-16,9-149-9 0,0 0 9 0,-5 156-8 0,10 17 8 15,-5-173-12-15,0 0 12 0,16 164-11 16,7-20 11-16,-23-144-16 0,0 0 16 0,32 126-15 0,10-18 15 16,-42-108-18-16,0 0 18 0,50 85-18 0,3-28 18 0,-53-57-20 15,0 0 20-15,54 36-20 0,-3-12 20 16,-51-24-9-16,0 0 9 0,48 12-8 0,-7-10 8 0,-41-2-3 15,0 0 3-15,33-2-3 0,-8-3 3 0,-25 5 1 0,0 0-1 16,23-7 1-16,-6-8-1 0,-17 15 12 0,0 0-12 16,16-14 12-16,-3 2-12 0,-13 12 27 0,0 0-27 15,17-25 27-15,13-18-27 0,0-2-1336 0</inkml:trace>
  <inkml:trace contextRef="#ctx0" brushRef="#br0" timeOffset="-113428.83">19101 15122 1199 0,'0'0'0'0,"0"0"0"0,42-6 0 0,-42 6 33 15,0 0-33-15,48-5 34 0,12-2-34 0,-60 7 63 16,0 0-63-16,64-7 64 0,-8 0-64 0,-56 7 52 16,0 0-52-16,51-6 53 0,-8 0-53 0,-43 6 27 15,0 0-27-15,31-3 28 0,-15 3-28 0,-16 0 21 0,0 0-21 16,9 0 22-16,-9 0-22 0,0 0 5 15,0 0-5-15,0 0 6 0,0 0-6 0,0 0 7 0,0 0-7 16,23 3 7-16,17-8-7 0,3 0-1156 16</inkml:trace>
  <inkml:trace contextRef="#ctx0" brushRef="#br0" timeOffset="-112888.66">18949 14085 1412 0,'0'0'0'0,"0"0"0"0,-10 9 0 0,10-9 5 0,0 0-5 0,-14 24 6 0,1 19-6 16,13-43 1-16,0 0-1 0,-12 66 1 0,3 14-1 0,9-80 8 16,0 0-8-1,4 100 8-15,17 18-8 0,-21-118 6 0,0 0-6 0,41 102 7 16,24-37-7-16,0 1-1031 0</inkml:trace>
  <inkml:trace contextRef="#ctx0" brushRef="#br0" timeOffset="-112455.39">20098 14251 975 0,'0'0'0'0,"0"0"0"15,0 0 0-15,0 0 12 0,0 0-12 0,10 42 13 16,8 4-13-16,-18-46 54 0,0 0-54 0,32 63 54 16,8 16-54-16,-40-79 0 0,0 0 0 0,44 82 0 15,6-1 0-15,-50-81-7 0,0 0 7 0,42 64-7 16,-21-31 7-16,0 0-761 15</inkml:trace>
  <inkml:trace contextRef="#ctx0" brushRef="#br0" timeOffset="-112123.08">20724 14866 740 0,'0'0'0'15,"0"0"0"-15,12-4 0 0,-12 4 0 16,0 0 0-16,13 2 0 0,1 5 0 0,-14-7-1 0,0 0 1 15,23 24 0-15,17 24 0 0,-40-48 3 0,0 0-3 16,51 59 3-16,20-2-3 0,-71-57 22 0,0 0-22 16,72 68 23-16,1 15-23 0,-73-83 50 0,0 0-50 0,68 88 51 15,-6 4-51-15,-62-92 49 0,0 0-49 16,64 85 50-16,-3-16-50 16,-61-69 34-16,0 0-34 0,60 57 35 0,-9-10-35 0,2-1-735 0</inkml:trace>
  <inkml:trace contextRef="#ctx0" brushRef="#br0" timeOffset="-111842.14">21472 15006 483 0,'0'0'0'0,"0"0"0"16,0 0 0-16,0 0 0 15,0 0 0-15,0 0 0 0,5-4 0 0,-5 4-2 16,0 0 2-16,0 0-2 0,4-7 2 0,-4 0-300 0</inkml:trace>
  <inkml:trace contextRef="#ctx0" brushRef="#br0" timeOffset="-111231.38">21484 14978 281 0,'0'0'0'0,"0"0"0"0,0 0 0 0,0 0-2 16,0 0 2-16,5 7-1 0,-5-7 1 0,0 0-3 0,0 0 3 15,0 0-2 1,0 0 2-16,0 0 1 0,0 0-1 0,0 7 2 0,0-7-2 0,0 0 12 0,0 0-12 16,0 0 12-16,0 0-12 0,0 0 29 0,0 0-29 15,0 7 30-15,0-7-30 0,0 0 38 0,0 0-38 16,0 0 39-16,0 0-39 0,0 0 38 0,0 0-38 0,0 0 38 15,0 0-38-15,0 0 30 0,0 0-30 0,0 0 30 16,0 0-30-16,0 0 22 0,0 0-22 0,0 0 23 16,0 0-23-16,0 0 22 0,0 0-22 0,0 0 22 15,4 7-22-15,-4-7 19 0,0 0-19 0,0 0 20 16,0 0-20-16,0 0 20 0,0 0-20 0,0 0 21 16,0 7-21-16,0-7 29 0,0 0-29 0,0 0 29 15,0 0-29-15,0 0 34 16,0 0-34-16,0 0 34 0,0 5-34 0,0-5 34 0,0 0-34 0,0 0 34 0,0 0-34 15,0 0 31-15,0 0-31 0,0 0 31 0,7 5-31 16,-7-5 28-16,0 0-28 0,0 0 29 0,0 0-29 16,0 0 21-16,0 0-21 0,0 0 22 0,0 7-22 15,0-7 17-15,0 0-17 0,-2 10 18 0,-7 9-18 16,9-19 16-16,0 0-16 0,-12 31 17 16,2 11-17-16,10-42 10 0,0 0-10 0,-4 48 11 0,8 11-11 31,-4-59 5-31,0 0-5 0,14 63 6 0,9 8-6 0,-23-71 3 0,0 0-3 0,35 62 3 0,7-14-3 15,-42-48 3-15,0 0-3 0,50 33 4 0,2-12-4 16,-52-21 3-16,0 0-3 0,55 9 3 0,-4-11-3 16,-51 2 4-16,0 0-4 0,50-10 4 0,-3-11-4 15,-47 21 13-15,0 0-13 0,39-33 13 0,-12-19-13 16,-27 52 22-16,0 0-22 0,15-62 22 0,-9-6-22 16,-6 68 24-16,0 0-24 0,-6-66 25 0,-11 6-25 15,17 60 28-15,0 0-28 0,-32-54 29 0,-14 9-29 0,46 45 22 16,0 0-22-16,-49-36 23 0,-4 8-23 0,53 28 20 15,0 0-20-15,-49-17 20 0,6 15-20 0,43 2 20 16,0 0-20-16,-39 7 21 0,1 9-21 0,38-16 17 16,0 0-17-16,-37 13 17 0,3 0-17 0,34-13 16 0,0 0-16 31,-26-11 17-31,11-27-17 0,1-2-1135 0</inkml:trace>
  <inkml:trace contextRef="#ctx0" brushRef="#br0" timeOffset="-110996.79">22103 14258 1166 0,'0'0'0'0,"0"0"0"0,6 7 0 0,-6-7 0 0,0 0 0 16,1 10 0-16,6 3 0 0,-7-13-1 0,0 0 1 15,9 43 0-15,2 43 0 0,-11-86 14 0,0 0-14 16,14 101 15-16,0 2-15 16,-14-103 28-16,0 0-28 0,12 97 28 0,-5-19-28 0,0 2-878 15</inkml:trace>
  <inkml:trace contextRef="#ctx0" brushRef="#br0" timeOffset="-105525.39">18493 9433 281 0,'0'0'0'0,"0"0"0"16,0 0 0-16,0 0 6 0,0 0-6 0,0 0 6 0,-23-5-6 16,23 5 23-16,0 0-23 0,-11-3 24 15,-5-6-24-15,16 9 59 0,0 0-59 0,-19-12 59 0,-4 5-59 16,23 7 60-16,0 0-60 0,-18-5 61 0,1-2-61 15,17 7 42-15,0 0-42 0,-14-4 43 0,-4 3-43 16,18 1 38-16,0 0-38 0,-20 1 39 0,1 6-39 16,19-7 24-16,0 0-24 0,-21 12 24 0,0 6-24 15,21-18 16-15,0 0-16 0,-18 31 17 0,4 10-17 0,14-41 11 16,0 0-11-16,-9 56 12 0,6 13-12 0,3-69 5 16,0 0-5-16,5 67 6 0,11-8-6 0,-16-59 3 15,0 0-3-15,24 49 3 0,17-11-3 0,-41-38 1 16,0 0-1-16,49 28 2 0,4-11-2 0,-53-17 0 15,0 0 0-15,59 3 0 0,-1-13 0 0,-58 10 7 16,0 0-7-16,54-23 7 0,6-8-7 0,-60 31 19 16,0 0-19-16,53-46 20 0,-9-12-20 0,-44 58 33 15,0 0-33-15,37-62 33 0,-21 0-33 0,-16 62 33 16,0 0-33-16,2-54 33 0,-11 14-33 0,9 40 30 16,0 0-30-16,-24-29 31 0,-10 5-31 0,34 24 25 0,0 0-25 15,-40-16 26-15,-5 14-26 0,45 2 22 16,0 0-22-16,-42 6 22 0,2 6-22 0,40-12 22 0,0 0-22 15,-36 15 22-15,1 6-22 0,35-21 16 0,0 0-16 0,-28 24 16 16,5 6-16-16,23-30 11 0,0 0-11 0,-14 43 12 16,14 7-12-16,0-50 6 0,0 0-6 0,14 54 6 15,9 1-6-15,-23-55 3 0,0 0-3 0,40 43 4 16,19-15-4-16,-1-4-933 0</inkml:trace>
  <inkml:trace contextRef="#ctx0" brushRef="#br0" timeOffset="-105227.39">19620 9695 673 0,'0'0'0'15,"0"0"0"-15,0 0 0 0,0 0 4 0,0 0-4 0,0 0 5 16,0 0-5-16,0 0 21 0,0 0-21 0,0 0 21 15,0 0-21-15,0 0 27 0,0 0-27 0,7 0 27 16,9 0-27-16,-16 0 15 0,0 0-15 0,24 0 16 16,17 0-16-16,-41 0 14 0,0 0-14 0,42 1 15 15,2 6-15-15,-44-7 23 0,0 0-23 0,48 5 23 16,-2 4-23-16,-46-9 26 0,0 0-26 0,47 10 26 16,-1 3-26-16,-46-13 24 0,0 0-24 0,37 12 24 15,-5-4-24-15,-32-8 27 0,0 0-27 0,32 4 27 16,5-11-27-16,2 2-719 0</inkml:trace>
  <inkml:trace contextRef="#ctx0" brushRef="#br0" timeOffset="-104426.35">20893 9503 326 0,'0'0'0'0,"0"0"0"15,0 0 0-15,0 0 13 0,0 0-13 0,9-6 14 0,-9 6-14 16,0 0 28-16,0 0-28 0,0 0 29 0,-10-12-29 0,10 12 42 0,0 0-42 15,-15-12 43-15,-2 0-43 0,17 12 52 16,0 0-52-16,-20-9 53 0,1 2-53 0,19 7 40 16,0 0-40-16,-18-5 41 0,1-2-41 15,17 7 31-15,0 0-31 0,-18 4 32 0,-7 4-32 0,25-8 21 0,0 0-21 0,-24 19 21 16,1 6-21 0,23-25 16-16,0 0-16 0,-18 36 17 0,6 12-17 15,12-48 8-15,0 0-8 0,-6 58 9 0,8-5-9 16,-2-53 4-16,0 0-4 0,13 56 4 0,8-13-4 15,-21-43 2-15,0 0-2 0,26 38 2 0,8-9-2 16,-34-29 1-16,0 0-1 0,35 23 2 0,9-9-2 16,-44-14 1-16,0 0-1 0,46 3 2 0,12-5-2 0,-58 2 4 15,0 0-4-15,58-12 4 0,-3-8-4 0,-55 20 6 16,0 0-6-16,49-28 6 0,-17-3-6 0,-32 31 8 16,0 0-8-16,23-44 9 0,-11-13-9 0,-12 57 18 15,0 0-18-15,0-60 18 0,-10-3-18 0,10 63 31 16,0 0-31-16,-20-48 32 0,-2 13-32 0,22 35 40 15,0 0-40-15,-22-17 40 0,3 14-40 0,19 3 48 0,0 0-48 16,-14 12 49-16,0 19-49 0,1-3-816 0</inkml:trace>
  <inkml:trace contextRef="#ctx0" brushRef="#br0" timeOffset="-103813.77">24010 8577 505 0,'0'0'0'0,"0"0"0"0,-37-6 0 16,37 6 25-16,0 0-25 0,-26-3 25 0,11 3-25 15,15 0 40-15,0 0-40 0,0 0 41 0,0 0-41 0,0 0 52 16,0 0-52-16,37-3 53 0,46-6-53 0,-83 9 49 16,0 0-49-16,101-7 49 0,8 2-49 0,-109 5 26 15,0 0-26-15,113-4 27 0,0 1-27 0,-113 3 22 16,0 0-22-16,113-2 23 0,-20 7-23 0,-93-5 12 15,0 0-12-15,71 4 12 0,-32 4-12 0,-39-8 7 16,0 0-7-16,12 4 7 0,-28 1-7 0,0 2-672 16</inkml:trace>
  <inkml:trace contextRef="#ctx0" brushRef="#br0" timeOffset="-103633.97">23899 8992 1121 0,'0'0'0'0,"0"0"0"15,21-3 0-15,-21 3 10 0,0 0-10 0,34-4 10 16,26 1-10-16,-60 3 35 0,0 0-35 0,74-2 35 16,10 2-35-16,-84 0 57 0,0 0-57 0,78-4 57 0,-15-4-57 15,-63 8 28-15,0 0-28 0,52-16 29 0,-14-5-29 16,-38 21 18-16,0 0-18 0,30-39 19 16,-7-18-19-16,-5-4-1005 0</inkml:trace>
  <inkml:trace contextRef="#ctx0" brushRef="#br0" timeOffset="-103360.52">24474 8189 1155 0,'0'0'0'0,"0"0"0"0,0 0 0 0,0 0 9 0,0 0-9 15,11-3 10-15,4 6-10 0,-15-3 21 0,0 0-21 16,29 16 22-16,11 13-22 0,-40-29 17 0,0 0-17 16,46 40 18-16,0 12-18 0,-46-52 6 15,0 0-6-15,39 53 6 0,-9 3-6 0,-30-56 3 0,0 0-3 16,21 50 3-16,-3 0-3 0,-18-50 0 15,0 0 0-15,8 57 0 0,-8 12 0 0,0-69-1 16,0 0 1-16,-8 70 0 0,-14-3 0 0,22-67 0 16,0 0 0-16,-28 57 0 0,-12-8 0 0,40-49-1 15,0 0 1-15,-48 43 0 0,-5 4 0 0,53-47 0 16,0 0 0-16,-49 55 0 0,8 13 0 0,41-68 0 16,0 0 0-16,-32 69 0 0,11-3 0 0,21-66-1 15,0 0 1-15,-3 55 0 0,19-17 0 0,-1 0-891 16</inkml:trace>
  <inkml:trace contextRef="#ctx0" brushRef="#br0" timeOffset="-102918.73">25679 8398 740 0,'0'0'0'0,"-7"9"0"0,-7 12 0 16,14-21 2-16,0 0-2 0,-30 33 3 0,-20 13-3 15,50-46 8-15,0 0-8 0,-58 63 8 0,-11 25-8 16,69-88 8-16,0 0-8 0,-65 95 9 0,10 7-9 0,55-102 9 16,0 0-9-16,-40 101 10 0,17-1-10 0,23-100 9 15,0 0-9-15,-7 95 9 0,12-12-9 0,-5-83 13 16,0 0-13-16,14 66 14 0,14-23-14 0,-28-43 17 15,0 0-17-15,44 26 18 0,18-12-18 0,-62-14 22 16,0 0-22-16,71 0 22 0,3-10-22 0,-74 10 21 16,0 0-21-16,74-28 22 0,-7-19-22 0,-67 47 35 0,0 0-35 15,62-64 35-15,-4-21-35 0,-58 85 38 16,0 0-38-16,54-91 39 0,-9 2-39 0,-45 89 37 16,0 0-37-16,23-89 37 0,-25-15-37 0,2 104 48 15,0 0-48-15,-21-94 48 0,-15 25-48 0,36 69 48 16,0 0-48-16,-47-55 49 0,3 17-49 0,44 38 45 15,0 0-45-15,-43-28 46 0,3 12-46 0,40 16 31 0,0 0-31 16,-41-3 31-16,-8 13-31 0,49-10 20 0,0 0-20 16,-51 14 21-16,1 12-21 0,50-26 14 0,0 0-14 15,-26 5 14-15,40-36-14 0,0 2-1140 0</inkml:trace>
  <inkml:trace contextRef="#ctx0" brushRef="#br0" timeOffset="-101838.68">26785 8565 539 0,'0'0'0'0,"0"0"0"0,0 0 0 16,0 0 21-16,0 0-21 0,0 0 22 0,0 0-22 0,0 0 51 15,0 0-51-15,0 0 51 0,0 0-51 16,0 0 68-16,0 0-68 0,0 0 69 0,0 0-69 0,0 0 57 16,0 0-57-16,0 0 57 0,37 3-57 0,-37-3 27 15,0 0-27-15,53 2 28 0,21 5-28 0,-74-7 20 0,0 0-20 16,86 3 21-16,11 1-21 0,-97-4 27 16,0 0-27-16,104 0 27 0,-5-2-27 15,-99 2 25-15,0 0-25 0,88-2 26 0,-14-1-26 0,-74 3 23 16,0 0-23-16,55-7 23 0,-25 2-23 0,0-1-827 15</inkml:trace>
  <inkml:trace contextRef="#ctx0" brushRef="#br0" timeOffset="-101632.41">26642 8964 908 0,'0'0'0'0,"0"0"0"0,17 4 0 15,-17-4 32-15,0 0-32 0,32 1 32 0,23 1-32 16,-55-2 63-16,0 0-63 0,74 0 64 0,19-3-64 16,-93 3 54-16,0 0-54 0,101-4 55 0,-4-4-55 15,-97 8 30-15,0 0-30 0,88-12 31 0,-7-1-31 0,-81 13 26 16,0 0-26-16,64-10 26 0,-25 5-26 0,-39 5 17 16,0 0-17-16,35-9 18 0,4-15-18 0,0 0-957 15</inkml:trace>
  <inkml:trace contextRef="#ctx0" brushRef="#br0" timeOffset="-101317.93">27473 8329 1121 0,'0'0'0'0,"0"0"0"16,-2-14 0-16,2 14 5 0,0 0-5 0,-4-10 5 16,3 3-5-16,1 7 19 0,0 0-19 0,0 0 20 15,3 10-20-15,-3-10 20 0,0 0-20 0,7 19 21 16,7 13-21-16,-14-32 7 0,0 0-7 0,21 36 7 15,8 4-7-15,-29-40 2 0,0 0-2 0,31 38 3 16,8 0-3-16,-39-38 0 0,0 0 0 0,41 41 1 16,3 11-1-16,-44-52 1 0,0 0-1 0,37 57 1 15,-14 4-1-15,-23-61 2 0,0 0-2 0,12 55 2 0,-12-6-2 16,0-49 3-16,0 0-3 0,-14 41 3 0,-16-4-3 16,30-37 3-16,0 0-3 0,-37 36 3 0,-4 0-3 15,41-36 5-15,0 0-5 0,-40 42 5 0,5 17-5 16,35-59 2-16,0 0-2 0,-32 69 3 0,2 7-3 15,30-76 1-15,0 0-1 0,-18 69 1 0,22-25-1 16,-1 1-890-16</inkml:trace>
  <inkml:trace contextRef="#ctx0" brushRef="#br0" timeOffset="-98631.48">28831 8182 1099 0,'0'0'0'0,"0"0"0"0,0 0 0 16,0 0 21-16,0 0-21 0,-21-24 21 0,-1 10-21 0,22 14 46 15,0 0-46-15,-31-16 46 0,-13 4-46 0,44 12 34 16,0 0-34-16,-59-5 34 0,-20 5-34 0,79 0 14 0,0 0-14 0,-86 4 14 16,1 6-14-16,85-10 7 0,0 0-7 15,-90 22 7-15,-5 13-7 0,95-35 4 16,0 0-4-16,-83 49 4 0,19 9-4 0,64-58 1 0,0 0-1 15,-44 57 1-15,18-8-1 16,26-49 0-16,0 0 0 0,-9 36 1 0,12-8-1 0,-3-28 0 16,0 0 0-16,23 24 0 0,25-3 0 0,-48-21 0 0,0 0 0 0,64 21 0 15,10-2 0-15,-74-19 0 16,0 0 0-16,77 17 0 0,-8-1 0 0,-69-16 0 16,0 0 0-16,55 17 0 0,-20 5 0 0,-35-22 0 0,0 0 0 15,25 25 1-15,-11 2-1 0,-14-27 1 0,0 0-1 16,2 35 2-16,-13 5-2 0,11-40 2 0,0 0-2 0,-25 40 2 15,-14-4-2-15,39-36 2 0,0 0-2 0,-51 33 3 0,-9-5-3 0,60-28 1 16,0 0-1 0,-63 24 1-16,-1-5-1 0,64-19 1 0,0 0-1 15,-56 21 1-15,15-8-1 0,41-13 0 0,0 0 0 0,-28 14 1 16,12-3-1-16,16-11 0 0,0 0 0 0,-5 7 0 16,5-7 0-16,0 0-969 0</inkml:trace>
  <inkml:trace contextRef="#ctx0" brushRef="#br0" timeOffset="-98238.68">29191 8371 1255 0,'0'0'0'0,"0"0"0"0,-7-7 0 0,7 7 0 15,0 0 0-15,-18 0 0 0,-16 10 0 0,34-10 4 0,0 0-4 16,-45 21 5-16,-14 7-5 0,59-28 10 0,0 0-10 15,-56 33 10-15,6 8-10 0,50-41 9 0,0 0-9 16,-44 59 10-16,9 10-10 0,35-69 11 0,0 0-11 0,-23 73 11 16,16-4-11-16,7-69 14 0,0 0-14 0,5 61 15 15,13-18-15-15,-18-43 17 0,0 0-17 16,27 26 18-16,6-11-18 0,-33-15 14 0,0 0-14 16,41 0 14-16,8-15-14 0,-49 15 10 0,0 0-10 0,49-30 11 15,-8-15-11-15,-41 45 14 0,0 0-14 0,28-57 15 16,-12-10-15-16,-16 67 13 0,0 0-13 0,7-66 14 15,-9 11-14-15,2 55 14 0,0 0-14 0,-7-37 14 16,0 20-14-16,7 17 14 0,0 0-14 0,-9-3 15 16,-3 4-15-16,12-1 8 0,0 0-8 0,-12 16 9 15,-1 15-9-15,13-31 5 0,0 0-5 0,-7 48 6 16,7 15-6-16,0-63 6 0,0 0-6 0,11 71 6 0,12-6-6 16,-23-65 3-16,0 0-3 0,32 59 3 15,5-14-3-15,-37-45 0 0,0 0 0 0,33 33 1 0,-12-14-1 16,-1 2-1139-16</inkml:trace>
  <inkml:trace contextRef="#ctx0" brushRef="#br0" timeOffset="-97644.41">29318 8459 1199 0,'0'0'0'16,"0"0"0"-16,5 9 0 0,-5-9 1 0,0 0-1 0,5 5 1 15,2 2-1-15,-7-7 5 0,0 0-5 16,14 12 5-16,9 5-5 0,-23-17 9 0,0 0-9 0,32 26 10 15,7 10-10-15,-39-36 13 0,0 0-13 0,37 47 14 16,-5 12-14-16,-32-59 18 0,0 0-18 0,26 61 19 16,-12-1-19-16,-14-60 19 0,0 0-19 0,7 49 20 15,-9-16-20-15,2-33 19 0,0 0-19 0,-7 24 20 16,-5-17-20-16,12-7 14 0,0 0-14 0,-18 0 15 16,-1-11-15-16,19 11 12 0,0 0-12 0,-16-24 13 15,-1-17-13-15,17 41 8 0,0 0-8 0,-15-58 8 0,7-6-8 16,8 64 5-16,0 0-5 0,-2-69 5 0,9 5-5 15,-7 64 3-15,0 0-3 0,14-55 4 0,5 13-4 16,-19 42 3-16,0 0-3 0,23-31 3 0,6 10-3 16,-29 21 6-16,0 0-6 0,35-12 7 15,11 12-7-15,-46 0 10 0,0 0-10 0,47 5 10 16,1 18-10-16,-48-23 11 0,0 0-11 0,44 28 11 0,-9 8-11 16,-35-36 9-16,0 0-9 0,30 41 10 0,-5 8-10 15,-25-49 7-15,0 0-7 0,16 48 8 0,-13-6-8 16,-3-42 7-16,0 0-7 0,-7 34 7 0,-7-9-7 0,14-25 7 15,0 0-7-15,-17 8 7 0,-5-15-7 0,22 7 6 16,0 0-6-16,-17-20 6 0,4-18-6 0,13 38 6 16,0 0-6-16,-8-40 6 0,6 0-6 15,2 40 5-15,0 0-5 0,3-43 5 0,15 1-5 16,-18 42 5-16,0 0-5 0,26-43 6 0,6-4-6 0,-32 47 4 16,0 0-4-16,39-40 5 0,7 4-5 0,-46 36 5 15,0 0-5-15,44-28 5 0,-12 20-5 0,-32 8 3 0,0 0-3 16,30 12 4-16,10 17-4 0,-40-29 2 0,0 0-2 15,36 44 2-15,-12 1-2 0,-24-45 1 0,0 0-1 16,11 51 1-16,-16 10-1 0,5-61 1 0,0 0-1 16,-13 66 1-16,-3 3-1 0,16-69 0 15,0 0 0-15,-12 62 1 0,7-15-1 0,5-47 0 0,0 0 0 0,-2 31 0 16,4-15 0-16,-1-1-1187 0</inkml:trace>
  <inkml:trace contextRef="#ctx0" brushRef="#br0" timeOffset="-97235.58">30485 8419 1099 0,'0'0'0'0,"0"0"0"0,0 0 0 0,0 0 2 16,0 0-2-16,11 7 3 0,-6 5-3 15,-5-12 6-15,0 0-6 0,5 21 7 0,1 7-7 0,-6-28 3 16,0 0-3-16,9 34 4 0,5 6-4 16,-14-40 0-16,0 0 0 0,17 43 0 0,4 2 0 15,-21-45 0-15,0 0 0 0,20 37 0 0,-6-13 0 16,-14-24 0-16,0 0 0 0,12 12 1 15,-3-9-1-15,-9-3 8 0,0 0-8 0,16-15 9 0,14-25-9 0,-30 40 22 0,0 0-22 0,26-45 22 16,-13-3-22-16,-13 48 32 0,0 0-32 0,0-54 32 16,-11-1-32-16,11 55 34 15,0 0-34-15,-19-57 34 0,-9-8-34 0,28 65 40 0,0 0-40 0,-37-60 40 16,-11 17-40-16,48 43 34 0,0 0-34 0,-56-18 34 16,-10 34-34-16,66-16 25 15,0 0-25-15,-65 38 26 0,3 29-26 0,62-67 12 0,0 0-12 0,-49 73 12 16,8 3-12-16,41-76 4 0,0 0-4 0,-21 85 5 15,23 12-5-15,-2-97 1 16,0 0-1-16,25 90 1 0,20-14-1 0,-45-76 0 16,0 0 0-16,62 64 0 0,19-15 0 0,-81-49-1 0,0 0 1 0,89 36 0 0,-1-12 0 15,-88-24-3-15,0 0 3 16,97 5-2-16,12-13 2 0,-109 8-3 16,0 0 3-16,108-24-2 0,-4-13 2 0,-104 37 0 0,0 0 0 15,111-52 0-15,30-26 0 0,-2 2-1096 0</inkml:trace>
  <inkml:trace contextRef="#ctx0" brushRef="#br0" timeOffset="-82825.88">11056 9489 326 0,'0'0'0'15,"0"0"0"-15,0 0 0 0,0 0 17 0,0 0-17 0,-23-12 17 16,14 8-17-16,9 4 46 0,0 0-46 0,0 0 46 16,-10-9-46-16,10 9 55 0,0 0-55 0,-7-6 56 15,7 6-56-15,0 0 46 0,0 0-46 0,-6-6 46 0,6 6-46 16,0 0 31-16,0 0-31 0,0 0 31 0,9-12-31 15,-9 12 20-15,0 0-20 0,18-7 21 0,10 2-21 16,-28 5 16-16,0 0-16 0,30-9 16 0,-12 3-16 16,-18 6 14-16,0 0-14 0,14-6 15 15,-14 6-15-15,0 0 14 0,0 0-14 0,5-3 15 0,-5 3-15 16,0 0 13-16,0 0-13 0,0 0 13 0,0 0-13 16,0 0 12-16,0 0-12 0,-9 0 12 0,-14 0-12 15,23 0 11-15,0 0-11 0,-23 2 11 0,6 8-11 0,17-10 6 0,0 0-6 16,-9 21 6-16,12 15-6 15,-3-36 2-15,0 0-2 0,0 0-641 0</inkml:trace>
  <inkml:trace contextRef="#ctx0" brushRef="#br0" timeOffset="-81956.61">656 2703 356 0,'0'0'0'0,"0"0"37"0,0 0-37 0,-26 16 37 0,-3 17-37 15,29-33 45-15,0 0-45 0,-31 48 46 0,-1 25-46 0,32-73 35 0,0 0-35 0,-26 85 35 16,3 11-35-16,23-96 30 16,0 0-30-16,-18 115 30 0,13 16-30 0,5-131 25 15,0 0-25-15,1 142 25 0,17 0-25 0,-18-142 21 16,0 0-21-16,35 154 22 0,15 16-22 0,-50-170 21 0,0 0-21 15,51 157 22-15,-2-24-22 0,1-3-531 16</inkml:trace>
  <inkml:trace contextRef="#ctx0" brushRef="#br0" timeOffset="-81403.69">476 8083 625 0,'9'-19'0'0,"-9"19"24"0,0 0-24 0,32-60 25 0,8-15-25 16,-40 75 32-16,0 0-32 0,44-76 33 15,6 12-33-15,-50 64 23 0,0 0-23 0,46-45 24 16,0 21-24-16,-46 24 16 0,0 0-16 0,31 0 17 16,-9 29-17-16,-22-29 12 0,0 0-12 0,-4 63 12 15,-22 34-12-15,26-97 8 0,0 0-8 0,-43 121 9 0,-19 24-9 0,62-145 5 0,0 0-5 16,-63 144 6-16,8-25-6 0,55-119 2 0,0 0-2 15,-35 106 3-15,30-18-3 0,5-88 2 0,0 0-2 16,35 62 2-16,37-27-2 0,-72-35 2 0,0 0-2 16,118 5 2-16,54-29-2 0,-172 24 2 0,0 0-2 15,202-40 3-15,17-5-3 0,2-3-607 0</inkml:trace>
  <inkml:trace contextRef="#ctx0" brushRef="#br0" timeOffset="-80741.63">245 12571 763 0,'14'-19'27'0,"36"-30"1"0,13-1-2 15,-1 10 1-15,-7 9-9 16,-4 19 1-16,-2 22-5 15,-14 20 1-15,-12 17-5 16,-17 15 1-16,-17 17 0 16,-12 11 0-16,-7 4-1 15,2-16 1-15,10-26 2 16,6-16 0-16,7-13-1 16,17-17 1-16,22-12-3 15,24-8 0-15,18-4-10 0,-76 18 6 16,0 0-6-16,86-13 7 0,-1 9-7 15,-85 4 5-15,0 0-5 0,77 5 5 0,-15 13-5 16,-62-18 3-16,0 0-3 0,42 36 3 0,-24 24-3 16,-18-60 1-16,0 0-1 0,-5 78 1 0,-22 24-1 0,27-102 0 15,0 0 0-15,-35 113 0 0,-16 24 0 0,51-137 0 0,0 0 0 16,-55 135 0-16,-7-7 0 0,62-128 0 0,0 0 0 16,-54 119 0-16,18-12 0 15,-1-1-768-15</inkml:trace>
  <inkml:trace contextRef="#ctx0" brushRef="#br0" timeOffset="-80330.69">534 15641 955 0,'-5'12'0'0,"5"-12"1"0,0 0-1 0,-9 60 2 16,9 29-2-16,0-89-1 0,0 0 1 0,9 104-1 16,5 10 1-16,-14-114 0 0,0 0 0 0,27 119 1 15,10-1-1-15,-37-118 2 0,0 0-2 0,49 105 3 16,11-21-3-16,-60-84 8 15,0 0-8-15,67 60 9 0,-5-24-9 0,-62-36 17 0,0 0-17 0,55 9 17 16,-15-28-17-16,-40 19 31 16,0 0-31-16,32-36 31 0,-18-9-31 0,-14 45 42 0,0 0-42 15,5-50 43-15,-10-1-43 0,5 51 40 0,0 0-40 0,-5-36 40 16,5 24-40-16,0 12 34 0,0 0-34 16,5 14 35-16,7 26-35 0,-12-40 30 15,0 0-30-15,14 65 31 0,9 30-31 16,-23-95 27-16,0 0-27 0,36 116 28 0,15 18-28 0,2 1-1009 0</inkml:trace>
  <inkml:trace contextRef="#ctx0" brushRef="#br0" timeOffset="-79367.99">11352 9331 214 0,'0'0'0'0,"0"0"0"0,-24-8 0 16,24 8 34-16,0 0-34 0,-16-4 34 0,7 6-34 15,9-2 57-15,0 0-57 0,-9 7 58 0,4-4-58 16,5-3 21-16,0 0-21 0,-9 5 22 0,2 11-22 16,7-16 7-16,0 0-7 0,-2 21 8 0,2 1-8 15,0-1-282-15</inkml:trace>
  <inkml:trace contextRef="#ctx0" brushRef="#br0" timeOffset="-79233.66">10938 9449 382 0,'0'0'0'0,"0"0"0"0,-11 0 0 0,11 0 0 0,0 0 0 16,0 0 0-16,-1 15 0 0,-1 3-227 0</inkml:trace>
  <inkml:trace contextRef="#ctx0" brushRef="#br0" timeOffset="-67147.08">25319 9800 91 0,'0'0'0'0,"0"0"0"15,0 0 0-15,0 0 7 0,0 0-7 16,44 24 8-16,9-17-8 0,-53-7 20 0,0 0-20 0,67 9 21 16,11 1-21-16,-78-10 40 0,0 0-40 0,82 11 40 0,3-6-40 15,-85-5 40-15,0 0-40 0,83 0 41 16,-9-5-41-16,-74 5 32 0,0 0-32 16,53-9 33-16,-27 6-33 0,-26 3 31 0,0 0-31 0,8-7 32 15,-16 2-32-15,8 5 31 0,0 0-31 0,-31-6 31 16,-26 5-31-16,57 1 28 0,0 0-28 0,-72 1 29 15,-11 5-29-15,83-6 24 0,0 0-24 0,-90 6 25 16,-3 1-25-16,93-7 21 0,0 0-21 0,-76 7 22 16,33 0-22-16,43-7 32 0,0 0-32 0,0 9 32 15,45 5-32-15,-45-14 35 0,0 0-35 0,81 7 36 16,46-7-36-16,-2 0-527 0</inkml:trace>
  <inkml:trace contextRef="#ctx0" brushRef="#br0" timeOffset="-61753.08">23758 11652 427 0,'0'0'0'0,"0"0"0"16,0 0 0-16,0 0 11 0,0 0-11 0,0 0 11 15,0 0-11-15,0 0 31 0,0 0-31 0,0 0 31 0,0 0-31 16,0 0 52-16,0 0-52 0,0 0 53 0,0 0-53 15,0 0 58-15,0 0-58 0,0 0 59 16,54 7-59-16,-54-7 40 0,0 0-40 0,50 7 40 0,3 1-40 16,-53-8 37-16,0 0-37 0,58 6 37 0,9 4-37 15,-67-10 29-15,0 0-29 0,64 16 29 0,-8 4-29 16,-56-20 19-16,0 0-19 0,42 16 19 0,-22-8-19 16,1 1-678-16</inkml:trace>
  <inkml:trace contextRef="#ctx0" brushRef="#br0" timeOffset="-61582.26">23645 12155 852 0,'0'0'0'0,"21"4"0"0,27 1 0 0,-48-5 0 16,0 0 0-16,65 7 0 0,13-2 0 0,-78-5 3 0,0 0-3 0,86 2 3 0,18-6-3 16,-104 4 35-16,0 0-35 0,102-8 35 15,-24 1-35-15,-78 7 13 0,0 0-13 0,65-12 14 16,-19-7-14-16,-46 19 6 0,0 0-6 0,30-38 7 0,-18-26-7 0,1-6-666 15</inkml:trace>
  <inkml:trace contextRef="#ctx0" brushRef="#br0" timeOffset="-61369.66">24208 11423 987 0,'0'0'0'16,"0"0"0"-1,7-3 0-15,-7 3 0 0,0 0 0 0,8-3 0 16,3 6 0-16,-11-3-1 0,0 0 1 0,16 16 0 0,9 16 0 15,-25-32 1-15,0 0-1 0,23 42 1 0,-8 6-1 16,-15-48 2-16,0 0-2 0,6 58 2 16,-12 14-2-16,6-72 4 0,0 0-4 0,-19 83 4 0,-11 7-4 15,30-90 7-15,0 0-7 0,-37 94 7 0,0-6-7 16,37-88 6-16,0 0-6 0,-46 93 7 16,0 15-7-16,46-108 3 0,0 0-3 0,-47 98 4 0,1-22-4 15,0 1-716-15</inkml:trace>
  <inkml:trace contextRef="#ctx0" brushRef="#br0" timeOffset="-60051.97">24730 11984 348 0,'0'0'0'0,"0"0"0"0,0 0 0 15,0 0 27-15,0 0-27 0,0 0 28 0,0 0-28 0,0 0 79 16,0 0-79-16,0 0 80 0,24 0-80 0,-24 0 91 0,0 0-91 16,27-3 92-16,19-4-92 0,-46 7 86 0,0 0-86 15,56-7 86-15,18-2-86 0,-74 9 40 16,0 0-40-16,78-5 40 0,-1-2-40 0,-77 7 30 0,0 0-30 16,68-5 31-16,-19 0-31 0,-49 5 32 0,0 0-32 15,39-6 32-15,-2 5-32 0,-37 1 34 16,0 0-34-16,28-4 34 0,-12 4-34 0,-16 0 36 0,0 0-36 15,10 0 37-15,-1-1-37 0,-9 1 32 0,0 0-32 0,13-4 33 16,8 1-33-16,-21 3 32 0,0 0-32 0,30-18 32 0,7-13-32 16,2-2-984-16</inkml:trace>
  <inkml:trace contextRef="#ctx0" brushRef="#br0" timeOffset="-59651.82">25797 11520 1199 0,'0'0'0'0,"0"0"0"0,0 0 0 15,0 0 6-15,0 0-6 0,0 0 7 0,0 0-7 16,0 0 12-16,0 0-12 0,14 16 13 0,4 15-13 16,-18-31 20-16,0 0-20 0,23 40 20 15,-6 15-20-15,-17-55 12 0,0 0-12 0,16 68 13 0,2 18-13 16,-18-86 10-16,0 0-10 0,21 85 10 0,0-12-10 15,-21-73 8-15,0 0-8 0,25 60 8 0,1-8-8 16,-26-52 8-16,0 0-8 0,20 37 8 0,-5-13-8 16,-15-24 7-16,0 0-7 0,16 12 8 0,2-12-8 15,-18 0 12-15,0 0-12 0,28-12 13 0,11-25-13 16,-39 37 32-16,0 0-32 0,39-48 33 0,-4-19-33 16,-35 67 45-16,0 0-45 0,30-82 45 0,-2-15-45 15,-28 97 64-15,0 0-64 0,29-100 64 0,-1 10-64 16,-28 90 61-16,0 0-61 0,24-85 62 0,-1 2-62 15,-23 83 48-15,0 0-48 0,18-67 49 0,-7 23-49 16,-11 44 38-16,0 0-38 0,7-24 39 0,-2 12-39 0,-5 12 29 16,0 0-29-16,11 12 29 0,10 17-29 0,-21-29 17 15,0 0-17-15,19 32 18 0,-8-17-18 0,-1 3-1491 16</inkml:trace>
  <inkml:trace contextRef="#ctx0" brushRef="#br0" timeOffset="-59210.63">26601 11596 1345 0,'0'0'0'0,"0"0"0"16,6 6 0-16,-6-6 0 0,0 0 0 0,7 12 0 15,1 9 0-15,-8-21-39 0,0 0 39 0,13 34-38 0,3 15 38 16,-16-49-3-16,0 0 3 0,19 53-2 0,6 1 2 16,-25-54-1-16,0 0 1 0,30 43 0 0,3-13 0 15,-33-30 0-15,0 0 0 0,43 19 1 0,9-7-1 16,-52-12 7-16,0 0-7 0,59 0 7 0,-6-18-7 0,-53 18 13 15,0 0-13-15,44-31 14 0,-9-17-14 16,-35 48 17-16,0 0-17 0,28-54 18 16,-7-1-18-16,-21 55 27 0,0 0-27 0,9-52 28 0,-5 7-28 15,-4 45 33-15,0 0-33 0,-6-42 33 0,-8 4-33 16,14 38 37-16,0 0-37 0,-16-29 37 0,2 5-37 16,14 24 32-16,0 0-32 0,-17-12 33 15,-12 12-33-15,29 0 24 0,0 0-24 0,-37 12 25 0,-12 14-25 16,49-26 21-16,0 0-21 0,-56 38 22 0,-3 7-22 15,59-45 13-15,0 0-13 0,-54 60 13 0,8 16-13 16,46-76 5-16,0 0-5 0,-34 83 6 0,15 1-6 16,19-84 1-16,0 0-1 0,-4 77 2 0,17-16-2 15,-13-61 0-15,0 0 0 0,31 48 0 0,21-3 0 16,-52-45-1-16,0 0 1 0,70 35 0 0,15-18 0 16,-85-17-1-16,0 0 1 0,97 2-1 0,16-21 1 0,-113 19-3 15,0 0 3-15,127-29-2 0,24-3 2 0,3 0-1233 16</inkml:trace>
  <inkml:trace contextRef="#ctx0" brushRef="#br0" timeOffset="-54518.11">23200 14886 527 0,'0'0'0'0,"0"0"0"15,0 0 0-15,0 0 37 0,0 0-37 0,0 0 37 16,0 0-37-16,0 0 63 0,0 0-63 0,0 0 63 16,0 0-63-16,0 0 63 0,0 0-63 0,0 0 63 15,52-17-63-15,-52 17 69 0,0 0-69 0,45-3 70 0,8-1-70 16,-53 4 34-16,0 0-34 0,59-3 34 0,-3 1-34 15,-56 2 32-15,0 0-32 0,67 0 33 0,12 0-33 16,-79 0 40-16,0 0-40 0,78 2 41 0,-4 8-41 16,-74-10 25-16,0 0-25 0,57 12 26 15,-26-3-26-15,-31-9 9 0,0 0-9 0,9 7 9 0,-14 1-9 16,1 1-897-16</inkml:trace>
  <inkml:trace contextRef="#ctx0" brushRef="#br0" timeOffset="-54314.76">23250 15343 987 0,'0'0'0'0,"0"0"0"0,9-3 0 16,-9 3 6-16,0 0-6 0,38-7 7 0,45-7-7 0,-83 14 48 15,0 0-48-15,104-19 49 0,18-5-49 0,-122 24 80 16,0 0-80-16,117-21 80 0,-12 5-80 0,-105 16 62 16,0 0-62-16,97-14 63 0,-8-1-63 0,-89 15 42 0,0 0-42 15,72-16 43-15,-24 2-43 0,-48 14 35 0,0 0-35 0,26-19 35 16,-21-12-35-16,1 0-1093 0</inkml:trace>
  <inkml:trace contextRef="#ctx0" brushRef="#br0" timeOffset="-54057.42">23851 14369 1334 0,'0'0'0'0,"0"0"0"15,0-17 0-15,0 17 15 0,0 0-15 0,6-13 16 0,-1 6-16 16,-5 7 25-16,0 0-25 0,18 11 26 15,15 20-26-15,-33-31 18 0,0 0-18 0,39 47 19 0,5 15-19 16,-44-62 5-16,0 0-5 0,49 64 6 0,4 4-6 0,-53-68 2 0,0 0-2 0,60 69 2 16,-5 2-2-1,-55-71 1-15,0 0-1 0,55 72 2 0,-11 8-2 0,-44-80 1 16,0 0-1-16,35 73 1 0,-10-14-1 16,-25-59 3-16,0 0-3 0,12 57 3 0,-19-4-3 15,7-53 4-15,0 0-4 0,-23 54 4 0,-19 3-4 0,42-57 5 16,0 0-5-16,-53 61 5 0,-5 8-5 15,58-69 7-15,0 0-7 0,-50 69 7 0,20-7-7 0,30-62 7 16,0 0-7-16,-7 66 8 0,28 7-8 0,2 0-1085 0</inkml:trace>
  <inkml:trace contextRef="#ctx0" brushRef="#br0" timeOffset="-53669.66">24806 15094 1255 0,'0'0'0'0,"0"0"0"15,0 0 0-15,0 0 25 0,0 0-25 0,0 0 26 16,31-10-26-16,-31 10 57 0,0 0-57 0,32 0 57 16,23 0-57-16,-55 0 37 0,0 0-37 0,67 0 37 15,5 0-37-15,-72 0 14 0,0 0-14 0,74 0 14 16,-5 0-14-16,-69 0 10 0,0 0-10 0,65-2 10 16,6-3-10-16,-71 5 6 0,0 0-6 0,70-7 6 15,-1 0-6-15,-69 7 4 0,0 0-4 0,60-7 5 16,-9 2-5-1,-51 5 5-15,0 0-5 0,41-6 6 0,-9-2-6 0,-32 8 5 0,0 0-5 0,33-16 5 16,-1-5-5-16,-32 21 0 0,0 0 0 0,25-29 0 16,-13-6 0-16,0 1-1128 0</inkml:trace>
  <inkml:trace contextRef="#ctx0" brushRef="#br0" timeOffset="-53419.19">25305 14715 1211 0,'0'0'0'0,"0"0"0"0,9 2 0 0,-9-2-3 0,0 0 3 16,7 3-2-16,-7-3 2 0,0 0-4 0,0 0 4 16,14 11-3-16,14 11 3 0,-28-22 0 0,0 0 0 15,32 33 1-15,1 15-1 0,-33-48 3 16,0 0-3-16,30 61 4 0,-3 10-4 0,-27-71 10 0,0 0-10 16,21 71 10-16,-7-2-10 0,-14-69 18 0,0 0-18 0,9 71 19 15,-4 9-19-15,-5-80 19 0,0 0-19 0,12 79 20 16,4-3-20-16,-16-76 21 0,0 0-21 0,14 63 22 31,-3-24-22-31,-11-39 20 0,0 0-20 0,11 32 20 0,1-6-20 0,-12-26 19 0,0 0-19 0,23 10 19 16,14-19-19-16,0 1-1008 0</inkml:trace>
  <inkml:trace contextRef="#ctx0" brushRef="#br0" timeOffset="-53075.37">26031 15018 1099 0,'0'0'0'0,"0"0"0"0,11 21 0 15,-11-21 2-15,0 0-2 0,12 29 3 0,4 21-3 16,-16-50 0-16,0 0 0 0,18 64 0 0,-2 12 0 0,-16-76 9 16,0 0-9-16,16 76 9 15,1 1-9-15,-17-77 21 16,0 0-21-16,16 62 22 0,-3-22-22 0,-13-40 33 0,0 0-33 0,8 26 34 0,-2-9-34 0,-6-17 38 0,0 0-38 15,7 5 38-15,5-3-38 0,-12-2 36 0,0 0-36 16,19-16 37-16,6-23-37 0,-25 39 37 0,0 0-37 16,25-66 38-16,-2-28-38 0,-23 94 38 0,0 0-38 15,21-97 38 1,2 2-38-16,-23 95 45 0,0 0-45 0,28-97 46 0,4-5-46 0,-32 102 50 16,0 0-50-16,32-91 51 0,-4 25-51 0,-28 66 46 15,0 0-46-15,23-44 47 0,-7 17-47 0,-16 27 37 0,0 0-37 16,12-18 38-16,-5 10-38 0,-7 8 29 0,0 0-29 15,11 7 30-15,8 19-30 0,0 0-1404 0</inkml:trace>
  <inkml:trace contextRef="#ctx0" brushRef="#br0" timeOffset="-52646">26778 15018 1334 0,'0'0'0'0,"0"0"0"0,3 12 0 31,-3-12 10-31,0 0-10 0,4 10 10 0,-1 1-10 0,-3-11 17 0,0 0-17 0,11 17 18 0,12 14-18 16,-23-31 11-16,0 0-11 0,24 28 11 0,-8-13-11 15,-16-15 5-15,0 0-5 16,25 13 6-16,17 2-6 16,-42-15 8-16,0 0-8 0,43 10 8 0,-10-11-8 0,-33 1 15 15,0 0-15-15,28-14 15 0,-1-10-15 0,-27 24 31 16,0 0-31-16,23-37 32 0,-7-11-32 0,-16 48 37 15,0 0-37-15,8-56 38 0,-6-6-38 0,-2 62 43 16,0 0-43-16,-7-60 44 0,-7 8-44 0,14 52 36 16,0 0-36-16,-21-42 37 0,-4 18-37 0,25 24 31 15,0 0-31-15,-33-14 32 0,-10 12-32 0,43 2 21 16,0 0-21-16,-51 19 22 0,-11 21-22 0,62-40 9 16,0 0-9-16,-56 63 10 0,5 25-10 0,51-88 3 15,0 0-3-15,-41 95 4 0,17 0-4 0,24-95 0 16,0 0 0-16,-9 95 0 0,21 4 0 0,-12-99-1 15,0 0 1-15,37 90-1 0,25-21 1 0,-62-69-4 0,0 0 4 16,72 54-3-16,8-11 3 0,-80-43-4 0,0 0 4 16,82 31-4-16,5-13 4 0,-87-18-4 0,0 0 4 15,95 5-4-15,16-12 4 0,-111 7-1 0,0 0 1 16,118-33 0-16,18-36 0 0,-2 1-1344 0</inkml:trace>
  <inkml:trace contextRef="#ctx0" brushRef="#br0" timeOffset="-780.17">28395 10241 975 0,'0'0'0'0,"0"0"0"0,0 0 0 16,0 0 7-16,0 0-7 0,21 33 8 0,-7 2-8 16,-14-35 27-16,0 0-27 0,14 55 27 0,6 35-27 15,-20-90 30-15,0 0-30 0,21 113 30 0,7 29-30 16,-28-142 19-16,0 0-19 0,28 169 20 15,1 63-20-15,-29-232 13 0,0 0-13 0,23 275 14 0,-11 26-14 0,-12-301 11 0,0 0-11 16,4 334 11-16,-8 28-11 0,4-362 10 0,0 0-10 16,-14 364 10-16,-13 2-10 15,27-366 8-15,0 0-8 0,-26 357 8 0,1-11-8 16,25-346 18-16,0 0-18 0,-21 322 18 0,5-24-18 0,16-298 21 16,0 0-21-16,-14 289 21 0,4 0-21 0,10-289 25 15,0 0-25-15,-2 271 26 0,11-8-26 0,-9-263 26 16,0 0-26-16,21 241 26 0,12-21-26 15,-33-220 23-15,0 0-23 0,43 193 23 0,10-23-23 16,-53-170 25-16,0 0-25 0,44 156 26 0,-16-6-26 0,-28-150 12 16,0 0-12-16,12 123 13 0,-21-31-13 0,1-2-1089 0</inkml:trace>
  <inkml:trace contextRef="#ctx0" brushRef="#br0" timeOffset="-368.01">28896 10781 1479 0,'0'0'0'0,"0"0"0"15,0 0 0-15,0 0 19 0,0 0-19 0,-19 61 20 0,6 24-20 16,13-85 18-16,0 0-18 0,-14 121 18 16,-2 24-18-16,16-145 22 0,0 0-22 0,-12 182 22 0,8 48-22 15,4-230 9-15,0 0-9 0,9 263 10 0,14 11-10 16,-23-274 6-16,0 0-6 0,27 311 6 0,-1 46-6 16,-26-357 6-16,0 0-6 0,25 365 6 0,-4-2-6 15,-21-363 7-15,0 0-7 0,14 371 7 0,-9 25-7 16,-5-396 7-16,0 0-7 0,-5 401 8 0,-11-4-8 15,16-397 6-15,0 0-6 0,-16 363 7 0,2-43-7 16,14-320 7-16,0 0-7 0,-7 287 7 0,11-18-7 0,-4-269 10 16,0 0-10-16,7 233 10 0,3-39-10 0,-10-194 11 15,0 0-11-15,16 171 12 0,4-23-12 0,-20-148 13 16,0 0-13-16,14 102 13 0,-7-59-13 0,-7-43 14 16,0 0-14-16,7-14 14 0,0-64-14 0,0-1-1286 0</inkml:trace>
  <inkml:trace contextRef="#ctx0" brushRef="#br0" timeOffset="118.81">28760 11257 707 0,'0'0'0'0,"0"0"0"0,-42 23 0 0,42-23 4 16,0 0-4-16,-34 33 4 0,3 13-4 0,31-46 14 16,0 0-14-16,-16 54 15 0,19 1-15 0,-3-55 28 0,0 0-28 0,21 51 28 15,18-5-28-15,-39-46 25 0,0 0-25 0,46 40 26 16,7-5-26-16,-53-35 22 0,0 0-22 0,48 36 23 16,-11 6-23-16,-37-42 18 0,0 0-18 0,24 43 19 15,-11 0-19 1,-13-43 21-16,0 0-21 0,-2 40 22 0,-10-4-22 0,12-36 25 0,0 0-25 0,-27 31 25 0,-19-5-25 15,46-26 25-15,0 0-25 16,-61 18 25-16,-12-8-25 0,73-10 33 0,0 0-33 0,-74 5 33 0,11-6-33 16,63 1 30-16,0 0-30 0,-46-13 31 15,21-11-31-15,25 24 34 0,0 0-34 0,2-45 34 16,30-22-34-16,-1-6-894 0</inkml:trace>
  <inkml:trace contextRef="#ctx0" brushRef="#br0" timeOffset="1311.27">29106 10684 1222 0,'0'0'0'0,"0"0"0"16,0 0 0-16,0 0 13 0,0 0-13 0,9 0 14 16,-2 7-14-16,-7-7 31 0,0 0-31 0,19 18 31 0,16 6-31 0,-35-24 26 15,0 0-26-15,36 45 26 0,-8 15-26 0,-28-60 19 0,0 0-19 0,23 73 19 16,-9 19-19-16,-14-92 18 0,0 0-18 0,7 102 19 15,-5 7-19-15,-2-109 17 16,0 0-17-16,-4 109 18 0,-4-7-18 16,8-102 15-16,0 0-15 0,-8 92 16 0,5-23-16 15,3-69 13-15,0 0-13 0,-2 52 14 0,2-14-14 0,0-38 12 0,0 0-12 16,2 26 12-16,0-10-12 0,-2-16 10 16,0 0-10-16,0 0 11 0,9-7-11 0,-9 7 13 0,0 0-13 0,8-28 14 15,5-14-14-15,-13 42 14 0,0 0-14 16,12-46 14-16,2-6-14 0,-14 52 15 0,0 0-15 0,18-50 15 15,5 3-15-15,-23 47 17 0,0 0-17 16,17-35 18-16,-8 20-18 0,-9 15 19 0,0 0-19 0,18 7 20 0,21 31-20 16,-39-38 17-16,0 0-17 0,42 48 17 0,-5 4-17 0,-37-52 6 15,0 0-6 1,35 57 7-16,-1 4-7 0,-34-61 2 16,0 0-2-16,35 57 2 0,0-12-2 0,-35-45 0 15,0 0 0-15,30 31 1 0,-10-15-1 0,-20-16 0 16,0 0 0-16,26-7 1 0,18-26-1 15,-44 33 1-15,0 0-1 0,46-45 1 0,-7-11-1 0,-39 56 2 16,0 0-2-16,33-60 2 0,-4-2-2 0,-29 62 5 16,0 0-5-16,21-64 6 0,-9 3-6 0,-12 61 9 15,0 0-9-15,5-45 10 0,-6 24-10 0,1 21 12 0,0 0-12 16,-9 5 12-16,-7 25-12 0,16-30 13 0,0 0-13 16,-18 47 14-16,-1 6-14 0,19-53 6 0,0 0-6 15,-11 52 7-15,13-9-7 0,-2-43 2 0,0 0-2 0,13 32 2 16,6-10-2-16,-19-22 0 0,0 0 0 0,32 7 1 15,14-5-1-15,-46-2 0 0,0 0 0 0,42-9 1 16,-12-12-1-16,-30 21 0 0,0 0 0 0,17-27 1 0,-13-10-1 16,-4 37 2-16,0 0-2 0,-7-41 3 0,-7-10-3 15,14 51 4-15,0 0-4 0,-18-50 5 0,2 0-5 16,16 50 7-16,0 0-7 0,-10-38 7 16,4 16-7-16,6 22 4 0,0 0-4 0,2-9 5 15,5 16-5-15,-7-7 0 0,0 0 0 0,11 26 0 0,6 21 0 16,-17-47-7-16,0 0 7 0,20 48-7 0,1-12 7 15,-21-36-51-15,0 0 51 0,19 25-51 0,-3-10 51 0,-16-15-104 16,0 0 104-16,13 12-103 0,-3-1 103 16,-10-11-89-16,0 0 89 0,7 7-89 0,-7-7 89 15,0 0-37-15,0 0 37 0,13 5-37 0,-5-4 37 0,-8-1-7 16,0 0 7-16,9 2-7 0,-2 2 7 16,-7-4 0-16,0 0 0 0,7 3 0 0,6-1 0 15,-13-2 5-15,0 0-5 0,21-5 6 0,11-11-6 16,-32 16 18-16,0 0-18 0,31-26 19 0,-1-9-19 15,-30 35 35-15,0 0-35 0,30-39 35 0,4-5-35 0,-34 44 33 16,0 0-33-16,35-41 34 0,4 3-34 16,-39 38 31-16,0 0-31 0,32-30 31 0,-16 17-31 0,-16 13 25 15,0 0-25-15,14 0 26 0,2 13-26 0,-16-13 20 16,0 0-20-16,10 35 20 0,-10 26-20 0,0-61 16 0,0 0-16 0,-9 71 16 16,-5-1-16-16,14-70 11 0,0 0-11 0,-14 66 12 0,11-7-12 15,3-59 4-15,0 0-4 0,8 59 4 16,15 1-4-16,-23-60 1 0,0 0-1 0,30 51 1 15,-1-20-1-15,-29-31 0 0,0 0 0 0,38 12 0 0,24-19 0 16,-62 7-1-16,0 0 1 0,71-29 0 0,5-25 0 0,-76 54 0 16,0 0 0-16,70-66 0 15,-15-6 0-15,-55 72 0 0,0 0 0 0,40-92 0 16,-13-28 0-16,-27 120 0 0,0 0 0 0,16-117 1 0,-13-1-1 16,-3 118 4-16,0 0-4 0,-10-100 4 0,-17 6-4 15,27 94 9-15,0 0-9 16,-35-72 9-16,-6 27-9 0,41 45 12 0,0 0-12 0,-44-20 13 0,-3 20-13 15,47 0 9-15,0 0-9 0,-46 28 9 0,10 22-9 0,36-50 4 16,0 0-4-16,-28 68 4 16,11 5-4-16,17-73 0 0,0 0 0 0,-7 72 1 0,8 4-1 15,-1-76 0-15,0 0 0 0,11 82 0 0,8 3 0 0,-19-85 0 16,0 0 0-16,30 77 0 0,9-13 0 0,-39-64-2 16,0 0 2-16,44 56-2 0,-5-16 2 0,-39-40-1 15,0 0 1-15,33 34-1 0,-3-3 1 0,-30-31-8 16,0 0 8-16,25 21-7 0,-12-2 7 0,-13-19-8 15,0 0 8-15,0 0-7 0,3-26 7 0,1 0-1281 0</inkml:trace>
  <inkml:trace contextRef="#ctx0" brushRef="#br0" timeOffset="1470.28">30577 11278 1569 0,'0'0'0'0,"11"-3"0"0,13-4 0 16,-24 7 0-16,0 0 0 0,50-9 0 0,27 0 0 0,-77 9-1 0,0 0 1 0,87-10 0 15,10 8 0-15,-97 2-13 0,0 0 13 0,86-15-12 16,-28-18 12-16,-1 0-1098 0</inkml:trace>
  <inkml:trace contextRef="#ctx0" brushRef="#br0" timeOffset="2374.61">31716 10575 964 0,'0'0'0'0,"0"0"0"0,0 0 0 16,0 0 29-16,0 0-29 0,-19 13 30 0,5 13-30 15,14-26 55-15,0 0-55 0,-16 36 55 0,-5 16-55 0,21-52 26 0,0 0-26 0,-23 79 27 16,2 32-27-16,21-111 12 15,0 0-12-15,-21 128 13 0,0 7-13 16,21-135 14-16,0 0-14 0,-16 135 14 0,5-5-14 16,11-130 17-16,0 0-17 0,-2 126 17 0,9-10-17 0,-7-116 22 15,0 0-22-15,14 102 23 0,6-22-23 16,-20-80 21-16,0 0-21 0,17 52 22 0,-4-26-22 0,-13-26 18 16,0 0-18-16,14-9 19 0,12-36-19 0,1-2-989 15</inkml:trace>
  <inkml:trace contextRef="#ctx0" brushRef="#br0" timeOffset="3270.6">31660 11410 1031 0,'0'0'0'0,"-2"-18"0"15,-3-30 0-15,5 48 10 0,0 0-10 0,-5-49 11 16,3 18-11-16,2 31 21 0,0 0-21 0,2-21 21 0,3 16-21 16,-5 5 33-16,0 0-33 0,7 9 33 0,2 22-33 15,-9-31 22-15,0 0-22 0,14 45 23 0,5 10-23 16,-19-55 19-16,0 0-19 0,27 56 20 0,6-15-20 16,-33-41 11-16,0 0-11 0,36 31 11 15,-6-11-11-15,-30-20 9 0,0 0-9 0,31 5 10 16,6-14-10-16,-37 9 7 0,0 0-7 0,36-29 7 15,-13-25-7-15,-23 54 17 0,0 0-17 0,10-64 17 0,-12-5-17 16,2 69 27-16,0 0-27 0,-14-68 28 0,-10 2-28 0,24 66 33 16,0 0-33-16,-30-48 34 0,0 20-34 15,30 28 35-15,0 0-35 0,-36-8 35 0,-6 18-35 16,42-10 21-16,0 0-21 0,-44 31 22 0,0 21-22 16,44-52 15-16,0 0-15 0,-34 71 15 0,15 19-15 15,19-90 6-15,0 0-6 0,0 85 6 0,21-18-6 16,-21-67 2-16,0 0-2 0,44 52 3 0,23-12-3 15,-67-40 0-15,0 0 0 0,74 24 1 0,-3-15-1 0,-71-9 0 16,0 0 0-16,65-5 1 0,-5-18-1 0,-60 23 0 16,0 0 0-16,49-41 0 0,-10-16 0 0,-39 57 1 15,0 0-1-15,27-73 1 0,-6-8-1 0,-21 81 4 16,0 0-4-16,16-80 4 0,-4 18-4 0,-12 62 6 0,0 0-6 16,7-44 6-16,-3 17-6 0,-4 27 10 0,0 0-10 15,1-9 11-15,-1 9-11 0,0 0 11 0,0 0-11 16,4 24 11-16,-6 13-11 0,2-37 9 0,0 0-9 0,0 45 9 15,9 14-9-15,-9-59 5 0,0 0-5 0,14 58 5 16,6-11-5-16,-20-47 1 0,0 0-1 0,17 36 1 16,-6-15-1-16,-11-21 0 0,0 0 0 0,16-3 0 15,14-15 0-15,-30 18 0 0,0 0 0 0,31-31 0 16,-6-10 0-16,-25 41 1 0,0 0-1 0,16-49 2 16,-4 6-2-16,-12 43 11 0,0 0-11 0,6-33 12 15,-5 9-12-15,-1 24 22 0,0 0-22 0,0-12 23 16,0 12-23-16,0 0 21 0,0 0-21 0,0 0 22 15,-5 24-22-15,5-24 14 0,0 0-14 0,2 28 15 16,8 10-15-16,-10-38 2 0,0 0-2 0,27 33 2 16,21-16-2-16,-48-17 0 0,0 0 0 0,65 0 0 0,19-19 0 15,-84 19-18-15,0 0 18 0,83-35-18 0,-16-3 18 16,-67 38-49-16,0 0 49 0,52-43-48 0,-19 1 48 16,-33 42-63-16,0 0 63 0,19-45-62 0,-13-3 62 15,-6 48-29-15,0 0 29 0,-6-43-29 0,-9 13 29 16,15 30-9-16,0 0 9 0,-29-7-8 0,-11 28 8 0,40-21-2 15,0 0 2-15,-51 40-1 0,-11 15 1 0,62-55 0 16,0 0 0-16,-55 70 0 0,6 21 0 0,49-91 2 16,0 0-2-16,-32 94 2 0,20-11-2 0,12-83 4 15,0 0-4-15,0 66 4 0,9-30-4 0,-9-36 5 0,0 0-5 16,26 17 6-16,25-13-6 0,-51-4 6 16,0 0-6-16,57-12 6 0,-1-16-6 0,-56 28 6 15,0 0-6-15,49-45 6 0,-8-7-6 0,-41 52 6 16,0 0-6-16,37-59 7 0,-3 5-7 0,-34 54 7 15,0 0-7-15,26-41 7 0,-8 18-7 0,-18 23 7 16,0 0-7-16,12-5 7 0,-3 14-7 0,-9-9 4 16,0 0-4-16,2 36 4 0,-11 35-4 0,9-71 5 15,0 0-5-15,-18 83 5 0,-8 0-5 0,26-83 7 16,0 0-7-16,-32 82 7 0,-9-8-7 0,41-74 8 16,0 0-8-16,-37 71 9 0,9-16-9 0,28-55 9 15,0 0-9-15,-23 37 9 0,6-29-9 0,17-8 9 0,0 0-9 16,-13-15 9-16,6-34-9 0,0 3-1212 0</inkml:trace>
  <inkml:trace contextRef="#ctx0" brushRef="#br0" timeOffset="3474.46">33121 10527 1197 0,'-6'52'0'0,"6"-52"50"16,0 0-50-16,-7 97 51 0,2 29-51 0,5-126 28 15,0 0-28-15,5 118 29 0,11-14-29 0,-16-104 14 16,0 0-14-16,23 93 15 0,3-5-15 0,-26-88 11 16,0 0-11-16,25 82 11 0,-7-10-11 0,-18-72 11 0,0 0-11 15,14 38 11-15,-5-44-11 0,0-1-1011 0</inkml:trace>
  <inkml:trace contextRef="#ctx0" brushRef="#br0" timeOffset="3865.65">32669 11086 1529 0,'7'0'0'0,"-7"0"48"0,0 0-48 0,53-9 49 15,35-11-49-15,-88 20 47 0,0 0-47 0,106-33 47 16,5-16-47-16,-111 49 49 0,0 0-49 0,106-60 49 16,-23-1-49-16,-83 61 22 0,0 0-22 0,67-67 23 15,-16-8-23-15,-51 75 20 0,0 0-20 0,34-76 20 16,-22 3-20-16,-12 73 14 0,0 0-14 0,0-60 15 15,-9 27-15-15,9 33 7 0,0 0-7 0,-18-2 8 16,-6 32-8-16,24-30 3 0,0 0-3 0,-27 53 4 0,3 16-4 16,24-69 1-16,0 0-1 0,-18 82 1 0,11 10-1 15,7-92-1-15,0 0 1 0,5 88 0 0,13-5 0 16,-18-83-5-16,0 0 5 0,19 67-4 0,-1-30 4 16,-18-37-8-16,0 0 8 0,16 20-8 0,0-9 8 15,-16-11-10-15,0 0 10 0,28-11-10 0,18-25 10 16,-46 36-10-16,0 0 10 0,44-54-10 0,-2-15 10 15,-42 69-4-15,0 0 4 0,35-64-3 0,-10 19 2 16,-7 21 1-16,-8 22 0 16,-3 42 0-16,0 53 0 0,-1 41 0 15,-8 35 1-15,0 1-1354 16</inkml:trace>
  <inkml:trace contextRef="#ctx0" brushRef="#br0" timeOffset="50624.14">29487 13035 617 0,'0'0'0'0,"0"0"0"0,11-33 0 0,-11 33 7 0,0 0-7 16,8-21 8-16,6 7-8 0,-14 14 22 0,0 0-22 16,30-10 22-16,22 1-22 0,-52 9 24 15,0 0-24-15,72-7 25 0,20 4-25 0,-92 3 16 0,0 0-16 0,113 0 16 16,26 3-16-16,-139-3 11 0,0 0-11 0,153 7 12 15,17 2-12-15,-170-9 10 0,0 0-10 16,165 12 10-16,-18 2-10 0,-147-14 7 16,0 0-7-16,116 12 8 0,-35-2-8 0,-81-10 6 0,0 0-6 15,60 9 6-15,-24-4-6 0,-36-5 8 0,0 0-8 16,0 0 9-16,-27-5-9 0,27 5 6 0,0 0-6 16,-70-9 6-16,-49-3-6 0,119 12 5 0,0 0-5 0,-151-14 6 15,-27-1-6-15,178 15 8 0,0 0-8 16,-201-18 8-16,5 1-8 0,196 17 13 0,0 0-13 0,-163-14 13 15,49 4-13-15,114 10 16 0,0 0-16 0,-83-5 17 16,32 5-17-16,51 0 15 0,0 0-15 0,-21 1 16 0,31 5-16 16,-10-6 14-16,0 0-14 0,57 6 14 0,47 3-14 15,-104-9 12-15,0 0-12 0,141 5 12 16,37-3-12-16,-178-2 2 0,0 0-2 0,213 3 3 0,8 4-3 16,-221-7 0-16,0 0 0 0,203 9 0 0,-34 1 0 15,-169-10 0-15,0 0 0 0,116 9 0 0,-57-5 0 16,-59-4 0-16,0 0 0 0,33 1 0 0,-15 3 0 15,-18-4 0-15,0 0 0 0,-11 0 0 0,-40-4 0 16,51 4 0-16,0 0 0 0,-99-7 0 16,-54-5 0-16,153 12 0 0,0 0 0 0,-184-14 0 0,-27-3 0 15,211 17 0-15,0 0 0 0,-201-14 0 0,33 7 0 16,168 7 0-16,0 0 0 0,-125-3 0 0,45 3 0 16,80 0 0-16,0 0 0 0,-54-2 0 0,24 2 0 0,30 0 0 15,0 0 0-15,-11 2 0 0,18 1 0 0,-7-3 0 16,0 0 0-16,55 4 0 0,70-2 0 0,-125-2 1 15,0 0-1-15,157 1 1 0,35 1-1 0,-192-2 0 0,0 0 0 0,230 2 1 16,22 1-1-16,-252-3 1 0,0 0-1 0,247 5 1 0,-16 1-1 16,-231-6 2-16,0 0-2 0,187 5 2 0,-44 0-2 15,-143-5 1-15,0 0-1 0,93 5 1 0,-45 0-1 16,-48-5 1-16,0 0-1 0,30 6 2 0,-12 2-2 16,-18-8 2-16,0 0-2 0,-20 11 3 0,-45 1-3 15,65-12 1-15,0 0-1 0,-106 7 2 0,-51-9-2 16,157 2 1-16,0 0-1 0,-189-9 1 0,-29-6-1 0,218 15 0 15,0 0 0-15,-226-16 1 0,16 6-1 0,210 10 0 16,0 0 0-16,-175-7 1 0,41 0-1 0,134 7 1 16,0 0-1-16,-95-5 1 0,35 5-1 0,60 0 1 15,0 0-1-15,-39 0 2 0,23-2-2 0,16 2 1 0,0 0-1 16,22 3 2-16,50 6-2 0,-72-9 2 0,0 0-2 16,111 5 2-16,41-7-2 0,-152 2 3 0,0 0-3 15,185-3 3-15,37-2-3 0,-222 5 1 0,0 0-1 16,231-4 2-16,-12 4-2 0,-219 0 1 15,0 0-1-15,168-1 1 0,-59-3-1 0,-109 4 0 0,0 0 0 0,70-3 1 16,-33 1-1-16,-37 2 0 0,0 0 0 0,9-2 1 16,-26-3-1-16,17 5 1 0,0 0-1 0,-66-12 1 15,-61-9-1-15,127 21 4 0,0 0-4 0,-158-21 4 16,-29-1-4-16,187 22 7 16,0 0-7-16,-186-10 7 0,35 13-7 0,-3 2-769 0</inkml:trace>
  <inkml:trace contextRef="#ctx0" brushRef="#br0" timeOffset="106928.49">5870 11783 169 0,'0'0'0'0,"0"0"0"0,0 0 0 16,0 0 6-16,0 0-6 0,0 0 6 16,0 0-6-16,0 0 57 0,0 0-57 0,0 0 57 0,0 0-57 15,0 0 84-15,0 0-84 0,0 0 84 0,0 0-84 0,0 0 87 16,0 0-87-16,-3 19 87 0,3-19-87 15,0 0 52-15,0 0-52 0,-6 9 53 16,-6 3-53-16,12-12 40 0,0 0-40 0,-9 14 40 16,-1-4-40-16,10-10 35 0,0 0-35 0,-9 9 35 0,0-5-35 15,9-4 36-15,0 0-36 0,-9 5 36 16,9-5-36-16,0 0 31 0,0 0-31 0,-9 10 32 16,9-10-32-16,0 0 28 0,0 0-28 0,9 5 29 0,9-12-29 15,-18 7 22-15,0 0-22 0,32-15 22 16,13-9-22-16,-45 24 19 0,0 0-19 0,55-33 20 15,9-4-20-15,-64 37 18 0,0 0-18 0,70-33 18 16,-5 9-18-16,-65 24 19 0,0 0-19 0,59-19 20 16,-15 5-20-16,-44 14 14 0,0 0-14 0,31-12 15 15,-13 7-15-15,-18 5 11 0,0 0-11 0,11-3 11 16,-11 3-11-16,0 0 11 0,0 0-11 0,0 0 12 0,0 0-12 16,0 0 10-16,0 0-10 0,0 0 11 0,0 0-11 15,0 0 10-15,0 0-10 0,-9 1 10 0,4-1-10 16,5 0 11-16,0 0-11 0,-13 2 11 0,-1 3-11 15,14-5 9-15,0 0-9 0,-10 2 9 0,-3 0-9 0,-1-1-988 16</inkml:trace>
  <inkml:trace contextRef="#ctx0" brushRef="#br0" timeOffset="107226.74">6038 11534 953 0,'0'0'0'16,"-7"-3"0"-16,-13-6 0 0,20 9 2 0,0 0-2 0,-23-5 3 15,9 0-3-15,14 5 6 0,0 0-6 0,-9-2 7 16,1-2-7-16,8 4 27 0,0 0-27 0,0 0 28 15,0 0-28-15,0 0 24 0,0 0-24 0,8 11 24 16,10 1-24-16,-18-12 22 0,0 0-22 0,32 12 22 16,15-5-22-16,-47-7 9 0,0 0-9 0,62 7 10 15,2 3-10-15,-64-10 7 0,0 0-7 0,54 9 7 16,-4 1-7-16,-50-10 5 0,0 0-5 0,35 9 5 16,-17 0-5-16,-18-9 7 0,0 0-7 0,9 7 7 15,-13 3-7-15,4-10 9 0,0 0-9 0,-14 19 9 0,-25 14-9 16,39-33 9-16,0 0-9 0,-42 43 10 0,3 11-10 15,39-54 9-15,0 0-9 0,-25 64 10 0,16 9-10 16,9-73 10-16,0 0-10 0,9 69 11 0,16-9-11 16,0-1-879-16</inkml:trace>
  <inkml:trace contextRef="#ctx0" brushRef="#br0" timeOffset="107892.79">5786 13407 684 0,'0'0'0'0,"0"0"0"16,-23-14 0-16,23 14 11 15,0 0-11-15,-18-11 11 0,9 3-11 0,9 8 24 0,0 0-24 16,0 0 24-16,-9-12-24 0,9 12 23 0,0 0-23 16,6-12 24-16,11-7-24 0,-17 19 21 0,0 0-21 15,27-23 21-15,10-3-21 0,-37 26 23 0,0 0-23 0,39-31 23 16,1-5-23-16,-40 36 26 16,0 0-26-16,41-40 26 0,5-4-26 0,-46 44 26 0,0 0-26 0,54-43 26 0,8 3-26 15,-62 40 31 1,0 0-31-16,69-36 31 0,-6 3-31 0,-63 33 37 15,0 0-37-15,64-33 38 0,-15-1-38 0,-49 34 39 16,0 0-39-16,41-35 39 0,-9 2-39 0,-32 33 37 16,0 0-37-16,31-31 37 0,1-4-37 0,-32 35 29 0,0 0-29 0,30-32 30 15,-2 4-30-15,-28 28 24 0,0 0-24 0,23-23 25 16,-2 8-25-16,-21 15 21 16,0 0-21-16,20-21 22 0,-3-1-22 0,-17 22 11 0,0 0-11 15,18-21 12-15,1 3-12 0,-19 18 5 0,0 0-5 16,15-12 6-16,-8 5-6 0,-2 2-1041 0</inkml:trace>
  <inkml:trace contextRef="#ctx0" brushRef="#br0" timeOffset="108182.11">6355 12559 919 0,'0'0'0'0,"-9"1"0"0,-13 6 0 16,22-7 1-16,0 0-1 0,-29 9 1 0,6-2-1 16,23-7 1-16,0 0-1 0,-26 12 2 0,-4 7-2 0,30-19 4 15,0 0-4-15,-25 19 4 0,8-3-4 16,17-16 8-16,0 0-8 0,-13 19 8 0,8 5-8 0,5-24 12 0,0 0-12 0,4 28 12 0,6 1-12 15,-10-29 14 1,0 0-14-16,27 26 15 0,13-7-15 0,-40-19 16 16,0 0-16-16,46 10 16 0,7-6-16 0,-53-4 20 15,0 0-20-15,51 0 21 0,4 0-21 0,-55 0 22 0,0 0-22 16,49 0 22-16,-10 3-22 0,-39-3 18 0,0 0-18 0,28 7 19 0,-19-2-19 16,-9-5 19-16,0 0-19 15,-12 16 20-15,-25 20-20 0,37-36 21 0,0 0-21 16,-46 47 21-16,-4 7-21 0,50-54 17 15,0 0-17-15,-31 71 18 0,22 27-18 0,9-98 17 16,0 0-17-16,0 0-906 0</inkml:trace>
  <inkml:trace contextRef="#ctx0" brushRef="#br0" timeOffset="134501.82">5907 11577 113 0,'0'0'0'0,"0"0"0"15,-5 49 0-15,5-49 3 16,0 0-3-16,0 48 4 0,5 9-4 0,-5-57 27 16,0 0-27-16,9 61 27 0,5-2-27 0,-14-59 44 0,0 0-44 0,23 54 44 0,7-15-44 0,-30-39 40 15,0 0-40 1,42 33 41-16,17-5-41 0,-59-28 38 15,0 0-38-15,67 21 38 0,5-4-38 0,-72-17 29 16,0 0-29-16,72 12 30 0,1-5-30 0,-73-7 32 0,0 0-32 16,72 0 32-16,9-5-32 0,-81 5 29 15,0 0-29-15,81-12 29 0,-7-6-29 0,-74 18 33 0,0 0-33 16,67-24 33-16,-8-7-33 0,-59 31 33 0,0 0-33 16,49-40 33-16,-8-8-33 0,-41 48 27 0,0 0-27 15,33-52 27-15,1-7-27 0,-34 59 23 0,0 0-23 16,24-57 24-16,-1 7-24 0,-23 50 23 0,0 0-23 15,16-49 23-15,-2 6-23 0,-14 43 16 0,0 0-16 0,9-52 17 16,-4-12-17-16,-5 64 12 0,0 0-12 0,0-66 12 16,-3 9-12-16,3 57 10 0,0 0-10 0,-7-53 11 15,-2 9-11-15,9 44 11 0,0 0-11 16,-12-34 11-16,-1 8-11 0,13 26 7 0,0 0-7 0,-14-28 8 16,-5-5-8-16,19 33 6 0,0 0-6 0,-27-40 6 15,-1-1-6-15,28 41 11 0,0 0-11 0,-25-40 12 0,6 7-12 16,19 33 15-16,0 0-15 0,-18-28 15 0,-5 8-15 15,23 20 20-15,0 0-20 0,-23-21 21 0,0 5-21 16,23 16 20-16,0 0-20 0,-30-15 21 0,2 6-21 16,28 9 19-16,0 0-19 0,-37-9 20 0,-16 8-20 15,53 1 18-15,0 0-18 0,-60 1 19 0,2 10-19 16,58-11 15-16,0 0-15 0,-55 12 16 0,3 3-16 16,52-15 13-16,0 0-13 0,-46 21 14 0,2 5-14 0,44-26 8 15,0 0-8-15,-41 33 9 0,0 3-9 0,41-36 6 16,0 0-6-16,-37 39 7 0,-3-5-7 0,40-34 5 15,0 0-5-15,-37 36 5 0,1-3-5 0,36-33 3 16,0 0-3-16,-31 37 3 0,1 1-3 0,30-38 2 16,0 0-2-16,-23 48 2 0,5 11-2 0,18-59 0 15,0 0 0-15,-10 61 0 0,4 4 0 0,6-65-1 16,0 0 1-16,-3 68 0 0,3-13 0 0,0-55-2 0,0 0 2 16,9 54-2-16,8 0 2 0,-17-54-3 15,0 0 3-15,32 58-3 0,9 5 3 0,-41-63-3 0,0 0 3 16,54 59-3-16,6-8 3 0,-60-51-4 15,0 0 4-15,67 42-3 0,6-13 3 0,-73-29-3 0,0 0 3 16,81 19-2-16,17-12 2 0,-98-7-2 0,0 0 2 16,99 6-2-16,-4-12 2 0,-95 6 0 0,0 0 0 15,90-13 0-15,0-13 0 0,-90 26 0 0,0 0 0 0,83-39 0 16,-5-9 0-16,-78 48 1 0,0 0-1 0,70-54 1 16,-11-3-1-16,-59 57 2 0,0 0-2 0,49-60 3 0,-8 4-3 15,-41 56 4-15,0 0-4 0,31-62 5 16,1-21-5-16,-32 83 6 0,0 0-6 0,28-88 7 0,-10 1-7 15,-18 87 7-15,0 0-7 0,11-83 8 0,-13 9-8 16,2 74 6-16,0 0-6 0,-14-73 7 0,-13-8-7 16,27 81 6-16,0 0-6 0,-37-73 7 0,-7 12-7 15,44 61 7-15,0 0-7 0,-67-45 7 0,-19 19-7 0,86 26 7 16,0 0-7-16,-96-1 7 0,-6 21-7 0,102-20 6 16,0 0-6-16,-106 45 6 0,-7 35-6 0,0-4-992 15</inkml:trace>
  <inkml:trace contextRef="#ctx0" brushRef="#br0" timeOffset="136310.61">6793 11965 191 0,'0'0'0'16,"0"0"0"-16,-37 0 0 0,37 0 5 0,0 0-5 0,-36 5 5 16,-4 2-5-16,40-7 9 0,0 0-9 0,-44 4 9 15,-7 1-9-15,51-5 11 0,0 0-11 0,-50 7 11 16,15 1-11-16,35-8 20 0,0 0-20 0,-34 14 21 16,-15 9-21-16,49-23 14 0,0 0-14 0,-49 19 14 15,10-2-14-15,39-17 21 0,0 0-21 0,-37 17 21 16,-13 8-21-16,50-25 22 0,0 0-22 15,-45 26 23-15,0 3-23 0,45-29 25 0,0 0-25 0,-40 36 26 16,-2 13-26-16,42-49 28 0,0 0-28 0,-41 48 28 16,9 1-28-16,32-49 24 0,0 0-24 0,-26 45 25 15,3-5-25-15,23-40 17 0,0 0-17 0,-21 38 18 0,1 0-18 16,20-38 18-16,0 0-18 0,-21 41 19 16,7 4-19-16,14-45 17 0,0 0-17 0,-11 50 18 15,-1 2-18-15,12-52 17 0,0 0-17 0,-5 50 17 16,1-5-17-16,4-45 14 0,0 0-14 0,0 40 15 0,4-3-15 15,-4-37 13-15,0 0-13 0,5 33 13 0,-1 1-13 16,-4-34 10-16,0 0-10 0,8 36 10 0,1-1-10 16,-9-35 12-16,0 0-12 0,11 38 13 0,6 5-13 15,-17-43 13-15,0 0-13 0,23 47 14 0,9 0-14 16,-32-47 14-16,0 0-14 0,44 40 14 0,14-9-14 16,-58-31 13-16,0 0-13 0,69 24 13 15,4-7-13-15,-73-17 19 0,0 0-19 0,68 11 20 0,3-3-20 0,-71-8 17 16,0 0-17-16,72 6 17 0,6-5-17 0,-78-1 19 15,0 0-19-15,81-1 20 0,-5-5-20 0,-76 6 20 16,0 0-20-16,69-10 21 0,-15-4-21 0,-54 14 32 16,0 0-32-16,55-28 32 0,1-8-32 0,-56 36 28 15,0 0-28-15,57-43 28 0,-1-7-28 0,-56 50 24 0,0 0-24 16,55-54 24-16,-6 7-24 0,-49 47 24 16,0 0-24-16,43-45 24 0,-4 4-24 0,-39 41 23 0,0 0-23 15,31-45 24-15,-3-5-24 0,-28 50 21 0,0 0-21 16,22-56 22-16,-8-6-22 0,-14 62 22 0,0 0-22 0,14-61 22 15,-2 6-22-15,-12 55 20 0,0 0-20 0,11-48 20 16,-6 3-20-16,-5 45 19 0,0 0-19 0,0-42 19 16,-2 0-19-16,2 42 18 0,0 0-18 0,-8-48 18 15,-10-7-18-15,18 55 17 0,0 0-17 0,-18-59 17 16,-5 3-17-16,23 56 13 0,0 0-13 0,-28-46 13 16,-7 9-13-16,35 37 10 0,0 0-10 0,-37-31 10 15,-4 7-10-15,41 24 5 0,0 0-5 0,-47-21 5 16,-3 4-5-16,50 17 3 0,0 0-3 0,-47-12 4 0,2 1-4 15,45 11 3-15,0 0-3 0,-40-5 3 0,3 3-3 16,37 2 1-16,0 0-1 0,-39 0 2 0,2 2-2 16,37-2 1-16,0 0-1 0,-46 7 1 0,-3 5-1 15,49-12 0-15,0 0 0 0,-53 18 1 0,7 2-1 16,46-20 0-16,0 0 0 0,-46 26 0 0,6 11 0 0,40-37-1 16,0 0 1-16,-36 46-1 15,8 13 1-15,28-59-4 0,0 0 4 0,-23 64-4 0,7 2 4 0,16-66-10 16,0 0 10-16,-10 61-9 0,-8-4 9 0,18-57-13 15,0 0 13-15,-14 60-12 0,5 9 12 0,9-69-14 16,0 0 14-16,-9 77-14 0,6-1 14 0,3-76-13 16,0 0 13-16,0 65-13 0,3-9 13 0,-3-56-12 15,0 0 12-15,6 55-12 0,6 6 12 0,-12-61-11 16,0 0 11-16,18 66-11 0,-3 8 11 0,-15-74-9 16,0 0 9-16,25 69-8 0,0-10 8 0,-25-59-6 0,0 0 6 15,35 49-5-15,6-8 5 16,-41-41-2-16,0 0 2 0,49 38-2 0,6-2 2 0,-55-36 0 0,0 0 0 15,58 35 0-15,0-2 0 0,-58-33 0 0,0 0 0 0,60 26 0 16,4-12 0-16,-64-14 1 0,0 0-1 0,67 7 2 16,5-11-2-16,-72 4 7 0,0 0-7 0,67-12 7 15,0-12-7-15,-67 24 10 0,0 0-10 0,60-33 10 16,-7-3-10-16,-53 36 14 0,0 0-14 0,51-47 15 16,-2-3-15-16,-49 50 20 0,0 0-20 0,46-61 20 0,7-17-20 15,-53 78 19-15,0 0-19 0,50-79 20 0,-8 3-20 16,-42 76 23-16,0 0-23 0,35-80 24 0,-8-1-24 15,-27 81 22-15,0 0-22 0,14-85 22 0,-20-9-22 16,6 94 20-16,0 0-20 0,-15-86 20 0,-10 13-20 16,25 73 16-16,0 0-16 0,-39-71 17 0,-12 2-17 15,51 69 14-15,0 0-14 0,-55-69 14 0,-3-4-14 16,58 73 16-16,0 0-16 0,-55-61 16 0,2 15-16 0,53 46 16 16,0 0-16-16,-63-31 16 0,-9 8-16 0,72 23 8 15,0 0-8-15,-81-9 8 0,-1 11-8 0,82-2 1 16,0 0-1-16,-91 28 2 0,-8 31-2 0,99-59 0 15,0 0 0-15,-117 81 0 0,-27 23 0 0,3 1-1317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00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6.50485" units="1/cm"/>
          <inkml:channelProperty channel="Y" name="resolution" value="119.30636" units="1/cm"/>
          <inkml:channelProperty channel="T" name="resolution" value="1" units="1/dev"/>
        </inkml:channelProperties>
      </inkml:inkSource>
      <inkml:timestamp xml:id="ts0" timeString="2023-10-09T08:19:25.4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10-09T08:19:29.474"/>
    </inkml:context>
  </inkml:definitions>
  <inkml:trace contextRef="#ctx0" brushRef="#br0">6087 8768 0,'0'0'0,"0"9"16,0-9-16</inkml:trace>
  <inkml:trace contextRef="#ctx1" brushRef="#br0">3990 995 922 0,'0'0'0'0,"0"0"3"0,0 0-3 0,18 12 3 0,-3 7-3 15,-15-19 2-15,0 0-2 0,11 30 3 16,1 18-3-16,-12-48 4 0,0 0-4 0,14 64 5 16,-5 9-5-16,-9-73 8 15,0 0-8-15,14 72 9 0,1-11-9 0,-15-61 10 0,0 0-10 16,14 54 10-16,-2-14-10 0,-12-40 12 15,0 0-12-15,5 27 12 0,-1-11-12 0,-4-16 11 0,0 0-11 16,0 5 12-16,0-5-12 0,0 0 14 16,0 0-14-16,-5-5 14 0,1-11-14 0,4 16 13 0,0 0-13 15,-5-27 14-15,-11-22-14 0,16 49 17 0,0 0-17 16,-16-57 18-16,-5-7-18 0,21 64 20 0,0 0-20 16,-20-69 20-16,-3-4-20 0,23 73 17 0,0 0-17 15,-17-57 17-15,8 17-17 0,9 40 19 0,0 0-19 16,0-31 19-16,0 2-19 0,0 29 12 0,0 0-12 15,11-28 13-15,6 11-13 0,-17 17 8 0,0 0-8 16,21-13 8-16,2 10-8 0,-23 3 3 0,0 0-3 16,23 3 4-16,0 6-4 0,-23-9 1 0,0 0-1 0,21 16 1 15,-1 1-1-15,-20-17 0 0,0 0 0 0,17 24 0 16,1 4 0-16,-18-28 0 0,0 0 0 0,18 36 0 16,-4 4 0-16,-14-40 0 0,0 0 0 0,14 36 0 15,-9-10 0-15,-5-26 0 0,0 0 0 0,7 19 0 16,-5-13 0-16,-2-6 0 0,0 0 0 0,0 0 0 0,0-14 0 15,0 14 0-15,0 0 0 0,3-25 0 0,8-14 0 16,-11 39 0-16,0 0 0 0,21-44 1 0,11 6-1 16,-32 38 2-16,0 0-2 0,37-34 3 0,7 9-3 15,-44 25 6-15,0 0-6 0,46-17 7 16,-2 9-7-16,-44 8 11 0,0 0-11 0,34 5 11 0,-10 15-11 16,-24-20 8-16,0 0-8 0,14 37 9 0,-5 11-9 15,-9-48 3-15,0 0-3 0,9 61 4 0,-4 18-4 0,-5-79 2 16,0 0-2-16,20 70 2 0,10-25-2 0,1-2-951 15</inkml:trace>
  <inkml:trace contextRef="#ctx1" brushRef="#br0" timeOffset="581.41">4972 1120 1385 0,'-12'3'0'0,"12"-3"62"0,0 0-62 0,-51 21 63 0,2 0-63 16,49-21 28-16,0 0-28 0,-39 31 28 0,10 10-28 0,29-41 11 15,0 0-11-15,-14 45 12 0,20-1-12 0,-6-44 9 16,0 0-9-16,17 41 9 16,15-6-9-16,-32-35 6 0,0 0-6 0,41 26 7 0,4-11-7 15,-45-15 5-15,0 0-5 0,50 4 6 16,-1-16-6-16,-49 12 3 0,0 0-3 0,50-19 4 0,-6-6-4 0,-44 25 3 15,0 0-3-15,37-33 3 0,-14-3-3 16,-23 36 1-16,0 0-1 0,14-40 2 0,-5 7-2 16,-9 33 2-16,0 0-2 0,5-27 2 0,-2 9-2 0,-3 18 1 15,0 0-1-15,6-12 2 0,6 12-2 0,-12 0 1 16,0 0-1-16,18 18 2 16,-1 25-2-16,-17-43 2 0,0 0-2 0,25 48 2 0,14-3-2 15,-39-45 0-15,0 0 0 0,46 40 0 0,7-7 0 16,-53-33-2-16,0 0 2 0,51 21-1 0,3-14 1 15,-54-7-6-15,0 0 6 0,53-4-5 0,-3-16 5 16,-50 20-11-16,0 0 11 0,40-32-11 0,-11-9 11 16,-29 41-3-16,0 0 3 0,21-52-3 0,-14-21 3 0,-7 73-1 15,0 0 1-15,3-69-1 0,-8 8 1 0,5 61 0 0,0 0 0 16,-9-48 0-16,-5 8 0 0,14 40 1 16,0 0-1-16,-9-33 2 0,2 18-2 0,7 15 2 15,0 0-2-15,-7-12 2 0,-2 8-2 0,9 4 1 0,0 0-1 16,-8 7 2-16,1 14-2 0,7-21 1 0,0 0-1 15,-2 31 1-15,7 11-1 0,-5-42 0 0,0 0 0 0,9 55 0 0,8 18 0 16,-17-73 0-16,0 0 0 16,18 74 0-16,2-7 0 0,-20-67-1 0,0 0 1 0,14 54-1 15,-11-2 1-15,-3-52-3 0,0 0 3 16,-5 36-2-16,-4-17 2 0,0-1-1157 0</inkml:trace>
  <inkml:trace contextRef="#ctx1" brushRef="#br0" timeOffset="947.2">5313 1407 1110 0,'0'0'0'0,"0"0"0"0,0 0 0 16,0 0 2-16,0 0-2 0,25-4 3 0,12-1-3 16,-37 5 0-16,0 0 0 0,54-12 0 0,24-9 0 15,-78 21 9-15,0 0-9 0,99-24 9 0,22-10-9 16,-121 34 11-16,0 0-11 0,131-33 11 0,5 0-11 16,-136 33 16-16,0 0-16 0,130-31 17 0,-29 1-17 15,-101 30 9-15,0 0-9 0,84-31 10 0,-24-2-10 16,-60 33 4-16,0 0-4 0,41-27 4 0,-20 13-4 15,-21 14-1-15,0 0 1 0,0-12 0 0,-23-1 0 16,23 13-11-16,0 0 11 0,-39-12-10 0,-12 12 10 16,51 0-23-16,0 0 23 0,-58 6-23 0,-2 6 23 15,60-12-27-15,0 0 27 0,-56 24-27 0,10 9 27 16,46-33-18-16,0 0 18 0,-32 43-18 0,18 9 18 16,14-52-7-16,0 0 7 0,3 48-6 0,17-10 6 15,-20-38-1-15,0 0 1 0,40 28 0 0,20-12 0 16,-60-16 0-16,0 0 0 0,66-4 0 0,6-20 0 15,-72 24 0-15,0 0 0 0,78-48 0 0,-1-22 0 0,-77 70 0 16,0 0 0-16,71-76 0 0,-11 7 0 16,-2 0-723-16</inkml:trace>
  <inkml:trace contextRef="#ctx1" brushRef="#br0" timeOffset="1353.18">6683 729 690 0,'0'0'0'0,"0"0"9"16,0 0-9-16,-23-25 9 0,-7 29-9 0,30-4 3 0,0 0-3 0,-28 27 3 0,7 27-3 15,21-54 5-15,0 0-5 0,-9 68 5 0,16 4-5 16,-7-72 11-16,0 0-11 0,20 75 11 0,15 1-11 15,-35-76 20-15,0 0-20 0,41 67 20 0,8-4-20 16,-49-63 29-16,0 0-29 0,46 48 29 0,3-17-29 16,-49-31 83-16,0 0-83 0,41 9 83 0,-9-25-83 15,-32 16 88-15,0 0-88 0,26-36 88 16,-7-18-88-16,-19 54 77 0,0 0-77 0,18-52 77 16,0 4-77-16,-18 48 56 0,0 0-56 0,17-36 57 15,3 6-57-15,-20 30 32 0,0 0-32 0,26-15 33 0,6 15-33 16,-32 0 20-16,0 0-20 0,28 8 21 0,4 11-21 15,-32-19 14-15,0 0-14 0,32 33 14 0,-1 7-14 16,-31-40 2-16,0 0-2 0,34 42 3 0,-1-11-3 16,-33-31 4-16,0 0-4 0,36 17 4 0,8-17-4 15,-44 0 5-15,0 0-5 0,39-17 5 0,-4-18-5 16,-35 35 8-16,0 0-8 0,35-36 8 0,2 3-8 16,-37 33 10-16,0 0-10 0,35-28 11 0,-12 11-11 15,-23 17 10-15,0 0-10 0,18-12 11 0,0 5-11 16,-18 7 10-16,0 0-10 0,17 7 11 0,8 8-11 15,-25-15 8-15,0 0-8 0,30 30 9 0,-4 15-9 0,-26-45 2 16,0 0-2-16,32 55 2 0,-4 6-2 0,-28-61 0 16,0 0 0-16,32 52 0 0,-5-14 0 15,-27-38-1-15,0 0 1 0,17 19 0 0,-6-19 0 0,1-4-1222 16</inkml:trace>
  <inkml:trace contextRef="#ctx1" brushRef="#br0" timeOffset="2159.86">7497 628 1128 0,'0'0'0'0,"0"0"39"0,0 0-39 0,5-17 39 0,12 8-39 16,-17 9 30-16,0 0-30 0,27 2 30 0,19 14-30 15,-46-16 14-15,0 0-14 0,51 36 14 0,11 19-14 0,-62-55 7 0,0 0-7 16,72 57 7-16,9-3-7 16,-81-54-3-16,0 0 3 0,83 40-3 0,-12-12 3 0,-71-28-24 15,0 0 24-15,58 17-24 0,-21-2 24 16,-37-15-56-16,0 0 56 0,26 13-55 0,-12-1 55 15,-14-12-55-15,0 0 55 0,13 12-54 0,-4 8 54 16,-9-20-26-16,0 0 26 0,10 28-25 0,3 3 25 16,-13-31-9-16,0 0 9 0,10 42-8 0,8 1 8 15,-18-43-2-15,0 0 2 0,26 54-2 0,9 6 2 16,-35-60 0-16,0 0 0 0,43 49 0 0,1-18 0 16,-44-31 5-16,0 0-5 0,42 14 6 0,-1-19-6 15,-41 5 19-15,0 0-19 0,35-25 20 0,-8-23-20 16,-27 48 30-16,0 0-30 0,17-61 31 0,-8 1-31 15,-9 60 61-15,0 0-61 0,5-57 62 0,1 8-62 16,-6 49 64-16,0 0-64 0,5-36 65 0,2 5-65 0,-7 31 54 16,0 0-54-16,14-18 55 0,4 12-55 0,-18 6 45 15,0 0-45-15,28 12 45 0,18 15-45 0,-46-27 36 0,0 0-36 16,67 37 36-16,26-1-36 0,-93-36 28 16,0 0-28-16,104 36 28 0,9-6-28 0,-113-30 7 0,0 0-7 15,113 19 7-15,-4-19-7 0,-109 0 0 0,0 0 0 16,96-12 1-16,-29-4-1 0,-67 16-6 15,0 0 6-15,46-12-6 0,-23 3 6 0,-23 9-21 16,0 0 21-16,3-19-20 0,-22-10 20 0,19 29-18 0,0 0 18 16,-36-28-17-16,-13 13 17 0,49 15-12 0,0 0 12 15,-60-6-12-15,-2 15 12 0,62-9-8 0,0 0 8 0,-58 24-7 16,7 25 7-16,51-49-3 0,0 0 3 0,-39 64-3 16,16 12 3-16,23-76-1 0,0 0 1 0,-5 74-1 15,14-10 1-15,-9-64-1 0,0 0 1 0,26 52 0 16,15-22 0-16,-41-30 0 0,0 0 0 15,40 15 0-15,-3-18 0 0,-37 3-1 0,0 0 1 0,29-9 0 16,-8-3 0-16,-21 12-1 0,0 0 1 0,10-12 0 16,-1 0 0-16,-9 12-1 0,0 0 1 0,7-12-1 15,-2 7 1-15,-5 5-2 0,0 0 2 0,9 0-1 0,5 5 1 0,-14-5-2 16,0 0 2-16,20 20-1 0,5 15 1 16,-25-35-4-16,0 0 4 0,24 54-3 0,-1 34 3 15,-23-88-11-15,0 0 11 0,16 97-11 0,-7 5 11 0,-9-102-11 16,0 0 11-16,2 100-10 0,-4 6 10 0,2-106-7 0,0 0 7 0,-9 92-6 15,-9-30 6 1,18-62-4-16,0 0 4 0,-23 40-4 0,1-28 4 16,22-12-3-16,0 0 3 0,-18-17-3 0,-3-35 3 0,21 52-1 15,0 0 1-15,-11-70 0 0,25-6 0 16,-14 76 0-16,0 0 0 0,27-88 0 0,6-14 0 0,-33 102 1 0,0 0-1 0,50-104 2 16,11 2-2-16,-61 102 10 0,0 0-10 0,73-92 10 0,-1 14-10 15,-72 78 42-15,0 0-42 0,76-52 42 0,-7 35-42 16,-69 17 50-16,0 0-50 0,63 2 50 0,-3 22-50 15,-60-24 22-15,0 0-22 0,67 36 23 0,9-1-23 16,0-2-1212-16</inkml:trace>
  <inkml:trace contextRef="#ctx1" brushRef="#br0" timeOffset="2441.48">11077 999 886 0,'6'57'0'0,"-6"-57"4"0,0 0-4 0,8 93 5 0,3 28-5 15,-11-121 10-15,0 0-10 0,16 125 10 0,1 5-10 16,-17-130 7-16,0 0-7 0,16 116 7 15,0-14-7-15,-16-102 7 0,0 0-7 16,11 88 7-16,-6-24-7 0,-5-64 13 0,0 0-13 0,0 45 14 16,-5-21-14-16,5-24 17 0,0 0-17 0,-14-3 17 15,-18-22-17-15,2-2-693 0</inkml:trace>
  <inkml:trace contextRef="#ctx1" brushRef="#br0" timeOffset="2660.95">10964 1002 996 0,'14'-12'0'0,"-14"12"56"0,0 0-56 0,46-19 57 16,21 7-57 0,-67 12 55-16,0 0-55 0,67 0 56 0,-8 7-56 0,-59-7 31 0,0 0-31 0,45 20 31 15,-9 17-31-15,-36-37 12 0,0 0-12 0,23 48 12 16,-22 9-12-16,-1-57 11 0,0 0-11 0,-10 64 11 16,-13-7-11-16,23-57 9 0,0 0-9 0,-32 45 9 15,-3-13-9-15,35-32 11 0,0 0-11 0,-32 17 12 16,14-5-12-16,18-12 19 0,0 0-19 0,0-12 19 15,29-21-19-15,1-3-996 0</inkml:trace>
  <inkml:trace contextRef="#ctx1" brushRef="#br0" timeOffset="3457.84">12072 999 1148 0,'-67'24'0'0,"67"-24"27"0,0 0-27 0,-92 40 27 0,11 5-27 15,81-45 18-15,0 0-18 0,-55 57 18 0,27 0-18 0,28-57 4 16,0 0-4-16,-9 55 4 0,15-13-4 16,-6-42 2-16,0 0-2 0,23 27 2 0,21-6-2 15,-44-21 1-15,0 0-1 0,60 7 1 0,12-19-1 0,-72 12 4 16,0 0-4-16,71-24 4 0,-15-21-4 0,-56 45 7 16,0 0-7-16,44-56 8 0,-17-1-8 15,-27 57 13-15,0 0-13 0,14-48 14 0,-9 20-14 0,-5 28 20 16,0 0-20-16,4-15 20 0,-4 6-20 0,0 9 22 15,0 0-22-15,0 0 23 0,-9-5-23 0,9 5 15 16,0 0-15-16,-4 8 15 0,4 17-15 0,0-25 5 16,0 0-5-16,5 39 6 0,8 6-6 0,-13-45 1 15,0 0-1-15,23 49 2 0,12-13-2 0,-35-36 0 16,0 0 0-16,41 24 0 0,3-15 0 0,-44-9-3 0,0 0 3 16,51 0-2-16,4-16 2 15,-55 16-2-15,0 0 2 0,54-20-2 0,-1-8 2 0,-53 28-1 0,0 0 1 16,41-24 0-16,-13 6 0 0,-28 18 0 0,0 0 0 0,23-12 0 15,-2 0 0-15,-21 12 0 0,0 0 0 0,18-3 0 16,5 10 0-16,-23-7 0 0,0 0 0 0,19 20 0 16,-1 13 0-16,-18-33 0 0,0 0 0 0,8 45 0 15,-9 4 0-15,1-49 0 0,0 0 0 0,-13 47 0 16,-15-15 0-16,28-32 0 0,0 0 0 0,-30 28 0 16,-2-11 0-16,32-17 1 0,0 0-1 0,-23 9 1 15,9-5-1-15,14-4 3 0,0 0-3 0,-5-9 3 16,7-7-3-16,-2 16 5 0,0 0-5 0,17-33 6 0,24-24-6 15,-41 57 12-15,0 0-12 0,55-71 13 0,22-7-13 16,-77 78 19-16,0 0-19 0,85-69 19 0,0 17-19 16,-85 52 24-16,0 0-24 0,77-45 25 0,-13 14-25 15,-64 31 23-15,0 0-23 0,53-21 23 0,-4 13-23 16,-49 8 14-16,0 0-14 0,41 0 15 0,-13 5-15 16,-28-5 9-1,0 0-9-15,23 16 10 0,-6 8-10 16,-17-24 4-16,0 0-4 0,23 33 5 15,0 10-5-15,-23-43 1 0,0 0-1 0,29 48 2 16,4 9-2-16,-33-57 0 0,0 0 0 16,37 58 0-16,-5-10 0 0,-32-48 0 15,0 0 0-15,32 40 0 0,-2-7 0 0,-30-33-3 16,0 0 3-16,24 33-3 0,-3-9 3 0,-21-24-7 16,0 0 7-16,11 22-7 0,-7-8 7 15,-4-14-9-15,0 0 9 0,-15 16-9 0,-11-4 9 16,26-12-11-16,0 0 11 0,-46 9-11 0,-21-6 11 15,67-3-11-15,0 0 11 0,-72 0-10 0,5-3 10 16,67 3-9-16,0 0 9 0,-46-6-8 0,25-1 8 16,21 7-3-16,0 0 3 0,14-13-2 0,35-19 2 15,1 0-1107-15</inkml:trace>
  <inkml:trace contextRef="#ctx1" brushRef="#br0" timeOffset="3940.41">12875 890 1003 0,'0'0'0'0,"0"0"18"0,0 0-18 0,-27 24 19 0,4 3-19 16,23-27 17-16,0 0-17 0,-14 37 18 0,9 1-18 0,5-38 5 15,0 0-5-15,10 47 5 0,17 10-5 0,-27-57 3 0,0 0-3 0,40 57 3 16,24 0-3-16,-64-57 1 0,0 0-1 16,67 47 1-16,5-15-1 0,-72-32 0 0,0 0 0 0,66 28 0 15,-3-11 0-15,-63-17 0 0,0 0 0 0,51 13 1 16,-17-1-1-16,-34-12 0 0,0 0 0 0,14 8 1 15,-21 4-1-15,7-12 0 0,0 0 0 0,-25 16 1 16,-17 8-1-16,42-24 0 0,0 0 0 0,-48 25 1 16,2-5-1-16,46-20 0 0,0 0 0 0,-33 16 0 15,17-13 0-15,2 1-763 0</inkml:trace>
  <inkml:trace contextRef="#ctx1" brushRef="#br0" timeOffset="4707.58">14201 947 943 0,'-26'-4'0'16,"26"4"30"-16,0 0-30 0,-53-2 30 0,3 8-30 0,50-6 29 15,0 0-29-15,-37 12 30 0,9 7-30 0,28-19 14 16,0 0-14-16,-18 24 15 0,6 2-15 0,12-26 8 15,0 0-8-15,-5 35 9 0,5 10-9 0,0-45 5 0,0 0-5 16,0 48 5-16,9 6-5 0,-9-54 1 0,0 0-1 16,14 43 1-16,-2-10-1 0,-12-33 0 0,0 0 0 15,14 27 0-15,0-9 0 0,-14-18-1 0,0 0 1 0,13 7 0 16,6-7 0-16,-19 0-2 0,0 0 2 0,18-4-1 16,5-1 1-16,-23 5-2 0,0 0 2 0,21-7-1 15,3-2 1-15,-24 9 0 0,0 0 0 16,30 0 0-16,7 4 0 0,-37-4 0 0,0 0 0 15,36 5 0-15,-4 7 0 0,-32-12 1 0,0 0-1 16,26 12 2-16,2 0-2 0,-28-12 3 0,0 0-3 16,23 9 4-16,4-2-4 0,-27-7 4 0,0 0-4 0,24 0 5 15,-8-12-5-15,-16 12 3 0,0 0-3 0,20-24 4 16,10-25-4-16,-30 49 8 0,0 0-8 0,28-57 9 16,-7-7-9-16,-21 64 14 0,0 0-14 0,14-57 15 15,-5 26-15-15,-9 31 20 0,0 0-20 0,2-24 21 0,-4 8-21 16,2 16 28-16,0 0-28 0,0-12 29 0,-5 3-29 15,5 9 30-15,0 0-30 0,-7-5 31 0,-6 2-31 16,13 3 24-16,0 0-24 0,-14 3 24 0,3 18-24 16,11-21 15-16,0 0-15 0,-5 28 15 0,19 10-15 15,-14-38 7-15,0 0-7 0,32 36 8 0,26-8-8 16,-58-28 2-16,0 0-2 0,74 15 3 0,7-22-3 16,4 2-1022-16</inkml:trace>
  <inkml:trace contextRef="#ctx1" brushRef="#br0" timeOffset="5777.3">15032 1011 834 0,'0'0'0'0,"0"0"22"16,0 0-22-16,19-21 22 0,-6 10-22 0,-13 11 22 0,0 0-22 16,0 0 23-16,1 16-23 0,-1-16 17 0,0 0-17 15,-3 31 18-15,-4 18-18 0,7-49 13 16,0 0-13-16,-4 57 14 0,13 12-14 0,-9-69 12 0,0 0-12 16,18 69 12-16,17-17-12 0,-35-52 8 15,0 0-8-15,42 36 8 0,8-16-8 0,-50-20 1 0,0 0-1 0,40 5 2 16,-8-5-2-16,-32 0 1 0,0 0-1 0,23-18 2 15,-2-13-2-15,-21 31 8 0,0 0-8 0,11-45 9 16,-11-10-9-16,0 55 28 0,0 0-28 0,-11-57 29 16,-10 0-29-16,21 57 44 0,0 0-44 0,-32-52 45 15,-8 3-45-15,40 49 46 0,0 0-46 0,-41-36 47 16,6 15-47-16,35 21 44 0,0 0-44 16,-28-8 45-16,5 13-45 0,23-5 25 0,0 0-25 15,-14 19 26-15,8 17-26 0,6-36 15 0,0 0-15 16,20 42 15-16,22 6-15 0,-42-48 9 0,0 0-9 0,62 49 9 15,10 2-9-15,-72-51 3 0,0 0-3 0,83 37 3 16,5-20-3-16,-88-17 1 0,0 0-1 0,81-2 1 16,-21-20-1-1,-60 22 0-15,0 0 0 0,48-33 0 0,-11-12 0 0,-37 45 0 0,0 0 0 0,23-40 0 0,-6 11 0 16,-17 29 0-16,0 0 0 0,16-28 1 0,-3 0-1 16,-13 28 2-16,0 0-2 0,14-29 2 0,0 10-2 15,-14 19 2-15,0 0-2 0,16-17 3 0,-4 1-3 16,-12 16 3-16,0 0-3 0,20-7 4 0,2 14-4 15,-22-7 3-15,0 0-3 0,22 17 3 0,-12 18-3 16,-10-35 1 0,0 0-1-16,6 48 1 0,-3 10-1 0,-3-58 0 0,0 0 0 0,9 65 0 15,5 6 0-15,-14-71-1 0,0 0 1 16,30 57-1-16,18-15 1 0,-48-42-4 16,0 0 4-16,61 31-4 0,12-14 4 0,-73-17-15 0,0 0 15 15,84 4-15-15,8-8 15 0,-92 4-30 0,0 0 30 16,94-17-30-16,3-4 30 0,-97 21-40 0,0 0 40 0,86-31-39 15,-19-9 39-15,-67 40-49 0,0 0 49 16,48-45-48-16,-18-8 48 0,-30 53-21 0,0 0 21 0,15-49-20 16,-18 13 20-16,3 36-1 0,0 0 1 0,-14-28-1 15,-14-5 1-15,28 33 1 0,0 0-1 0,-36-27 2 16,-2 15-2-16,38 12 16 0,0 0-16 0,-43 3 17 16,-4 14-17-16,47-17 32 0,0 0-32 0,-39 33 32 0,14 19-32 15,25-52 18-15,0 0-18 0,-5 57 18 16,19 7-18-16,-14-64 10 0,0 0-10 0,33 57 10 0,17-13-10 15,-50-44 4-15,0 0-4 0,56 27 5 0,1-15-5 16,-57-12 3-16,0 0-3 0,60-10 3 0,-2-19-3 16,-58 29 3-16,0 0-3 0,55-56 3 0,-4-16-3 15,-51 72 5-15,0 0-5 0,47-82 6 0,-15 10-6 16,-32 72 9-16,0 0-9 0,23-82 9 0,-14-11-9 0,-9 93 11 16,0 0-11-16,3-92 12 0,-4 16-12 15,1 76 17-15,0 0-17 0,-6-57 17 0,3 27-17 0,3 30 20 16,0 0-20-16,-2-19 20 0,-3 7-20 0,5 12 15 15,0 0-15-15,-7 0 16 0,-9 16-16 0,16-16 8 16,0 0-8-16,-18 45 9 0,1 34-9 0,17-79 1 0,0 0-1 16,-15 90 1-16,3 2-1 0,12-92-2 0,0 0 2 15,-11 90-2-15,11-9 2 0,0-81-14 0,0 0 14 16,11 73-14-16,7-9 14 0,-18-64-24 0,0 0 24 0,23 49-23 16,5-22 23-16,-28-27-22 0,0 0 22 0,35 16-21 15,9-14 21-15,-44-2-26 0,0 0 26 0,46-13-25 16,-2-12 25-16,-44 25-6 0,0 0 6 15,46-40-6-15,3-12 6 0,-49 52-1 0,0 0 1 16,52-54-1-16,-3 2 1 0,-49 52 0 0,0 0 0 16,44-48 0-16,-21 15 0 0,-23 33 2 0,0 0-2 0,12-35 2 15,-6-3-2-15,-6 38 9 0,0 0-9 0,3-36 10 16,-3 20-10-16,0 16 13 0,0 0-13 0,0-8 13 16,0 8-13-16,0 0 15 0,0 0-15 0,0 0 16 0,-9 29-16 15,9-29 7-15,0 0-7 0,2 36 8 0,9 16-8 16,-11-52 2-16,0 0-2 0,10 73 3 0,-3 24-3 15,-7-97 0-15,0 0 0 0,-17 114 1 0,-34 7-1 16,1 0-1032-16</inkml:trace>
  <inkml:trace contextRef="#ctx1" brushRef="#br0" timeOffset="7191.59">4498 2376 404 0,'0'0'0'0,"0"0"0"0,-35-16 0 15,35 16 7-15,0 0-7 0,-29-15 8 0,3 6-8 16,26 9 14-16,0 0-14 0,-32-8 14 0,-17-5-14 15,49 13 30-15,0 0-30 0,-46-12 31 0,19 9-31 16,27 3 34-16,0 0-34 0,-17-5 35 0,3 5-35 16,14 0 26-16,0 0-26 0,-13-4 26 0,3 4-26 15,10 0 14-15,0 0-14 0,0 0 15 0,19 0-15 16,-19 0 10-16,0 0-10 0,44 4 11 0,39-4-11 0,-83 0 6 16,0 0-6-16,111-4 6 0,25-3-6 15,-136 7 0-15,0 0 0 0,171-5 1 0,55-7-1 16,-226 12 0-16,0 0 0 0,280-9 0 0,33 2 0 15,-313 7 0-15,0 0 0 0,356-12 0 0,37-5 0 16,-393 17-2-16,0 0 2 0,433-16-1 0,37-3 1 16,-470 19-1-16,0 0 1 0,505-26 0 0,44-10 0 0,-549 36 0 15,0 0 0-15,580-43 0 0,25 1 0 0,-605 42 0 16,0 0 0-16,645-39 0 0,33 6 0 0,-678 33 0 0,0 0 0 0,718-32 0 0,23 3 0 16,-741 29 0-1,0 0 0-15,765-31 1 0,9 7-1 0,-774 24 0 16,0 0 0-16,776-21 0 0,6-3 0 0,-782 24 0 15,0 0 0-15,792-25 0 0,-11 10 0 0,-781 15 0 16,0 0 0-16,773-17 0 0,-8 6 0 0,-765 11 0 16,0 0 0-16,764-2 0 0,-4 8 0 0,-760-6 1 0,0 0-1 15,743 15 2-15,-43 6-2 0,-700-21 5 0,0 0-5 0,672 19 6 16,-28-2-6-16,-644-17 10 0,0 0-10 0,602 19 11 16,-54 6-11-16,-548-25 13 0,0 0-13 0,519 20 14 15,-43-2-14-15,-476-18 15 0,0 0-15 0,452 22 15 16,-38 8-15-16,-414-30 13 0,0 0-13 0,376 27 14 15,-30 1-14-15,-346-28 18 0,0 0-18 0,306 29 18 0,-37 3-18 16,-269-32 18-16,0 0-18 0,220 24 18 16,-49 0-18-16,-171-24 17 0,0 0-17 0,129 9 18 15,-43-21-18-15,3-1-627 0</inkml:trace>
  <inkml:trace contextRef="#ctx1" brushRef="#br0" timeOffset="9006.51">5983 3613 449 0,'0'0'0'16,"0"0"0"-16,0 0 0 0,0 0 16 0,0 0-16 15,-25-5 16-15,20 5-16 0,5 0 54 16,0 0-54-16,-10-3 55 0,-8 3-55 0,18 0 54 0,0 0-54 16,-32-4 55-16,-17 4-55 0,49 0 35 0,0 0-35 15,-55 4 36-15,-1 8-36 0,56-12 27 0,0 0-27 0,-46 19 28 16,5 10-28-16,41-29 16 0,0 0-16 0,-32 49 16 15,4 18-16-15,28-67 11 0,0 0-11 0,-16 78 11 16,11 7-11-16,5-85 7 16,0 0-7-16,9 80 7 0,9-15-7 0,-18-65 5 0,0 0-5 0,35 57 5 15,19 2-5-15,-54-59 4 0,0 0-4 0,64 50 4 0,5-15-4 16,-69-35 3-16,0 0-3 16,76 17 3-16,8-17-3 0,-84 0 2 0,0 0-2 15,87-17 3-15,8-14-3 0,-95 31 0 0,0 0 0 16,86-49 0-16,-10-8 0 0,-3 0-632 0</inkml:trace>
  <inkml:trace contextRef="#ctx1" brushRef="#br0" timeOffset="9545.77">6297 3108 662 0,'0'0'0'0,"0"0"0"0,0 0 0 16,0 0 0-16,0 0 0 0,0 0 1 0,0 10-1 15,0-10 1-15,0 0-1 0,-2 9 1 0,-1 12-1 0,3-21 14 0,0 0-14 16,0 24 14-16,0 4-14 0,0-28 18 16,0 0-18-16,3 36 19 0,6 18-19 15,-9-54 22-15,0 0-22 0,11 67 22 0,6 15-22 0,-17-82 32 0,0 0-32 0,22 88 33 16,2-14-33-16,-24-74 33 16,0 0-33-16,27 83 33 0,3 16-33 0,-30-99 27 15,0 0-27-15,24 95 28 0,-2-10-28 0,-22-85 26 16,0 0-26-16,19 73 27 0,-1-8-27 0,-18-65 20 15,0 0-20-15,12 64 21 0,-7-3-21 0,-5-61 18 16,0 0-18-16,6 52 19 0,1-7-19 0,-7-45 17 16,0 0-17-16,0 33 18 0,-4-14-18 0,4-19 14 15,0 0-14-15,-5 9 15 0,5-9-15 0,0 0 17 0,0 0-17 16,-18-9 17-16,-12-19-17 0,30 28 23 0,0 0-23 0,-25-45 23 16,1-7-23-16,24 52 41 0,0 0-41 15,-16-64 41-15,9-2-41 0,7 66 43 0,0 0-43 16,3-76 43-16,10-8-43 0,-13 84 40 0,0 0-40 15,24-82 40-15,12 10-40 0,-36 72 31 0,0 0-31 16,49-49 31-16,6 14-31 0,-55 35 18 0,0 0-18 0,58-17 19 16,0 8-19-16,-58 9 11 0,0 0-11 0,51 6 11 15,-7 2-11-15,-44-8 3 0,0 0-3 0,36 28 4 0,-12 17-4 16,-24-45 0-16,0 0 0 0,16 59 1 16,-5 14-1-16,-11-73 0 0,0 0 0 0,3 69 0 15,-1-9 0-15,-2-60-1 0,0 0 1 0,-2 57 0 0,-1 7 0 16,3-64-2-16,0 0 2 0,-5 61-1 0,10-9 1 15,-5-52-4-15,0 0 4 0,9 45-3 0,14-17 3 16,-23-28-6-16,0 0 6 0,37 0-6 0,24-25 6 16,-1-2-1132-16</inkml:trace>
  <inkml:trace contextRef="#ctx1" brushRef="#br0" timeOffset="10111.12">7624 3793 931 0,'0'0'0'0,"0"0"0"0,-22-12 0 0,22 12 18 0,0 0-18 15,-19-12 18-15,0 5-18 0,19 7 48 0,0 0-48 16,-27-5 49-16,-19 7-49 0,46-2 50 0,0 0-50 16,-49 12 50-16,5 12-50 0,44-24 24 0,0 0-24 15,-37 40 24-15,7 15-24 0,30-55 22 0,0 0-22 16,-20 61 22-16,3-7-22 0,17-54 21 0,0 0-21 0,-6 48 22 16,6-5-22-16,0-43 17 0,0 0-17 0,11 37 18 15,7-11-18-15,-18-26 15 0,0 0-15 0,26 19 15 0,9-16-15 16,-35-3 15-16,0 0-15 0,43-3 15 15,6-13-15-15,-49 16 16 0,0 0-16 0,49-21 17 16,-8-3-17-16,-41 24 17 0,0 0-17 0,32-24 17 16,-6-4-17-16,-26 28 14 0,0 0-14 0,18-24 15 0,-8 7-15 15,-10 17 21-15,0 0-21 0,9-13 22 0,0 7-22 16,-9 6 18-16,0 0-18 0,12 0 18 0,3 15-18 16,-15-15 15-16,0 0-15 0,17 24 16 0,6 6-16 0,-23-30 8 15,0 0-8-15,28 31 9 0,8-10-9 0,-36-21 3 16,0 0-3-16,40 12 3 0,6-4-3 15,-46-8 0-15,0 0 0 0,49 0 1 0,-4-8-1 0,-45 8 1 16,0 0-1-16,33-18 1 0,-10-1-1 0,-23 19 1 16,0 0-1-16,16-29 1 0,-6-14-1 0,-10 43 4 15,0 0-4-15,6-49 4 0,-6-8-4 0,0 57 7 16,0 0-7-16,0-60 7 0,3 4-7 0,-3 56 8 16,0 0-8-16,4-41 8 0,1 16-8 0,-5 25 8 0,0 0-8 15,12-12 9-15,4 12-9 0,-16 0 8 0,0 0-8 16,21 12 9-16,-3 21-9 0,-18-33 4 0,0 0-4 15,23 40 5-15,4 12-5 0,-27-52 2 0,0 0-2 16,28 57 3-16,0 4-3 0,-28-61 0 0,0 0 0 0,26 52 0 16,-4-11 0-16,-22-41-1 0,0 0 1 0,17 40 0 15,-3-4 0-15,-14-36-2 0,0 0 2 0,14 33-2 16,4-2 2-16,-18-31-7 0,0 0 7 0,32 25-6 0,12-5 6 16,-44-20-10-16,0 0 10 15,60 4-9-15,16-28 9 0,-4-1-1198 0</inkml:trace>
  <inkml:trace contextRef="#ctx1" brushRef="#br0" timeOffset="11612.19">10486 3565 247 0,'0'0'0'0,"0"0"0"0,-26-5 0 16,26 5 5-16,0 0-5 0,-20-7 6 0,-1 5-6 15,21 2 15-15,0 0-15 0,-31-3 15 0,-21 3-15 16,52 0 19-16,0 0-19 0,-61 5 20 0,-8 10-20 16,69-15 21-16,0 0-21 0,-64 25 22 0,6 8-22 0,58-33 20 15,0 0-20-15,-46 39 20 0,15 6-20 0,31-45 16 16,0 0-16-16,-22 49 17 0,17-1-17 0,5-48 16 0,0 0-16 15,9 47 17-15,14-9-17 0,-23-38 14 16,0 0-14-16,35 28 14 0,13-9-14 0,-48-19 12 16,0 0-12-16,56 8 13 0,8-4-13 0,-64-4 13 15,0 0-13-15,67 5 13 0,-4-5-13 0,-63 0 7 16,0 0-7-16,60-9 7 0,7-3-7 0,-67 12 9 0,0 0-9 16,64-20 10-16,-6-8-10 0,0 4-381 15</inkml:trace>
  <inkml:trace contextRef="#ctx1" brushRef="#br0" timeOffset="13300.14">10910 3657 102 0,'0'0'0'0,"0"0"0"15,0 0 0-15,0 0 2 0,0 0-2 0,0 0 2 0,-7-9-2 0,7 9 4 16,0 0-4-16,0 0 5 0,0 0-5 16,0 0 4-16,0 0-4 0,-6 2 4 0,6-2-4 15,0 0 11-15,0 0-11 0,0 0 11 16,0 0-11-16,0 0 17 0,0 0-17 0,-10-5 18 16,3 5-18-16,7 0 23 0,0 0-23 0,-9-4 23 15,0 4-23-15,9 0 27 0,0 0-27 0,-5-3 28 0,5 3-28 0,0 0 27 16,0 0-27-16,-13 0 27 15,6 0-27-15,7 0 26 0,0 0-26 0,-8 0 26 16,-5 3-26-16,13-3 18 0,0 0-18 0,-14 12 19 0,2 4-19 16,12-16 13-16,0 0-13 0,-11 24 14 0,4 5-14 15,7-29 8-15,0 0-8 0,2 37 8 0,12 6-8 0,-14-43 5 0,0 0-5 16,23 42 5 0,3-6-5-16,-26-36 2 0,0 0-2 0,37 28 3 0,6-13-3 15,-43-15 1-15,0 0-1 0,53 5 2 0,0-13-2 16,-53 8 0-16,0 0 0 0,54-21 1 0,-4-10-1 15,-50 31 3-15,0 0-3 0,33-38 4 16,-10-9-4-16,-23 47 10 0,0 0-10 0,16-38 10 0,-11 14-10 16,-5 24 24-16,0 0-24 0,-12-31 24 0,-16-14-24 15,28 45 35-15,0 0-35 0,-37-45 35 0,-4 13-35 16,41 32 46-16,0 0-46 0,-35-20 46 0,12 11-46 16,23 9 44-16,0 0-44 0,-23 0 45 0,0 14-45 0,23-14 37 15,0 0-37-15,-12 19 37 0,12 2-37 0,0-21 32 16,0 0-32-16,12 19 32 0,29-2-32 15,-41-17 21-15,0 0-21 0,56 12 21 0,15-8-21 0,-71-4 11 16,0 0-11-16,72 0 11 0,-9-9-11 0,-63 9 6 16,0 0-6-16,59-16 7 0,-14-4-7 0,-45 20 5 0,0 0-5 15,36-19 6-15,-10 1-6 0,-26 18 4 16,0 0-4-16,20-15 5 0,-10 6-5 0,-10 9 6 16,0 0-6-16,7 0 6 0,-1 9-6 0,-6-9 2 15,0 0-2-15,3 15 3 0,-3 9-3 0,0-24 0 0,0 0 0 16,0 37 1-16,0 4-1 0,0-41 0 0,0 0 0 15,2 45 0-15,5 11 0 0,-7-56-2 0,0 0 2 16,5 48-1-16,7-3 1 0,-12-45-2 0,0 0 2 16,11 31-2-16,-7-13 2 0,-4-18-2 0,0 0 2 15,0 7-1-15,0-7 1 0,0 0 0 0,0 0 0 0,1-20 0 0,3-21 0 16,-4 41 0-16,0 0 0 0,0-48 1 0,3 13-1 16,-3 35 3-16,0 0-3 0,6-36 4 0,4-6-4 15,-10 42 9-15,0 0-9 0,21-45 10 16,6 10-10-16,-27 35 11 0,0 0-11 0,28-20 11 0,2 8-11 15,-30 12 18-15,0 0-18 0,32-6 19 0,1 15-19 16,-33-9 9-16,0 0-9 0,36 12 10 0,-5 5-10 16,-31-17 5-16,0 0-5 0,30 25 5 0,-5 2-5 15,-25-27 2-15,0 0-2 0,16 31 3 0,-11-5-3 16,-5-26 2-16,0 0-2 0,2 19 2 0,2-10-2 16,-4-9 2-16,0 0-2 0,0 0 2 0,0 0-2 15,0 0 2-15,0 0-2 0,0 0 2 0,0-12-2 0,0 12 2 16,0 0-2-16,8-17 3 0,12-11-3 0,-20 28 4 15,0 0-4-15,32-28 4 0,10 4-4 0,-42 24 5 16,0 0-5-16,51-15 5 0,-2 9-5 0,-49 6 6 0,0 0-6 16,50 0 6-16,-4 9-6 0,-46-9 5 0,0 0-5 15,35 19 5-15,-3 10-5 0,-32-29 2 0,0 0-2 16,19 44 2-16,-7 13-2 0,-12-57 0 0,0 0 0 16,4 60 1-16,-2 4-1 0,-2-64 0 0,0 0 0 0,3 54 0 15,6-9 0-15,-9-45 0 0,0 0 0 16,9 31 0-16,1-10 0 0,-10-21 0 0,0 0 0 0,18 7 0 15,2-11 0-15,-20 4 1 0,0 0-1 0,26-20 1 0,4-11-1 16,-30 31 0-16,0 0 0 0,28-49 1 0,-5-12-1 16,-23 61 0-16,0 0 0 0,21-60 0 0,-7 6 0 15,-14 54-1-15,0 0 1 0,13-43 0 0,-6 14 0 16,-7 29-2-16,0 0 2 0,7-16-2 0,-5 4 2 16,-2 12-3-16,0 0 3 0,0 0-2 0,14 5 2 0,-14-5-2 15,0 0 2-15,12 24-2 0,2 28 2 16,-14-52-3-16,0 0 3 0,14 69-2 0,7 20 2 15,-21-89-5-15,0 0 5 0,27 91-5 0,5-9 5 16,-32-82-7-16,0 0 7 0,35 78-7 0,2 5 7 0,-37-83-8 16,0 0 8-16,34 65-8 0,-10-16 8 0,-24-49-10 15,0 0 10-15,16 33-10 0,-12-14 10 0,-4-19-5 16,0 0 5-16,-15-9-4 0,-22-31 4 0,37 40-1 0,0 0 1 16,-40-52-1-16,-4-13 1 15,44 65 2-15,0 0-2 0,-36-76 2 0,10 3-2 16,26 73 11-16,0 0-11 0,-16-81 12 0,7-20-12 0,9 101 23 0,0 0-23 15,2-104 23-15,16 20-23 0,-18 84 29 16,0 0-29-16,26-73 29 0,9 7-29 0,-35 66 28 16,0 0-28-16,36-48 29 0,6 18-29 0,-42 30 22 0,0 0-22 0,41-12 23 0,-4 21-23 15,-37-9 16-15,0 0-16 16,30 21 16-16,-6 15-16 0,-24-36 13 0,0 0-13 16,13 45 13-16,-13-2-13 0,0-43 9 0,0 0-9 0,-9 42 10 0,-9 1-10 15,18-43 7 1,0 0-7-16,-23 38 8 0,-1-3-8 0,24-35 7 15,0 0-7-15,-25 26 7 0,6-14-7 0,19-12 5 0,0 0-5 16,-9-9 6-16,9-27-6 0,0-1-1065 0</inkml:trace>
  <inkml:trace contextRef="#ctx1" brushRef="#br0" timeOffset="14423.78">13287 3620 639 0,'0'0'0'0,"0"0"0"16,0 0 0-16,0 0 13 0,0 0-13 16,-7 9 14-16,7-9-14 0,0 0 28 0,0 0-28 0,0 0 28 15,0 0-28-15,0 0 19 0,0 0-19 0,0 0 19 16,0 0-19-16,0 0 7 0,0 0-7 15,0 0 8-15,0 0-8 0,0 0 3 0,0 0-3 0,0 12 4 16,-3 7-4-16,3-19 1 0,0 0-1 0,-5 38 2 16,-3 21-2-16,8-59 0 0,0 0 0 0,-1 69 0 15,1 16 0-15,0-85 0 0,0 0 0 16,3 85 0-16,11-12 0 0,-14-73-1 0,0 0 1 0,16 81-1 16,9 11 1-16,-25-92-1 0,0 0 1 15,25 86-1-15,-2-10 1 0,-23-76-1 0,0 0 1 16,24 68 0-16,-4-20 0 0,-20-48 0 0,0 0 0 0,17 37 0 15,-3-13 0-15,-14-24 0 0,0 0 0 0,9 12 0 16,-9-12 0-16,0 0 1 0,0 0-1 0,0 0 2 16,-5-28-2-16,-4-3-528 0</inkml:trace>
  <inkml:trace contextRef="#ctx1" brushRef="#br0" timeOffset="14707.59">13377 3613 718 0,'0'0'0'0,"0"0"0"0,7-17 0 0,-7 17 6 16,0 0-6-16,2-12 7 0,2 3-7 0,-4 9 19 0,0 0-19 16,3-10 20-16,3-2-20 0,-6 12 20 15,0 0-20-15,17-12 21 0,10 0-21 0,-27 12 23 16,0 0-23-16,33-9 24 0,2 12-24 0,-35-3 25 0,0 0-25 16,32 13 26-16,3 11-26 0,-35-24 21 15,0 0-21-15,25 33 21 0,-7-2-21 0,-18-31 12 0,0 0-12 16,3 36 12-16,-8-3-12 15,5-33 4-15,0 0-4 0,-18 36 4 0,-12 4-4 0,30-40 0 0,0 0 0 16,-40 37 1-16,-8-5-1 0,48-32 0 16,0 0 0-16,-49 28 0 0,-1-4 0 0,50-24-1 15,0 0 1-15,-35 18 0 0,16-10 0 0,19-8 0 16,0 0 0-16,0 0 0 0,24-17 0 0,-1 1-678 16</inkml:trace>
  <inkml:trace contextRef="#ctx1" brushRef="#br0" timeOffset="15493.67">14134 3581 908 0,'0'0'0'0,"0"0"0"15,-14 6 0-15,14-6-1 0,0 0 1 0,-16 13 0 0,-3 4 0 16,19-17-3-16,0 0 3 0,-23 24-2 0,-4 4 2 16,27-28 7-16,0 0-7 0,-19 33 7 0,8 6-7 15,11-39 15-15,0 0-15 0,-1 45 16 0,6 0-16 0,-5-45 17 16,0 0-17-16,14 47 17 0,11-10-17 15,-25-37 17-15,0 0-17 0,30 24 18 0,3-16-18 0,-33-8 15 0,0 0-15 0,37 0 15 0,-2-15-15 16,-35 15 20-16,0 0-20 0,37-24 21 0,-10-9-21 16,-27 33 32-16,0 0-32 0,25-40 33 0,-1-5-33 15,-24 45 40-15,0 0-40 0,16-33 40 0,-5 14-40 16,-11 19 44-16,0 0-44 0,7-12 45 16,0 3-45-16,-7 9 40 0,0 0-40 0,14-3 41 0,9 10-41 15,-23-7 28-15,0 0-28 0,21 17 29 0,2 16-29 16,-23-33 15-16,0 0-15 0,23 40 15 0,0 12-15 15,-23-52 7-15,0 0-7 0,25 45 8 0,8-9-8 16,-33-36 3-16,0 0-3 0,32 24 3 0,-6-12-3 16,-26-12 1-16,0 0-1 0,29-3 1 0,-1-6-1 15,-28 9 1-15,0 0-1 0,30-21 1 0,-4-6-1 16,-26 27 0-16,0 0 0 0,28-30 1 0,-1-1-1 16,-27 31 0-16,0 0 0 0,26-33 1 0,3 6-1 15,-29 27 0-15,0 0 0 0,22-25 1 0,5 8-1 16,-27 17 0-1,0 0 0-15,23-7 1 0,0 11-1 0,-23-4 0 0,0 0 0 0,23 15 0 0,0 11 0 16,-23-26 0-16,0 0 0 0,16 43 0 0,-6 9 0 0,-10-52-1 16,0 0 1-16,0 50-1 0,-12-6 1 0,12-44-3 15,0 0 3-15,-16 33-3 0,0-18 3 0,16-15-3 0,0 0 3 16,-11 5-2-16,-3-5 2 0,14 0-2 0,0 0 2 16,-14-13-2-16,5-22 2 0,9 35-1 0,0 0 1 15,0-45 0-15,11-16 0 0,-11 61 0 0,0 0 0 16,26-64 1-16,11 11-1 0,-37 53 3 0,0 0-3 15,55-52 4-15,10 7-4 0,-65 45 9 0,0 0-9 16,71-37 10-16,0 10-10 0,-71 27 9 0,0 0-9 16,58-12 10-16,-11 12-10 0,-47 0 3 0,0 0-3 0,41 8 4 15,-9 15-4-15,-32-23 0 0,0 0 0 0,24 29 0 16,-15 8 0-16,-9-37-1 0,0 0 1 16,6 39-1-16,-3 13 1 0,-3-52-4 0,0 0 4 0,5 57-4 0,1 0 4 15,-6-57-8-15,0 0 8 0,12 49-8 0,-3-13 8 16,-9-36-10-16,0 0 10 0,2 25-9 0,-4-6 9 15,2-19-6-15,0 0 6 0,-18 8-5 0,-22 4 5 32,40-12-1-32,0 0 1 0,-59 6-1 0,-25-3 1 0,84-3-1 0,0 0 1 0,-88 3-1 0,-2 6 1 15,90-9-1-15,0 0 1 0,-73 12-1 0,38-12 1 16,0 4-1059-16</inkml:trace>
  <inkml:trace contextRef="#ctx1" brushRef="#br0" timeOffset="16293.49">16251 3177 595 0,'0'0'0'0,"0"0"0"15,0 0 0-15,0 0 21 0,0 0-21 0,0 0 22 16,0 0-22-16,0 0 39 0,0 0-39 0,0 0 40 0,0 0-40 16,0 0 20-16,0 0-20 0,-21 11 21 0,-9-3-21 15,30-8 10-15,0 0-10 0,-39 9 10 0,-9 0-10 16,48-9 4-16,0 0-4 0,-51 10 4 0,-4 2-4 15,55-12 3-15,0 0-3 0,-47 9 3 0,10-6-3 16,37-3 4-16,0 0-4 0,-32 0 4 0,9-7-4 16,23 7 5-16,0 0-5 0,-18-5 5 0,4 5-5 15,14 0 8-15,0 0-8 0,-7-3 9 0,7 3-9 0,0 0 9 16,0 0-9-16,0 0 9 0,-7-4-9 0,7 4 7 16,0 0-7-16,0 0 8 0,0 0-8 0,0 0 6 15,0 0-6-15,-9 7 7 0,6 9-7 0,3-16 3 16,0 0-3-16,-6 41 3 0,-2 20-3 0,8-61 0 15,0 0 0-15,-14 76 1 0,3 9-1 0,11-85 0 16,0 0 0-16,-7 85 0 0,3 1 0 0,4-86-6 16,0 0 6-16,0 92-5 0,6 1 5 0,-6-93-23 15,0 0 23-15,14 85-23 0,7-21 23 16,-21-64-33-16,0 0 33 0,26 52-33 0,-1-10 33 16,-25-42-36-16,0 0 36 0,30 27-36 0,2-9 36 0,-32-18-20 15,0 0 20-15,37 10-19 0,7-5 19 0,-44-5-2 16,0 0 2-16,44-3-2 0,2-3 2 0,-46 6 1 0,0 0-1 15,40-12 2-15,1-3-2 0,-41 15 23 0,0 0-23 16,42-24 23-16,6-9-23 0,-6 0-459 16</inkml:trace>
  <inkml:trace contextRef="#ctx1" brushRef="#br0" timeOffset="17233.22">16960 3337 483 0,'0'0'0'15,"0"0"0"-15,7-4 0 0,-7 4 26 0,0 0-26 16,0 0 26-16,12-7-26 0,-12 7 55 0,0 0-55 15,13-3 55-15,8-3-55 0,-21 6 51 0,0 0-51 0,28-6 51 16,4-3-51-16,-32 9 38 0,0 0-38 0,37-9 39 16,-6-3-39-16,-31 12 29 0,0 0-29 15,32-15 29-15,-7 1-29 0,-25 14 21 0,0 0-21 0,25-14 22 16,-2 2-22-16,-23 12 14 0,0 0-14 0,17-9 15 16,-3 4-15-16,-14 5 16 0,0 0-16 0,9 0 16 15,0 0-16-15,-9 0 20 0,0 0-20 0,9 9 20 16,1 3-20-16,-10-12 13 0,0 0-13 0,13 29 14 15,-4 14-14-15,-9-43 6 0,0 0-6 0,10 61 6 16,8 12-6-16,-18-73 2 0,0 0-2 16,21 77 3-16,2-6-3 0,-23-71 0 0,0 0 0 0,23 70 1 15,-6 6-1-15,-17-76 0 16,0 0 0-16,9 74 0 0,-2 6 0 0,-7-80-2 0,0 0 2 16,2 69-2-16,-6-14 2 0,4-55-6 0,0 0 6 15,-5 45-6-15,2-12 6 0,3-33-8 0,0 0 8 16,-4 25-8-16,-1-10 8 0,5-15-6 0,0 0 6 15,-5 12-6-15,-2-3 6 0,7-9-2 0,0 0 2 0,0 0-2 16,-11 3 2-16,11-3-1 0,0 0 1 0,-12-3 0 0,-11-2 0 16,23 5 1-16,0 0-1 0,-27-7 1 15,3-2-1-15,24 9 10 0,0 0-10 0,-29-9 10 16,-6-6-10-16,35 15 28 0,0 0-28 0,-35-16 28 0,12 4-28 16,23 12 43-16,0 0-43 0,-9-15 43 15,9-15-43-15,0 3-830 0</inkml:trace>
  <inkml:trace contextRef="#ctx1" brushRef="#br0" timeOffset="17553.41">18126 3593 639 0,'0'0'0'0,"0"0"0"16,-9 7 0-16,9-7 37 0,0 0-37 0,-7 5 38 16,7-5-38-16,0 0 30 0,0 0-30 0,-9 3 30 0,9-3-30 15,0 0 25-15,0 0-25 0,0 0 25 0,9 0-25 16,-9 0 21-16,0 0-21 0,16 0 21 16,21-3-21-16,-37 3 15 0,0 0-15 0,49-5 16 0,13 5-16 15,-62 0 24-15,0 0-24 0,63 0 24 16,-6 0-24-16,-57 0 29 0,0 0-29 0,53 0 30 0,-9 0-30 15,-44 0 26-15,0 0-26 0,37 8 27 0,-11 8-27 0,-26-16 15 0,0 0-15 16,20 12 15-16,-11-12-15 0,-1 2-756 16</inkml:trace>
  <inkml:trace contextRef="#ctx1" brushRef="#br0" timeOffset="17752.28">17937 4048 1076 0,'0'0'0'0,"0"0"0"0,12 8 0 0,-12-8 5 16,0 0-5-16,18 6 5 0,14 1-5 0,-32-7 10 0,0 0-10 16,46 0 10-16,8 0-10 0,-54 0 37 0,0 0-37 0,67-4 37 15,16-1-37-15,-83 5 17 0,0 0-17 16,88-7 17-16,-5 7-17 0,-83 0 9 0,0 0-9 16,78-21 9-16,-2-24-9 0,0-3-864 15</inkml:trace>
  <inkml:trace contextRef="#ctx1" brushRef="#br0" timeOffset="18218.27">19013 2752 740 0,'0'0'0'0,"0"0"0"16,0 0 0-16,0 0 91 0,0 0-91 16,0 0 92-16,0 0-92 0,0 0 52 0,0 0-52 0,0 0 53 15,0 0-53-15,0 0 33 0,0 0-33 0,0 0 34 16,18 3-34-16,-18-3 15 0,0 0-15 0,7 17 15 15,1 8-15-15,-8-25 9 0,0 0-9 0,9 31 10 0,-2 10-10 16,-7-41 7-16,0 0-7 0,7 40 7 16,-1 2-7-16,-6-42 5 0,0 0-5 0,12 39 6 15,2-7-6-15,-14-32 5 0,0 0-5 0,13 24 6 16,-5-12-6-16,-8-12 10 0,0 0-10 0,14 0 10 0,9-10-10 16,0-3-840-16</inkml:trace>
  <inkml:trace contextRef="#ctx1" brushRef="#br0" timeOffset="18413.64">19338 2736 975 0,'0'0'0'0,"0"0"0"0,0 0 0 16,0 0 16-16,0 0-16 0,1 7 16 0,-1-7-16 0,0 0 37 16,0 0-37-16,4 12 37 0,-2 0-37 0,-2-12 18 0,0 0-18 0,1 17 19 15,1 11-19-15,-2-28 8 16,0 0-8-16,7 40 9 0,7 21-9 0,-14-61 3 0,0 0-3 0,25 60 3 15,12-18-3-15,-5-3-796 0</inkml:trace>
  <inkml:trace contextRef="#ctx1" brushRef="#br0" timeOffset="19204.46">25095 2909 527 0,'0'0'0'0,"0"0"0"0,0 0 0 0,0 0 9 16,0 0-9-16,0 0 10 0,0 0-10 0,0 0 13 15,0 0-13-15,0 0 13 0,2 21-13 0,-2-21 4 16,0 0-4-16,-4 21 4 0,-1 13-4 0,5-34 4 0,0 0-4 15,-7 38 5-15,0 6-5 0,7-44 1 16,0 0-1-16,-6 45 2 0,-1-9-2 0,7-36 3 16,0 0-3-16,-7 29 4 0,6-3-4 0,1-26 3 15,0 0-3-15,3 21 4 0,6 0-4 0,-9-21 6 0,0 0-6 0,12 12 6 16,4-9-6-16,-4-1-404 0</inkml:trace>
  <inkml:trace contextRef="#ctx1" brushRef="#br0" timeOffset="19393.62">25291 2805 695 0,'0'0'0'0,"0"0"0"16,0 0 0-16,0 0 7 0,0 0-7 0,1 19 7 0,1 38-7 0,-2-57 5 16,0 0-5-16,7 68 5 0,6 5-5 0,-13-73 60 15,0 0-60-15,14 65 61 0,2-9-61 0,-16-56 70 16,0 0-70-16,19 50 70 15,6-5-70-15,-1 2-675 0</inkml:trace>
  <inkml:trace contextRef="#ctx1" brushRef="#br0" timeOffset="19754.75">25933 2937 1076 0,'0'0'0'0,"0"0"0"0,0 0 0 15,0 0 20-15,0 0-20 0,23 17 20 0,-9 2-20 0,-14-19 44 16,0 0-44-16,12 21 45 0,-3 3-45 0,-9-24 22 16,0 0-22-16,5 28 23 0,-10 5-23 0,5-33 7 0,0 0-7 15,-2 36 7-15,4 4-7 0,0 1-888 16</inkml:trace>
  <inkml:trace contextRef="#ctx1" brushRef="#br0" timeOffset="19881.41">25919 3710 875 0,'0'0'0'0,"-11"28"0"16,-19 48 0-16,30-76 10 0,0 0-10 16,-37 97 11-16,-7 0-11 0,44-97 20 0,0 0-20 0,-65 112 20 15,-38 30-20-15,103-142 2 0,0 0-2 0,-116 127 3 0,-16-30-3 31,3-2-646-31</inkml:trace>
  <inkml:trace contextRef="#ctx1" brushRef="#br0" timeOffset="39000.08">20126 3241 572 0,'0'0'0'16,"0"0"0"-16,0 0 0 0,0 0 46 0,0 0-46 16,0 0 46-16,0 0-46 0,0 0 85 0,0 0-85 15,0 0 86-15,-30-20-86 0,30 20 73 0,0 0-73 16,-32-4 73-16,-10 4-73 0,42 0 44 0,0 0-44 15,-48 4 45-15,-1-1-45 0,49-3 31 0,0 0-31 0,-57 12 32 16,-6 0-32-16,63-12 22 0,0 0-22 0,-58 14 23 16,10 9-23-16,48-23 17 0,0 0-17 0,-32 20 18 15,22 8-18-15,10-28 10 0,0 0-10 0,9 24 11 16,24 1-11-16,-33-25 8 0,0 0-8 0,48 20 8 16,17-2-8-16,-65-18 6 0,0 0-6 0,76 12 6 0,10-2-6 15,-86-10 4-15,0 0-4 0,87 12 5 16,-18 0-5-16,-69-12 5 0,0 0-5 0,52 21 5 0,-18-2-5 15,-34-19 4-15,0 0-4 0,18 21 4 0,-17 0-4 16,-1-21 4-16,0 0-4 0,-19 20 5 0,-25 8-5 16,44-28 4-16,0 0-4 0,-60 24 4 0,-12-6-4 15,72-18 4-15,0 0-4 0,-67 19 5 0,5-7-5 16,62-12 12-16,0 0-12 0,-51 12 12 0,14-7-12 0,37-5 8 16,0 0-8-16,-27 4 8 0,11-4-8 0,16 0 4 15,0 0-4-15,-7 0 5 0,7 0-5 0,0 0-963 16</inkml:trace>
  <inkml:trace contextRef="#ctx1" brushRef="#br0" timeOffset="39375.3">20175 3330 1065 0,'0'0'0'0,"0"0"0"16,7 7 0-16,-7-7 13 16,0 0-13-16,11 8 14 0,5 4-14 0,-16-12 22 0,0 0-22 15,23 16 23-15,9 5-23 0,-32-21 31 0,0 0-31 16,38 20 32-16,8 5-32 0,-46-25 24 0,0 0-24 0,53 20 24 15,12-1-24-15,-65-19 20 0,0 0-20 16,67 13 20-16,-3-10-20 0,-64-3 21 0,0 0-21 16,53-3 22-16,-16-6-22 0,-37 9 27 0,0 0-27 0,30-19 27 15,-4-17-27-15,-26 36 29 0,0 0-29 0,20-40 29 0,-11 10-29 16,-9 30 31-16,0 0-31 0,0-27 31 0,-4-3-31 16,4 30 31-16,0 0-31 0,-14-28 32 0,-7 4-32 15,21 24 31-15,0 0-31 0,-32-15 32 0,-10 9-32 16,42 6 32-16,0 0-32 0,-55 11 32 0,-3 13-32 15,58-24 19-15,0 0-19 0,-57 40 20 0,8 19-20 16,49-59 14-16,0 0-14 0,-35 66 14 0,17 1-14 16,18-67 6-16,0 0-6 0,0 59 6 0,14-16-6 15,-14-43 2-15,0 0-2 0,34 30 2 0,20-3-2 16,-54-27 1-16,0 0-1 0,66 19 1 0,15-7-1 16,-81-12 0-16,0 0 0 0,91 2 0 0,10-7 0 15,-101 5-1-15,0 0 1 0,104-16 0 0,-3-8 0 16,-1 3-1275-16</inkml:trace>
  <inkml:trace contextRef="#ctx1" brushRef="#br0" timeOffset="39625.67">21548 3124 1233 0,'0'0'0'0,"-9"3"0"16,-16 6 0-16,25-9 5 0,0 0-5 0,-39 15 5 15,-12 10-5-15,51-25 10 0,0 0-10 0,-51 29 11 16,2 6-11-16,49-35 7 0,0 0-7 0,-43 41 8 15,8 8-8-15,35-49 9 0,0 0-9 0,-30 52 9 16,11 5-9-16,19-57 13 0,0 0-13 0,-11 52 13 16,9-7-13-16,2-45 16 0,0 0-16 0,9 31 17 15,12-5-17-15,-21-26 20 0,0 0-20 0,32 19 20 16,14-5-20-16,-46-14 19 0,0 0-19 0,56 10 20 16,13-10-20-16,-69 0 14 0,0 0-14 0,71 0 15 0,-4 0-15 15,-67 0 0-15,0 0 0 0,61-19 1 0,-2-17-1 16,-5-1-1039-16</inkml:trace>
  <inkml:trace contextRef="#ctx1" brushRef="#br0" timeOffset="40504.11">21661 3475 897 0,'0'0'0'0,"0"0"0"0,-13 17 0 16,13-17 10-16,0 0-10 0,-5 19 10 0,5 6-10 16,0-25 0-16,0 0 0 0,5 20 0 0,4-4 0 0,-9-16 6 15,0 0-6-15,12 5 6 0,11-1-6 0,-23-4 13 0,0 0-13 16,34-4 13-16,12-5-13 0,-46 9 21 0,0 0-21 15,53-20 22-15,0-17-22 0,-53 37 44 0,0 0-44 16,51-48 44-16,-11-6-44 0,-40 54 67 0,0 0-67 0,36-52 67 16,-12 12-67-16,-24 40 71 0,0 0-71 0,20-27 72 15,-8 9-72-15,-12 18 57 0,0 0-57 16,12-15 57-16,4 6-57 16,-16 9 40-16,0 0-40 0,16-7 40 0,7 7-40 0,-23 0 22 15,0 0-22-15,23 9 23 0,-2 10-23 0,-21-19 13 0,0 0-13 16,18 28 13-16,-9 1-13 0,-9-29 6 0,0 0-6 0,5 33 6 15,0-2-6-15,-5-31 2 0,0 0-2 0,7 24 3 16,2-8-3-16,-9-16 0 16,0 0 0-16,9 12 1 0,-9-12-1 0,0 0 0 0,0 0 0 0,21-3 1 15,16-16-1-15,-37 19 2 0,0 0-2 0,48-23 2 16,-1-3-2-16,-47 26 4 0,0 0-4 0,48-24 4 16,-6 7-4-16,-42 17 6 0,0 0-6 0,34-13 7 0,-11 5-7 15,-23 8 7-15,0 0-7 0,26 5 8 16,6 14-8-16,-32-19 8 0,0 0-8 0,30 26 8 0,-7 5-8 15,-23-31 8-15,0 0-8 0,25 31 8 0,4-5-8 16,-29-26 5-16,0 0-5 0,36 23 6 0,3-6-6 16,-39-17 2-16,0 0-2 0,35 7 3 0,-9-9-3 15,-26 2 1-15,0 0-1 0,27-14 2 0,5-13-2 16,-32 27 0-16,0 0 0 0,28-33 1 0,-11-7-1 0,-17 40 2 16,0 0-2-16,6-33 3 0,-8 5-3 0,2 28 5 15,0 0-5-15,-9-24 6 0,-7 0-6 0,16 24 8 16,0 0-8-16,-23-16 8 0,-5 16-8 0,28 0 10 15,0 0-10-15,-39 21 11 0,-5 22-11 0,44-43 5 16,0 0-5-16,-40 61 5 0,10 12-5 0,30-73 1 16,0 0-1-16,-18 76 1 0,21-16-1 0,-3-60 0 15,0 0 0-15,23 51 1 0,20-8-1 0,-43-43 0 16,0 0 0-16,56 33 0 0,13-9 0 0,-69-24-1 16,0 0 1-16,78 12-1 0,1-17 1 0,-79 5-2 0,0 0 2 15,86-16-2-15,10-17 2 0,-96 33-2 0,0 0 2 16,91-43-2-16,-15-14 2 0,-76 57-1 0,0 0 1 0,62-73 0 15,-13-23 0-15,-49 96 0 0,0 0 0 0,37-104 0 16,-21 5 0-16,-16 99 1 0,0 0-1 0,0-100 1 16,-14-2-1-16,14 102 2 0,0 0-2 0,-23-89 3 15,-3 32-3-15,26 57 5 0,0 0-5 0,-30-36 5 16,-2 13-5-16,32 23 7 0,0 0-7 0,-32-5 8 16,-3 14-8-16,35-9 8 0,0 0-8 0,-34 28 8 0,12 20-8 15,22-48 3-15,0 0-3 0,-11 61 3 0,13 8-3 16,-2-69 0-16,0 0 0 0,12 67 0 0,9 2 0 15,-21-69-2-15,0 0 2 0,27 64-2 0,1 2 2 16,-28-66-8-16,0 0 8 0,26 64-8 0,1 6 8 0,-27-70-9 16,0 0 9-16,25 60-9 0,-1-8 9 15,-24-52-8-15,0 0 8 0,27 45-8 0,-3-9 8 16,-24-36-7-16,0 0 7 0,25 28-6 0,0-4 6 0,-25-24-2 16,0 0 2-16,23 18-2 0,-2-6 2 0,-21-12-1 15,0 0 1-15,19 8-1 0,-10-1 1 0,-9-7-1 16,0 0 1-16,0 0-1 0,0 0 1 0,0 0-1270 0</inkml:trace>
  <inkml:trace contextRef="#ctx1" brushRef="#br0" timeOffset="40646.22">23207 3593 1267 0,'0'0'0'16,"0"0"0"-16,0 0 0 0,0 0 7 0,0 0-7 0,22-4 7 16,22-1-7-16,-44 5 10 0,0 0-10 0,69-12 11 15,24-9-11-15,-93 21 38 16,0 0-38-16,118-22 39 0,29-3-39 0,-147 25 38 0,0 0-38 0,157-38 39 15,0-29-39-15,1 1-1032 0</inkml:trace>
  <inkml:trace contextRef="#ctx1" brushRef="#br0" timeOffset="43425.21">23947 2951 628 0,'0'0'0'0,"0"0"0"16,0 0 0-16,0 0 7 0,0 0-7 0,0 0 7 15,0 0-7-15,0 0 5 0,0 0-5 0,-4 19 6 0,8 5-6 16,-4-24 8-16,0 0-8 0,5 36 8 16,-2 13-8-16,-3-49 5 0,0 0-5 0,6 60 5 0,4 4-5 15,-10-64 4-15,0 0-4 0,11 75 4 0,-1 6-4 16,-10-81 4-16,0 0-4 0,13 83 4 0,-3-19-4 15,-10-64 3-15,0 0-3 0,7 54 4 0,-5-14-4 16,-2-40 9-16,0 0-9 0,-5 32 9 0,-6-11-9 16,11-21 13-16,0 0-13 0,-7 16 14 0,7-16-14 15,0 0-501-15</inkml:trace>
  <inkml:trace contextRef="#ctx1" brushRef="#br0" timeOffset="43772.12">24257 3205 1076 0,'0'0'0'0,"0"0"0"0,-2-9 0 15,2 9 7-15,0 0-7 0,-3-7 8 0,3 7-8 16,0 0 17-16,0 0-17 0,1-10 17 0,8 3-17 0,-9 7 38 16,0 0-38-16,25-12 39 0,16-16-39 0,-41 28 40 15,0 0-40-15,47-20 40 0,3 7-40 0,-50 13 37 0,0 0-37 0,47-3 37 16,-4 10-37-16,-43-7 33 15,0 0-33-15,35 12 34 0,-11 12-34 16,-24-24 20-16,0 0-20 0,6 30 20 0,-24 9-20 16,18-39 12-16,0 0-12 0,-33 49 12 0,-11 6-12 15,44-55 7-15,0 0-7 0,-45 63 7 0,0 1-7 16,45-64 3-16,0 0-3 0,-39 57 3 0,7-14-3 16,32-43 1-16,0 0-1 0,-16 33 1 0,21-9-1 15,-5-24 0-15,0 0 0 0,53 12 0 0,62-8 0 0,-115-4 0 16,0 0 0-16,169-7 0 0,91-5 0 0,-260 12 0 15,0 0 0-15,0 0-1072 0</inkml:trace>
  <inkml:trace contextRef="#ctx1" brushRef="#br0" timeOffset="56991.95">5967 5135 505 0,'0'0'0'0,"0"0"0"15,0 0 0-15,0 0 22 0,0 0-22 0,0 0 23 16,-17-4-23-16,17 4 83 0,0 0-83 0,-7-3 83 0,-2-1-83 16,9 4 80-16,0 0-80 0,-18-2 81 0,-14 4-81 15,32-2 56-15,0 0-56 0,-38 11 56 16,-12 6-56-16,50-17 27 0,0 0-27 0,-56 31 28 15,-8 17-28-15,64-48 26 0,0 0-26 0,-72 49 27 16,5 3-27-16,67-52 20 0,0 0-20 0,-64 48 20 0,15-3-20 0,49-45 16 0,0 0-16 0,-35 45 16 16,15-1-16-16,20-44 11 0,0 0-11 15,0 41 12-15,25-1-12 0,-25-40 12 0,0 0-12 0,41 24 12 16,20-12-12-16,-61-12 9 16,0 0-9-16,78-3 10 0,17-16-10 0,-95 19 7 0,0 0-7 0,99-33 8 15,-6-9-8-15,-1-1-878 0</inkml:trace>
  <inkml:trace contextRef="#ctx1" brushRef="#br0" timeOffset="57446.56">5967 4714 998 0,'0'0'0'0,"0"0"0"0,4 9 0 0,-4-9 2 15,0 0-2-15,9 17 2 0,1 14-2 0,-10-31 8 16,0 0-8-16,18 40 8 0,8 7-8 0,-26-47 3 15,0 0-3-15,27 48 4 0,4 1-4 0,-31-49 4 16,0 0-4-16,29 55 4 0,-8 11-4 0,-21-66 5 16,0 0-5-1,18 74 6-15,-4 7-6 0,-14-81 7 0,0 0-7 0,14 73 7 0,-5-12-7 0,-9-61 8 0,0 0-8 16,3 52 8-16,-6-7-8 0,3-45 11 0,0 0-11 16,-6 36 12-16,-3-10-12 0,9-26 13 0,0 0-13 15,-8 19 14-15,2-7-14 0,6-12 16 16,0 0-16-16,0 0 16 0,-8-3-16 0,8 3 21 0,0 0-21 15,1-18 21-15,6-13-21 0,-7 31 22 0,0 0-22 16,11-33 23-16,3-12-23 0,-14 45 23 0,0 0-23 16,23-48 24-16,7-13-24 0,-30 61 24 0,0 0-24 15,35-64 24-15,2 7-24 0,-37 57 19 0,0 0-19 16,41-48 20-16,1 20-20 0,-42 28 16 0,0 0-16 16,41-5 16-16,-6 26-16 0,-35-21 13 0,0 0-13 15,30 36 14-15,-7 21-14 0,-23-57 3 0,0 0-3 0,18 57 3 16,-4 2-3-16,-14-59 0 0,0 0 0 0,14 57 1 15,3 0-1-15,-17-57 0 0,0 0 0 0,29 52 0 16,15-3 0-16,-44-49-1 0,0 0 1 0,58 36 0 0,14-21 0 31,-72-15-1-31,0 0 1 0,81-3 0 0,11-28 0 0,2 1-1021 0</inkml:trace>
  <inkml:trace contextRef="#ctx1" brushRef="#br0" timeOffset="57947.5">7398 5155 1043 0,'0'0'0'0,"-6"-8"0"0,-9-17 0 0,15 25 5 16,0 0-5-1,-15-24 6-15,7 12-6 0,8 12 6 0,0 0-6 0,-16-3 6 0,-23 6-6 0,39-3 43 0,0 0-43 32,-46 14 44-32,-9 22-44 0,55-36 51 0,0 0-51 0,-58 52 52 0,-4 12-52 0,62-64 52 0,0 0-52 15,-54 69 53-15,17-1-53 0,37-68 47 0,0 0-47 16,-28 61 47-16,19-1-47 0,9-60 34 0,0 0-34 0,9 54 34 16,10-11-34-16,-19-43 32 0,0 0-32 0,26 24 32 15,6-20-32-15,-32-4 23 0,0 0-23 0,35-14 24 16,-3-21-24-16,-32 35 23 0,0 0-23 0,32-40 23 15,0 1-23-15,-32 39 20 0,0 0-20 16,24-37 21-16,1-3-21 0,-25 40 21 0,0 0-21 16,23-36 22-16,-5 7-22 0,-18 29 19 0,0 0-19 0,19-21 20 15,2 18-20-15,-21 3 16 0,0 0-16 0,23 12 17 16,5 8-17-16,-28-20 12 0,0 0-12 0,30 25 13 16,7 2-13-16,-37-27 5 0,0 0-5 0,37 25 6 15,4-5-6-15,-41-20 3 0,0 0-3 0,41 12 3 16,-10-6-3-16,-31-6 1 0,0 0-1 0,32-6 2 15,-2-14-2-15,-30 20 1 0,0 0-1 0,23-28 1 16,3-14-1-16,-26 42 1 0,0 0-1 0,25-50 1 0,2-12-1 16,-27 62 1-16,0 0-1 0,35-64 1 0,5-2-1 15,-40 66 1-15,0 0-1 0,46-59 2 0,9 14-2 16,-55 45 2-16,0 0-2 0,58-31 3 0,-5 23-3 16,-53 8 2-16,0 0-2 0,42 10 3 0,-10 19-3 15,-32-29 3-15,0 0-3 0,27 49 3 0,-13 23-3 16,-14-72 0-16,0 0 0 0,12 82 0 0,-1-6 0 15,-11-76-1-15,0 0 1 0,14 64-1 0,7-7 1 0,-21-57-5 16,0 0 5-16,32 52-5 0,17-4 5 16,-49-48-10-16,0 0 10 0,67 39-10 0,20-17 10 0,-87-22-8 31,0 0 8-31,0 0-1340 0</inkml:trace>
  <inkml:trace contextRef="#ctx1" brushRef="#br0" timeOffset="59575.75">10185 5370 987 0,'0'0'0'0,"0"0"0"16,9-17 0-16,-9 17 11 0,0 0-11 0,14-19 11 16,10 1-11-16,-24 18 32 0,0 0-32 0,32-12 33 15,0 2-33-15,-32 10 28 0,0 0-28 0,33 0 29 16,-3 7-29-16,-30-7 11 0,0 0-11 0,27 17 11 16,1 14-11-16,-28-31 4 0,0 0-4 0,26 37 5 0,-3 2-5 15,-23-39 2-15,0 0-2 0,23 40 2 0,4-2-2 16,-27-38 0-16,0 0 0 0,23 33 0 0,0-7 0 15,-23-26 0-15,0 0 0 0,28 10 0 0,7-18 0 16,-35 8 2-16,0 0-2 0,41-21 2 0,3-10-2 16,-44 31 5-16,0 0-5 0,37-37 5 0,-7-4-5 15,-30 41 14-15,0 0-14 0,28-52 14 0,-10-5-14 16,-18 57 24-16,0 0-24 0,14-55 24 0,-5 16-24 16,-9 39 34-16,0 0-34 0,8-24 35 0,-2 12-35 15,-6 12 29-15,0 0-29 0,5 4 30 0,2 18-30 0,-7-22 18 16,0 0-18-16,7 31 19 0,0 9-19 0,-7-40 11 15,0 0-11-15,11 33 11 0,5-9-11 0,-16-24 1 16,0 0-1-16,24 16 1 0,15-8-1 0,-39-8 0 16,0 0 0-16,42 0 0 0,13-8 0 0,-55 8-1 15,0 0 1-15,53-24 0 0,-4-13 0 0,-49 37-1 16,0 0 1-16,41-45 0 0,-9-5 0 0,-32 50 0 16,0 0 0-16,21-50 0 0,-5 1 0 0,-16 49 1 15,0 0-1-15,12-36 2 0,-3 15-2 0,-9 21 2 16,0 0-2-16,14-10 3 0,6 10-3 0,-20 0 4 0,0 0-4 15,29 12 4-15,12 16-4 0,-41-28 2 0,0 0-2 0,41 43 2 16,8 19-2-16,-49-62 0 0,0 0 0 0,49 68 1 16,-3-8-1-16,-46-60 0 0,0 0 0 0,37 54 0 15,-7-9 0-15,-30-45 0 0,0 0 0 0,18 36 0 16,-7-12 0-16,-11-24 0 0,0 0 0 0,3 16 0 16,-6-9 0-16,3-7 0 0,0 0 0 0,-11-3 0 15,-1-4 0-15,12 7 1 0,0 0-1 0,-15-14 1 16,7-10-1-16,8 24 6 0,0 0-6 0,0-28 7 15,17-14-7-15,-17 42 15 0,0 0-15 0,23-39 15 0,13-8-15 16,-36 47 20-16,0 0-20 0,40-38 20 0,2 5-20 16,-42 33 25-16,0 0-25 0,46-19 26 0,0 12-26 15,-46 7 23-15,0 0-23 0,44 10 23 0,-5 18-23 16,-39-28 13-16,0 0-13 0,37 33 13 0,-9 7-13 16,-28-40 5-16,0 0-5 0,30 38 6 0,-5-7-6 15,-25-31 2-15,0 0-2 0,25 21 2 0,-2-6-2 0,-23-15 0 16,0 0 0-16,23 5 1 0,-4-8-1 0,-19 3 0 15,0 0 0-15,25-10 1 0,3-9-1 0,-28 19 2 16,0 0-2-16,23-25 3 0,-13-11-3 0,-10 36 3 16,0 0-3-16,2-45 4 0,-5-10-4 0,3 55 4 15,0 0-4-15,-9-58 5 0,-5 10-5 0,14 48 6 16,0 0-6-16,-13-42 7 0,5 17-7 0,8 25 6 0,0 0-6 16,-9-14 6-16,-2 2-6 0,11 12 5 0,0 0-5 15,-9-4 5-15,-3 4-5 0,12 0 4 0,0 0-4 0,-9 9 5 16,-1 10-5-16,10-19 1 0,0 0-1 15,0 29 2-15,14 14-2 0,-14-43 0 0,0 0 0 16,35 45 0-16,16-1 0 0,-51-44-3 0,0 0 3 0,64 38-2 16,15-7 2-16,-79-31-9 0,0 0 9 0,78 24-8 15,-11-3 8-15,-67-21-10 0,0 0 10 0,45 12-9 16,-18-12 9-16,-1 4-1227 0</inkml:trace>
  <inkml:trace contextRef="#ctx1" brushRef="#br0" timeOffset="60502.09">12689 5231 337 0,'0'0'0'0,"0"0"0"0,-17-6 0 15,17 6 38-15,0 0-38 0,-14-6 38 0,7 3-38 16,7 3 78-16,0 0-78 0,0 0 78 0,0 0-78 16,0 0 25-16,0 0-25 0,0 0 26 0,0 0-26 15,0 0 10-15,0 0-10 0,0 0 11 0,-7-7-11 16,7 7 4-16,0 0-4 0,0 0 4 0,-8-2-4 0,8 2 0 15,0 0 0-15,0 0 1 0,0 0-1 0,0 0 0 16,0 0 0-16,0 0 0 0,0 0 0 0,0 0-2 16,0 0 2-16,0 0-1 0,0-8 1 15,0 8-2-15,0 0 2 0,0 0-2 0,0 0 2 0,0 0-2 0,0 0 2 16,0 0-1-16,0 0 1 0,0 0 0 0,0 0 0 16,0 0 0-16,0-7 0 0,0 7 1 0,0 0-1 15,0 0 1-15,0 0-1 0,0 0 4 0,0 0-4 16,0 0 5-16,0 0-5 0,0 0 8 15,0 0-8-15,0 0 8 0,0 0-8 0,0 0 10 0,0 0-10 16,0 0 11-16,0 0-11 16,0 0 10-16,0 0-10 0,0 7 11 0,0-7-11 0,0 0 10 0,0 0-10 0,0 0 11 15,0 0-11-15,0 0 9 0,0 0-9 0,9 8 10 16,-9-8-10-16,0 0 12 0,0 0-12 0,9 12 13 16,-9-12-13-16,0 0 17 0,0 0-17 0,12 2 18 15,-6-4-18-15,-6 2 27 0,0 0-27 0,9-3 28 0,-6-9-28 16,-3 12 42-16,0 0-42 0,5-24 43 15,1-8-43-15,-6 32 50 0,0 0-50 0,3-29 50 0,-3 5-50 16,0 24 50-16,0 0-50 0,-5-16 51 16,1 2-51-16,4 14 50 0,0 0-50 0,-8-7 50 0,8 7-50 15,0 0 45-15,0 0-45 0,-9-5 46 0,0 17-46 16,9-12 37-16,0 0-37 0,-4 33 37 0,13 16-37 16,-9-49 24-16,0 0-24 0,18 60 24 0,8 1-24 15,-26-61 11-15,0 0-11 0,36 57 11 0,6-5-11 16,-42-52 4-16,0 0-4 0,44 40 4 0,2-6-4 15,-46-34 0-15,0 0 0 0,37 31 0 0,-12-10 0 16,-25-21-2-16,0 0 2 0,16 24-1 0,-8 1 1 16,-8-25-5-16,0 0 5 0,7 20-5 0,-7-4 5 15,0-16-5-15,0 0 5 0,0 12-5 0,0-3 5 16,0-9-3-16,0 0 3 0,6 10-2 0,3 4 2 16,-9-14-2-16,0 0 2 0,17 10-1 0,15-8 1 0,-32-2-1 15,0 0 1-15,35-9-1 0,6-8 1 0,1-4-1035 16</inkml:trace>
  <inkml:trace contextRef="#ctx1" brushRef="#br0" timeOffset="60936.81">13337 5162 1076 0,'0'0'0'0,"0"0"0"15,2-10 0-15,-2 10 2 0,0 0-2 0,5-5 2 16,-5 5-2-16,0 0 13 0,0 0-13 0,5 15 13 16,4 30-13-16,-9-45 15 0,0 0-15 0,19 61 15 0,11 12-15 15,-30-73 10-15,0 0-10 0,32 88 10 0,3 21-10 16,-35-109 4-16,0 0-4 0,34 111 4 0,-8-16-4 15,-26-95 13-15,0 0-13 0,23 81 13 0,-2-19-13 16,-21-62 19-16,0 0-19 0,15 44 19 0,-7-20-19 16,-8-24 29-16,0 0-29 0,0 0 30 0,-23-5-30 15,23 5 33-15,0 0-33 0,-26-28 33 0,-15-17-33 16,41 45 30-16,0 0-30 0,-40-64 31 16,-1-19-31-16,41 83 25 0,0 0-25 0,-26-94 26 15,15 4-26-15,11 90 18 0,0 0-18 0,6-88 18 16,11 3-18-16,-17 85 12 0,0 0-12 0,25-77 13 0,5 12-13 15,-30 65 9-15,0 0-9 0,32-48 10 0,-6 24-10 16,-26 24 4-16,0 0-4 0,23-4 5 0,3 16-5 16,-26-12 2-16,0 0-2 0,23 30 2 0,-5 17-2 15,-18-47 0-15,0 0 0 0,5 45 1 0,-14 7-1 16,9-52-1-16,0 0 1 0,-19 45 0 0,-7-9 0 16,26-36-3-16,0 0 3 0,-39 28-3 0,-7-4 3 15,46-24-5-15,0 0 5 0,-41 15-4 0,15-6 4 0,26-9-7 16,0 0 7-16,-11 5-7 0,11-5 7 15,0 0-7-15,0 0 7 0,32-8-6 0,37-13 6 0,1-2-1077 16</inkml:trace>
  <inkml:trace contextRef="#ctx1" brushRef="#br0" timeOffset="61622.71">14139 5171 1099 0,'0'0'0'0,"0"0"0"0,-14 9 0 16,14-9 2-16,0 0-2 0,-26 15 2 0,-11 9-2 15,37-24 0-15,0 0 0 0,-44 37 1 0,-8 11-1 16,52-48 11-16,0 0-11 0,-49 49 12 0,9-1-12 15,40-48 22-15,0 0-22 0,-27 49 22 0,13-1-22 0,14-48 56 16,0 0-56-16,9 48 56 0,14-6-56 16,-23-42 70-16,0 0-70 0,31 28 71 0,6-23-71 15,-37-5 57-15,0 0-57 0,39-14 58 0,-2-21-58 16,-37 35 57-16,0 0-57 0,32-41 58 0,-13 1-58 16,-19 40 45-16,0 0-45 0,16-41 46 0,0-6-46 15,-16 47 33-15,0 0-33 0,13-45 34 0,-5 0-34 16,-8 45 26-16,0 0-26 0,6-33 27 0,1 14-27 0,-7 19 20 15,0 0-20-15,10-4 20 0,4 15-20 16,-14-11 16-16,0 0-16 0,22 15 16 0,-7 11-16 16,-15-26 7-16,0 0-7 0,25 32 7 0,7 0-7 15,-32-32 3-15,0 0-3 0,41 33 3 16,-1-2-3-16,-40-31 1 0,0 0-1 0,41 25 1 0,-8-1-1 0,-33-24 0 16,0 0 0-16,27 17 0 0,-10-6 0 0,-17-11-1 15,0 0 1-15,18 5 0 0,-6-10 0 0,-12 5-1 16,0 0 1-16,20-11 0 0,-1-4 0 0,-19 15-1 15,0 0 1-15,21-18 0 0,-3-2 0 0,-18 20 0 16,0 0 0-16,19-20 0 0,8 0 0 0,-27 20 0 16,0 0 0-16,23-18 1 0,-6 12-1 0,-17 6 0 0,0 0 0 15,18-4 1-15,7 8-1 0,-25-4 0 0,0 0 0 16,26 8 1-16,1 11-1 16,-27-19 0-16,0 0 0 0,22 21 1 0,-4 3-1 15,-18-24 0-15,0 0 0 0,12 24 0 0,-3-8 0 16,-9-16-2-16,0 0 2 0,6 14-2 0,-10-7 2 15,4-7-4-15,0 0 4 0,0 0-3 0,0 0 3 0,0 0-2 16,0 0 2-16,0-7-2 0,4-17 2 0,-4 24-1 0,0 0 1 0,8-37 0 0,12-4 0 16,-20 41 0-1,0 0 0-15,26-45 0 0,2-11 0 0,-28 56 1 16,0 0-1-16,30-57 1 0,-1 0-1 0,-29 57 4 0,0 0-4 0,31-52 5 0,8 16-5 16,-39 36 6-16,0 0-6 0,41-19 6 0,5 17-6 15,-46 2 2 1,0 0-2-16,49 21 3 0,0 19-3 0,-49-40 1 15,0 0-1-15,43 57 1 0,1 7-1 0,-44-64 0 0,0 0 0 16,44 66 0-16,-3-2 0 0,-41-64-1 16,0 0 1-16,31 55 0 0,-8-1 0 0,-23-54-5 0,0 0 5 15,14 48-5-15,-14-17 5 0,0-31-10 0,0 0 10 16,-14 24-10-16,-10-6 10 0,24-18-11 0,0 0 11 16,-34 8-11-16,-14-9 11 0,48 1-11 0,0 0 11 0,-47-7-11 15,-6-9 11-15,53 16-13 0,0 0 13 0,-37-15-12 16,21-3 12-16,0 1-1346 0</inkml:trace>
  <inkml:trace contextRef="#ctx1" brushRef="#br0" timeOffset="62079.68">16265 4865 830 0,'0'0'0'0,"0"0"0"16,9 7 0-16,-9-7 39 0,0 0-39 0,8 8 40 15,-2 1-40-15,-6-9 75 0,0 0-75 0,-9 12 76 16,-9 5-76-16,18-17 36 0,0 0-36 0,-31 19 36 16,-19-3-36-16,50-16 16 0,0 0-16 0,-63 9 16 15,-17-6-16-15,80-3 13 0,0 0-13 0,-74-3 13 16,11-3-13-16,63 6 13 0,0 0-13 0,-50-7 14 15,19 0-14-15,31 7 18 0,0 0-18 0,-18-5 19 0,7 2-19 16,11 3 21-16,0 0-21 0,0 0 21 16,0 0-21-16,0 0 18 0,0 0-18 0,0 0 18 0,0 0-18 15,0 0 13-15,0 0-13 0,9 21 14 16,-4 10-14-16,-5-31 8 0,0 0-8 0,-8 41 9 16,-10 23-9-16,18-64 4 0,0 0-4 0,-19 76 4 15,-1 13-4-15,20-89 1 0,0 0-1 0,-14 85 1 0,14-16-1 16,0-69 0-16,0 0 0 0,12 60 0 0,6-4 0 15,-18-56-1-15,0 0 1 0,32 53 0 0,5-8 0 0,-37-45-3 16,0 0 3-16,44 40-2 0,5-9 2 16,-49-31-4-16,0 0 4 0,55 26-4 0,-2-3 4 0,-53-23-1 15,0 0 1-15,55 17-1 0,-10-8 1 0,1-1-968 16</inkml:trace>
  <inkml:trace contextRef="#ctx1" brushRef="#br0" timeOffset="62477.27">16425 4982 774 0,'0'0'0'0,"0"0"0"0,4 7 0 16,-4-7 9-16,0 0-9 0,9 16 9 0,10 18-9 15,-19-34 20-15,0 0-20 0,25 52 21 0,-1 16-21 0,-24-68 17 0,0 0-17 0,23 72 17 0,-7-2-17 31,-16-70 16-31,0 0-16 0,14 64 16 0,-8-7-16 0,-6-57 18 16,0 0-18-16,3 53 19 0,-1 6-19 16,-2-59 18-16,0 0-18 0,2 61 19 0,3-13-19 15,-5-48 30-15,0 0-30 0,9 38 30 0,-6-15-30 0,-3-23 29 16,0 0-29-16,0 0 30 0,11-4-30 0,-11 4 28 16,0 0-28-16,14-27 28 0,13-27-28 0,-5-3-801 0</inkml:trace>
  <inkml:trace contextRef="#ctx1" brushRef="#br0" timeOffset="62828.28">17030 5058 931 0,'0'0'0'0,"0"0"0"15,0 0 0-15,0 0 10 0,0 0-10 0,4 13 11 16,-8 11-11-16,4-24 15 0,0 0-15 0,-10 40 15 16,-13 11-15-16,23-51 11 0,0 0-11 0,-30 58 12 15,-2-1-12-15,32-57 8 0,0 0-8 0,-26 55 9 16,10-6-9-16,16-49 7 0,0 0-7 0,-6 41 7 15,12-5-7-15,-6-36 7 0,0 0-7 0,14 25 8 16,18-8-8-16,-32-17 7 0,0 0-7 0,37 7 8 16,7-12-8-16,-44 5 10 0,0 0-10 0,37-14 11 15,-9-3-11-15,-28 17 25 0,0 0-25 0,25-32 25 16,-6-6-25-16,-19 38 47 0,0 0-47 0,12-52 48 16,-12-8-48-16,0 60 51 0,0 0-51 0,-14-69 51 15,-10-2-51-15,24 71 45 0,0 0-45 16,-34-63 45-16,-10 17-45 0,44 46 37 0,0 0-37 0,-51-35 37 0,-6 13-37 15,57 22 19-15,0 0-19 0,-49-9 19 0,16 9-19 16,33 0 8-16,0 0-8 0,-22 5 8 16,21 9-8-16,1-14 2 0,0 0-2 0,14 14 2 0,14-7-2 15,2-4-1107-15</inkml:trace>
  <inkml:trace contextRef="#ctx1" brushRef="#br0" timeOffset="63245.77">17205 4929 1211 0,'0'0'0'0,"0"0"0"16,0 0 0-16,0 0-5 0,0 0 5 0,18 1-4 15,6 10 4-15,-24-11-3 0,0 0 3 0,36 5-2 16,8-5 2-16,-44 0 3 0,0 0-3 0,44-2 4 16,7 2-4-16,-51 0 16 0,0 0-16 0,53-2 16 15,-6 1-16-15,-47 1 21 0,0 0-21 0,39-4 21 16,-16-1-21-16,-23 5 25 0,0 0-25 0,14-2 26 0,0 9-26 15,-14-7 21-15,0 0-21 0,15 5 22 16,-3 6-22-16,-12-11 15 0,0 0-15 0,9 14 15 16,-4 12-15-16,-5-26 7 0,0 0-7 0,4 34 8 0,-1 15-8 15,-3-49 4-15,0 0-4 0,5 60 5 16,4 13-5-16,-9-73 1 0,0 0-1 0,9 73 2 16,2-6-2-16,-11-67 0 0,0 0 0 0,15 61 1 15,1-8-1-15,-16-53 0 0,0 0 0 0,13 52 1 16,-5 4-1-16,-8-56 0 0,0 0 0 0,6 48 1 15,-3-15-1-15,-3-33 0 0,0 0 0 0,-3 19 1 16,-1-7-1-16,4-12 2 0,0 0-2 0,0 0 2 16,-7 11-2-16,7-11 2 0,0 0-2 0,0 0 3 15,-9 3-3-15,9-3 7 0,0 0-7 0,-7-2 7 16,-2 1-7-16,9 1 16 0,0 0-16 0,-15-2 17 0,-12-5-17 0,27 7 18 16,0 0-18-16,-35-2 19 0,-7 11-19 15,42-9 19-15,0 0-19 0,-36 5 19 0,10-2-19 16,3 1-1113-16</inkml:trace>
  <inkml:trace contextRef="#ctx1" brushRef="#br0" timeOffset="65041.84">18175 5114 684 0,'0'0'0'0,"0"0"0"0,0 0 0 0,0 0 11 16,0 0-11-16,23-4 11 15,12-3-11-15,-35 7 40 0,0 0-40 0,50-5 41 16,11-3-41-16,-61 8 75 0,0 0-75 0,64-7 75 16,6-5-75-16,-70 12 47 0,0 0-47 0,73-13 48 15,3 5-48-15,-76 8 29 0,0 0-29 0,68-11 30 16,-8 10-30-16,-60 1 22 0,0 0-22 0,48 0 22 15,-21 0-22-15,-27 0 13 0,0 0-13 0,14 8 13 16,-13 1-13-16,-1-9 9 0,0 0-9 16,-10 16 9-16,-22 3-9 0,2 1-825 0</inkml:trace>
  <inkml:trace contextRef="#ctx1" brushRef="#br0" timeOffset="65214.71">18383 5534 1009 0,'0'0'0'0,"4"0"0"0,12 0 0 0,-16 0 6 16,0 0-6-16,24 2 6 0,13 2-6 0,-37-4 4 16,0 0-4-16,46 0 4 0,12-6-4 0,-58 6 15 0,0 0-15 15,64-7 15-15,5-1-15 0,-69 8 6 0,0 0-6 16,70-12 6-16,-6 0-6 0,-1-4-744 0</inkml:trace>
  <inkml:trace contextRef="#ctx1" brushRef="#br0" timeOffset="67722.93">18360 4968 807 0,'0'0'0'0,"0"0"0"16,0 0 0-16,0 0 32 0,0 0-32 0,2-27 32 0,0 16-32 0,-2 11 81 0,0 0-81 15,10-13 81-15,8-10-81 0,-18 23 86 0,0 0-86 16,23-21 87-16,-2 7-87 0,-21 14 40 16,0 0-40-16,20-7 41 0,-1 11-41 0,-19-4 27 15,0 0-27-15,14 9 28 0,-7 10-28 0,-7-19 20 16,0 0-20-16,0 20 20 0,-7-7-20 0,7-13 13 0,0 0-13 0,-14 8 14 15,-11-1-14 1,25-7 7-16,0 0-7 0,-26 5 7 0,3-10-7 0,23 5 4 0,0 0-4 0,-18-10 4 16,-5-8-4-16,23 18 3 0,0 0-3 0,-16-27 3 15,8-15-3-15,8 42 6 0,0 0-6 0,-2-43 6 16,11 7-6-16,-9 36 10 0,0 0-10 0,17-30 10 16,10 8-10-16,-27 22 12 0,0 0-12 0,30-9 12 15,2 16-12-15,-32-7 7 0,0 0-7 0,24 29 8 16,-19 16-8-16,-5-45 1 15,0 0-1-15,-1 59 1 0,-12 3-1 0,13-62-1 0,0 0 1 16,-17 61 0-16,-11-12 0 0,28-49-6 0,0 0 6 0,-27 43-6 0,1-3 6 16,26-40-12-16,0 0 12 0,-20 29-11 0,11-13 11 15,9-16-7-15,0 0 7 0,0 0-7 0,0 0 7 16,0 0-4-16,0 0 4 0,0-7-3 0,16-18 3 16,-16 25-2-16,0 0 2 0,25-27-1 0,5 1 1 0,-30 26 0 15,0 0 0-15,30-24 0 0,-9 5 0 0,-21 19 1 16,0 0-1-16,16-9 1 0,-7 2-1 0,-9 7 3 15,0 0-3-15,0 0 4 0,0 0-4 0,0 0 3 0,0 0-3 16,-7-2 4-16,-14 11-4 0,21-9 4 0,0 0-4 16,-29 12 5-16,-4 4-5 0,33-16 4 15,0 0-4-15,-27 12 4 0,12-7-4 0,15-5 4 16,0 0-4-16,-15 3 5 0,8 1-5 0,7-4 1 0,0 0-1 16,13 3 1-16,18 6-1 0,1 0-1061 0</inkml:trace>
  <inkml:trace contextRef="#ctx1" brushRef="#br0" timeOffset="68275.23">18297 5688 1211 0,'0'0'0'0,"-7"0"0"0,-13 0 0 15,20 0 15-15,0 0-15 0,-16-5 15 0,16 5-15 16,0 0 38-16,0 0-38 0,0 0 39 0,4-7-39 15,-4 7 45-15,0 0-45 0,21-15 46 16,20-15-46-16,-41 30 33 0,0 0-33 0,46-33 33 0,-8 6-33 16,-38 27 26-16,0 0-26 0,30-19 26 15,-12 10-26-15,-18 9 20 0,0 0-20 0,12-3 20 0,-6 1-20 0,-6 2 18 16,0 0-18-16,0 0 19 0,-6-4-19 16,6 4 15-16,0 0-15 0,-21-3 16 0,-12-2-16 0,33 5 11 15,0 0-11-15,-34-7 11 0,2-5-11 16,32 12 8-16,0 0-8 0,-24-12 9 0,6-4-9 0,18 16 8 15,0 0-8-15,-12-17 8 0,10-6-8 0,2 23 7 16,0 0-7-16,5-26 8 0,13-1-8 0,-18 27 6 16,0 0-6-16,23-28 7 0,9 7-7 0,-32 21 6 15,0 0-6-15,35-17 7 0,-3 10-7 0,-32 7 5 16,0 0-5-16,31 3 6 0,-8 11-6 16,-23-14 2-16,0 0-2 0,18 23 3 0,-9 4-3 0,-9-27 0 0,0 0 0 15,-4 33 1 1,-10 0-1-16,14-33 0 0,0 0 0 0,-30 40 0 0,-7 5 0 15,37-45 0-15,0 0 0 0,-42 45 0 0,-8-5 0 16,50-40-1-16,0 0 1 0,-40 29-1 0,13-10 1 16,27-19-1-16,0 0 1 0,-14 12 0 0,14-12 0 15,0 0 0-15,0 0 0 0,7-5 0 0,27-19 0 16,-34 24 0-16,0 0 0 0,51-23 0 0,16 6 0 16,-67 17 0-16,0 0 0 0,81 0 0 0,14 14 0 15,-95-14 2-15,0 0-2 0,90 43 2 0,-17 30-2 16,-73-73 6-16,0 0-6 0,21 112 6 0,-64 46-6 0,43-158 6 15,0 0-6-15,-130 242 7 0,-106 78-7 0,-3 2-1271 0</inkml:trace>
  <inkml:trace contextRef="#ctx1" brushRef="#br0" timeOffset="74035.12">5510 6516 695 0,'0'0'0'0,"0"0"0"0,0 0 0 0,0 0 15 15,0 0-15-15,4-16 16 0,-4 16-16 0,0 0 21 16,0 0-21-16,5 0 22 0,4 12-22 0,-9-12 17 15,0 0-17-15,11 21 17 0,6 19-17 0,-17-40 14 16,0 0-14-16,18 48 14 0,-9 6-14 0,-9-54 8 16,0 0-8-16,12 57 8 0,-3 7-8 0,-9-64 7 15,0 0-7-15,10 69 8 0,-1 4-8 0,-9-73 8 16,0 0-8-16,9 67 9 0,-5-13-9 0,-4-54 12 16,0 0-12-16,5 47 12 0,0-11-12 0,-5-36 15 15,0 0-15-15,4 24 16 0,-2-12-16 0,-2-12 20 16,0 0-20-16,0 0 21 0,15 0-21 0,-15 0 22 15,0 0-22-15,9-10 23 0,2-14-23 0,-11 24 23 16,0 0-23-16,5-38 24 0,-1-26-24 0,-4 3-741 16</inkml:trace>
  <inkml:trace contextRef="#ctx1" brushRef="#br0" timeOffset="74245.9">5595 6415 908 0,'0'0'0'0,"0"0"0"15,5-21 0-15,-5 21 1 0,0 0-1 0,14-15 2 16,9 3-2-16,-23 12-1 0,0 0 1 0,36-7 0 0,4 5 0 0,-40 2 5 15,0 0-5-15,50 9 5 0,-5 6-5 16,-45-15 19-16,0 0-19 0,41 33 20 16,-13 24-20-16,-28-57 35 0,0 0-35 0,16 64 35 15,-11 6-35-15,-5-70 53 0,0 0-53 0,-8 64 54 16,-10-7-54-16,18-57 46 0,0 0-46 0,-28 48 46 16,-8-8-46-16,36-40 40 0,0 0-40 0,-35 36 41 15,11-3-41-15,24-33 31 0,0 0-31 0,-8 16 31 0,24-16-31 16,-2-4-969-16</inkml:trace>
  <inkml:trace contextRef="#ctx1" brushRef="#br0" timeOffset="75290.75">6255 6799 875 0,'0'0'0'0,"0"12"0"0,0 16 0 0,0-28 12 0,0 0-12 15,-4 38 13-15,1-1-13 0,3-37 26 0,0 0-26 16,3 31 27-16,3-14-27 0,-6-17 17 0,0 0-17 15,15 10 18-15,5-13-18 0,-20 3 17 0,0 0-17 16,26-12 17-16,2-21-17 0,-28 33 29 0,0 0-29 0,27-43 29 16,-6-2-29-16,-21 45 37 0,0 0-37 15,16-45 37-15,-9 0-37 0,-7 45 40 0,0 0-40 0,5-44 41 0,-1-4-41 16,-4 48 41-16,0 0-41 16,5-43 42-16,0 13-42 0,-5 30 40 0,0 0-40 0,13-19 41 15,6 14-41-15,-19 5 31 0,0 0-31 0,27 5 32 0,13 14-32 16,-40-19 21-16,0 0-21 0,46 30 22 0,7 10-22 15,-53-40 13-15,0 0-13 0,51 43 13 0,-7-5-13 0,-44-38 9 0,0 0-9 16,37 34 9-16,-5-1-9 0,-32-33 2 0,0 0-2 16,23 25 3-16,-11-10-3 0,-12-15 1 15,0 0-1-15,4 5 1 16,-4-5-1-16,0 0 1 0,0 0-1 0,0 0 2 0,5-13-2 16,-5 13 3-16,0 0-3 0,4-16 4 0,6-7-4 0,-10 23 8 0,0 0-8 15,9-20 9-15,3 2-9 16,-12 18 15-16,0 0-15 0,16-10 16 0,2 8-16 0,-18 2 15 0,0 0-15 0,21 5 15 15,2 6-15-15,-23-11 12 16,0 0-12-16,26 17 12 0,3 7-12 0,-29-24 8 0,0 0-8 0,31 32 8 16,-1 2-8-1,-30-34 5-15,0 0-5 0,29 31 5 0,-3-6-5 16,-26-25 2-16,0 0-2 0,18 12 3 0,-11-12-3 0,-7 0 1 16,0 0-1-16,2-19 1 0,-4-19-1 0,2 38 0 15,0 0 0-15,-7-52 0 0,-11-2 0 0,18 54 0 0,0 0 0 0,-23-55 0 0,2-13 0 16,21 68-9-1,0 0 9-15,-28-71-8 0,-4-5 8 0,32 76-17 16,0 0 17-16,-30-64-17 0,11 22 17 0,19 42-24 16,0 0 24-16,-14-27-24 0,1 15 24 0,13 12-13 15,0 0 13-15,-5-9-13 0,5 9 13 0,0 0-11 16,0 0 11-16,0 0-11 0,9 14 11 0,-9-14-8 0,0 0 8 16,28 33-8-16,13 17 8 0,-41-50-8 15,0 0 8-15,49 57-7 0,6 5 7 0,-55-62-8 0,0 0 8 16,49 59-7-16,-12-14 7 0,-37-45-8 0,0 0 8 0,30 40-7 15,-11-12 7-15,-19-28-3 0,0 0 3 16,15 26-3-16,-8-7 3 0,-7-19-2 0,0 0 2 16,8 17-1-16,-2 2 1 0,-6-19-1 0,0 0 1 0,9 17-1 15,5 6 1-15,-14-23-1 0,0 0 1 0,17 24-1 16,10 2 1-16,-27-26-1 0,0 0 1 0,33 24-1 0,8-5 1 16,-41-19-1-16,0 0 1 0,44 12 0 0,5-6 0 15,-49-6 0-15,0 0 0 0,46 0 0 0,-2-9 0 16,-44 9 0-16,0 0 0 0,37-19 0 0,-5-11 0 15,-32 30 2-15,0 0-2 0,26-31 2 0,1 5-2 16,-27 26 8-16,0 0-8 0,28-24 8 0,0 8-8 0,-28 16 13 16,0 0-13-16,36-12 14 0,8 7-14 0,-44 5 16 15,0 0-16-15,46 9 17 0,3 8-17 0,-49-17 17 16,0 0-17-16,49 28 17 0,-6 3-17 0,-43-31 14 16,0 0-14-16,40 29 15 0,-1-8-15 0,-39-21 9 15,0 0-9-15,34 7 10 0,4-19-10 0,-38 12 6 16,0 0-6-16,37-28 6 0,-1-15-6 0,-36 43 4 15,0 0-4-15,26-50 5 0,-12 1-5 16,-14 49 5-16,0 0-5 0,-3-60 6 0,-17-16-6 0,20 76 7 16,0 0-7-16,-26-82 7 0,-4 6-7 0,30 76 9 15,0 0-9-15,-25-60 10 0,11 27-10 0,14 33 13 16,0 0-13-16,-9-21 13 0,6 14-13 0,3 7 16 16,0 0-16-16,-13 7 16 0,-6 26-16 0,19-33 17 0,0 0-17 15,-14 57 17-15,10 31-17 0,4-88 5 0,0 0-5 0,9 99 6 16,9-7-6-16,-18-92 1 0,0 0-1 15,28 88 1-15,7 9-1 0,-35-97 0 0,0 0 0 16,36 86 0-16,-13-13 0 0,-23-73-1 0,0 0 1 16,14 55-1-16,-11-18 1 0,2-4-1296 0</inkml:trace>
  <inkml:trace contextRef="#ctx1" brushRef="#br0" timeOffset="75679.14">8031 6851 1188 0,'0'0'0'0,"0"0"0"0,18-12 0 0,-18 12 22 16,0 0-22-16,23-10 23 0,15 8-23 15,-38 2 51-15,0 0-51 0,50-7 51 0,13-2-51 0,-63 9 43 0,0 0-43 16,83-12 44-16,19 4-44 16,-102 8 28-16,0 0-28 0,106-12 29 0,-3-7-29 15,-103 19 25-15,0 0-25 0,95-21 25 0,-14 0-25 0,-81 21 19 16,0 0-19-16,63-28 20 0,-22-5-20 16,-41 33 16-16,0 0-16 0,18-45 16 0,-18-3-16 15,0 48 13-15,0 0-13 0,-13-47 14 0,-10 9-14 16,23 38 8-16,0 0-8 0,-23-24 9 0,-5 17-9 15,28 7 4-15,0 0-4 0,-26 7 5 0,-11 22-5 16,37-29 1-16,0 0-1 0,-36 44 1 0,5 16-1 16,31-60 0-16,0 0 0 0,-27 69 0 0,10 6 0 0,17-75-2 0,0 0 2 0,-6 92-1 0,15 29 1 15,-9-121-7-15,0 0 7 0,23 126-6 0,12 14 6 0,-35-140-10 16,0 0 10-16,46 139-10 0,7-8 10 16,-53-131-8-16,0 0 8 0,46 123-8 0,-14-4 8 0,-32-119-4 15,0 0 4-15,14 106-3 0,-18-25 3 0,4-81-1 16,0 0 1-16,-19 64 0 0,-22-20 0 0,41-44 0 15,0 0 0-15,-54 29 0 0,-13-17 0 0,67-12-2 16,0 0 2-16,-69-7-2 0,2-17 2 0,-5 0-1134 16</inkml:trace>
  <inkml:trace contextRef="#ctx1" brushRef="#br0" timeOffset="75804.6">8509 7422 1031 0,'0'0'0'0,"12"-13"0"16,22-27 0-16,-34 40 7 0,0 0-7 0,47-44 8 15,12 12-8-15,-59 32 16 0,0 0-16 0,77-26 17 16,19 10-17-16,-96 16 17 0,0 0-17 0,91-16 18 15,3 4-18-15,-94 12 25 0,0 0-25 0,86-15 26 16,4-3-26-16,-90 18 30 0,0 0-30 0,85-27 30 0,-13-18-30 16,-3-2-859-16</inkml:trace>
  <inkml:trace contextRef="#ctx1" brushRef="#br0" timeOffset="76024.43">9361 6318 1020 0,'0'0'0'0,"-9"9"0"0,-23 15 0 0,32-24 27 16,0 0-27-16,-40 52 27 16,-10 36-27-16,50-88 54 0,0 0-54 0,-45 102 55 0,9 4-55 0,36-106 37 15,0 0-37 1,-17 116 38-16,13 19-38 0,4-135 12 0,0 0-12 0,23 128 12 0,30-19-12 0,-53-109 6 16,0 0-6-16,69 97 6 15,15-9-6-15,-84-88 2 0,0 0-2 0,82 66 2 0,-1-26-2 0,-81-40 1 16,0 0-1-16,81 8 2 0,-9-35-2 0,4 1-916 15</inkml:trace>
  <inkml:trace contextRef="#ctx1" brushRef="#br0" timeOffset="76200.73">9714 6012 1121 0,'0'0'0'0,"0"0"0"16,0 16 0-1,0-16 19-15,0 0-19 0,9 29 20 0,-1 23-20 0,-8-52 42 0,0 0-42 0,14 55 43 0,-3-1-43 32,-11-54 38-32,0 0-38 0,16 45 38 0,-2-2-38 15,-14-43 17-15,0 0-17 0,14 33 17 0,-1-17-17 16,-5 1-957-16</inkml:trace>
  <inkml:trace contextRef="#ctx1" brushRef="#br0" timeOffset="76354.45">9881 5922 998 0,'0'0'0'0,"0"0"0"0,0 16 0 0,0-16 16 0,0 0-16 16,-5 41 17-16,1 35-17 0,4-76 22 0,0 0-22 15,-1 87 23-15,1-4-23 0,0-83 25 0,0 0-25 16,5 85 26-16,4 8-26 0,-9-93 7 0,0 0-7 0,14 94 8 16,5-13-8-16,-19-81 3 0,0 0-3 15,27 60 3-15,13-28-3 0,1-5-801 16</inkml:trace>
  <inkml:trace contextRef="#ctx1" brushRef="#br0" timeOffset="76558.57">10192 6393 908 0,'0'0'0'0,"0"0"0"16,17 15 0-16,-17-15 8 0,0 0-8 0,23 31 9 16,6 23-9-16,-29-54 20 0,0 0-20 0,28 68 20 0,2 4-20 15,-30-72 31-15,0 0-31 0,28 69 32 16,-2-5-32-16,-26-64 36 0,0 0-36 0,27 63 37 0,-2 1-37 15,-25-64 44-15,0 0-44 0,21 59 44 16,-4-13-44-16,-17-46 40 0,0 0-40 0,18 37 41 0,-4-18-41 16,-14-19 38-16,0 0-38 0,14-7 38 0,7-30-38 15,2 1-950-15</inkml:trace>
  <inkml:trace contextRef="#ctx1" brushRef="#br0" timeOffset="76887.72">10634 6488 1087 0,'0'0'0'0,"0"0"0"0,9 2 0 0,-9-2 14 0,0 0-14 15,11 19 15-15,10 17-15 0,-21-36 31 0,0 0-31 16,23 48 32-16,3 6-32 0,-26-54 28 0,0 0-28 16,29 59 29-16,2-9-29 0,-31-50 13 0,0 0-13 15,27 50 13-15,-4 4-13 0,-23-54 2 0,0 0-2 16,17 45 2-16,-2-10-2 0,-15-35 3 0,0 0-3 0,10 20 3 16,-3-11-3-16,-7-9 9 0,0 0-9 0,-3-12 9 15,-8-30-9-15,11 42 17 0,0 0-17 0,-9-50 18 16,2 0-18-16,7 50 24 0,0 0-24 15,-2-55 24-15,4 3-24 0,-2 52 28 0,0 0-28 16,9-54 29-16,12-1-29 0,-21 55 27 0,0 0-27 0,23-42 28 16,4 23-28-16,-27 19 21 15,0 0-21-15,31 7 22 0,5 29-22 0,-36-36 17 0,0 0-17 0,40 49 18 16,6 3-18-16,-46-52 14 0,0 0-14 16,42 60 15-16,2 13-15 0,-44-73 12 0,0 0-12 0,41 76 13 15,-6-1-13-15,-35-75 8 0,0 0-8 0,43 57 8 16,18-26-8-16,-2-4-1165 0</inkml:trace>
  <inkml:trace contextRef="#ctx1" brushRef="#br0" timeOffset="77252.78">12836 6379 1278 0,'0'0'0'0,"0"0"0"0,0 0 0 0,0 0 24 0,0 0-24 16,-7-4 24-16,-2 8-24 0,9-4 52 0,0 0-52 15,-23 3 53-15,-21 6-53 0,44-9 41 0,0 0-41 16,-49 9 41-16,-3-6-41 0,52-3 32 0,0 0-32 16,-56 2 33-16,-4 5-33 0,60-7 27 0,0 0-27 0,-69 12 27 15,2 12-27-15,67-24 18 16,0 0-18-16,-63 31 19 0,6 14-19 0,57-45 10 0,0 0-10 16,-51 45 11-16,2 4-11 15,49-49 10-15,0 0-10 0,-50 48 10 0,-1-5-10 0,51-43 6 0,0 0-6 16,-49 51 7-16,3 13-7 0,46-64 1 15,0 0-1-15,-34 72 1 0,15 8-1 0,19-80 0 0,0 0 0 16,2 78 0-16,28-14 0 0,-30-64-1 16,0 0 1-16,49 53-1 0,18-9 1 0,-67-44-3 15,0 0 3-15,87 36-2 0,4-12 2 0,-91-24-2 16,0 0 2-16,96 12-1 0,1-8 1 0,-97-4-2 16,0 0 2-16,86-7-1 0,-19-14 1 0,-67 21-1 15,0 0 1-15,55-34-1 0,-15-20 1 0,3-1-1223 0</inkml:trace>
  <inkml:trace contextRef="#ctx1" brushRef="#br0" timeOffset="77871.5">12007 6912 1244 0,'0'0'0'0,"0"0"0"0,7 0 0 0,-7 0 45 16,0 0-45-16,21 2 46 0,23 1-46 16,-44-3 55-16,0 0-55 0,55-3 56 0,12-11-56 0,-67 14 39 15,0 0-39-15,77-21 39 0,13-2-39 16,-90 23 16-16,0 0-16 0,87-20 17 0,-11 1-17 15,-76 19 19-15,0 0-19 0,58-12 20 0,-16 6-20 0,-42 6 20 16,0 0-20-16,27 0 20 0,-10 0-20 0,-17 0 17 16,0 0-17-16,14 16 17 0,-8 13-17 0,-6-29 13 15,0 0-13-15,5 44 14 0,2 13-14 0,-7-57 8 16,0 0-8-16,9 53 9 0,9-4-9 0,-18-49 3 16,0 0-3-16,19 38 3 0,-1-12-3 15,-18-26 0-15,0 0 0 0,17 15 1 0,1-9-1 16,-18-6 0-16,0 0 0 0,23-6 0 0,0-18 0 15,-23 24 0-15,0 0 0 0,24-33 1 0,-2-6-1 16,-22 39 1-16,0 0-1 0,17-49 2 0,6 1-2 16,-23 48 2-16,0 0-2 0,18-45 3 0,-4 8-3 0,-14 37 1 15,0 0-1-15,9-27 1 0,-6 11-1 0,-3 16-1 16,0 0 1-16,6-9 0 0,-6 9 0 0,0 0-7 0,0 0 7 16,0-8-7-16,0 8 7 0,0 0-15 0,0 0 15 15,0 0-15-15,0-9 15 0,0 9-20 0,0 0 20 0,0 0-20 16,0 0 20-16,0 0-23 0,0 0 23 15,0 0-22-15,0 0 22 0,0 0-23 0,0 0 23 0,0 0-23 16,0 0 23-16,0 0-19 0,0 0 19 0,5 10-19 16,-2-3 19-16,-3-7-20 0,0 0 20 0,6 7-20 15,2-2 20-15,-8-5-24 0,0 0 24 0,9 6-23 16,0 1 23-16,-9-7-17 0,0 0 17 0,11 12-17 16,1 8 17-16,-12-20-15 0,0 0 15 0,14 32-14 15,-2 9 14-15,-12-41-13 0,0 0 13 0,15 45-12 16,-5 7 12-16,-10-52-11 0,0 0 11 0,11 52-11 15,-6-7 11-15,-5-45-8 0,0 0 8 0,5 40-7 16,-1-11 7-16,-4-29-4 0,0 0 4 0,2 23-3 16,1-8 3-16,-3-15-2 0,0 0 2 0,0 9-2 0,0-9 2 15,0 0 0-15,0 0 0 0,0 0 0 0,0 0 0 16,0 0 2-16,0 0-2 0,-5-12 2 0,14-12-2 16,-9 24 7-16,0 0-7 0,19-40 7 0,16-3-7 0,-35 43 14 15,0 0-14-15,46-49 15 0,12-5-15 0,1 1-947 16</inkml:trace>
  <inkml:trace contextRef="#ctx1" brushRef="#br0" timeOffset="78134.35">13497 6587 942 0,'0'0'0'0,"0"0"0"0,0 0 0 15,0 0 0-15,0 0 0 0,0 0 0 16,0 0 0-16,0 0-6 0,0 0 6 0,2 24-5 0,10 10 5 16,-12-34-1-16,0 0 1 0,13 42-1 0,3 1 1 0,-16-43-1 15,0 0 1-15,21 57 0 0,2 16 0 0,-23-73 0 16,0 0 0-16,31 80 0 0,1 1 0 16,-32-81 1-16,0 0-1 0,32 69 1 0,-11-17-1 15,-21-52 8-15,0 0-8 0,14 36 9 0,-5-11-9 16,-9-25 12-16,0 0-12 0,2 15 13 0,1-6-13 15,-3-4-669-15</inkml:trace>
  <inkml:trace contextRef="#ctx1" brushRef="#br0" timeOffset="78840.34">13377 6872 1020 0,'0'0'0'0,"0"0"0"0,16 5 0 15,-16-5 0-15,0 0 0 0,23 2 0 0,14-5 0 0,-37 3-6 0,0 0 6 0,46-9-5 16,3 2 5-16,-49 7 7 0,0 0-7 15,55-7 7-15,7 2-7 0,-62 5 27 0,0 0-27 16,63 0 27-16,-8 12-27 0,-55-12 38 0,0 0-38 0,53 24 38 16,-12 9-38-16,-41-33 39 0,0 0-39 0,37 40 39 15,-2 0-39-15,-35-40 31 16,0 0-31-16,35 38 31 0,2-7-31 0,-37-31 25 0,0 0-25 0,42 21 25 16,6-11-25-16,-48-10 19 15,0 0-19-15,46 0 19 0,0-10-19 0,-46 10 17 0,0 0-17 0,44-21 18 16,-16-10-18-16,-28 31 16 0,0 0-16 0,21-42 17 15,-10-6-17-15,-11 48 20 0,0 0-20 16,3-45 21-16,-11 5-21 0,8 40 24 0,0 0-24 16,-22-29 24-16,-9 9-24 0,31 20 22 0,0 0-22 15,-39-8 23-15,-3 20-23 0,42-12 21 0,0 0-21 16,-39 28 21-16,3 18-21 0,36-46 19 0,0 0-19 0,-35 63 19 0,9 8-19 16,26-71 3-16,0 0-3 0,-18 72 3 0,9-9-3 0,9-63 0 0,0 0 0 15,7 57 0 1,11 3 0-16,-18-60-3 0,0 0 3 0,33 54-3 0,20-6 3 0,-53-48-9 15,0 0 9-15,67 35-8 16,11-18 8-16,-78-17-9 0,0 0 9 0,72-3-8 0,-10-25 8 0,-62 28-4 16,0 0 4-16,51-38-4 0,-1-10 4 0,-50 48-3 15,0 0 3-15,44-52-3 0,-7-5 3 0,-37 57-1 16,0 0 1-16,26-61 0 0,-3-12 0 0,-23 73 0 16,0 0 0-16,16-79 0 0,0 6 0 0,-16 73 1 0,0 0-1 0,14-61 2 0,-2 25-2 31,-12 36 3-31,0 0-3 0,18-21 3 0,1 9-3 15,-19 12 4-15,0 0-4 0,27-5 5 0,5 14-5 16,-32-9 2-16,0 0-2 0,33 14 3 0,1 12-3 16,-34-26 0-16,0 0 0 0,28 38 0 0,-2 10 0 15,-26-48-4-15,0 0 4 0,18 49-4 0,-4-1 4 0,-14-48-11 16,0 0 11-16,5 43-11 0,-1-3 11 0,-4-40-15 16,0 0 15-16,2 33-15 0,-4-7 15 0,2-26-15 15,0 0 15-15,2 22-14 0,3 3 14 0,-5-25-11 0,0 0 11 16,16 15-11-16,3-3 11 0,-19-12-9 0,0 0 9 0,37 9-8 15,20-9 8-15,-57 0-5 0,0 0 5 0,63-10-4 16,10-4 4-16,-73 14-6 0,0 0 6 0,72-28-5 16,13-26 5-16,1 2-1057 0</inkml:trace>
  <inkml:trace contextRef="#ctx1" brushRef="#br0" timeOffset="79205.84">15836 6706 987 0,'0'0'0'0,"2"9"0"0,7 10 0 0,-9-19 25 15,0 0-25-15,12 36 26 0,6 18-26 0,-18-54 27 16,0 0-27-16,19 65 27 0,11 20-27 0,-30-85 7 16,0 0-7-16,37 88 7 0,6-3-7 0,-43-85 7 0,0 0-7 0,38 85 7 15,-4 10-7-15,-34-95 14 0,0 0-14 16,26 85 15-16,-8-26-15 0,-18-59 20 16,0 0-20-16,12 43 20 0,-6-24-20 0,-6-19 26 15,0 0-26-15,-6 0 26 0,-17-19-26 0,23 19 27 16,0 0-27-16,-31-41 27 0,-12-23-27 0,43 64 13 15,0 0-13-15,-39-73 13 0,8 5-13 0,31 68 4 16,0 0-4-16,-21-65 5 0,10-3-5 0,11 68 1 0,0 0-1 16,5-74 2-16,15-11-2 0,-20 85 0 0,0 0 0 15,38-76 1-15,12 19-1 0,-50 57 1 16,0 0-1-16,55-38 1 0,-4 20-1 0,-51 18 2 0,0 0-2 16,46-5 3-16,-4 14-3 0,-42-9 6 0,0 0-6 15,32 24 6-15,-9 21-6 0,-23-45 7 0,0 0-7 16,10 55 7-16,-15 11-7 0,5-66 6 0,0 0-6 0,-23 61 7 15,-9-13-7-15,32-48 5 0,0 0-5 0,-49 40 6 16,-20-14-6-16,69-26 2 0,0 0-2 0,-71 19 3 16,10-7-3-16,61-12 0 0,0 0 0 0,-46 5 0 0,23-3 0 15,23-2 0-15,0 0 0 0,3-10 0 16,24-20 0-16,1-3-987 0</inkml:trace>
  <inkml:trace contextRef="#ctx1" brushRef="#br0" timeOffset="81557.23">16667 6779 1121 0,'0'0'0'0,"0"0"0"0,0 0 0 16,0 0 15-16,0 0-15 0,7-9 16 0,-7 9-16 0,0 0 4 16,0 0-4-16,-2 12 5 0,-10 11-5 0,12-23 27 0,0 0-27 15,-16 34 28-15,-7 8-28 0,23-42 29 16,0 0-29-16,-21 52 30 0,7 3-30 0,14-55 30 0,0 0-30 16,-7 54 31-16,14-15-31 0,-7-39 33 15,0 0-33-15,14 30 34 0,5-6-34 0,-19-24 27 16,0 0-27-16,23 16 28 0,2-13-28 0,-25-3 26 0,0 0-26 15,28-10 26-15,7-11-26 16,-35 21 36-16,0 0-36 0,32-29 36 0,0-15-36 0,-32 44 34 0,0 0-34 16,28-50 35-16,2-2-35 0,-30 52 34 0,0 0-34 0,25-48 35 0,-2 11-35 15,-23 37 31-15,0 0-31 16,17-24 31-16,-8 12-31 0,-9 12 21 16,0 0-21-16,0 0 21 0,13-9-21 0,-13 9 14 0,0 0-14 15,10 2 15-15,13 7-15 0,-23-9 10 16,0 0-10-16,30 19 11 0,9 5-11 0,-39-24 4 0,0 0-4 0,44 24 4 15,5 4-4-15,-49-28 1 0,0 0-1 0,57 24 1 16,3-3-1-16,-60-21 0 0,0 0 0 0,60 16 0 16,-4-8 0-16,-56-8 0 0,0 0 0 15,50 12 0-15,-15-3 0 0,-35-9 0 0,0 0 0 16,23 12 0-16,-9 4 0 0,-14-16 0 0,0 0 0 16,0 15 0-16,-18 6 0 0,18-21-1 0,0 0 1 15,-31 19 0-15,-17-5 0 0,48-14-1 0,0 0 1 0,-46 9 0 16,18-6 0-16,28-3-1 0,0 0 1 0,-23 0-1 15,9-5 1-15,14 5-1 0,0 0 1 0,-2-16 0 0,13-17 0 16,-11 33 0-16,0 0 0 0,28-39 0 16,21-13 0-16,-49 52 0 0,0 0 0 0,64-51 1 15,5 1-1-15,-69 50 2 0,0 0-2 0,72-46 2 16,-2 2-2-16,-70 44 2 0,0 0-2 0,64-36 3 0,-6 15-3 16,-58 21 1-16,0 0-1 0,46-12 1 0,-14 14-1 0,-32-2 0 0,0 0 0 0,23 12 0 15,-4 12 0 1,-19-24-4-16,0 0 4 0,11 36-3 0,-10 13 3 15,-1-49-8-15,0 0 8 0,-1 55-8 0,-1 2 8 16,2-57-10-16,0 0 10 0,2 52-9 0,3-10 9 16,-5-42-10-16,0 0 10 0,11 31-10 0,4-12 10 0,-15-19-13 0,0 0 13 0,25 10-13 0,12-3 13 31,-37-7-8-31,0 0 8 0,39 0-7 0,-2-3 7 0,-37 3-3 16,0 0 3-16,35-5-3 0,1-6 3 0,-36 11-1 0,0 0 1 0,26-5 0 15,-10 2 0-15,-16 3 0 16,0 0 0-16,9-2 0 0,-9 2 0 0,0 0 0 0,0 0 0 0,-6 5 1 0,-24 2-1 0,30-7 1 0,0 0-1 31,-33 10 1-31,-2 1-1 0,35-11 2 0,0 0-2 16,-29 3 3-16,14-3-3 0,15 0 1 0,0 0-1 15,-8-3 2-15,8-9-2 0,0 12 1 0,0 0-1 16,15-28 1-16,18-20-1 0,-33 48 0 0,0 0 0 16,49-52 0-16,26-2 0 0,-75 54-3 0,0 0 3 15,82-48-3-15,0 11 3 0,-82 37-13 0,0 0 13 16,72-34-12-16,-5 9 12 0,-67 25-25 0,0 0 25 0,55-17-25 15,-22 10 25-15,-33 7-23 0,0 0 23 0,25 7-23 16,-15 17 23-16,-10-24-20 0,0 0 20 0,0 37-19 16,-10 18 19-16,10-55-14 0,0 0 14 0,-14 61-14 15,-2 1 14-15,16-62-10 0,0 0 10 0,-11 57-10 16,11-14 10-16,0-43-4 0,0 0 4 0,0 28-4 0,4-14 4 16,-4-14-1-16,0 0 1 0,7 7-1 0,7-7 1 15,-14 0 0-15,0 0 0 0,25-9 0 0,8-7 0 16,-33 16 2-16,0 0-2 0,41-27 2 0,1-3-2 15,-42 30 7-15,0 0-7 0,42-36 7 0,-6 0-7 16,-36 36 11-16,0 0-11 0,31-35 11 0,-6 18-11 16,-25 17 19-16,0 0-19 0,23-12 19 0,-4 6-19 0,-19 6 19 15,0 0-19-15,23 9 20 0,4 15-20 16,-27-24 15-16,0 0-15 0,32 26 15 0,8 9-15 0,-40-35 13 16,0 0-13-16,51 28 13 0,11-6-13 15,-62-22 10-15,0 0-10 0,62 10 10 0,0-10-10 0,-62 0 7 16,0 0-7-16,49-19 8 0,-14-10-8 0,-35 29 4 15,0 0-4-15,25-45 5 0,-11-7-5 0,-14 52 7 0,0 0-7 16,0-59 7-16,-14 6-7 0,14 53 8 0,0 0-8 16,-35-49 9-16,-25-3-9 0,60 52 11 15,0 0-11-15,-76-48 11 0,-5 3-11 0,81 45 12 0,0 0-12 16,-78-33 13-16,15 23-13 0,63 10 6 0,0 0-6 0,-53 10 6 16,14 16-6-16,39-26 2 0,0 0-2 15,-23 36 3-15,21 4-3 0,2-40 0 0,0 0 0 0,27 40 1 16,29-7-1-16,-56-33 0 0,0 0 0 15,79 31 0-15,18-10 0 0,-97-21 0 0,0 0 0 0,94 17 0 16,-16-7 0-16,-78-10-1 0,0 0 1 0,65 4 0 16,-11-8 0-16,-54 4-2 0,0 0 2 0,41-3-1 15,-16-4 1-15,-25 7-4 0,0 0 4 0,16-2-3 0,-4 2 3 16,-12 0-5-16,0 0 5 0,9 5-5 16,-6 11 5-16,-3-16-7 0,0 0 7 0,0 28-7 0,-7 8 7 0,7-36-11 15,0 0 11-15,-5 40-10 0,5-2 10 0,0-38-13 16,0 0 13-16,2 31-12 0,5-10 12 0,-7-21-12 15,0 0 12-15,9 12-12 0,10-5 12 0,-19-7-14 16,0 0 14-16,28-4-13 0,11-11 13 16,-39 15-6-16,0 0 6 0,37-33-6 0,-5-10 6 0,-32 43-2 15,0 0 2-15,23-49-2 0,-9-4 2 16,-14 53 0-16,0 0 0 0,9-52 0 0,-9 8 0 0,0 44 1 16,0 0-1-16,-6-34 1 0,-2 6-1 0,8 28 3 15,0 0-3-15,-7-16 4 0,5 4-4 0,2 12 6 0,0 0-6 16,-2-7 6-16,2 7-6 0,0 0 6 0,0 0-6 15,0 0 6-15,-7 4-6 0,7-4 5 0,0 0-5 16,-2 7 5-16,2 5-5 0,0-12 2 0,0 0-2 16,-3 14 2-16,1 5-2 0,2-19 0 15,0 0 0-15,-4 17 1 0,1-5-1 0,3-12 0 0,0 0 0 16,-4 11 0-16,-1 1 0 0,5-12-2 0,0 0 2 0,-7 8-1 16,3 4 1-16,4-12-5 0,0 0 5 0,-5 9-4 0,3 0 4 15,2-9-9-15,0 0 9 0,0 10-8 0,2-5 8 16,-2-5-13-16,0 0 13 0,7 9-13 0,6 3 13 0,-13-12-19 0,0 0 19 15,17 12-18 1,-1-5 18-16,-16-7-13 0,0 0 13 0,19 5-13 0,3 2 13 16,-22-7-12-16,0 0 12 0,17 7-12 0,-4-2 12 15,-13-5-11-15,0 0 11 0,8 0-10 16,1 4 10-16,-9-4-7 0,0 0 7 0,0 0-7 0,11-4 7 0,-11 4-4 16,0 0 4-16,10-7-3 0,6-6 3 15,-16 13-1-15,0 0 1 0,21-19 0 0,-1-2 0 16,-20 21 0-16,0 0 0 0,19-24 1 0,-3-1-1 15,-16 25 4-15,0 0-4 0,11-27 5 0,-2-3-5 0,-9 30 11 0,0 0-11 0,5-33 11 0,-5 6-11 16,0 27 18 0,0 0-18-16,-7-31 18 0,-6 1-18 15,13 30 21-15,0 0-21 0,-14-22 22 0,5 11-22 16,9 11 16-16,0 0-16 0,-5-3 17 0,5 3-17 0,0 0 7 16,0 0-7-16,-9 8 8 0,9 8-8 0,0-16 3 15,0 0-3-15,11 26 4 0,15 5-4 0,-26-31 0 0,0 0 0 16,45 31 1-16,9-1-1 0,-54-30 0 15,0 0 0-15,64 27 0 0,-4-1 0 0,-60-26-1 16,0 0 1-16,51 28 0 0,-14 0 0 0,-37-28-2 16,0 0 2-16,19 27-1 0,-10 6 1 0,-9-33-5 0,0 0 5 0,-3 37-4 0,-12-4 4 15,15-33-7-15,0 0 7 16,-19 34-7-16,-7-1 7 0,26-33-8 0,0 0 8 0,-22 24-7 16,14-3 7-16,8-21-9 0,0 0 9 0,-2 16-8 15,7-4 8-15,-5-12-7 0,0 0 7 0,21 8-7 16,15-2 7-16,-36-6-10 0,0 0 10 0,54 0-9 15,26-6 9-15,-80 6-15 0,0 0 15 0,91-15-15 16,10-3 15-16,-101 18-16 0,0 0 16 0,93-27-16 16,-13-17 16-16,-80 44-31 0,0 0 31 0,70-50-31 0,-4-9 31 15,-66 59-49-15,0 0 49 0,54-53-49 0,-11 1 49 16,-43 52-38-16,0 0 38 0,31-45-37 16,-17 5 37-16,-14 40-13 0,0 0 13 0,4-36-12 0,-11 3 12 15,7 33-1-15,0 0 1 0,-19-30-1 0,-19 6 1 16,38 24 3-16,0 0-3 0,-44-10 3 0,-7 20-3 15,51-10 14-15,0 0-14 0,-49 30 15 0,1 13-15 16,48-43 19-16,0 0-19 0,-44 50 20 0,11 5-20 0,33-55 16 16,0 0-16-16,-23 58 17 0,10 6-17 0,13-64 12 15,0 0-12-15,4 60 12 0,13-11-12 0,-17-49 9 16,0 0-9-16,27 36 9 0,10-19-9 0,-37-17 8 0,0 0-8 0,37 0 8 16,9-17-8-16,-46 17 6 0,0 0-6 0,46-35 7 15,1-18-7-15,-47 53 6 0,0 0-6 0,41-68 7 16,-9 6-7-16,-32 62 9 0,0 0-9 0,19-73 10 15,-7-8-10-15,-12 81 11 0,0 0-11 0,6-87 11 16,-6 3-11-16,0 84 13 0,0 0-13 0,-4-66 13 0,-1 17-13 16,5 49 13-16,0 0-13 0,-4-29 14 15,4 10-14-15,0 19 11 0,0 0-11 0,2-9 11 0,-2 9-11 16,0 0 10-16,0 0-10 0,9 0 10 16,2 12-10-16,-11-12 8 0,0 0-8 0,10 25 8 0,8 20-8 15,-18-45 3-15,0 0-3 0,16 64 3 0,-6 12-3 0,-10-76 0 16,0 0 0-16,9 81 0 0,0-15 0 0,-9-66-1 15,0 0 1-15,12 55 0 0,-1-6 0 16,-11-49-2-16,0 0 2 0,14 33-2 0,5-14 2 16,-19-19-4-16,0 0 4 0,32 1-3 0,17-14 3 15,3-1-1205-15</inkml:trace>
  <inkml:trace contextRef="#ctx1" brushRef="#br0" timeOffset="81766.37">21634 6157 1099 0,'0'0'0'0,"0"0"0"0,0 0 0 0,0 0 14 0,0 0-14 16,7 7 15-16,-5 5-15 0,-2-12 20 0,0 0-20 16,0 21 20-16,0 9-20 0,0-30 26 0,0 0-26 0,2 34 27 15,-1 8-27-15,-1-42 14 0,0 0-14 0,2 40 14 16,0-4-14-16,-2-36 9 0,0 0-9 0,4 38 10 0,-1 2-10 16,-3-40 7-16,0 0-7 0,4 31 8 0,1-17-8 15,-5-14 4-15,0 0-4 0,17-2 5 16,21-22-5-16,-1 0-909 0</inkml:trace>
  <inkml:trace contextRef="#ctx1" brushRef="#br0" timeOffset="81913.88">21892 6185 919 0,'0'0'0'0,"0"0"0"0,0 17 0 16,0-17 10-16,0 0-10 0,-6 19 11 16,-6 6-11-16,12-25 20 0,0 0-20 0,-14 27 21 0,2 10-21 15,12-37 17-15,0 0-17 0,-6 41 18 0,8 11-18 0,-2-52 10 0,0 0-10 16,7 54 10-16,7 1-10 15,-14-55 8-15,0 0-8 0,14 45 8 0,-5-21-8 16,0-3-729-16</inkml:trace>
  <inkml:trace contextRef="#ctx1" brushRef="#br0" timeOffset="82086.95">22352 6130 1087 0,'0'0'0'0,"0"0"0"0,4 10 0 0,-4-10 6 0,0 0-6 16,8 14 7-16,-1 14-7 0,-7-28 16 0,0 0-16 0,7 36 16 16,1 4-16-16,-8-40 34 0,0 0-34 0,12 48 34 15,7 13-34-15,-19-61 25 0,0 0-25 0,18 60 26 16,-6-3-26-16,1 4-879 0</inkml:trace>
  <inkml:trace contextRef="#ctx1" brushRef="#br0" timeOffset="82228.81">22477 7000 841 0,'0'0'0'0,"-10"12"0"0,-20 21 0 16,30-33 13-16,0 0-13 0,-51 42 13 0,-22 4-13 15,73-46 29-15,0 0-29 0,-81 45 30 0,-2-5-30 16,83-40 8-16,0 0-8 0,-83 42 8 16,-5 6-8-16,88-48 0 0,0 0 0 0,-72 40 0 15,29-14 0-15,3 0-647 0</inkml:trace>
  <inkml:trace contextRef="#ctx1" brushRef="#br0" timeOffset="83021.98">22026 5681 337 0,'0'0'0'0,"0"0"0"16,0 0 0-16,0 0 10 0,0 0-10 0,0 0 10 16,0 0-10-16,0 0 30 0,0 0-30 0,0 0 30 15,19 0-30-15,-19 0 21 0,0 0-21 0,2 11 22 16,0 10-22-16,-2-21 20 0,0 0-20 0,-7 27 20 0,-13 11-20 15,20-38 12-15,0 0-12 0,-23 47 12 0,0 14-12 16,23-61 10-16,0 0-10 0,-10 78 10 0,17 31-10 16,-7-109 9-16,0 0-9 0,24 128 9 15,28 10-9-15,-52-138 7 0,0 0-7 0,74 145 7 0,35 20-7 16,-109-165 6-16,0 0-6 0,104 168 6 0,-24 5-6 16,-80-173 7-16,0 0-7 0,21 173 7 0,-74-7-7 15,53-166 6-15,0 0-6 0,-143 168 6 0,-93 1-6 16,-4-1-401-1</inkml:trace>
  <inkml:trace contextRef="#ctx1" brushRef="#br0" timeOffset="151231.28">6110 8144 617 0,'0'0'0'0,"0"0"0"0,-30 0 0 0,30 0 5 15,0 0-5-15,-28 7 6 0,-9 5-6 0,37-12 29 16,0 0-29-16,-44 17 30 0,3 13-30 0,41-30 33 0,0 0-33 15,-40 27 34-15,13-6-34 0,27-21 26 0,0 0-26 16,-17 19 27-16,2-3-27 0,15-16 20 0,0 0-20 0,-5 21 21 16,9 5-21-16,-4-26 14 0,0 0-14 15,7 24 14-15,10-2-14 0,-17-22 10 0,0 0-10 0,30 12 11 16,7 1-11-16,-37-13 8 0,0 0-8 0,37 8 8 16,4-1-8-16,-41-7 6 0,0 0-6 0,41 10 6 15,-1 3-6-15,-40-13 7 0,0 0-7 0,32 13 7 16,-16 0-7-16,-16-13 7 0,0 0-7 0,0 12 8 0,-7 2-8 15,7-14 9-15,0 0-9 16,-20 15 9-16,-20 2-9 0,40-17 9 0,0 0-9 16,-36 14 9-16,10-5-9 0,26-9 20 0,0 0-20 15,-23 9 20-15,0-6-20 0,23-3 33 0,0 0-33 16,-19 5 34-16,6-1-34 0,13-4 38 0,0 0-38 0,0 0 38 0,-8 3-38 0,8-3 34 16,0 0-34-16,12-3 35 15,16-9-35-15,2 3-872 0</inkml:trace>
  <inkml:trace contextRef="#ctx1" brushRef="#br0" timeOffset="151520.67">6925 8122 1390 0,'0'0'0'16,"0"0"0"-16,0 0 0 0,0 0 18 0,0 0-18 15,0 0 18-15,4-7-18 0,-4 7 40 0,0 0-40 16,-11 1 41-16,-7 3-41 0,18-4 63 0,0 0-63 16,-35 7 64-16,-20 7-64 0,55-14 30 0,0 0-30 15,-63 24 31-15,8 12-31 0,55-36 22 0,0 0-22 0,-53 52 22 16,9 5-22-16,44-57 15 0,0 0-15 0,-28 61 16 16,19-9-16-16,9-52 7 0,0 0-7 0,14 39 8 15,25-4-8-15,-39-35 3 0,0 0-3 0,57 28 4 16,18-6-4-16,-75-22 1 0,0 0-1 15,85 11 1-15,10-17-1 0,-3 1-1286 0</inkml:trace>
  <inkml:trace contextRef="#ctx1" brushRef="#br0" timeOffset="151850.15">7389 8189 1255 0,'0'0'0'0,"-11"0"0"0,-13 0 0 15,24 0 23-15,0 0-23 0,-32 10 24 0,-2 20-24 16,34-30 0-16,0 0 0 0,-26 36 0 0,-1 6 0 0,27-42 1 0,0 0-1 0,-22 43 1 15,13-7-1-15,9-36 1 0,0 0-1 0,-4 28 1 16,13-4-1-16,-9-24 2 0,0 0-2 0,21 21 3 16,11-9-3-16,-32-12 3 0,0 0-3 0,46 0 4 15,16-7-4-15,-62 7 3 0,0 0-3 0,72-17 4 0,0-7-4 16,-72 24 4-16,0 0-4 0,60-37 5 0,-16-18-5 16,-44 55 7-16,0 0-7 0,28-57 7 0,-15 3-7 15,-13 54 16-15,0 0-16 0,5-40 17 0,-5 20-17 16,0 20 22-16,0 0-22 0,0-14 23 0,0 7-23 15,0 7 22-15,0 0-22 0,-5 8 22 0,-13 17-22 16,18-25 19-16,0 0-19 0,-12 38 19 0,10 19-19 16,2-57 15-16,0 0-15 0,5 62 16 0,9-3-16 15,-14-59 10-15,0 0-10 0,22 48 10 0,2-8-10 16,-24-40 5-16,0 0-5 0,30 25 5 0,-3-22-5 16,-3-3-1117-16</inkml:trace>
  <inkml:trace contextRef="#ctx1" brushRef="#br0" timeOffset="152423.06">7736 8301 1188 0,'0'0'0'16,"0"0"0"0,0 0 0-16,0 0 0 0,0 0 0 0,9 2 1 0,5 9-1 0,-14-11 0 0,0 0 0 15,27 12 0-15,5 12 0 0,-32-24 4 0,0 0-4 0,45 29 4 16,14 4-4-16,-59-33 11 0,0 0-11 0,60 31 11 16,-4-1-11-16,-56-30 25 0,0 0-25 0,41 26 25 15,-10-4-25-15,-31-22 34 0,0 0-34 0,18 16 35 16,-13-7-35-16,-5-9 42 0,0 0-42 0,0 0 43 15,0 0-43-15,0 0 42 0,0 0-42 0,0-14 42 16,-9-9-42-16,9 23 35 0,0 0-35 0,-3-29 35 16,10-8-35-16,-7 37 31 0,0 0-31 0,11-36 31 15,6-9-31-15,-17 45 28 0,0 0-28 0,20-41 28 16,10 6-28-16,-30 35 24 0,0 0-24 0,35-21 24 16,4 14-24-16,-39 7 21 15,0 0-21-15,42 12 21 0,-3 19-21 16,-39-31 10-16,0 0-10 0,35 45 10 0,-3 4-10 0,-32-49 3 0,0 0-3 0,32 45 4 0,-1-5-4 15,-31-40 1-15,0 0-1 0,36 27 1 0,8-11-1 16,-44-16 0-16,0 0 0 0,42 5 0 0,7-13 0 16,-49 8-1-16,0 0 1 0,53-25 0 0,7-11 0 15,-60 36-2-15,0 0 2 0,55-47-1 0,-14-13 1 16,-41 60-2-16,0 0 2 0,31-68-2 0,-9 1 2 0,-22 67-1 16,0 0 1-16,5-66 0 0,-9 5 0 15,4 61 0-15,0 0 0 0,-10-50 0 0,-11 17 0 16,21 33 0-16,0 0 0 0,-29-19 0 0,-11 14 0 15,40 5 0-15,0 0 0 0,-50 12 0 0,1 21 0 0,49-33 1 16,0 0-1 0,-42 57 2-16,10 26-2 0,32-83 0 0,0 0 0 15,-18 97 1-15,11 12-1 0,7-109 0 0,0 0 0 0,13 114 0 16,13 6 0-16,-26-120-1 0,0 0 1 0,46 111 0 16,9-15 0-16,-55-96-2 0,0 0 2 0,52 89-1 15,-11-13 1-15,-41-76 0 0,0 0 0 0,23 74 0 16,-9-6 0-16,-14-68 0 0,0 0 0 0,-9 48 0 15,-19-8 0-15,28-40 0 0,0 0 0 0,-35 12 0 16,-2-33 0-16,-2 2-1294 0</inkml:trace>
  <inkml:trace contextRef="#ctx1" brushRef="#br0" timeOffset="152541.06">8966 8516 1390 0,'0'0'0'0,"7"0"0"0,12-3 0 0,-19 3 9 16,0 0-9-16,36-6 9 0,15 3-9 0,-51 3 36 0,0 0-36 15,61-7 37-15,12 5-37 0,-73 2 52 16,0 0-52-16,77 0 53 0,3 0-53 0,-80 0 35 16,0 0-35-16,69-15 36 0,-9-27-36 0,1 4-1183 15</inkml:trace>
  <inkml:trace contextRef="#ctx1" brushRef="#br0" timeOffset="152791.7">9479 8038 1446 0,'0'0'0'0,"0"0"0"16,-9 21 0-16,9-21 42 0,0 0-42 0,-14 24 42 16,-7 15-42-16,21-39 35 0,0 0-35 0,-23 58 35 15,0 27-35-15,23-85 38 0,0 0-38 0,-23 97 38 16,6-3-38-16,17-94 21 0,0 0-21 0,-6 102 22 16,20 8-22-16,-14-110 18 0,0 0-18 0,27 106 19 15,10-21-19-15,-37-85 16 0,0 0-16 0,46 65 16 16,7-16-16-16,-53-49 14 0,0 0-14 0,54 31 14 0,13-15-14 15,-67-16 9-15,0 0-9 0,67 5 9 0,-7-14-9 16,-60 9 4-16,0 0-4 0,50-36 5 0,-18-37-5 16,-1-3-1323-16</inkml:trace>
  <inkml:trace contextRef="#ctx1" brushRef="#br0" timeOffset="153026.79">9783 7644 1110 0,'0'0'0'0,"0"0"0"0,0 0 0 0,0 0 13 0,0 0-13 16,7 24 14-16,8 40-14 0,-15-64 11 0,0 0-11 16,18 78 11-16,0-4-11 0,-18-74 24 0,0 0-24 15,12 63 24-15,2-11-24 0,-14-52 21 0,0 0-21 0,14 38 22 16,-5-11-22-16,-9-27 21 0,0 0-21 0,11 7 22 15,6-24-22-15,-1 0-910 0</inkml:trace>
  <inkml:trace contextRef="#ctx1" brushRef="#br0" timeOffset="153183.47">9910 7644 1289 0,'0'0'0'0,"0"0"0"0,-6 12 0 15,6-12 20-15,0 0-20 0,-2 35 20 0,2 34-20 16,0-69 32-16,0 0-32 0,0 85 32 0,-1 3-32 15,1-88 66-15,0 0-66 0,-2 90 67 0,-3 3-67 16,5-93 44-16,0 0-44 0,0 101 45 16,1 8-45-16,-1-109 38 0,0 0-38 0,13 90 39 0,4-33-39 15,1 2-1209-15</inkml:trace>
  <inkml:trace contextRef="#ctx1" brushRef="#br0" timeOffset="153436.65">10851 8182 1300 0,'0'0'0'0,"0"0"0"16,-5 14 0-16,5-14 5 0,0 0-5 16,-9 24 6-16,-12 16-6 0,21-40 12 0,0 0-12 0,-26 50 12 15,-6 11-12-15,32-61 24 0,0 0-24 0,-37 60 25 16,-4 4-25-16,41-64 11 0,0 0-11 0,-40 70 11 15,8 7-11-15,32-77 13 0,0 0-13 0,-26 77 13 16,8-8-13-16,18-69 13 0,0 0-13 0,-11 55 14 0,6-18-14 16,5-37 8-16,0 0-8 0,0 27 8 0,0-15-8 15,0-12 5-15,0 0-5 0,-2-7 5 0,1-25-5 16,-5-1-1054-16</inkml:trace>
  <inkml:trace contextRef="#ctx1" brushRef="#br0" timeOffset="153729.43">10319 8205 1199 0,'0'0'0'0,"9"-4"0"0,10-1 0 0,-19 5 0 0,0 0 0 16,30 0 0-16,-2 10 0 16,-28-10-14-16,0 0 14 0,27 16-14 0,-8 3 14 0,-19-19 0 15,0 0 0-15,16 17 0 0,-7-5 0 16,-9-12 6-16,0 0-6 0,-2 16 7 0,-9 12-7 15,11-28 22-15,0 0-22 0,-17 29 23 0,-4-1-23 0,21-28 33 16,0 0-33-16,-25 15 33 0,2-6-33 0,23-9 35 16,0 0-35-16,-30 3 36 0,-4-6-36 0,34 3 37 0,0 0-37 15,-30-9 38-15,13-1-38 16,17 10 22-16,0 0-22 0,0-17 22 0,17-15-22 0,-17 32 24 16,0 0-24-16,36-29 24 0,13 3-24 0,1 0-1090 15</inkml:trace>
  <inkml:trace contextRef="#ctx1" brushRef="#br0" timeOffset="154028.84">10802 8710 1547 0,'0'0'0'0,"0"0"0"0,0 0 0 15,0 0 10-15,0 0-10 0,0 0 11 16,9 0-11-16,-9 0 5 0,0 0-5 0,2-16 6 0,6-11-6 15,-8 27 52-15,0 0-52 0,13-30 53 0,-4 11-53 16,-9 19 51-16,0 0-51 0,5-12 52 0,-2 7-52 0,-3 5 47 16,0 0-47-16,0 0 48 0,0 0-48 15,0 0 44-15,0 0-44 0,0 5 45 0,-3 7-45 16,3-12 30-16,0 0-30 0,-5 23 31 0,-1 4-31 16,6-27 20-16,0 0-20 0,-7 30 20 0,6-15-20 15,1-15 13-15,0 0-13 0,0 9 14 16,0-9-14-16,0 0 7 0,0 0-7 0,0 0 7 0,0 0-7 15,0 0 5-15,0 0-5 0,5-24 5 0,21-13-5 16,2 1-1533-16</inkml:trace>
  <inkml:trace contextRef="#ctx1" brushRef="#br0" timeOffset="154397.26">11562 8101 1513 0,'0'0'0'0,"0"0"0"0,0 0 0 0,0 0 2 15,0 0-2-15,-10-5 3 16,-3 6-3-16,13-1 10 0,0 0-10 0,-23 11 10 16,-17 4-10-16,40-15 7 0,0 0-7 0,-50 23 7 0,1 4-7 0,49-27 10 15,0 0-10-15,-42 32 10 0,6 9-10 16,36-41 14-16,0 0-14 0,-22 45 14 16,9 4-14-16,13-49 16 0,0 0-16 0,0 46 17 0,16-8-17 15,-16-38 15-15,0 0-15 0,28 28 16 16,16-9-16-16,-44-19 11 0,0 0-11 0,59 9 12 15,15-2-12-15,-74-7 7 0,0 0-7 0,76 8 8 16,-4 1-8-16,-72-9 4 0,0 0-4 0,58 9 5 16,-26 3-5-16,-32-12 3 0,0 0-3 0,17 10 4 15,-8 1-4-15,-9-11 5 0,0 0-5 0,-7 13 6 16,-21 10-6-16,28-23 7 0,0 0-7 0,-46 26 8 0,-21 7-8 16,67-33 11-16,0 0-11 0,-79 33 12 15,1 3-12-15,78-36 24 0,0 0-24 0,-69 28 24 0,11-8-24 0,58-20 28 0,0 0-28 16,-40 16 29-16,17-7-29 0,23-9 13 0,0 0-13 15,-18-9 13-15,0-24-13 0,1 2-1364 0</inkml:trace>
  <inkml:trace contextRef="#ctx1" brushRef="#br0" timeOffset="154694.81">11661 7533 1356 0,'0'0'0'15,"0"0"0"-15,4 11 0 0,-4-11 23 0,0 0-23 0,5 15 23 16,2 9-23-16,-7-24 37 0,0 0-37 0,11 28 37 16,-3 1-37-16,-8-29 35 0,0 0-35 15,11 37 36-15,0 6-36 0,-11-43 31 0,0 0-31 0,7 48 31 16,-4 8-31-16,-3-56 26 0,0 0-26 0,0 57 27 15,-3-3-27-15,3-54 21 0,0 0-21 0,-6 41 22 16,-3-10-22-16,9-31 17 0,0 0-17 0,-8 16 18 16,2-20-18-16,-2 1-1245 0</inkml:trace>
  <inkml:trace contextRef="#ctx1" brushRef="#br0" timeOffset="154835.63">11966 7563 1379 0,'0'0'0'0,"0"0"0"0,-9 20 0 15,9-20 32-15,0 0-32 0,-12 31 32 0,-7 18-32 16,19-49 67-16,0 0-67 0,-18 62 68 0,-3 21-68 16,21-83 55-16,0 0-55 0,-11 89 56 0,6 1-56 15,5-90 25-15,0 0-25 0,7 72 26 0,11-23-26 16,-1-4-1245-16</inkml:trace>
  <inkml:trace contextRef="#ctx1" brushRef="#br0" timeOffset="155054.9">12323 8777 1614 0,'0'0'0'0,"0"0"0"15,5 30 0-15,-5-30 12 0,0 0-12 0,0 36 13 16,-7 16-13-16,7-52 25 0,0 0-25 0,-11 64 26 15,-3 14-26-15,14-78 21 0,0 0-21 0,-14 90 22 16,7 17-22-16,7-107 5 0,0 0-5 0,5 97 5 16,16-28-5-16,2-5-1248 0</inkml:trace>
  <inkml:trace contextRef="#ctx1" brushRef="#br0" timeOffset="156454.84">12885 9262 662 0,'0'0'0'0,"0"0"0"16,13-23 0-16,-13 23 14 0,0 0-14 0,5-17 14 16,2-4-14-16,-7 21 41 0,0 0-41 0,5-19 41 15,-3 0-41-15,-2 19 58 0,0 0-58 0,0-14 59 16,0-1-59-16,0 15 48 0,0 0-48 0,2-12 48 0,-4 3-48 15,2 9 26-15,0 0-26 0,-2-10 27 0,-3 5-27 16,5 5 24-16,0 0-24 0,0 0 25 16,-9-9-25-16,9 9 26 0,0 0-26 0,-9-4 26 0,-5-4-26 15,14 8 25-15,0 0-25 0,-12-7 25 0,-2 2-25 16,14 5 32-16,0 0-32 0,-9-4 33 0,0 4-33 16,9 0 36-16,0 0-36 0,0 0 37 0,-5-5-37 0,5 5 35 15,0 0-35-15,0 0 35 0,23-16-35 0,-23 16 34 16,0 0-34-16,35-8 35 0,25 6-35 0,-60 2 30 15,0 0-30-15,74-2 31 0,23-1-31 0,-97 3 20 0,0 0-20 16,122-7 21-16,24 5-21 16,-146 2 9-16,0 0-9 0,171-3 10 0,41-4-10 15,-212 7 5-15,0 0-5 0,226-9 6 0,10 1-6 0,-236 8 3 16,0 0-3-16,235-9 4 0,-8 2-4 0,-227 7 2 16,0 0-2-16,210-4 2 0,-30 3-2 0,-180 1 1 15,0 0-1-15,150-4 2 0,-25 1-2 0,-125 3 1 16,0 0-1-16,99-2 2 0,-27-1-2 0,-72 3 3 15,0 0-3-15,57-7 4 0,-26 5-4 0,-31 2 5 16,0 0-5-16,18 0 6 0,-7 0-6 0,-11 0 7 16,0 0-7-16,7-2 8 0,-7 2-8 0,0 0 8 0,0 0-8 15,0 0 9-15,0 0-9 0,0 0 7 0,0 0-7 16,3 7 7-16,-3-7-7 0,0 0-1200 0</inkml:trace>
  <inkml:trace contextRef="#ctx1" brushRef="#br0" timeOffset="156882.26">16284 8087 617 0,'0'0'0'0,"0"0"0"0,21 2 0 0,-21-2 33 0,0 0-33 0,37 3 33 16,22 1-33-16,-59-4 41 0,0 0-41 0,77 8 42 0,15 11-42 0,-92-19 43 16,0 0-43-1,106 37 44-15,12 21-44 0,-118-58 60 0,0 0-60 0,104 78 60 16,-23 21-60-16,-81-99 56 0,0 0-56 16,41 121 57-16,-54 37-57 0,13-158 53 0,0 0-53 15,-98 209 54-15,-109 47-54 0,207-256 51 0,0 0-51 16,0 0-873-16</inkml:trace>
  <inkml:trace contextRef="#ctx1" brushRef="#br0" timeOffset="158833.37">17706 8407 1166 0,'0'0'0'0,"0"0"0"15,0 0 0-15,0 0 15 0,0 0-15 0,0 0 16 0,0 0-16 16,0 0 58-16,0 0-58 0,0 0 58 16,-9 17-58-16,9-17 31 0,0 0-31 0,-14 12 32 0,-7 11-32 15,21-23-6-15,0 0 6 0,-13 24-5 16,21 0 5-16,-5 1-964 0</inkml:trace>
  <inkml:trace contextRef="#ctx1" brushRef="#br0" timeOffset="158966.84">17619 8715 1009 0,'0'0'0'0,"-7"7"0"0,-12 12 0 16,19-19 21-16,0 0-21 0,-26 33 22 0,-11 17-22 16,37-50 10-16,0 0-10 0,-50 61 11 0,-20 6-11 15,70-67 1-15,0 0-1 0,-73 85 2 0,1 31-2 0,72-116 5 16,0 0-5-16,0 0-751 0</inkml:trace>
  <inkml:trace contextRef="#ctx1" brushRef="#br0" timeOffset="162433.4">12718 8521 819 0,'0'0'0'0,"0"0"0"15,0 0 0-15,0 0 24 0,0 0-24 0,16-17 25 16,-11 8-25-16,-5 9 68 0,0 0-68 0,5-8 69 0,4-4-69 16,-9 12 76-16,0 0-76 0,11-13 76 0,-1 3-76 15,-10 10 43-15,0 0-43 0,14-9 44 16,4 1-44-16,-18 8 31 0,0 0-31 0,23-11 32 0,-4 10-32 15,-19 1 23-15,0 0-23 0,21 1 23 0,-5 10-23 16,-16-11 12-16,0 0-12 0,16 8 12 16,-7 5-12-16,-9-13 4 0,0 0-4 0,9 15 5 15,0 9-5-15,-9-24 2 0,0 0-2 0,10 26 2 0,-5-3-2 16,-5-23 0-16,0 0 0 0,7 21 0 0,4-2 0 16,-11-19 0-16,0 0 0 0,12 20 0 0,3-6 0 15,-15-14-1-15,0 0 1 0,17 11 0 0,3-8 0 16,-20-3 0-16,0 0 0 0,21-2 0 0,-2-6 0 15,-19 8 0-15,0 0 0 0,18-16 0 0,-1-5 0 16,-17 21 1-16,0 0-1 0,15-20 2 0,-7 1-2 16,-8 19 6-16,0 0-6 0,4-21 6 0,-4-9-6 15,0 30 11-15,0 0-11 0,-4-31 11 0,4 14-11 0,0 17 16 16,0 0-16-16,0-9 16 0,0 9-16 0,0 0 15 16,0 0-15-16,-5-7 15 0,5 7-15 0,0 0 13 15,0 0-13-15,0 7 14 0,5 4-14 0,-5-11 6 16,0 0-6-16,9 19 6 0,5 8-6 0,-14-27 1 15,0 0-1-15,21 28 1 0,-3-2-1 0,-18-26 0 16,0 0 0-16,23 21 0 0,-5-2 0 0,-18-19-2 16,0 0 2-16,16 17-2 0,-2-1 2 0,-14-16-3 0,0 0 3 15,12 15-3-15,0-3 3 0,-12-12-2 0,0 0 2 16,14 4-2-16,9-8 2 0,-23 4-1 0,0 0 1 0,27-15-1 0,1-6 1 16,-28 21 0-16,0 0 0 15,32-24 0-15,-2-7 0 0,-30 31 0 0,0 0 0 0,24-33 0 16,-6 0 0-16,-18 33 0 0,0 0 0 0,12-36 0 15,-12 3 0-15,0 33 0 0,0 0 0 0,0-28 0 16,-3 12 0-16,3 16 0 0,0 0 0 0,-5-8 1 16,-4 8-1-16,9 0 0 0,0 0 0 0,-14 5 1 0,-9 14-1 0,23-19 0 15,0 0 0-15,-18 24 1 0,2 6-1 0,16-30 0 16,0 0 0-16,-5 34 0 0,10 3 0 0,-5-37 0 16,0 0 0-16,18 32 0 0,12 5 0 15,-30-37-1-15,0 0 1 0,37 40 0 0,7-1 0 16,-44-39-4-16,0 0 4 0,42 42-3 0,6-6 3 0,-48-36-8 0,0 0 8 15,41 31-7-15,-13-1 7 0,-28-30-10 16,0 0 10-16,17 24-10 0,-15-8 10 16,-2-16-3-16,0 0 3 0,-10 13-2 15,-22 3 2-15,32-16 0 0,0 0 0 16,-39 10 0-16,-3-4 0 0,42-6 1 0,0 0-1 16,-37-4 1-16,10-1-1 0,27 5 5 0,0 0-5 15,-23-10 5-15,0-4-5 0,23 14 8 16,0 0-8-16,-17-28 9 0,4-8-9 0,13 36 6 15,0 0-6-15,6-49 7 0,20-3-7 0,-26 52 4 16,0 0-4-16,39-50 5 0,7 3-5 0,-46 47 5 0,0 0-5 0,51-41 6 16,2 5-6-16,-53 36 3 0,0 0-3 0,58-28 4 15,-3 7-4-15,-55 21 0 0,0 0 0 0,44-10 1 0,-11 11-1 16,-33-1 0-16,0 0 0 0,30 9 0 0,-7 7 0 16,-23-16-3-16,0 0 3 0,25 20-2 0,0 5 2 15,-25-25-8-15,0 0 8 0,23 24-8 0,-9-7 8 0,-14-17-17 16,0 0 17-16,14 16-16 0,2-4 16 0,-16-12-17 0,0 0 17 15,19 7-16-15,-5-2 16 0,-14-5-14 0,0 0 14 16,14-5-13-16,0-6 13 0,-14 11-5 16,0 0 5-16,11-15-5 0,-6-2 5 0,-5 17 0 15,0 0 0-15,-5-25 0 0,-4-8 0 0,9 33 1 16,0 0-1-16,-12-34 2 0,-9-1-2 0,21 35 5 16,0 0-5-16,-20-27 6 0,-1 2-6 15,21 25 7-15,0 0-7 0,-19-15 8 0,-2 8-8 0,21 7 8 0,0 0-8 0,-29 7 9 0,-8 17-9 16,37-24 8-16,0 0-8 0,-31 29 9 0,1 6-9 15,30-35 2 1,0 0-2-16,-18 38 2 0,11 0-2 0,7-38 0 0,0 0 0 0,5 38 0 0,13 2 0 16,-18-40-2-16,0 0 2 0,24 40-1 0,15-11 1 15,-39-29-6-15,0 0 6 0,50 23-5 0,1-11 5 0,-51-12-5 16,0 0 5-16,62 0-5 0,6-14 5 0,-68 14-1 16,0 0 1-16,67-26 0 0,-7-9 0 0,-60 35 0 0,0 0 0 0,53-38 0 0,-16 2 0 15,-37 36 2-15,0 0-2 0,27-43 2 0,-13-2-2 16,-14 45 7-16,0 0-7 0,9-52 8 0,-9-2-8 15,0 54 12-15,0 0-12 0,-6-48 13 0,1 13-13 0,5 35 15 16,0 0-15-16,-2-22 15 0,2 11-15 0,0 11 14 31,0 0-14-31,0 0 14 0,0 0-14 0,0 0 11 16,0 0-11-16,2 12 11 0,3 19-11 0,-5-31 1 16,0 0-1-16,15 39 2 0,4 4-2 0,-19-43-1 15,0 0 1-15,32 40 0 0,8-2 0 0,-40-38-4 0,0 0 4 0,48 36-4 0,-2-5 4 16,-46-31-10-16,0 0 10 0,40 33-9 0,-13 7 9 15,-27-40-9-15,0 0 9 0,14 41-9 0,-14 8 9 32,0-49-10-32,0 0 10 0,-12 50-9 0,1-3 9 15,11-47-8-15,0 0 8 0,-12 38-7 0,6-16 7 0,6-22-5 0,0 0 5 0,0 14-5 0,2-3 5 0,-2-11-4 16,0 0 4-16,12 3-4 0,17-8 4 16,-29 5-2-16,0 0 2 0,33-16-1 0,6-15 1 15,-39 31-1-15,0 0 1 0,39-45 0 0,-8-12 0 16,-31 57-2-16,0 0 2 0,23-57-2 0,-5-2 2 15,-18 59-4-15,0 0 4 0,9-50-3 0,-9 7 3 16,0 43-4-16,0 0 4 0,-4-33-3 0,3 15 3 0,1 18-3 16,0 0 3-16,0-10-2 0,0 10 2 0,0 0-2 15,0 0 2-15,0 0-1 0,-2 36 1 0,2-36-1 0,0 0 1 32,0 52-1-32,7 21 1 0,-7-73 0 15,0 0 0-15,14 85 0 0,4 12 0 0,-18-97 0 0,0 0 0 16,26 97 0-16,-1-13 0 0,-25-84 0 15,0 0 0-15,26 77 1 0,-5-8-1 0,-21-69 1 0,0 0-1 0,15 52 2 16,-10-23-2-16,-5-29 6 0,0 0-6 0,-2 19 6 16,-7-17-6-16,9-2 11 0,0 0-11 0,-21-17 11 0,-7-23-11 15,28 40 15-15,0 0-15 0,-32-50 16 16,0-11-16-16,32 61 23 0,0 0-23 0,-30-67 24 16,11-10-24-16,19 77 30 0,0 0-30 0,-16-84 30 15,9-10-30-15,7 94 31 0,0 0-31 0,2-90 32 16,10 23-32-16,-12 67 29 0,0 0-29 0,18-49 30 15,-1 13-30-15,-17 36 23 0,0 0-23 0,25-24 23 16,7 5-23-16,-32 19 18 0,0 0-18 0,35-11 18 16,6 11-18-16,-41 0 11 0,0 0-11 0,42 9 11 0,6 3-11 15,-48-12 3-15,0 0-3 0,35 17 4 0,-12 2-4 16,-23-19 0-16,0 0 0 0,7 21 1 0,-14 3-1 0,7-24 0 16,0 0 0-16,-18 25 0 0,-17-1 0 15,35-24 0-15,0 0 0 0,-34 21 0 0,8-6 0 16,26-15-1-16,0 0 1 0,-18 12-1 0,10-8 1 0,8-4-9 15,0 0 9-15,0 0-9 0,26-7 9 0,2 2-1323 16</inkml:trace>
  <inkml:trace contextRef="#ctx1" brushRef="#br0" timeOffset="163231.31">15420 8378 1110 0,'0'0'0'0,"0"0"0"0,-12 8 0 0,12-8 31 0,0 0-31 16,-9 4 32-16,9-4-32 0,0 0 37 0,0 0-37 0,-14 10 38 15,-4 9-38-15,18-19 35 0,0 0-35 0,-18 24 35 16,-5 13-35-16,23-37 17 0,0 0-17 0,-17 36 18 16,4-3-18-16,13-33 13 0,0 0-13 0,-5 35 13 15,9 6-13-15,-4-41 9 0,0 0-9 0,9 36 10 16,8-11-10-16,-17-25 10 0,0 0-10 0,23 17 10 16,-4-14-10-16,-19-3 13 0,0 0-13 0,29-12 13 15,10-14-13-15,-39 26 16 0,0 0-16 0,42-34 16 16,-7-3-16-16,-35 37 21 15,0 0-21-15,32-38 21 0,-2 2-21 0,-30 36 22 16,0 0-22-16,19-28 23 0,-6 4-23 0,-13 24 17 16,0 0-17-16,8-15 17 0,-6 6-17 0,-2 9 14 15,0 0-14-15,0 0 14 0,0 0-14 0,0 0 10 0,0 0-10 16,13 12 11-16,-1 16-11 0,-12-28 4 0,0 0-4 0,16 33 5 16,5 3-5-16,-21-36 1 0,0 0-1 0,19 36 1 0,8-3-1 15,-27-33-1-15,0 0 1 0,26 21 0 0,-6-9 0 16,-20-12-2-16,0 0 2 0,23 0-2 0,7-16 2 15,-30 16-4-15,0 0 4 0,31-24-4 0,-2-5 4 0,-29 29-4 16,0 0 4-16,30-33-4 0,1 2 4 0,-31 31-1 16,0 0 1-16,28-33-1 0,1 0 1 0,-29 33 0 15,0 0 0-15,21-35 0 0,-2 9 0 0,-19 26 0 16,0 0 0-16,16-24 0 0,-7 14 0 0,-9 10 0 16,0 0 0-16,0 0 0 15,2-5 0-15,-2 5-1 0,0 0 1 0,0 7 0 16,3 15 0-16,-3-22-1 0,0 0 1 0,6 31 0 15,6-3 0-15,-12-28-2 0,0 0 2 0,19 33-1 16,11 0 1-16,-30-33-3 0,0 0 3 0,32 39-3 16,5 10 3-16,-37-49-4 0,0 0 4 0,35 52-3 15,-3 8 3-15,-32-60-6 0,0 0 6 0,18 52-6 16,-9-10 6-16,-9-42-5 0,0 0 5 0,1 28-4 16,-4-8 4-16,3-20-3 0,0 0 3 0,-11 7-3 15,-3-5 3-15,14-2-1 0,0 0 1 0,-23-5 0 16,-2-6 0-16,25 11 0 0,0 0 0 0,-19-17 0 0,5-19 0 15,14 36 2-15,0 0-2 0,-5-42 2 0,10-8-2 16,-5 50 5-16,0 0-5 0,18-48 5 0,13 1-5 16,-31 47 7-16,0 0-7 0,36-40 8 0,13 7-8 15,-49 33 10-15,0 0-10 0,53-28 10 0,-4 4-10 16,-49 24 10-16,0 0-10 0,39-15 10 0,-21 6-10 0,-18 9 8 16,0 0-8-16,7-3 8 0,-7 3-8 15,0 0 7-15,0 0-7 0,3 8 7 0,-4 3-7 0,1-11 4 0,0 0-4 16,7 20 4-16,17 8-4 0,-24-28 2 15,0 0-2-15,37 42 2 0,13 6-2 0,-50-48 0 16,0 0 0-16,58 55 1 0,5 2-1 0,-63-57-1 16,0 0 1-16,59 58 0 0,-13-10 0 0,-46-48-3 15,0 0 3-15,22 40-3 0,-27-4 3 0,5-36-2 16,0 0 2-16,-37 26-1 0,-32 2 1 0,69-28-3 16,0 0 3-16,-83 28-2 0,-3 3 2 0,-2 2-1204 0</inkml:trace>
  <inkml:trace contextRef="#ctx1" brushRef="#br0" timeOffset="185886.44">24236 5647 427 0,'0'0'0'0,"0"0"0"0,0 0 0 15,0 0 11-15,0 0-11 16,0 0 11-16,0 0-11 0,0 0 50 0,0 0-50 0,-2-19 50 0,2 19-50 16,0 0 30-16,0 0-30 15,0 0 30-15,0 0-30 0,0 0 11 0,0 0-11 0,2 12 11 16,8 17-11-16,-10-29 5 0,0 0-5 0,11 37 6 16,0 1-6-16,-11-38 2 0,0 0-2 0,12 45 2 0,2 0-2 15,-14-45 0-15,0 0 0 0,16 64 1 16,0 22-1-16,-16-86 1 0,0 0-1 15,17 104 1-15,1 9-1 0,-18-113 1 0,0 0-1 16,19 117 2-16,4 25-2 0,-23-142 3 0,0 0-3 0,25 146 4 16,3-1-4-16,-28-145 4 0,0 0-4 15,23 149 5-15,4-4-5 0,-27-145 5 0,0 0-5 0,28 151 6 16,4 13-6-16,-32-164 5 0,0 0-5 0,28 163 5 16,-7 1-5-16,-21-164 5 0,0 0-5 0,14 154 6 15,-5-17-6-15,-9-137 5 0,0 0-5 0,7 145 6 16,-2 9-6-16,-5-154 10 0,0 0-10 0,6 149 11 15,2-5-11-15,-8-144 14 0,0 0-14 0,11 131 14 0,0-8-14 16,-11-123 18-16,0 0-18 0,10 125 18 16,1 6-18-16,-11-131 27 0,0 0-27 0,9 118 28 0,-2-21-28 15,-7-97 48-15,0 0-48 0,5 93 49 0,-5-8-49 16,0-85 54-16,0 0-54 0,-2 76 54 0,-1-10-54 16,3-66 56-16,0 0-56 0,-7 47 57 0,5-21-57 15,2-26 50-15,0 0-50 0,0 0 50 0,-11-25-50 0,11 25 45 16,0 0-45-16,-7-57 46 0,0-52-46 0,0 4-960 15</inkml:trace>
  <inkml:trace contextRef="#ctx1" brushRef="#br0" timeOffset="186951.81">24017 5764 729 0,'0'0'0'0,"0"0"0"0,0 0 0 0,0 0 46 0,0 0-46 15,0 0 46-15,0 0-46 0,0 0 54 0,0 0-54 16,0 0 54-16,0 0-54 0,0 0 32 0,0 0-32 0,0 0 33 16,0 0-33-16,0 0 15 0,0 0-15 15,48-20 15-15,12 13-15 0,-60 7 6 0,0 0-6 0,69-12 6 16,-1 3-6-16,-68 9 6 0,0 0-6 16,74-3 6-16,11-4-6 0,-85 7 5 0,0 0-5 0,94-6 5 15,11 1-5-15,-105 5 3 16,0 0-3-16,106-7 3 0,-5-10-3 0,-101 17 1 0,0 0-1 15,99-19 2-15,-1-2-2 0,-98 21 0 16,0 0 0-16,88-19 1 0,-22 7-1 0,-66 12 0 0,0 0 0 0,46-9 1 16,-20 4-1-16,-26 5 1 0,0 0-1 0,16-3 2 15,-9-1-2-15,-7 4 3 0,0 0-3 0,0 0 3 16,11 0-3-16,-11 0 4 0,0 0-4 0,0 0 4 0,10 0-4 16,-10 0 4-16,0 0-4 0,9 9 4 0,7 10-4 15,-16-19 3-15,0 0-3 0,12 21 3 16,1 6-3-16,-13-27 0 0,0 0 0 0,12 28 1 15,0-5-1-15,-12-23 0 0,0 0 0 0,13 22 0 16,-1 4 0-16,-12-26 0 0,0 0 0 0,11 35 0 16,-4-2 0-16,-7-33 0 0,0 0 0 0,5 36 0 0,0 4 0 15,-5-40 0-15,0 0 0 0,4 50 0 0,-8 14 0 16,4-64 0-16,0 0 0 0,-3 76 0 0,1 0 0 16,2-76 0-16,0 0 0 0,0 69 0 0,2-3 0 15,-2-66 0-15,0 0 0 0,1 76 0 0,6 14 0 16,-7-90 0-16,0 0 0 0,9 92 0 0,0-4 0 0,-9-88-1 0,0 0 1 0,12 90 0 15,6 14 0-15,-18-104 0 0,0 0 0 0,19 106 0 16,1-4 0-16,-20-102 0 0,0 0 0 0,21 111 0 16,6 10 0-16,-27-121 0 0,0 0 0 0,29 126 0 0,0-12 0 15,-29-114 0-15,0 0 0 0,26 121 0 0,-3 11 0 16,-23-132 1-16,0 0-1 0,21 130 1 0,-1-20-1 16,-20-110 1-16,0 0-1 0,17 120 1 0,1 4-1 15,-18-124 1-15,0 0-1 0,19 127 1 0,-3-18-1 16,-16-109 1-16,0 0-1 0,14 114 1 0,-1 5-1 15,-13-119 2-15,0 0-2 0,12 113 2 0,-7-18-2 0,-5-95 3 16,0 0-3-16,0 99 3 0,-1 8-3 0,1-107 4 16,0 0-4-16,-7 100 4 0,-2-20-4 15,9-80 3-15,0 0-3 0,-7 69 4 0,5-5-4 0,2-64 5 16,0 0-5-16,0 57 6 0,3-6-6 0,-3-51 10 16,0 0-10-16,2 43 10 0,-2-7-10 0,0-36 20 15,0 0-20-15,0 24 20 16,2-6-20-16,-2-18 28 0,0 0-28 0,0 12 29 0,0-2-29 0,0-10 34 0,0 0-34 15,0 5 35-15,0-5-35 16,0 0 40-16,0 0-40 0,-2 13 41 0,-3-7-41 0,5-6 35 0,0 0-35 0,-5 9 35 16,-4 3-35-16,9-12 28 0,0 0-28 0,-13 11 29 15,-4-4-29-15,-1-1-1094 0</inkml:trace>
  <inkml:trace contextRef="#ctx1" brushRef="#br0" timeOffset="189428.39">23560 4678 180 0,'0'0'0'0,"0"0"0"0,0 0 0 0,0 0 8 16,0 0-8-16,0 0 9 0,-12-19-9 0,12 19 17 0,0 0-17 0,-9-6 18 16,-7 6-18-16,16 0 36 0,0 0-36 0,-21 13 37 15,-9 16-37-15,30-29 37 0,0 0-37 0,-49 40 38 16,-18 12-38-16,67-52 22 0,0 0-22 0,-76 57 23 16,-2 0-23-16,78-57 14 0,0 0-14 15,-67 52 14-15,16-2-14 0,51-50 11 0,0 0-11 0,-32 50 12 16,25 7-12-16,7-57 11 0,0 0-11 0,20 51 11 15,29-1-11-15,-49-50 12 0,0 0-12 16,71 41 12-16,27-10-12 0,-98-31 11 0,0 0-11 0,108 23 12 16,1-13-12-16,2 2-349 0</inkml:trace>
  <inkml:trace contextRef="#ctx1" brushRef="#br0" timeOffset="189743.28">23504 5114 628 0,'0'0'0'0,"3"8"0"0,4 8 0 16,-7-16 0-16,0 0 0 0,11 23 0 0,5-1 0 0,-16-22 4 15,0 0-4-15,21 24 5 0,4-3-5 0,-25-21 6 0,0 0-6 0,23 16 7 0,-7-13-7 16,-16-3 17-16,0 0-17 0,17-3 18 0,6-10-18 16,-23 13 34-16,0 0-34 0,18-20 34 0,-4-11-34 15,-14 31 42-15,0 0-42 0,2-33 43 0,-9-4-43 31,7 37 40-31,0 0-40 0,-11-27 41 0,6 11-41 0,5 16 38 0,0 0-38 0,0 0 38 0,0 0-38 16,0 0 29-16,0 0-29 0,0 0 30 0,-2 19-30 16,2-19 24-1,0 0-24-15,7 21 25 0,12-2-25 0,-19-19 17 16,0 0-17-16,29 17 17 0,8-5-17 0,-37-12 12 0,0 0-12 0,31 7 12 0,-9-5-12 0,-22-2 0 16,0 0 0-16,10-9 1 0,4-11-1 0,-14 20-11 15,0 0 11-15,7-33-10 0,-12-4 10 0,0 1-796 16</inkml:trace>
  <inkml:trace contextRef="#ctx1" brushRef="#br0" timeOffset="190150.37">23779 4949 516 0,'0'0'0'0,"0"0"0"0,4-12 0 0,-4 12 0 0,0 0 0 0,3-8 1 16,-3 8-1-16,0 0 0 0,0 0 0 0,19 3 1 16,13 11-1-16,-32-14 1 0,0 0-1 15,37 19 2 1,6 5-2-16,-43-24 7 0,0 0-7 0,40 21 7 16,2 3-7-16,-42-24 13 0,0 0-13 0,38 19 13 15,-14-8-13-15,-24-11 20 0,0 0-20 0,16 7 20 16,-7-7-20-16,-9 0 23 0,0 0-23 0,0 0 24 15,9-7-24-15,-9 7 32 0,0 0-32 0,3-14 32 16,3-9-32-16,-6 23 32 0,0 0-32 0,8-22 33 0,1 10-33 16,-9 12 33-16,0 0-33 0,13-7 33 15,4-2-33-15,-17 9 30 0,0 0-30 0,27-3 30 0,8 15-30 16,-35-12 33-16,0 0-33 0,35 19 34 0,-12 10-34 16,-23-29 20-16,0 0-20 0,18 37 20 15,-2 2-20-15,-16-39 12 0,0 0-12 0,12 33 13 0,-3-21-13 16,-9-12 12-16,0 0-12 0,0 0 12 0,9-8-12 15,-9 8 10-15,0 0-10 0,5-25 11 0,5-14-11 16,-10 39 10-16,0 0-10 0,11-45 10 0,-2 8-10 16,-9 37 9-16,0 0-9 0,10-31 10 0,3 7-10 15,-13 24 10-15,0 0-10 0,12-17 11 0,-1 5-11 16,-11 12 12-16,0 0-12 0,14 0 12 0,9 8-12 0,-23-8 11 16,0 0-11-16,19 19 11 0,-3 11-11 0,-16-30 7 15,0 0-7-15,5 39 8 0,-5 10-8 0,0-49 5 16,0 0-5-16,4 48 5 0,1-8-5 0,-5-40 4 15,0 0-4-15,14 30 4 0,7-18-4 0,1-4-855 16</inkml:trace>
  <inkml:trace contextRef="#ctx1" brushRef="#br0" timeOffset="190540.66">24694 4892 931 0,'0'0'0'0,"0"0"0"16,9 12 0-16,-9-12 12 0,0 0-12 0,11 16 13 15,3 5-13-15,-14-21 25 0,0 0-25 0,16 27 26 0,3 10-26 16,-19-37 9-16,0 0-9 0,23 47 10 0,4 17-10 15,-27-64 8-15,0 0-8 0,26 72 9 0,-3 1-9 16,-23-73 9-16,0 0-9 0,18 71 10 0,-6-9-10 16,-12-62 16-16,0 0-16 0,7 57 17 15,-9-10-17-15,2-47 25 0,0 0-25 0,-7 45 25 0,-3-12-25 16,10-33 28-16,0 0-28 0,-11 24 29 0,0-12-29 16,11-12 37-16,0 0-37 0,-10 0 37 15,-1-8-37-15,11 8 32 0,0 0-32 0,-9-21 33 16,-1-12-33-16,10 33 30 0,0 0-30 0,-9-38 30 0,4-4-30 15,5 42 25-15,0 0-25 0,-4-52 25 0,3-13-25 16,1 65 22-16,0 0-22 0,3-77 22 0,9-13-22 16,-12 90 19-16,0 0-19 0,22-84 20 0,9 13-20 15,-31 71 20-15,0 0-20 0,25-49 21 0,-7 22-21 16,-18 27 15-16,0 0-15 0,24-14 15 0,17 7-15 0,-41 7 11 16,0 0-11-16,37 7 11 0,-9 14-11 0,-28-21 3 15,0 0-3-15,13 39 3 0,-19 18-3 0,6-57 0 16,0 0 0-16,-16 73 0 0,-7 8 0 15,23-81-1-15,0 0 1 0,-19 77-1 0,3-24 1 0,16-53-6 16,0 0 6-16,-2 44-6 0,18-17 6 0,-2 3-1155 16</inkml:trace>
  <inkml:trace contextRef="#ctx1" brushRef="#br0" timeOffset="190978.02">25194 4865 1121 0,'0'0'0'0,"0"0"0"0,7 12 0 16,-7-12 13-16,0 0-13 0,10 15 14 15,6 3-14-15,-16-18 24 0,0 0-24 0,16 27 24 0,2 10-24 16,-18-37 6-16,0 0-6 0,14 48 7 0,2 25-7 0,-16-73 0 16,0 0 0-16,16 81 1 0,-2 11-1 0,-14-92 0 0,0 0 0 0,7 85 0 15,-6-11 0-15,-1-74 0 16,0 0 0-16,0 68 0 0,-1-1 0 0,1-67 2 15,0 0-2-15,-6 54 3 0,-1-21-3 16,7-33 9-16,0 0-9 0,-10 10 10 0,-8-20-10 16,18 10 15-16,0 0-15 0,-21-30 15 0,-7-29-15 15,28 59 17-15,0 0-17 0,-28-71 17 0,1-15-17 16,27 86 17-16,0 0-17 0,-18-99 18 0,11-19-18 16,7 118 13-16,0 0-13 0,9-122 13 0,14 7-13 15,-23 115 10-15,0 0-10 0,34-112 10 0,8 18-10 16,-42 94 7-16,0 0-7 0,49-77 8 0,11 28-8 15,-60 49 7-15,0 0-7 0,62-28 7 0,-2 13-7 0,-60 15 3 16,0 0-3-16,48 3 3 0,-18 15-3 0,-30-18 0 0,0 0 0 0,12 34 0 0,-19 16 0 16,7-50-1-1,0 0 1-15,-21 61 0 0,-15 6 0 0,36-67-1 0,0 0 1 0,-42 65 0 16,2-8 0-16,40-57-6 0,0 0 6 0,-34 50-5 0,13-3 5 0,21-47-7 31,0 0 7-31,2 39-7 0,26-4 7 0,0 0-981 0</inkml:trace>
  <inkml:trace contextRef="#ctx1" brushRef="#br0" timeOffset="191570.93">25797 4998 987 0,'0'0'0'0,"0"0"0"0,-5 0 0 16,5 0 9-16,0 0-9 0,-9 7 10 0,-4 1-10 16,13-8 16-16,0 0-16 0,-14 13 16 0,0 4-16 15,14-17 22-15,0 0-22 0,-12 24 23 0,3 9-23 16,9-33 19-16,0 0-19 0,-3 35 19 0,6 3-19 15,-3-38 17-15,0 0-17 0,11 34 17 0,6-10-17 16,-17-24 17-16,0 0-17 0,18 16 17 0,-6-11-17 16,-12-5 13-16,0 0-13 0,18-8 13 0,17-20-13 15,-35 28 15-15,0 0-15 0,39-36 15 0,-4-13-15 16,-35 49 15-16,0 0-15 0,27-41 16 0,-13 13-16 0,-14 28 13 16,0 0-13-16,7-21 14 0,-4 6-14 15,-3 15 10-15,0 0-10 0,0-13 11 0,0 5-11 16,0 8 10-16,0 0-10 0,0 0 10 0,0 0-10 0,0 0 7 15,0 0-7-15,9-2 8 0,-2 9-8 0,-7-7 6 16,0 0-6-16,14 16 6 0,13-1-6 16,-27-15 3-16,0 0-3 0,33 17 3 0,4-1-3 15,-37-16 0-15,0 0 0 0,37 9 1 0,-3-4-1 0,-34-5 0 16,0 0 0-16,37 7 0 0,9 5 0 0,-46-12 0 16,0 0 0-16,46 12 0 0,-9-3 0 0,-37-9 0 15,0 0 0-15,24 15 0 0,-6 9 0 0,-18-24 0 16,0 0 0-16,5 32 0 0,-13 4 0 0,8-36 0 15,0 0 0-15,-18 35 0 0,-5-4 0 0,23-31 0 0,0 0 0 16,-26 24 0-16,1-8 0 0,25-16 0 0,0 0 0 16,-18 3 0-16,11-6 0 0,7 3 0 0,0 0 0 15,5-28 0-15,15-26 0 0,-20 54 0 0,0 0 0 16,35-60 0-16,20-3 0 0,-55 63 3 0,0 0-3 16,67-57 4-16,0 9-4 0,-67 48 8 0,0 0-8 15,65-40 9-15,-5 5-9 0,-60 35 14 0,0 0-14 16,53-22 14-16,-12 17-14 0,-41 5 18 0,0 0-18 15,30 12 18-15,-13 12-18 0,-17-24 20 0,0 0-20 0,2 45 21 16,-16 33-21-16,14-78 15 0,0 0-15 0,-18 95 16 16,-1 7-16-16,-1 4-1094 0</inkml:trace>
  <inkml:trace contextRef="#ctx1" brushRef="#br0" timeOffset="192116.84">24940 6178 505 0,'0'0'0'0,"1"-17"0"0,6-28 0 16,-7 45 35-16,0 0-35 0,4-52 36 0,-2 0-36 15,-2 52 50-15,0 0-50 0,-6-36 50 0,-9 6-50 0,15 30 42 16,0 0-42-16,-20-19 42 0,-3 5-42 16,23 14 28-16,0 0-28 0,-23-7 28 0,4 7-28 0,19 0 19 15,0 0-19-15,-12 4 20 0,3 5-20 0,9-9 10 16,0 0-10-16,-6 20 10 0,6 20-10 16,0-40 8-16,0 0-8 0,6 42 9 0,4 6-9 15,-10-48 6-15,0 0-6 0,16 49 7 0,9-6-7 0,-25-43 6 16,0 0-6-16,30 36 6 0,-4-8-6 15,-26-28 3-15,0 0-3 0,27 21 4 0,-6-1-4 16,-21-20 2-16,0 0-2 0,16 21 3 0,-11 2-3 16,-5-23 2-16,0 0-2 0,-3 24 3 0,-17 2-3 0,20-26 3 15,0 0-3-15,-30 31 4 0,-7 7-4 0,37-38 4 16,0 0-4-16,-33 38 4 0,4-5-4 16,29-33 3-16,0 0-3 0,-19 33 4 0,8-2-4 0,11-31 3 15,0 0-3-15,2 24 4 0,14-6-4 0,0-3-663 16</inkml:trace>
  <inkml:trace contextRef="#ctx1" brushRef="#br0" timeOffset="192603.98">24730 6926 863 0,'0'0'0'0,"0"0"0"0,-2 7 0 16,2-7 6-16,0 0-6 0,-2 7 6 0,2-7-6 0,0 0 15 0,0 0-15 15,11 12 16-15,10-4-16 0,-21-8 27 16,0 0-27-16,32 9 27 0,5-9-27 15,-37 0 20-15,0 0-20 0,42-5 21 0,6 1-21 0,-48 4 19 0,0 0-19 0,40-3 19 16,-10 3-19-16,-30 0 27 0,0 0-27 0,23 0 28 16,-3-5-28-16,-20 5 35 0,0 0-35 0,15-4 35 15,1-6-35 1,-16 10 35-16,0 0-35 0,16-14 35 0,9-14-35 0,-25 28 35 16,0 0-35-16,23-24 35 0,-7 3-35 0,-16 21 31 0,0 0-31 15,14-22 31-15,-2-4-31 0,-12 26 31 16,0 0-31-16,11-33 31 0,-8 2-31 15,-3 31 28-15,0 0-28 0,-3-30 29 0,-8 3-29 16,11 27 24-16,0 0-24 0,-14-25 24 0,-5 10-24 16,19 15 24-16,0 0-24 0,-25-7 24 0,-10 14-24 0,35-7 21 0,0 0-21 15,-44 17 21-15,-13 11-21 16,57-28 17-16,0 0-17 0,-65 33 17 0,-4 10-17 16,69-43 9-16,0 0-9 0,-65 48 10 0,5 17-10 0,60-65 4 15,0 0-4-15,-48 69 5 0,24-9-5 16,24-60 1-16,0 0-1 0,-9 54 2 0,23-7-2 0,-14-47 0 15,0 0 0-15,37 33 1 0,19-6-1 0,-56-27 0 16,0 0 0-16,69 24 0 0,7-11 0 0,-76-13-4 16,0 0 4-16,81 12-3 0,7-4 3 0,-88-8-10 15,0 0 10-15,81 4-10 0,-26-13 10 0,2 2-1187 0</inkml:trace>
  <inkml:trace contextRef="#ctx1" brushRef="#br0" timeOffset="192931.76">25116 7485 953 0,'0'0'0'0,"0"0"0"0,-9-11 0 0,9 11 0 0,0 0 0 16,-7-5 1-16,0-2-1 0,7 7 10 0,0 0-10 0,-11-2 10 16,-8 8-10-16,19-6 29 0,0 0-29 0,-26 12 30 15,-3 12-30-15,29-24 33 0,0 0-33 16,-24 33 34-16,1 7-34 0,23-40 32 0,0 0-32 0,-13 39 32 0,5 6-32 0,8-45 27 16,0 0-27-16,8 49 28 15,14 3-28-15,-22-52 21 0,0 0-21 0,31 53 21 0,8-4-21 16,-39-49 19-16,0 0-19 15,35 40 19-15,-10-21-19 0,-25-19 19 0,0 0-19 16,21 8 20-16,2-6-20 0,-23-2 14 0,0 0-14 0,30-14 15 0,7-17-15 16,0 2-966-16</inkml:trace>
  <inkml:trace contextRef="#ctx1" brushRef="#br0" timeOffset="193468.1">25194 8480 550 0,'0'0'0'0,"0"0"0"0,-9 8 0 0,9-8 17 16,0 0-17-16,-11 11 18 0,-8 3-18 0,19-14 31 0,0 0-31 15,-16 12 31-15,7-5-31 0,9-7 39 16,0 0-39-16,0 0 40 0,-7 8-40 0,7-8 41 0,0 0-41 16,0 0 41-16,0 0-41 0,0 0 46 0,0 0-46 15,0 0 46-15,7-8-46 0,-7 8 54 0,0 0-54 16,12-21 55-16,8-15-55 0,-20 36 64 0,0 0-64 16,19-51 64-16,1-7-64 0,-20 58 68 0,0 0-68 15,19-65 69-15,4 1-69 0,-23 64 55 16,0 0-55-16,23-57 56 0,2 21-56 0,-25 36 45 15,0 0-45-15,24-28 45 0,-1 14-45 0,-23 14 33 16,0 0-33-16,23-6 33 0,0 7-33 0,-23-1 21 16,0 0-21-16,23 12 22 0,2 14-22 0,-25-26 13 0,0 0-13 15,12 45 13-15,-10 16-13 0,-2-61 7 0,0 0-7 16,-7 64 8-16,-7-2-8 0,14-62 5 0,0 0-5 16,-14 56 6-16,3-11-6 0,11-45 2 0,0 0-2 15,-7 36 3-15,5-12-3 0,2-24 0 0,0 0 0 16,0 16 0-16,5-8 0 0,-5-8-1 0,0 0 1 15,15 4 0-15,15-1 0 0,-30-3-3 0,0 0 3 16,35 0-3-16,2-3 3 0,-37 3-9 0,0 0 9 0,32-4-8 16,-9-1 8-16,-1 2-1153 0</inkml:trace>
  <inkml:trace contextRef="#ctx1" brushRef="#br0" timeOffset="193839.31">25174 8944 964 0,'0'0'0'0,"0"0"0"0,-14 20 0 0,14-20 27 0,0 0-27 16,-9 21 27-16,4 3-27 0,5-24 22 0,0 0-22 0,5 31 23 15,11 2-23-15,-16-33 13 0,0 0-13 16,18 30 13-16,3-11-13 0,-21-19 7 0,0 0-7 16,26 12 8-16,15-9-8 0,-41-3 21 0,0 0-21 15,46-8 22-15,-2-11-22 0,-44 19 34 0,0 0-34 16,39-28 35-16,-7 2-35 0,-32 26 50 0,0 0-50 0,30-28 50 15,1-8-50-15,-31 36 44 0,0 0-44 0,23-35 45 16,-18 6-45-16,-5 29 37 0,0 0-37 0,-8-24 37 0,-14 6-37 16,22 18 29-16,0 0-29 0,-33-6 29 15,-13 11-29-15,46-5 21 0,0 0-21 0,-53 19 22 16,-5 8-22-16,58-27 13 0,0 0-13 16,-56 45 13-16,-1 9-13 0,57-54 8 0,0 0-8 15,-46 68 8-15,16 9-8 0,30-77 4 0,0 0-4 0,-12 75 5 16,19-16-5-16,-7-59 1 0,0 0-1 0,21 48 1 15,14-10-1-15,-35-38 0 0,0 0 0 0,45 26 1 16,4-7-1-16,-49-19 0 0,0 0 0 0,55 2 0 16,12-7 0-16,-67 5 0 0,0 0 0 0,70-16 0 15,4-5 0-15,-74 21 0 0,0 0 0 16,64-31 0-16,-17-15 0 0,1-1-1166 0</inkml:trace>
  <inkml:trace contextRef="#ctx1" brushRef="#br0" timeOffset="194266.33">25194 10228 975 0,'0'0'0'16,"0"0"0"-16,1 15 0 0,-1-15 5 0,0 0-5 0,4 12 5 16,-1-5-5-16,-3-7 10 0,0 0-10 0,0 0 11 15,8 7-11-15,-8-7 47 0,0 0-47 0,12-9 47 0,14-22-47 16,-26 31 54-16,0 0-54 0,29-50 54 0,-1-26-54 15,-28 76 49-15,0 0-49 0,23-92 50 0,-6 2-50 0,-17 90 47 16,0 0-47-16,14-95 48 0,-3-4-48 0,-11 99 44 16,0 0-44-16,7-95 44 0,-5 16-44 15,-2 79 38-15,0 0-38 0,2-61 39 0,1 25-39 0,-3 36 33 16,0 0-33-16,4-23 33 0,-3 9-33 0,-1 14 26 16,0 0-26-16,0 0 27 0,-8-3-27 0,8 3 20 15,0 0-20-15,-13 21 21 0,-10 20-21 0,23-41 12 16,0 0-12-16,-26 63 13 0,-4 23-13 0,30-86 3 15,0 0-3-15,-25 90 3 0,9-7-3 0,16-83 1 16,0 0-1-16,-10 78 1 0,4-4-1 0,6-74 0 16,0 0 0-16,2 68 0 15,11-13 0-15,-13-55-1 0,0 0 1 0,10 40-1 0,-1-19 1 16,-9-21-2-16,0 0 2 0,11 12-2 16,11-2 2-16,-22-10-4 0,0 0 4 0,29 0-3 0,6-10 3 15,-35 10-2-15,0 0 2 0,37-17-1 0,-3-11 1 16,-34 28-2-16,0 0 2 0,21-40-1 0,-11-8 1 15,1-1-1246-15</inkml:trace>
  <inkml:trace contextRef="#ctx1" brushRef="#br0" timeOffset="194414.26">25017 9916 1222 0,'0'0'0'16,"16"-3"0"-16,21-6 0 0,-37 9 0 0,0 0 0 15,55-10 0-15,19 1 0 0,-74 9 0 0,0 0 0 0,88-10 0 0,14-3 0 16,-102 13 22-16,0 0-22 0,103-6 22 15,-13 6-22-15,-90 0 31 0,0 0-31 0,76 5 31 0,-27-2-31 0,2 2-936 0</inkml:trace>
  <inkml:trace contextRef="#ctx1" brushRef="#br0" timeOffset="195244.3">25215 10697 1031 0,'0'0'0'0,"0"0"0"16,-2-16 0-16,2 16 56 0,0 0-56 0,-5-9 56 31,-1 1-56-31,6 8 51 0,0 0-51 0,0 0 51 0,0 0-51 0,0 0 28 0,0 0-28 0,0 0 28 15,4 8-28-15,-4-8 9 0,0 0-9 0,2 7 10 16,-2-7-10 0,0 0 4-16,0 0-4 0,9 9 4 0,-1-7-4 0,-8-2 1 0,0 0-1 0,14-2 2 15,9-7-2-15,-23 9 3 0,0 0-3 0,25-19 3 0,-9-17-3 16,-16 36 5-16,0 0-5 16,9-43 5-16,-11-4-5 0,2 47 9 15,0 0-9-15,-5-42 9 0,-2 16-9 0,7 26 19 0,0 0-19 0,-7-19 19 0,0 14-19 31,7 5 20-31,0 0-20 0,-7 7 20 0,-2 17-20 16,9-24 19-16,0 0-19 0,-6 38 20 0,3 16-20 0,3-54 11 0,0 0-11 0,2 59 12 0,3 1-12 31,-5-60 7-31,0 0-7 0,11 70 7 0,-1 8-7 16,-10-78 1-16,0 0-1 0,9 79 2 0,-4 6-2 0,-5-85 0 16,0 0 0-16,4 73 0 0,-4-23 0 0,0-50-1 15,0 0 1-15,-6 43 0 0,-4-10 0 0,10-33-3 16,0 0 3-16,-14 22-3 0,-2-8 3 0,16-14-6 15,0 0 6-15,-21 7-5 0,0-7 5 0,21 0-8 16,0 0 8-16,-16-3-8 0,9-2 8 0,7 5-9 16,0 0 9-16,1-9-8 0,10-3 8 0,-11 12-6 15,0 0 6-15,21-16-6 0,14-3 6 0,-35 19-3 0,0 0 3 16,43-17-3-16,11 1 3 0,-54 16-2 0,0 0 2 16,60-10-1-16,7 5 1 0,-67 5-1 0,0 0 1 15,59-2 0-15,-19 7 0 0,-40-5-1 0,0 0 1 16,28 14-1-16,-5 15 1 0,0 1-1026 15</inkml:trace>
  <inkml:trace contextRef="#ctx1" brushRef="#br0" timeOffset="195591.75">24954 11804 1143 0,'0'0'0'0,"0"0"0"0,3-7 0 16,-3 7 18-16,0 0-18 0,13-12 19 0,13-12-19 0,-26 24 66 15,0 0-66-15,41-30 67 0,19 1-67 0,-60 29 69 16,0 0-69-16,68-31 70 0,3-2-70 0,-71 33 41 16,0 0-41-16,72-28 42 0,-3 11-42 0,-69 17 31 15,0 0-31-15,57-12 31 0,-19 8-31 0,-38 4 25 0,0 0-25 16,25-3 25-16,-9 6-25 0,-16-3 11 16,0 0-11-16,0 19 11 0,-18 20-11 0,18-39 6 15,0 0-6-15,-31 53 7 0,-14 11-7 0,45-64 3 16,0 0-3-16,-45 64 3 0,6-8-3 0,39-56 0 15,0 0 0-15,-28 45 0 0,12-16 0 0,16-29-1 16,0 0 1-16,-9 19-1 0,7-7 1 16,2-12-4-16,0 0 4 0,12 2-3 0,17-4 3 15,-29 2-6-15,0 0 6 0,42-7-6 0,18-7 6 0,-60 14-2 16,0 0 2-16,65-15-2 0,2 3 2 0,-67 12-2 0,0 0 2 16,71-11-1-16,-6-1 1 0,2 0-1185 15</inkml:trace>
  <inkml:trace contextRef="#ctx1" brushRef="#br0" timeOffset="196054.51">25194 12538 1255 0,'0'0'0'0,"0"0"0"0,-2-16 0 0,2 16 31 0,0 0-31 0,-5-12 31 15,-2 0-31-15,7 12 75 16,0 0-75-16,-4-12 75 0,4-5-75 0,0 17 61 0,0 0-61 0,5-16 62 16,2 2-62-16,-7 14 37 0,0 0-37 15,9-10 37-15,0 3-37 0,-9 7 32 0,0 0-32 16,0 0 33-16,9-5-33 0,-9 5 31 0,0 0-31 15,9 1 32-15,3 6-32 0,-12-7 21 0,0 0-21 0,18 16 22 16,3 19-22-16,-21-35 15 0,0 0-15 0,21 43 16 0,-5 5-16 16,-16-48 11-1,0 0-11-15,14 54 11 0,4 10-11 0,-18-64 6 0,0 0-6 16,19 62 7-16,0-6-7 0,-19-56 4 0,0 0-4 16,18 43 4-16,-11-17-4 0,-7-26 2 0,0 0-2 15,5 19 2-15,1-3-2 0,-6-16 2 16,0 0-2-16,5 13 3 0,0-1-3 0,-5-12 1 15,0 0-1-15,4 9 2 0,-8 0-2 0,4-9 0 0,0 0 0 16,0 0 1-16,0 8-1 0,0-8 0 0,0 0 0 0,16-15 0 16,14-25 0-16,0 0-1382 0</inkml:trace>
  <inkml:trace contextRef="#ctx1" brushRef="#br0" timeOffset="196360.64">25601 12356 1311 0,'0'0'0'0,"0"0"0"0,0 0 0 15,0 0 0-15,0 0 0 0,0 0 0 0,0 12 0 0,0-12-11 16,0 0 11-16,-2 16-10 0,-5 10 10 0,7-26 0 16,0 0 0-16,-3 33 0 0,4 10 0 0,-1-43 3 0,0 0-3 0,2 52 3 15,0 17-3-15,-2-69 13 16,0 0-13-16,9 68 13 0,7-6-13 0,-16-62 17 0,0 0-17 0,19 50 17 0,1-19-17 16,-20-31 20-16,0 0-20 15,22 18 21-15,19-8-21 0,-41-10 22 0,0 0-22 0,46-2 22 16,2-17-22-16,-48 19 18 0,0 0-18 0,45-33 18 15,-6-17-18-15,-39 50 24 0,0 0-24 16,25-62 24-16,-18-7-24 0,-7 69 32 0,0 0-32 16,-7-70 32-16,-14-1-32 0,21 71 36 15,0 0-36-15,-30-69 36 0,-9-3-36 0,39 72 35 16,0 0-35-16,-41-59 36 0,1 34-36 0,40 25 7 16,0 0-7-16,-43 14 7 0,-6 40-7 0,49-54 1 15,0 0-1-15,0 0-1251 0</inkml:trace>
  <inkml:trace contextRef="#ctx1" brushRef="#br0" timeOffset="199192.26">28072 5749 673 0,'0'0'0'0,"0"0"0"0,0 0 0 0,0 0 3 0,0 0-3 0,0 0 4 0,0 31-4 16,0-31 21-16,0 0-21 0,-1 29 21 0,-3 8-21 15,4-37 24-15,0 0-24 0,-2 60 25 16,4 25-25-16,-2-85 18 0,0 0-18 0,2 109 18 0,1 21-18 16,-3-130 15-16,0 0-15 0,4 152 15 15,-1 42-15-15,-3-194 13 0,0 0-13 0,4 232 13 0,-2 31-13 0,-2-263 15 16,0 0-15-16,-4 277 15 0,-3 2-15 0,7-279 15 15,0 0-15-15,-12 271 16 0,-6-13-16 0,18-258 22 16,0 0-22-16,-18 255 22 0,4-11-22 0,14-244 28 16,0 0-28-16,-7 244 29 0,7 3-29 0,0-247 33 15,0 0-33-15,4 246 34 0,1 1-34 0,-5-247 34 16,0 0-34-16,7 248 34 0,0-1-34 0,-7-247 42 16,0 0-42-16,5 242 43 0,-1-17-43 0,-4-225 45 15,0 0-45-15,2 210 46 0,0-22-46 0,-2-188 43 16,0 0-43-16,-2 173 44 0,-4-13-44 0,6-160 39 15,0 0-39-15,-7 124 40 0,-1-34-40 0,8-90 36 16,0 0-36-16,-13 70 37 0,-3-10-37 0,16-60 31 16,0 0-31-16,-19 54 31 0,1-4-31 0,18-50 19 0,0 0-19 15,-21 40 19-15,-7-16-19 0,-2 2-1197 0</inkml:trace>
  <inkml:trace contextRef="#ctx1" brushRef="#br0" timeOffset="199996.81">28030 5514 942 0,'0'0'0'0,"0"0"0"15,25-11 0-15,-25 11 6 0,0 0-6 0,17-8 7 16,-6 8-7-16,-11 0 18 0,0 0-18 0,7-4 18 16,0 1-18-16,-7 3 12 0,0 0-12 0,21-2 12 15,23 4-12-15,-44-2 16 0,0 0-16 0,55 7 17 16,12-1-17-16,-67-6 17 16,0 0-17-16,78 9 18 0,13-4-18 0,-91-5 20 0,0 0-20 0,106 7 20 15,7-3-20-15,-113-4 17 0,0 0-17 0,113 5 18 0,0-5-18 16,-113 0 17-16,0 0-17 0,111 3 17 0,0 6-17 15,-111-9 16-15,0 0-16 0,97 16 17 0,-26 1-17 16,-71-17 14-16,0 0-14 0,58 24 14 16,-14 9-14-16,-44-33 11 0,0 0-11 0,33 38 11 15,-13 7-11-15,-20-45 8 0,0 0-8 0,10 42 9 16,-6 9-9-16,-4-51 4 0,0 0-4 0,-4 58 4 16,-3 14-4-16,7-72 1 15,0 0-1-15,-8 85 2 0,-1 19-2 0,9-104 0 16,0 0 0-16,-9 114 1 0,0 16-1 0,9-130 0 0,0 0 0 0,-12 133 0 15,-4 7 0-15,16-140-1 16,0 0 1-16,-16 151 0 0,-2 27 0 0,18-178-2 0,0 0 2 0,-17 197-2 0,-1 16 2 16,18-213-4-16,0 0 4 0,-18 227-3 0,3 10 3 0,15-237-5 15,0 0 5-15,-20 244-5 0,-6 14 5 0,26-258-5 0,0 0 5 16,-27 268-4-16,-3 21 4 0,30-289-3 0,0 0 3 16,-28 282-3-16,5-10 3 0,23-272-2 0,0 0 2 15,-16 266-1 1,9-6 1-16,7-260 0 0,0 0 0 0,-2 253 0 0,2-9 0 15,0-244 1-15,0 0-1 0,6 237 1 0,1-19-1 0,-7-218 7 16,0 0-7-16,9 204 7 16,-2-8-7-16,-7-196 20 0,0 0-20 0,1 180 21 15,-8-21-21-15,7-159 33 0,0 0-33 0,-19 137 33 16,-15-30-33-16,34-107 38 0,0 0-38 0,-44 92 38 0,-9-23-38 16,53-69 37-16,0 0-37 0,-65 52 37 0,-11-21-37 15,76-31 24-15,0 0-24 0,-63-19 25 0,22-66-25 16,2 0-1130-16</inkml:trace>
  <inkml:trace contextRef="#ctx1" brushRef="#br0" timeOffset="202254.78">29395 4629 863 0,'0'0'0'0,"0"0"0"15,2-24 0-15,-2 24 38 0,0 0-38 0,4-16 38 16,-1 10-38-16,-3 6 60 0,0 0-60 0,0 0 61 15,7-6-61-15,-7 6 45 0,0 0-45 0,9 9 46 16,9 10-46-16,-18-19 22 0,0 0-22 0,19 38 22 16,-1 21-22-16,-18-59 15 0,0 0-15 0,15 62 16 0,-2 6-16 15,-13-68 9-15,0 0-9 0,19 60 9 0,6-15-9 16,-25-45 11-16,0 0-11 0,23 31 11 0,-6-6-11 16,-17-25 12-16,0 0-12 0,15 14 12 0,-5-8-12 15,-10-6 13-15,0 0-13 0,11 0 14 0,5-8-14 16,-16 8 14-16,0 0-14 0,21-14 14 15,7-15-14-15,-28 29 21 0,0 0-21 0,25-37 21 0,-15-3-21 0,-10 40 22 16,0 0-22-16,6-33 23 0,-1 9-23 16,-5 24 21-16,0 0-21 0,5-19 22 0,-1 9-22 15,-4 10 16-15,0 0-16 0,0 0 16 0,10 5-16 0,-10-5 10 16,0 0-10-16,11 16 10 0,10 8-10 16,-21-24 6-16,0 0-6 0,26 28 6 0,4 1-6 15,-30-29 1-15,0 0-1 0,39 21 1 0,7-2-1 0,-46-19 0 16,0 0 0-16,42 12 0 0,-15-7 0 0,-27-5-1 15,0 0 1-15,18 4 0 0,-3-8 0 0,-15 4-1 0,0 0 1 16,18-9 0-16,10-11 0 0,-28 20-1 0,0 0 1 16,29-35 0-16,-5-7 0 0,-24 42 0 0,0 0 0 15,20-48 0-15,-3 3 0 0,-17 45 0 0,0 0 0 16,14-43 0-16,-5 17 0 0,-9 26-2 0,0 0 2 16,7-16-2-16,0 13 2 0,-7 3-6 0,0 0 6 15,11 12-6-15,3 16 6 0,-14-28-11 0,0 0 11 0,14 41-11 16,-2 11 11-16,-12-52-14 0,0 0 14 0,8 57-13 15,-7 0 13-15,-1-57-17 0,0 0 17 0,-3 56-17 16,-10-4 17-16,13-52-18 0,0 0 18 0,-17 50-17 16,-4-4 17-16,21-46-17 0,0 0 17 0,-25 33-17 0,-2-15 17 15,27-18-15-15,0 0 15 0,-22 1-15 16,6-13 15-16,16 12-10 0,0 0 10 0,-4-26-9 0,13-10 9 16,-9 36-3-16,0 0 3 0,18-38-3 0,6 3 3 15,-24 35-1-15,0 0 1 0,39-36 0 0,18-13 0 16,-57 49 0-16,0 0 0 0,68-53 0 0,17-3 0 15,-85 56 2-15,0 0-2 0,79-46 3 0,-20 21-3 16,-59 25 6-16,0 0-6 0,49-12 6 0,0 14-6 16,-49-2 6-16,0 0-6 0,41 16 7 0,-15 8-7 0,-26-24 3 15,0 0-3-15,18 29 4 0,-6 2-4 0,-12-31 2 16,0 0-2-16,9 21 2 0,-4-5-2 0,-5-16 0 16,0 0 0-16,4 5 1 0,-4-5-1 0,0 0 0 15,0 0 0-15,9-2 1 0,0-5-1 0,-9 7 0 0,0 0 0 16,10-20 0-16,4-25 0 0,-14 45 1 0,0 0-1 15,7-52 2-15,-12 3-2 0,5 49 3 16,0 0-3-16,-16-48 3 0,-8 11-3 0,24 37 5 16,0 0-5-16,-30-24 6 0,-6 12-6 0,36 12 2 0,0 0-2 15,-40 0 3-15,-8 19-3 0,48-19 1 0,0 0-1 0,-51 42 1 16,-4 25-1-16,55-67 0 0,0 0 0 0,-51 81 0 16,11-3 0-16,40-78-1 0,0 0 1 0,-18 80 0 15,30 1 0-15,-12-81-2 0,0 0 2 0,37 76-2 16,25-12 2-16,-62-64-5 0,0 0 5 15,71 51-4-15,4-20 4 0,-75-31-7 0,0 0 7 16,85 12-7-16,7-24 7 0,-92 12-4 0,0 0 4 0,88-33-3 0,-16-19 3 16,-72 52-2-16,0 0 2 0,60-61-1 0,-16 3 1 15,-44 58 0-15,0 0 0 0,34-66 0 16,-9-14 0-16,-25 80 0 0,0 0 0 0,15-81 1 16,-6 3-1-16,-9 78 2 0,0 0-2 0,4-64 3 15,-2 28-3-15,-2 36 4 0,0 0-4 16,0-21 4-16,0 12-4 0,0 9 3 0,0 0-3 0,-2 9 3 15,-3 24-3-15,5-33 2 0,0 0-2 0,-4 48 2 0,8 16-2 16,-4-64 0-16,0 0 0 0,7 73 0 16,1-7 0-16,-8-66-1 0,0 0 1 0,11 67-1 0,1-3 1 15,-12-64-6-15,0 0 6 0,14 69-5 16,1 1 5-16,-15-70-11 0,0 0 11 0,10 57-10 0,-8-17 10 16,-2-40-9-16,0 0 9 0,-4 27-8 0,-3-11 8 15,7-16-4-15,0 0 4 0,-10 5-3 0,-3-12 3 16,13 7-1-16,0 0 1 0,-12-12-1 0,0-5 1 15,12 17 0-15,0 0 0 0,-7-25 0 0,5 1 0 16,2 24 3-16,0 0-3 0,0-33 3 0,2-12-3 0,-2 45 8 16,0 0-8-16,7-48 8 0,9 1-8 15,-16 47 9-15,0 0-9 0,19-48 10 0,-1-1-10 0,-18 49 10 0,0 0-10 0,15-52 10 16,0 2-10-16,-15 50 5 0,0 0-5 0,10-43 6 16,-6 19-6-16,-4 24 3 0,0 0-3 0,1-14 4 15,-1 7-4-15,0 7 0 0,0 0 0 16,0 0 1-16,0 0-1 0,0 0 0 0,0 0 0 15,2 12 0-15,0 4 0 0,-2-16-2 0,0 0 2 0,2 13-1 16,-2 6 1-16,0-19-6 0,0 0 6 0,-2 16-6 0,-2-4 6 16,4-12-8-16,0 0 8 0,-3 9-8 0,-1-1 8 15,4-8-9-15,0 0 9 0,-3 7-8 0,3-7 8 16,0 0-9-16,0 0 9 0,-9 6-8 16,2-3 8-16,7-3-9 0,0 0 9 0,-11 0-8 15,-3 4 8-15,14-4-12 0,0 0 12 0,-14 3-11 16,2-5 11-16,-1 1-904 0</inkml:trace>
  <inkml:trace contextRef="#ctx1" brushRef="#br0" timeOffset="202681.5">31161 4852 539 0,'0'0'0'0,"0"0"0"0,-14-8 0 0,14 8 40 15,0 0-40-15,-13-7 41 0,3-2-41 0,10 9 58 16,0 0-58-16,-5-12 59 0,1 0-59 0,4 12 53 16,0 0-53-16,-2-16 54 0,0 3-54 0,2 13 49 0,0 0-49 0,0-13 49 0,2 1-49 15,-2 12 28-15,0 0-28 16,4-15 29-16,1 3-29 0,-5 12 23 0,0 0-23 0,7-16 23 15,2 4-23-15,-9 12 20 0,0 0-20 0,9-16 20 16,-4 4-20-16,-5 12 20 0,0 0-20 0,4-8 21 0,-4-1-21 16,0 9 17-16,0 0-17 0,0 0 17 15,-15-3-17-15,15 3 13 0,0 0-13 0,-19 6 13 16,-6 7-13-16,25-13 11 0,0 0-11 0,-24 20 11 16,1 1-11-16,23-21 8 0,0 0-8 0,-14 24 9 15,7 4-9-15,7-28 3 0,0 0-3 0,1 29 4 16,12 3-4-16,-13-32 1 0,0 0-1 15,19 27 1-15,4-1-1 0,-23-26 0 0,0 0 0 0,25 24 1 0,6-1-1 0,-31-23 0 16,0 0 0-16,30 21 0 0,-7-7 0 0,-23-14 0 0,0 0 0 0,16 19 0 16,-9 5 0-16,-7-24-1 0,0 0 1 0,-3 28-1 15,-11 8 1-15,14-36-4 0,0 0 4 0,-20 45-4 16,3 0 4-16,17-45-7 0,0 0 7 0,-14 48-7 31,3 1 7-31,11-49-6 0,0 0 6 0,-5 47-5 0,6-11 5 0,-1-36-4 0,0 0 4 0,7 29-3 16,4-4 3-16,-11-25-2 0,0 0 2 0,14 15-2 0,4-6 2 15,-18-9-1-15,0 0 1 0,26 3 0 0,11-6 0 16,-37 3 0-16,0 0 0 0,46-19 0 0,12-18 0 16,-1 1-831-16</inkml:trace>
  <inkml:trace contextRef="#ctx1" brushRef="#br0" timeOffset="203136.05">31556 4858 964 0,'0'0'0'0,"0"0"0"0,0 7 0 0,0-7 6 0,0 0-6 15,-2 12 6-15,-1 8-6 0,3-20 11 0,0 0-11 16,-4 32 12-16,1 16-12 0,3-48 10 0,0 0-10 0,0 57 11 16,5 25-11-16,-5-82 11 0,0 0-11 0,7 88 12 15,-2 2-12-15,-5-90 11 0,0 0-11 0,6 92 12 16,2-4-12-16,-8-88 13 0,0 0-13 0,9 86 13 16,0 6-13-16,-9-92 18 0,0 0-18 0,4 80 19 15,-10-23-19-15,6-57 22 0,0 0-22 0,-9 45 23 16,1-18-23-16,8-27 26 0,0 0-26 0,-13 13 27 15,-4-13-27-15,17 0 26 0,0 0-26 0,-23-16 27 16,-7-13-27-16,30 29 28 0,0 0-28 0,-29-51 29 16,5-23-29-16,24 74 35 0,0 0-35 0,-18-85 36 15,9-3-36-15,9 88 29 0,0 0-29 0,2-101 29 16,14-13-29-16,-16 114 25 0,0 0-25 0,28-112 25 16,9 3-25-16,-37 109 19 0,0 0-19 0,44-104 20 15,2 5-20-15,-46 99 13 0,0 0-13 0,41-76 14 16,-8 28-14-16,-33 48 8 0,0 0-8 0,34-30 9 0,1 11-9 15,-35 19 6-15,0 0-6 0,34 4 7 0,-3 16-7 16,-31-20 1-16,0 0-1 0,22 40 1 0,-21 17-1 16,-1-57 0-16,0 0 0 0,-17 64 0 0,-19 6 0 15,36-70-2-15,0 0 2 0,-42 65-2 0,0 6 2 16,42-71-7-16,0 0 7 0,-36 61-6 0,10-16 6 16,26-45-11-16,0 0 11 0,-16 31-11 0,5-17 11 15,11-14-15-15,0 0 15 0,0 0-15 0,9-26 15 16,-9 26-16-16,0 0 16 0,18-40-16 0,15-17 16 0,1 2-1075 15</inkml:trace>
  <inkml:trace contextRef="#ctx1" brushRef="#br0" timeOffset="203877.34">32076 4775 886 0,'0'0'0'0,"0"0"0"16,-7 17 0-16,7-17 0 0,0 0 0 0,-9 17 1 16,1 11-1-16,8-28 0 0,0 0 0 0,-14 31 0 15,-11 2 0-15,25-33 4 0,0 0-4 0,-27 33 5 16,3 3-5-16,24-36 5 0,0 0-5 0,-16 37 6 15,9 2-6-15,7-39 9 0,0 0-9 0,2 37 10 16,8-1-10-16,-10-36 12 0,0 0-12 0,12 29 12 0,1-10-12 16,-13-19 22-16,0 0-22 0,10 4 22 15,-3-4-22-15,-7 0 32 0,0 0-32 0,16-19 32 0,14-17-32 16,-30 36 36-16,0 0-36 0,34-42 37 16,-10 6-37-16,-24 36 42 0,0 0-42 0,16-37 43 0,-5-6-43 15,-11 43 45-15,0 0-45 0,7-36 45 0,-3 15-45 16,-4 21 40-16,0 0-40 0,1-12 40 0,-1 12-40 15,0 0 37-15,0 0-37 0,7-5 37 0,-7 15-37 0,0-10 26 16,0 0-26-16,2 16 27 0,-2 3-27 0,0-19 16 16,0 0-16-16,7 17 16 0,6-5-16 0,-13-12 9 15,0 0-9-15,15 7 10 0,3-4-10 16,-18-3 2-16,0 0-2 0,21-1 3 0,7-8-3 0,-28 9 0 16,0 0 0-16,29-14 0 0,-5-1 0 0,-24 15-3 15,0 0 3-15,25-28-3 0,9-8 3 0,-34 36-17 16,0 0 17-16,31-37-16 0,-11 13 16 0,-20 24-25 15,0 0 25-15,9-12-24 0,-4 5 24 0,-5 7-25 16,0 0 25-16,14 3-24 0,21 13 24 0,-35-16-20 16,0 0 20-16,43 28-20 0,1 8 20 0,-44-36-17 0,0 0 17 15,38 45-16-15,-9-3 16 0,-29-42-14 0,0 0 14 16,14 43-13-16,-14-3 13 0,0-40-9 0,0 0 9 16,-11 36-8-16,-8-3 8 0,19-33-7 0,0 0 7 15,-23 17-6-15,-2-10 6 0,25-7-2 0,0 0 2 16,-21-9-1-16,10-13 1 0,11 22 0 0,0 0 0 15,0-24 1-15,11-2-1 0,-11 26 5 0,0 0-5 0,25-28 5 16,21-8-5-16,-46 36 12 0,0 0-12 0,56-44 13 16,4 3-13-16,-60 41 15 0,0 0-15 0,62-45 16 15,-4 2-16-15,-58 43 16 0,0 0-16 0,46-33 17 16,-20 15-17-16,-26 18 5 0,0 0-5 0,18-3 6 16,-1 3-6-16,-17 0 1 0,0 0-1 0,16 14 2 0,-3 20-2 15,-13-34 0-15,0 0 0 0,7 39 0 0,-9 4 0 16,2-43 0-16,0 0 0 0,-7 36 0 0,-2-5 0 15,9-31-1-15,0 0 1 0,-10 30-1 0,1-6 1 16,9-24-1-16,0 0 1 0,-6 21-1 0,5 1 1 16,1-22 0-16,0 0 0 0,3 23 0 0,8 1 0 15,-11-24 0-15,0 0 0 0,14 26 0 0,0 0 0 16,-14-26 0-16,0 0 0 0,11 22 0 0,-6-1 0 0,-5-21 0 16,0 0 0-16,-9 24 1 0,-17 6-1 0,26-30 1 15,0 0-1-15,-44 33 1 0,-25 3-1 0,69-36 1 16,0 0-1-16,0 0-1000 0</inkml:trace>
  <inkml:trace contextRef="#ctx1" brushRef="#br0" timeOffset="204936.26">28205 6614 259 0,'0'0'0'0,"0"0"0"0,-18-8 0 0,18 8 3 0,0 0-3 0,-18-9 4 16,-8 5-4-16,26 4 24 0,0 0-24 0,-30-3 24 15,-4 1-24-15,34 2 39 0,0 0-39 0,-30-3 40 0,6-4-40 0,24 7 42 16,0 0-42-16,-20-4 43 0,6 4-43 16,14 0 39-16,0 0-39 0,-7 0 40 0,7 0-40 15,0 0 30-15,0 0-30 0,0 0 31 16,0 0-31-16,0 0 30 0,0 0-30 0,0 0 31 15,16-8-31-15,-16 8 36 0,0 0-36 0,28-5 36 0,16-8-36 0,-44 13 38 16,0 0-38-16,46-12 38 16,-5 2-38-16,-41 10 28 0,0 0-28 0,42-9 28 0,18 1-28 0,-60 8 21 0,0 0-21 15,65-16 22-15,1 0-22 0,-66 16 23 16,0 0-23-16,72-13 24 0,18-8-24 16,-90 21 14-16,0 0-14 0,93-16 15 15,-3 1-15-15,-90 15 16 0,0 0-16 16,92-12 16-16,-6-6-16 0,-86 18 16 0,0 0-16 15,76-14 16-15,-5 6-16 0,-71 8 18 0,0 0-18 0,53-5 18 16,-23 1-18-16,-30 4 22 0,0 0-22 16,17-3 22-16,-6 3-22 0,-11 0 21 0,0 0-21 15,0 0 21-15,-23 3-21 0,0-3-831 0</inkml:trace>
  <inkml:trace contextRef="#ctx1" brushRef="#br0" timeOffset="207655.87">27818 3131 471 0,'0'0'0'0,"0"0"0"16,0 0 0-16,0 0 2 0,0 0-2 0,0 0 3 0,6 20-3 15,-6-20 13-15,0 0-13 0,-4 9 14 0,-5 15-14 16,9-24 28-16,0 0-28 0,-17 37 29 16,-12 23-29-16,29-60 39 0,0 0-39 0,-30 73 40 15,2 24-40-15,28-97 19 0,0 0-19 0,-23 100 20 0,0 6-20 16,23-106 16-16,0 0-16 0,-17 109 16 16,4-7-16-16,13-102 21 0,0 0-21 0,-8 95 22 0,2-26-22 0,6-69 34 15,0 0-34-15,-5 54 35 0,3-20-35 0,2-34 33 16,0 0-33-16,0 18 33 0,2-11-33 15,-2-7 28-15,0 0-28 0,9-37 28 0,10-58-28 16,-1-2-648-16</inkml:trace>
  <inkml:trace contextRef="#ctx1" brushRef="#br0" timeOffset="207950.39">27979 2364 919 0,'0'0'0'0,"0"0"0"15,0 0 0-15,0 0 0 0,0 0 0 0,-7-7 0 16,7 7 0-16,0 0-4 0,0 0 4 0,-7 7-4 16,7-7 4-16,0 0 0 0,0 0 0 0,1 12 0 15,1 0 0-15,-2-12 2 0,0 0-2 0,6 28 3 16,6 17-3-16,-12-45 8 0,0 0-8 0,18 54 9 0,6 13-9 16,-24-67 13-16,0 0-13 0,27 66 13 15,-3-7-13-15,-24-59 15 0,0 0-15 0,18 53 15 0,-9-4-15 16,-9-49 6-16,0 0-6 0,-2 52 6 15,-10 13-6-15,12-65 2 0,0 0-2 0,-20 71 3 16,-6-10-3-16,26-61 0 0,0 0 0 0,-28 57 1 16,-4-12-1-16,32-45 0 0,0 0 0 0,-30 36 0 15,5-17 0-15,25-19 0 0,0 0 0 0,-19 6 1 16,8-15-1-16,-1 0-696 0</inkml:trace>
  <inkml:trace contextRef="#ctx1" brushRef="#br0" timeOffset="208151.27">27922 2473 1009 0,'0'0'0'0,"0"0"0"0,14 3 0 0,-14-3 11 15,0 0-11-15,20 0 12 0,6 0-12 0,-26 0 54 0,0 0-54 16,41-6 54-16,15-7-54 0,-56 13 44 16,0 0-44-16,64-5 45 0,-4 5-45 0,-60 0 40 0,0 0-40 15,51 12 41-15,-14 6-41 0,-37-18 20 0,0 0-20 16,23 19 21-16,-12 5-21 0,-11-24 14 0,0 0-14 15,-6 17 14-15,-13-1-14 0,-1-4-975 0</inkml:trace>
  <inkml:trace contextRef="#ctx1" brushRef="#br0" timeOffset="208496.86">28339 1968 628 0,'0'0'0'0,"0"0"0"0,1-11 0 15,-1 11 18-15,0 0-18 0,4-5 19 0,-4 5-19 16,0 0 19-16,0 0-19 0,0 0 19 0,9 16-19 0,-9-16 19 15,0 0-19-15,5 33 20 0,-1 24-20 16,-4-57 18-16,0 0-18 0,1 67 18 0,1 18-18 16,-2-85 20-16,0 0-20 0,4 99 20 0,-3 20-20 15,-1-119 24-15,0 0-24 0,-1 121 24 0,-6-3-24 0,7-118 33 0,0 0-33 0,-4 117 33 16,8 5-33-16,-4-122 36 16,0 0-36-16,7 109 37 0,-2-30-37 15,-5-79 32-15,0 0-32 0,3 63 33 0,3-15-33 16,-1 0-743-16</inkml:trace>
  <inkml:trace contextRef="#ctx1" brushRef="#br0" timeOffset="208668.61">28190 2840 1177 0,'0'0'0'0,"18"-7"0"15,26-9 0-15,-44 16 6 0,0 0-6 0,69-17 6 16,24-7-6-16,-93 24 14 0,0 0-14 0,106-28 15 15,18-8-15-15,-124 36 12 0,0 0-12 0,122-40 13 16,-8-5-13-16,-114 45 17 0,0 0-17 0,108-48 18 0,-2 6-18 16,-1-5-899-16</inkml:trace>
  <inkml:trace contextRef="#ctx1" brushRef="#br0" timeOffset="209356.4">28395 3613 393 0,'0'0'0'0,"0"0"0"0,-9-8 0 16,9 8 58-16,0 0-58 0,-7-5 59 0,7 5-59 15,0 0 38-15,0 0-38 0,0 0 38 0,-9 12-38 16,9-12 8-16,0 0-8 0,-8 24 8 0,-10 12-8 16,18-36 0-16,0 0 0 0,-23 54 0 0,-7 31 0 15,30-85-2-15,0 0 2 0,-30 93-2 0,4-5 2 16,26-88-7-16,0 0 7 0,-22 80-7 0,8-7 7 15,14-73-3-15,0 0 3 0,-9 53-3 0,11-20 3 0,-2-33 0 16,0 0 0-16,4 16 0 0,-4-16 0 16,0 0 1-16,0 0-1 0,10-30 2 0,4-28-2 0,-14 58 15 15,0 0-15-15,18-73 16 0,0-12-16 0,-18 85 35 16,0 0-35-16,17-93 35 0,3-8-35 16,-20 101 58-16,0 0-58 0,19-97 59 0,2 7-59 15,-21 90 68-15,0 0-68 0,20-72 69 0,-6 27-69 16,-14 45 48-16,0 0-48 0,12-28 49 0,1 16-49 0,-13 12 25 15,0 0-25-15,21 5 25 0,10 26-25 0,-31-31 14 16,0 0-14-16,41 40 15 0,1 5-15 0,-42-45 5 16,0 0-5-16,41 57 6 0,-4 12-6 0,-37-69 1 15,0 0-1-15,35 73 2 0,-1 7-2 0,-34-80 0 16,0 0 0-16,32 72 0 0,-6-20 0 0,-26-52 0 16,0 0 0-16,19 42 0 0,-13-21 0 0,-1 3-785 15</inkml:trace>
  <inkml:trace contextRef="#ctx1" brushRef="#br0" timeOffset="209544.92">28143 3899 1087 0,'0'0'0'0,"0"0"0"0,7 0 0 16,-7 0 2-16,0 0-2 0,33-9 3 0,52-13-3 16,-85 22 10-16,0 0-10 0,109-30 10 0,17-15-10 15,-126 45 51-15,0 0-51 0,134-43 52 0,-4-5-52 0,-130 48 53 16,0 0-53-16,124-52 54 0,-11-11-54 0,-113 63 43 15,0 0-43-15,95-76 43 0,-23-17-43 0,-72 93 4 16,0 0-4-16,51-88 5 0,-26 22-5 0,2-2-1003 0</inkml:trace>
  <inkml:trace contextRef="#ctx1" brushRef="#br0" timeOffset="209695.34">29233 3094 796 0,'0'0'0'0,"0"0"0"0,-16 0 0 0,16 0 2 0,0 0-2 16,-12 5 3-16,-2 4-3 0,14-9 3 0,0 0-3 16,-13 19 3-16,1 2-3 0,12-21 0 0,0 0 0 0,-7 29 1 15,5 9-1-15,2-38 0 0,0 0 0 0,2 51 0 16,3 13 0-16,-5-64 0 0,0 0 0 0,9 72 0 15,0 13 0-15,-9-85 0 0,0 0 0 16,9 76 1-16,-1-13-1 0,-8-63 4 0,0 0-4 0,6 58 4 16,-6 3-4-16,0-61 7 15,0 0-7-15,-9 41 7 0,-14-21-7 0,0-3-564 0</inkml:trace>
  <inkml:trace contextRef="#ctx1" brushRef="#br0" timeOffset="209841.6">28882 3600 1177 0,'0'0'0'0,"14"-7"0"0,20-11 0 16,-34 18 32-16,0 0-32 0,61-24 33 0,40-12-33 15,-101 36 69-15,0 0-69 0,114-37 69 0,-2-2-69 16,-112 39 63-16,0 0-63 0,118-42 63 0,12 4-63 16,-130 38 34-16,0 0-34 0,133-50 35 0,-1-19-35 15,2-2-1122-15</inkml:trace>
  <inkml:trace contextRef="#ctx1" brushRef="#br0" timeOffset="211594">28494 5846 561 0,'0'0'0'0,"0"0"0"0,0 0 0 16,0 0 6-16,0 0-6 0,0 0 7 0,0 0-7 15,0 0 25-15,0 0-25 0,0 0 26 0,0 0-26 16,0 0 38-16,0 0-38 0,0 0 39 0,0 0-39 16,0 0 27-16,0 0-27 0,-5 21 28 0,1-2-28 15,4-19 18-15,0 0-18 0,-3 26 19 0,-3 10-19 16,6-36 13-16,0 0-13 0,-7 40 14 0,2 5-14 16,5-45 12-16,0 0-12 0,-4 46 13 0,3-9-13 0,1-37 11 15,0 0-11-15,0 33 11 0,0-9-11 16,0-24 10-16,0 0-10 0,0 15 11 0,0-2-11 0,0-13 15 15,0 0-15-15,0 0 15 0,0 8-15 0,0-8 20 16,0 0-20-16,0 0 20 0,0 0-20 0,0 0 27 16,0 0-27-16,5-15 27 0,2-6-27 0,-7 21 32 15,0 0-32-15,9-28 33 0,1-1-33 0,-10 29 36 16,0 0-36-16,16-37 37 0,7 1-37 0,-23 36 35 16,0 0-35-16,30-34 35 0,5 13-35 0,-35 21 31 15,0 0-31-15,43-12 32 0,6 3-32 0,-49 9 28 16,0 0-28-16,48 3 29 0,1 11-29 0,-49-14 24 15,0 0-24-15,42 28 24 0,-13 12-24 0,-29-40 10 16,0 0-10-16,19 45 10 0,-8 7-10 0,-11-52 2 16,0 0-2-16,3 48 3 0,-5-8-3 0,2-40 1 0,0 0-1 15,-5 36 1-15,2-6-1 0,3-30 0 16,0 0 0-16,0 27 0 0,5-2 0 0,-5-25 0 0,0 0 0 0,11 13 0 16,6-18 0-16,1 0-1002 0</inkml:trace>
  <inkml:trace contextRef="#ctx1" brushRef="#br0" timeOffset="212201.27">28432 6900 919 0,'0'0'0'0,"0"0"0"15,4 8 0-15,-4-8 2 0,0 0-2 0,5 13 2 16,0-5-2-16,-5-8 1 0,0 0-1 0,11 11 1 15,1-1-1-15,-12-10 22 0,0 0-22 0,14 10 22 16,2-8-22-16,-16-2 31 0,0 0-31 0,21 0 32 16,4-5-32-16,-25 5 37 0,0 0-37 0,30-17 37 15,7-15-37-15,-37 32 41 0,0 0-41 0,34-43 42 16,-12 2-42-16,-22 41 44 0,0 0-44 0,15-42 45 16,-12 4-45-16,-3 38 42 0,0 0-42 0,-3-33 43 15,-4 4-43-15,7 29 32 0,0 0-32 0,-13-25 33 0,-6 10-33 16,19 15 24-16,0 0-24 0,-23-4 24 15,-7 11-24-15,30-7 18 0,0 0-18 0,-37 16 19 16,-7 13-19-16,44-29 9 0,0 0-9 0,-48 33 10 16,6 12-10-16,42-45 4 0,0 0-4 15,-43 56 5-15,3 11-5 0,40-67 2 0,0 0-2 0,-32 69 3 16,9-6-3-16,23-63 1 16,0 0-1-16,-12 55 1 0,14-13-1 0,-2-42 0 0,0 0 0 15,17 31 0-15,15-7 0 0,-32-24-3 16,0 0 3-16,49 15-3 0,18-6 3 0,-67-9-3 0,0 0 3 15,78 4-3-15,8-8 3 0,-86 4-6 0,0 0 6 16,85-12-6-16,-7-5 6 0,-78 17-10 0,0 0 10 16,77-31-10-16,3-27 10 0,-3 0-1068 0</inkml:trace>
  <inkml:trace contextRef="#ctx1" brushRef="#br0" timeOffset="212984.53">28275 8023 505 0,'0'0'0'0,"0"0"0"0,0 0 0 0,0 0-1 16,0 0 1-16,23 7-1 0,-16-2 1 0,-7-5 6 16,0 0-6-16,7-3 7 0,6-1-7 0,-13 4 16 15,0 0-16-15,17-5 17 0,4-7-17 0,-21 12 48 0,0 0-48 16,25-19 48-16,1-16-48 0,-26 35 69 0,0 0-69 16,25-43 69-16,-7-9-69 0,-18 52 73 0,0 0-73 15,17-54 73-15,-1 6-73 0,-16 48 61 0,0 0-61 0,14-49 62 16,-1 13-62-16,-13 36 51 15,0 0-51-15,9-36 52 0,-2 3-52 0,-7 33 39 0,0 0-39 16,5-24 40-16,0 10-40 0,-5 14 30 0,0 0-30 16,4-5 30-16,-4 5-30 0,0 0 22 0,0 0-22 0,-9 3 22 15,-3 9-22-15,12-12 17 0,0 0-17 16,-14 17 18-16,-1 6-18 0,15-23 10 0,0 0-10 16,-14 26 11-16,-2 5-11 0,16-31 3 0,0 0-3 15,-15 33 4-15,4 15-4 0,11-48 0 0,0 0 0 0,-5 57 0 16,8 8 0-16,-3-65-4 0,0 0 4 0,9 57-4 15,7-18 4-15,-16-39-14 0,0 0 14 0,18 32-13 16,4-12 13-16,-22-20-22 0,0 0 22 0,29 14-21 0,8-5 21 16,-37-9-14-16,0 0 14 0,37 5-13 15,-7-7 13-15,-30 2-4 0,0 0 4 0,30-8-4 0,9-6 4 16,-39 14 0-16,0 0 0 0,35-19 0 0,-5-12 0 16,-30 31 0-16,0 0 0 0,30-42 0 0,7-10 0 15,0-1-906-15</inkml:trace>
  <inkml:trace contextRef="#ctx1" brushRef="#br0" timeOffset="213677.51">28247 8916 673 0,'0'0'0'0,"0"0"0"0,3 5 0 16,-3-5 16-16,0 0-16 0,4 7 17 0,-4-7-17 15,0 0 35-15,0 0-35 0,7 3 35 0,-7-3-35 0,0 0 34 16,0 0-34-16,21-19 35 0,20-10-35 0,-41 29 42 15,0 0-42-15,44-47 43 0,-4-13-43 0,-40 60 58 16,0 0-58-16,34-66 58 0,-8-3-58 16,-26 69 51-16,0 0-51 0,23-71 51 0,-3-2-51 15,-20 73 40-15,0 0-40 0,17-74 41 0,-1-3-41 16,-16 77 37-16,0 0-37 0,14-67 37 0,-5 25-37 0,-9 42 34 16,0 0-34-16,5-25 34 0,-1 11-34 0,-4 14 22 15,0 0-22-15,0 0 23 0,-12 26-23 0,12-26 16 16,0 0-16-16,-16 41 16 0,-9 23-16 15,25-64 8-15,0 0-8 0,-25 69 8 0,2-6-8 16,23-63 2-16,0 0-2 0,-17 62 2 0,8-1-2 16,9-61 0-16,0 0 0 0,-2 53 0 0,8-8 0 0,-6-45-1 15,0 0 1-15,10 40-1 0,2-12 1 16,-12-28-5-16,0 0 5 0,15 17-4 0,-3-7 4 16,-12-10-11-16,0 0 11 0,21 6-10 0,14-12 10 0,-35 6-7 15,0 0 7-15,41-7-7 0,0-5 7 0,-41 12-12 16,0 0 12-16,35-17-12 0,-11 5 12 0,-24 12-14 15,0 0 14-15,18-7-13 0,0 4 13 0,-1-1-969 16</inkml:trace>
  <inkml:trace contextRef="#ctx1" brushRef="#br0" timeOffset="214027.59">28360 9406 863 0,'0'0'0'0,"0"0"0"0,7 7 0 0,-7-7 7 15,0 0-7-15,5 6 8 0,-5-6-8 0,0 0 8 16,0 0-8-16,11 18 9 0,6 6-9 0,-17-24 18 16,0 0-18-16,22 36 18 0,-5 16-18 0,-17-52 11 0,0 0-11 0,16 57 11 15,5-8-11-15,-21-49 10 0,0 0-10 0,21 40 10 16,-1-14-10-16,-20-26 6 0,0 0-6 15,24 13 7-15,12-7-7 0,-36-6 12 0,0 0-12 0,40-13 13 16,4-23-13-16,-44 36 15 0,0 0-15 0,39-54 16 16,-12-13-16-16,-27 67 18 0,0 0-18 15,17-69 19-15,-13 8-19 0,-4 61 34 0,0 0-34 16,-9-52 34-16,-7-1-34 0,16 53 44 0,0 0-44 16,-23-40 44-16,-7 16-44 0,30 24 41 15,0 0-41-15,-37-9 41 0,-7 23-41 0,44-14 20 16,0 0-20-16,-42 31 20 0,7 17-20 0,35-48 8 15,0 0-8-15,-30 49 9 0,5-9-9 0,2 1-971 0</inkml:trace>
  <inkml:trace contextRef="#ctx1" brushRef="#br0" timeOffset="214396.54">28353 10248 1121 0,'0'0'0'0,"0"0"0"0,7 0 0 0,-7 0 2 0,0 0-2 16,0 0 2-16,0 0-2 0,0 0-1 0,0 0 1 15,0 0 0-15,0 0 0 0,0 0 5 0,0 0-5 0,5 14 6 0,-5 2-6 0,0-16 12 16,0 0-12-16,4 24 13 0,1 9-13 0,-5-33 22 16,0 0-22-16,12 40 22 0,6 6-22 0,-18-46 29 15,0 0-29-15,19 58 30 0,-1 2-30 0,-18-60 26 16,0 0-26-16,12 55 27 0,-3-16-27 0,-9-39 23 16,0 0-23-16,7 29 23 0,0-7-23 0,-7-22 20 15,0 0-20-15,7 13 21 0,0-5-21 0,-7-8 21 16,0 0-21-16,14 4 21 0,9-11-21 0,0 2-1024 15</inkml:trace>
  <inkml:trace contextRef="#ctx1" brushRef="#br0" timeOffset="214709.81">28817 10110 931 0,'0'0'0'0,"0"7"0"16,-2 10 0-16,2-17 16 0,0 0-16 0,-9 30 16 15,-7 6-16-15,16-36 27 0,0 0-27 0,-14 40 28 0,9 0-28 16,5-40 22-16,0 0-22 0,0 41 23 16,3 4-23-16,-3-45 9 0,0 0-9 0,9 42 9 0,7-3-9 15,-16-39 3 1,0 0-3-16,14 32 4 0,-5-20-4 0,-9-12 5 0,0 0-5 0,14 0 6 0,14-16-6 16,-28 16 11-16,0 0-11 0,29-29 11 0,-7-16-11 15,-22 45 17 1,0 0-17-16,15-51 18 0,-8-2-18 0,-7 53 28 0,0 0-28 0,-2-59 29 0,-11-2-29 15,13 61 34-15,0 0-34 0,-17-50 34 0,-4 10-34 16,21 40 31-16,0 0-31 0,-25-20 32 0,-3 14-32 16,28 6 29-16,0 0-29 0,-28-1 30 15,3-8-30-15,0 0-993 0</inkml:trace>
  <inkml:trace contextRef="#ctx1" brushRef="#br0" timeOffset="-214017.95">27979 7499 841 0,'0'0'0'0,"0"0"0"0,0 0 0 16,0 0 25-16,0 0-25 0,0 0 26 0,0 0-26 16,0 0 35-16,0 0-35 0,0 0 35 0,0 0-35 15,0 0 34-15,0 0-34 0,3 24 35 0,15-21-35 16,-18-3 19-16,0 0-19 0,39 0 20 0,28-3-20 16,-67 3 12-16,0 0-12 15,77-5 13-15,10-2-13 0,-87 7 14 0,0 0-14 0,93-9 14 0,8-7-14 16,-101 16 18-16,0 0-18 0,107-13 19 0,3-3-19 15,-110 16 20-15,0 0-20 0,99-16 21 0,-16-8-21 16,-83 24 22-16,0 0-22 0,68-24 23 0,-15 3-23 16,-53 21 20-16,0 0-20 0,41-19 21 0,-13 7-21 15,-28 12 24-15,0 0-24 0,18-9 24 0,-8 1-24 16,-10 8 13 0,0 0-13-16,0 0 14 0,0 14-14 0,0-1-962 15</inkml:trace>
  <inkml:trace contextRef="#ctx1" brushRef="#br0" timeOffset="-213576.25">28016 8468 505 0,'0'0'0'0,"0"0"0"0,0 0 0 0,0 0 59 0,0 0-59 15,-4 5 60-15,4-5-60 0,0 0 92 0,0 0-92 16,6 10 92-16,1-8-92 0,-7-2 84 0,0 0-84 15,26 2 84-15,27-4-84 0,-53 2 60 0,0 0-60 16,69-2 61-16,7-5-61 0,-76 7 25 0,0 0-25 0,81-8 25 16,5-11-25-16,-86 19 33 0,0 0-33 0,90-25 34 15,5-1-34 1,-95 26 32-16,0 0-32 0,90-31 32 0,-17-2-32 0,-73 33 31 0,0 0-31 16,56-27 32-16,-22 9-32 0,-34 18 48 0,0 0-48 15,21-15 48-15,-9 6-48 0,-12 9 49 16,0 0-49-16,11-7 49 0,-4 4-49 0,-7 3 42 0,0 0-42 0,19 7 43 15,18 12-43-15,-37-19 36 0,0 0-36 16,39 17 36-16,-2-8-36 0,0-1-1209 0</inkml:trace>
  <inkml:trace contextRef="#ctx1" brushRef="#br0" timeOffset="-212996.9">28072 9509 147 0,'0'0'0'0,"0"0"0"16,-12-6 0-16,12 6 52 0,0 0-52 0,-9-2 53 16,9 2-53-16,0 0 91 0,0 0-91 0,-7-4 92 15,7 4-92-15,0 0 56 0,0 0-56 0,-5-8 57 0,5 8-57 16,0 0 48-16,0 0-48 0,0 0 49 0,5-11-49 0,-5 11 36 16,0 0-36-16,23-12 37 15,26-9-37-15,-49 21 33 0,0 0-33 0,62-24 33 16,16 3-33-16,-78 21 38 0,0 0-38 0,81-20 38 15,2-8-38-15,-83 28 38 0,0 0-38 0,88-36 39 0,16-9-39 16,-104 45 36-16,0 0-36 0,97-49 37 0,-11 4-37 16,-86 45 47-16,0 0-47 0,82-40 48 15,-3 4-48-15,-79 36 48 0,0 0-48 0,76-33 49 0,-2 14-49 0,-74 19 42 0,0 0-42 16,58-15 42-16,-24 9-42 16,-34 6 35-16,0 0-35 0,19-3 35 0,-8 6-35 15,-3-3-957-15</inkml:trace>
  <inkml:trace contextRef="#ctx1" brushRef="#br0" timeOffset="-212627.65">28009 10200 707 0,'0'0'0'0,"0"0"0"0,14 2 0 16,-14-2 79-16,0 0-79 0,21 1 79 0,7-1-79 0,-28 0 83 15,0 0-83-15,46-8 84 0,21-8-84 16,-67 16 58-16,0 0-58 0,74-19 59 0,-5-2-59 16,-69 21 28-16,0 0-28 0,60-20 29 0,-9-6-29 15,-51 26 37-15,0 0-37 0,50-26 38 0,6-9-38 16,-56 35 53-16,0 0-53 0,58-33 54 0,-1 4-54 16,-57 29 28-16,0 0-28 0,61-24 28 0,19 4-28 15,-80 20 21-15,0 0-21 0,93-17 22 0,13-12-22 16,2-1-1056-16</inkml:trace>
  <inkml:trace contextRef="#ctx1" brushRef="#br0" timeOffset="-205184.67">30803 3205 449 0,'0'0'0'0,"0"0"0"0,0 0 0 16,0 0 24-16,0 0-24 0,0 0 25 0,0 0-25 16,0 0 75-16,0 0-75 0,0 0 76 0,3-17-76 0,-3 17 68 15,0 0-68-15,14-12 69 0,11-9-69 0,-25 21 55 0,0 0-55 16,32-24 55-16,-2 1-55 0,-30 23 40 0,0 0-40 15,33-14 41-15,8 7-41 0,-41 7 30 16,0 0-30-16,41 4 31 0,-6 23-31 0,-35-27 20 0,0 0-20 16,23 42 20-16,-18 10-20 0,-5-52 10 15,0 0-10-15,-11 64 11 0,-15 17-11 0,26-81 6 16,0 0-6-16,-41 82 6 0,-12-10-6 0,53-72 3 0,0 0-3 16,-49 52 3-16,14-19-3 0,35-33 3 0,0 0-3 15,-23 17 3-15,14-6-3 0,9-11 3 0,0 0-3 0,0 0 4 16,0 0-4-16,0 0 4 0,0 0-4 0,27-12 4 15,36-16-4-15,-63 28 7 0,0 0-7 0,74-43 8 16,-7-11-8-16,-67 54 14 0,0 0-14 0,60-60 15 16,-2-8-15-16,-58 68 25 0,0 0-25 0,50-62 26 15,-15 6-26-15,0 3-865 0</inkml:trace>
  <inkml:trace contextRef="#ctx1" brushRef="#br0" timeOffset="-204815.44">31182 2295 1099 0,'0'0'0'0,"0"0"0"0,7 12 0 0,-7-12 18 0,0 0-18 16,11 24 19-16,8 30-19 0,-19-54 28 0,0 0-28 16,30 64 29-16,11 14-29 0,-41-78 24 0,0 0-24 15,45 76 24-15,3-16-24 0,-48-60 7 0,0 0-7 16,50 52 8-16,-6-15-8 15,-44-37 7-15,0 0-7 0,33 20 7 16,-13-11-7-16,-20-9 7 16,10-2 1-16,-3-17-8 0,-7 19 14 0,0 0-14 0,0-36 15 0,-5-25-15 0,5 61 25 0,0 0-25 0,-9-76 25 15,0 2-25-15,9 74 38 0,0 0-38 0,-7-64 38 16,2 19-38-16,5 45 44 0,0 0-44 16,-2-28 44-16,2 16-44 0,0 12 37 0,0 0-37 15,7-7 38-15,6 14-38 0,-13-7 22 0,0 0-22 16,17 12 22-16,4 12-22 0,-21-24 11 0,0 0-11 15,25 33 12-15,1 16-12 0,-26-49 6 0,0 0-6 16,36 48 7-16,4 1-7 0,-40-49 2 16,0 0-2-16,41 27 3 0,-4-30-3 0,0 3-1206 15</inkml:trace>
  <inkml:trace contextRef="#ctx1" brushRef="#br0" timeOffset="-204505.22">32048 2267 1054 0,'0'0'0'0,"0"0"0"16,0 0 0-16,0 0 3 0,0 0-3 0,-3 9 4 0,-6-2-4 15,9-7 5-15,0 0-5 0,-11 20 5 0,-1 8-5 16,12-28 1-16,0 0-1 0,-11 49 2 0,1 11-2 0,10-60 0 16,0 0 0-16,-6 69 0 0,10 1 0 0,-4-70 0 0,0 0 0 15,19 55 0-15,17-17 0 0,-36-38 0 0,0 0 0 0,51 16 0 16,14-25 0 0,-65 9 0-16,0 0 0 0,65-36 0 0,-7-37 0 15,-58 73 3-15,0 0-3 0,45-81 3 0,-21-3-3 0,-24 84 12 16,0 0-12-16,6-90 12 0,-21-19-12 0,15 109 20 0,0 0-20 15,-30-109 20-15,-15 13-20 0,45 96 25 0,0 0-25 0,-52-82 26 16,7 23-26-16,45 59 24 0,0 0-24 0,-36-33 24 16,12 21-24-16,24 12 21 0,0 0-21 0,-20 12 22 15,6 16-22-15,14-28 15 0,0 0-15 0,-5 66 16 16,10 43-16-16,-5-109 13 0,0 0-13 0,32 137 13 16,35 27-13-16,-67-164 10 0,0 0-10 0,95 187 10 15,20 2-10-15,-2 1-963 0</inkml:trace>
  <inkml:trace contextRef="#ctx1" brushRef="#br0" timeOffset="-203317.41">30972 6076 427 0,'0'0'0'0,"0"0"0"0,0 0 0 0,0 0 11 15,0 0-11-15,0 0 11 0,0 0-11 0,0 0 34 0,0 0-34 0,0 0 34 16,0 0-34-16,0 0 22 0,0 0-22 0,0 0 22 16,0 0-22-16,0 0 13 0,0 0-13 0,20 16 14 15,-15-4-14-15,-5-12 9 0,0 0-9 0,5 17 9 16,0 4-9-16,-5-21 5 0,0 0-5 15,4 24 5-15,-4 7-5 0,0-31 2 0,0 0-2 16,-2 28 2-16,-1-4-2 0,3-24 1 0,0 0-1 0,-4 26 1 16,1 5-1-1,3-31 0-15,0 0 0 0,-4 37 0 0,-1 7 0 0,5-44 0 0,0 0 0 16,-7 58 0-16,3 9 0 0,4-67 0 16,0 0 0-16,-3 75 0 0,-6-1 0 0,9-74 0 15,0 0 0-15,-13 81 0 0,1 21 0 0,12-102 0 0,0 0 0 16,-14 109 0-16,-5-1 0 0,19-108 0 0,0 0 0 15,-20 117 1-15,6 18-1 0,14-135 0 0,0 0 0 16,-10 137 1-16,1 0-1 0,9-137 0 0,0 0 0 0,-6 136 0 16,6 6 0-16,0-142 0 0,0 0 0 15,2 146 0-15,0 11 0 0,-2-157 0 0,0 0 0 0,2 149 0 16,-1-10 0-16,-1-139 0 0,0 0 0 0,-1 141 0 16,-6 8 0-16,7-149 0 0,0 0 0 0,-2 163 1 0,2 7-1 15,0-170 2-15,0 0-2 0,7 167 3 0,5-9-3 0,-12-158 5 16,0 0-5-16,20 154 5 0,6-9-5 0,-26-145 8 15,0 0-8-15,28 154 8 0,2 14-8 16,-30-168 7-16,0 0-7 0,30 170 7 0,-3-6-7 0,-27-164 15 16,0 0-15-16,21 145 16 0,-3-13-16 0,-18-132 28 0,0 0-28 15,10 135 29-15,-5 9-29 0,-5-144 35 0,0 0-35 16,2 129 35-16,-5-14-35 0,3-115 38 0,0 0-38 16,-6 110 39-16,-1-1-39 15,7-109 37-15,0 0-37 0,-15 106 37 0,-10-9-37 16,25-97 29-16,0 0-29 0,-30 99 29 0,-2 16-29 15,32-115 27-15,0 0-27 0,-33 104 27 0,-3-12-27 16,36-92 25-16,0 0-25 0,-33 92 26 0,1 5-26 0,32-97 12 16,0 0-12-16,-28 81 12 0,1-34-12 0,1-2-815 15</inkml:trace>
  <inkml:trace contextRef="#ctx1" brushRef="#br0" timeOffset="-201688.63">31196 6000 169 0,'0'0'0'0,"0"0"0"0,0 0 0 15,0 0 6-15,0 0-6 0,-19-17 6 0,5 17-6 0,14 0 14 16,0 0-14-16,-13 0 15 0,6-4-15 0,7 4 21 16,0 0-21-16,0 0 21 0,-10 0-21 0,10 0 31 15,0 0-31-15,0 0 31 0,-13 4-31 0,13-4 22 16,0 0-22-16,0 0 22 0,-9 5-22 0,9-5 22 15,0 0-22-15,0 0 23 0,0 0-23 0,0 0 22 0,0 0-22 16,0 0 23-16,0 0-23 0,0 0 22 0,0 0-22 16,0 0 23-16,0 0-23 0,0 0 25 0,0 0-25 15,0 0 26-15,0 7-26 0,0-7 25 0,0 0-25 0,4 8 26 16,1 1-26-16,-5-9 25 0,0 0-25 0,16 7 26 16,16 5-26-16,-32-12 18 0,0 0-18 0,49 9 18 15,24-6-18-15,-73-3 16 0,0 0-16 16,83 0 17-16,8-3-17 0,-91 3 12 0,0 0-12 15,99-4 13-15,12-8-13 0,-111 12 8 16,0 0-8-16,111-12 8 0,-14 0-8 0,-97 12 15 0,0 0-15 0,92-12 16 16,-11 0-16-16,-81 12 20 0,0 0-20 0,64-9 20 15,-29 6-20-15,-35 3 16 0,0 0-16 16,25-6 16-16,-4-1-16 0,-21 7 20 0,0 0-20 0,16-3 21 16,-6 3-21-16,-10 0 21 0,0 0-21 0,7 0 22 15,-7 0-22-15,0 0 22 0,0 0-22 0,9-2 23 0,-9 2-23 16,0 0 21-16,0 0-21 0,12 0 21 0,-12 0-21 15,0 0 17-15,0 0-17 0,11 0 18 0,-11 0-18 16,0 0 13-16,0 0-13 0,9 0 13 0,-9 0-13 16,0 0 11-16,0 0-11 0,3 14 11 0,1 5-11 15,-4-19 6-15,0 0-6 0,2 24 6 0,-4 4-6 16,2-28 3-16,0 0-3 0,-4 33 4 0,1 7-4 16,3-40 1-16,0 0-1 0,0 41 1 0,2 2-1 15,-2-43 0-15,0 0 0 0,1 42 0 0,-1 6 0 16,0-48 0-16,0 0 0 0,2 56 0 0,0 13 0 0,-2-69-1 15,0 0 1-15,5 76 0 0,4 9 0 0,-9-85-2 16,0 0 2-16,7 83-1 0,-3-7 1 0,-4-76-2 16,0 0 2-16,5 83-2 0,2 16 2 0,-7-99-2 15,0 0 2-15,9 97-2 0,0-5 2 0,-9-92 0 16,0 0 0-16,10 86 0 0,3 6 0 0,-13-92 0 16,0 0 0-16,10 92 0 0,-6 1 0 0,-4-93 0 0,0 0 0 15,1 87 1-15,1-4-1 0,-2-83 0 16,0 0 0-16,0 88 1 0,-3 14-1 0,3-102 0 0,0 0 0 15,-6 97 1-15,-1-16-1 0,7-81 0 0,0 0 0 0,-7 85 0 16,0 8 0-16,7-93 0 0,0 0 0 16,-7 94 0-16,0-2 0 0,7-92 0 0,0 0 0 0,-5 88 1 15,3 0-1-15,2-88 0 0,0 0 0 0,0 95 1 16,5 9-1-16,-5-104 0 0,0 0 0 0,6 101 1 16,-3-20-1-16,-3-81 0 0,0 0 0 0,2 85 1 15,1 15-1-15,-3-100 0 0,0 0 0 0,6 97 1 16,-1-9-1-16,-5-88 0 0,0 0 0 0,7 90 1 15,2 2-1-15,-9-92 0 0,0 0 0 0,9 99 1 0,-4-3-1 16,-5-96 0-16,0 0 0 0,4 96 0 0,-3-3 0 16,-1-93 0-16,0 0 0 0,-3 99 1 0,-6 17-1 15,9-116 0-15,0 0 0 0,-11 109 1 0,1-5-1 16,10-104 1-16,0 0-1 0,-7 102 1 0,1 7-1 16,6-109 0-16,0 0 0 0,-3 102 1 0,-1-16-1 15,4-86 1-15,0 0-1 0,-5 90 1 0,-2 11-1 16,7-101 1-16,0 0-1 0,-7 98 2 0,0-9-2 0,7-89 2 15,0 0-2-15,-7 84 2 0,0 6-2 0,7-90 2 16,0 0-2-16,-7 96 2 0,-2-3-2 0,9-93 3 16,0 0-3-16,-11 88 3 0,-1-6-3 0,12-82 2 15,0 0-2-15,-11 76 2 0,8 7-2 0,3-83 1 16,0 0-1-16,-2 79 2 0,0-8-2 0,2-71 2 0,0 0-2 16,2 66 2-16,5-9-2 0,-7-57 2 0,0 0-2 15,7 54 3-15,0-4-3 0,-7-50 2 16,0 0-2-16,6 54 2 0,-5-1-2 0,-1-53 5 15,0 0-5-15,0 52 5 0,0-7-5 0,0-45 8 0,0 0-8 16,-3 38 9-16,-10-5-9 0,13-33 9 0,0 0-9 0,-19 30 10 16,-9 2-10-16,28-32 11 0,0 0-11 0,0 0-865 15</inkml:trace>
  <inkml:trace contextRef="#ctx1" brushRef="#br0" timeOffset="-200436.45">30949 6933 236 0,'0'0'0'0,"0"0"0"15,0 0 0-15,0 0 12 0,0 0-12 16,0 0 12-16,0 0-12 0,0 0 52 0,0 0-52 15,0 0 52-15,0 0-52 0,0 0 85 0,0 0-85 16,0 0 85-16,0 0-85 0,0 0 64 16,0 0-64-16,-33 3 64 0,1-12-64 0,32 9 43 0,0 0-43 15,-34-10 44-15,6 1-44 0,28 9 32 0,0 0-32 16,-24-12 32-16,2 4-32 0,22 8 38 0,0 0-38 16,-14-11 39-16,7 10-39 0,7 1 52 0,0 0-52 15,0 0 53-15,0 0-53 0,0 0 55 0,0 0-55 0,0 0 55 16,0 0-55-16,0 0 46 0,0 0-46 0,0 0 46 15,11-11-46-15,-11 11 37 0,0 0-37 0,33-9 38 16,40-6-38-16,-73 15 28 0,0 0-28 0,88-17 29 16,-2-2-29-16,-86 19 29 0,0 0-29 15,85-14 29-15,14 2-29 0,-99 12 17 0,0 0-17 0,97-16 18 16,-16 0-18-16,-81 16 9 0,0 0-9 0,63-8 10 16,-24 3-10-16,-39 5 9 0,0 0-9 0,35-7 10 15,6 0-10-15,-41 7 4 0,0 0-4 16,37-5 5-16,-5 5-5 0,-32 0 2 0,0 0-2 0,37 0 3 0,14 6-3 0,-51-6 3 15,0 0-3-15,46 9 3 0,-18 0-3 0,-28-9 2 16,0 0-2-16,18 7 3 0,-10 1-3 0,-8-8 5 0,0 0-5 16,-10 0 5-16,-25-3-5 0,-1-1-1062 0</inkml:trace>
  <inkml:trace contextRef="#ctx1" brushRef="#br0" timeOffset="-199434.82">31738 6291 897 0,'0'0'0'0,"0"0"0"0,0 0 0 0,0 0 65 0,0 0-65 16,-20-25 65-16,11 13-65 0,9 12 63 0,0 0-63 16,-10-8 63-16,-4-1-63 0,14 9 37 0,0 0-37 15,-21-10 38-15,-9 8-38 0,30 2 25 0,0 0-25 16,-37 2 26-16,-11 8-26 0,48-10 14 0,0 0-14 15,-53 17 15-15,-5 7-15 0,58-24 12 0,0 0-12 16,-50 28 12-16,19 2-12 0,31-30 4 0,0 0-4 16,-7 36 4-16,22 7-4 0,-15-43 1 0,0 0-1 0,38 45 2 15,16-3-2-15,-54-42 0 0,0 0 0 16,62 34 0-16,5-8 0 0,-67-26 0 0,0 0 0 16,56 19 0-16,-20-12 0 0,-36-7-1 15,0 0 1-15,23 9-1 0,-8-4 1 0,-15-5-1 0,0 0 1 0,-1 12-1 16,-22 9 1-16,23-21-1 0,0 0 1 0,-43 22 0 15,-20-1 0-15,63-21-1 0,0 0 1 0,-76 19-1 16,-9-1 1-16,85-18-1 0,0 0 1 0,-75 17 0 16,16 7 0-16,59-24-7 0,0 0 7 0,-38 23-6 15,22-6 6-15,0 2-932 0</inkml:trace>
  <inkml:trace contextRef="#ctx1" brushRef="#br0" timeOffset="-198918.2">31295 7168 852 0,'0'0'0'0,"0"0"0"15,16 2 0-15,-16-2 7 0,0 0-7 0,12 5 7 16,-3 0-7-16,-9-5 13 0,0 0-13 0,7 2 13 16,0-2-13-16,-7 0 11 0,0 0-11 0,12-2 12 15,15 0-12-15,-27 2 14 0,0 0-14 0,32-3 15 16,1-4-15-16,-33 7 20 0,0 0-20 0,39-12 21 16,5-5-21-16,-44 17 30 0,0 0-30 0,39-21 31 15,-13 2-31-15,-26 19 42 0,0 0-42 0,18-21 42 16,-9-10-42-16,-9 31 39 0,0 0-39 0,3-30 40 15,-8 10-40-15,5 20 34 0,0 0-34 0,-12-12 34 16,-13 5-34-16,25 7 25 0,0 0-25 0,-37 7 25 0,-16 10-25 16,53-17 21-16,0 0-21 0,-62 28 22 0,-7 1-22 15,69-29 13-15,0 0-13 0,-63 35 14 16,8 1-14-16,55-36 6 0,0 0-6 0,-42 33 7 16,14 0-7-16,28-33 3 0,0 0-3 0,-13 34 3 15,19 1-3-15,-6-35 0 0,0 0 0 0,26 35 1 16,25 4-1-16,-51-39 0 0,0 0 0 0,67 42 0 15,14-6 0-15,-81-36-1 0,0 0 1 0,85 33 0 0,-5-2 0 16,-80-31-4-16,0 0 4 0,72 21-4 0,-5-12 4 16,-67-9-6-16,0 0 6 0,51-6-6 0,-21-21 6 15,0 3-987-15</inkml:trace>
  <inkml:trace contextRef="#ctx1" brushRef="#br0" timeOffset="-198429.98">30900 8011 707 0,'0'0'0'0,"0"0"0"0,0 0 0 0,0 0 0 16,0 0 0-16,0 0 0 16,7 0 0-16,-7 0 0 0,0 0 0 0,0 0 0 0,7 0 0 0,-7 0 6 15,0 0-6-15,18 0 6 0,19 0-6 0,-37 0 17 16,0 0-17-16,53-5 17 0,14-6-17 0,-67 11 71 0,0 0-71 16,84-15 71-16,15-3-71 0,-99 18 84 0,0 0-84 15,101-24 84-15,-6 0-84 16,-95 24 94-16,0 0-94 0,93-24 95 0,3 5-95 0,-96 19 69 0,0 0-69 0,93-14 70 15,-12 5-70-15,-81 9 51 0,0 0-51 0,64-2 52 16,-18 9-52 0,-46-7 16-16,0 0-16 0,52 16 17 0,21 8-17 15,-73-24 18-15,0 0-18 0,77 24 18 0,-3-15-18 0,2-2-1113 0</inkml:trace>
  <inkml:trace contextRef="#ctx1" brushRef="#br0" timeOffset="-197969.79">31570 8293 830 0,'0'0'0'0,"0"0"0"0,4-7 0 16,-4 7 12-16,0 0-12 0,1-9 13 0,-2-10-13 0,1 19 28 15,0 0-28-15,-6-21 29 0,3 1-29 16,3 20 52-16,0 0-52 0,-5-16 53 0,-8 7-53 15,13 9 40-15,0 0-40 0,-25 2 41 0,-12 12-41 0,37-14 33 16,0 0-33-16,-44 26 34 0,-3 17-34 16,47-43 33-16,0 0-33 0,-43 49 33 0,15 8-33 15,28-57 19-15,0 0-19 0,-7 48 20 0,23-11-20 0,-16-37 10 0,0 0-10 0,25 29 11 16,10-6-11-16,-35-23 6 16,0 0-6-16,32 13 6 0,-8-6-6 0,-24-7 1 15,0 0-1-15,25 0 1 0,7-8-1 16,-32 8 3-16,0 0-3 0,32-12 3 0,-2-7-3 15,-30 19 5-15,0 0-5 0,28-30 6 0,-2-13-6 16,2 1-932-16</inkml:trace>
  <inkml:trace contextRef="#ctx1" brushRef="#br0" timeOffset="-197626.05">30648 9227 1143 0,'0'0'0'0,"0"0"0"0,7 0 0 15,-7 0 18-15,0 0-18 0,0 0 19 0,0 0-19 0,0 0 44 16,0 0-44-16,40-8 45 0,50-20-45 0,-90 28 39 16,0 0-39-16,113-33 40 0,18-7-40 0,-131 40 32 15,0 0-32-15,137-36 33 0,11 8-33 16,-148 28 36-16,0 0-36 0,141-22 37 0,-8 6-37 16,-133 16 29-16,0 0-29 0,114-10 29 0,-18 5-29 0,-96 5 25 15,0 0-25-15,70 0 26 0,-33-4-26 16,-37 4 19-16,0 0-19 0,21-5 20 0,-12-5-20 15,0-1-1166-15</inkml:trace>
  <inkml:trace contextRef="#ctx1" brushRef="#br0" timeOffset="-197106.98">31029 9594 1278 0,'0'0'0'0,"0"0"0"0,19-5 0 16,-19 5 41-16,0 0-41 0,21-7 41 0,4-5-41 15,-25 12 53-15,0 0-53 0,44-23 54 0,26-15-54 16,-70 38 44-16,0 0-44 0,80-41 45 0,-4 5-45 16,-76 36 28-16,0 0-28 0,65-32 29 0,-16 8-29 0,-49 24 19 15,0 0-19-15,39-28 19 0,-7-4-19 16,-32 32 15-16,0 0-15 0,23-33 16 0,-13 14-16 15,-10 19 17-15,0 0-17 0,6-14 17 0,-3 2-17 0,-3 12 15 16,0 0-15-16,0-7 15 0,0 7-15 16,0 0 13-16,0 0-13 0,-7 0 13 0,7 0-13 0,0 0 10 15,0 0-10-15,9 12 10 0,3 3-10 16,-12-15 6-16,0 0-6 0,18 21 7 0,5-2-7 16,-23-19 3-16,0 0-3 0,23 21 3 0,0 0-3 15,-23-21 0-15,0 0 0 0,19 19 0 0,-6-2 0 16,-13-17-1-16,0 0 1 0,5 16 0 0,-7 5 0 0,2-21-3 15,0 0 3-15,-9 20-3 0,-7-1 3 0,16-19-7 16,0 0 7-16,-17 21-7 0,-1 9 7 0,18-30-13 16,0 0 13-16,-14 32-13 0,7 3 13 0,7-35-13 15,0 0 13-15,2 36-13 0,10 1 13 0,-12-37-13 0,0 0 13 16,23 33-12-16,9 1 12 0,-32-34-10 0,0 0 10 16,31 26-10-16,-2-10 10 0,-29-16-8 0,0 0 8 15,28-5-7-15,9-23 7 0,0 0-1199 0</inkml:trace>
  <inkml:trace contextRef="#ctx1" brushRef="#br0" timeOffset="-196822">30879 10158 1009 0,'0'0'0'0,"19"0"0"15,29 2 0-15,-48-2-4 0,0 0 4 0,61 4-4 16,5-10 4-16,-66 6-14 0,0 0 14 0,72-3-14 16,14-1 14-16,-86 4 9 0,0 0-9 0,90-6 10 15,-1 2-10-15,-89 4 33 16,0 0-33-16,90-2 34 0,-2-6-34 0,-88 8 46 0,0 0-46 0,86-11 47 16,9-1-47-16,-95 12 47 0,0 0-47 0,90-15 47 15,-14-4-47-15,-76 19 47 0,0 0-47 0,69-19 47 0,-5-6-47 16,-64 25 37-16,0 0-37 15,58-20 37-15,-5 4-37 0,-53 16 19 0,0 0-19 0,40-16 20 0,-19 9-20 16,-21 7 10-16,0 0-10 0,0 0 10 0,-26-13-10 16,-1 1-1045-16</inkml:trace>
  <inkml:trace contextRef="#ctx1" brushRef="#br0" timeOffset="-196351.36">31528 10567 572 0,'0'0'0'0,"0"0"0"0,10 21 0 0,-10-21 36 0,0 0-36 16,11 12 37-16,-2-7-37 16,-9-5 49-16,0 0-49 0,17 7 49 0,17-2-49 0,-34-5 84 0,0 0-84 0,42 3 84 15,18-6-84-15,-60 3 79 0,0 0-79 0,62-5 79 16,-6-11-79-16,-56 16 37 15,0 0-37-15,50-21 38 0,-11-13-38 0,-39 34 32 0,0 0-32 0,28-38 33 16,-12-7-33-16,-16 45 43 0,0 0-43 0,5-43 44 16,-9 6-44-16,4 37 41 15,0 0-41-15,-14-33 41 0,-9 9-41 0,23 24 38 0,0 0-38 0,-30-17 38 16,-3 6-38-16,33 11 33 0,0 0-33 0,-39 0 33 16,-7 11-33-16,46-11 22 0,0 0-22 0,-44 26 22 15,4 15-22-15,40-41 15 0,0 0-15 0,-36 59 16 16,10 15-16-16,26-74 7 0,0 0-7 15,-18 77 8-15,4-13-8 0,14-64 2 0,0 0-2 0,-9 53 2 16,11-9-2-16,-2-44 0 0,0 0 0 0,5 27 0 16,4-6 0-16,-9-21-2 0,0 0 2 0,18 12-2 15,14 0 2-15,-32-12-5 0,0 0 5 0,47 4-5 16,20-4 5-16,-67 0-11 0,0 0 11 0,72-4-11 16,-4-4 11-16,-68 8-10 0,0 0 10 0,61-16-10 0,-13-3 10 15,0 2-1109-15</inkml:trace>
  <inkml:trace contextRef="#ctx1" brushRef="#br0" timeOffset="-196116.2">31000 11238 1267 0,'0'0'0'0,"0"0"0"15,20 0 0-15,-20 0 17 0,0 0-17 0,21 4 17 16,5-3-17-16,-26-1 46 0,0 0-46 0,52-3 46 15,43-7-46-15,-95 10 51 0,0 0-51 0,107-16 52 16,-3-1-52-16,-104 17 32 0,0 0-32 0,106-19 33 16,2-4-33-16,-108 23 25 0,0 0-25 0,102-22 25 15,-17-1-25-15,-85 23 19 0,0 0-19 0,65-17 20 16,-21 0-20-16,-44 17 18 0,0 0-18 0,34-16 18 16,-8 0-18-16,-26 16 17 0,0 0-17 0,20-19 17 0,-8 6-17 15,-12 13 14-15,0 0-14 0,9-9 15 16,-9 9-15-16,0 0-1252 0</inkml:trace>
  <inkml:trace contextRef="#ctx1" brushRef="#br0" timeOffset="-195659.5">31196 11839 684 0,'0'0'0'15,"0"5"0"-15,2 16 0 0,-2-21 21 16,0 0-21-16,3 19 21 16,1-9-21-16,-4-10 38 0,0 0-38 0,25 2 39 15,33-6-39-15,-58 4 48 0,0 0-48 0,67-22 49 16,2-14-49-16,-69 36 42 0,0 0-42 0,61-51 43 0,-9-9-43 16,-52 60 86-16,0 0-86 0,47-68 87 0,-6 3-87 15,-41 65 92-15,0 0-92 0,37-80 92 0,-7-13-92 16,-30 93 73-16,0 0-73 0,24-82 74 0,-6 25-74 0,-18 57 59 0,0 0-59 0,11-43 59 0,-11 13-59 15,0 30 39-15,0 0-39 0,-4-19 40 0,-1 11-40 16,5 8 29-16,0 0-29 0,-9 0 30 0,-3 7-30 16,12-7 24-16,0 0-24 0,-20 24 24 0,-8 24-24 15,28-48 14-15,0 0-14 0,-32 68 15 0,4 15-15 16,28-83 5-16,0 0-5 0,-26 88 5 0,6-5-5 16,20-83 0-16,0 0 0 0,-9 76 1 0,15 0-1 0,-6-76-1 15,0 0 1-15,16 68 0 0,12-16 0 0,-28-52-4 16,0 0 4-16,33 41-4 0,10-15 4 0,-43-26-6 15,0 0 6-15,54 14-6 0,20-5 6 0,-74-9-6 16,0 0 6-16,73 0-6 0,-15-11 6 0,-58 11-13 16,0 0 13-16,56-22-12 0,3-14 12 0,-59 36-16 15,0 0 16-15,45-51-16 0,-23-18 16 0,-1 0-1248 16</inkml:trace>
  <inkml:trace contextRef="#ctx1" brushRef="#br0" timeOffset="-195158.55">30986 12309 1177 0,'0'0'0'0,"0"0"0"0,0 0 0 0,0 0 5 0,0 0-5 15,0 0 5-15,0 0-5 0,0 0 13 0,0 0-13 16,0 0 13-16,0 0-13 0,0 0 21 0,0 0-21 16,11 20 21-16,-1-5-21 0,-10-15 13 0,0 0-13 0,23 28 13 15,14 13-13-15,-37-41 8 0,0 0-8 16,46 44 8-16,14 4-8 0,-60-48 4 0,0 0-4 15,69 59 4-15,7 12-4 0,-76-71 10 0,0 0-10 0,70 74 10 16,-11-8-10-16,-59-66 19 16,0 0-19-16,45 54 20 0,-13-9-20 0,-32-45 28 0,0 0-28 15,23 34 28-15,-2-8-28 0,-21-26 29 0,0 0-29 16,23 23 29-16,4-1-29 0,-27-22 25 0,0 0-25 16,31 16 26-16,3-14-26 0,-1-1-1087 0</inkml:trace>
  <inkml:trace contextRef="#ctx1" brushRef="#br0" timeOffset="-194750.89">31817 12656 1177 0,'0'0'0'0,"-5"-9"0"0,-9-7 0 15,14 16 27-15,0 0-27 0,-18-19 27 0,4 9-27 16,14 10 52-16,0 0-52 0,-11-5 52 0,4 3-52 16,7 2 43-16,0 0-43 0,0 0 44 0,0 0-44 0,0 0 17 15,0 0-17-15,0 0 17 0,-7 3-17 0,7-3 5 16,0 0-5-16,0 0 6 0,0 0-6 0,0 0 1 15,0 0-1-15,-5 9 2 0,5 0-2 0,0-9 0 16,0 0 0-16,0 15 0 0,0 10 0 0,0-25-1 0,0 0 1 16,2 26 0-16,1-2 0 0,-3-24-2 0,0 0 2 15,9 24-2-15,5 0 2 16,-14-24-8-16,0 0 8 0,16 21-7 0,3-4 7 0,-19-17-12 16,0 0 12-16,20 14-12 0,1-5 12 0,-21-9-15 15,0 0 15-15,26 0-14 0,10-12 14 0,-36 12-9 16,0 0 9-16,33-28-9 0,-10-19 9 0,-23 47 0 15,0 0 0-15,7-55 0 0,-14-2 0 16,7 57 2-16,0 0-2 0,-17-50 3 0,-8 10-3 16,25 40 10-16,0 0-10 0,-27-31 10 0,4 10-10 0,23 21 22 15,0 0-22-15,-19-16 23 0,5 9-23 16,14 7 31-16,0 0-31 0,-16 4 31 0,-7 6-31 0,23-10 20 0,0 0-20 16,-21 21 20-16,5 7-20 0,16-28 15 0,0 0-15 15,0 14 15-15,25-32-15 0,-1-3-1126 0</inkml:trace>
  <inkml:trace contextRef="#ctx1" brushRef="#br0" timeOffset="-194218.92">31111 11569 1155 0,'0'0'0'0,"0"0"0"0,0 0 0 0,0 0 28 15,0 0-28-15,30-28 29 0,22 4-29 0,-52 24 18 0,0 0-18 16,93-31 19-16,52-2-19 0,-145 33 64 0,0 0-64 15,196-17 64-15,59 25-64 0,-255-8 48 16,0 0-48-16,0 0-1009 0</inkml:trace>
  <inkml:trace contextRef="#ctx1" brushRef="#br0" timeOffset="-192037.39">1469 5797 583 0,'0'0'0'0,"0"0"0"0,-10 28 0 0,10-28 2 15,0 0-2-15,-9 29 3 0,-3 11-3 0,12-40 12 0,0 0-12 16,-6 57 12-16,6 25-12 0,0-82 38 0,0 0-38 16,-3 95 39-16,3 2-39 0,0-97 46 0,0 0-46 0,3 114 46 15,-1 24-46-15,-2-138 33 16,0 0-33-16,7 158 33 0,-2 22-33 0,-5-180 33 15,0 0-33-15,9 202 33 0,5 16-33 0,-14-218 35 0,0 0-35 0,21 231 35 0,2 11-35 16,-23-242 36-16,0 0-36 0,37 246 37 0,13 6-37 16,-50-252 27-16,0 0-27 0,60 253 27 0,5 1-27 15,-65-254 20-15,0 0-20 0,65 260 21 0,-3 5-21 16,-62-265 21-16,0 0-21 0,60 263 21 16,2-11-21-16,-62-252 23 0,0 0-23 15,58 250 24-15,-2-5-24 0,-56-245 19 0,0 0-19 16,53 232 20-16,-10-19-20 0,-43-213 22 0,0 0-22 0,35 197 23 15,-5-24-23-15,-30-173 23 0,0 0-23 0,19 158 24 0,-5-7-24 0,-14-151 28 16,0 0-28-16,8 121 29 0,-12-35-29 0,4-86 33 16,0 0-33-16,-5 59 33 0,1-23-33 0,4-36 25 15,0 0-25-15,-14 12 26 0,-9-22-26 16,23 10 18-16,0 0-18 0,-23-60 18 0,-1-63-18 0,1-5-1126 16</inkml:trace>
  <inkml:trace contextRef="#ctx1" brushRef="#br0" timeOffset="-191050.03">1379 5730 415 0,'0'0'0'0,"0"0"0"0,-14-17 0 15,14 17 11-15,0 0-11 0,-14-13 11 0,2 5-11 16,12 8 20-16,0 0-20 0,-14-9 21 0,-18 2-21 16,32 7 32-16,0 0-32 0,-32-8 32 0,4 4-32 15,28 4 38-15,0 0-38 0,-30 4 38 0,11 4-38 16,19-8 33-16,0 0-33 0,-18 16 33 0,9 8-33 15,9-24 27-15,0 0-27 0,9 21 28 0,19-4-28 0,-28-17 21 16,0 0-21-16,44 14 21 0,16-5-21 16,-60-9 19-16,0 0-19 0,76 3 19 0,18-5-19 15,-94 2 15-15,0 0-15 0,100-5 16 0,4-7-16 16,-104 12 11-16,0 0-11 0,99-9 12 0,-4-3-12 16,-95 12 8-16,0 0-8 0,95-8 9 0,1-3-9 15,-96 11 7-15,0 0-7 0,90-5 7 0,-18 2-7 16,-72 3 5-16,0 0-5 0,62 5 6 0,-11 7-6 0,-51-12 4 15,0 0-4-15,40 14 4 0,-8 3-4 0,-32-17 7 16,0 0-7-16,23 21 7 0,-5 1-7 0,-18-22 8 16,0 0-8-16,5 30 9 0,-7 1-9 0,2-31 7 15,0 0-7-15,0 41 8 0,-3 11-8 0,3-52 6 16,0 0-6-16,-2 63 7 0,-2 13-7 0,4-76 4 16,0 0-4-16,-3 79 5 0,-2-1-5 0,5-78 2 15,0 0-2-15,0 85 3 0,0 15-3 0,0-100 2 16,0 0-2-16,3 103 2 0,2-3-2 0,-5-100 0 0,0 0 0 0,18 109 1 15,10 16-1-15,-28-125 0 0,0 0 0 16,32 122 1-16,3-6-1 0,-35-116 0 0,0 0 0 0,41 118 1 16,-1 24-1-16,-40-142 1 0,0 0-1 0,41 149 1 15,-4 0-1-15,-37-149 3 0,0 0-3 0,32 141 4 0,-6-4-4 16,-26-137 6-16,0 0-6 0,27 137 7 16,-4 10-7-16,-23-147 8 0,0 0-8 0,23 145 8 15,0-11-8-15,-23-134 10 0,0 0-10 0,30 129 10 0,1-1-10 16,-31-128 11-16,0 0-11 0,32 127 12 15,-4 4-12-15,-28-131 5 0,0 0-5 0,23 125 6 16,-2-11-6-16,-21-114 2 0,0 0-2 0,14 114 2 0,1 6-2 0,-15-120 0 16,0 0 0-16,17 114 1 0,1-10-1 15,-18-104 0-15,0 0 0 0,23 105 1 0,0 8-1 16,-23-113 0-16,0 0 0 0,23 112 0 0,-2-13 0 0,-21-99 1 16,0 0-1-16,19 100 2 0,-5-1-2 0,-14-99 4 15,0 0-4-15,18 99 4 0,0-2-4 16,-18-97 6-16,0 0-6 0,17 86 7 0,6-10-7 0,-23-76 9 0,0 0-9 15,23 76 10-15,-2 6-10 0,-21-82 14 16,0 0-14-16,23 78 15 0,-9-7-15 0,-14-71 20 16,0 0-20-16,14 65 20 0,-5-9-20 0,-9-56 25 15,0 0-25-15,6 59 25 0,-6 6-25 0,0 1-888 16</inkml:trace>
  <inkml:trace contextRef="#ctx1" brushRef="#br0" timeOffset="-190497.2">2006 10676 651 0,'0'0'0'15,"0"0"0"-15,0 0 0 0,0 0 35 0,0 0-35 16,-4 29 35-16,-1-1-35 0,5-28 69 0,0 0-69 0,-9 36 70 0,5 18-70 16,4-54 16-16,0 0-16 0,-1 67 16 15,-3 15-16-15,4-82 14 0,0 0-14 0,0 85 15 16,5-8-15-16,-5-77 14 0,0 0-14 0,7 92 14 16,8 17-14-16,-15-109 13 0,0 0-13 0,14 109 14 15,3-12-14-15,-17-97 17 0,0 0-17 0,14 102 17 16,4 18-17-16,-18-120 15 0,0 0-15 0,9 110 15 15,-9-13-15-15,0-97 15 0,0 0-15 0,-4 99 16 16,4 6-16-16,0-105 13 0,0 0-13 0,4 99 14 16,5-18-14-16,-9-81 13 0,0 0-13 0,10 71 14 15,3-10-14-15,-13-61 14 0,0 0-14 0,14 48 14 16,7-4-14-16,-21-44 19 0,0 0-19 0,19 41 19 16,-5-1-19-16,-14-40 13 0,0 0-13 0,13 33 13 0,-8-16-13 15,-5-17 10-15,0 0-10 0,9-10 10 0,5-33-10 16,4-4-868-16</inkml:trace>
  <inkml:trace contextRef="#ctx1" brushRef="#br0" timeOffset="-190140.51">3230 11081 908 0,'0'0'0'16,"0"0"0"-16,-14 7 0 0,14-7 10 0,0 0-10 0,-16 12 10 16,0 9-10-16,16-21 10 0,0 0-10 15,-21 32 11-15,1 7-11 0,20-39 9 0,0 0-9 0,-16 48 10 16,6 13-10-16,10-61 3 0,0 0-3 0,-5 64 3 16,5 3-3-16,0-67 1 0,0 0-1 0,5 66 1 15,-2-4-1-15,-3-62 0 0,0 0 0 0,2 68 1 16,-2 16-1-16,0-84 0 0,0 0 0 15,4 92 1-15,-4 3-1 0,0-95 0 0,0 0 0 16,-4 102 1-16,-5 2-1 0,9-104 2 0,0 0-2 16,-10 111 2-16,-3-2-2 0,13-109 4 0,0 0-4 0,-14 106 4 15,-7-3-4-15,21-103 9 0,0 0-9 0,-19 92 9 16,1-5-9-16,18-87 19 0,0 0-19 0,-14 59 19 16,5-46-19-16,4 1-726 0</inkml:trace>
  <inkml:trace contextRef="#ctx1" brushRef="#br0" timeOffset="-189483.42">1789 5931 684 0,'0'0'0'0,"0"0"0"0,-23-21 0 15,23 21 46-15,0 0-46 0,-22-16 47 0,10 8-47 16,12 8 77-16,0 0-77 0,-5-9 77 0,5 9-77 15,0 0 32-15,0 0-32 0,-9-2 32 0,-5 2-32 0,14 0 17 16,0 0-17-16,-28 7 17 0,-16 14-17 0,44-21 9 16,0 0-9-16,-46 40 9 0,-4 17-9 0,50-57 4 15,0 0-4-15,-40 73 5 0,13-1-5 0,27-72 2 16,0 0-2-16,-14 68 2 0,9-20-2 16,5-48 0-16,0 0 0 0,14 38 1 0,21-10-1 0,-35-28 0 15,0 0 0-15,51 19 0 0,27-9 0 0,-78-10 0 16,0 0 0-16,85 7 0 0,-13 0 0 15,-72-7 0-15,0 0 0 0,64 9 0 0,-12 3 0 16,-52-12 0-16,0 0 0 0,38 21 0 0,-24 6 0 16,-14-27 0-16,0 0 0 0,0 33 0 0,-18 16 0 15,18-49 0-15,0 0 0 0,-25 52 0 0,-14 0 0 0,39-52 0 16,0 0 0-16,-40 45 0 0,-1-9 0 16,41-36 1-16,0 0-1 0,-33 24 1 0,6-3-1 0,27-21 2 15,0 0-2-15,-12 19 2 0,12 2-2 0,0-21 0 0,0 0 0 16,14 15 1-16,13-1-1 0,-1 2-741 15</inkml:trace>
  <inkml:trace contextRef="#ctx1" brushRef="#br0" timeOffset="-189061.41">1577 7175 852 0,'0'0'0'0,"0"0"0"0,5 3 0 0,-5-3 0 16,0 0 0-16,13 4 0 0,6 1 0 0,-19-5-1 16,0 0 1-16,30 7 0 0,3 3 0 0,-33-10-2 15,0 0 2-15,41 14-2 0,3 0 2 0,-44-14-4 16,0 0 4-16,44 9-3 0,-5-6 3 0,-39-3 0 0,0 0 0 16,41-3 0-16,-1-6 0 0,-40 9 2 0,0 0-2 15,39-17 3-15,-7-8-3 0,-32 25 8 0,0 0-8 16,26-36 8-16,-12-4-8 0,-14 40 24 0,0 0-24 15,2-45 25-15,-13-10-25 0,11 55 38 16,0 0-38-16,-21-52 39 0,-7 5-39 0,28 47 45 0,0 0-45 16,-32-36 45-16,15 17-45 0,17 19 51 15,0 0-51-15,-23 0 52 0,-14 12-52 0,37-12 28 16,0 0-28-16,-36 31 29 0,5 30-29 0,31-61 17 0,0 0-17 16,-21 78 17-16,10 6-17 0,11-84 10 15,0 0-10-15,5 89 10 0,22-1-10 0,-27-88 2 0,0 0-2 16,42 81 3-16,16-20-3 0,-58-61 0 15,0 0 0-15,73 45 1 0,8-17-1 0,-81-28-1 16,0 0 1-16,84 15 0 0,-8-3 0 0,-76-12-2 0,0 0 2 16,60-3-2-16,-10-32 2 0,-5 2-909 0</inkml:trace>
  <inkml:trace contextRef="#ctx1" brushRef="#br0" timeOffset="-188261.53">2231 7893 393 0,'0'0'0'0,"0"0"0"16,-26 5 0-16,26-5 15 0,0 0-15 0,-35 9 16 16,-17 10-16-16,52-19 14 0,0 0-14 0,-61 17 15 15,2 7-15-15,59-24 11 0,0 0-11 0,-51 32 11 16,2 1-11-16,49-33 5 0,0 0-5 0,-44 32 5 0,7-4-5 15,37-28 18-15,0 0-18 0,-27 31 18 0,13 7-18 16,14-38 28-16,0 0-28 0,4 35 29 0,19-2-29 16,-23-33 27-16,0 0-27 0,37 24 28 0,12-10-28 15,-49-14 27-15,0 0-27 0,62 12 28 16,3-2-28-16,-65-10 21 0,0 0-21 0,71 4 22 16,-3-1-22-16,-68-3 8 0,0 0-8 0,50-1 9 15,-27-8-9-15,-2 0-501 0</inkml:trace>
  <inkml:trace contextRef="#ctx1" brushRef="#br0" timeOffset="-187761.65">1838 9054 785 0,'0'0'0'0,"0"0"0"16,14 2 0-16,-14-2 13 0,0 0-13 0,19-2 13 15,11-10-13-15,-30 12 30 0,0 0-30 0,38-26 31 16,11-17-31-16,-49 43 61 0,0 0-61 0,49-54 62 16,2-5-62-16,-51 59 63 0,0 0-63 0,48-65 63 15,-14-8-63-15,-34 73 60 0,0 0-60 0,26-66 60 16,-8 16-60-16,-18 50 63 0,0 0-63 0,10-38 63 16,3 14-63-16,-13 24 45 0,0 0-45 0,12-12 46 0,2 5-46 15,-14 7 30-15,0 0-30 0,18 3 31 0,-2 1-31 16,-16-4 16-16,0 0-16 0,17 8 16 0,1 8-16 15,-18-16 6-15,0 0-6 0,12 15 7 0,-1 8-7 16,-11-23 1-16,0 0-1 0,7 35 2 0,-7 6-2 16,0-41 0-16,0 0 0 0,-4 52 0 15,-4 5 0-15,8-57 0 0,0 0 0 0,-15 56 0 0,3-8 0 16,12-48-1-16,0 0 1 0,-18 36-1 0,4-8 1 16,14-28-2-16,0 0 2 0,-9 26-2 0,8-2 2 15,1-24-3-15,0 0 3 0,5 21-3 0,9-5 3 16,-14-16-4-16,0 0 4 0,23 6-4 0,9-6 4 15,-32 0-5-15,0 0 5 0,44-8-5 16,5-4 5-16,-49 12-8 0,0 0 8 0,51-16-8 0,-3 1 8 16,-48 15-4-16,0 0 4 0,37-21-4 0,-17 0 4 15,-20 21-2-15,0 0 2 0,12-16-2 0,-7 6 2 16,-5 10-1-16,0 0 1 0,4-9-1 0,-4 4 1 16,0 5-2-16,0 0 2 0,5-7-2 15,13-5 2-15,-1 0-1068 0</inkml:trace>
  <inkml:trace contextRef="#ctx1" brushRef="#br0" timeOffset="-185943.2">2196 9695 819 0,'0'0'0'0,"0"0"0"15,9 0 0-15,-9 0 24 0,0 0-24 0,9-4 25 16,8-3-25-16,-17 7 28 0,0 0-28 0,20-10 28 16,3-4-28-16,-23 14 29 0,0 0-29 0,26-14 30 0,-3 0-30 15,-23 14 26-15,0 0-26 0,23-14 26 0,-2 2-26 0,-21 12 26 16,0 0-26-16,11-12 26 0,-11 12-26 0,0 0 23 16,0 0-23-16,0 0 23 0,3-10-23 0,-3 10 19 0,0 0-19 15,-3-7 19-15,3 7-19 0,0 0 16 0,0 0-16 16,-6-7 16-16,6 7-16 0,0 0 17 0,0 0-17 15,-8-10 17-15,-3 3-17 0,11 7 14 16,0 0-14-16,-12-7 15 0,3 0-15 0,9 7 15 16,0 0-15-16,-9-5 15 0,4 1-15 15,5 4 13-15,0 0-13 0,0 0 14 0,-14-3-14 16,14 3 12-16,0 0-12 0,-7-2 12 0,1-1-12 16,6 3 12-16,0 0-12 0,0 0 13 0,-10-7-13 0,10 7 11 0,0 0-11 0,0 0 12 15,-13-2-12 1,13 2 5-16,0 0-5 0,0 0 5 0,-8-4-5 0,8 4 4 15,0 0-4-15,0 0 4 0,0 0-4 0,0 0 2 16,0 0-2-16,-9-3 2 0,9 3-2 0,0 0 1 16,0 0-1-16,-6 3 1 0,6-3-1 15,0 0 1-15,0 0-1 0,4 9 1 0,-4-9-1 0,0 0 0 16,0 0 0-16,0 0 1 0,0 0-1 0,0 0 0 16,0 0 0-16,-4 7 0 0,4-7 0 0,0 0 0 15,0 0 0-15,0 0 0 0,0 0 0 0,0 0 0 16,0 0 0-16,0 0 0 0,6-3 0 0,-6 3 0 15,0 0 0-15,0 0 1 0,0 0-1 0,0 0 1 16,0 0-1-16,0 0 2 0,0 0-2 0,0 0 3 0,0 0-3 16,0 0 3-16,0 0-3 0,0 0 5 0,0 0-5 15,0 0 5-15,0 0-5 0,0 0 6 0,0 0-6 16,9 0 7-16,-9 0-7 0,0 0 5 0,0 0-5 16,0 0 6-16,0 0-6 0,0 0 5 0,0 0-5 15,0 0 5-15,0 0-5 0,0 0 1 0,0 0-1 0,0 0 2 16,0 0-2-16,0 0 0 0,0 0 0 0,0 0 1 15,0 0-1-15,0 0 0 0,0 0 0 0,0 6 0 16,0 1 0-16,0-7 0 0,0 0 0 0,0 7 0 0,0-7 0 16,0 0-1-16,0 0 1 0,3 11 0 15,-3-11 0-15,0 0-2 0,0 0 2 0,2 8-1 0,-2-8 1 16,0 0-2-16,0 0 2 0,0 0-2 0,0 0 2 16,0 0-3-16,0 0 3 0,-2 9-2 0,2-9 2 15,0 0-3-15,0 0 3 0,0 0-2 16,0 0 2-16,0 0-3 0,0 0 3 0,-9 3-2 0,9-3 2 15,0 0-1-15,0 0 1 0,0 0-1 0,0 0 1 16,0 0-1-16,0 0 1 0,-5-1 0 0,5 1 0 16,0 0 0-16,0 0 0 0,0 0 0 0,0 0 0 15,0 0 0-15,0 0 0 0,-7 3 0 0,7-3 0 0,0 0-1 16,0 0 1-16,0 0 0 0,0 0 0 0,0 0-1 16,0 0 1-16,-2-5 0 0,2 5 0 0,0 0 0 15,0 0 0-15,0 0 0 0,0 0 0 0,0 0 0 0,0 0 0 16,0-9 0-16,0 9 0 0,0 0 0 0,0 0 0 15,0 0 0-15,0 0 0 0,0 0 0 0,0 0 0 16,0 0 1-16,0 0-1 0,0 0 1 0,0 0-1 16,0 0 1-16,0 0-1 0,0 0 1 0,0 0-1 15,0 0 2-15,0 0-2 0,0 0 1 0,0 0-1 0,0 0 2 16,0 0-2-16,0 0 1 0,0 0-1 0,0 0 1 16,0 0-1-16,0 0 1 0,0 0-1 15,0 0 1-15,0 0-1 0,0 0 0 0,0 0 0 0,-7-3 1 16,7 3-1-16,0 0 1 0,0 0-1 0,0 0 1 15,0 0-1-15,0 0 1 0,0 0-1 0,0 0 1 16,-2 5-1-16,2-5 1 0,0 0-1 0,0 0 1 0,0 0-1 16,0 0 1-16,0 0-1 0,0 0 1 15,-3 7-1-15,3-7 0 0,0 0 0 0,0 0 1 0,0 0-1 0,0 0 0 16,0 0 0-16,0 0 0 16,0 0 0-16,0 0 0 0,0 0 0 0,0 0 0 0,0 0 0 15,0 0 0-15,0 0 0 0,0 0 0 0,0 0 0 16,0 0 0-16,0 0 0 0,0 0 1 0,0 0-1 15,0 0 0-15,0 0 0 0,0 0 1 0,0 0-1 16,0 0 2-16,0 0-2 0,0 0 2 0,0 0-2 0,0 0 3 16,0 0-3-16,0 0 3 0,-9-7-3 0,9 7 4 15,0 0-4-15,0 0 4 0,0 0-4 0,0 0 4 16,0 0-4-16,0 0 5 0,0 0-5 0,0 0 5 16,0 0-5-16,0 0 5 0,0 0-5 0,0 0 4 0,0 0-4 15,0 0 5-15,0 0-5 0,0 0 5 0,0 0-5 16,0 0 5-16,-5-5-5 0,5 5 4 0,0 0-4 0,0 0 5 0,0 0-5 15,0 0 4-15,0 0-4 16,0 0 4-16,0 0-4 0,0 0 3 0,0 0-3 16,0 0 4-16,0 0-4 0,0 0 2 0,0 0-2 15,0 0 2-15,0 0-2 0,0 0 1 0,0 0-1 16,0 0 2-16,0 0-2 0,0 0 1 0,0 0-1 0,0 0 1 16,0 0-1-16,0 0 1 0,0 0-1 0,0 0 1 15,0 0-1-15,0 0 1 0,0 0-1 0,0 0 1 0,0 0-1 16,0 0 1-16,0 0-1 0,0 0 1 15,0 0-1-15,0 0 1 0,0 0-1 0,0 0 1 16,0 0-1-16,0 0 0 0,0 0 0 0,0 0 1 16,0 0-1-16,0 0 0 0,0 0 0 0,0 0 0 0,0 0 0 0,0 0 0 0,0 0 0 15,0 0 0-15,5-9 0 16,-5 9 0-16,0 0 0 0,0 0 0 16,0 0 0-16,0 0 0 0,0 0 0 0,0 0 0 0,9-8 0 15,-9 8 0-15,0 0 0 0,9-7 0 0,3-5 0 16,-12 12 0-16,0 0 0 0,16-18 1 0,10-1-1 15,-26 19 0-15,0 0 0 0,23-21 1 16,-2 6-1-16,-21 15 1 0,0 0-1 0,15-16 1 16,-10 4-1-16,-5 12 1 0,0 0-1 0,3-12 1 15,-6 3-1-15,3 9 3 0,0 0-3 0,-2-7 4 16,-7 6-4-16,9 1 5 0,0 0-5 0,-17-7 6 0,-19-2-6 16,36 9 8-16,0 0-8 0,-40-7 8 15,-6 7-8-15,46 0 8 0,0 0-8 0,-50 11 9 0,-1 9-9 16,51-20 4-16,0 0-4 0,-53 37 4 0,13 18-4 15,40-55 1-15,0 0-1 0,-23 69 2 0,14 13-2 16,9-82 1-16,0 0-1 0,9 76 2 0,14-14-2 16,-23-62 0-16,0 0 0 0,40 49 0 0,19-13 0 15,-59-36 0-15,0 0 0 0,63 22 0 0,-3-11 0 0,-60-11-1 16,0 0 1-16,58-2-1 0,1-14 1 0,-59 16-3 0,0 0 3 16,59-27-3-16,8-10 3 15,-67 37 0-15,0 0 0 0,55-41 0 0,-7-1 0 0,-48 42-2 0,0 0 2 16,40-43-1-16,-11 0 1 0,-29 43-6 0,0 0 6 15,21-36-5-15,-5 6 5 0,1 1-1158 16</inkml:trace>
  <inkml:trace contextRef="#ctx1" brushRef="#br0" timeOffset="-185529.48">2521 10385 1087 0,'0'0'0'0,"-4"9"0"0,-5 10 0 0,9-19 12 15,0 0-12-15,-5 26 13 0,8 1-13 16,-3-27 21-16,0 0-21 0,6 18 22 0,4-6-22 16,-10-12 21-16,0 0-21 0,16 0 22 0,-2-14-22 0,-14 14 14 15,0 0-14-15,20-28 15 0,6-17-15 0,-26 45 22 0,0 0-22 16,21-48 22-16,2-4-22 0,-23 52 36 0,0 0-36 16,14-61 37-16,-10-17-37 0,-4 78 50 0,0 0-50 15,0-79 50-15,-4-6-50 0,4 85 48 16,0 0-48-16,-8-83 48 0,-10 14-48 0,18 69 39 0,0 0-39 15,-19-57 39-15,1 20-39 0,18 37 38 16,0 0-38-16,-12-20 39 0,6 7-39 0,6 13 27 16,0 0-27-16,-12 7 28 0,-7 23-28 0,19-30 16 15,0 0-16-15,-23 52 17 0,5 29-17 0,18-81 7 16,0 0-7-16,-14 97 7 0,10 12-7 0,4-109 3 0,0 0-3 16,9 104 4-16,12-14-4 0,-21-90 0 15,0 0 0-15,29 85 1 0,8-1-1 0,-37-84-1 16,0 0 1-16,38 73 0 0,3-18 0 0,-41-55-3 15,0 0 3-15,33 42-2 0,-3-13 2 0,-30-29-6 0,0 0 6 16,29 19-6-16,-3-12 6 0,-26-7-7 0,0 0 7 16,27 2-6-16,-3-5 6 0,-24 3-6 0,0 0 6 15,25-11-5-15,-6-6 5 0,-19 17-3 0,0 0 3 0,13-26-3 16,-4-7 3-16,-9 33 0 0,0 0 0 0,0-40 0 16,-4-12 0-16,4 2-1258 0</inkml:trace>
  <inkml:trace contextRef="#ctx1" brushRef="#br0" timeOffset="-185346.29">2309 10449 1323 0,'0'0'0'0,"0"0"0"0,18-5 0 0,-18 5 15 0,0 0-15 0,40-14 15 15,32-10-15-15,-72 24 27 0,0 0-27 0,96-30 28 16,20-1-28-16,-116 31 24 16,0 0-24-16,127-29 24 0,4 5-24 0,-131 24 2 0,0 0-2 0,127-23 3 15,-20 2-3 1,-107 21 0-16,0 0 0 0,81-17 0 0,-40 1 0 0,-4 1-1036 0</inkml:trace>
  <inkml:trace contextRef="#ctx1" brushRef="#br0" timeOffset="-184744.55">2549 11375 919 0,'0'0'0'0,"0"0"0"0,3 9 0 16,-3-9 89-16,0 0-89 0,0 0 89 0,11 5-89 16,-11-5 50-16,0 0-50 0,12-2 50 0,11-1-50 15,-23 3 30-15,0 0-30 0,27-12 31 0,4-6-31 16,-31 18 22-16,0 0-22 0,32-22 23 0,-4-11-23 15,-28 33 19-15,0 0-19 0,27-37 19 0,-6 1-19 16,-21 36 24-16,0 0-24 0,11-33 25 0,-4 0-25 16,-7 33 28-16,0 0-28 0,-4-34 28 0,-1 4-28 15,5 30 30-15,0 0-30 0,-13-31 30 0,5 4-30 0,8 27 28 0,0 0-28 16,-9-21 29-16,0 12-29 0,9 9 24 0,0 0-24 16,-5 7 25-16,1 17-25 0,4-24 17 15,0 0-17-15,0 37 17 0,4 8-17 0,-4-45 11 16,0 0-11-16,9 58 11 0,1 15-11 0,-10-73 5 0,0 0-5 0,16 83 6 0,2-1-6 15,-18-82 2-15,0 0-2 0,19 77 2 0,2-11-2 16,-21-66 0-16,0 0 0 0,16 57 1 0,-4 0-1 16,-12-57 0-16,0 0 0 0,6 49 0 0,-6-13 0 0,0-36-1 15,0 0 1-15,-2 30 0 0,-5-11 0 0,7-19-2 16,0 0 2-16,-5 12-1 0,-4 0 1 0,9-12-1 16,0 0 1-16,-5 5-1 0,5-5 1 0,0 0-1 15,0 0 1 1,-15 7 0-16,0-4 0 0,15-3-1 0,0 0 1 0,-11 9 0 15,2-7 0-15,9-2-1 0,0 0 1 0,0 0 0 16,-5 3 0-16,5-3-1 0,0 0 1 0,0 0 0 16,-9 4 0-16,9-4-1 0,0 0 1 0,0 0-1 15,0 10 1-15,0-10-2 0,0 0 2 0,14 7-1 16,13-5 1-16,-27-2-2 0,0 0 2 0,49-4-2 16,23-11 2-16,-72 15-4 0,0 0 4 0,83-19-3 15,2-4 3-15,-85 23-6 0,0 0 6 0,86-28-5 16,-17-8 5-16,2 0-1176 0</inkml:trace>
  <inkml:trace contextRef="#ctx1" brushRef="#br0" timeOffset="-184371.32">2260 12439 975 0,'0'0'0'0,"0"0"0"0,8-1 0 0,-8 1 33 0,0 0-33 16,18-6 33-16,5-1-33 0,-23 7 62 0,0 0-62 16,32-17 63-16,21-7-63 0,-53 24 58 0,0 0-58 0,60-35 58 15,15-6-58-15,-75 41 29 0,0 0-29 16,75-44 29-16,-5 3-29 0,-70 41 12 0,0 0-12 0,60-33 13 16,-16 11-13-16,-44 22 9 0,0 0-9 0,37-7 10 15,-14 17-10-15,-23-10 10 0,0 0-10 0,7 28 10 16,-16 17-10-16,9-45 10 0,0 0-10 0,-23 55 11 15,-12 6-11-15,35-61 10 0,0 0-10 0,-37 60 11 16,-7-6-11-16,44-54 7 0,0 0-7 0,-41 41 7 16,15-6-7-16,26-35 4 0,0 0-4 0,-14 33 5 15,17 0-5-15,-3-33 3 0,0 0-3 0,23 19 4 16,27-23-4-16,-50 4 6 0,0 0-6 0,77-19 6 0,40-14-6 16,-117 33 12-16,0 0-12 0,150-43 13 15,30-14-13-15,-180 57 19 0,0 0-19 0,231-90 19 0,26-41-19 16,4-1-1104-16</inkml:trace>
  <inkml:trace contextRef="#ctx1" brushRef="#br0" timeOffset="-182720.09">2476 13235 651 0,'0'0'0'0,"0"0"0"16,0 0 0-16,0 0 15 0,0 0-15 0,0 0 16 0,-19-12-16 15,19 12 39-15,0 0-39 0,0 0 40 0,0 0-40 0,0 0 40 16,0 0-40-16,9 2 40 0,1 7-40 0,-10-9 32 0,0 0-32 0,18 12 32 0,5 5-32 31,-23-17 23-31,0 0-23 0,32 26 23 0,3 9-23 16,-35-35 18-16,0 0-18 0,37 43 18 0,2 7-18 16,-39-50 14-16,0 0-14 0,37 59 15 0,-2 10-15 15,-35-69 16-15,0 0-16 16,34 66 16-16,5-13-16 0,-39-53 16 0,0 0-16 0,42 39 16 0,6-20-16 15,-48-19 14-15,0 0-14 0,45-7 14 0,1-30-14 16,-2 1-771-16</inkml:trace>
  <inkml:trace contextRef="#ctx1" brushRef="#br0" timeOffset="-182449.5">2958 13109 807 0,'0'0'0'0,"0"0"0"15,-12 22 0-15,12-22 6 0,0 0-6 0,-9 32 6 16,7 14-6-16,2-46 14 0,0 0-14 0,7 52 15 15,14-2-15-15,-21-50 12 0,0 0-12 0,32 52 13 16,9 4-13-16,-41-56 7 0,0 0-7 0,40 59 8 0,10 5-8 16,-50-64 3-16,0 0-3 0,49 57 4 0,-3-11-4 15,-46-46 12-15,0 0-12 0,40 30 13 16,-11-23-13-16,-29-7 23 0,0 0-23 0,17-21 23 16,-8-29-23-16,-9 50 37 0,0 0-37 0,-3-61 37 15,-13-8-37-15,16 69 41 0,0 0-41 0,-30-73 41 16,-16 1-41-16,46 72 38 0,0 0-38 0,-50-64 39 15,-4 3-39-15,54 61 42 0,0 0-42 16,-46-38 42-16,23 28-42 0,23 10 38 0,0 0-38 16,5 31 38-16,29 45-38 0,1-2-960 0</inkml:trace>
  <inkml:trace contextRef="#ctx1" brushRef="#br0" timeOffset="-169154.13">16609 5946 169 0,'0'0'0'0,"23"-3"0"0,30-6 0 16,-53 9 0-16,0 0 0 0,72-12 1 0,23 0-1 16,-95 12 5-16,0 0-5 0,97-9 5 0,-9 9-5 15,-88 0 13-15,0 0-13 0,73 2 14 0,-15 1-14 16,-58-3 11-16,0 0-11 0,42 4 11 0,-21-4-11 0,-21 0 9 15,0 0-9-15,7 0 9 0,-7 0-9 16,0 0 7-16,0 0-7 0,-24 9 7 0,-26 3-7 0,50-12 7 16,0 0-7-16,-75 12 7 0,-30 3-7 0,105-15 5 15,0 0-5-15,-107 18 6 0,17 1-6 0,90-19 9 16,0 0-9-16,-72 14 10 0,26-4-10 0,46-10 15 16,0 0-15-16,-27 9 16 0,15-4-16 0,12-5 16 15,0 0-16-15,7 7 17 0,19-4-17 0,-26-3 19 0,0 0-19 16,46 0 20-16,18-10-20 0,-64 10 21 0,0 0-21 15,70-14 21-15,12-9-21 0,-82 23 24 0,0 0-24 16,63-13 25-16,-28 6-25 0,-35 7 22 0,0 0-22 0,20-6 23 16,-11 3-23-16,-9 3 20 0,0 0-20 0,-9 0 21 15,-23 3-21-15,32-3 17 0,0 0-17 0,-41 21 17 16,-3 24-17-16,44-45 12 0,0 0-12 0,-19 45 13 16,31-5-13-16,2-4-423 0</inkml:trace>
  <inkml:trace contextRef="#ctx1" brushRef="#br0" timeOffset="-148053.16">949 4602 1006 0,'0'0'0'0,"0"0"27"0,0 0-27 0,19-19 28 0,11-7-28 0,-30 26 33 16,0 0-33-16,41-28 33 0,14-5-33 0,-55 33 18 0,0 0-18 15,68-28 19-15,3 16-19 16,-71 12 11-16,0 0-11 0,65-3 11 0,-12 11-11 0,-53-8 8 16,0 0-8-16,32 28 8 0,-18 12-8 15,-14-40 5-15,0 0-5 0,-9 60 5 0,-24 22-5 0,33-82 3 16,0 0-3-16,-57 88 4 0,-12-10-4 0,69-78 3 15,0 0-3-15,-67 69 3 0,16-13-3 0,51-56 1 16,0 0-1-16,-35 43 2 0,12-14-2 0,23-29 3 16,0 0-3-16,-5 18 3 0,10-6-3 0,-5-12 2 15,0 0-2-15,19 3 3 0,13-5-3 0,-32 2 2 0,0 0-2 16,39-3 3-16,2 3-3 0,-41 0 1 0,0 0-1 0,33 12 2 16,-3 9-2-16,-30-21 0 15,0 0 0-15,14 33 1 0,-9 13-1 0,-5-46 0 0,0 0 0 16,-14 54 0-16,-23 3 0 0,37-57 0 0,0 0 0 15,-44 59 1-15,-16-5-1 0,60-54 0 0,0 0 0 16,-61 52 1-16,6-4-1 0,55-48 0 0,0 0 0 16,-41 38 0-16,15-15 0 0,26-23 0 0,0 0 0 15,-20-13 1-15,-3-32-1 0,2 2-879 0</inkml:trace>
  <inkml:trace contextRef="#ctx1" brushRef="#br0" timeOffset="-147694.24">1021 4271 1153 0,'0'0'0'0,"0"0"40"15,0 0-40-15,18-28 41 0,7-17-41 0,-25 45 50 16,0 0-50-16,30-57 50 0,1 0-50 0,-31 57 32 0,0 0-32 0,27-73 33 15,-17-23-33-15,-10 96 28 0,0 0-28 16,4-96 28-16,-13 18-28 0,9 78 26 0,0 0-26 16,-12-64 26-16,1 23-26 0,11 41 23 0,0 0-23 15,-9-28 23-15,1 13-23 0,8 15 11 0,0 0-11 0,0 0 11 16,8 8-11-16,-8-8 3 0,0 0-3 0,18 28 3 0,10 15-3 16,-28-43 3-16,0 0-3 0,35 61 4 0,6 29-4 15,-41-90 2-15,0 0-2 16,42 97 3-16,-1-6-3 0,-41-91 0 0,0 0 0 0,39 82 0 15,3 3 0-15,-42-85-3 0,0 0 3 0,44 76-3 16,2-11 3-16,-46-65-11 0,0 0 11 0,53 45-11 16,5-25 11-16,-1 0-1114 0</inkml:trace>
  <inkml:trace contextRef="#ctx1" brushRef="#br0" timeOffset="-147358.71">2092 4096 1009 0,'0'0'0'0,"0"0"0"0,-9 9 0 15,9-9 24-15,0 0-24 0,-12 9 24 0,-8 10-24 16,20-19 47-16,0 0-47 0,-31 24 47 0,-5 5-47 16,36-29 43-16,0 0-43 0,-37 40 44 0,6 5-44 0,31-45 25 15,0 0-25-15,-27 48 25 0,4 4-25 0,23-52 20 16,0 0-20-16,-14 49 20 0,11-9-20 16,3-40 18-16,0 0-18 0,0 29 18 0,5-13-18 15,-5-16 17-15,0 0-17 0,12 0 17 0,2-9-17 0,-14 9 14 16,0 0-14-16,14-36 15 0,4-28-15 0,-18 64 13 15,0 0-13-15,9-85 13 0,-6-16-13 16,-3 101 15-16,0 0-15 0,-8-109 16 0,-15-5-16 0,23 114 21 0,0 0-21 16,-41-116 22-16,-14 11-22 0,55 105 26 15,0 0-26-15,-65-101 26 0,5 13-26 0,60 88 24 0,0 0-24 16,-49-66 24-16,17 30-24 0,32 36 19 16,0 0-19-16,-11-9 20 0,13 27-20 0,-2-18 12 0,0 0-12 15,27 46 12-15,22 36-12 0,-49-82 7 0,0 0-7 16,64 121 8-16,20 54-8 0,-84-175 4 15,0 0-4-15,113 209 5 0,32 0-5 0,1-1-1226 0</inkml:trace>
  <inkml:trace contextRef="#ctx1" brushRef="#br0" timeOffset="-96993.45">10206 10406 292 0,'0'0'0'0,"0"0"0"0,0 0 0 0,0 0 14 16,0 0-14-16,3-17 14 0,-4 10-14 0,1 7 43 0,0 0-43 15,-11-7 44-15,-3-5-44 0,14 12 40 0,0 0-40 16,-30-13 41-16,-11 5-41 0,41 8 38 0,0 0-38 15,-45-4 38-15,-1 8-38 0,46-4 22 0,0 0-22 16,-48 7 22-16,9 3-22 0,39-10 13 0,0 0-13 16,-35 12 13-16,0 2-13 0,35-14 7 0,0 0-7 15,-29 21 8-15,12 0-8 0,17-21 5 0,0 0-5 0,-5 27 6 16,13-1-6 0,-8-26 4-16,0 0-4 0,23 24 4 0,14-1-4 0,-37-23 2 0,0 0-2 0,41 21 3 15,12 0-3-15,-53-21 5 0,0 0-5 16,54 20 5-16,-4 3-5 0,-50-23 5 15,0 0-5-15,40 21 6 0,-8-1-6 0,-32-20 10 0,0 0-10 16,14 21 10-16,-19-4-10 0,5-17 12 0,0 0-12 16,-21 21 13-16,-25 9-13 0,46-30 16 0,0 0-16 15,-58 29 16-15,-2-6-16 0,60-23 19 0,0 0-19 0,-65 24 19 16,-10-4-19-16,75-20 30 0,0 0-30 0,-77 20 31 16,10-7-31-16,67-13 42 0,0 0-42 0,-57 11 42 0,24-6-42 15,33-5 42-15,0 0-42 0,-18-12 43 0,4-18-43 16,2 3-720-16</inkml:trace>
  <inkml:trace contextRef="#ctx1" brushRef="#br0" timeOffset="-96614.63">10395 9856 807 0,'0'0'0'15,"7"5"0"-15,10 7 0 0,-17-12 44 0,0 0-44 0,23 21 45 16,-2 15-45-16,-21-36 55 0,0 0-55 0,20 52 56 16,-8 12-56-16,-12-64 46 0,0 0-46 0,9 69 46 15,-7-3-46-15,-2-66 27 0,0 0-27 0,0 64 28 16,-2-4-28-16,2-60 17 0,0 0-17 0,-5 66 17 0,1 9-17 15,4-75 13-15,0 0-13 0,0 74 14 16,4-10-14-16,-4-64 10 0,0 0-10 0,7 52 10 16,5-16-10-16,-12-36 9 0,0 0-9 0,14 32 9 15,7-7-9-15,-21-25 7 0,0 0-7 0,29 20 7 0,6-10-7 0,-35-10 15 16,0 0-15-16,40 3 15 0,3-4-15 16,-43 1 18-16,0 0-18 0,44-7 19 0,-4-9-19 0,-40 16 16 15,0 0-16-15,30-34 17 0,-5-32-17 16,2 3-966-16</inkml:trace>
  <inkml:trace contextRef="#ctx1" brushRef="#br0" timeOffset="-96442.75">10056 10601 1300 0,'0'0'0'0,"32"-1"0"0,31-5 0 15,-63 6 16-15,0 0-16 0,74-6 17 0,20-5-17 16,-94 11 77-16,0 0-77 0,104-14 77 0,14-6-77 0,-118 20 76 15,0 0-76-15,116-26 76 0,-24 0-76 16,-92 26 39-16,0 0-39 0,76-35 40 0,-23-3-40 0,2 2-1229 16</inkml:trace>
  <inkml:trace contextRef="#ctx1" brushRef="#br0" timeOffset="-96004.4">10797 10615 1267 0,'0'0'0'0,"0"0"0"15,10 2 0-15,-10-2 47 0,0 0-47 16,18 0 47-16,5-5-47 0,-23 5 33 0,0 0-33 0,32-11 34 16,5-2-34-16,-37 13 48 0,0 0-48 0,44-21 49 15,5-7-49-15,-49 28 30 0,0 0-30 0,50-33 31 16,-1-7-31-16,-49 40 20 0,0 0-20 0,42-43 21 16,-6 3-21-16,-36 40 19 0,0 0-19 0,26-33 19 15,-17 4-19-15,-9 29 16 0,0 0-16 0,2-24 16 16,-8 3-16-16,6 21 15 0,0 0-15 0,-14-21 16 15,-14 2-16 1,28 19 11-16,0 0-11 0,-30-17 12 0,2 13-12 0,28 4 9 0,0 0-9 0,-27 2 9 16,4 5-9-16,23-7 3 0,0 0-3 0,-17 4 4 0,4 1-4 15,13-5 2-15,0 0-2 0,-7 7 3 0,4 7-3 16,3-14 2-16,0 0-2 0,9 20 2 0,8 5-2 16,-17-25 0-16,0 0 0 0,29 26 1 0,2 3-1 15,-31-29 0-15,0 0 0 0,36 33 0 0,-5 10 0 16,-31-43 0-16,0 0 0 0,27 43 0 0,-13-5 0 15,-14-38 0-15,0 0 0 0,9 35 0 0,-13-4 0 16,4-31-1-16,0 0 1 0,-9 30 0 0,-8-1 0 16,17-29-1-16,0 0 1 0,-18 26 0 0,2-2 0 15,16-24-2-15,0 0 2 0,-9 24-1 0,9-1 1 16,0-23-3-16,0 0 3 0,14 21-2 0,13-2 2 0,-27-19-7 16,0 0 7-16,41 10-7 0,4-8 7 0,5 0-1262 15</inkml:trace>
  <inkml:trace contextRef="#ctx1" brushRef="#br0" timeOffset="-95769.56">11755 10394 1031 0,'0'0'0'0,"0"0"0"0,-15-19 0 0,15 19 10 0,0 0-10 0,-15-14 11 16,-5 3-11-16,20 11 25 0,0 0-25 0,-32-8 26 15,-17-1-26-15,49 9 15 0,0 0-15 0,-49-5 16 16,3 12-16-1,46-7 16-15,0 0-16 0,-37 19 17 0,3 12-17 0,34-31 15 0,0 0-15 0,-23 47 15 16,13 12-15-16,10-59 10 0,0 0-10 0,1 60 10 0,15-4-10 16,-16-56 4-16,0 0-4 0,29 45 5 0,11-7-5 15,-40-38 3-15,0 0-3 0,50 31 3 0,4-7-3 16,-54-24 2-16,0 0-2 0,55 12 2 0,-2-3-2 16,-53-9 0-16,0 0 0 0,49-4 1 0,8-4-1 15,1-4-868-15</inkml:trace>
  <inkml:trace contextRef="#ctx1" brushRef="#br0" timeOffset="-95081.83">12148 10311 807 0,'0'0'0'16,"0"0"0"-16,5 1 0 0,-5-1 22 0,0 0-22 0,13 6 22 0,-3-1-22 0,-10-5 23 0,0 0-23 15,12 5 23-15,-6 4-23 0,-6-9 18 0,0 0-18 16,5 13 19-16,2 7-19 0,-7-20 9 0,0 0-9 15,5 27 9-15,-1 18-9 0,-4-45 5 0,0 0-5 0,2 56 6 16,-4 6-6-16,2-62 4 0,0 0-4 0,0 60 4 16,5-8-4-16,-5-52 3 0,0 0-3 0,9 51 4 15,2-8-4-15,-11-43 4 16,0 0-4-16,10 41 4 0,4-3-4 0,-14-38 5 0,0 0-5 16,9 30 6-16,-4-13-6 0,-5-17 10 0,0 0-10 0,0 11 11 15,0-11-11-15,0 0 14 0,0 0-14 0,0 0 15 16,-21-28-15-16,21 28 24 0,0 0-24 0,-19-24 25 15,-4 3-25-15,23 21 34 0,0 0-34 0,-21-24 35 16,-2-1-35-16,23 25 35 0,0 0-35 0,-20-27 35 16,3 6-35-16,17 21 37 0,0 0-37 0,-16-24 38 15,5-11-38-15,11 35 38 0,0 0-38 0,-3-38 39 16,10-4-39-16,-7 42 33 0,0 0-33 0,14-46 34 0,4 1-34 16,-18 45 30-16,0 0-30 0,26-45 30 0,6 8-30 31,-32 37 12-31,0 0-12 0,33-27 13 0,3 9-13 0,-36 18 4 0,0 0-4 0,35-6 5 0,4 7-5 15,-39-1 1-15,0 0-1 0,40 14 2 0,3 14-2 16,-43-28 1-16,0 0-1 0,37 38 1 0,-6 10-1 16,-31-48 0-16,0 0 0 0,20 54 1 0,-8 0-1 15,-12-54 1-15,0 0-1 0,5 41 1 0,-1-17-1 0,-4-24 1 16,0 0-1-16,-9 21 1 0,-5 3-1 0,14-24 1 16,0 0-1-16,-16 21 1 0,2-10-1 0,14-11 2 15,0 0-2-15,-14 5 2 0,-4-5-2 0,18 0 7 16,0 0-7-16,-16 0 7 0,4-7-7 0,12 7 11 15,0 0-11-15,-9-14 12 0,9-7-12 0,0 21 14 0,0 0-14 16,9-28 14-16,14-11-14 0,-23 39 17 0,0 0-17 16,35-40 18-16,11-2-18 0,-46 42 19 0,0 0-19 15,46-39 20-15,0 18-20 0,-46 21 15 0,0 0-15 16,44-7 15-16,5 19-15 0,-49-12 9 0,0 0-9 16,46 26 10-16,-2 15-10 0,-44-41 8 0,0 0-8 15,32 45 9-15,-9 2-9 0,-23-47 2 0,0 0-2 16,9 47 2-16,-13-4-2 0,4-43-1 0,0 0 1 0,-10 40-1 15,-4-5 1-15,14-35-3 0,0 0 3 0,-7 22-3 16,7-22 3-16,0 0-1264 0</inkml:trace>
  <inkml:trace contextRef="#ctx1" brushRef="#br0" timeOffset="-94767.65">13040 10532 987 0,'0'0'0'0,"0"0"0"0,0 0 0 0,0 0 28 0,0 0-28 15,6 14 28-15,3 24-28 0,-9-38 19 0,0 0-19 16,10 43 20-16,2 2-20 0,-12-45 25 0,0 0-25 16,9 42 25-1,-3 6-25-15,-6-48 15 0,0 0-15 0,8 61 16 0,5 19-16 0,-13-80 15 0,0 0-15 16,16 81 16-16,0-8-16 0,-16-73 16 0,0 0-16 15,14 64 16-15,0-11-16 0,-14-53 27 0,0 0-27 0,5 49 28 32,-1-6-28-32,-4-43 36 0,0 0-36 15,-4 33 36-15,2-12-36 0,2-21 36 16,0 0-36-16,-7 15 36 0,-9-8-36 0,16-7 32 16,0 0-32-16,-21-3 33 0,-7-16-33 0,28 19 26 0,0 0-26 15,-23-28 27-15,5-7-27 0,1 1-1098 0</inkml:trace>
  <inkml:trace contextRef="#ctx1" brushRef="#br0" timeOffset="-94533.02">12956 10690 1031 0,'0'0'0'0,"0"-6"0"0,-9-13 0 15,9 19 18-15,0 0-18 0,-5-24 18 0,6-2-18 16,-1 26 41-16,0 0-41 0,13-27 41 0,4-6-41 16,-17 33 37-16,0 0-37 0,27-28 37 0,5 4-37 0,-32 24 29 15,0 0-29-15,33-18 29 0,-1 12-29 0,-32 6 23 16,0 0-23-16,37 3 24 0,3 18-24 0,-40-21 18 15,0 0-18-15,36 33 19 0,-6 10-19 0,-30-43 15 16,0 0-15-16,14 45 16 0,-14-5-16 0,0-40 23 16,0 0-23-16,-18 36 24 0,-14-3-24 0,32-33 26 0,0 0-26 15,-45 29 27-15,-10-1-27 0,55-28 12 0,0 0-12 16,-57 24 12-16,-1 0-12 0,58-24 4 0,0 0-4 16,-42 6 4-16,28-24-4 0,-4 1-1086 0</inkml:trace>
  <inkml:trace contextRef="#ctx1" brushRef="#br0" timeOffset="-94063.35">13991 10165 651 0,'0'0'0'0,"0"0"0"0,0 0 0 0,0 0 7 0,0 0-7 16,0 0 7-16,-23-1-7 0,23 1 17 0,0 0-17 16,-19 5 18-16,-29 7-18 0,48-12 42 0,0 0-42 15,-56 19 43-15,-17 10-43 0,73-29 26 0,0 0-26 0,-74 40 27 16,0 14-27-16,74-54 30 0,0 0-30 16,-63 71 31-16,-4 33-31 0,67-104 21 0,0 0-21 15,-50 109 21-15,26-6-21 0,24-103 46 0,0 0-46 16,7 109 47-16,37 7-47 0,-44-116 55 0,0 0-55 15,77 104 56-15,45-19-56 0,-122-85 50 16,0 0-50-16,157 83 51 0,25 2-51 0,-182-85 58 16,0 0-58-16,189 59 58 0,-13-42-58 0,0 2-962 15</inkml:trace>
  <inkml:trace contextRef="#ctx1" brushRef="#br0" timeOffset="-89402.48">14455 10378 270 0,'0'0'0'0,"0"0"0"0,0 0 0 0,0 0 13 15,0 0-13-15,0 0 13 0,0 0-13 0,0 0 38 0,0 0-38 16,0 0 39-16,0 0-39 0,0 0 69 0,0 0-69 16,0 0 70-16,0 0-70 0,0 0 82 0,0 0-82 15,0-17 82-15,0 17-82 0,0 0 53 0,0 0-53 0,-3-12 53 16,-3 5-53-16,6 7 44 0,0 0-44 0,-17-4 45 16,-17 11-45-16,34-7 32 0,0 0-32 0,-42 19 33 15,-6 14-33-15,48-33 28 0,0 0-28 0,-42 45 29 16,8 9-29-16,34-54 23 15,0 0-23-15,-21 52 24 0,14-6-24 0,7-46 21 0,0 0-21 0,9 39 21 16,16-10-21-16,-25-29 17 0,0 0-17 16,35 22 17-16,11-6-17 0,-46-16 14 0,0 0-14 15,49 12 14-15,1-3-14 0,-50-9 16 0,0 0-16 0,40 3 16 16,1-6-16-16,-41 3 12 0,0 0-12 0,40-9 13 0,-5-5-13 16,3 0-841-16</inkml:trace>
  <inkml:trace contextRef="#ctx1" brushRef="#br0" timeOffset="-89040.51">14554 10484 819 0,'0'0'0'0,"0"0"0"0,0-5 0 0,0 5 12 0,0 0-12 16,0 0 12-16,0 0-12 15,0 0 25-15,0 0-25 0,10-6 26 0,5 5-26 0,-15 1 20 16,0 0-20-16,17 3 21 0,4 9-21 0,-21-12 16 0,0 0-16 0,23 19 16 16,-3 9-16-16,-20-28 14 0,0 0-14 0,17 33 15 15,-8 0-15-15,-9-33 12 0,0 0-12 0,12 29 13 16,-1-3-13-16,-11-26 10 0,0 0-10 0,12 21 10 15,-1-9-10-15,-11-12 7 0,0 0-7 0,12 9 8 16,1-2-8-16,-13-7 6 0,0 0-6 16,19 0 6-16,8-7-6 0,-27 7 6 15,0 0-6-15,26-13 6 0,-7-4-6 0,-19 17 10 0,0 0-10 0,15-26 11 16,-1-8-11-16,-14 34 20 0,0 0-20 0,8-44 20 0,-6-8-20 16,-2 52 31-16,0 0-31 0,-3-48 31 0,-10 6-31 15,13 42 33-15,0 0-33 0,-14-32 34 0,0 13-34 16,14 19 31-16,0 0-31 0,-21-13 31 0,-4 10-31 15,25 3 34-15,0 0-34 16,-26 7 34-16,3 8-34 0,23-15 23 0,0 0-23 0,-16 30 23 0,7 18-23 16,9-48 12-16,0 0-12 0,7 52 13 0,16-2-13 15,-23-50 5-15,0 0-5 0,41 32 5 0,19-20-5 16,1-4-1051-16</inkml:trace>
  <inkml:trace contextRef="#ctx1" brushRef="#br0" timeOffset="-88408.39">14982 10479 1054 0,'0'0'0'0,"0"0"0"16,0 0 0-16,0 0 4 0,0 0-4 0,-7 5 5 16,7-5-5-16,0 0 9 0,0 0-9 0,6-5 9 15,1-6-9-15,-7 11 32 0,0 0-32 0,12-12 33 16,9-5-33-16,-21 17 31 0,0 0-31 15,32-14 31-15,10 7-31 0,-42 7 29 0,0 0-29 0,46 3 30 16,0 15-30-16,-46-18 26 0,0 0-26 0,39 31 26 0,-7 10-26 16,-32-41 20-16,0 0-20 0,23 47 20 0,-8 3-20 15,-15-50 16-15,0 0-16 0,8 44 17 0,-8-12-17 16,0-32 13-16,0 0-13 0,-8 20 14 0,1-3-14 16,7-17 10-16,0 0-10 0,-8 8 10 0,-5-1-10 15,13-7 9-15,0 0-9 0,-12-3 10 0,1-9-10 16,11 12 12-16,0 0-12 0,-9-23 12 0,4-10-12 15,5 33 13-15,0 0-13 0,2-39 13 0,12-8-13 16,-14 47 14-16,0 0-14 0,25-55 14 0,3-6-14 16,-28 61 21-16,0 0-21 0,35-54 22 0,-1 20-22 0,-34 34 22 15,0 0-22-15,40-21 23 0,4 16-23 0,-44 5 24 16,0 0-24-16,50 8 24 0,-1 13-24 0,-49-21 17 16,0 0-17-16,46 35 18 0,-7 13-18 0,-39-48 9 15,0 0-9-15,28 50 10 16,-8-1-10-16,-20-49 4 0,0 0-4 0,12 40 5 0,-12-16-5 0,0-24 0 15,0 0 0-15,-5 12 1 0,-10-3-1 16,15-9 0-16,0 0 0 0,-17 3 0 0,-6-8 0 0,23 5 0 0,0 0 0 16,-20-10 0-16,8-9 0 15,12 19 0-15,0 0 0 0,-3-32 0 0,6-9 0 0,-3 41 1 0,0 0-1 0,16-47 1 16,10 0-1-16,-26 47 2 16,0 0-2-16,38-39 3 0,6 14-3 15,-44 25 4-15,0 0-4 0,35-8 5 0,-3 11-5 16,-32-3 2-16,0 0-2 0,28 17 3 0,2 20-3 0,-30-37 1 15,0 0-1-15,28 48 1 0,-10 11-1 16,-18-59 0-16,0 0 0 0,9 55 1 0,-8-6-1 0,-1-49 0 0,0 0 0 0,-1 43 0 16,-8-8 0-16,9-35 0 0,0 0 0 15,-6 24 0-15,5-12 0 0,1-12 0 16,0 0 0-16,8 0 0 0,17-12 0 0,0 2-1260 0</inkml:trace>
  <inkml:trace contextRef="#ctx1" brushRef="#br0" timeOffset="-87973.25">16103 10421 1121 0,'0'0'0'0,"0"0"0"0,5-13 0 0,-5 13 4 0,0 0-4 15,3-13 4-15,-3 13-4 0,0 0 5 0,0 0-5 16,6 7 5-16,-3 30-5 0,-3-37 20 0,0 0-20 16,9 52 20-16,2 8-20 0,-11-60 24 0,0 0-24 15,17 66 24-15,1-2-24 0,-18-64 30 0,0 0-30 16,23 69 30-16,1 7-30 0,-24-76 36 16,0 0-36-16,25 77 36 0,-7-12-36 0,-18-65 41 0,0 0-41 0,9 57 42 15,-4-20-42-15,-5-37 38 16,0 0-38-16,-4 24 38 0,-4-5-38 0,8-19 36 0,0 0-36 15,-20 5 36-15,-6-10-36 0,26 5 28 0,0 0-28 0,-36-24 29 16,-1-21-29-16,37 45 22 0,0 0-22 0,-35-59 22 16,9-10-22-16,26 69 11 0,0 0-11 0,-20-66 12 15,8-2-12-15,12 68 7 0,0 0-7 0,0-65 7 16,16-15-7-16,-16 80 5 0,0 0-5 0,26-76 5 16,11 5-5-16,-37 71 2 0,0 0-2 0,41-55 3 15,-4 22-3-15,-37 33 3 0,0 0-3 0,37-19 3 16,-4 14-3-16,-33 5 2 0,0 0-2 0,34 8 2 15,-4 20-2-15,-30-28 1 0,0 0-1 0,23 38 2 0,-14 17-2 16,-9-55 0-16,0 0 0 0,-2 59 0 0,-14-2 0 16,16-57-1-16,0 0 1 0,-23 49 0 0,-3-8 0 15,26-41-2-15,0 0 2 0,-30 37-1 0,10-10 1 16,20-27-7-16,0 0 7 0,-14 21-7 0,5-5 7 16,9-16-12-16,0 0 12 0,-5 8-12 0,5-8 12 15,0 0-1226-15</inkml:trace>
  <inkml:trace contextRef="#ctx1" brushRef="#br0" timeOffset="-87337.59">16658 10366 471 0,'0'0'0'0,"0"0"0"0,0 0 0 0,0 0 37 0,0 0-37 16,9-7 37-16,-9 7-37 0,0 0 43 0,0 0-43 15,7-7 44-15,0 4-44 0,-7 3 43 0,0 0-43 16,0 0 44-16,9-4-44 0,-9 4 37 0,0 0-37 16,0 0 38-16,0 0-38 0,0 0 33 0,0 0-33 15,0 7 34-15,0 26-34 0,0-33 32 0,0 0-32 0,0 57 33 16,0 21-33-16,0-78 32 0,0 0-32 0,2 87 32 16,5-4-32-16,-7-83 24 15,0 0-24-15,14 91 25 0,-2 18-25 0,-12-109 19 0,0 0-19 16,14 106 19-16,0-9-19 0,-14-97 17 0,0 0-17 15,6 93 18-15,-3 9-18 0,-3-102 21 0,0 0-21 16,-3 96 21-16,-3-17-21 0,6-79 26 0,0 0-26 16,-12 69 27-16,1-20-27 0,11-49 27 0,0 0-27 15,-15 35 27-15,0-11-27 0,15-24 29 0,0 0-29 16,-14 15 29-16,0-8-29 0,14-7 25 0,0 0-25 16,-19-3 25-16,-2-13-25 0,21 16 22 0,0 0-22 15,-13-26 22-15,17-10-22 0,-4 36 7 0,0 0-7 0,10-57 8 16,6-31-8-16,2 1-1011 0</inkml:trace>
  <inkml:trace contextRef="#ctx1" brushRef="#br0" timeOffset="-87106.93">16700 10449 998 0,'0'0'0'16,"0"-7"0"-16,-1-20 0 0,1 27-4 0,0 0 4 0,-4-28-3 15,2 11 3-15,2 17-19 0,0 0 19 16,0-20-18-16,6 10 18 0,-6 10 2 0,0 0-2 0,3-7 3 15,8 0-3-15,-11 7 21 0,0 0-21 0,23-1 21 16,17 4-21-16,-40-3 45 0,0 0-45 0,44 10 46 16,-3 11-46-16,-41-21 48 0,0 0-48 0,37 31 49 0,-9 16-49 15,-28-47 39-15,0 0-39 0,18 54 40 0,-15 1-40 16,-3-55 27-16,0 0-27 0,-14 48 27 0,-16-9-27 16,30-39 20-16,0 0-20 0,-37 32 20 0,-7 0-20 15,44-32 16-15,0 0-16 0,-42 24 16 0,-2-7-16 16,44-17 2-16,0 0-2 0,-36 16 2 15,14-13-2-15,-1 2-989 0</inkml:trace>
  <inkml:trace contextRef="#ctx1" brushRef="#br0" timeOffset="-86062.42">17046 10338 1300 0,'0'0'0'0,"0"0"0"0,2-5 0 15,-2 5 33-15,0 0-33 0,0 0 34 0,0 0-34 0,0 0 66 0,0 0-66 0,0 0 67 16,0 0-67-16,0 0 47 16,0 0-47-16,0 0 48 0,0 0-48 0,0 0 25 15,0 0-25-15,-5 5 25 0,8 7-25 0,-3-12 15 0,0 0-15 16,6 25 16-16,2 9-16 0,-8-34 9 0,0 0-9 16,9 40 9-16,2 2-9 0,-11-42 9 0,0 0-9 15,14 31 10-15,-2-7-10 0,-12-24 8 0,0 0-8 0,13 19 9 16,-8-3-9-16,-5-16 8 0,0 0-8 0,9 10 9 15,-4-5-9-15,-5-5 8 0,0 0-8 0,7 4 9 16,0-3-9-16,-7-1 8 0,0 0-8 0,7-5 9 16,2-14-9-16,-9 19 10 0,0 0-10 0,9-26 10 0,-4-8-10 15,-5 34 11-15,0 0-11 0,4-35 11 16,-4-1-11-16,0 36 14 0,0 0-14 0,1-31 15 0,3 10-15 16,-4 21 15-16,0 0-15 0,0-16 16 0,3 8-16 0,-3 8 13 0,0 0-13 15,2-9 14-15,-2 9-14 16,0 0 12-16,0 0-12 0,9 0 13 0,0 5-13 0,-9-5 9 15,0 0-9-15,14 16 10 0,7 20-10 16,-21-36 5-16,0 0-5 0,23 43 5 0,-7 2-5 0,-16-45 1 0,0 0-1 0,16 38 1 16,-7-15-1-16,-9-23 0 0,0 0 0 0,7 14 0 15,-7-14 0-15,0 0 0 0,0 0 0 0,16-4 0 16,10-18 0-16,-26 22 0 0,0 0 0 0,32-35 0 16,-1-12 0-16,-31 47 0 0,0 0 0 15,34-50 0-15,-1 5 0 0,-33 45 0 0,0 0 0 16,32-41 0-16,-4 8 0 0,-28 33 0 0,0 0 0 0,20-26 0 15,-4 8 0-15,-16 18-1 0,0 0 1 0,9-15 0 16,-4 8 0-16,-5 7-2 0,0 0 2 0,0 0-1 16,5 14 1-16,-5-14-2 15,0 0 2-15,4 22-2 0,1 15 2 0,-5-37-4 16,0 0 4-16,9 46-4 0,1 10 4 0,-10-56-6 16,0 0 6-16,18 57-6 0,7-7 6 0,-25-50-7 0,0 0 7 15,28 40-7-15,-5-12 7 0,-23-28-8 0,0 0 8 0,21 15-7 0,-2-4 7 16,-19-11-13-16,0 0 13 15,23 3-12-15,9-8 12 0,-32 5-8 0,0 0 8 0,28-7-7 0,-12 2 7 0,-16 5-5 16,0 0 5-16,14-4-5 16,-5 2 5-16,-9 2-3 0,0 0 3 0,0 0-3 15,9-3 3-15,-9 3-2 0,0 0 2 0,0 0-2 0,-12 2 2 16,12-2-2-16,0 0 2 0,-18 1-1 0,-10-2 1 0,28 1-2 0,0 0 2 16,-32-2-1-16,4-1 1 0,28 3-2 0,0 0 2 15,-20-6-2 1,8-1 2-16,12 7-2 0,0 0 2 0,-7-17-2 15,7-12 2-15,0 29-1 0,0 0 1 0,9-35-1 16,12-5 1-16,-21 40 0 0,0 0 0 0,33-41 0 16,12-1 0-16,-45 42 0 0,0 0 0 0,49-41 0 15,-3 8 0-15,-46 33 0 0,0 0 0 0,39-30 1 0,-9 6-1 16,-30 24 1-16,0 0-1 0,21-19 1 0,-12 9-1 16,-9 10 1-16,0 0-1 0,8-7 1 0,-8 7-1 15,0 0 0-15,0 0 0 0,9-4 1 0,-9 4-1 16,0 0 0-16,0 0 0 0,0 0 0 0,0 0 0 15,0 0 0-15,0 0 0 0,-5 12 0 0,-6 9 0 16,11-21-1-16,0 0 1 0,-10 24-1 0,4 1 1 16,6-25-3-16,0 0 3 0,6 24-3 0,6 0 3 15,-12-24-5-15,0 0 5 0,28 21-5 0,9 7 5 0,-37-28-9 16,0 0 9-16,48 26-9 0,12 0 9 16,-60-26-10-16,0 0 10 0,51 26-10 0,-16 1 10 0,-35-27-10 15,0 0 10-15,20 28-10 0,-13-11 10 0,-7-17-7 16,0 0 7-16,-11 19-6 0,-19 7 6 0,30-26-6 15,0 0 6-15,-44 24-5 0,-10-5 5 0,54-19-5 0,0 0 5 16,-53 16-5-16,10 1 5 0,43-17-1 0,0 0 1 16,-31 14-1-16,8-5 1 0,23-9-2 0,0 0 2 15,-13 8-2-15,13-8 2 0,0 0-1233 0</inkml:trace>
  <inkml:trace contextRef="#ctx1" brushRef="#br0" timeOffset="-85872">18606 10742 1457 0,'0'0'0'0,"5"5"0"0,11 14 0 0,-16-19 11 16,0 0-11-16,19 40 11 0,-5 22-11 0,-14-62 48 16,0 0-48-16,9 76 49 0,-9 16-49 0,0-92 47 15,0 0-47-15,-16 100 48 0,-19 26-48 0,35-126 41 0,0 0-41 16,-62 115 41-16,-21-18-41 0,-3 0-1255 15</inkml:trace>
  <inkml:trace contextRef="#ctx1" brushRef="#br0" timeOffset="-78000.63">18725 10359 707 0,'0'0'0'0,"0"0"0"0,25-19 0 0,-25 19 29 15,0 0-29-15,28-17 30 0,8-1-30 0,-36 18 74 0,0 0-74 16,40-15 74-16,4 3-74 0,-44 12 69 0,0 0-69 15,34-5 70-15,-9 1-70 0,-25 4 36 0,0 0-36 0,17 4 36 16,-6 1-36-16,-11-5 22 0,0 0-22 16,7 14 23-16,-2 12-23 0,-5-26 16 0,0 0-16 15,-5 39 17-15,-4 5-17 0,9-44 11 0,0 0-11 0,-9 50 12 16,4 2-12 0,5-52 6-16,0 0-6 0,0 43 6 0,5-1-6 0,-5-42 3 0,0 0-3 15,9 29 4-15,2-10-4 0,-11-19 1 0,0 0-1 0,21 7 2 16,19-2-2-16,-40-5 1 0,0 0-1 15,50-5 1-15,6-7-1 0,-56 12 2 0,0 0-2 0,53-23 2 16,-4-15-2-16,-49 38 4 0,0 0-4 16,37-50 4-16,-8-10-4 0,-29 60 7 0,0 0-7 15,17-59 8-15,-10 12-8 0,-7 47 15 0,0 0-15 0,0-40 16 16,-3 11-16-16,3 29 21 0,0 0-21 0,-5-21 22 16,-1 9-22-16,6 12 21 0,0 0-21 0,0 0 22 15,0 0-22-15,0 0 18 0,0 0-18 0,9 2 18 16,11 17-18-16,-20-19 13 0,0 0-13 0,24 24 14 0,4 5-14 0,-28-29 7 0,0 0-7 0,30 40 7 15,9 5-7-15,-39-45 3 0,0 0-3 0,41 49 3 16,5-3-3-16,-46-46 1 0,0 0-1 0,44 37 2 16,-7-13-2-16,-37-24 2 0,0 0-2 0,26 15 2 15,-10-6-2-15,-16-9 2 0,0 0-2 0,11-2 3 0,-4-8-3 16,-7 10 4-16,0 0-4 0,7-23 5 0,-2-13-5 16,-5 36 8-16,0 0-8 0,5-41 8 15,4-6-8-15,-9 47 16 0,0 0-16 0,13-42 16 0,1 13-16 16,-14 29 17-16,0 0-17 0,17-28 18 0,1-3-18 15,-18 31 18 1,0 0-18-16,23-29 18 0,0 6-18 0,-23 23 12 0,0 0-12 0,19-14 12 0,4 4-12 16,-23 10 7-16,0 0-7 0,23-2 8 0,4 4-8 15,-27-2 4-15,0 0-4 0,26 7 5 0,-5 5-5 0,-21-12 0 16,0 0 0-16,23 19 1 0,0 9-1 0,-23-28 0 16,0 0 0-16,21 31 0 0,-1 5 0 0,-20-36-1 15,0 0 1-15,17 38-1 0,-8 9 1 0,-9-47-3 16,0 0 3-16,5 48-3 0,-3-1 3 0,-2-47-6 15,0 0 6-15,-5 40-5 16,-6-12 5-16,11-28-5 0,0 0 5 0,-21 17-4 0,-5-5 4 0,26-12-5 0,0 0 5 16,-25 9-4-16,9-6 4 0,16-3-5 0,0 0 5 0,-11-3-5 15,6-4 5-15,5 7-1 0,0 0 1 0,0-19 0 16,7-18 0-16,-7 37 0 0,0 0 0 0,20-46 1 16,17-11-1-16,-37 57 4 0,0 0-4 0,49-54 4 15,9 11-4-15,-58 43 9 0,0 0-9 0,60-32 9 16,-5 8-9-16,-55 24 12 0,0 0-12 0,46-14 12 15,-11 11-12-15,-35 3 10 0,0 0-10 0,28 0 11 16,-7 7-11-16,-21-7 10 0,0 0-10 0,20 12 10 16,-3 5-10-16,-17-17 4 0,0 0-4 0,18 21 5 0,0 7-5 15,-18-28 0-15,0 0 0 0,14 24 1 0,-7-12-1 32,-7-12 0-32,0 0 0 0,7 5 0 0,11-1 0 15,-18-4 0-15,0 0 0 0,24-4 0 0,6-10 0 16,-30 14-1-16,0 0 1 0,27-20 0 0,-13 1 0 15,-14 19 0-15,0 0 0 0,3-25 0 0,-8-2 0 16,5 27 0-16,0 0 0 0,-14-28 1 0,-9 2-1 0,23 26 2 16,0 0-2-16,-33-19 2 0,-10 10-2 0,43 9 5 0,0 0-5 0,-47 0 5 0,-3 12-5 0,50-12 8 15,0 0-8-15,-46 25 9 0,9 15-9 0,37-40 3 16,0 0-3-16,-23 57 4 0,11 17-4 0,12-74 0 16,0 0 0-16,4 76 0 0,15-8 0 0,-19-68-5 15,0 0 5-15,39 52-4 0,21-13 4 0,-60-39-13 0,0 0 13 16,72 32-12-16,9-6 12 0,-81-26-13 0,0 0 13 15,81 17-12-15,-14-14 12 0,-67-3-5 0,0 0 5 16,59-12-5-16,-5-12 5 0,-54 24-3 0,0 0 3 31,50-36-2-31,-10-13 2 0,-40 49-1 0,0 0 1 0,32-60-1 0,-6-18 1 0,-26 78 0 0,0 0 0 0,20-80 0 16,-10 9 0-16,-10 71 2 0,0 0-2 0,11-60 2 16,3 9-2-16,-14 51 6 0,0 0-6 0,11-41 6 31,-3 15-6-31,-8 26 9 0,0 0-9 0,8-17 9 0,-1 4-9 0,-7 13 11 0,0 0-11 0,7-6 12 15,-7 6-12-15,0 0 10 0,0 0-10 0,12 10 10 0,-1 18-10 16,-11-28 3-16,0 0-3 0,10 32 4 0,-1 1-4 16,-9-33 1-16,0 0-1 0,5 30 1 0,-5 3-1 15,0-33 0-15,0 0 0 0,-1 38 0 0,-5 2 0 16,6-40-1-16,0 0 1 0,-9 45 0 0,-3 3 0 16,12-48-3-16,0 0 3 0,-11 50-2 0,3-3 2 15,8-47-5-15,0 0 5 0,-7 35-4 0,5-16 4 16,2-19-7-16,0 0 7 0,0 15-7 0,3-1 7 15,-3-14-8-15,0 0 8 0,9 12-8 0,11-2 8 16,-20-10-9-16,0 0 9 0,23 0-8 0,7-6 8 0,-30 6-4 16,0 0 4-16,29-16-3 0,3-13 3 0,-32 29-2 31,0 0 2-31,27-44-1 0,-4-15 1 0,-23 59-1 16,0 0 1-16,15-64-1 0,-6 0 1 0,-9 64-1 15,0 0 1-15,6-55 0 0,-5 8 0 0,-1 47-1 16,0 0 1-16,0-33 0 0,0 18 0 0,0 15-2 15,0 0 2-15,0 0-1 0,-10 0 1 0,10 0-2 16,0 0 2-16,-11 15-1 0,2 20 1 0,9-35-2 0,0 0 2 16,-8 52-2-16,4 21 2 0,4-73-4 0,0 0 4 15,0 79-3-15,11 3 3 0,-11-82-6 0,0 0 6 0,21 74-5 16,-2-7 5-16,-19-67-8 0,0 0 8 0,21 61-8 16,-3 3 8-16,-18-64-9 0,0 0 9 0,9 49-8 15,-4-13 8-15,-5-36-8 0,0 0 8 0,2 26-7 16,-6-11 7-16,4-15-4 0,0 0 4 0,-10 4-4 15,-6-11 4-15,16 7-2 0,0 0 2 0,-18-17-1 0,1-16 1 16,17 33 0-16,0 0 0 0,-18-44 1 0,4 3-1 16,14 41 8-16,0 0-8 0,-9-47 9 0,0 1-9 15,9 46 18-15,0 0-18 0,0-52 18 0,9-12-18 16,-9 64 25-16,0 0-25 0,16-64 25 0,14-9-25 16,-30 73 26-16,0 0-26 0,40-62 26 0,19 17-26 15,-59 45 23-15,0 0-23 0,58-32 23 0,0 8-23 16,-58 24 14-16,0 0-14 0,51-12 15 0,-10 12-15 15,-41 0 10-15,0 0-10 0,35 9 11 0,-12 10-11 0,-23-19 4 16,0 0-4-16,14 33 5 0,-10 17-5 0,-4-50 0 16,0 0 0-16,-9 59 0 0,-9-2 0 0,18-57-1 15,0 0 1-15,-21 52 0 0,-5-19 0 0,26-33-4 16,0 0 4-16,-30 27-4 0,3-6 4 0,27-21-6 16,0 0 6-16,-23 16-6 0,-3-13 6 0,26-3-5 15,0 0 5-15,-27 2-5 0,-1-4 5 0,28 2-4 16,0 0 4-16,-23-14-3 0,11-15 3 0,-1-1-1311 15</inkml:trace>
  <inkml:trace contextRef="#ctx1" brushRef="#br0" timeOffset="-76921.05">22126 10290 651 0,'0'0'0'15,"0"0"0"-15,2-14 0 0,-2 14 10 0,0 0-10 16,-2-14 10-16,-5 2-10 0,7 12 26 0,0 0-26 16,-16-5 27-16,-8 8-27 0,24-3 60 0,0 0-60 0,-37 7 61 15,-15 12-61-15,52-19 49 0,0 0-49 0,-54 31 49 16,-3 14-49-16,57-45 42 0,0 0-42 0,-46 56 43 16,23 4-43-16,23-60 27 0,0 0-27 15,-10 56 28-15,20-8-28 0,-10-48 22 0,0 0-22 0,18 42 23 16,14-18-23-16,-32-24 19 0,0 0-19 0,33 14 20 15,-3-14-20-15,-30 0 14 0,0 0-14 0,29-17 14 16,-3-15-14-16,-26 32 9 0,0 0-9 16,21-41 9-16,-10-9-9 0,-11 50 11 0,0 0-11 0,5-52 11 15,-3 3-11-15,-2 49 13 0,0 0-13 0,0-34 14 16,0 16-14-16,0 18 14 0,0 0-14 16,2-12 15-16,-2 12-15 0,0 0 13 0,0 0-13 0,0 0 14 15,8 33-14-15,-8-33 11 0,0 0-11 0,9 37 11 16,0 8-11-16,-9-45 4 0,0 0-4 0,5 44 5 15,4-4-5-15,-9-40 2 0,0 0-2 0,11 31 3 16,-4-15-3-16,-7-16 1 0,0 0-1 0,5 9 1 16,-5-9-1-16,0 0 1 0,0 0-1 0,18-12 1 15,8-20-1-15,-26 32 1 0,0 0-1 0,27-38 2 16,1-7-2-16,-28 45 3 0,0 0-3 0,32-43 4 0,3 0-4 16,-35 43 4-16,0 0-4 0,37-33 4 0,0 7-4 15,-37 26 5-15,0 0-5 0,30-17 5 0,-19 10-5 16,-11 7 4-16,0 0-4 0,8 0 5 0,-1 5-5 15,-7-5 3-15,0 0-3 0,6 24 3 0,-6 16-3 16,0-40 2-16,0 0-2 0,0 50 3 0,-13 6-3 16,13-56 2-16,0 0-2 0,-12 55 2 0,0-5-2 15,12-50 1-15,0 0-1 0,-13 40 1 0,10-14-1 16,3-26 1-16,0 0-1 0,-2 17 1 0,2-10-1 0,0-7 1 16,0 0-1-16,0 0 1 0,0 0-1 0,0 0 1 0,0 0-1 15,0 0 1-15,7 4-1 0,-7-4 0 0,0 0 0 16,12-4 1-16,6-3-1 0,-18 7 1 15,0 0-1-15,23-12 2 0,0-2-2 0,-23 14 6 16,0 0-6-16,25-15 7 0,-1 1-7 0,-24 14 13 0,0 0-13 16,23-12 13-16,-9 5-13 0,-14 7 17 0,0 0-17 0,9 0 18 15,-2 1-18-15,-7-1 14 0,0 0-14 0,7 7 15 16,4 9-15-16,-11-16 9 0,0 0-9 0,10 19 10 16,-2-3-10-16,-8-16 7 0,0 0-7 0,3 12 7 15,-1-4-7-15,-2-8 4 0,0 0-4 0,2 7 5 16,-2-7-5-16,0 0 5 0,0 0-5 0,0 0 6 15,14-19-6-15,-14 19 6 0,0 0-6 0,10-34 6 16,-3-17-6-16,-7 51 9 0,0 0-9 0,6-58 9 16,1-3-9-16,-7 61 14 0,0 0-14 0,5-55 15 15,0 11-15-15,-5 44 18 0,0 0-18 0,4-36 18 0,-4 12-18 16,0 24 18-16,0 0-18 0,0-16 19 16,-2 9-19-16,2 7 14 0,0 0-14 0,0 0 14 0,0 7-14 15,0-7 10-15,0 0-10 0,5 28 11 0,6 20-11 16,-11-48 6-16,0 0-6 0,21 64 7 0,7 14-7 0,-28-78 3 15,0 0-3-15,30 76 3 0,-7-15-3 0,-23-61 1 16,0 0-1-16,11 50 2 0,-18-7-2 0,7-43 0 16,0 0 0-16,-27 33 1 0,-17-5-1 0,44-28-1 15,0 0 1-15,-47 19 0 0,-5-10 0 0,52-9-2 16,0 0 2-16,-37-9-1 0,25-19 1 0,0-3-1274 0</inkml:trace>
  <inkml:trace contextRef="#ctx1" brushRef="#br0" timeOffset="-76623.26">22729 9620 1031 0,'0'0'0'0,"0"0"0"0,0 0 0 15,0 0 20-15,0 0-20 0,22 26 20 0,16 31-20 16,-38-57 44-16,0 0-44 0,48 66 44 0,1 2-44 0,-49-68 38 16,0 0-38-16,50 76 39 0,-4 29-39 0,-46-105 32 15,0 0-32-15,39 114 33 0,-11 2-33 16,-28-116 33-16,0 0-33 0,14 128 34 0,-16 13-34 0,2-141 30 16,0 0-30-16,-25 155 30 0,-26 17-30 0,51-172 23 0,0 0-23 15,-86 192 24-15,-36 10-24 0,122-202 16 0,0 0-16 16,-141 210 17-16,-4-1-17 0,1 2-1071 0</inkml:trace>
  <inkml:trace contextRef="#ctx1" brushRef="#br0" timeOffset="-69415.34">9001 10581 415 0,'0'0'0'0,"0"0"0"0,0 0 0 0,0 0 3 15,0 0-3-15,0 0 4 0,9 19-4 0,-9-19 20 0,0 0-20 16,0 0 21-16,5 0-21 0,-5 0 28 0,0 0-28 16,0 0 28-16,13 0-28 0,-13 0 27 0,0 0-27 15,5 0 28-15,-5 0-28 0,0 0 19 0,0 0-19 16,9 0 20-16,-9 0-20 0,0 0 20 0,0 0-20 0,0 8 20 15,-2 3-20-15,2-11 22 0,0 0-22 0,-4 10 23 16,-8 2-23-16,12-12 25 0,0 0-25 0,-14 11 26 16,-5-1-26-16,19-10 26 0,0 0-26 0,-27 10 26 15,-12-4-26-15,39-6 25 0,0 0-25 0,-40 3 26 16,-6 0-26-16,46-3 28 0,0 0-28 0,-51-3 28 16,-4-2-28-16,55 5 26 0,0 0-26 0,-56-11 27 15,-1-1-27-15,57 12 31 0,0 0-31 0,-53-10 31 0,-9 3-31 16,62 7 29-16,0 0-29 0,-59-7 29 15,-1 4-29-15,60 3 25 0,0 0-25 0,-50 0 25 16,15 3-25-16,35-3 17 0,0 0-17 0,-27 7 18 16,8 0-18-16,19-7 11 0,0 0-11 0,-14 7 11 15,5 0-11-15,9-7 2 0,0 0-2 0,5 7 3 16,18 1-3-16,0-2-835 0</inkml:trace>
  <inkml:trace contextRef="#ctx1" brushRef="#br0" timeOffset="-69099.68">9051 11044 774 0,'0'0'0'0,"0"0"0"0,0 0 0 0,0 0 1 0,0 0-1 16,0 0 1-16,-6 7-1 0,6-7 1 0,0 0-1 15,-9 2 2-15,-12 2-2 0,21-4 23 0,0 0-23 0,-37 3 24 16,-23 2-24-16,60-5 40 0,0 0-40 0,-72 7 41 16,-4 2-41-16,76-9 34 0,0 0-34 0,-72 12 35 15,1-3-35-15,71-9 39 0,0 0-39 0,-72 8 39 0,-11-1-39 16,83-7 36-16,0 0-36 0,-81 4 37 0,8-1-37 16,73-3 43-16,0 0-43 0,-63 2 43 0,17-2-43 15,46 0 22-15,0 0-22 0,-44-2 23 16,-5-3-23-16,49 5 18 0,0 0-18 0,0 0-897 15</inkml:trace>
  <inkml:trace contextRef="#ctx1" brushRef="#br0" timeOffset="-67387.93">5519 11133 550 0,'0'0'0'15,"0"0"0"-15,0 0 0 0,0 0 13 0,0 0-13 0,0 0 14 16,0 0-14-16,0 0 47 0,0 0-47 0,28 3 48 16,-1-10-48-16,-27 7 66 0,0 0-66 0,37-8 67 15,7-3-67-15,-44 11 72 0,0 0-72 0,46-10 72 16,3-6-72-16,-49 16 39 0,0 0-39 0,50-22 40 15,-10-8-40-15,-40 30 36 0,0 0-36 0,32-39 36 16,-11-3-36-16,-21 42 46 0,0 0-46 0,16-47 46 16,-7-1-46-16,-9 48 49 0,0 0-49 0,3-45 50 15,-6 12-50-15,3 33 43 0,0 0-43 0,-5-29 44 0,-6 6-44 16,11 23 42-16,0 0-42 0,-9-16 42 0,6 6-42 16,3 10 29-16,0 0-29 0,0 0 29 15,-9-7-29-15,9 7 22 0,0 0-22 0,0 0 22 16,-9 4-22-16,9-4 13 0,0 0-13 0,0 0 14 0,-5 7-14 15,5-7 4-15,0 0-4 0,-4 10 4 0,11 9-4 16,-7-19 1-16,0 0-1 0,14 24 1 0,18-3-1 16,-32-21 0-16,0 0 0 0,37 17 0 0,9 6 0 15,-46-23-3-15,0 0 3 0,48 24-2 0,-6 9 2 0,-42-33-8 16,0 0 8-16,35 40-8 0,-17-4 8 16,-18-36-10-16,0 0 10 0,5 36-9 0,-14 1 9 15,9-37-9-15,0 0 9 0,-10 33-8 0,-3-9 8 0,13-24-7 16,0 0 7-16,-12 21-7 0,5-4 7 0,7-17-7 15,0 0 7-15,-4 19-7 0,8 2 7 0,-4-21-6 16,0 0 6-16,11 19-5 0,12-12 5 0,-23-7-5 16,0 0 5-16,30 0-4 0,1-7 4 0,-31 7-3 15,0 0 3-15,34-12-3 0,1-9 3 0,-35 21 0 16,0 0 0-16,32-24 0 0,-6-4 0 0,-26 28 6 0,0 0-6 16,20-36 7-16,-8-16-7 0,-12 52 13 0,0 0-13 0,9-54 14 15,-9-1-14-15,0 55 19 0,0 0-19 0,0-45 20 16,-5 8-20-16,5 37 20 0,0 0-20 0,-4-20 20 15,0 4-20-15,4 16 15 0,0 0-15 0,4-9 15 16,5 9-15-16,-9 0 9 0,0 0-9 0,10 4 10 0,6 8-10 16,-16-12 4-16,0 0-4 0,23 17 5 0,9-1-5 15,-32-16 2-15,0 0-2 0,41 15 2 0,4-1-2 16,-45-14 0-16,0 0 0 0,53 11 0 0,2-3 0 16,-55-8 0-16,0 0 0 0,49 0 0 0,-15-12 0 15,-34 12-2-15,0 0 2 0,23-12-1 0,-11-4 1 16,-12 16-1-16,0 0 1 0,0-19 0 0,-5 2 0 0,5 17 0 15,0 0 0-15,-23-19 0 0,-18-7 0 0,41 26 0 16,0 0 0-16,-53-21 1 0,-5 14-1 0,58 7 1 16,0 0-1-16,-51-7 1 0,16 7-1 0,35 0 1 15,0 0-1-15,-37 11 2 0,-11 6-2 0,48-17 1 16,0 0-1-16,-46 23 2 0,15 1-2 0,31-24 0 16,0 0 0-16,-20 34 1 0,8 15-1 0,12-49 0 15,0 0 0-15,-6 59 0 0,15-2 0 0,-9-57 0 16,0 0 0-16,23 52 0 0,9-7 0 0,-32-45-3 15,0 0 3-15,44 29-2 0,11-10 2 0,-55-19-7 16,0 0 7-16,58 12-7 0,5-8 7 0,-63-4-9 0,0 0 9 16,60-4-9-16,-7-6 9 0,-53 10-6 0,0 0 6 0,37-21-5 15,-10-8 5-15,-27 29-3 0,0 0 3 16,18-43-2-16,-10-11 2 0,-8 54 0 0,0 0 0 0,2-61 0 16,-7-3 0-16,5 64 2 0,0 0-2 0,-5-60 2 15,-4 8-2-15,9 52 7 0,0 0-7 0,-7-49 7 16,1 1-7-16,6 48 12 0,0 0-12 0,-10-45 12 15,1 5-12-15,9 40 12 0,0 0-12 0,-9-29 13 16,6 15-13-16,3 14 10 0,0 0-10 0,0 0 10 16,0 0-10-16,0 0 8 0,0 0-8 0,-6 14 8 0,8 17-8 15,-2-31 3-15,0 0-3 0,7 40 3 0,2 3-3 16,-9-43 0-16,0 0 0 0,16 47 1 0,5 1-1 16,-21-48 0-16,0 0 0 0,26 49 0 0,3 8 0 15,-29-57-2-15,0 0 2 0,26 55-2 0,6 2 2 16,-32-57-6-16,0 0 6 0,28 52-5 0,-1-7 5 15,-27-45-9-15,0 0 9 0,17 36-8 0,-4-11 8 16,-13-25-8-16,0 0 8 0,7 20-8 0,-4-2 8 16,-3-18-5-16,0 0 5 0,0 12-4 0,-3-2 4 0,3-10-2 15,0 0 2-15,0 0-2 0,-7 9 2 0,7-9-1 16,0 0 1-16,0 0 0 0,-8 7 0 0,8-7-1 16,0 0 1-16,0 0 0 0,-8 0 0 0,-1 0-1194 0</inkml:trace>
  <inkml:trace contextRef="#ctx1" brushRef="#br0" timeOffset="-66525.63">6960 10781 1166 0,'0'0'0'0,"0"0"0"16,-1-7 0-16,1 7 10 0,0 0-10 0,0 0 10 15,0 0-10-15,0 0 14 0,0 0-14 0,0 7 14 0,7 11-14 16,-7-18 6-16,0 0-6 0,21 31 6 0,5 10-6 16,-26-41 1-16,0 0-1 0,34 52 1 0,6 0-1 15,-40-52 0-15,0 0 0 0,44 50 1 16,2-6-1-16,-46-44 1 0,0 0-1 0,44 29 2 0,-12-10-2 15,-32-19 5-15,0 0-5 0,27 7 5 0,-8-7-5 16,-19 0 13-16,0 0-13 0,12-10 13 0,-6-8-13 16,-6 18 22-16,0 0-22 0,0-31 22 0,-9-5-22 15,9 36 24-15,0 0-24 0,-11-42 25 16,-1-1-25-16,12 43 33 0,0 0-33 0,-9-40 34 0,6 11-34 16,3 29 33-16,0 0-33 0,-2-21 34 0,2 11-34 15,0 10 31-15,0 0-31 0,0 0 31 0,9 26-31 16,-9-26 23-16,0 0-23 0,8 33 24 0,7 3-24 15,-15-36 16-15,0 0-16 0,19 40 17 0,4-4-17 16,-23-36 7-16,0 0-7 0,26 26 7 0,4-10-7 16,-30-16 2-16,0 0-2 0,23 0 2 0,-3-9-2 0,-20 9 0 15,0 0 0-15,12-24 1 0,-12-20-1 0,0 44 0 16,0 0 0-16,-4-50 1 0,-6-9-1 0,10 59 0 16,0 0 0-16,-16-53 1 0,-3 1-1 0,19 52 3 15,0 0-3-15,-18-49 3 0,-1 4-3 0,19 45 7 16,0 0-7-16,-22-48 7 0,8-9-7 0,14 57 9 0,0 0-9 15,-14-49 10-15,2 22-10 0,12 27 12 0,0 0-12 16,-5-21 12-16,1 12-12 0,4 9 8 0,0 0-8 16,-2 12 9-16,-5 26-9 0,7-38 5 0,0 0-5 15,-2 52 6-15,2 9-6 0,0-61 1 0,0 0-1 0,6 69 1 16,-3 11-1-16,-3-80 0 0,0 0 0 0,6 85 0 16,8 1 0-16,-14-86-3 15,0 0 3-15,17 80-2 0,10-20 2 0,-27-60-6 16,0 0 6-16,33 38-6 0,8-7 6 0,-41-31-7 0,0 0 7 15,44 14-7-15,2-9 7 0,-46-5-8 16,0 0 8-16,44-5-8 0,2-12 8 0,-46 17-8 0,0 0 8 16,35-33-8-16,-12-15 8 0,-23 48-3 0,0 0 3 15,23-66-2-15,-4-14 2 0,-19 80 0 0,0 0 0 0,21-85 0 16,-8-3 0-16,-13 88 3 0,0 0-3 0,10-90 4 0,4-12-4 16,-14 102 7-16,0 0-7 0,13-92 8 0,-8 20-8 15,-5 72 12-15,0 0-12 0,4-49 13 0,-8 18-13 16,4 31 12-16,0 0-12 0,-2-15 13 0,-1 8-13 0,3 7 10 15,0 0-10-15,-13 5 10 0,-11 14-10 0,24-19 9 16,0 0-9-16,-27 38 10 0,1 26-10 0,26-64 4 16,0 0-4-16,-20 76 4 0,12 11-4 0,8-87 1 15,0 0-1-15,0 86 1 0,10 1-1 0,-10-87-1 16,0 0 1-16,18 84 0 0,-1 5 0 0,-17-89-4 16,0 0 4-16,18 81-4 0,-4-15 4 0,-14-66-8 15,0 0 8-15,18 50-7 0,-4-8 7 0,-14-42-9 0,0 0 9 16,14 27-9-16,-2-6 9 0,-12-21-11 0,0 0 11 0,18 16-11 15,-4-8 11-15,-14-8-8 0,0 0 8 0,20 2-7 16,3-4 7-16,-23 2-4 0,0 0 4 0,26-8-4 16,6-1 4-16,-32 9 0 0,0 0 0 0,31-10 0 15,-1 1 0-15,-30 9 1 0,0 0-1 0,29-12 1 16,-8-7-1-16,-21 19 1 0,0 0-1 0,16-26 2 16,-13-9-2-16,1 2-1232 0</inkml:trace>
  <inkml:trace contextRef="#ctx1" brushRef="#br0" timeOffset="-66362.19">7564 10704 1412 0,'0'0'0'0,"0"0"0"0,14 6 0 0,-14-6 25 16,0 0-25-16,23 7 26 0,17-7-26 0,-40 0 54 0,0 0-54 16,69-3 55-16,30-6-55 0,-99 9 53 0,0 0-53 15,116-12 54-15,20-2-54 0,-136 14 26 0,0 0-26 16,0 0-1219-16</inkml:trace>
  <inkml:trace contextRef="#ctx1" brushRef="#br0" timeOffset="-65286.68">23504 9842 673 0,'0'0'0'0,"0"0"0"0,0 0 0 15,0 0 16-15,0 0-16 0,5-18 17 0,-5 18-17 0,0 0 51 16,0 0-51-16,11 0 52 0,10 9-52 0,-21-9 51 0,0 0-51 15,32 12 51-15,10 5-51 0,-42-17 37 16,0 0-37-16,48 23 38 0,-3 3-38 0,-45-26 26 0,0 0-26 0,43 36 26 0,-13 13-26 16,-30-49 19-16,0 0-19 15,16 50 20-15,-15-3-20 0,-1-47 17 0,0 0-17 0,-15 36 18 0,-17-14-18 16,32-22 14-16,0 0-14 16,-43 16 15-16,-2-7-15 0,45-9 20 0,0 0-20 0,-46 1 21 0,5-9-21 15,41 8 27 1,0 0-27-16,-32-18 28 0,2-6-28 0,30 24 32 15,0 0-32-15,-21-29 33 0,5-1-33 0,16 30 42 0,0 0-42 0,-12-26 43 16,1 7-43-16,11 19 46 0,0 0-46 16,-5-13 46-16,3 6-46 0,2 7 40 0,0 0-40 15,0 0 41-15,0 0-41 0,0 0 31 0,0 0-31 0,7 15 32 16,16 13-32-16,0 0-1158 0</inkml:trace>
  <inkml:trace contextRef="#ctx1" brushRef="#br0" timeOffset="-65093.65">23751 10996 1311 0,'0'0'0'0,"0"12"0"0,2 28 0 15,-2-40 0-15,0 0 0 0,-4 57 0 0,-7 21 0 16,11-78 25-16,0 0-25 0,-38 100 25 0,-28 25-25 0,66-125 49 15,0 0-49-15,-100 145 49 0,-34 21-49 0,-6 2-1035 16</inkml:trace>
  <inkml:trace contextRef="#ctx1" brushRef="#br0" timeOffset="-63460.64">4680 9736 483 0,'0'0'0'0,"0"0"0"0,-29-24 0 0,29 24 19 16,0 0-19-16,-23-17 19 0,2 3-19 0,21 14 57 15,0 0-57-15,-14-12 57 0,5 1-57 0,9 11 39 16,0 0-39-16,-8-3 40 0,8 3-40 0,0 0 20 0,0 0-20 0,0 24 20 16,5 18-20-16,-5-42 14 0,0 0-14 0,9 48 15 0,-1 2-15 15,-8-50 7 1,0 0-7-16,9 59 7 0,5 10-7 0,-14-69 3 0,0 0-3 0,15 75 3 16,0-1-3-16,-15-74 1 0,0 0-1 0,14 64 2 15,-3-10-2-15,-11-54 1 16,0 0-1-16,12 41 2 0,-3-11-2 0,-9-30 4 0,0 0-4 15,6 19 5-15,-6-11-5 0,0-8 11 0,0 0-11 16,-6-7 12-16,1-17-12 0,1 0-571 0</inkml:trace>
  <inkml:trace contextRef="#ctx1" brushRef="#br0" timeOffset="-63303.26">4567 9271 942 0,'0'0'0'0,"9"0"0"15,8 5 0-15,-17-5 5 0,0 0-5 0,27 15 6 16,13 10-6-16,-40-25 5 16,0 0-5-16,46 36 5 0,9 12-5 0,-55-48 0 0,0 0 0 0,49 64 0 15,-8 19 0-15,-1 1-663 0</inkml:trace>
  <inkml:trace contextRef="#ctx1" brushRef="#br0" timeOffset="-62781.98">5046 9909 1031 0,'0'0'0'0,"0"0"0"15,0 0 0-15,0 0-1 0,0 0 1 0,8 12-1 0,-3 0 1 16,-5-12-7-16,0 0 7 0,12 28-6 0,4 21 6 16,-16-49 0-16,0 0 0 0,27 57 1 0,8 3-1 15,-35-60 8-15,0 0-8 0,44 50 9 16,11-6-9-16,-55-44 36 0,0 0-36 0,54 31 36 0,1-10-36 16,-55-21 52-16,0 0-52 15,46 3 53-15,-11-12-53 0,-35 9 54 0,0 0-54 16,32-24 55-16,-6-14-55 0,-26 38 42 0,0 0-42 15,20-50 42-15,-8-11-42 0,-12 61 34 0,0 0-34 16,9-64 34-16,0-1-34 0,-9 65 24 0,0 0-24 0,8-54 25 0,8 18-25 16,-16 36 19-16,0 0-19 0,22-25 19 0,0 13-19 15,-22 12 15-15,0 0-15 16,27-1 15-16,5 6-15 0,-32-5 7 0,0 0-7 0,37 10 7 0,7 6-7 16,-44-16 3-16,0 0-3 0,42 17 3 0,2-3-3 0,-44-14 0 15,0 0 0-15,41 7 1 0,-4-9-1 0,-37 2 1 16,0 0-1-1,35-14 1-15,-3-8-1 0,-32 22 2 0,0 0-2 0,30-31 3 16,-7-13-3-16,-23 44 3 0,0 0-3 0,14-52 4 16,-5-13-4-16,-9 65 6 0,0 0-6 0,1-68 7 15,-2 1-7-15,1 67 9 0,0 0-9 0,-9-59 9 16,-5 14-9-16,14 45 11 0,0 0-11 0,-13-31 11 0,8 17-11 16,5 14 8-16,0 0-8 0,-3-9 8 0,3 9-8 15,0 0 4-15,0 0-4 0,3 21 4 0,6 15-4 16,-9-36 0-16,0 0 0 0,11 57 1 0,6 28-1 15,-17-85-1-15,0 0 1 0,21 85 0 16,11-4 0-16,-32-81-9 0,0 0 9 0,28 76-8 0,2-3 8 16,-30-73-20-16,0 0 20 0,23 73-19 0,-5-7 19 15,-18-66-24-15,0 0 24 0,10 58-24 0,-4-18 24 16,-6-40-19-16,0 0 19 0,3 24-18 0,-3-24 18 0,0 0-1110 16</inkml:trace>
  <inkml:trace contextRef="#ctx1" brushRef="#br0" timeOffset="-62631.19">5727 9715 1412 0,'0'0'0'0,"23"0"0"15,35-3 0-15,-58 3 25 0,0 0-25 0,101-7 26 16,51-7-26-16,-152 14 66 0,0 0-66 0,180-15 66 16,45 8-66-16,-225 7 14 0,0 0-14 0,240-26 14 15,-9-44-14-15,4 3-1158 0</inkml:trace>
  <inkml:trace contextRef="#ctx1" brushRef="#br0" timeOffset="-59004.29">10866 11590 236 0,'0'0'0'15,"0"0"0"-15,0 0 0 0,0 0 10 0,0 0-10 0,0 0 11 16,-6-18-11-16,6 18 36 0,0 0-36 0,0 0 36 16,0 0-36-16,0 0 75 0,0 0-75 0,0-7 76 15,0 7-76-15,0 0 64 0,0 0-64 0,0-7 65 16,0 7-65-16,0 0 47 0,0 0-47 0,14-12 47 16,9 7-47-16,-23 5 37 0,0 0-37 0,30-9 38 15,7 6-38-15,-37 3 26 0,0 0-26 0,46-5 26 16,14 3-26-16,-60 2 21 0,0 0-21 15,67-2 22-15,9 1-22 0,-76 1 21 0,0 0-21 0,83-2 22 16,19-5-22-16,-102 7 22 0,0 0-22 0,110-9 22 16,6-3-22-16,-116 12 20 0,0 0-20 0,131-15 20 15,17-3-20-15,-148 18 15 0,0 0-15 0,167-20 15 16,19-1-15-16,-186 21 11 0,0 0-11 0,202-19 11 16,21 7-11-16,-223 12 8 0,0 0-8 0,238-12 9 15,16 5-9-15,-254 7 6 0,0 0-6 0,263-4 7 0,6 4-7 16,-269 0 4-16,0 0-4 0,277 0 4 0,16 0-4 15,-293 0 3-15,0 0-3 0,302 2 3 0,8 1-3 16,-310-3 2-16,0 0-2 0,307 2 3 0,-11-2-3 16,-296 0 1-16,0 0-1 0,307-3 2 0,13-3-2 15,-320 6 2-15,0 0-2 0,324-7 2 0,-3 6-2 16,-321 1 2-16,0 0-2 0,307-4 3 0,-7-8-3 16,-300 12 3-16,0 0-3 0,298-12 3 0,7-7-3 0,-305 19 5 15,0 0-5-15,300-12 5 0,-11 7-5 0,-289 5 3 16,0 0-3-16,277-7 4 0,-14-4-4 0,-263 11 5 15,0 0-5-15,247-7 5 0,-9 2-5 0,-238 5 7 16,0 0-7-16,235-1 7 0,-8-1-7 0,-227 2 9 0,0 0-9 16,219-2 9-16,-7 4-9 0,-212-2 11 0,0 0-11 15,190 2 11-15,-13-1-11 0,-177-1 12 0,0 0-12 16,151 5 13-16,-32-1-13 0,-119-4 11 0,0 0-11 16,104 5 12-16,-16-5-12 0,-88 0 13 0,0 0-13 15,76 4 13-15,-20-3-13 0,-56-1 15 0,0 0-15 16,41 4 16-16,-18-1-16 0,-23-3 12 0,0 0-12 0,10 4 12 15,-3-1-12-15,-7-3 13 0,0 0-13 0,-3 9 13 16,-11 10-13-16,14-19 11 0,0 0-11 0,-41 17 12 16,-28-5-12-16,69-12 9 0,0 0-9 0,-90 7 9 15,-19 5-9-15,109-12 8 0,0 0-8 0,-131 11 9 16,-22-4-9-16,153-7 4 0,0 0-4 0,-184 1 5 0,-47 1-5 16,231-2 3-16,0 0-3 0,-271 2 4 0,-22-2-4 15,293 0 2-15,0 0-2 0,-307-2 2 0,-12-1-2 16,319 3 1-16,0 0-1 0,-344-6 2 0,-18 6-2 15,362 0 1-15,0 0-1 0,-376 6 1 0,4 2-1 16,372-8 1-16,0 0-1 0,-386 16 1 0,-9 1-1 16,395-17 1-16,0 0-1 0,-397 16 2 0,-3-4-2 15,400-12 1-15,0 0-1 0,-381 12 1 0,19-2-1 16,362-10 0-16,0 0 0 0,-349 9 0 0,7-4 0 0,342-5 0 16,0 0 0-16,-327 4 0 0,20-4 0 0,307 0-1 15,0 0 1-15,-301 0-1 0,6 0 1 0,295 0-4 16,0 0 4-16,-279 0-4 0,18-4 4 0,261 4-7 15,0 0 7-15,-239-3-7 0,13-2 7 0,226 5-8 16,0 0 8-16,-196-7-8 0,18-4 8 0,178 11-9 16,0 0 9-16,-161-10-8 0,17 1 8 0,144 9-7 15,0 0 7-15,-134-15-7 0,15-4 7 0,119 19-6 16,0 0 6-16,-102-18-6 0,21 4 6 0,81 14-6 0,0 0 6 16,-65-13-6-16,24 2 6 0,41 11-6 0,0 0 6 0,-26-7-6 15,12-1 6-15,14 8-3 0,0 0 3 0,-9-4-3 16,9 4 3-16,0 0-1 0,0 0 1 0,19-15-1 15,29 1 1-15,-48 14-1 0,0 0 1 0,69-12 0 16,21 6 0-16,-90 6 0 0,0 0 0 0,114-5 0 16,26-3 0-16,-140 8 0 0,0 0 0 0,165-9 0 15,35 0 0-15,-200 9 0 0,0 0 0 0,234-7 0 16,33-1 0-16,-267 8 0 0,0 0 0 0,278-7 0 16,13 2 0-16,-291 5 0 0,0 0 0 0,316-4 0 15,26 1 0-15,-342 3 0 0,0 0 0 0,353-6 0 16,3 3 0-16,-356 3 0 0,0 0 0 0,367-5 0 0,16-2 0 15,-383 7 0-15,0 0 0 0,397-12 0 0,10 5 0 16,-407 7 0-16,0 0 0 0,397-5 0 0,-14 1 0 16,-383 4 0-16,0 0 0 0,377-3 0 0,-6 1 0 15,-371 2 0-15,0 0 0 0,370-3 0 0,-1-3 0 16,-369 6 0-16,0 0 0 0,353-3 1 0,-25 5-1 0,-328-2 0 16,0 0 0-16,303 0 1 0,-14-6-1 0,-289 6 2 15,0 0-2-15,267-3 2 0,-20 3-2 0,-247 0 5 16,0 0-5-16,215 0 5 0,-30-2-5 0,-185 2 6 15,0 0-6-15,161-1 6 0,-29-3-6 0,-132 4 7 16,0 0-7-16,102-2 7 0,-38 2-7 0,-64 0 6 16,0 0-6-16,44 0 6 0,-21 0-6 0,-23 0 6 15,0 0-6-15,14 0 7 0,-14 0-7 0,0 0 5 0,0 0-5 16,0 0 6-16,-37 0-6 0,37 0 4 0,0 0-4 16,-53 0 5-16,-30 6-5 0,83-6 4 0,0 0-4 15,-104 6 4-15,-12 1-4 0,116-7 4 0,0 0-4 16,-136 7 4-16,-21 4-4 0,157-11 4 15,0 0-4-15,-187 7 5 0,-28 1-5 0,215-8 4 0,0 0-4 0,-240 9 4 16,-21-7-4-16,261-2 4 0,0 0-4 0,-293 5 5 16,-25 2-5-16,318-7 4 0,0 0-4 0,-321 5 4 15,-3-3-4-15,324-2 5 0,0 0-5 0,-339 3 6 16,-24 2-6-16,363-5 5 0,0 0-5 0,-362 7 5 16,4-5-5-16,358-2 4 0,0 0-4 0,-356 3 5 15,-2 4-5-15,358-7 3 0,0 0-3 0,-365 7 3 0,5 0-3 16,360-7 2-16,0 0-2 0,-348 7 2 0,25 2-2 15,323-9 2-15,0 0-2 0,-315 12 2 0,4-2-2 16,311-10 0-16,0 0 0 0,-303 11 1 0,1-1-1 16,302-10 0-16,0 0 0 0,-284 12 0 0,16-7 0 15,268-5 0-15,0 0 0 0,-261 7 0 0,21-3 0 0,240-4 0 16,0 0 0-16,-233 3 0 0,16-1 0 0,217-2-1 16,0 0 1-16,-199 3 0 0,23-1 0 0,176-2-1 15,0 0 1-15,-154 4-1 0,31 3 1 0,123-7-2 16,0 0 2-16,-113 3-2 0,9-3 2 0,104 0-2 15,0 0 2-15,-90 2-2 0,18 5 2 0,72-7-1 16,0 0 1-16,-50 5-1 0,20-3 1 0,30-2-1 16,0 0 1-16,-17 0-1 0,6-2 1 0,11 2-2 0,0 0 2 15,0 0-1-15,18 12 1 0,-18-12-2 0,0 0 2 16,40 7-2-16,34-11 2 0,-74 4-2 0,0 0 2 16,103-5-2-16,24-3 2 0,-127 8-4 0,0 0 4 0,153-11-3 15,36-3 3-15,-189 14-4 0,0 0 4 0,234-19-4 16,49-5 4-16,-283 24-4 0,0 0 4 0,301-24-4 15,11 1 4-15,-312 23-4 0,0 0 4 0,334-19-3 16,24 2 3-16,-358 17-3 0,0 0 3 0,374-17-3 0,0 1 3 16,-374 16-2-16,0 0 2 0,391-14-1 0,8 2 1 15,-399 12-1-15,0 0 1 0,406-10 0 16,5 1 0-16,-411 9 0 0,0 0 0 0,419-5 0 0,-11 1 0 16,-408 4 0-16,0 0 0 0,390-3 0 0,-25 1 0 15,-365 2 0-15,0 0 0 0,354 2 1 0,-1 3-1 16,-353-5 0-16,0 0 0 0,339 5 1 0,-22 1-1 15,-317-6 1-15,0 0-1 0,300 1 2 0,-9 6-2 16,-291-7 1-16,0 0-1 0,270 7 2 0,-16-2-2 16,-254-5 2-16,0 0-2 0,226 4 2 0,-29-4-2 0,-197 0 2 15,0 0-2-15,168 2 2 0,-29 3-2 16,-139-5 1-16,0 0-1 0,117 1 2 0,-26-1-2 16,-91 0 1-16,0 0-1 0,78 0 1 0,-7 4-1 15,-71-4 1-15,0 0-1 0,56 7 2 0,-22 0-2 16,-34-7 1-16,0 0-1 0,24 7 1 0,-6 0-1 15,-18-7 1-15,0 0-1 0,11 5 2 0,-11-5-2 16,0 0 2-16,0 0-2 0,-6 17 3 0,-22 6-3 16,28-23 3-16,0 0-3 0,-48 24 3 0,-26 0-3 15,74-24 5-15,0 0-5 0,-90 17 5 0,-12-3-5 0,102-14 7 16,0 0-7-16,-120 12 7 0,-26 0-7 0,146-12 5 0,0 0-5 16,-168 9 6-16,-35 1-6 0,203-10 3 0,0 0-3 0,-233 11 4 15,-28-8-4-15,261-3 4 16,0 0-4-16,-280 6 5 0,-27 2-5 0,307-8 3 0,0 0-3 0,-317 12 3 15,6-1-3-15,311-11 2 0,0 0-2 16,-324 10 2-16,-15 4-2 0,339-14 1 0,0 0-1 16,-348 15 2-16,6 4-2 0,342-19 0 0,0 0 0 15,-353 23 0-15,-17-4 0 0,370-19 0 0,0 0 0 0,-360 19 0 16,7-2 0-16,353-17-1 0,0 0 1 16,-352 18 0-16,-1-1 0 0,353-17-2 0,0 0 2 0,-330 16-2 15,23-4 2-15,307-12-2 0,0 0 2 16,-296 10-2-16,6 0 2 0,290-10-2 0,0 0 2 0,-268 9-2 15,11-4 2-15,257-5-1 0,0 0 1 0,-238 5-1 16,15 1 1-16,223-6-1 0,0 0 1 0,-202 7 0 16,11-4 0-16,191-3 0 0,0 0 0 0,-178 5 0 0,17 0 0 15,161-5 0-15,0 0 0 0,-144 4 0 0,10-4 0 0,134 0 0 16,0 0 0-16,-113 0 0 0,23 2 0 16,90-2 0-16,0 0 0 0,-69 1 0 0,25 3 0 15,44-4 0-15,0 0 0 0,-26 0 0 0,10-5 0 16,16 5 0-16,0 0 0 0,-14-4 1 0,6 1-1 0,8 3 1 15,0 0-1-15,8-7 2 0,16-7-2 0,-24 14 2 0,0 0-2 0,50-16 3 0,31 4-3 16,-81 12 2-16,0 0-2 0,95-12 3 0,30 3-3 16,-125 9 1-16,0 0-1 0,145-8 2 0,31-6-2 15,-176 14 2-15,0 0-2 0,221-16 3 0,31 3-3 16,-252 13 3-16,0 0-3 0,286-13 4 0,22-2-4 16,-308 15 3-16,0 0-3 0,320-19 3 0,1-5-3 15,-321 24 4-15,0 0-4 0,345-26 4 0,31-4-4 0,-376 30 3 16,0 0-3-16,383-31 4 0,10-5-4 0,-393 36 4 15,0 0-4-15,394-37 4 0,4 6-4 0,-398 31 4 16,0 0-4 0,397-26 5-16,5 7-5 0,-402 19 4 0,0 0-4 0,402-14 4 15,-1 2-4-15,-401 12 4 0,0 0-4 0,386-7 5 16,-14 0-5-16,-372 7 4 0,0 0-4 0,350-3 4 0,-12 3-4 0,-338 0 3 16,0 0-3-16,320-2 4 0,-29-5-4 0,-291 7 3 0,0 0-3 15,282-5 3-15,-12-4-3 0,-270 9 2 0,0 0-2 16,257-6 3-16,-20-1-3 0,-237 7 0 0,0 0 0 15,211-6 1-15,-33 3-1 0,-178 3 0 0,0 0 0 0,157-3 0 16,-21 1 0-16,-136 2 0 0,0 0 0 0,106-5 0 16,-37 1 0-16,-69 4 0 0,0 0 0 0,42-3 0 15,-17 3 0-15,-25 0 0 0,0 0 0 0,16-4 1 16,-7 4-1-16,-9 0 1 0,0 0-1 0,3 11 1 16,-3 15-1-16,0-26 1 0,0 0-1 0,0 0-1176 15</inkml:trace>
  <inkml:trace contextRef="#ctx1" brushRef="#br0" timeOffset="-20021.75">12970 11465 617 0,'0'0'0'0,"0"0"0"16,12-43 0-16,-12 43 12 0,0 0-12 0,6-38 13 16,-1-2-13-16,-5 40 61 0,0 0-61 0,3-33 62 0,-6 10-62 15,3 23 72-15,0 0-72 0,-2-13 72 0,2 4-72 16,0 9 51-16,0 0-51 0,0 0 52 0,-3-9-52 16,3 9 37-16,0 0-37 0,0 0 37 15,0 0-37-15,0 0 25 0,0 0-25 0,0 0 26 0,-6 11-26 16,6-11 21-16,0 0-21 0,-9 15 22 0,-3 16-22 15,12-31 16-15,0 0-16 0,-18 42 17 0,-1 6-17 16,19-48 9-16,0 0-9 0,-23 52 9 0,-3-3-9 16,26-49 8-16,0 0-8 0,-32 48 8 0,-5-3-8 15,37-45 6-15,0 0-6 0,-42 52 6 0,-4 14-6 16,46-66 5-16,0 0-5 0,-52 74 5 0,-6 4-5 0,58-78 5 16,0 0-5-16,-69 76 5 0,-13-12-5 15,82-64 3-15,0 0-3 0,-87 66 4 0,4-2-4 16,83-64 2-16,0 0-2 0,-93 73 3 0,-15 3-3 0,108-76 1 15,0 0-1-15,-111 69 2 0,-2-8-2 0,113-61 0 16,0 0 0-16,-116 52 1 0,-20-7-1 0,136-45 0 16,0 0 0-16,-143 46 1 0,2 1-1 0,141-47 1 15,0 0-1-15,-139 40 2 0,-6-4-2 0,145-36 2 16,0 0-2-16,-145 30 2 0,-5-8-2 0,150-22 4 16,0 0-4-16,-144 14 4 0,10-12-4 0,134-2 5 15,0 0-5-15,-131-4 5 0,-5-4-5 0,136 8 6 0,0 0-6 0,-132-12 6 16,-2-2-6-16,134 14 9 0,0 0-9 0,-131-18 9 15,-1-2-9-15,132 20 9 0,0 0-9 0,-130-25 10 16,-10 1-10-16,140 24 9 0,0 0-9 16,-130-26 10-16,10 2-10 0,120 24 9 0,0 0-9 0,-115-23 10 15,-5-4-10-15,120 27 7 0,0 0-7 0,-120-31 8 16,11-2-8-16,109 33 8 0,0 0-8 0,-108-42 9 0,-5-4-9 16,113 46 6-16,0 0-6 0,-104-51 6 0,13-4-6 15,91 55 5-15,0 0-5 0,-81-55 5 0,-1 6-5 16,82 49 3-16,0 0-3 0,-75-41 3 0,-3 4-3 15,78 37 4-15,0 0-4 0,-72-36 4 0,10 0-4 16,62 36 3-16,0 0-3 0,-51-35 4 0,1 0-4 16,50 35 4-16,0 0-4 0,-44-34 5 0,2 1-5 15,42 33 6-15,0 0-6 0,-39-28 6 0,6 7-6 16,33 21 6-16,0 0-6 0,-27-19 7 0,-3 5-7 0,30 14 7 16,0 0-7-16,-23-10 7 0,4 3-7 0,19 7 9 15,0 0-9-15,-14-2 9 0,-4 9-9 0,18-7 7 16,0 0-7-16,-23 19 8 0,-10 23-8 0,33-42 4 15,0 0-4-15,-29 48 4 0,10 1-4 0,19-49 0 16,0 0 0-16,-18 43 1 0,6-7-1 0,12-36 0 0,0 0 0 16,-11 32 0-16,-1-6 0 0,12-26-1 15,0 0 1-15,-11 20-1 0,8-6 1 0,3-14-5 16,0 0 5-16,-5 12-4 0,1-5 4 0,4-7-5 0,0 0 5 16,0 0-4-16,0 0 4 0,0 0-5 0,0 0 5 15,-12-7-4-15,1-12 4 0,11 19-1 0,0 0 1 16,-9-29-1-16,4-7 1 0,5 36 0 0,0 0 0 0,0-42 1 15,0-3-1-15,0 45 4 0,0 0-4 16,5-48 5-16,-1 6-5 0,-4 42 12 0,0 0-12 0,10-29 12 16,5 11-12-16,-15 18 19 0,0 0-19 0,26-8 20 15,11 8-20-15,-37 0 22 0,0 0-22 0,67 5 22 16,44 10-22-16,-111-15 21 0,0 0-21 0,147 25 21 16,55 16-21-16,5 1-1216 0</inkml:trace>
  <inkml:trace contextRef="#ctx1" brushRef="#br0" timeOffset="-18622.09">7452 11645 729 0,'0'0'0'0,"0"0"0"16,9-24 0-16,-9 24 30 15,0 0-30-15,4-19 31 0,-4-6-31 0,0 25 85 16,0 0-85-16,-4-19 86 0,-1 4-86 16,5 15 92-16,0 0-92 0,-5-14 92 0,1-7-92 0,4 21 77 0,0 0-77 0,-3-15 77 15,1 3-77-15,2 12 47 0,0 0-47 0,-4-9 47 0,4 9-47 32,0 0 37-32,0 0-37 0,-5-7 37 0,5 7-37 0,0 0 28 15,0 0-28-15,0 0 29 0,0 0-29 16,0 0 21-16,0 0-21 0,14 3 21 0,6 4-21 0,-20-7 14 15,0 0-14-15,35 9 15 0,11 0-15 16,-46-9 10-16,0 0-10 0,53 7 11 0,1-2-11 0,-54-5 4 16,0 0-4-16,58 3 5 0,2-3-5 0,-60 0 2 15,0 0-2-15,59-2 2 0,-1 1-2 0,-58 1 0 16,0 0 0-16,46 0 1 0,-7 3-1 0,-39-3 0 16,0 0 0-16,22 5 1 0,-4 1-1 0,-18-6 0 15,0 0 0-15,14 7 0 0,9 5 0 0,-23-12 0 16,0 0 0-16,27 17 0 0,13 5 0 0,1 3-1164 0</inkml:trace>
  <inkml:trace contextRef="#ctx1" brushRef="#br0" timeOffset="71734.7">6960 11306 483 0,'0'0'0'0,"0"0"0"15,0 0 0-15,0 0 40 0,0 0-40 0,0 0 41 0,0 0-41 16,0 0 81-16,0 0-81 0,0 0 81 0,0 0-81 16,0 0 79-16,0 0-79 0,0 0 80 0,0 0-80 15,0 0 66-15,0 0-66 0,-14-19 67 0,11 8-67 16,3 11 38-16,0 0-38 0,-2-10 39 0,-2 1-39 16,4 9 35-16,0 0-35 0,-5-7 35 0,5 7-35 15,0 0 36-15,0 0-36 0,-7-10 36 0,5 3-36 16,2 7 37-16,0 0-37 0,0 0 37 0,-9-7-37 0,9 7 35 15,0 0-35-15,0 0 35 0,-5-5-35 0,5 5 40 16,0 0-40-16,0 0 41 0,-9-5-41 0,9 5 43 16,0 0-43-16,-14 5 44 0,-26 16-44 0,40-21 39 15,0 0-39-15,-50 33 40 0,-3 12-40 0,53-45 33 0,0 0-33 16,-46 57 34-16,24 15-34 0,22-72 24 16,0 0-24-16,8 57 25 0,42-32-25 0,-4-1-1248 15</inkml:trace>
  <inkml:trace contextRef="#ctx1" brushRef="#br0" timeOffset="76141.88">7195 10883 180 0,'0'0'0'0,"0"0"0"15,0 0 0-15,0 0 0 0,0 0 0 0,0 0 1 0,0 20-1 16,0-20 14-16,0 0-14 0,0 0 15 0,0 0-15 16,0 0 26-16,0 0-26 0,0 0 27 0,5 1-27 15,-5-1 44-15,0 0-44 0,0 0 44 16,0 0-44-16,0 0 30 0,0 0-30 0,7 0 30 16,-7 0-30-16,0 0 30 0,0 0-30 0,9-5 31 15,2 0-31-15,-11 5 30 0,0 0-30 0,14-7 31 0,2-5-31 16,-16 12 28-16,0 0-28 0,10-12 28 15,-1 3-28-15,-9 9 34 0,0 0-34 0,5-9 35 0,-5 9-35 16,0 0 34-16,0 0-34 0,7-7 34 0,-7 7-34 16,0 0 37-16,0 0-37 0,-3-8 37 0,-1 1-37 15,4 7 41-15,0 0-41 0,-1-5 41 0,-3-4-41 0,4 9 47 0,0 0-47 0,0 0 48 16,-5-7-48-16,5 7 52 16,0 0-52-16,0 0 52 0,0 0-52 0,0 0 47 15,0 0-47-15,-7-8 48 0,7 8-48 0,0 0 41 0,0 0-41 0,0 0 41 16,-7-7-41-16,7 7 31 0,0 0-31 0,0 0 32 15,0 0-32-15,0 0 25 0,0 0-25 0,0 0 26 16,0 8-26-16,0-8 19 0,0 0-19 0,0 0 20 16,0 0-20-16,0 0 20 0,0 0-20 0,-9 7 20 15,9-7-20-15,0 0 18 0,0 0-18 0,-4 7 19 0,4-7-19 16,0 0 18-16,0 0-18 0,-5 9 18 0,5-9-18 16,0 0 17-16,0 0-17 0,0 0 17 0,0 0-17 15,0 0 16-15,0 0-16 0,-7 8 17 16,7-8-17-16,0 0 16 0,0 0-16 0,0 0 17 0,0 0-17 15,0 0 14-15,0 0-14 0,-7 6 15 0,7-6-15 0,0 0 13 16,0 0-13-16,0 0 13 0,0 0-13 0,0 0 11 16,0 0-11-16,2 6 11 0,-2-6-11 0,0 0 12 15,0 0-12-15,0 0 12 0,0 0-12 0,0 0 17 16,0 0-17-16,0 0 17 0,0 0-17 0,0 0 21 16,0 0-21-16,0 0 22 0,0 0-22 0,0 0 25 0,0 0-25 15,5-6 26-15,-5 6-26 0,0 0 28 0,0 0-28 16,7-11 29-16,-7 11-29 0,0 0 27 0,0 0-27 15,5-10 28-15,-5 10-28 0,0 0 29 0,0 0-29 0,0 0 29 16,0 0-29-16,0 0 25 0,0 0-25 0,4-5 25 16,-4 5-25-16,0 0 24 0,0 0-24 0,0 0 25 15,0 0-25-15,0 0 21 0,0 0-21 0,2-9 22 16,-2 9-22-16,0 0 20 0,0 0-20 0,0 0 20 16,0 0-20-16,0 0 16 0,0 0-16 0,0 0 17 15,0 0-17-15,0 0 14 0,0 0-14 0,0 0 14 16,0 0-14-16,0 0 9 0,0 0-9 0,0 0 9 15,-2 14-9-15,2-14 5 0,0 0-5 0,0 19 6 16,2 14-6-16,-2-33 3 0,0 0-3 0,3 31 3 0,-3 2-3 16,0-33 1-16,0 0-1 0,-3 27 2 15,1 6-2-15,2-33 1 0,0 0-1 0,0 28 1 16,0-7-1-16,0-21 0 0,0 0 0 0,-4 21 0 16,8 3 0-16,-4-24 0 0,0 0 0 0,0 24 0 0,0-15 0 15,0-9 0-15,0 0 0 0,0 10 0 0,0 0 0 16,0-10 0-16,0 0 0 0,0 9 0 0,0-9 0 15,0 0 0-15,0 0 0 0,-4 12 0 0,-1-1 0 16,5-11 0-16,0 0 0 0,-4 12 0 0,-1-4 0 16,5-8 0-16,0 0 0 0,-5 9 0 0,-2 0 0 15,7-9 0-15,0 0 0 0,-2 10 0 0,-1-5 0 0,3-5 0 16,0 0 0-16,0 0 0 0,-6 9 0 0,6-9 0 16,0 0 0-16,0 0 1 0,0 0-1 0,0 0 0 15,0 0 0-15,0 7 1 0,0-7-1 0,0 0 1 16,0 0-1-16,0 0 2 0,0 0-2 0,0 0 2 0,0 0-2 15,0 7 2-15,0-7-2 0,0 0 3 0,0 0-3 16,0 0 3-16,0 0-3 0,0 0 3 0,0 0-3 16,0 0 4-16,0 0-4 0,0 0 3 0,0 0-3 0,0 0 4 15,0 0-4-15,0 0 4 0,0 0-4 0,0 0 4 16,0 0-4-16,0 0 3 0,0 0-3 0,0 0 4 16,0 0-4-16,0 0 3 0,0 0-3 0,0 0 3 15,0 0-3-15,0 0 3 0,0 0-3 0,0 0 3 16,0 0-3-16,0 0 3 0,0 0-3 0,0 0 3 15,0 0-3-15,0 0 3 0,0 0-3 0,0 8 3 16,0-8-3-16,0 0 2 0,0 0-2 0,0 0 3 0,0 0-3 16,0 0 3-16,0 0-3 0,0 0 3 0,0 0-3 15,0 0 3-15,0 0-3 0,0 0 4 0,0-10-4 16,0 10 4-16,0 0-4 0,0 0 5 0,-7-9-5 16,7 9 6-16,0 0-6 0,-2-12 7 0,2-5-7 15,0 17 8-15,0 0-8 0,0-28 8 0,-8-1-8 16,8 29 8-16,0 0-8 0,-6-35 9 0,-1-10-9 15,7 45 9-15,0 0-9 0,-1-48 9 0,1-1-9 16,0 49 8-16,0 0-8 0,1-45 9 0,3 9-9 0,-4 36 8 16,0 0-8-16,0-28 9 0,0 13-9 0,0 15 8 15,0 0-8-15,0-11 9 0,3 4-9 0,-3 7 7 16,0 0-7-16,0 0 7 0,0 0-7 0,0 0 6 16,0 0-6-16,-7-7 6 0,7 7-6 0,0 0 3 15,0 0-3-15,0 0 4 0,-5-5-4 0,5 5 3 0,0 0-3 16,0 0 3-16,0 0-3 0,0 0 1 0,0 0-1 0,0 0 2 15,-9 9-2-15,9-9 1 0,0 0-1 16,0 10 1-16,4 11-1 0,-4-21 0 0,0 0 0 16,5 24 0-16,-5 2 0 0,0-26-1 0,0 0 1 15,4 31 0-15,-4 6 0 0,0-37-2 0,0 0 2 16,0 36-2-16,0-5 2 0,0-31-4 0,0 0 4 16,1 30-4-16,3-3 4 0,-4-27-6 0,0 0 6 0,0 26-5 15,-5 0 5-15,5-26-6 0,0 0 6 0,-4 30-6 16,0 6 6-16,4-36-7 0,0 0 7 0,-1 38-6 15,2-2 6-15,-1-36-7 0,0 0 7 0,4 32-7 16,0-10 7-16,-4-22-7 0,0 0 7 0,5 14-7 16,-2 2 7-16,-3-16-5 0,0 0 5 0,0 6-5 0,0-6 5 15,0 0-3-15,0 0 3 0,0 7-3 0,0-7 3 16,0 0-2-16,0 0 2 0,0-17-2 0,0-11 2 16,0 28-1-16,0 0 1 0,2-36 0 0,2 1 0 15,-4 35 0 1,0 0 0-16,0-31 0 0,5-3 0 0,-5 34 1 15,0 0-1-15,3-35 1 0,8 2-1 0,-11 33 4 16,0 0-4-16,12-28 4 0,-8-3-4 0,-4 31 6 16,0 0-6-16,5-26 7 0,-5 7-7 0,0 19 7 0,0 0-7 15,2-20 8-15,1 4-8 0,-3 16 8 0,0 0-8 16,0-17 9-16,-3 6-9 0,3 11 8 0,0 0-8 0,-2-5 8 16,2 5-8-16,0 0 5 0,0 0-5 15,-5-10 6-15,5 10-6 0,0 0 3 0,0 0-3 16,0 0 4-16,0 0-4 0,0 0 3 0,0 0-3 0,-9-5 3 15,9 5-3-15,0 0-1858 0</inkml:trace>
  <inkml:trace contextRef="#ctx1" brushRef="#br0" timeOffset="76707.25">7015 10932 359 0,'0'0'0'0,"0"0"0"0,0 0 0 0,0 0 5 15,0 0-5-15,-11 21 6 0,11-21-6 0,0 0 32 0,0 0-32 0,-3 7 32 16,3-7-32-16,0 0 50 0,0 0-50 0,0 0 50 15,-9 3-50-15,9-3 47 0,0 0-47 16,0 0 48-16,-5 0-48 0,5 0 33 0,0 0-33 0,0 0 33 16,-9 5-33-16,9-5 21 0,0 0-21 0,0 0 22 15,-14 0-22-15,0 0-494 0</inkml:trace>
  <inkml:trace contextRef="#ctx1" brushRef="#br0" timeOffset="77204.25">6862 10883 628 0,'0'0'0'0,"0"0"0"0,0 0 0 16,0 0 8-16,0 0-8 0,0 0 8 0,0-5-8 15,0 5 8-15,0 0-8 0,0 0 8 0,0 0-8 16,0 0 27-16,0 0-27 0,0 0 28 0,0 0-28 16,0 0 28-16,0 0-28 0,0 0 28 0,0 0-28 15,0 0 36-15,0 0-36 0,-6 0 36 16,6 0-36-16,0 0 36 0,0 0-36 0,0 0 36 16,0 0-36-16,0 0 34 0,0 0-34 0,0 0 35 0,0 0-35 0,0 0 31 15,0 0-31-15,0 0 31 0,0 0-31 0,0 0 36 16,0 0-36-16,0 0 37 0,0 0-37 0,0 0 38 15,0 0-38-15,0 0 38 0,9 0-38 16,-9 0 36-16,0 0-36 0,9 4 36 0,0-3-36 0,-9-1 41 0,0 0-41 16,14 0 41-16,-5 0-41 0,-9 0 44 0,0 0-44 15,8 4 44-15,-8-4-44 0,0 0 39 16,0 0-39-16,9 12 40 0,-3-7-40 0,-6-5 30 0,0 0-30 0,5 7 31 16,2 2-31-16,-7-9 23 0,0 0-23 0,5 15 23 15,4-2-23-15,-9-13 18 16,0 0-18-16,9 15 18 0,8-3-18 15,-17-12 16-15,0 0-16 0,20 12 17 0,6-6-17 16,-26-6 16-16,0 0-16 0,23 6 16 0,-2 3-16 16,-21-9 13-16,0 0-13 0,16 9 14 0,0-6-14 0,-16-3 12 15,0 0-12-15,9 0 13 0,-4 0-13 16,-5 0 13-16,0 0-13 0,0 0 13 0,9 0-13 0,-9 0 15 16,0 0-15-16,0 0 16 0,0 0-16 0,0 0 16 15,0 0-16-15,0 0 16 0,0 0-16 0,0 0 20 0,0 0-20 0,0-12 20 0,0 0-20 16,0 12 20-16,0 0-20 0,0-19 20 0,0-2-20 15,0 21 19-15,0 0-19 0,0-21 19 0,5 1-19 16,-5 20 18-16,0 0-18 0,6-16 18 0,1 7-18 16,-7 9 15-16,0 0-15 0,7 6 16 0,10 21-16 0,-17-27 13 15,0 0-13-15,23 31 14 16,4-6-14-16,-1-1-1498 0</inkml:trace>
  <inkml:trace contextRef="#ctx1" brushRef="#br0" timeOffset="94344.24">5699 13055 863 0,'0'0'0'15,"0"0"0"-15,0 0 0 0,0 0 20 0,0 0-20 0,0 0 20 0,9 19-20 0,-9-19 63 16,0 0-63-1,9 18 63-15,5 2-63 0,-14-20 61 0,0 0-61 0,19 14 62 16,8-3-62-16,-27-11 47 0,0 0-47 0,26 1 48 0,1-2-48 16,-27 1 28-16,0 0-28 0,23-9 29 15,0-7-29-15,-23 16 23 0,0 0-23 0,19-22 23 0,-1-7-23 16,-18 29 20-16,0 0-20 0,12-37 20 0,6-4-20 0,-18 41 18 0,0 0-18 0,14-42 18 16,-4 2-18-1,-10 40 22-15,0 0-22 0,7-43 22 0,-1-11-22 0,-6 54 25 0,0 0-25 16,3-60 25-16,-1-1-25 0,-2 61 28 0,0 0-28 0,0-57 28 15,-2 14-28-15,2 43 35 0,0 0-35 0,-3-30 36 16,-3 11-36-16,6 19 38 0,0 0-38 0,-9-10 38 16,2 3-38-16,7 7 36 15,0 0-36-15,0 0 36 0,-5-3-36 0,5 3 32 0,0 0-32 0,-10 8 32 0,-17 18-32 32,27-26 24-32,0 0-24 0,-26 44 24 0,6 23-24 15,20-67 18-15,0 0-18 0,-16 76 19 0,6 2-19 16,10-78 11-16,0 0-11 0,-4 73 12 0,4-9-12 15,0-64 5-15,0 0-5 0,9 60 6 0,3 1-6 16,-12-61 2-16,0 0-2 0,20 55 3 0,-3-8-3 16,-17-47 1-16,0 0-1 0,23 31 2 0,6-10-2 15,-29-21 1-15,0 0-1 0,26 12 1 0,1-7-1 0,-27-5 1 16,0 0-1-16,14 0 2 0,-6-5-2 0,-8 5 1 16,0 0-1-16,-3-14 1 0,-8-10-1 0,3 0-1435 15</inkml:trace>
  <inkml:trace contextRef="#ctx1" brushRef="#br0" timeOffset="94592.75">5934 12211 1435 0,'0'0'0'0,"0"0"0"15,19-4 0-15,-19 4 7 0,0 0-7 0,14-7 7 16,4 2-7-16,-18 5 7 0,0 0-7 0,12-3 7 0,-12 3-7 16,0 0 36-16,0 0-36 0,0 0 36 0,0 0-36 15,0 0 30-15,0 0-30 0,0 0 30 0,-12 10-30 16,12-10 25-16,0 0-25 0,-18 7 26 0,4 3-26 16,4-3-1175-16</inkml:trace>
  <inkml:trace contextRef="#ctx1" brushRef="#br0" timeOffset="95098.54">6297 12495 1423 0,'0'0'0'16,"7"0"0"-16,11 3 0 0,-18-3 29 0,0 0-29 15,24 7 29-15,8 5-29 0,-32-12 54 0,0 0-54 16,30 12 55-16,-3-1-55 0,-27-11 40 0,0 0-40 0,23 13 40 15,-8 10-40-15,-15-23 25 0,0 0-25 0,13 31 25 16,-8 18-25-16,-5-49 19 0,0 0-19 0,4 55 20 16,-8 12-20-16,4-67 18 0,0 0-18 0,-5 70 18 15,-4 1-18-15,9-71 17 0,0 0-17 0,-11 78 17 16,3 8-17-16,8-86 17 0,0 0-17 0,-4 87 17 16,8-11-17-16,-4-76 14 0,0 0-14 0,10 60 15 15,4-11-15-15,-14-49 13 0,0 0-13 0,25 40 13 16,12-8-13-16,-37-32 13 0,0 0-13 0,41 25 14 15,1-6-14-15,-42-19 12 0,0 0-12 0,41 14 12 16,-1-6-12-16,-40-8 11 0,0 0-11 0,35 2 11 0,-8-6-11 16,-27 4 15-16,0 0-15 0,19-8 16 0,-6-8-16 15,-13 16 25-15,0 0-25 0,3-21 25 0,-10-8-25 16,7 29 26-16,0 0-26 0,-14-33 26 0,-14-3-26 16,28 36 26-16,0 0-26 0,-44-40 27 0,-20-10-27 15,64 50 17-15,0 0-17 0,-72-52 17 0,-6 3-17 0,78 49 12 16,0 0-12-1,-72-45 12-15,10 9-12 16,62 36 6-16,0 0-6 0,-51-24 6 0,19 7-6 16,32 17 2-16,-17-13 0 0,8 5-2 0,9 8 0 15,0 0 0-15,10-11 0 0,29-4 0 0,-39 15-1 0,0 0 1 0,69-17 0 16,39-8 0-16,-108 25-1 0,0 0 1 0,130-22 0 0,20 5 0 0,-150 17-1 16,0 0 1-16,0 0-1626 0</inkml:trace>
  <inkml:trace contextRef="#ctx1" brushRef="#br0" timeOffset="97332.8">7636 12418 561 0,'0'0'0'0,"0"0"0"0,0 0 0 0,0 0 3 16,0 0-3-16,0 0 3 0,0 0-3 0,0 0 11 15,0 0-11-15,0 0 11 0,0 0-11 0,0 0 18 0,0 0-18 16,0 0 19-16,0 0-19 0,0 0 29 0,0 0-29 15,-27 14 29-15,13-7-29 0,14-7 21 16,0 0-21-16,-16 5 21 0,1 1-21 0,15-6 24 16,0 0-24-16,-18 1 25 0,0 5-25 0,18-6 32 0,0 0-32 15,-23 6 33-15,7 0-33 0,16-6 35 0,0 0-35 0,-10 5 36 16,1-5-36-16,9 0 35 0,0 0-35 0,-9 2 35 16,4-2-35-16,5 0 40 0,0 0-40 0,0 0 41 15,-12 1-41-15,12-1 43 0,0 0-43 0,0 0 44 16,-6 6-44-16,6-6 42 0,0 0-42 0,0 0 43 15,0 0-43-15,0 0 38 0,0 0-38 0,-8 0 39 0,8 0-39 16,0 0 27-16,0 0-27 0,-9 0 28 0,9 0-28 16,0 0 23-16,0 0-23 0,-9 0 23 0,9 0-23 15,0 0 18-15,0 0-18 0,-18 8 18 16,-1 8-18-16,19-16 13 0,0 0-13 0,-30 31 13 0,-2 14-13 16,32-45 9-16,0 0-9 0,-28 54 10 0,5 10-10 15,23-64 8-15,0 0-8 0,-18 69 9 16,1 2-9-16,17-71 9 0,0 0-9 0,-9 76 10 0,7 9-10 15,2-85 11-15,0 0-11 0,2 84 11 0,10 6-11 16,-12-90 12-16,0 0-12 0,20 84 13 0,10-19-13 16,-30-65 10-16,0 0-10 0,45 57 10 0,15-8-10 15,-60-49 8-15,0 0-8 0,71 48 8 0,3 4-8 16,-74-52 2-16,0 0-2 0,67 45 3 0,-12-10-3 0,1-1-1153 0</inkml:trace>
  <inkml:trace contextRef="#ctx1" brushRef="#br0" timeOffset="99818.89">7939 13109 740 0,'0'0'0'0,"0"0"0"0,14 19 0 0,-14-19 21 0,0 0-21 0,18 12 22 16,0-3-22-16,-18-9 77 0,0 0-77 0,19 2 77 16,-1-8-77-16,-18 6 89 0,0 0-89 0,14-12 89 15,7-5-89-15,-21 17 67 0,0 0-67 0,14-24 68 16,4-6-68-16,-18 30 47 0,0 0-47 0,10-34 47 16,-1-3-47-16,-9 37 40 0,0 0-40 0,9-39 40 15,3-1-40-15,-12 40 36 0,0 0-36 0,6-42 36 16,-6-1-36-16,0 43 28 0,0 0-28 0,-4-40 29 15,-1-1-29-15,5 41 26 0,0 0-26 0,-9-35 26 16,0 16-26-16,9 19 20 0,0 0-20 0,-5-16 21 16,0 8-21-16,5 8 16 0,0 0-16 0,0 0 17 15,-6-9-17-15,6 9 13 0,0 0-13 0,0 0 14 16,-9 5-14-16,9-5 9 0,0 0-9 0,-8 16 9 0,-1 13-9 16,9-29 5-16,0 0-5 0,-4 40 6 0,13-2-6 15,-9-38 2-15,0 0-2 0,18 33 3 0,5-2-3 16,-23-31 0-16,0 0 0 0,35 24 1 0,6-5-1 15,-41-19 0-15,0 0 0 0,45 16 0 0,-4-2 0 16,-41-14-2-16,0 0 2 0,40 15-1 0,-2 4 1 16,-38-19-1-16,0 0 1 0,31 23-1 0,-8 3 1 15,-23-26-1-15,0 0 1 0,16 33 0 0,-11 7 0 16,-5-40-1-16,0 0 1 0,4 45 0 0,-4-4 0 0,0-41-1 16,0 0 1-16,5 38 0 0,1-3 0 0,-6-35 0 15,0 0 0-15,14 27 0 0,7-7 0 0,-21-20 0 16,0 0 0-16,28 10 0 15,4-5 0-15,-32-5 0 0,0 0 0 0,39-2 1 16,-1-6-1-16,-38 8 1 0,0 0-1 0,44-16 2 0,2-8-2 16,-46 24 3-16,0 0-3 0,48-36 4 0,-6-15-4 15,-42 51 6-15,0 0-6 0,36-55 6 0,-10 0-6 16,-26 55 10-16,0 0-10 0,18-56 10 0,-4 10-10 16,-14 46 12-16,0 0-12 0,10-37 12 0,-3 13-12 15,-7 24 13-15,0 0-13 0,2-17 14 0,2 8-14 16,-4 9 14-16,0 0-14 0,0 0 15 0,9 3-15 15,-9-3 13-15,0 0-13 0,14 14 13 0,3 9-13 16,-17-23 8-16,0 0-8 0,20 26 9 0,4 1-9 0,-24-27 5 16,0 0-5-16,29 25 6 0,-3-6-6 0,-26-19 5 15,0 0-5-15,28 10 6 0,2-10-6 0,-30 0 4 16,0 0-4-16,32-7 4 0,0-5-4 0,-32 12 3 16,0 0-3-16,28-19 4 0,-9-3-4 0,-19 22 3 15,0 0-3-15,13-25 3 0,-13 3-3 0,0 22 4 16,0 0-4-16,-9-21 5 0,-5 0-5 0,14 21 6 15,0 0-6-15,-23-19 7 0,-16 4-7 0,39 15 7 0,0 0-7 16,-42-4 7-16,-8 16-7 0,50-12 4 0,0 0-4 16,-54 23 4-16,-8 11-4 0,62-34 2 15,0 0-2-15,-58 44 3 0,10 9-3 0,48-53 0 0,0 0 0 16,-32 64 1-16,25 7-1 0,7-71 0 0,0 0 0 0,23 68 0 16,30-16 0-16,-53-52-1 0,0 0 1 15,69 36 0-15,12-15 0 0,-81-21-1 0,0 0 1 0,88 5-1 16,8-12 1-16,-96 7-3 0,0 0 3 0,95-24-2 15,-5-18 2-15,-90 42-2 0,0 0 2 0,74-53-1 16,-7-11 1-16,-67 64-1 0,0 0 1 0,58-64 0 16,-7 3 0-16,-51 61 0 0,0 0 0 0,39-55 0 15,-11 6 0-15,-28 49 0 0,0 0 0 0,18-41 0 0,-15 11 0 16,-3 30 1-16,0 0-1 0,0-21 1 16,-3 11-1-16,3 10 1 0,0 0-1 0,0 0 2 0,-18 19-2 15,18-19 2-15,0 0-2 0,-10 23 3 0,6 13-3 16,4-36 3-16,0 0-3 0,5 40 3 0,22 1-3 15,-27-41 1-15,0 0-1 0,35 44 2 0,11 6-2 16,-46-50 0-16,0 0 0 0,44 52 1 0,-12 7-1 16,-32-59 0-16,0 0 0 0,25 53 0 0,-13-11 0 0,-12-42 0 15,0 0 0-15,9 27 0 0,-9-9 0 0,0-18-1 16,0 0 1-16,-9 15 0 0,-14-3 0 0,23-12-1 16,0 0 1-16,-32 13 0 0,-8-12 0 0,40-1-1 15,0 0 1-15,-37-1 0 0,10-5 0 0,27 6 0 16,0 0 0-16,-18-10 0 0,13-4 0 0,5 14 0 0,0 0 0 15,7-22 0-15,14-11 0 0,-21 33 2 0,0 0-2 16,36-40 2-16,13-5-2 0,-49 45 3 16,0 0-3-16,55-47 3 0,-1 0-3 0,-54 47 4 15,0 0-4-15,53-39 5 0,7 4-5 0,-60 35 5 16,0 0-5-16,59-26 5 0,-10 12-5 0,-49 14 3 0,0 0-3 0,37-7 4 16,-9 6-4-16,-28 1 2 0,0 0-2 15,21 5 3-15,-3 7-3 0,-18-12 2 0,0 0-2 16,18 21 2-16,5 12-2 0,-23-33 1 0,0 0-1 0,24 39 1 15,1 6-1-15,-25-45 0 0,0 0 0 0,28 42 0 16,7-9 0-16,-35-33-1 0,0 0 1 0,32 22 0 16,9-15 0-16,-41-7-1 0,0 0 1 0,35-5-1 15,-5-14 1-15,-30 19-1 0,0 0 1 0,30-31-1 16,2-18 1-16,-32 49 0 0,0 0 0 0,26-50 0 0,1 2 0 16,-27 48 0-16,0 0 0 0,24-45 1 0,3 7-1 15,-27 38 1-15,0 0-1 0,19-30 2 0,2 13-2 16,-21 17 3-16,0 0-3 0,20-5 4 0,-4 10-4 15,-16-5 3-15,0 0-3 0,17 19 4 0,6 17-4 16,-23-36 1-16,0 0-1 0,23 49 2 0,5 11-2 0,-28-60 0 16,0 0 0-16,39 61 0 0,7-1 0 0,-46-60 0 15,0 0 0-15,51 47 0 0,4-17 0 0,-55-30-1 0,0 0 1 0,53 8 0 16,-4-16 0-16,-49 8-1 0,0 0 1 0,41-30 0 16,-4-17 0-16,-37 47 0 0,0 0 0 0,35-55 0 15,-8 0 0-15,-27 55 0 0,0 0 0 0,19-56 0 16,-3 6 0-16,-16 50 0 0,0 0 0 0,14-48 1 15,-5-1-1-15,-9 49 1 0,0 0-1 0,7-34 2 16,0 16-2-16,-7 18 2 0,0 0-2 0,0 0 3 0,-9 16-3 16,9-16 2-16,0 0-2 0,-5 28 3 0,1 15-3 15,4-43 2-15,0 0-2 0,9 47 3 0,14-2-3 16,-23-45 1-16,0 0-1 0,37 39 1 0,11-2-1 16,-48-37 0-16,0 0 0 0,49 20 0 0,2-20 0 15,-51 0-1-15,0 0 1 0,44-17 0 0,-10-16 0 16,-34 33-1-16,0 0 1 0,26-41 0 0,-8-9 0 0,-18 50 0 15,0 0 0-15,5-64 0 0,-5-14 0 0,0 78 0 16,0 0 0-16,-2-85 0 0,-1-2 0 0,3 87 0 16,0 0 0-16,-4-78 1 0,3 14-1 0,1 64 1 15,0 0-1-15,-4-45 2 0,-1 21-2 0,5 24 2 0,0 0-2 16,-7-5 2-16,-7 15-2 0,14-10 1 0,0 0-1 16,-20 32 2-16,-10 23-2 0,30-55 0 0,0 0 0 15,-24 80 1-15,1 27-1 0,23-107-1 0,0 0 1 16,-11 114 0-16,15-15 0 0,-4-99-4 0,0 0 4 15,14 97-4-15,12 1 4 0,-26-98-9 16,0 0 9-16,30 87-8 0,4-23 8 0,-34-64-9 0,0 0 9 16,35 47-8-16,0-22 8 0,-35-25-8 0,0 0 8 0,41 11-7 15,10-15 7-15,-51 4-6 0,0 0 6 0,53-22-6 16,2-23 6-16,-55 45-1 0,0 0 1 0,51-59 0 16,-7-15 0-16,-44 74 0 0,0 0 0 0,44-73 1 15,-11 7-1-15,-33 66 3 0,0 0-3 0,30-55 3 0,-10 8-3 16,-20 47 6-16,0 0-6 0,16-35 7 0,-9 18-7 15,-7 17 7-15,0 0-7 0,0 0 8 0,-2 7-8 16,2-7 5-16,0 0-5 0,-12 31 6 0,-11 28-6 16,23-59 3-16,0 0-3 0,-32 62 4 0,2-8-4 15,0-2-1494-15</inkml:trace>
  <inkml:trace contextRef="#ctx1" brushRef="#br0" timeOffset="100413.45">11091 12751 1233 0,'0'0'0'0,"0"0"0"16,27-24 0-16,-27 24 27 0,0 0-27 0,33-18 27 16,24 8-27-16,-57 10 57 0,0 0-57 0,77-5 58 15,27 3-58-15,-104 2 78 0,0 0-78 0,110 2 78 16,-4 1-78-16,-106-3 42 0,0 0-42 0,102-2 43 15,-12-10-43-15,-90 12 34 0,0 0-34 0,81-31 34 16,-10-24-34-16,1 1-1224 0</inkml:trace>
  <inkml:trace contextRef="#ctx1" brushRef="#br0" timeOffset="101219.64">12270 12792 427 0,'0'0'0'15,"0"0"0"-15,0 0 0 0,0 0 34 0,0 0-34 0,0 0 34 0,-14-17-34 0,14 17 82 16,0 0-82-16,0 0 82 0,0 0-82 0,0 0 97 16,0 0-97-16,-4-9 98 0,4 9-98 0,0 0 91 0,0 0-91 15,-2-7 92 1,13-1-92-16,-11 8 48 0,0 0-48 0,19-12 48 0,13-2-48 0,-32 14 38 0,0 0-38 0,42-16 39 31,13-1-39-31,-55 17 37 0,0 0-37 0,60-23 38 16,2-1-38-16,-62 24 37 0,0 0-37 0,58-24 37 15,-2 1-37-15,-56 23 35 0,0 0-35 0,59-20 35 16,1 4-35-16,-60 16 34 0,0 0-34 0,58-14 35 16,-9 4-35-16,-49 10 30 0,0 0-30 0,44-7 31 15,-9 2-31-15,-35 5 28 0,0 0-28 0,29-4 28 16,-12-3-28-16,-17 7 24 0,0 0-24 0,14-5 24 0,-3 2-24 15,-11 3 23-15,0 0-23 0,7-2 24 16,-7 2-24-16,0 0 21 0,0 0-21 0,11-2 21 16,-11 2-21-16,0 0 17 0,0 0-17 0,12-3 17 0,-12 3-17 15,0 0 12-15,0 0-12 0,0 0 13 0,0 0-13 0,0 0 6 16,0 0-6-16,-14 5 7 0,14-5-7 16,0 0-1308-16</inkml:trace>
  <inkml:trace contextRef="#ctx1" brushRef="#br0" timeOffset="101806.36">12442 13109 673 0,'0'0'0'16,"0"0"0"-16,-8 3 0 16,8-3 16-16,0 0-16 0,-7 2 17 0,7-2-17 0,0 0 35 15,0 0-35-15,0 0 35 0,-9 7-35 0,9-7 34 0,0 0-34 0,0 0 35 16,-7 4-35-16,7-4 49 16,0 0-49-16,0 0 49 0,0 0-49 0,0 0 51 0,0 0-51 15,0 0 52-15,12-4-52 0,-12 4 51 16,0 0-51-16,27-9 51 0,13-3-51 0,-40 12 47 15,0 0-47-15,46-20 47 0,0-1-47 0,-46 21 58 0,0 0-58 16,58-24 58-16,11-2-58 16,-69 26 53-16,0 0-53 0,76-26 54 0,1 5-54 0,-77 21 58 15,0 0-58-15,73-17 59 0,-15 3-59 0,-58 14 61 16,0 0-61-16,44-12 62 0,-18 1-62 0,-26 11 51 16,0 0-51-16,18-10 52 0,-7-1-52 0,-11 11 43 0,0 0-43 15,3-8 44-15,-3 8-44 0,0 0 35 16,0 0-35-16,0-9 35 0,0 9-35 0,0 0 30 0,0 0-30 15,0 0 31-15,0 0-31 0,0 0 25 0,0 0-25 16,14-8 25-16,22-18-25 0,1 1-1497 16</inkml:trace>
  <inkml:trace contextRef="#ctx1" brushRef="#br0" timeOffset="102222.04">13483 12573 606 0,'0'0'0'15,"0"0"0"-15,-9 3 0 0,9-3 88 0,0 0-88 16,0 0 89-16,-7 7-89 0,7-7 58 0,0 0-58 0,0 0 59 0,0 0-59 15,0 0 35-15,0 0-35 16,6 12 35-16,2-5-35 0,-8-7 34 0,0 0-34 16,18 7 34-16,9-4-34 0,-27-3 40 0,0 0-40 0,35 0 41 0,7-1-41 15,-42 1 40-15,0 0-40 0,50-4 41 16,11-3-41-16,-61 7 45 0,0 0-45 0,67-8 45 16,-1 1-45-16,-66 7 57 0,0 0-57 0,56-9 58 0,-5 0-58 15,-51 9 61-15,0 0-61 0,37-8 61 0,-10 4-61 0,-27 4 55 16,0 0-55-16,19 0 56 15,-3 0-56-15,-16 0 45 0,0 0-45 0,14-3 46 16,-3-1-46-16,-11 4 36 0,0 0-36 0,7-1 37 16,-7 1-37-16,0 0 25 0,0 0-25 0,8 6 26 15,-6 3-26-15,-2-9 17 0,0 0-17 0,2 14 18 16,-6 12-18-16,4-26 10 0,0 0-10 0,-3 22 11 16,6-11-11-16,-3-1-1372 0</inkml:trace>
  <inkml:trace contextRef="#ctx1" brushRef="#br0" timeOffset="102566.81">13584 13277 1334 0,'0'0'0'0,"0"0"0"0,0 0 0 0,0 0-1 15,0 0 1-15,0 0-1 0,0 0 1 0,0 0-14 0,0 0 14 16,0 0-13-16,0 0 13 0,0 0 9 0,0 0-9 15,14 7 9-15,0-9-9 0,-14 2 34 0,0 0-34 0,16-5 35 16,7-2-35-16,-23 7 57 0,0 0-57 0,23-12 57 16,8 0-57-16,-31 12 61 0,0 0-61 0,32-12 62 15,9-6-62-15,-41 18 48 0,0 0-48 0,40-15 48 16,4-1-48-16,-44 16 37 0,0 0-37 0,43-17 38 16,-3 1-38-16,-40 16 28 0,0 0-28 0,37-15 29 15,-3-10-29-15,-34 25 31 0,0 0-31 0,33-22 32 16,4-2-32-16,-37 24 31 0,0 0-31 0,39-21 32 0,-7 0-32 15,-32 21 29-15,0 0-29 0,28-19 29 0,-3 5-29 16,-25 14 25-16,0 0-25 0,19-10 25 0,-8 3-25 16,-11 7 13-16,0 0-13 0,0 0 14 0,7-2-14 15,-7 2 13-15,0 0-13 0,0 0-1539 0</inkml:trace>
  <inkml:trace contextRef="#ctx1" brushRef="#br0" timeOffset="105945.37">14915 12481 449 0,'0'0'0'0,"0"0"0"0,0 0 0 0,0 0 18 16,0 0-18-16,0 0 18 0,0 0-18 0,0 0 69 0,0 0-69 15,0 0 70-15,-5-23-70 0,5 23 87 0,0 0-87 16,5-8 88-16,-5-1-88 0,0 9 88 0,0 0-88 0,0-10 88 16,0-1-88-16,0 11 51 0,0 0-51 15,-5-7 51-15,2-3-51 0,3 10 50 0,0 0-50 16,-4-10 50-16,-1-1-50 0,5 11 48 0,0 0-48 15,-13-8 48-15,-2 1-48 0,15 7 43 0,0 0-43 16,-23-2 44-16,-9 4-44 0,32-2 36 0,0 0-36 0,-35 7 36 16,-4 3-36-16,39-10 28 0,0 0-28 0,-41 17 29 15,8 7-29-15,33-24 19 0,0 0-19 0,-32 26 20 0,7 2-20 16,25-28 13-16,0 0-13 0,-19 35 14 0,5 13-14 16,14-48 8-16,0 0-8 0,-14 57 8 15,5 11-8-15,9-68 6 0,0 0-6 16,-7 65 6-16,5-4-6 0,2-61 4 0,0 0-4 0,4 54 5 15,6-4-5-15,-10-50 4 0,0 0-4 0,14 50 4 16,9 0-4-16,-23-50 1 0,0 0-1 0,30 47 2 16,5-9-2-16,-35-38 2 0,0 0-2 0,39 29 2 15,5-11-2-15,-44-18 2 0,0 0-2 0,44 7 2 0,-7-12-2 16,-37 5 3-16,0 0-3 0,38-14 3 16,-3-16-3-16,-35 30 11 0,0 0-11 0,30-34 12 0,-2-1-12 15,-28 35 20-15,0 0-20 0,28-36 21 0,-1-1-21 16,-27 37 26-16,0 0-26 0,21-36 27 0,0 0-27 15,-21 36 27-15,0 0-27 0,16-42 28 0,-7-3-28 16,-9 45 24-16,0 0-24 0,3-50 24 0,3 1-24 0,-6 49 21 16,0 0-21-16,-6-46 22 0,-4 4-22 15,10 42 19-15,0 0-19 0,-16-40 20 0,-5 11-20 0,21 29 20 16,0 0-20-16,-23-26 20 0,-6 5-20 0,29 21 19 0,0 0-19 0,-26-17 19 16,3 0-19-16,23 17 16 0,0 0-16 0,-26-12 16 15,-1 1-16-15,27 11 14 0,0 0-14 0,-28-7 14 16,-7 2-14-16,35 5 12 15,0 0-12-15,-37-3 12 0,-2 1-12 0,39 2 8 0,0 0-8 0,-34 2 8 16,8 1-8-16,26-3 6 0,0 0-6 0,-23 5 6 16,9-3-6-16,14-2 5 0,0 0-5 0,2-7 5 0,19-9-5 15,-2 1-1530-15</inkml:trace>
  <inkml:trace contextRef="#ctx1" brushRef="#br0" timeOffset="106800.59">15321 12093 247 0,'0'0'0'0,"0"0"0"0,0 0 0 0,0 0 20 0,0 0-20 16,0 0 20-16,0 0-20 0,0 0 75 0,0 0-75 15,0 0 75-15,0 0-75 0,0 0 79 0,0 0-79 0,0 0 80 16,0 0-80-16,0 0 87 0,0 0-87 0,0 0 87 15,0 0-87-15,0 0 47 0,0 0-47 0,0 0 48 16,0 0-48-16,0 0 43 0,0 0-43 16,23 30 44-16,12 1-44 0,-35-31 41 0,0 0-41 15,46 41 41-15,9 9-41 16,-55-50 33-16,0 0-33 0,58 56 34 0,0-1-34 0,-58-55 52 0,0 0-52 16,55 57 52-16,-7-1-52 0,-48-56 58 15,0 0-58-15,35 60 59 0,-14 13-59 0,-21-73 54 0,0 0-54 0,14 83 54 16,-10 5-54-16,-4-88 56 15,0 0-56-15,-9 87 56 0,-18-4-56 0,27-83 48 0,0 0-48 16,-54 90 49-16,-36 17-49 0,90-107 41 0,0 0-41 0,-110 94 42 16,-6-34-42-16,-2-3-1232 0</inkml:trace>
  <inkml:trace contextRef="#ctx1" brushRef="#br0" timeOffset="108570.83">6385 13533 247 0,'0'0'0'0,"0"0"0"16,20-21 0-16,-20 21 10 0,0 0-10 0,14-17 11 16,-2 3-11-16,-12 14 50 0,0 0-50 0,9-10 50 15,-9 10-50-15,0 0 51 0,0 0-51 0,5-7 52 0,-5 7-52 16,0 0 39-16,0 0-39 0,-23 5 39 0,-21 16-39 16,44-21 27-16,0 0-27 0,-51 27 28 0,2 5-28 15,49-32 20-15,0 0-20 0,-41 31 20 16,13 2-20-16,28-33 15 0,0 0-15 0,-21 29 16 0,12-1-16 15,9-28 17-15,0 0-17 0,5 20 17 0,20 1-17 16,-25-21 16-16,0 0-16 0,37 14 17 0,5-5-17 0,-42-9 16 16,0 0-16-16,48 5 17 0,-6-2-17 0,-42-3 25 15,0 0-25-15,39 6 26 0,-7 6-26 0,-32-12 31 16,0 0-31-16,23 14 31 0,-14-2-31 0,-9-12 22 16,0 0-22-16,-9 17 23 0,-23 9-23 0,32-26 22 15,0 0-22-15,-39 28 23 0,-3-6-23 16,42-22 20-16,0 0-20 0,-53 17 21 0,-7-1-21 0,60-16 16 15,0 0-16-15,-55 9 17 0,11-2-17 0,44-7 18 16,0 0-18-16,-35 3 18 0,10-1-18 0,25-2 19 0,0 0-19 16,-17-4 20-16,2-4-20 0,15 8 17 0,0 0-17 15,0-12 17-15,11-2-17 0,-11 14 18 0,0 0-18 0,18-7 19 16,5 3-19-16,-23 4 20 0,0 0-20 16,17 4 20-16,-8 4-20 0,-9-8 17 0,0 0-17 15,2 23 17-15,-2 15-17 0,0-38 14 0,0 0-14 0,-2 43 15 16,-7 2-15-16,9-45 14 0,0 0-14 0,-9 43 15 15,15 1-15-15,-6-44 13 16,0 0-13-16,12 40 13 0,6-6-13 0,-18-34 11 0,0 0-11 0,24 35 12 0,10-1-12 16,-34-34 7-16,0 0-7 0,33 25 8 0,8-13-8 15,0 0-986-15</inkml:trace>
  <inkml:trace contextRef="#ctx1" brushRef="#br0" timeOffset="109144.18">6219 14528 1020 0,'0'0'0'0,"0"0"0"16,-5-12 0-16,5 12 20 0,0 0-20 0,0-10 20 15,2-1-20-15,-2 11 33 0,0 0-33 0,12-10 34 16,11 1-34-16,-23 9 47 0,0 0-47 0,27-3 48 15,10 6-48-15,-37-3 29 0,0 0-29 0,39 9 30 16,-2 6-30-16,-37-15 21 16,0 0-21-16,35 21 22 0,-7 7-22 0,-28-28 15 0,0 0-15 0,27 31 15 15,-13 0-15-15,-14-31 12 0,0 0-12 0,12 28 13 16,-7-4-13-16,-5-24 11 16,0 0-11-16,0 19 11 0,0-5-11 0,0-14 10 0,0 0-10 0,-5 9 10 15,1-1-10-15,4-8 9 0,0 0-9 0,0 7 10 16,-3 0-10-16,3-7 9 0,0 0-9 0,0 0 9 0,21 10-9 15,-21-10 7-15,0 0-7 0,23 2 7 0,5-4-7 16,-28 2 7-16,0 0-7 0,30-3 7 0,-5 3-7 16,-25 0 7-16,0 0-7 0,16 3 7 0,-7 3-7 15,-9-6 6-15,0 0-6 0,0 0 6 0,5 8-6 16,-5-8 6-16,0 0-6 0,-14 19 7 0,-13 25-7 16,27-44 5-16,0 0-5 0,-31 57 6 0,1 5-6 0,30-62 2 15,0 0-2-15,-20 62 3 0,15-6-3 0,5-56 1 16,0 0-1-16,11 52 2 0,18-7-2 0,-29-45 0 15,0 0 0-15,38 43 0 0,2 2 0 0,-40-45 0 16,0 0 0-16,35 43 0 0,-6-3 0 0,-29-40 0 16,0 0 0-16,17 33 0 15,-8-7 0-15,-9-26 1 0,0 0-1 16,0 21 1-16,-9-2-1 0,9-19 1 0,0 0-1 0,-26 19 2 16,-17 5-2-16,43-24 2 0,0 0-2 0,-49 22 3 15,0-10-3-15,49-12 3 0,0 0-3 0,-41 4 4 16,18-4-4-16,23 0 5 0,0 0-5 0,-9-16 6 15,15-20-6-15,2 0-1119 0</inkml:trace>
  <inkml:trace contextRef="#ctx1" brushRef="#br0" timeOffset="109564.12">7320 14383 1401 0,'0'0'0'0,"0"0"0"0,11 1 0 0,-11-1 18 0,0 0-18 16,14 16 19-16,11 15-19 0,-25-31 38 0,0 0-38 16,22 43 39-16,7 13-39 0,-29-56 21 0,0 0-21 0,26 62 22 15,2 0-22-15,-28-62 9 0,0 0-9 0,27 66 10 16,-10 3-10-16,-17-69 13 0,0 0-13 0,11 71 13 16,-13-5-13-16,2-66 10 0,0 0-10 0,-5 50 10 15,-4-22-10-15,9-28 11 0,0 0-11 0,-16 14 12 16,-3-6-12-16,19-8 13 0,0 0-13 0,-23-8 13 15,-3-27-13-15,26 35 10 0,0 0-10 0,-20-53 10 16,13-20-10-16,7 73 3 0,0 0-3 0,4-81 4 16,10-1-4-16,-14 82 0 0,0 0 0 0,23-92 1 15,15-15-1-15,-38 107 0 0,0 0 0 0,46-98 0 0,-5 32 0 16,-41 66-3-16,0 0 3 0,42-43-3 0,-3 22 3 16,-39 21-10-16,0 0 10 0,37-7-9 0,0 14 9 15,-37-7-17-15,0 0 17 0,35 17-17 16,-12 11 17-16,-23-28-17 0,0 0 17 0,13 41-16 0,-13 18 16 15,0-59-11-15,0 0 11 0,-6 62-11 0,-2-1 11 0,8-61-9 16,0 0 9-16,-13 54-8 0,4-13 8 0,9-41-8 16,0 0 8-16,-5 33-7 0,2-5 7 0,3-28-8 0,0 0 8 15,8 22-7-15,10-1 7 0,1 0-1095 0</inkml:trace>
  <inkml:trace contextRef="#ctx1" brushRef="#br0" timeOffset="109996.21">7989 14722 1020 0,'0'0'0'0,"0"0"0"15,-9 5 0-15,9-5 3 0,0 0-3 0,0 0 3 16,-13 7-3-16,13-7 18 0,0 0-18 0,0 0 18 16,0 14-18-16,0-14 23 0,0 0-23 0,4 8 24 15,5 1-24-15,-9-9 17 0,0 0-17 0,14 4 18 16,12-11-18-16,-26 7 28 0,0 0-28 0,32-16 28 16,5-5-28-16,-37 21 30 0,0 0-30 0,41-27 31 15,-1-8-31-15,-40 35 34 0,0 0-34 0,37-36 35 16,-7 5-35-16,-30 31 32 0,0 0-32 0,27-25 32 0,-2 8-32 15,-25 17 29-15,0 0-29 0,24-7 29 0,-4 14-29 16,-20-7 22-16,0 0-22 0,21 19 22 0,2 12-22 16,-23-31 13-16,0 0-13 0,23 35 14 0,3-2-14 15,-26-33 8-15,0 0-8 0,32 31 9 0,5-5-9 16,-37-26 5-16,0 0-5 0,37 19 5 0,-5-11-5 16,-32-8 2-16,0 0-2 0,30 0 3 0,-6-12-3 15,-24 12 3-15,0 0-3 0,30-19 4 0,2-5-4 16,-32 24 4-16,0 0-4 0,28-26 4 15,4 2-4-15,-32 24 7 0,0 0-7 0,32-21 8 0,1 6-8 16,-33 15 13-16,0 0-13 0,37-6 13 0,-5 13-13 16,-32-7 17-16,0 0-17 0,32 16 17 0,-6 6-17 15,-26-22 17-15,0 0-17 0,27 25 18 0,-4 1-18 16,-23-26 18-16,0 0-18 0,17 22 18 0,-6-6-18 16,-11-16 8-16,0 0-8 0,5 10 9 0,-5-10-9 0,0 0 4 0,0 0-4 15,-16 0 4-15,-19-19-4 0,-4 0-1246 0</inkml:trace>
  <inkml:trace contextRef="#ctx1" brushRef="#br0" timeOffset="110603.8">8712 14217 1289 0,'0'0'0'0,"0"-9"0"16,-5-17 0-16,5 26 35 0,0 0-35 15,-6-28 36-15,6 9-36 0,0 19 64 0,0 0-64 0,7-5 64 16,9 10-64-16,-16-5 26 0,0 0-26 0,25 19 26 0,10 9-26 16,-35-28 16-16,0 0-16 0,44 33 16 15,2 5-16-15,-46-38 11 0,0 0-11 0,44 38 11 16,-5 3-11-16,-39-41 9 0,0 0-9 0,34 40 10 15,-6-3-10-15,-28-37 9 0,0 0-9 0,23 27 10 16,-2-11-10-16,-21-16 7 0,0 0-7 0,23 9 8 0,-4-6-8 16,-19-3 6-16,0 0-6 0,21 3 6 0,-1 3-6 0,-20-6 5 15,0 0-5-15,21 10 5 0,2 7-5 16,-23-17 4-16,0 0-4 0,23 26 4 0,9 5-4 16,-32-31 4-16,0 0-4 0,35 33 5 0,5-2-5 15,-40-31 3-15,0 0-3 0,46 23 4 16,4-9-4-16,-50-14 3 0,0 0-3 15,54 3 4-15,-1-17-4 0,-53 14 3 0,0 0-3 0,60-27 3 16,7-13-3-16,-67 40 5 0,0 0-5 0,64-47 5 0,-10-1-5 16,-54 48 4-16,0 0-4 0,46-49 4 15,-5 10-4-15,-41 39 4 0,0 0-4 0,35-28 5 0,-12 16-5 16,-23 12 6-16,0 0-6 0,21 7 6 0,-1 19-6 16,-20-26 6-16,0 0-6 0,26 38 7 0,6 10-7 15,-32-48 7-15,0 0-7 0,40 49 7 0,15-8-7 16,-55-41 6-16,0 0-6 0,60 35 6 0,2-9-6 15,-62-26 4-15,0 0-4 0,58 15 4 0,-9-11-4 16,-49-4 2-16,0 0-2 0,41-12 3 0,-8-20-3 0,-33 32 2 0,0 0-2 0,27-48 2 0,-9-16-2 16,-18 64 3-16,0 0-3 0,8-69 3 0,-6 5-3 15,-2 64 4 1,0 0-4-16,-5-59 5 0,-6 5-5 0,11 54 5 0,0 0-5 0,-9-52 6 0,1 2-6 16,8 50 6-1,0 0-6-15,-7-36 7 0,1 18-7 0,6 18 7 16,0 0-7-16,0 0 7 0,-9 26-7 0,9-26 4 0,0 0-4 0,0 40 4 0,4 12-4 0,-4-52 1 15,0 0-1 1,9 66 1-16,8 12-1 0,-17-78 0 0,0 0 0 16,23 85 0-16,18 3 0 0,-41-88-1 0,0 0 1 0,42 79 0 15,1-11 0-15,-43-68-2 0,0 0 2 16,30 59-1-16,-15-14 1 0,-15-45-5 0,0 0 5 0,-3 27-4 16,-15-23 4-16,1-1-1329 0</inkml:trace>
  <inkml:trace contextRef="#ctx1" brushRef="#br0" timeOffset="110775.82">10338 14362 1401 0,'0'0'0'0,"9"-2"0"0,17-3 0 15,-26 5 27-15,0 0-27 0,46-5 28 0,27-2-28 16,-73 7 28-16,0 0-28 0,90-4 28 0,17 4-28 16,-107 0 66-16,0 0-66 0,113-1 66 0,5-3-66 15,-118 4 43-15,0 0-43 0,110-3 44 0,-17-1-44 0,-93 4 37 16,0 0-37-16,78-14 37 0,-17-11-37 0,-1-3-1294 15</inkml:trace>
  <inkml:trace contextRef="#ctx1" brushRef="#br0" timeOffset="111002.38">11280 13843 1233 0,'0'0'0'16,"0"0"0"-16,-16 0 0 0,16 0 18 0,0 0-18 0,-23 5 18 16,-14 7-18-16,37-12 36 0,0 0-36 0,-46 23 37 15,-7 11-37-15,53-34 29 0,0 0-29 0,-54 56 30 16,1 21-30-16,53-77 9 0,0 0-9 0,-46 94 10 15,5 8-10-15,41-102 3 0,0 0-3 0,-31 111 4 16,11 19-4-16,20-130 0 0,0 0 0 0,-9 126 1 16,15-5-1-16,-6-121 0 0,0 0 0 0,26 109 0 15,18-10 0-15,-44-99 0 0,0 0 0 0,60 78 1 16,16-23-1-16,-76-55 0 0,0 0 0 0,72 40 1 16,-3-13-1-16,-69-27 1 0,0 0-1 15,64 16 1-15,-1-16-1 0,-63 0-2 0,0 0 2 0,58-26-2 16,-13-28 2-16,-3 1-1011 0</inkml:trace>
  <inkml:trace contextRef="#ctx1" brushRef="#br0" timeOffset="112325.24">10774 13587 796 0,'0'0'0'0,"0"0"0"16,0 0 0-16,0 0-6 0,0 0 6 0,0 0-5 15,0 7 5-15,0-7-25 0,0 0 25 0,-4 31-24 16,-5 28 24-16,9-59-3 0,0 0 3 0,-8 74-3 16,-6 9 3-16,14-83-1 0,0 0 1 0,-22 102 0 0,-6 24 0 15,28-126 0-15,0 0 0 0,-30 142 1 16,5 16-1-16,25-158 4 0,0 0-4 0,-14 161 4 0,20 0-4 16,-6-161 8-16,0 0-8 0,19 145 9 0,11-13-9 15,-30-132 13-15,0 0-13 0,32 116 13 0,-4-7-13 16,-28-109 15-16,0 0-15 0,18 96 15 15,-15-6-15-15,-3-90 29 0,0 0-29 16,-9 71 30-16,-14-19-30 0,23-52 38 0,0 0-38 0,-44 38 38 16,-33-6-38-16,77-32 26 0,0 0-26 0,-81 20 27 0,5-8-27 15,76-12 25-15,0 0-25 0,-76-5 26 0,7-14-26 0,-3 0-728 16</inkml:trace>
  <inkml:trace contextRef="#ctx1" brushRef="#br0" timeOffset="112490.48">10613 14715 1065 0,'0'0'0'0,"21"-4"0"15,39-4 0-15,-60 8 6 0,0 0-6 0,67-12 6 16,2-4-6-16,-69 16-2 0,0 0 2 0,67-22-2 16,-3-6 2-16,-64 28-17 0,0 0 17 0,58-42-16 15,-9-15 16-15,3-2-720 0</inkml:trace>
  <inkml:trace contextRef="#ctx1" brushRef="#br0" timeOffset="112743.69">11372 13649 1043 0,'0'0'0'0,"3"9"0"0,6 8 0 16,-9-17-13-16,0 0 13 0,11 31-13 0,1 5 13 16,-12-36-30-16,0 0 30 0,11 42-29 0,-4-2 29 0,-7-40 0 0,0 0 0 0,10 43 0 15,4 9 0-15,-14-52 2 16,0 0-2-16,16 48 3 0,-2-11-3 0,-14-37 14 16,0 0-14-16,18 14 15 0,5-27-15 0,3 1-684 0</inkml:trace>
  <inkml:trace contextRef="#ctx1" brushRef="#br0" timeOffset="112867.74">11691 13621 998 0,'0'0'0'0,"0"12"0"15,0 18 0-15,0-30 0 0,0 0 0 0,-3 48 0 0,-3 25 0 0,6-73-2 16,0 0 2-16,-5 86-1 0,1 22 1 16,4-108-11-16,0 0 11 0,0 100-11 15,0-17 11-15,0 0-670 0</inkml:trace>
  <inkml:trace contextRef="#ctx1" brushRef="#br0" timeOffset="114157.88">12365 14002 987 0,'0'0'0'0,"0"0"0"0,9-5 0 15,-9 5 20-15,0 0-20 0,5-7 21 0,7 3-21 16,-12 4 60-16,0 0-60 0,14 0 61 0,9 2-61 0,-23-2 57 15,0 0-57-15,27 5 58 0,1 7-58 16,-28-12 34-16,0 0-34 0,30 28 35 0,-4 12-35 0,-26-40 41 16,0 0-41-16,29 54 41 0,2 10-41 15,-31-64 40-15,0 0-40 0,27 76 40 0,-2 15-40 16,-25-91 37-16,0 0-37 0,24 96 37 0,-1-6-37 16,-23-90 29-16,0 0-29 0,25 81 30 0,-4-14-30 15,-21-67 25-15,0 0-25 0,18 51 25 0,-8-20-25 0,-10-31 26 16,0 0-26-16,9 17 26 0,0-7-26 15,-9-10 25-15,0 0-25 0,12-3 26 0,-1-16-26 16,-11 19 27-16,0 0-27 0,12-31 28 0,-6-16-28 16,-6 47 26-16,0 0-26 0,5-60 27 0,5-18-27 15,-10 78 28-15,0 0-28 0,16-82 29 0,5-2-29 16,-21 84 27-16,0 0-27 0,27-78 27 0,1 15-27 0,-28 63 23 16,0 0-23-16,27-45 24 0,-4 25-24 0,-23 20 23 15,0 0-23-15,22 0 24 0,0 17-24 16,-22-17 16-16,0 0-16 0,24 31 17 0,6 14-17 0,-30-45 6 15,0 0-6-15,27 54 6 0,5 11-6 0,-32-65 2 16,0 0-2-16,37 61 3 0,8-13-3 0,-45-48 1 16,0 0-1-16,45 28 1 0,-5-23-1 0,-40-5 0 15,0 0 0-15,32-15 1 0,-7-27-1 0,-25 42 0 16,0 0 0-16,17-53 1 0,-4-11-1 0,-13 64 2 0,0 0-2 16,5-68 2-16,-2 4-2 0,-3 64 4 0,0 0-4 15,0-73 5-15,-5-5-5 0,5 78 6 0,0 0-6 16,-3-72 6-16,3 11-6 0,0 61 8 0,0 0-8 0,0-43 9 0,0 20-9 15,0 23 7-15,0 0-7 0,0 0 8 0,-6 37-8 0,3-1-1594 16</inkml:trace>
  <inkml:trace contextRef="#ctx1" brushRef="#br0" timeOffset="115018.61">13619 14298 763 0,'0'0'0'0,"0"0"0"32,-12-10 0-32,12 10 97 0,0 0-97 0,-6-9 98 0,6 9-98 15,0 0 93-15,0 0-93 0,0 0 94 0,0 0-94 16,0 0 55-16,0 0-55 0,-8 26 56 0,8 12-56 16,0-38 30-16,0 0-30 0,3 41 30 0,16 1-30 15,-19-42 8-15,0 0-8 0,27 31 9 0,10-12-9 16,-37-19 2-16,0 0-2 0,49 7 3 0,4-12-3 15,-53 5 5-15,0 0-5 0,51-21 6 0,-6-15-6 16,-45 36 10-16,0 0-10 0,35-45 10 16,-7 0-10-16,-28 45 12 0,0 0-12 0,19-43 13 0,-6 6-13 15,-13 37 14-15,0 0-14 0,0-40 15 0,-7 4-15 16,7 36 15-16,0 0-15 0,-11-28 15 0,-3 13-15 16,14 15 13-16,0 0-13 0,-23-2 14 0,-17 18-14 15,40-16 10-15,0 0-10 0,-55 27 11 0,-9 15-11 16,64-42 7-16,0 0-7 0,-60 50 7 0,13 16-7 15,47-66 2-15,0 0-2 0,-32 74 3 0,23 2-3 16,9-76 0-16,0 0 0 0,9 66 0 0,16-14 0 16,-25-52-1-16,0 0 1 0,47 36-1 0,12-17 1 15,-59-19-3-15,0 0 3 0,68 6-3 0,-1-15 3 0,-67 9-3 16,0 0 3-16,73-23-2 0,-1-15 2 16,-72 38-2-16,0 0 2 0,72-53-1 0,-8-17 1 15,-64 70 0-15,0 0 0 0,54-77 0 0,-11 0 0 0,-43 77 1 16,0 0-1-16,30-79 1 0,-13-13-1 0,-17 92 3 15,0 0-3-15,9-90 3 0,-16 7-3 0,7 83 6 0,0 0-6 16,-14-69 7-16,-5 15-7 0,19 54 7 0,0 0-7 16,-27-38 8-16,-5 16-8 0,32 22 5 15,0 0-5-15,-31-18 6 0,11 8-6 0,20 10 3 0,0 0-3 16,-12-4 4-16,5 4-4 0,7 0 2 0,0 0-2 0,0 0 2 16,-11 16-2-16,11-16 0 0,0 0 0 0,-8 23 0 15,-7 13 0-15,15-36 0 0,0 0 0 16,-14 60 0-16,5 29 0 0,9-89-2 0,0 0 2 15,-7 95-1-15,0 0 1 0,7-95-7 0,0 0 7 0,-3 95-7 16,6 4 7-16,-3-99-14 0,0 0 14 0,14 93-14 0,13-18 14 16,-27-75-18-16,0 0 18 0,37 59-18 0,9-21 18 15,-46-38-13-15,0 0 13 0,49 22-13 0,2-11 13 16,-51-11-7-16,0 0 7 0,48 1-7 0,-13-6 7 16,-35 5-7-16,0 0 7 0,34-14-6 0,5-12 6 15,-1 0-1011-15</inkml:trace>
  <inkml:trace contextRef="#ctx1" brushRef="#br0" timeOffset="115253.08">14871 14272 651 0,'0'0'0'0,"0"0"0"16,6-14 0-16,-6 14 7 0,0 0-7 0,3-12 7 0,-5 5-7 15,2 7 19-15,0 0-19 0,0 0 20 0,-8-12-20 16,8 12 18-16,0 0-18 0,-15-7 19 0,-6 2-19 15,21 5 10-15,0 0-10 0,-38 0 10 0,-14 8-10 16,52-8 7-16,0 0-7 0,-61 23 7 0,-17 12-7 16,78-35 5-16,0 0-5 0,-74 48 6 0,9 23-6 15,65-71 6-15,0 0-6 0,-48 78 7 16,25-4-7-16,23-74 7 0,0 0-7 0,-2 66 7 0,24-14-7 16,-22-52 13-16,0 0-13 0,44 38 14 0,26-12-14 15,-70-26 19-15,0 0-19 0,88 12 20 0,9-10-20 16,4 0-600-16</inkml:trace>
  <inkml:trace contextRef="#ctx1" brushRef="#br0" timeOffset="116348.42">15201 14210 863 0,'0'0'0'16,"-10"5"0"-16,-20 9 0 0,30-14 24 0,0 0-24 0,-41 27 25 16,-7 18-25-16,48-45 54 0,0 0-54 0,-42 63 54 15,9 15-54-15,33-78 49 0,0 0-49 0,-18 76 50 16,9-14-50-16,9-62 54 0,0 0-54 0,9 52 55 15,14-16-55-15,-23-36 46 0,0 0-46 0,40 23 46 16,19-13-46-16,-59-10 40 0,0 0-40 0,58-3 41 16,0-18-41-16,-58 21 31 0,0 0-31 0,49-40 32 15,-11-20-32-15,-38 60 25 0,0 0-25 16,22-70 26-16,-4-9-26 0,-18 79 17 0,0 0-17 16,5-78 18-16,-5 16-18 0,0 62 14 0,0 0-14 0,-10-44 14 15,-1 18-14-15,11 26 12 0,0 0-12 0,-21-12 12 16,-12 16-12-16,33-4 9 0,0 0-9 0,-34 17 10 15,-1 12-10-15,35-29 4 0,0 0-4 0,-23 42 4 16,19 10-4-16,4-52 1 0,0 0-1 16,16 50 1-16,16-7-1 0,-32-43 0 0,0 0 0 0,46 30 0 15,8-20 0-15,-54-10-3 0,0 0 3 0,59-12-3 0,-1-23 3 16,-58 35-9-16,0 0 9 0,56-43-9 0,1 0 9 16,-57 43-11-16,0 0 11 0,54-42-11 0,-4 9 11 15,-50 33-19-15,0 0 19 0,39-27-18 0,-13 11 18 16,-26 16-17-16,0 0 17 0,18-5-17 0,-4 5 17 15,-14 0-5-15,0 0 5 0,14 16-4 0,2 16 4 16,-16-32-1-16,0 0 1 0,12 49 0 0,1 18 0 0,-13-67 0 16,0 0 0-16,8 75 0 0,1-4 0 0,-9-71 1 15,0 0-1-15,9 59 1 0,0-21-1 0,-9-38 1 16,0 0-1-16,7 24 2 0,-2-10-2 0,-5-14 3 16,0 0-3-16,9 1 3 0,5-8-3 0,-14 7 5 0,0 0-5 15,14-19 5-15,7-15-5 0,-21 34 10 0,0 0-10 16,27-45 10-16,1-11-10 0,-28 56 14 0,0 0-14 15,34-58 15-15,4 6-15 0,-38 52 16 0,0 0-16 16,36-38 16-16,-8 20-16 0,-28 18 16 0,0 0-16 16,26 2 17-16,6 19-17 0,-32-21 13 0,0 0-13 0,27 34 13 15,-8 13-13-15,-19-47 8 0,0 0-8 16,18 50 8-16,-6-3-8 0,-12-47 5 0,0 0-5 0,14 38 5 16,0-14-5-16,-14-24 4 0,0 0-4 0,11 16 4 15,6-7-4-15,-17-9 4 0,0 0-4 0,27-6 4 16,8-14-4-16,-35 20 6 0,0 0-6 0,41-35 7 15,1-8-7-15,-42 43 10 0,0 0-10 0,46-49 10 16,-4 1-10-16,-42 48 12 0,0 0-12 0,37-42 13 0,-5 13-13 16,-32 29 14-16,0 0-14 0,23-17 14 0,-5 13-14 15,-18 4 11-15,0 0-11 0,12 9 11 0,4 13-11 16,-16-22 7-16,0 0-7 0,17 31 8 0,5 9-8 16,-22-40 5-16,0 0-5 0,17 42 6 0,3-4-6 15,-20-38 3-15,0 0-3 0,23 26 4 0,3-9-4 0,-26-17 2 16,0 0-2-16,34 5 3 0,8-13-3 0,-42 8 2 15,0 0-2-15,46-23 2 0,-6-11-2 0,-40 34 0 16,0 0 0-16,37-42 1 0,-7-1-1 0,-30 43 0 16,0 0 0-16,29-42 0 0,-7 8 0 0,-22 34-2 15,0 0 2-15,23-25-2 0,-9 13 2 0,-14 12-4 16,0 0 4-16,13-3-4 0,-1 6 4 0,-12-3-4 16,0 0 4-16,16 11-3 0,5 4 3 0,-21-15-3 15,0 0 3-15,25 23-2 0,15 8 2 0,-40-31-1 0,0 0 1 16,53 31 0-16,9-7 0 0,-62-24 0 0,0 0 0 15,65 14 0-15,-3-9 0 0,-62-5 0 0,0 0 0 16,53-10 1-16,-16-16-1 0,-37 26 3 0,0 0-3 16,23-33 3-16,-14-3-3 0,-9 36 3 15,0 0-3-15,0-37 4 0,-14 5-4 0,14 32 3 0,0 0-3 16,-27-37 4-16,-17 6-4 0,44 31 1 0,0 0-1 0,-55-22 2 16,-12 9-2-16,67 13 0 0,0 0 0 0,-68 6 0 15,-3 14 0-15,71-20-1 0,0 0 1 0,-62 37 0 16,11 9 0-16,51-46-3 0,0 0 3 0,-33 66-2 15,12 17 2-15,21-83-6 0,0 0 6 0,3 85-5 16,20-5 5-16,-23-80-8 0,0 0 8 0,46 71-8 0,19-13 8 16,-65-58-7-16,0 0 7 0,80 49-7 0,13-8 7 15,-93-41-8-15,0 0 8 0,92 21-7 0,-2-28 7 16,-90 7-6-16,0 0 6 0,81-33-6 0,-4-24 6 16,3-2-1278-16</inkml:trace>
  <inkml:trace contextRef="#ctx1" brushRef="#br0" timeOffset="116537.54">17798 13768 1289 0,'0'0'0'0,"0"0"0"15,-14 2 0-15,14-2 18 0,0 0-18 0,-13 5 18 16,6 2-18-16,7-7 27 0,0 0-27 0,-5 17 27 16,1 20-27-16,4-37 19 0,0 0-19 0,0 47 19 15,6 8-19-15,-6-55 10 0,0 0-10 0,8 59 10 16,1-2-10-16,-9-57 8 0,0 0-8 0,11 45 8 15,-4-24-8-15,-7-21 12 0,0 0-12 0,9-2 12 16,14-29-12-16,-4 1-1048 0</inkml:trace>
  <inkml:trace contextRef="#ctx1" brushRef="#br0" timeOffset="116694.25">18078 13658 1255 0,'0'0'0'0,"0"0"0"15,2 13 0-15,-2-13 2 0,0 0-2 0,2 23 3 0,-6 6-3 16,4-29 2-16,0 0-2 0,-7 40 3 0,-2 9-3 15,9-49 24-15,0 0-24 0,-12 60 25 0,3 11-25 0,9-71 25 16,0 0-25-16,-2 68 26 16,8-13-26-16,-6-55 26 0,0 0-26 0,23 31 26 15,17-34-26-15,1-4-1003 0</inkml:trace>
  <inkml:trace contextRef="#ctx1" brushRef="#br0" timeOffset="116941.58">18537 13727 1166 0,'0'0'0'0,"0"0"0"0,17 22 0 0,-17-22 6 0,0 0-6 0,23 25 6 15,13 4-6-15,-36-29 38 0,0 0-38 0,38 38 39 16,6 17-39-16,-44-55 47 0,0 0-47 0,36 68 47 16,-13 13-47-16,-23-81 32 15,0 0-32-15,1 82 32 0,-16-6-32 0,15-76 23 16,0 0-23-16,-36 72 24 0,-10 6-24 0,46-78 18 15,0 0-18-15,-49 78 19 0,0-5-19 0,49-73 19 0,0 0-19 0,-39 57 19 0,14-19-19 16,25-38 5-16,0 0-5 0,-21 24 5 0,5-10-5 16,16-14 1-16,0 0-1 0,-16-7 1 0,-1-22-1 15,-1-1-1101 1</inkml:trace>
  <inkml:trace contextRef="#ctx1" brushRef="#br0" timeOffset="117111.65">19078 13843 1155 0,'0'0'0'0,"0"0"0"16,0 0 0-16,0 0 13 0,0 0-13 0,11 10 13 15,-6 6-13-15,-5-16 23 0,0 0-23 0,7 34 24 16,-3 23-24-16,-4-57 0 0,0 0 0 0,5 58 0 16,-3-22 0-16,0 4-861 0</inkml:trace>
  <inkml:trace contextRef="#ctx1" brushRef="#br0" timeOffset="117224.38">19013 14480 1043 0,'0'0'0'0,"-9"22"0"0,-19 42 0 16,28-64 16-16,0 0-16 0,-48 94 17 0,-19 22-17 15,67-116 2-15,0 0-2 0,-97 128 3 0,-24 0-3 16,-3 1-751-16</inkml:trace>
  <inkml:trace contextRef="#ctx1" brushRef="#br0" timeOffset="123776.27">6087 15980 863 0,'0'0'0'0,"0"0"0"16,0 0 0-16,0 0 24 0,0 0-24 0,0 0 25 15,0 0-25-15,0 0 57 0,0 0-57 0,14-17 58 16,9 17-58-16,-23 0 44 0,0 0-44 0,27 1 45 0,10 3-45 16,-37-4 22-16,0 0-22 0,35 9 22 0,6 6-22 15,-41-15 14-15,0 0-14 0,37 17 14 16,-2 2-14-16,-35-19 9 0,0 0-9 0,37 19 10 0,7-1-10 0,-44-18 7 15,0 0-7-15,46 14 7 0,3-6-7 16,-49-8 5-16,0 0-5 0,51 5 6 0,-3-5-6 16,-48 0 8-16,0 0-8 0,42-5 8 15,-3-5-8-15,-39 10 10 0,0 0-10 0,32-14 10 0,-16-3-10 16,-16 17 13-16,0 0-13 0,7-21 14 0,-7-3-14 16,0 24 21-16,0 0-21 0,-9-23 21 0,-5 2-21 15,14 21 25-15,0 0-25 0,-18-15 26 0,-3 6-26 16,21 9 26-16,0 0-26 0,-19-3 26 0,-4 6-26 15,23-3 23-15,0 0-23 0,-30 18 24 0,-7 18-24 16,37-36 7-16,0 0-7 0,-35 47 7 0,15 11-7 0,20-58 1 16,0 0-1-16,-12 65 2 0,12 2-2 15,0-67 0-15,0 0 0 0,14 61 1 0,12-10-1 16,-26-51-1-16,0 0 1 0,36 40 0 0,6-12 0 16,-42-28-4-16,0 0 4 0,48 14-3 0,6-18 3 15,-54 4-3-15,0 0 3 0,51-19-3 0,6-15 3 0,-57 34-1 16,0 0 1-16,60-54-1 0,7-15 1 0,-67 69 0 15,0 0 0-15,58-75 1 0,-3 8-1 0,-55 67 2 16,0 0-2-16,49-73 3 0,-12-6-3 0,-37 79 7 16,0 0-7-16,27-83 8 0,-17 3-8 0,-10 80 14 15,0 0-14-15,7-64 15 0,-5 15-15 0,-2 49 20 0,0 0-20 16,0-32 20-16,-2 16-20 0,2 16 18 0,0 0-18 0,-7-7 19 16,7 7-19-16,0 0 18 0,0 0-18 0,-9 12 18 15,-6 18-18-15,15-30 10 0,0 0-10 0,-16 46 10 16,9 15-10-16,7-61 5 0,0 0-5 0,0 66 5 15,10-2-5-15,-10-64 1 0,0 0-1 0,13 53 1 16,2-11-1-16,-15-42 0 0,0 0 0 0,16 29 0 16,-5-8 0-16,-11-21-1 0,0 0 1 0,12 14 0 15,-3-7 0-15,-9-7-2 0,0 0 2 0,9 2-2 0,0-4 2 16,-9 2-3-16,0 0 3 0,14-2-2 0,3 0 2 16,-17 2-3-16,0 0 3 0,25-1-2 0,7 1 2 15,-32 0-3-15,0 0 3 0,39 5-2 0,1 7 2 16,-40-12-1-16,0 0 1 0,37 24-1 0,-9 13 1 15,-28-37-1-15,0 0 1 0,22 46 0 0,-14 11 0 16,-8-57-1-16,0 0 1 0,4 51 0 0,-8-15 0 16,4-36-1-16,0 0 1 0,-5 24 0 0,2-10 0 15,3-14 0-15,0 0 0 0,-4 7 0 0,4-7 0 16,0 0 1-16,0 0-1 0,-5-7 1 0,17-22-1 16,-12 29 3-16,0 0-3 0,23-42 4 0,14-10-4 0,-37 52 9 15,0 0-9-15,44-55 10 0,-1 3-10 0,-43 52 11 16,0 0-11-16,47-45 11 0,8 7-11 0,-55 38 9 15,0 0-9-15,51-30 10 0,5 13-10 0,-56 17 9 16,0 0-9-16,55-3 10 0,-9 9-10 0,-46-6 5 0,0 0-5 16,41 18 5-16,-4 8-5 0,-37-26 2 0,0 0-2 15,31 33 3-15,-1 8-3 0,-30-41 0 0,0 0 0 0,23 42 0 16,0-8 0-16,-23-34 0 0,0 0 0 0,18 28 0 16,0-12 0-16,-18-16 0 0,0 0 0 15,14 0 0-15,0-9 0 0,-14 9 0 0,0 0 0 16,12-21 0-16,-1-10 0 0,-11 31 0 0,0 0 0 0,3-33 0 15,-12 2 0-15,9 31 1 0,0 0-1 0,-17-26 2 16,-6 4-2-16,23 22 4 0,0 0-4 0,-35-18 4 16,-15 8-4-16,50 10 6 0,0 0-6 0,-65 2 7 15,-25 15-7-15,90-17 7 0,0 0-7 0,-90 33 7 16,14 13-7-16,76-46 8 0,0 0-8 0,-55 61 8 0,24 8-8 16,31-69 2-16,0 0-2 0,-6 68 3 15,20-9-3-15,-14-59 0 0,0 0 0 0,46 46 0 0,32-11 0 0,-78-35-1 16,0 0 1-16,93 28 0 0,3-2 0 15,-96-26-3-15,0 0 3 0,98 17-2 0,-2-10 2 16,-3 0-1302-16</inkml:trace>
  <inkml:trace contextRef="#ctx1" brushRef="#br0" timeOffset="124356.7">6805 16553 1110 0,'0'0'0'0,"-7"-4"0"15,-12-3 0-15,19 7 31 0,0 0-31 0,-30-7 32 16,-7 6-32-16,37 1 24 0,0 0-24 0,-55 7 24 0,-17 8-24 0,72-15 10 15,0 0-10-15,-73 26 11 16,12 12-11-16,61-38 8 0,0 0-8 0,-46 42 8 16,17-4-8-16,29-38 5 0,0 0-5 0,-15 40 5 0,15 10-5 15,0-50 4-15,0 0-4 0,15 45 4 0,10-12-4 16,-25-33 3-16,0 0-3 0,41 26 4 0,12-4-4 16,-53-22 1-16,0 0-1 0,54 23 2 15,-10-3-2-15,-44-20 3 0,0 0-3 0,32 18 3 0,-18-1-3 16,-14-17 4-16,0 0-4 0,-5 24 4 0,-21 14-4 15,26-38 4-15,0 0-4 0,-46 38 5 0,-18-3-5 16,64-35 7-16,0 0-7 0,-67 29 7 0,-3-6-7 16,70-23 7-16,0 0-7 0,-66 14 7 0,3-9-7 15,63-5 12-15,0 0-12 0,-53 0 13 0,18-7-13 16,35 7 14-16,0 0-14 0,-20-9 14 0,11-3-14 16,9 12 15-16,0 0-15 0,9-10 15 0,9 5-15 0,-18 5 15 15,0 0-15-15,26 3 16 0,3 13-16 0,-29-16 14 16,0 0-14-16,26 24 14 0,-3 5-14 0,-23-29 10 15,0 0-10-15,18 37 11 0,-4 6-11 0,-14-43 5 16,0 0-5-16,10 45 6 0,6 0-6 0,-16-45 2 16,0 0-2-16,18 45 3 0,1 2-3 0,-19-47 2 15,0 0-2-15,23 48 3 0,4-5-3 0,-27-43 2 16,0 0-2-16,28 37 2 0,7-9-2 0,-35-28 1 0,0 0-1 16,37 13 2-16,7-16-2 0,-3-1-1086 0</inkml:trace>
  <inkml:trace contextRef="#ctx1" brushRef="#br0" timeOffset="124849.12">6373 17920 1310 0,'0'0'0'0,"0"0"65"0,0 0-65 0,49-14 65 16,10 4-65-16,-59 10 53 16,0 0-53-16,58-4 54 0,-4 11-54 0,-54-7 27 0,0 0-27 0,50 14 28 15,-13 5-28-15,-37-19 17 0,0 0-17 16,26 21 17-16,-15 5-17 0,-11-26 13 0,0 0-13 0,3 22 14 16,-6-6-14-16,3-16 13 0,0 0-13 0,-9 15 13 15,-7 4-13-15,16-19 10 0,0 0-10 0,-16 16 10 16,6-7-10-16,10-9 8 0,0 0-8 0,-6 5 8 15,-2-2-8-15,8-3 7 0,0 0-7 0,0 0 8 0,0 0-8 16,0 0 6-16,0 0-6 0,19 0 6 0,2-3-6 16,-21 3 5-16,0 0-5 0,28 0 5 0,-5 3-5 15,-23-3 2-15,0 0-2 0,22 6 3 0,-7 2-3 16,-15-8 0-16,0 0 0 0,16 12 1 0,-7 4-1 16,-9-16 0-16,0 0 0 0,7 19 0 0,2 7 0 15,-9-26 0-15,0 0 0 0,7 26 0 0,-2 3 0 16,-5-29-1-16,0 0 1 0,4 28 0 0,-4-4 0 15,0-24-1-15,0 0 1 0,0 23 0 0,-7-6 0 16,7-17-1-16,0 0 1 0,-9 19 0 0,-7 5 0 16,16-24-1-16,0 0 1 0,-26 28 0 0,-15 5 0 15,41-33 0-15,0 0 0 0,-49 24 0 0,8-12 0 0,41-12 2 16,0 0-2-16,-40-3 2 0,-6-15-2 0,-4-1-1266 16</inkml:trace>
  <inkml:trace contextRef="#ctx1" brushRef="#br0" timeOffset="125553.05">7895 16961 975 0,'0'0'0'0,"0"0"0"0,0 0 0 15,0 0 0-15,0 0 0 0,0 0 1 0,30 23-1 16,-30-23 2-16,0 0-2 0,28 40 2 0,4 27-2 16,-32-67 13-16,0 0-13 0,35 80 13 0,-6 1-13 15,-29-81 22-15,0 0-22 0,23 86 22 0,-2 8-22 0,-21-94 38 16,0 0-38-16,14 92 39 0,-5-8-39 15,-9-84 25-15,0 0-25 0,3 68 26 0,2-27-26 0,-5-41 16 16,0 0-16-16,0 26 16 0,-3-10-16 16,1 0-848-16</inkml:trace>
  <inkml:trace contextRef="#ctx1" brushRef="#br0" timeOffset="125778.33">8012 17058 1211 0,'0'0'0'0,"3"-9"0"16,8-15 0-16,-11 24 19 0,0 0-19 0,14-22 19 15,7 10-19-15,-21 12 40 0,0 0-40 0,26-6 41 16,6 10-41-16,-32-4 74 0,0 0-74 0,34 14 74 16,5 13-74-16,-39-27 51 0,0 0-51 0,37 44 52 15,-11 18-52-15,-26-62 40 0,0 0-40 0,11 66 40 16,-17-6-40-16,6-60 25 0,0 0-25 16,-23 56 26-16,-8-10-26 0,31-46 10 0,0 0-10 0,-36 35 10 15,17-14-10-15,19-21 3 0,0 0-3 0,-18 14 4 16,9-6-4-16,9-8 0 0,0 0 0 0,0 0 0 15,6-3 0-15,3-1-1245 0</inkml:trace>
  <inkml:trace contextRef="#ctx1" brushRef="#br0" timeOffset="126682.06">8474 17278 1099 0,'0'0'0'0,"0"0"0"0,0 0 0 16,0 0 6-16,0 0-6 0,0 0 7 0,7 7-7 16,-7-7 14-16,0 0-14 0,0 0 15 0,5 8-15 0,-5-8 38 15,0 0-38-15,0 9 38 0,0 2-38 0,0-11 33 16,0 0-33-16,4 10 34 0,-3 0-34 0,-1-10 28 0,0 0-28 15,9 11 28-15,9-3-28 0,-18-8 22 0,0 0-22 16,21 2 23-16,2-12-23 0,-23 10 22 0,0 0-22 0,23-19 22 16,0-9-22-1,-23 28 24-15,0 0-24 0,23-35 24 0,3-1-24 0,-26 36 24 0,0 0-24 0,28-31 25 16,-1 7-25-16,-27 24 22 0,0 0-22 0,26-14 22 16,6 14-22-16,-32 0 16 0,0 0-16 0,32 10 16 15,5 9-16-15,-37-19 10 0,0 0-10 0,39 23 10 16,1-1-10-16,-40-22 6 0,0 0-6 0,46 21 6 15,-4-5-6-15,-42-16 4 0,0 0-4 0,45 8 5 16,-1-4-5-16,-44-4 2 0,0 0-2 0,45-7 3 16,1-9-3-16,-46 16 2 0,0 0-2 0,53-22 2 15,4-8-2-15,-57 30 2 0,0 0-2 0,61-31 3 0,-8 7-3 16,-53 24 4-16,0 0-4 0,52-11 4 0,-8 15-4 16,-44-4 0-16,0 0 0 0,45 17 1 0,1 13-1 15,-46-30 0-15,0 0 0 0,44 34 0 0,-10 4 0 16,-34-38-1-16,0 0 1 0,30 35-1 0,-12-7 1 15,-18-28-2-15,0 0 2 0,14 20-1 0,-6-6 1 16,-8-14-1-16,0 0 1 0,0 0-1 0,-17-3 1 16,17 3-1-16,0 0 1 0,-20-18-1 0,-1-11 1 0,21 29-1 15,0 0 1-15,-19-43-1 0,-8-14 1 0,27 57-2 16,0 0 2-16,-26-66-2 0,7-2 2 0,19 68-21 16,0 0 21-16,-18-65-21 0,9 6 21 0,9 59-22 0,0 0 22 15,-7-52-22-15,7 12 22 0,0 40-9 0,0 0 9 16,4-26-9-16,4 14 9 0,-8 12-4 0,0 0 4 15,14 2-3-15,13 13 3 0,-27-15-1 0,0 0 1 16,35 26-1-16,15 9 1 0,-50-35 0 0,0 0 0 16,56 43 0-16,6 13 0 0,-62-56 0 0,0 0 0 15,60 64 1-15,-2 1-1 0,-58-65 2 0,0 0-2 16,62 59 2-16,-4-16-2 0,-58-43 1 0,0 0-1 0,55 32 1 16,-15-15-1-16,-40-17 0 0,0 0 0 0,34 3 1 15,-13-8-1-15,-21 5 2 0,0 0-2 0,18-15 3 16,-10-10-3-16,-8 25 4 0,0 0-4 0,6-31 5 15,2-5-5-15,-8 36 9 0,0 0-9 0,15-31 10 16,-1 8-10-16,-14 23 18 0,0 0-18 0,17-10 18 16,-3 15-18-16,-14-5 26 0,0 0-26 0,18 21 27 15,8 17-27-15,-26-38 18 0,0 0-18 0,36 43 18 0,3 0-18 16,-39-43 13-16,0 0-13 0,53 38 14 0,17-10-14 16,-70-28 9-16,0 0-9 0,74 17 10 0,-3-10-10 15,-71-7 7-15,0 0-7 0,63-3 7 0,-12-13-7 16,-51 16 5-16,0 0-5 0,44-29 6 0,-12-18-6 15,-32 47 5-15,0 0-5 0,18-59 6 0,-8-13-6 16,-10 72 6-16,0 0-6 0,4-71 6 0,-13 8-6 0,9 63 7 16,0 0-7-16,-9-57 8 0,-5 4-8 0,14 53 6 15,0 0-6-15,-12-42 7 16,7 21-7-16,5 21 5 0,0 0-5 0,0 0 6 0,-15 0-6 0,15 0 3 16,0 0-3-16,-8 26 4 0,-5 26-4 0,13-52 1 15,0 0-1-15,-5 71 2 0,9 17-2 0,-4-88 0 0,0 0 0 16,14 96 1-16,3-10-1 0,-17-86 0 0,0 0 0 15,23 82 0-15,4-8 0 0,-27-74 0 0,0 0 0 16,24 66 0-16,-2-13 0 0,-22-53-1 0,0 0 1 16,17 33 0-16,-12-31 0 0,1 0-1326 0</inkml:trace>
  <inkml:trace contextRef="#ctx1" brushRef="#br0" timeOffset="126839.06">10761 17197 1367 0,'0'0'0'0,"0"0"0"16,18-18 0-16,-18 18 2 0,0 0-2 0,25-14 3 15,17 4-3-15,-42 10 24 0,0 0-24 0,69-9 24 16,23 2-24-16,-92 7 60 0,0 0-60 0,105-6 61 0,8-7-61 16,-113 13 40-16,0 0-40 0,119-17 40 0,2-9-40 15,-121 26 31 1,0 0-31-16,115-34 32 0,-16-6-32 0,-1 2-1203 0</inkml:trace>
  <inkml:trace contextRef="#ctx1" brushRef="#br0" timeOffset="127026.56">11800 16615 1143 0,'0'0'0'0,"-10"5"0"0,-17 9 0 15,27-14 12-15,0 0-12 0,-40 31 13 0,-13 21-13 0,53-52 21 16,0 0-21-16,-58 66 21 0,-6 12-21 0,64-78 9 16,0 0-9-16,-56 98 10 0,8 25-10 0,48-123 15 15,0 0-15-15,-32 127 16 0,18-17-16 0,14-110 18 16,0 0-18-16,11 109 19 0,28 4-19 0,-39-113 23 0,0 0-23 16,58 100 24-16,14-25-24 0,-72-75 18 0,0 0-18 15,72 57 19-15,-8-21-19 0,-64-36 17 0,0 0-17 16,58 14 18-16,7-23-18 0,1 1-1002 0</inkml:trace>
  <inkml:trace contextRef="#ctx1" brushRef="#br0" timeOffset="127243.34">11800 16394 1345 0,'0'0'0'0,"0"0"0"15,-8 7 0-15,8-7 33 0,0 0-33 0,-9 12 33 0,3 7-33 16,6-19 33-16,0 0-33 0,0 34 33 0,2 18-33 16,-2-52 32-16,0 0-32 0,13 62 33 0,10 4-33 15,-23-66 17-15,0 0-17 0,30 54 18 0,1-21-18 16,-31-33 10-16,0 0-10 16,28 3 11-16,-1-36-11 0,-4-1-1139 0</inkml:trace>
  <inkml:trace contextRef="#ctx1" brushRef="#br0" timeOffset="127357.57">12035 16201 1278 0,'0'0'0'0,"4"9"0"0,-3 14 0 0,-1-23 10 0,0 0-10 15,9 39 10-15,3 27-10 0,-12-66 20 0,0 0-20 0,18 85 21 16,2 17-21-16,-20-102 43 0,0 0-43 16,17 118 43-16,-8 13-43 0,0 3-1009 0</inkml:trace>
  <inkml:trace contextRef="#ctx1" brushRef="#br0" timeOffset="129617.69">13709 16297 1155 0,'0'0'0'0,"0"0"0"0,-27-57 0 16,27 57 18-16,0 0-18 0,-31-42 19 15,-10 13-19-15,41 29 36 0,0 0-36 0,-58-12 36 0,-20 18-36 16,78-6 37-16,0 0-37 0,-90 26 37 0,-14 18-37 0,104-44 17 16,0 0-17-16,-107 50 17 15,6 9-17-15,101-59 11 0,0 0-11 0,-90 60 11 16,23-1-11-16,67-59 6 0,0 0-6 0,-32 59 7 15,41 7-7-15,-9-66 4 0,0 0-4 0,41 59 4 16,31-11-4-16,-72-48 4 0,0 0-4 0,90 42 5 16,14-4-5-16,-104-38 5 0,0 0-5 0,104 36 5 15,-12 2-5-15,-92-38 6 0,0 0-6 0,72 38 6 16,-28-5-6-16,-44-33 4 0,0 0-4 0,22 33 4 0,-17 5-4 16,-5-38 8-16,0 0-8 0,-16 43 8 0,-26 7-8 15,42-50 10-15,0 0-10 0,-62 44 10 0,-16-15-10 16,78-29 13-16,0 0-13 0,-74 17 14 0,16-10-14 15,58-7 11-15,0 0-11 0,-41-7 12 0,20-13-12 16,21 20 9-16,0 0-9 0,7-35 9 0,30-12-9 16,-37 47 4-16,0 0-4 0,64-48 4 0,21 1-4 0,-85 47 0 15,0 0 0-15,88-45 1 0,-2-3-1 16,-86 48 0-16,0 0 0 0,85-51 0 0,-6 6 0 16,-79 45-1-16,0 0 1 0,69-29 0 0,-25 19 0 0,-44 10 0 15,0 0 0-15,30 5 0 0,-14 14 0 0,-16-19 0 16,0 0 0-16,0 34 0 0,-7 17 0 0,7-51 0 15,0 0 0-15,-11 58 0 0,2 5 0 0,9-63 0 16,0 0 0-16,-5 60 0 0,12-6 0 0,-7-54 0 16,0 0 0-16,20 43 0 0,11-15 0 0,-31-28 0 0,0 0 0 0,37 9 0 15,8-20 0-15,-45 11 0 0,0 0 0 16,45-27 1-16,-2-17-1 0,-43 44 8 0,0 0-8 16,39-50 9-16,-17 0-9 0,-22 50 20 15,0 0-20-15,6-50 21 0,-15-6-21 0,9 56 18 0,0 0-18 0,-19-59 19 16,-13-1-19-16,32 60 16 0,0 0-16 0,-35-47 17 15,-6 20-17-15,41 27 16 0,0 0-16 0,-46-2 16 16,2 28-16-16,44-26 13 0,0 0-13 0,-42 41 14 0,6 20-14 0,36-61 5 16,0 0-5-16,-15 67 5 0,23-1-5 0,-8-66 1 15,0 0-1-15,30 64 1 0,20 5-1 0,-50-69 0 16,0 0 0-16,60 61 0 0,12-21 0 0,-72-40 0 16,0 0 0-16,79 19 0 0,3-23 0 0,-82 4 0 0,0 0 0 15,77-22 0-15,-19-16 0 0,-58 38 0 16,0 0 0-16,46-49 0 0,-18-8 0 0,-28 57 1 0,0 0-1 0,18-59 2 15,-11 4-2-15,-7 55 3 0,0 0-3 0,0-61 4 16,-7-6-4-16,7 67 5 0,0 0-5 0,-9-62 5 16,-1 8-5-16,10 54 6 0,0 0-6 0,-7-40 6 15,5 21-6-15,2 19 5 0,0 0-5 0,0 0 5 0,0 0-5 16,0 0 5-16,0 0-5 0,10 10 6 0,12 22-6 16,-22-32 3-16,0 0-3 0,28 38 4 0,9 2-4 15,-37-40 2-15,0 0-2 0,42 41 2 0,4-3-2 16,-46-38 1-16,0 0-1 0,41 33 1 0,-13-7-1 15,-28-26 0-15,0 0 0 0,21 21 0 0,-7-4 0 16,-14-17 0-16,0 0 0 0,0 19 0 0,-7 7 0 16,7-26 0-16,0 0 0 0,-11 23 0 0,1-4 0 15,10-19 0-15,0 0 0 0,-9 13 0 0,2-6 0 16,7-7 0-16,0 0 0 0,0 0 0 0,0 0 0 0,0 0 0 16,0 0 0-16,18 0 0 0,26-17 0 0,-44 17 0 15,0 0 0-15,47-22 0 0,10-3 0 0,-57 25 0 16,0 0 0-16,51-29 0 0,-10-2 0 0,-41 31 0 15,0 0 0-15,38-37 0 0,-1-1 0 0,-37 38 1 0,0 0-1 16,36-29 2-16,4 12-2 0,-40 17 3 0,0 0-3 16,46-4 4-16,-2 16-4 0,-44-12 4 0,0 0-4 15,43 24 5-15,-5 16-5 0,-38-40 5 16,0 0-5-16,32 47 6 0,0 3-6 0,-32-50 6 0,0 0-6 16,28 50 6-16,-7 2-6 0,-21-52 1 0,0 0-1 15,16 40 1-15,-7-16-1 0,-9-24 0 0,0 0 0 0,7 14 0 16,-7-14 0-16,0 0 0 0,0 0 0 0,11-3 0 15,-3-25 0-15,-8 28 0 0,0 0 0 0,13-33 0 16,3 2 0-16,-16 31 0 0,0 0 0 0,15-28 0 16,1 2 0-16,-16 26 0 0,0 0 0 0,22-20 0 15,-5 2 0-15,-17 18 0 0,0 0 0 0,23-14 1 16,-4 4-1-16,-19 10 2 0,0 0-2 0,22-7 2 0,-5 2-2 16,-17 5 0-16,0 0 0 0,18-2 1 15,5 4-1-15,0 0-1352 0</inkml:trace>
  <inkml:trace contextRef="#ctx1" brushRef="#br0" timeOffset="130397.8">15344 16677 1155 0,'0'0'0'0,"0"0"0"0,5-10 0 0,-5 10 3 0,0 0-3 0,14-9 4 0,13 2-4 16,-27 7 6-16,0 0-6 0,30-3 6 0,9 5-6 16,-39-2 29-16,0 0-29 0,40 8 30 0,4 13-30 15,-44-21 29-15,0 0-29 16,43 31 29-16,-4 9-29 0,-39-40 37 0,0 0-37 15,31 43 37-15,-4 1-37 0,-27-44 37 0,0 0-37 0,24 39 38 0,6-2-38 0,-30-37 29 16,0 0-29 0,29 29 30-16,1-10-30 0,-30-19 22 0,0 0-22 0,31 7 23 15,5-10-23-15,-36 3 15 0,0 0-15 0,37-12 16 16,-6-9-16-16,-31 21 11 0,0 0-11 0,27-28 11 0,-9-7-11 16,-18 35 8-16,0 0-8 0,14-38 9 15,-7 0-9-15,-7 38 5 0,0 0-5 16,7-33 5-16,-4 8-5 0,-3 25 3 0,0 0-3 15,6-16 3-15,-5 7-3 0,-1 9 2 0,0 0-2 0,0 16 3 16,0 27-3-16,0-43 1 0,0 0-1 16,7 61 1-16,2 3-1 0,-9-64 0 0,0 0 0 15,14 78 1-15,-5 24-1 0,-9-102 0 16,0 0 0-16,2 105 0 0,-4-11 0 0,2-94 0 0,0 0 0 16,-9 90 0-16,-14-4 0 0,23-86 0 0,0 0 0 15,-26 75 0-15,-15-15 0 0,41-60-2 0,0 0 2 16,-42 40-2-16,9-28 2 0,33-12-1 0,0 0 1 0,-27-12-1 15,8-23 1-15,19 35 0 0,0 0 0 0,-6-48 0 0,8-11 0 16,-2 59 6-16,0 0-6 0,14-57 6 16,11 2-6-16,-25 55 16 0,0 0-16 0,32-56 16 15,8-1-16-15,-40 57 32 0,0 0-32 0,50-50 32 16,-1 7-32-16,-49 43 38 0,0 0-38 0,55-30 38 0,-6 18-38 16,-49 12 37-16,0 0-37 0,41 0 37 0,-4 7-37 15,-37-7 13-15,0 0-13 0,30 14 14 0,0 3-14 16,-30-17 4-16,0 0-4 0,39 2 5 0,5-26-5 15,1 0-1385-15</inkml:trace>
  <inkml:trace contextRef="#ctx1" brushRef="#br0" timeOffset="130564.96">16432 16401 1479 0,'0'0'0'0,"0"0"0"15,4 6 0-15,-4-6 34 0,0 0-34 0,5 11 35 0,-3 1-35 16,-2-12 74-16,0 0-74 0,12 26 75 0,8 22-75 15,-20-48 55-15,0 0-55 0,21 63 56 0,-3 6-56 16,-18-69 19-16,0 0-19 0,14 60 20 0,-6-21-20 16,-8-39 4-16,0 0-4 0,18 19 4 0,7-25-4 15,1 1-1332-15</inkml:trace>
  <inkml:trace contextRef="#ctx1" brushRef="#br0" timeOffset="130724.49">16820 16324 1547 0,'0'0'0'0,"0"0"0"0,0 0 0 15,0 0 7-15,0 0-7 0,0 0 8 0,-8 7-8 16,8-7 7-16,0 0-7 0,0 21 7 0,0 31-7 16,0-52 36-16,0 0-36 0,8 73 37 0,8 11-37 0,-16-84 35 0,0 0-35 0,27 96 36 15,8 2-36-15,-35-98 34 0,0 0-34 16,35 83 35-16,2-36-35 0,0 0-1282 0</inkml:trace>
  <inkml:trace contextRef="#ctx1" brushRef="#br0" timeOffset="131062.9">17327 16491 1345 0,'0'0'0'0,"0"0"0"16,17 12 0-16,-17-12 3 0,0 0-3 0,20 15 3 0,10 8-3 16,-30-23 9-16,0 0-9 0,30 38 9 0,-2 21-9 15,-28-59 19-15,0 0-19 0,23 69 20 0,-9 2-20 16,-14-71 11-16,0 0-11 0,3 76 12 0,-6 2-12 16,3-78 8-16,0 0-8 0,-18 85 9 0,-8 15-9 15,26-100 8-15,0 0-8 0,-41 95 8 0,-19-17-8 16,60-78 5-16,0 0-5 0,-63 71 6 0,-2-4-6 15,65-67 5-15,0 0-5 0,-64 54 6 0,1-14-6 16,63-40 7-16,0 0-7 0,-60 24 7 0,3-19-7 16,57-5 10-16,0 0-10 0,-39-17 10 0,22-25-10 0,-1 3-1080 0</inkml:trace>
  <inkml:trace contextRef="#ctx1" brushRef="#br0" timeOffset="131220.68">17761 16574 1300 0,'0'0'0'0,"-2"6"0"0,-2 10 0 16,4-16 6-16,0 0-6 15,-3 31 7-15,1 19-7 0,2-50 12 0,0 0-12 0,-4 58 12 16,-1 4-12-16,5-62-4 0,0 0 4 0,-2 55-4 16,11-12 4-16,0 1-937 0</inkml:trace>
  <inkml:trace contextRef="#ctx1" brushRef="#br0" timeOffset="131341.19">17732 17465 1188 0,'0'0'0'0,"-24"29"0"15,-45 54 0-15,69-83 30 0,0 0-30 0,-106 109 30 16,-37 12-30-16,143-121 7 0,0 0-7 0,-136 125 8 0,11-6-8 16,3 3-888-16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9T08:34:11.0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4187 1519 382 0,'0'0'0'0,"0"0"0"0,0 0 0 15,0 0 3-15,0 0-3 0,0 0 4 0,0 0-4 16,0 0 28-16,0 0-28 0,0 0 28 0,-14-20-28 0,14 20 29 0,0 0-29 0,0-7 29 16,0 7-29-1,0 0 25-15,0 0-25 0,-17-12 26 0,-24-13-26 0,41 25 20 16,0 0-20-16,-49-27 20 0,-11 2-20 0,60 25 14 15,0 0-14-15,-67-13 14 0,-6 6-14 0,73 7 12 16,0 0-12-16,-67-4 12 0,7 8-12 0,60-4 10 0,0 0-10 16,-49 3 11-16,17-3-11 0,32 0 11 0,0 0-11 15,-26 4 11-15,-1 1-11 0,27-5 10 16,0 0-10-16,-17 8 11 0,11 5-11 0,6-13 8 0,0 0-8 16,6 12 9-16,11 0-9 0,-17-12 7 0,0 0-7 15,30 10 7-15,7-5-7 0,-37-5 5 0,0 0-5 0,45 4 6 0,11-1-6 16,-56-3 4-16,0 0-4 0,62 2 5 0,10 5-5 0,-72-7 0 15,0 0 0-15,69 9 0 0,-16 6 0 16,-53-15-3-16,0 0 3 0,40 21-3 0,-13 7 3 16,-27-28-17-16,0 0 17 0,10 33-16 0,-15 3 16 15,5-36-24-15,0 0 24 0,-12 41-23 0,-17 6 23 16,29-47-22-16,0 0 22 0,-37 42-21 0,-15-3 21 0,52-39-11 16,0 0 11-16,-59 33-10 0,-8-5 10 15,67-28-1-15,0 0 1 0,-60 28 0 16,11-4 0-16,49-24 4 0,0 0-4 0,-41 21 4 0,10-13-4 15,31-8 32-15,0 0-32 0,-27 7 32 0,4-7-32 16,23 0 57-16,0 0-57 0,-23 2 57 16,-8-2-57-16,31 0 61 0,0 0-61 0,-27-2 62 0,9-8-62 15,3 1-630-15</inkml:trace>
  <inkml:trace contextRef="#ctx0" brushRef="#br0" timeOffset="527.95">4376 850 808 0,'-9'19'0'0,"9"-19"22"0,0 0-22 0,-12 33 22 16,1-6-22-16,11-27 23 0,0 0-23 0,-8 25 23 15,-1-1-23-15,9-24 14 0,0 0-14 0,-9 17 15 16,4 2-15-16,5-19 12 0,0 0-12 0,-4 21 12 15,8 3-12-15,-4-24 8 0,0 0-8 0,1 33 9 0,3 10-9 16,-4-43 5-16,0 0-5 0,5 57 6 0,4 7-6 16,-9-64 3-16,0 0-3 0,4 66 4 0,-4-2-4 15,0-64 2-15,0 0-2 0,0 69 2 16,1 13-2-16,-1-82 0 0,0 0 0 0,4 76 1 0,5 0-1 16,-9-76 1-16,0 0-1 0,9 66 1 0,5-9-1 15,-14-57 2-15,0 0-2 0,14 48 2 0,3-1-2 16,-17-47 5-16,0 0-5 0,13 38 5 0,1 2-5 15,-14-40 7-15,0 0-7 0,10 31 8 0,6-10-8 16,-16-21 13-16,0 0-13 0,14 15 14 0,1-9-14 0,-15-6 17 16,0 0-17-16,17-9 18 0,11-12-18 0,-28 21 14 15,0 0-14-15,39-31 14 0,7-9-14 0,-46 40 11 16,0 0-11-16,49-50 11 0,-3-21-11 0,4 5-791 16</inkml:trace>
  <inkml:trace contextRef="#ctx0" brushRef="#br0" timeOffset="780.42">4046 1464 729 0,'0'0'0'0,"0"0"0"16,0 0 0-16,0 0 2 0,0 0-2 0,0 0 3 0,-3-5-3 15,3 5 6-15,0 0-6 0,9-4 6 0,8 1-6 16,-17 3 11-16,0 0-11 0,29-5 11 0,1-2-11 15,-30 7 7-15,0 0-7 0,45-9 8 0,19-3-8 16,-64 12 7-16,0 0-7 0,76-9 7 0,1 1-7 16,-77 8 8-16,0 0-8 0,76-7 9 15,-11-2-9-15,-65 9 10 0,0 0-10 0,62-8 11 0,-7-8-11 16,-55 16 13-16,0 0-13 0,53-19 14 0,-11 2-14 16,-1-2-587-16</inkml:trace>
  <inkml:trace contextRef="#ctx0" brushRef="#br0" timeOffset="1267.03">4512 1507 662 0,'0'0'0'0,"0"0"0"0,-9 16 0 0,9-16 9 15,0 0-9-15,-9 14 9 0,9 1-9 0,0-15 20 0,0 0-20 0,6 9 20 16,2-9-20-16,-8 0 18 0,0 0-18 0,18-9 19 16,9-3-19-16,-27 12 22 0,0 0-22 0,35-17 22 15,7-7-22-15,-42 24 24 0,0 0-24 16,41-28 25-16,3-3-25 0,-44 31 27 0,0 0-27 0,40-30 28 15,-8-1-28-15,-32 31 41 0,0 0-41 0,27-29 41 0,-13-2-41 16,-14 31 45-16,0 0-45 0,10-30 46 0,-3 11-46 16,-7 19 44-16,0 0-44 0,0-12 44 15,0 3-44-15,0 9 39 0,0 0-39 0,0 0 40 0,0-8-40 16,0 8 33-16,0 0-33 0,0 0 34 0,0 17-34 16,0-17 27-16,0 0-27 0,6 16 27 0,3 4-27 15,-9-20 20-15,0 0-20 0,17 25 21 0,6 2-21 16,-23-27 16-16,0 0-16 0,28 33 17 0,8-2-17 15,-36-31 8-15,0 0-8 0,31 33 9 0,5-5-9 16,-36-28 1-16,0 0-1 0,31 29 2 0,-8 3-2 16,-23-32 0-16,0 0 0 0,14 36 0 0,-10-3 0 15,-4-33 0-15,0 0 0 0,-4 40 0 0,-8 5 0 0,12-45-2 16,0 0 2-16,-14 45-1 16,-4-9 1-16,18-36-3 0,0 0 3 0,-14 36-2 15,4-8 2-15,10-28-4 0,0 0 4 0,-4 28-3 0,8-4 3 16,-4-24-4-16,0 0 4 0,8 17-4 15,8 2 4-15,-16-19-5 0,0 0 5 0,27 14-5 16,13-2 5-16,-40-12-5 0,0 0 5 0,50 11-4 16,10-6 4-16,-60-5-8 0,0 0 8 0,65 0-7 15,-2-9 7-15,-63 9-8 0,0 0 8 0,64-19-8 0,3-10 8 0,-2 1-981 0</inkml:trace>
  <inkml:trace contextRef="#ctx0" brushRef="#br0" timeOffset="1609.21">6020 1326 614 0,'-21'0'0'0,"21"0"57"0,0 0-57 0,-60 5 58 0,-16 7-58 15,76-12 38-15,0 0-38 0,-74 10 39 0,-2 4-39 0,76-14 20 0,0 0-20 0,-63 19 20 16,10 5-20-16,53-24 12 16,0 0-12-16,-46 30 12 15,9 10-12-15,37-40 6 0,0 0-6 0,-27 45 7 16,6 10-7-16,21-55 0 0,0 0 0 0,-9 57 1 16,17 4-1-16,-8-61-1 0,0 0 1 0,17 53 0 15,20-9 0-15,-37-44-3 0,0 0 3 0,55 29-2 16,23-10 2-16,-78-19-3 0,0 0 3 0,89 9-2 15,14-9 2-15,-103 0-2 0,0 0 2 0,109-12-2 0,4-4 2 16,3-1-592-16</inkml:trace>
  <inkml:trace contextRef="#ctx0" brushRef="#br0" timeOffset="2353.57">6805 1513 628 0,'0'0'0'0,"0"0"0"0,-9-9 0 0,9 9 11 0,0 0-11 15,-9-9 11-15,-5 2-11 0,14 7 48 0,0 0-48 16,-26-8 49-16,-27-4-49 0,53 12 60 0,0 0-60 15,-60-13 61-15,-2 8-61 0,62 5 49 0,0 0-49 0,-58-3 49 16,7 6-49-16,51-3 36 0,0 0-36 16,-49 5 36-16,-6 8-36 0,55-13 30 0,0 0-30 0,-55 15 31 15,-3 6-31-15,58-21 25 0,0 0-25 16,-55 28 25-16,6 20-25 0,49-48 21 0,0 0-21 0,-41 54 22 16,6 3-22-16,35-57 15 0,0 0-15 15,-19 59 16-15,10-14-16 0,9-45 11 0,0 0-11 0,10 36 11 16,20-12-11-16,-30-24 10 0,0 0-10 15,46 17 10-15,12-6-10 0,-58-11 6 16,0 0-6-16,59 0 6 0,6-11-6 0,-65 11 5 16,0 0-5-16,67-20 5 0,0-8-5 0,-67 28 5 0,0 0-5 0,63-38 5 15,-8-11-5-15,-55 49 2 0,0 0-2 16,46-55 3-16,-14 1-3 0,-32 54 1 0,0 0-1 0,21-45 1 16,-7 14-1-16,-14 31 1 0,0 0-1 15,5-24 2-15,-1 12-2 0,-4 12 2 0,0 0-2 0,0-9 2 16,0 9-2-16,0 0 2 0,0 0-2 0,-5 21 2 15,6 24-2-15,-1-45 2 0,0 0-2 0,13 49 2 16,6 2-2-16,-19-51 1 0,0 0-1 0,32 45 2 16,7-12-2-16,-39-33 2 0,0 0-2 0,51 16 2 0,16-16-2 15,-67 0 2-15,0 0-2 0,76-17 2 0,1-23-2 16,-77 40 1-16,0 0-1 0,69-52 1 16,-16-14-1-16,-53 66 1 0,0 0-1 0,41-67 2 0,-15-3-2 15,-26 70 5-15,0 0-5 0,14-72 5 0,-14-22-5 16,0 94 10-16,0 0-10 0,-3-97 10 0,-6 9-10 15,9 88 13-15,0 0-13 0,-14-69 13 0,-4 13-13 16,18 56 15-16,0 0-15 0,-18-44 15 0,3 2-15 16,15 42 13-16,0 0-13 0,-13-31 14 0,8 14-14 0,5 17 14 15,0 0-14-15,-9-7 14 0,0 3-14 16,9 4 9-16,0 0-9 0,-14 12 10 0,0 16-10 0,14-28 4 16,0 0-4-16,-9 36 4 0,6 13-4 0,3-49 0 15,0 0 0-15,8 55 1 0,12 14-1 0,-20-69 0 0,0 0 0 16,26 73 0-16,6 15 0 0,-32-88-4 15,0 0 4-15,32 82-3 0,-2-13 3 0,-30-69-10 16,0 0 10-16,25 64-9 0,-1 2 9 0,-24-66-13 0,0 0 13 0,32 64-12 16,0 0 12-16,-32-64-15 0,0 0 15 0,28 60-14 15,-2-15 14-15,-26-45-14 0,0 0 14 0,27 33-13 16,-4-9 13-16,-23-24-10 0,0 0 10 16,24 16-10-16,-6-4 10 0,-18-12-7 0,0 0 7 0,21 5-6 0,2-1 6 15,-23-4-5-15,0 0 5 0,28-5-5 0,8-2 5 16,-36 7-1-16,0 0 1 0,35-18 0 0,-1-6 0 0,-34 24-1 15,0 0 1-15,31-36-1 16,3-16 1-16,-2 3-954 0</inkml:trace>
  <inkml:trace contextRef="#ctx0" brushRef="#br0" timeOffset="2534.39">6869 1353 886 0,'0'0'0'0,"0"0"0"0,5 5 0 0,-5-5 4 0,0 0-4 16,9 7 5-16,17-5-5 0,-26-2-1 0,0 0 1 16,42 0 0-16,26-5 0 0,-68 5-11 0,0 0 11 15,81 0-11-15,17 0 11 0,-98 0-6 0,0 0 6 0,105 0-6 0,13 5 6 16,-118-5-5 0,0 0 5-16,109-2-4 0,-15-8 4 0,1 1-579 0</inkml:trace>
  <inkml:trace contextRef="#ctx0" brushRef="#br0" timeOffset="3492.18">3731 2501 539 0,'0'0'0'0,"0"0"0"0,-18 12 0 0,18-12 8 15,0 0-8-15,-9 12 9 16,9-3-9-16,0-9 21 0,0 0-21 15,18 5 22-15,19-5-22 0,-37 0 17 0,67-5 0 0,25-8-17 16,-92 13 10-16,0 0-10 0,125-15 10 0,25-9-10 0,-150 24 3 0,0 0-3 0,183-30 4 16,48-1-4-16,-231 31 2 0,0 0-2 15,249-33 2-15,17 5-2 0,-266 28 1 16,0 0-1-16,267-24 2 0,-1 0-2 0,-266 24 4 16,0 0-4-16,247-21 5 0,-11 6-5 0,-236 15 7 15,0 0-7-15,212-9 7 0,-23 2-7 16,-189 7 9-16,0 0-9 0,158-2 10 0,-39 2-10 0,-119 0 10 15,0 0-10-15,93 2 10 0,-24 2-10 0,-69-4 17 16,0 0-17 0,41 3 17-16,-24-3-17 0,-17 0 22 0,0 0-22 15,-23 3 22-15,-49 10-22 0,72-13 43 0,0 0-43 0,-104 17 44 0,-34-2-44 0,138-15 47 0,0 0-47 16,-155 18 48-16,-35 1-48 0,190-19 43 0,0 0-43 16,-216 24 43-16,-15 4-43 0,231-28 30 0,0 0-30 15,-240 29 30-15,-12 11-30 0,252-40 20 0,0 0-20 0,-249 36 20 16,10-3-20-16,239-33 13 15,0 0-13-15,-230 31 14 0,13-1-14 0,217-30 13 0,0 0-13 0,-197 24 13 16,15-8-13-16,182-16 13 0,0 0-13 0,-159 12 14 16,29 0-14-16,130-12 12 0,0 0-12 0,-111 8 12 0,22-4-12 15,89-4 11-15,0 0-11 0,-67 3 11 0,29-1-11 16,38-2 12-16,0 0-12 0,-16 4 12 0,16-4-12 16,0 0 11-16,0 0-11 0,31-6 11 0,29 6-11 15,-60 0 6-15,0 0-6 0,90-3 7 0,37-1-7 16,-127 4 3-16,0 0-3 0,154-8 3 0,26 1-3 15,-180 7 1-15,0 0-1 0,211-9 1 0,21-6-1 16,-232 15 0-16,0 0 0 0,245-14 0 0,16-5 0 16,-261 19 0-16,0 0 0 0,261-18 0 0,-4-6 0 0,-257 24 0 15,0 0 0-15,249-24 0 0,-11-4 0 0,-238 28 0 16,0 0 0 0,226-27 0-16,-21-6 0 0,-205 33 0 0,0 0 0 0,174-28 0 0,-38 7 0 0,-136 21 0 15,0 0 0-15,115-19 0 0,-20 7 0 0,-95 12 2 16,0 0-2-1,76-9 3-15,-18-3-3 0,-58 12 9 0,0 0-9 0,37-33 10 0,-21-31-10 0,-2-1-984 16</inkml:trace>
  <inkml:trace contextRef="#ctx0" brushRef="#br0" timeOffset="5371.81">8530 1111 296 0,'0'0'0'0,"0"0"6"0,0 0-6 0,28-16 6 16,-14 10-6-16,-14 6 19 0,0 0-19 0,8 0 19 0,-8 0-19 16,0 0 22-16,0 0-22 0,0 0 22 0,0 0-22 15,0 0 21-15,0 0-21 0,0 0 22 0,0 0-22 16,0 0 18-16,0 0-18 0,-4 10 19 15,4-5-19-15,0-5 17 0,0 0-17 0,-4 9 17 16,3 3-17-16,1-12 13 0,0 0-13 0,5 12 13 16,4-2-13-16,0 2-338 0</inkml:trace>
  <inkml:trace contextRef="#ctx0" brushRef="#br0" timeOffset="5900.5">8627 1791 303 0,'0'0'0'0,"0"0"0"0,-7-9 0 16,7 9 9-16,0 0-9 0,0 0 10 0,-7 0-10 15,7 0 20-15,0 0-20 0,0 0 20 0,0 0-20 16,0 0 29-16,0 0-29 0,0 0 29 0,0 0-29 15,0 0 33-15,0 0-33 0,-5-3 34 0,5 3-34 16,0 0 46-16,0 0-46 0,0 0 46 0,0 0-46 16,0 0 51-16,0 0-51 0,3-9 51 0,11-3-51 0,-14 12 47 15,0 0-47-15,15-12 47 0,2 0-47 0,-17 12 41 16,0 0-41-16,20-19 42 0,1-5-42 0,2 0-584 16</inkml:trace>
  <inkml:trace contextRef="#ctx0" brushRef="#br0" timeOffset="6143.21">8692 1459 695 0,'0'0'0'0,"0"0"0"15,6 0 0-15,-6 0-3 0,0 0 3 0,35-4-3 0,48-8 3 16,-83 12-7-16,0 0 7 0,95-12-7 0,-1-3 7 16,-94 15-1-16,0 0 1 0,100-18 0 15,17 6 0-15,-117 12 0 0,0 0 0 0,116-21 0 16,-1-6 0-16,1-4-446 0</inkml:trace>
  <inkml:trace contextRef="#ctx0" brushRef="#br0" timeOffset="6581.98">12153 1071 682 0,'0'0'0'0,"0"0"34"0,0 0-34 0,-51-21 35 15,-21 9-35-15,72 12 33 0,0 0-33 0,-90-3 33 0,-9 12-33 16,99-9 22-16,0 0-22 0,-113 27 23 0,-23 18-23 0,136-45 23 16,0 0-23-16,-134 64 24 15,5 18-24-15,129-82 14 0,0 0-14 0,-119 88 15 16,4 12-15-16,115-100 9 0,0 0-9 0,-88 99 10 0,38-7-10 16,50-92 7-16,0 0-7 0,-19 84 7 15,37-14-7-15,-18-70 5 0,0 0-5 16,51 48 5-16,44-12-5 0,-95-36 0 0,0 0 0 0,120 25 1 15,12-13-1-15,4-4-677 0</inkml:trace>
  <inkml:trace contextRef="#ctx0" brushRef="#br0" timeOffset="6935.23">12247 1374 673 0,'0'0'0'0,"-9"5"0"0,-18 14 0 0,27-19-1 0,0 0 1 0,-31 25 0 15,-10 4 0-15,41-29 1 0,0 0-1 16,-42 40 1-16,-1 17-1 0,43-57 0 0,0 0 0 0,-28 60 1 16,7-2-1-16,21-58 2 0,0 0-2 15,-7 55 2-15,12-10-2 0,-5-45 6 0,0 0-6 16,14 33 6-16,13-11-6 0,-27-22 12 0,0 0-12 0,40 9 12 16,6-9-12-16,-46 0 14 0,0 0-14 0,53-9 15 15,2-10-15-15,-55 19 20 16,0 0-20-16,55-33 20 0,-6-12-20 0,-49 45 22 0,0 0-22 15,35-55 23-15,-12 3-23 0,-23 52 23 0,0 0-23 16,5-41 23-16,-10 13-23 0,5 28 21 0,0 0-21 16,-18-24 22-16,-20 3-22 0,38 21 17 0,0 0-17 15,-43-12 18-15,3 12-18 0,40 0 25 0,0 0-25 16,-41 12 26-16,13 0-26 0,28-12 16 0,0 0-16 0,-18 21 17 16,11 6-17-16,7-27 11 0,0 0-11 15,16 21 11-15,21-9-11 0,4 0-735 0</inkml:trace>
  <inkml:trace contextRef="#ctx0" brushRef="#br0" timeOffset="7330.57">12652 1395 841 0,'0'0'0'0,"0"0"0"0,0 0 0 0,0 0 11 0,0 0-11 0,11-4 11 16,-11 4-11-16,0 0 22 0,0 0-22 0,14 4 23 16,2 8-23-16,-16-12 20 15,0 0-20-15,19 19 21 0,8 7-21 0,-27-26 10 0,0 0-10 0,23 35 11 16,-6 10-11-16,-17-45 6 0,0 0-6 0,16 57 6 15,-3 7-6-15,-13-64 5 0,0 0-5 16,8 62 6-16,-4-10-6 0,-4-52 6 0,0 0-6 0,-7 40 7 16,-4-13-7-16,11-27 7 0,0 0-7 0,-14 21 7 0,0-12-7 15,14-9 7-15,0 0-7 0,-12 7 8 16,-1-7-8-16,13 0 16 0,0 0-16 0,-10 0 16 0,1-7-16 16,9 7 17-16,0 0-17 0,-12-21 17 0,-4-19-17 15,16 40 22-15,0 0-22 0,-11-53 23 0,13-15-23 16,-2 68 28-16,0 0-28 0,14-66 29 0,13 6-29 15,-27 60 28-15,0 0-28 0,37-52 28 16,14 12-28-16,-51 40 24 0,0 0-24 0,56-24 25 0,8 15-25 16,-64 9 15-16,0 0-15 0,58 0 16 0,-7 7-16 15,-51-7 6-15,0 0-6 0,44 14 7 0,-7 8-7 16,-37-22 2-16,0 0-2 0,27 26 2 0,-8 14-2 16,-19-40 0-16,0 0 0 0,12 45 0 0,-12 4 0 15,0-49 0-15,0 0 0 16,-5 45 0-16,-7-2 0 0,12-43 0 0,0 0 0 0,-13 33 0 0,8-9 0 0,5-24-1 15,0 0 1-15,9 12 0 0,17-21 0 0,1 3-957 16</inkml:trace>
  <inkml:trace contextRef="#ctx0" brushRef="#br0" timeOffset="7666.1">14175 1452 751 0,'0'0'0'0,"0"0"0"16,5-9 0-16,-5 9 0 0,0 0 0 0,9-8 0 16,-9 8 0-16,0 0 3 0,0 0-3 0,0-9 3 15,-6 2-3-15,6 7 5 0,0 0-5 0,-21-9 5 16,-14-3-5-16,35 12 9 0,0 0-9 0,-46-3 9 16,-9 11-9-16,55-8 13 0,0 0-13 0,-61 20 13 15,-8 9-13-15,69-29 11 0,0 0-11 0,-69 40 12 16,-8 20-12-16,77-60 16 0,0 0-16 0,-62 66 17 15,16 2-17-15,46-68 9 0,0 0-9 16,-27 64 10-16,13-14-10 0,14-50 6 0,0 0-6 0,2 40 6 16,16-8-6-16,-18-32 3 15,0 0-3-15,35 32 4 0,18-5-4 0,-53-27 3 0,0 0-3 16,69 26 4-16,8-7-4 0,-77-19 3 0,0 0-3 0,81 5 3 0,4-6-3 0,2 1-629 16</inkml:trace>
  <inkml:trace contextRef="#ctx0" brushRef="#br0" timeOffset="8415.45">14822 1452 729 0,'0'0'0'0,"0"0"0"0,-2-17 0 16,2 17 13-16,0 0-13 0,-7-16 13 15,0 7-13-15,7 9 21 0,0 0-21 0,-18-7 22 0,-15 2-22 16,33 5 22-16,0 0-22 0,-42 0 22 0,-4 9-22 16,46-9 22-16,0 0-22 0,-53 19 22 0,3 7-22 15,50-26 24-15,0 0-24 0,-42 36 24 0,7 13-24 16,35-49 26-1,0 0-26-15,-23 48 27 0,9 4-27 0,14-52 13 0,0 0-13 0,0 49 14 0,5-10-14 0,-5-39 8 16,0 0-8-16,18 33 8 16,13-15-8-16,-31-18 3 0,0 0-3 0,45 6 3 0,15-12-3 0,-60 6 1 15,0 0-1-15,58-18 1 0,-4-9-1 16,-54 27 0-16,0 0 0 0,50-40 1 0,-10-2-1 16,-40 42 0-16,0 0 0 0,25-33 0 0,-9 11 0 15,-16 22 2-15,0 0-2 0,9-11 2 0,-4 1-2 0,-5 10 4 16,0 0-4-16,0 0 4 0,2 16-4 0,-2-16 4 15,0 0-4-15,2 29 4 0,-1 14-4 0,-1-43 3 16,0 0-3-16,7 45 3 0,8-5-3 0,-15-40 1 16,0 0-1-16,22 33 2 0,14-14-2 0,-36-19 0 15,0 0 0 1,54 9 0-16,15-16 0 0,-69 7 0 0,0 0 0 0,76-21 0 0,-2-15 0 0,-74 36 0 0,0 0 0 16,71-54 0-16,-13-17 0 0,-58 71 0 0,0 0 0 15,55-69 0-15,-11 3 0 0,-44 66 5 0,0 0-5 16,40-73 6-16,1-6-6 0,-41 79 14 0,0 0-14 15,33-82 15-15,-10 1-15 0,-23 81 18 0,0 0-18 16,16-64 18 0,-5 28-18-16,-11 36 19 0,0 0-19 0,1-30 19 0,-2 6-19 0,1 24 18 0,0 0-18 15,-6-22 18-15,-2 4-18 0,8 18 17 0,0 0-17 0,-15-12 18 16,3 0-18-16,12 12 15 0,0 0-15 0,-17-9 15 31,-3 6-15-31,20 3 13 0,0 0-13 0,-18 5 13 0,10 7-13 16,8-12 7-16,0 0-7 0,-7 19 7 0,5 2-7 15,2-21 2-15,0 0-2 0,-5 31 2 0,-1 6-2 16,6-37 0-16,0 0 0 0,-9 50 0 0,2 26 0 16,7-76-2-16,0 0 2 0,-5 85-1 0,2-4 1 15,3-81-4-15,0 0 4 0,-2 85-4 0,-2 12 4 16,4-97-7-16,0 0 7 0,0 93-6 0,11-5 6 16,-11-88-9-16,0 0 9 0,16 77-9 0,8-20 9 15,-24-57-7-15,0 0 7 0,32 52-6 0,7-13 6 0,-39-39-6 16,0 0 6-16,44 37-5 0,2-4 5 15,-46-33-5-15,0 0 5 0,42 24-4 0,-10-12 4 16,-32-12-1-16,0 0 1 0,26 5 0 0,-4-5 0 0,-22 0 3 16,0 0-3-16,17-5 4 0,6-7-4 0,-23 12 15 15,0 0-15-15,32-16 15 0,10 1-15 0,-42 15 24 16,0 0-24-16,50-18 24 0,-1-1-24 0,4 2-942 0</inkml:trace>
  <inkml:trace contextRef="#ctx0" brushRef="#br0" timeOffset="9291.75">15236 1153 192 0,'0'0'0'0,"0"0"11"0,0 0-11 0,0 0 12 16,4 24-12-16,-4-24 23 0,0 0-23 0,5 8 23 0,8 8-23 15,-13-16 15-15,0 0-15 0,23 16 16 16,10-4-16-16,-33-12 6 0,0 0-6 0,48 8 6 15,17-8-6-15,-65 0 5 0,0 0-5 0,81-5 5 0,27-5-5 16,-108 10 10-16,0 0-10 0,107-12 10 0,-3 0-10 16,-104 12 13-16,0 0-13 0,97-13 14 0,0 8-14 15,-97 5 19-15,0 0-19 0,78-3 20 0,-27 6-20 16,-51-3 32-16,0 0-32 0,34 0 33 0,-20 0-33 16,-14 0 33-16,0 0-33 0,0 0 34 0,-30 9-34 0,30-9 23 15,0 0-23-15,-28 9 24 0,5-11-24 0,0-2-375 16</inkml:trace>
  <inkml:trace contextRef="#ctx0" brushRef="#br0" timeOffset="10706.08">16030 1609 259 0,'0'0'0'16,"0"0"0"-16,0 0 0 0,0 0 3 0,0 0-3 0,7 7 4 16,-7-7-4-16,0 0 7 0,0 0-7 0,13 2 7 15,4 8-7-15,-17-10 9 0,0 0-9 0,27 6 10 16,4-3-10-16,-31-3 9 0,0 0-9 0,36 0 10 15,-3-3-10-15,-33 3 22 0,0 0-22 0,36-9 23 16,-5 0-23-16,-31 9 33 0,0 0-33 0,27-12 33 16,6-3-33-16,-33 15 34 0,0 0-34 0,36-16 35 15,-8 2-35-15,-28 14 29 0,0 0-29 0,30-15 29 0,1-1-29 16,-31 16 27-16,0 0-27 0,29-12 28 0,-13 3-28 16,-16 9 31-16,0 0-31 0,8-3 31 15,-8 3-31-15,0 0 34 0,0 0-34 0,9-5 34 16,-9 5-34-16,0 0 31 0,0 0-31 0,-2-7 31 15,-5-5-31-15,7 12 28 0,0 0-28 0,-12-12 29 0,-7-4-29 16,19 16 27-16,0 0-27 0,-22-17 27 0,3 1-27 16,19 16 25-16,0 0-25 15,-19-9 26-15,-1 1-26 0,20 8 14 0,0 0-14 16,-19-7 14-16,3 7-14 0,16 0 10 0,0 0-10 0,-18 0 10 0,-1 3-10 16,19-3 6-16,0 0-6 0,-21 9 6 15,-2 7-6-15,23-16 4 0,0 0-4 0,-23 24 5 0,-2 12-5 16,25-36 3-16,0 0-3 0,-23 49 4 0,2 16-4 0,21-65 3 15,0 0-3-15,-21 73 3 0,7-6-3 0,14-67 1 16,0 0-1-16,-5 61 1 0,8-11-1 16,-3-50 0-16,0 0 0 0,14 47 0 0,9-2 0 0,-23-45-2 15,0 0 2-15,28 40-2 0,11-4 2 16,-39-36-4-16,0 0 4 0,46 30-3 0,21-15 3 16,-67-15-2-16,0 0 2 0,78 4-1 0,12-11 1 0,-90 7-1 0,0 0 1 0,86-18-1 15,-7-9 1-15,-79 27 0 0,0 0 0 16,78-37 0-16,0-8 0 0,-78 45 1 0,0 0-1 15,76-48 1-15,-11-4-1 0,-65 52 4 0,0 0-4 0,53-57 4 16,-18-14-4-16,-35 71 3 0,0 0-3 0,25-66 3 16,-9 9-3-16,-16 57 0 0,0 0 0 0,7-48 1 15,-4 16-1-15,-3 32 0 0,0 0 0 0,0-24 0 16,-2-2 0-16,2 26-2 0,0 0 2 0,-1-27-2 16,-1 7 2-16,2 20-5 0,0 0 5 0,-5-17-4 0,1 5 4 15,4 12-8-15,0 0 8 0,0-9-7 0,4 2 7 16,-4 7-10-16,0 0 10 0,10-8-10 0,11-1 10 15,-21 9-7-15,0 0 7 0,27-7-7 0,12 14 7 16,-39-7-5-16,0 0 5 0,42 14-4 0,6 14 4 16,-48-28-2-16,0 0 2 0,45 36-2 0,-1 7 2 15,-44-43 0-15,0 0 0 0,36 49 0 0,-15 8 0 16,-21-57 3-16,0 0-3 0,14 57 3 0,-5 4-3 0,-9-61 9 16,0 0-9-16,5 51 9 0,-10-9-9 0,5-42 16 15,0 0-16-15,-7 31 17 0,-4-7-17 0,11-24 18 16,0 0-18-16,-16 18 18 0,6-10-18 0,10-8 11 15,0 0-11-15,-21 0 11 0,-8-5-11 0,29 5 8 16,0 0-8-16,-31-12 8 0,4-7-8 0,27 19 7 0,0 0-7 16,-25-29 7-16,4-20-7 0,21 49 17 0,0 0-17 15,-14-60 17-15,9-4-17 0,5 64 25 0,0 0-25 16,14-63 26-16,18 4-26 0,-32 59 29 0,0 0-29 0,51-50 30 16,19 3-30-16,-70 47 31 0,0 0-31 0,78-36 32 15,-9 12-32-15,-69 24 17 0,0 0-17 0,65-17 18 0,4 10-18 16,-69 7 16-16,0 0-16 0,63 3 16 0,1 9-16 15,-64-12 8-15,0 0-8 0,53 19 9 0,-11 7-9 16,-42-26 3-16,0 0-3 0,32 31 3 0,-11 11-3 16,-21-42 1-16,0 0-1 0,11 48 1 0,-8 13-1 15,-3-61 0-15,0 0 0 0,-9 64 0 0,-5-3 0 16,14-61 0-16,0 0 0 0,-17 53 0 0,-3-10 0 16,20-43-1-16,0 0 1 0,-16 33 0 0,13-12 0 15,3-21-1-15,0 0 1 0,7 19 0 0,5-10 0 16,2 3-1003-16</inkml:trace>
  <inkml:trace contextRef="#ctx0" brushRef="#br0" timeOffset="11631.32">18838 1443 359 0,'0'0'0'0,"7"0"0"0,15-3 0 0,-22 3 23 0,0 0-23 15,17-5 23-15,-3 1-23 0,-14 4 47 0,0 0-47 16,0 0 48-16,0 0-48 0,0 0 49 0,0 0-49 15,-31-12 50-15,-24 3-50 0,55 9 42 0,0 0-42 16,-67-3 43-16,-13 15-43 0,80-12 23 0,0 0-23 16,-77 21 24-16,6 10-24 0,71-31 20 0,0 0-20 0,-61 42 20 15,1 13-20-15,60-55 16 0,0 0-16 0,-43 57 16 16,17-5-16 0,26-52 13-16,0 0-13 0,-7 45 13 0,14-9-13 0,-7-36 10 0,0 0-10 15,25 24 10-15,10-8-10 0,-35-16 9 16,0 0-9-16,42 2 9 0,7-7-9 0,-49 5 7 15,0 0-7-15,53-21 7 0,4-16-7 0,-57 37 7 16,0 0-7-16,55-43 7 0,-11-10-7 0,-44 53 6 0,0 0-6 16,38-52 6-16,-9 15-6 0,-29 37 12 0,0 0-12 15,19-29 12-15,-7 10-12 16,-12 19 12-16,0 0-12 0,4-9 12 0,1 2-12 0,-5 7 11 0,0 0-11 0,0 0 12 16,0 0-12-16,0 0 6 0,0 0-6 0,4 12 7 15,-2 20-7-15,-2-32 4 0,0 0-4 0,7 39 4 0,12 3-4 16,-19-42 2-16,0 0-2 0,26 36 2 0,6-6-2 15,-32-30 0-15,0 0 0 0,37 15 0 0,4-20 0 16,-41 5 2-16,0 0-2 0,44-24 3 0,11-23-3 16,-55 47 5-16,0 0-5 0,54-54 5 0,4-3-5 15,-58 57 9-15,0 0-9 0,50-67 10 0,-17-11-10 16,-33 78 16-16,0 0-16 0,25-85 16 0,-11-8-16 16,-14 93 26-16,0 0-26 0,4-89 27 0,-4 8-27 0,0 81 33 15,0 0-33-15,-4-67 33 0,-5 18-33 0,9 49 31 16,0 0-31-16,-8-36 31 0,0 19-31 0,8 17 29 15,0 0-29-15,-12-7 29 0,-11 19-29 0,23-12 20 16,0 0-20-16,-28 24 20 0,-2 19-20 0,30-43 7 16,0 0-7-16,-26 61 8 15,11 11-8-15,15-72 0 0,0 0 0 0,-3 82 1 16,5 11-1-16,-2-93 0 0,0 0 0 0,16 88 0 0,12-10 0 0,-28-78-5 16,0 0 5-16,35 73-4 0,2-2 4 0,-37-71-12 0,0 0 12 0,37 62-11 15,-5-6 11-15,-32-56-15 0,0 0 15 0,25 41-14 16,-8-10 14-16,-17-31-5 0,0 0 5 0,14 18-5 15,-8-11 5 1,-6-7-2-16,0 0 2 0,8 0-2 0,-2-11 2 16,-6 11-1-16,0 0 1 0,7-29 0 0,0-27 0 0,0 3-906 0</inkml:trace>
  <inkml:trace contextRef="#ctx0" brushRef="#br0" timeOffset="11914.32">18860 1480 875 0,'0'0'0'15,"0"0"0"-15,17-6 0 0,-17 6 6 0,0 0-6 0,30-6 7 0,14-3-7 16,-44 9 22-16,0 0-22 0,69-12 23 0,17-7-23 16,-86 19 28-16,0 0-28 0,92-25 29 0,5 1-29 15,-97 24 31-15,0 0-31 0,97-29 32 16,0-2-32-16,-97 31 37 0,0 0-37 0,90-33 38 16,-10 12-38-16,-80 21 36 0,0 0-36 0,63-12 37 0,-14 12-37 0,-49 0 27 0,0 0-27 15,36 16 27-15,-13 13-27 0,-23-29 25 16,0 0-25-16,21 36 26 0,-4 8-26 0,-17-44 19 15,0 0-19-15,15 48 20 0,2 6-20 0,-17-54 18 0,0 0-18 16,13 57 18-16,-3 3-18 0,-10-60 13 0,0 0-13 16,9 56 14-16,-6-15-14 0,-3-41 8 0,0 0-8 15,6 24 9-15,-10-11-9 0,4-13 6 0,0 0-6 16,4-16 6-16,6-26-6 16,3-3-1018-16</inkml:trace>
  <inkml:trace contextRef="#ctx0" brushRef="#br0" timeOffset="12056.14">20066 935 946 0,'0'0'0'0,"0"0"1"0,0 0-1 0,25-18 1 0,12 11-1 15,-37 7-1 1,0 0 1-16,42 4-1 0,2 11 1 0,-44-15-13 16,0 0 13-16,44 25-13 0,4 4 13 0,-48-29-22 0,0 0 22 15,51 28-22-15,-3-4 22 0,-1 0-597 0</inkml:trace>
  <inkml:trace contextRef="#ctx0" brushRef="#br0" timeOffset="12779.08">20265 1395 527 0,'0'0'0'0,"-9"8"0"15,-17 17 0-15,26-25 8 0,0 0-8 0,-30 40 8 16,4 5-8-16,26-45 16 0,0 0-16 0,-16 51 17 16,12 7-17-16,4-58 19 0,0 0-19 0,13 51 20 15,11-6-20-15,-24-45 19 0,0 0-19 0,39 37 20 16,10-16-20-16,-49-21 20 0,0 0-20 0,64 3 20 15,14-20-20-15,-78 17 21 0,0 0-21 0,79-35 22 16,-9-19-22-16,-70 54 25 0,0 0-25 0,60-60 25 16,-21 3-25-16,-39 57 38 0,0 0-38 0,18-61 39 15,-20 1-39-15,2 60 31 0,0 0-31 0,-26-61 32 16,-29-3-32-16,55 64 44 0,0 0-44 0,-67-57 45 16,-4 17-45-16,71 40 43 0,0 0-43 0,-72-17 44 15,2 13-44-15,70 4 39 0,0 0-39 0,-66 12 39 16,15 9-39-16,51-21 33 0,0 0-33 0,-35 24 34 15,21-3-34-15,14-21 24 0,0 0-24 0,10 16 25 16,24-4-25-16,-34-12 19 0,0 0-19 0,44 7 19 16,16-11-19-16,-60 4 17 0,0 0-17 0,70-7 17 15,15-10-17-15,-85 17 12 0,0 0-12 0,87-19 13 0,-3 2-13 16,-84 17 3-16,0 0-3 0,81-16 4 0,-7 4-4 16,-74 12 0-16,0 0 0 0,80 0 1 0,1 7-1 15,-81-7-1-15,0 0 1 0,76 17-1 0,-7 11 1 16,-69-28-7-16,0 0 7 0,54 40-6 0,-17-2 6 15,-37-38-13-15,0 0 13 0,27 43-12 0,-10 2 12 16,-17-45-15-16,0 0 15 0,13 49-14 0,-6 6 14 0,-7-55-16 16,0 0 16-16,3 50-16 0,-4-5 16 0,1-45-8 15,0 0 8-15,-11 37-7 0,-5-15 7 0,16-22-2 16,0 0 2-16,-23 9-2 0,0-9 2 0,23 0 0 0,0 0 0 16,-23-19 0-16,-1-14 0 0,24 33 1 0,0 0-1 15,-20-45 1-15,11 0-1 0,9 45 7 16,0 0-7-16,0-52 7 0,9 7-7 0,-9 45 14 0,0 0-14 0,23-52 14 15,14-21-14-15,-37 73 17 0,0 0-17 0,50-78 17 16,8 6-17-16,-58 72 17 0,0 0-17 0,65-56 18 16,11 20-18-16,-76 36 13 0,0 0-13 0,70-21 14 15,-10 14-14-15,-60 7 13 0,0 0-13 0,48 16 14 16,-11 20-14-16,-37-36 10 0,0 0-10 0,28 56 11 16,-8 18-11-16,-20-74 0 0,0 0 0 0,12 76 1 15,-8-3-1-15,-4-73 0 0,0 0 0 0,-6 73 0 16,1 3 0-16,5-76-3 0,0 0 3 0,-5 69-3 0,3-9 3 15,2-60-7-15,0 0 7 0,3 49-6 0,5-16 6 16,-8-33-8-16,0 0 8 0,22 24-8 0,23-12 8 16,-45-12-9-16,0 0 9 0,65 4-8 0,25-4 8 15,-90 0-3-15,0 0 3 0,109-4-2 0,18-1 2 16,-127 5 0-16,0 0 0 0,136-19 0 0,10-14 0 16,3 0-1001-16</inkml:trace>
  <inkml:trace contextRef="#ctx0" brushRef="#br0" timeOffset="39006.25">24776 620 345 0,'7'-9'0'0,"-7"9"25"0,0 0-25 0,17-43 25 16,4-20-25-16,-21 63 40 15,0 0-40-15,18-60 41 0,-11 1-41 0,-7 59 48 0,0 0-48 0,2-45 49 0,-7 12-49 16,5 33 46-16,0 0-46 16,-23-21 47-16,-25 14-47 0,48 7 26 0,0 0-26 0,-72 9 27 0,-31 26-27 15,103-35 20-15,0 0-20 0,-116 45 20 16,-7 15-20-16,123-60 19 0,0 0-19 0,-124 73 20 0,8 8-20 0,116-81 20 16,0 0-20-16,-111 94 20 0,21 22-20 0,90-116 24 15,0 0-24-15,-69 112 24 0,28 2-24 0,41-114 24 16,0 0-24-16,-10 106 24 0,33 3-24 0,-23-109 24 15,0 0-24-15,44 100 25 0,24-18-25 0,-68-82 18 16,0 0-18-16,85 76 18 0,26 5-18 0,-111-81 14 16,0 0-14-16,110 64 15 0,-10-12-15 15,-100-52 11-15,0 0-11 0,95 24 11 0,-6-27-11 0,1-4-743 16</inkml:trace>
  <inkml:trace contextRef="#ctx0" brushRef="#br0" timeOffset="39995.68">25396 1367 863 0,'0'0'0'0,"0"0"0"0,-1-12 0 16,1 12 22-16,0 0-22 16,-6-12 22-16,-1-5-22 0,7 17 41 0,0 0-41 0,-16-25 41 0,-12-14-41 15,28 39 36-15,0 0-36 0,-35-40 36 0,-4 2-36 16,39 38 29-16,0 0-29 0,-51-25 30 0,-16 19-30 15,67 6 23-15,0 0-23 0,-72 15 24 0,-2 18-24 16,74-33 11-16,0 0-11 0,-66 52 11 0,17 14-11 16,49-66 3-16,0 0-3 0,-35 64 4 0,15-7-4 15,20-57 0-15,0 0 0 0,-3 52 0 0,17-4 0 0,-14-48 0 32,0 0 0-32,35 37 0 0,23-17 0 0,-58-20-1 0,0 0 1 0,74 7 0 0,18-22 0 15,-92 15 0-15,0 0 0 0,95-25 0 0,-3-11 0 0,-92 36 2 16,0 0-2-16,88-41 3 0,-10-3-3 0,-78 44 5 15,0 0-5 1,62-52 6-16,-20-8-6 0,-42 60 11 0,0 0-11 0,28-54 12 0,-12 18-12 0,-16 36 14 16,0 0-14-16,11-24 14 0,-6 11-14 0,-5 13 8 0,0 0-8 15,0 0 9 1,5 33-9-16,-5-33 4 0,0 0-4 0,6 45 4 16,6 16-4-16,-12-61 2 0,0 0-2 0,18 67 2 0,4 6-2 0,-22-73 1 0,0 0-1 15,29 76 1-15,4-1-1 16,-33-75 0-16,0 0 0 0,37 67 0 0,-3-22 0 0,-34-45 0 0,0 0 0 0,28 28 0 15,-7-11 0-15,-21-17 0 0,0 0 0 0,14 4 0 16,-14-4 0-16,0 0 0 16,0 0 0-16,2-21 0 0,-14-19 0 0,12 40-1 0,0 0 1 15,-14-52-1-15,1-5 1 0,13 57-3 0,0 0 3 0,-5-52-2 0,5 11 2 16,0 41-4-16,0 0 4 0,7-37-4 0,5 6 4 16,-12 31-5-16,0 0 5 0,21-26-5 0,11 4 5 15,-32 22-7-15,0 0 7 0,41-9-7 0,10 9 7 31,-51 0-8-31,0 0 8 0,49 16-7 0,-5 16 7 0,-44-32-8 16,0 0 8-16,43 52-8 0,-6 21 8 16,-37-73-6-16,0 0 6 0,32 78-5 0,-8 1 5 15,-24-79-3-15,0 0 3 0,16 70-2 0,-12-18 2 16,-4-52-1-16,0 0 1 0,-7 38 0 0,-9-16 0 16,16-22 1-16,0 0-1 0,-25 9 2 0,-10-9-2 0,35 0 6 15,0 0-6-15,-41-16 7 0,-5-13-7 0,46 29 13 16,0 0-13-16,-46-47 14 0,4-15-14 0,42 62 25 15,0 0-25-15,-32-76 26 0,11-9-26 0,21 85 24 16,0 0-24-16,-7-88 25 0,18-2-25 0,-11 90 20 16,0 0-20-16,26-85 20 0,9 5-20 0,-35 80 17 0,0 0-17 15,32-62 17-15,-14 26-17 0,-18 36 13 0,0 0-13 16,14-19 14-16,2 10-14 0,-16 9 7 0,0 0-7 16,21-4 8-16,2 11-8 0,-23-7 2 0,0 0-2 15,19 14 3-15,-6 9-3 0,-13-23 0 0,0 0 0 0,9 26 0 16,-4 5 0-16,-5-31-1 0,0 0 1 0,5 33-1 15,2 0 1-15,-7-33-5 0,0 0 5 0,7 27-4 16,0-3 4-16,-7-24-8 0,0 0 8 0,4 21-8 0,-6-9 8 16,2-12-9-16,0 0 9 0,-2 7-9 15,2-7 9-15,0 0-8 0,0 0 8 0,0 0-7 0,6 9 7 16,-6-9-7-16,0 0 7 0,0 0-6 0,8 3 6 0,-8-3-5 16,0 0 5-16,0 0-5 0,11 9 5 15,-11-9-4-15,0 0 4 0,0 0-4 0,11 7 4 16,-11-7-8-16,0 0 8 0,0 0-8 0,10 9 8 0,-10-9-10 15,0 0 10-15,2 8-10 0,-9 8 10 16,7-16-14-16,0 0 14 0,-18 17-14 0,-12-1 14 16,30-16-16-16,0 0 16 0,-39 8-15 0,-8-4 15 0,1-1-903 15</inkml:trace>
  <inkml:trace contextRef="#ctx0" brushRef="#br0" timeOffset="40441.28">26642 1402 1009 0,'0'0'0'0,"0"0"0"0,0 0 0 16,0 0 0-16,0 0 0 0,2 8 1 0,-1 1-1 0,-1-9 2 15,0 0-2-15,4 12 3 0,-1 9-3 0,-3-21 2 16,0 0-2-16,0 31 2 0,-1 18-2 0,1-49 0 15,0 0 0-15,-2 60 0 0,4 27 0 16,-2-87 0-16,0 0 0 0,1 91 0 0,3-9 0 16,-4-82 0-16,0 0 0 0,7 81 0 0,5 2 0 15,-12-83 0-15,0 0 0 0,16 75 0 0,0-17 0 0,-16-58 0 16,0 0 0-16,12 42 1 0,-5-18-1 0,-7-24 2 16,0 0-2-16,4 7 2 0,-4-7-2 15,0 0 3-15,0 0-3 0,-12-31 4 0,-15-18-4 0,1-2-714 16</inkml:trace>
  <inkml:trace contextRef="#ctx0" brushRef="#br0" timeOffset="40656.51">26573 1358 852 0,'0'0'0'0,"0"0"0"16,7-15 0-16,-7 15 6 0,0 0-6 0,9-12 6 16,-4 3-6-16,-5 9 5 0,0 0-5 0,23-12 6 15,25-9-6-15,-48 21 2 0,0 0-2 0,53-12 2 0,-8 21-2 16,-45-9 4-16,0 0-4 0,39 21 4 15,-10 10-4-15,-29-31 7 0,0 0-7 0,12 41 8 0,-23 6-8 16,11-47 12-16,0 0-12 0,-28 50 12 16,-13 6-12-16,41-56 16 0,0 0-16 0,-45 51 17 15,-3-6-17-15,48-45 24 0,0 0-24 0,-41 37 24 0,13-11-24 0,28-26 6 16,0 0-6-16,-23 10 7 16,-1-22-7-16,-1 2-705 0</inkml:trace>
  <inkml:trace contextRef="#ctx0" brushRef="#br0" timeOffset="41358.4">26938 1294 712 0,'9'13'0'0,"-9"-13"18"16,0 0-18-16,30 34 18 0,2-8-18 0,-32-26 19 0,0 0-19 16,31 24 19-16,3-5-19 0,-34-19 12 15,0 0-12-15,39 13 12 0,8-13-12 0,-47 0 22 0,0 0-22 16,53-4 22-16,4-5-22 0,-57 9 36 0,0 0-36 15,49-12 37-15,-15 4-37 0,-34 8 43 0,0 0-43 16,28-19 44-16,-2-9-44 0,-26 28 44 0,0 0-44 16,21-38 44-16,-15-9-44 0,-6 47 28 0,0 0-28 0,-11-36 29 15,-15 10-29-15,26 26 21 0,0 0-21 0,-41-7 21 16,-17 19-21-16,58-12 9 0,0 0-9 0,-64 33 10 16,-3 22-10-16,67-55 2 0,0 0-2 15,-60 57 3-15,8 4-3 0,52-61 0 16,0 0 0-16,-39 64 0 0,18 5 0 0,21-69-1 15,0 0 1-15,-6 64-1 0,17-7 1 0,-11-57-6 0,0 0 6 16,26 49-5-16,17-16 5 0,-43-33-9 0,0 0 9 16,54 19-8-16,19-14 8 0,-73-5-10 0,0 0 10 15,70-12-10-15,-8-18 10 0,-62 30-12 0,0 0 12 16,53-43-11-16,-13-14 11 0,-40 57-8 0,0 0 8 16,30-61-8-16,-10 1 8 0,-20 60-1 0,0 0 1 0,14-57 0 15,-2-7 0-15,-12 64 2 0,0 0-2 0,11-54 3 0,-2 14-3 16,-9 40 8-16,0 0-8 0,7-31 9 0,0 17-9 15,-7 14 13-15,0 0-13 0,19-3 13 0,22 8-13 16,-41-5 13-16,0 0-13 0,49 19 13 0,4 10-13 16,-53-29 7-16,0 0-7 0,51 40 8 0,-7 5-8 15,-44-45 1-15,0 0-1 0,37 52 2 0,-8-3-2 0,-29-49 0 16,0 0 0-16,19 43 0 0,-8-7 0 0,-11-36-1 16,0 0 1-16,5 24 0 0,-5-15 0 0,0-9 0 0,0 0 0 15,0 0 0-15,-5-19 0 0,5 19 1 16,0 0-1-16,-2-24 1 0,4-2-1 0,-2 26 6 15,0 0-6-15,10-35 6 0,13-15-6 0,-23 50 13 0,0 0-13 16,35-59 14-16,8 2-14 0,-43 57 20 0,0 0-20 16,51-52 20-16,9 23-20 0,-60 29 23 15,0 0-23-15,62-7 23 0,-6 26-23 0,-56-19 15 0,0 0-15 16,49 36 16-16,-10 16-16 0,-39-52 9 0,0 0-9 0,30 50 10 16,-10 2-10-16,-20-52 6 0,0 0-6 0,19 52 6 15,7 2-6-15,-26-54 4 0,0 0-4 0,37 48 4 16,20-8-4-16,-57-40 3 0,0 0-3 15,78 24 3-15,26-27-3 0,-2 3-1012 0</inkml:trace>
  <inkml:trace contextRef="#ctx0" brushRef="#br0" timeOffset="41784.65">29353 1374 1065 0,'0'0'0'0,"0"-16"0"0,0-23 0 0,0 39 11 16,0 0-11-16,-5-49 12 0,-13 1-12 0,18 48 28 16,0 0-28-16,-32-45 28 0,-17 8-28 0,49 37 16 0,0 0-16 15,-64-24 17-15,-20 19-17 0,84 5 26 0,0 0-26 16,-89 12 27-16,8 21-27 0,81-33 30 0,0 0-30 15,-74 54 30-15,9 13-30 16,65-67 29-16,0 0-29 0,-56 69 29 0,10-1-29 0,46-68 26 16,0 0-26-16,-34 62 26 0,20-6-26 0,14-56 22 15,0 0-22-15,4 41 23 0,13-10-23 16,-17-31 20-16,0 0-20 0,28 12 20 0,9-15-20 16,-37 3 16-16,0 0-16 0,48-28 17 0,14-17-17 0,-62 45 18 15,0 0-18-15,63-66 18 0,1-17-18 0,-64 83 17 16,0 0-17-16,56-97 17 0,-8-24-17 0,-48 121 11 15,0 0-11-15,40-129 12 0,-8-13-12 0,-32 142 7 16,0 0-7-16,25-130 7 0,-9 33-7 0,-16 97 5 0,0 0-5 16,7-80 6-16,-5 15-6 0,-2 65 3 0,0 0-3 15,-4-52 3-15,-1 19-3 0,5 33 2 0,0 0-2 16,-9-12 3-16,-5 24-3 0,14-12 1 0,0 0-1 0,-20 29 2 16,-4 16-2-16,24-45 0 0,0 0 0 0,-23 68 0 15,7 22 0-15,16-90-7 0,0 0 7 16,-7 103-6-16,10-2 6 0,-3-101-13 0,0 0 13 0,11 102-12 15,5 7 12-15,-16-109-18 0,0 0 18 0,19 100-18 16,4-11 18-16,-23-89-21 0,0 0 21 0,21 72-21 16,-3-18 21-16,-18-54-18 0,0 0 18 0,16 36-18 15,2-11 18-15,-18-25-7 0,0 0 7 0,15 12-7 16,-8-9 7-16,-7-3-8 0,0 0 8 0,29-24-7 0,32-37 7 16,1 6-1042-16</inkml:trace>
  <inkml:trace contextRef="#ctx0" brushRef="#br0" timeOffset="41970.84">29736 502 808 0,'28'33'0'0,"-28"-33"4"16,0 0-4-16,69 91 4 0,26 55-4 0,-95-146 0 0,0 0 0 0,79 166 1 15,-33 4-1-15,-46-170 2 0,0 0-2 16,-3 185 3-16,-56 17-3 0,59-202 24 0,0 0-24 0,-128 215 24 15,-75 6-24-15,203-221 51 0,0 0-51 0,-263 206 51 16,-53-31-51-16,1-2-669 0</inkml:trace>
  <inkml:trace contextRef="#ctx0" brushRef="#br0" timeOffset="48355.47">4364 4089 460 0,'0'0'0'16,"0"0"0"-16,0 0 0 0,0 0 28 0,0 0-28 0,3-17 28 15,-6 7-28-15,3 10 59 0,0 0-59 0,-9-21 60 16,-10-15-60-16,19 36 60 0,0 0-60 0,-30-49 61 16,-4 1-61-16,34 48 47 0,0 0-47 0,-32-45 47 15,8 12-47-15,24 33 30 0,0 0-30 0,-25-24 31 16,-16 1-31-16,41 23 24 0,0 0-24 0,-40-14 25 16,8 7-25-16,32 7 17 0,0 0-17 0,-32 16 17 15,-8 20-17-15,40-36 13 0,0 0-13 0,-35 54 14 16,6 17-14-16,29-71 8 0,0 0-8 15,-21 74 9-15,12-3-9 0,9-71 6 0,0 0-6 0,4 81 7 16,6 16-7-16,-10-97 5 0,0 0-5 0,25 94 5 16,9-6-5-16,-34-88 3 0,0 0-3 0,35 88 3 15,0 2-3-15,-35-90 4 0,0 0-4 0,34 89 4 16,-4-5-4-16,-30-84 4 0,0 0-4 0,23 82 4 0,-6-18-4 16,-17-64 9-16,0 0-9 0,14 57 10 0,-3-2-10 15,-11-55 17-15,0 0-17 0,9 54 18 0,-2-2-18 16,-7-52 19-16,0 0-19 0,5 40 19 0,4-11-19 15,-9-29 19-15,0 0-19 0,9 17 19 0,0-15-19 16,-9-2 20-16,0 0-20 0,0-22 21 0,0-30-21 16,0 1-881-16</inkml:trace>
  <inkml:trace contextRef="#ctx0" brushRef="#br0" timeOffset="48653.02">3829 4832 1110 0,'0'0'0'0,"0"0"0"0,6-12 0 0,-6 12 3 0,0 0-3 15,23-19 4-15,21-14-4 0,-44 33 8 0,0 0-8 16,54-42 8-16,10-6-8 0,-64 48 31 0,0 0-31 0,72-49 32 16,4 3-32-16,-76 46 33 0,0 0-33 0,78-37 34 15,3 8-34-15,-81 29 43 0,0 0-43 0,67-16 43 16,-12 8-43-16,-55 8 34 0,0 0-34 16,40-4 35-16,-12 11-35 0,-28-7 25 0,0 0-25 15,18 14 26-15,-4 8-26 0,-14-22 20 0,0 0-20 0,14 30 20 16,2 6-20-16,-16-36 13 0,0 0-13 0,19 40 14 15,3 12-14-15,-22-52 10 0,0 0-10 16,19 50 10-16,2-5-10 0,-21-45 5 0,0 0-5 16,16 36 5-16,-7-11-5 0,-9-25 2 0,0 0-2 0,3 12 2 15,-3-12-2-15,0 0 0 0,0 0 0 0,-8-12 0 16,-7-25 0-16,15 37 0 0,0 0 0 0,-21-50 0 16,5-14 0-16,-5 0-1118 0</inkml:trace>
  <inkml:trace contextRef="#ctx0" brushRef="#br0" timeOffset="49332.9">4576 4195 751 0,'0'0'0'0,"3"7"0"0,11 14 0 16,-14-21 12-16,0 0-12 0,23 27 12 0,4 13-12 15,-27-40 14-15,0 0-14 0,37 45 15 0,12 4-15 0,-49-49 9 16,0 0-9-16,55 45 10 0,-2-2-10 0,-53-43 5 16,0 0-5-16,49 36 5 0,-7-3-5 0,-42-33 2 0,0 0-2 15,36 29 3-15,-10-6-3 0,-26-23 2 0,0 0-2 16,16 14 3-16,-7-4-3 0,-9-10 0 0,0 0 0 15,0 0 1-15,0 0-1 0,0 0 0 16,0 0 0-16,0 0 1 0,0 0-1 0,0 0 1 0,0 0-1 16,-9-7 2-16,2-1-2 0,7 8 12 0,0 0-12 15,-9-16 12-15,-3 4-12 0,12 12 33 0,0 0-33 16,-6-16 33-16,1 2-33 0,5 14 44 0,0 0-44 0,0-12 44 0,5-3-44 16,-5 15 42-16,0 0-42 0,18-9 42 0,5 6-42 15,-23 3 44-15,0 0-44 0,33 3 45 0,8 6-45 16,-41-9 36-16,0 0-36 0,48 15 36 0,-2 10-36 15,-46-25 23-15,0 0-23 16,44 32 24-16,-20 10-24 0,-24-42 14 0,0 0-14 0,16 52 15 16,-16 0-15-16,0-52 7 0,0 0-7 0,-12 48 7 15,-9-6-7-15,21-42 5 0,0 0-5 16,-20 31 5-16,11-14-5 0,9-17 4 16,0 0-4-16,0 9 5 0,13-6-5 0,-13-3 4 15,0 0-4-15,32-5 4 0,22-10-4 0,-54 15 3 0,0 0-3 16,64-28 4-16,3-14-4 0,-67 42 6 0,0 0-6 0,74-52 6 15,5-5-6-15,-79 57 9 0,0 0-9 0,78-52 10 16,-20 7-10-16,-58 45 13 0,0 0-13 0,46-32 14 0,-25 7-14 16,-21 25 19-16,0 0-19 0,14-15 19 0,-9 11-19 15,-5 4 17-15,0 0-17 0,-19 0 17 0,-30 4-17 16,49-4 15-16,0 0-15 0,-53 12 15 0,12 5-15 16,41-17 8-16,0 0-8 0,-32 23 9 0,13 1-9 0,19-24 4 15,0 0-4-15,-3 29 4 0,15 2-4 0,-12-31 3 16,0 0-3-16,25 30 4 0,19-6-4 0,-44-24 1 15,0 0-1-15,54 24 1 0,1-8-1 16,-55-16 0-16,0 0 0 0,55 12 0 0,-11-3 0 0,-44-9 0 16,0 0 0-16,32 12 0 0,-15 7 0 0,-17-19 0 15,0 0 0-15,-3 22 0 0,-11 4 0 0,14-26 0 16,0 0 0-16,-32 25 0 0,-12-5 0 0,44-20 0 16,0 0 0-16,-51 18 0 0,-8-6 0 0,59-12 1 15,0 0-1-15,-46 7 1 0,17-7-1 0,29 0-1 16,0 0 1-16,-20-19 0 0,-1-26 0 0,21 45-2 0,0 0 2 15,-5-61-2-15,28-15 2 0,0-2-1130 16</inkml:trace>
  <inkml:trace contextRef="#ctx0" brushRef="#br0" timeOffset="49512.71">5876 4278 919 0,'0'0'0'0,"8"-12"0"15,15-23 0-15,-23 35 12 0,0 0-12 0,28-33 12 16,2 13-12-16,-30 20 20 0,0 0-20 0,32-13 20 16,-4 13-20-16,-28 0 22 0,0 0-22 0,27 18 22 0,-8 25-22 15,-19-43 18-15,0 0-18 0,21 57 18 0,-3 23-18 16,-18-80 16-16,0 0-16 0,18 78 17 0,5-2-17 15,-23-76 16-15,0 0-16 0,28 81 17 0,2 13-17 16,-30-94 14-16,0 0-14 0,25 91 14 16,-2-18-14-16,-23-73 16 0,0 0-16 0,15 57 17 0,-6-15-17 15,-9-42 16-15,0 0-16 0,5 26 17 0,-8-16-17 16,1 0-858-16</inkml:trace>
  <inkml:trace contextRef="#ctx0" brushRef="#br0" timeOffset="50011.85">5927 4602 1132 0,'0'0'0'16,"0"0"0"-16,0 0 0 0,0 0 16 0,0 0-16 16,21-4 16-16,16-1-16 0,-37 5 41 0,0 0-41 15,58-4 41-15,18-4-41 0,-76 8 34 0,0 0-34 16,72-11 35-16,-6 3-35 0,-66 8 16 0,0 0-16 0,56-9 16 16,-10 0-16-16,-46 9 10 0,0 0-10 0,35-10 10 15,-15 1-10-15,-20 9 0 0,0 0 0 0,8-8 0 16,-8 8 0-16,0 0-3 0,0 0 3 0,0-9-2 15,0 9 2-15,0 0-11 0,0 0 11 0,-5 2-11 16,5-2 11-16,0 0-20 0,0 0 20 0,-7 15-19 0,7 1 19 16,0-16-19-16,0 0 19 0,7 28-18 0,7 1 18 15,-14-29-13-15,0 0 13 0,20 40-12 0,10 12 12 16,-30-52-6-16,0 0 6 0,33 53-5 0,6-4 5 16,-39-49 0-16,0 0 0 0,32 36 0 0,-13-8 0 15,-19-28 5-15,0 0-5 0,12 17 6 0,-12-17-6 16,0 0 20-16,0 0-20 0,0 0 21 0,0-5-21 0,0 5 34 15,0 0-34-15,0-24 35 0,6-25-35 0,-6 49 40 16,0 0-40-16,17-52 40 16,6-5-40-16,-23 57 44 0,0 0-44 0,32-52 44 15,7 7-44-15,-39 45 39 0,0 0-39 0,40-36 40 16,-3 8-40-16,-37 28 30 0,0 0-30 0,36-12 31 0,-3 7-31 16,-33 5 20-16,0 0-20 0,30 9 21 0,-5 3-21 15,-25-12 16-15,0 0-16 0,21 21 17 0,-12 12-17 16,-9-33 8-16,0 0-8 0,2 43 9 0,-8 9-9 15,6-52 6-15,0 0-6 0,-1 53 6 0,2-8-6 16,-1-45 3-16,0 0-3 0,13 37 4 0,10-15-4 16,-23-22 1-16,0 0-1 0,35 5 2 0,16-17-2 0,-51 12 0 15,0 0 0-15,64-24 0 0,15-12 0 0,-5-1-1268 16</inkml:trace>
  <inkml:trace contextRef="#ctx0" brushRef="#br0" timeOffset="51157.28">7636 4408 987 0,'0'0'0'0,"-7"3"0"15,-13 9 0-15,20-12 12 0,0 0-12 0,-49 25 13 16,-29 11-13-16,78-36 13 0,0 0-13 0,-84 41 14 0,11 3-14 0,73-44 18 0,0 0-18 16,-52 45 18-1,18 8-18-15,34-53 32 0,0 0-32 0,-18 59 32 0,18-5-32 16,0-54 44-16,0 0-44 0,14 48 44 16,15-15-44-16,-29-33 42 0,0 0-42 0,47 12 42 0,20-20-42 15,-67 8 36-15,0 0-36 0,73-30 37 16,-1-13-37-16,-72 43 31 0,0 0-31 0,60-54 32 15,-16-1-32-15,-44 55 25 0,0 0-25 0,32-54 26 16,-15 6-26-16,-17 48 22 0,0 0-22 0,11-40 22 16,-7 19-22-16,-4 21 17 0,0 0-17 0,1-12 18 15,-1 12-18-15,0 0 14 0,0 0-14 0,0 0 15 16,-8 17-15-16,8-17 11 0,0 0-11 0,-6 28 11 16,4 5-11-16,2-33 7 0,0 0-7 0,6 43 7 15,3 11-7-15,-9-54 2 0,0 0-2 0,19 52 3 16,11-12-3-16,-30-40 0 0,0 0 0 0,33 26 1 15,6-23-1-15,-39-3 0 0,0 0 0 0,41-16 0 16,5-13 0-16,-46 29-7 0,0 0 7 0,37-45-6 0,-7-3 6 16,-30 48-17-16,0 0 17 0,19-44-16 0,-1 5 16 15,-18 39-24-15,0 0 24 0,12-33-24 0,-5 0 24 16,-7 33-24-16,0 0 24 0,9-24-23 0,0 8 23 16,-9 16-12-16,0 0 12 0,12-9-11 0,-1 6 11 15,-11 3-3-15,0 0 3 0,12 8-2 0,6 15 2 16,-18-23-1-16,0 0 1 0,14 33 0 0,0 7 0 0,-14-40 0 15,0 0 0-15,12 45 0 0,-3 12 0 0,-9-57 0 16,0 0 0-16,5 52 0 0,-5-11 0 0,0-41 1 16,0 0-1-16,-5 31 2 0,2-17-2 0,3-14 5 0,0 0-5 15,-9 0 6-15,0-17-6 0,9 17 11 16,0 0-11-16,-5-30 12 0,-1-16-12 0,6 46 16 0,0 0-16 16,2-49 17-16,7 8-17 0,-9 41 18 0,0 0-18 15,18-40 18-15,-1 7-18 0,-17 33 18 0,0 0-18 16,27-31 18-16,1 7-18 0,-28 24 13 0,0 0-13 0,35-14 14 15,-1 10-14-15,-34 4 8 0,0 0-8 0,33 6 9 16,-1 9-9-16,-32-15 5 0,0 0-5 0,23 19 5 16,-9 14-5-16,-14-33 4 0,0 0-4 0,4 42 4 15,-13 6-4-15,9-48 2 0,0 0-2 0,-13 49 2 16,3-6-2-16,10-43 1 0,0 0-1 0,-9 33 1 0,9-18-1 16,0-15 1-16,0 0-1 0,9 2 1 0,10-16-1 15,-19 14 1-15,0 0-1 0,28-24 1 0,6-12-1 16,-34 36 2-16,0 0-2 0,37-37 3 15,0 4-3-15,-37 33 4 0,0 0-4 0,37-31 5 0,-3-2-5 16,-34 33 6-16,0 0-6 0,31-24 7 0,3 5-7 16,-34 19 7-16,0 0-7 0,35-9 8 0,-3 4-8 15,-32 5 8-15,0 0-8 0,23 5 8 0,-11 11-8 16,-12-16 3-16,0 0-3 0,5 21 4 0,-5 6-4 0,0-27 2 16,0 0-2-16,-3 25 2 0,6-5-2 15,-3-20 1-15,0 0-1 0,13 13 1 0,3-13-1 0,-16 0 0 16,0 0 0-16,30-6 0 0,10-9 0 0,-40 15-1 15,0 0 1-15,41-21 0 0,-4-3 0 0,-37 24-1 16,0 0 1-16,35-24 0 0,-3 1 0 0,-32 23-6 16,0 0 6-16,23-17-6 0,-6 8 6 15,-17 9-19-15,0 0 19 0,11-12-18 0,1 5 18 16,-12 7-29-16,0 0 29 0,13-9-28 0,-6 9 28 0,-7 0-30 0,0 0 30 16,0 0-29-16,9 16 29 0,-9-16-26 0,0 0 26 15,8 17-26-15,5-1 26 0,-13-16-18 0,0 0 18 16,17 17-18-16,8-1 18 0,-25-16-17 0,0 0 17 15,34 7-16-15,8-7 16 0,-42 0-14 0,0 0 14 0,40-4-14 16,-4-4 14-16,-36 8-7 0,0 0 7 0,23-16-6 16,-9 4 6-16,-14 12-2 0,0 0 2 0,5-12-1 0,-10 0 1 15,5 12-1-15,0 0 1 0,-28-19 0 0,-34-7 0 16,62 26 0-16,0 0 0 0,-72-25 0 0,4 19 0 16,68 6 1-16,0 0-1 0,-65 8 1 0,3 20-1 15,62-28 2-15,0 0-2 0,-51 40 3 0,16 8-3 0,35-48 3 16,0 0-3-16,-11 57 3 0,34 12-3 15,-23-69 2-15,0 0-2 0,50 71 2 0,27-12-2 0,-77-59 4 16,0 0-4-16,99 49 4 0,37-15-4 0,-136-34 5 16,0 0-5-16,141 21 5 0,9-17-5 15,-2-3-1039-15</inkml:trace>
  <inkml:trace contextRef="#ctx0" brushRef="#br0" timeOffset="52728.55">3637 6000 270 0,'0'0'0'0,"0"0"0"0,0 0 0 16,0 0 121-16,0 0-121 0,23-33 122 0,-2 9-122 15,-21 24 154-15,0 0-154 0,23-24 154 0,0 4-154 16,-23 20 45-16,0 0-45 0,27-8 45 0,4 8-45 16,-31 0 24-16,0 0-24 0,36 15 25 0,-5 22-25 15,-31-37 11-15,0 0-11 0,32 52 11 0,-5 26-11 0,-27-78 4 16,0 0-4-16,22 79 4 0,-2-4-4 15,-20-75 1-15,0 0-1 0,18 64 1 0,1-16-1 16,-19-48 0-16,0 0 0 0,16 36 1 0,-7-15-1 16,-9-21 2-16,0 0-2 0,0 0 2 0,0 0-2 0,0 0 7 15,0 0-7-15,1-28 7 0,6-10-7 16,-7 38 14-16,0 0-14 0,7-48 14 0,6-7-14 0,-13 55 18 16,0 0-18-16,12-58 19 0,4-6-19 0,-16 64 26 15,0 0-26-15,21-60 27 0,-1 10-27 0,-20 50 21 16,0 0-21-16,26-31 22 0,1 13-22 0,-27 18 18 15,0 0-18-15,26-3 18 0,2 10-18 0,-28-7 11 16,0 0-11-16,32 22 12 0,3 15-12 0,-35-37 4 16,0 0-4-16,32 46 5 0,-6 3-5 0,-26-49 3 15,0 0-3-15,23 45 3 0,-3-6-3 0,-20-39 2 0,0 0-2 0,16 30 2 0,-9-18-2 16,-7-12 2-16,0 0-2 16,9 3 2-16,3-11-2 0,-12 8 2 0,0 0-2 0,18-23 3 15,10-15-3-15,-28 38 7 0,0 0-7 0,30-43 7 0,7-2-7 16,-37 45 13-16,0 0-13 0,35-45 14 15,-3 10-14-15,-32 35 16 0,0 0-16 0,28-20 16 16,0 14-16-16,-28 6 17 0,0 0-17 0,27 9 17 16,-4 12-17-16,-23-21 8 0,0 0-8 0,24 33 8 15,-1 13-8-15,-23-46 4 0,0 0-4 0,16 54 4 0,-4-5-4 16,-12-49 2-16,0 0-2 0,13 43 3 16,-3-14-3-16,-10-29 2 0,0 0-2 0,18 24 3 15,0-4-3-15,-18-20 3 0,0 0-3 0,19 12 3 0,2-12-3 16,-21 0 2-16,0 0-2 0,23-12 2 0,0-8-2 15,-23 20 0-15,0 0 0 0,21-32 0 0,2-13 0 16,-23 45-5-16,0 0 5 0,23-52-4 0,0-5 4 16,-23 57-13-16,0 0 13 0,23-52-12 0,-2 8 12 15,-21 44-10-15,0 0 10 0,14-26-9 0,-5 11 9 0,-9 15-7 16,0 0 7-16,0 0-6 0,9 3 6 0,-9-3-3 16,0 0 3-16,2 25-3 0,-4 16 3 0,2-41-1 15,0 0 1-15,0 49 0 0,9 8 0 0,-9-57 0 0,0 0 0 16,7 52 0-16,5-13 0 0,-12-39 0 15,0 0 0-15,13 28 1 0,1-16-1 0,-14-12 5 16,0 0-5-16,14-12 5 0,-2-28-5 0,-1 0-951 16</inkml:trace>
  <inkml:trace contextRef="#ctx0" brushRef="#br0" timeOffset="52872.62">5200 5716 964 0,'0'0'0'0,"-2"-12"0"16,-1-21 0-16,3 33 8 0,0 0-8 0,-2-31 9 15,4 14-9-15,-2 17 21 0,0 0-21 0,8 1 22 16,10 22-22-16,-18-23 22 0,0 0-22 0,27 38 23 0,4 17-23 15,-31-55 15-15,0 0-15 0,41 54 15 0,8 5-15 0,-49-59 10 16,0 0-10-16,60 57 11 0,16-9-11 16,2-3-780-16</inkml:trace>
  <inkml:trace contextRef="#ctx0" brushRef="#br0" timeOffset="53883.01">6052 6048 942 0,'0'0'0'0,"0"0"0"0,9 0 0 15,-9 0 13-15,0 0-13 0,0 0 13 0,5-5-13 16,-5 5 28-16,0 0-28 0,-9-3 29 0,-10-6-29 15,19 9 69-15,0 0-69 0,-32-3 69 0,-17 8-69 16,49-5 77-16,0 0-77 0,-55 22 78 0,-12 20-78 0,67-42 66 16,0 0-66-16,-67 48 67 0,3 4-67 0,64-52 52 15,0 0-52-15,-49 45 52 0,17 0-52 0,32-45 28 16,0 0-28-16,-17 40 29 0,22-9-29 0,-5-31 16 0,0 0-16 16,30 17 17-16,16-13-17 0,-46-4 9 15,0 0-9-15,62-12 10 0,6-19-10 0,-68 31 6 0,0 0-6 16,69-45 7-16,-5-21-7 0,-64 66 4 15,0 0-4-15,56-85 4 0,-10-10-4 0,-46 95 6 16,0 0-6-16,37-99 6 0,-16 4-6 0,-21 95 9 16,0 0-9-16,9-97 10 0,-18-2-10 0,9 99 9 15,0 0-9-15,-9-84 10 0,0 37-10 0,9 47 10 16,0 0-10-16,-5-26 10 0,2 14-10 0,3 12 9 16,0 0-9-16,-9 14 10 0,-14 41-10 0,23-55 6 15,0 0-6-15,-18 78 7 0,9 14-7 0,9-92 0 16,0 0 0-16,-3 97 1 0,10 0-1 0,-7-97-2 15,0 0 2-15,18 88-1 0,6-3 1 0,-24-85-6 0,0 0 6 16,39 69-5-16,7-21 5 0,-46-48-10 0,0 0 10 16,49 33-9-16,1-17 9 0,-50-16-14 0,0 0 14 15,49 0-13-15,-3-16 13 0,-46 16-11 0,0 0 11 16,44-29-11-16,2-15 11 0,-46 44-8 0,0 0 8 16,41-57-7-16,-10-12 7 0,-31 69-6 0,0 0 6 0,27-60-6 15,-4 2 6-15,-23 58-3 0,0 0 3 0,14-39-2 16,-9 16 2-16,-5 23-1 0,0 0 1 0,-14-9-1 15,-32 6 1-15,46 3 0 0,0 0 0 0,-58 12 0 16,-11 23 0-16,69-35 0 0,0 0 0 0,-70 57 1 16,1 19-1-16,69-76 1 0,0 0-1 0,-58 85 1 15,13-16-1-15,45-69 2 0,0 0-2 0,-24 57 3 0,29-17-3 16,-5-40 1-16,0 0-1 0,23 24 1 16,18-12-1-16,-41-12 0 0,0 0 0 0,44-7 1 0,10-13-1 15,-54 20 0-15,0 0 0 0,59-45 0 0,6-25 0 0,-65 70-1 16,0 0 1-16,63-83 0 0,-1-7 0 0,-62 90 0 15,0 0 0-15,49-97 1 0,-12-12-1 0,-37 109 4 16,0 0-4-16,22-109 4 0,-17 0-4 0,-5 109 9 16,0 0-9-16,-9-100 9 15,-12 19-9-15,21 81 12 0,0 0-12 0,-19-61 12 0,-3 28-12 16,22 33 7-16,0 0-7 0,-24-3 8 0,-20 20-8 16,44-17 3-16,0 0-3 0,-41 38 3 0,6 16-3 15,35-54 1-15,0 0-1 0,-23 76 1 0,12 17-1 0,11-93 0 16,0 0 0-16,6 101 0 0,15-15 0 0,-21-86-2 0,0 0 2 15,31 80-1-15,3-11 1 0,-34-69-3 16,0 0 3-16,41 61-2 0,3-9 2 0,-44-52-2 0,0 0 2 16,40 36-2-16,-8-15 2 0,-32-21-2 0,0 0 2 15,28 0-2-15,-1-21 2 0,-27 21-2 0,0 0 2 16,26-33-2-16,-7-10 2 0,-19 43 0 0,0 0 0 0,22-49 0 16,-3-3 0-16,-19 52 1 0,0 0-1 15,21-57 2-15,-1-3-2 0,-20 60 4 0,0 0-4 0,17-51 4 16,-8 20-4-16,-9 31 5 0,0 0-5 0,9-12 5 0,0 24-5 15,-9-12 5-15,0 0-5 0,9 28 6 0,-4 17-6 16,-5-45 4-16,0 0-4 0,0 52 4 0,3 5-4 16,-3-57 0-16,0 0 0 0,11 64 1 0,10 5-1 0,-21-69 0 15,0 0 0-15,27 64 0 0,1-13 0 0,-28-51-1 16,0 0 1-16,26 36-1 0,-3-14 1 16,-23-22-1-16,0 0 1 0,18 6 0 0,-4-12 0 15,-14 6 0-15,0 0 0 0,14-15 0 0,0-9 0 0,-14 24 0 16,0 0 0-16,16-33 0 0,-9-4 0 0,-7 37 1 15,0 0-1-15,7-36 1 0,-7 5-1 0,0 31-1 0,0 0 1 0,2-24 0 0,1 6 0 16,-3 18-4-16,0 0 4 0,4-12-4 0,1 4 4 0,-5 8-18 16,0 0 18-16,9 0-18 0,0 8 18 0,0-3-1239 31</inkml:trace>
  <inkml:trace contextRef="#ctx0" brushRef="#br0" timeOffset="54470.4">6946 5434 673 0,'0'0'0'0,"-9"12"0"0,-19 17 0 16,28-29 0-16,0 0 0 0,-32 56 0 0,1 23 0 15,31-79-2-15,0 0 2 0,-27 90-2 0,13-8 2 16,14-82 7-16,0 0-7 0,-7 92 7 0,14 4-7 16,-7-96 25-16,0 0-25 0,16 97 26 15,9-12-26-15,-25-85 37 0,0 0-37 0,31 73 38 16,10-25-38-16,-41-48 40 0,0 0-40 0,37 37 40 0,-5-17-40 15,-32-20 44-15,0 0-44 0,26 16 44 0,-3-11-44 16,0-1-673-16</inkml:trace>
  <inkml:trace contextRef="#ctx0" brushRef="#br0" timeOffset="54827.94">7235 5938 987 0,'0'0'0'0,"0"0"0"0,0 0 0 0,0 0 4 16,0 0-4-16,9-4 4 0,4 6-4 0,-13-2 7 0,0 0-7 15,14 10 8-15,9 4-8 0,-23-14 18 0,0 0-18 16,23 23 18-16,3 9-18 0,-26-32 14 0,0 0-14 16,32 33 14-16,3-5-14 0,-35-28 12 0,0 0-12 0,37 24 13 15,-5-15-13-15,-32-9 26 0,0 0-26 0,32-4 27 16,-9-13-27-16,-23 17 36 0,0 0-36 0,17-31 36 16,-3-11-36-16,-14 42 36 0,0 0-36 0,9-43 36 15,-14 5-36-15,5 38 35 0,0 0-35 0,-21-36 36 16,-13-4-36-16,34 40 28 0,0 0-28 0,-35-33 29 15,0 14-29-15,35 19 31 0,0 0-31 0,-34-5 32 16,-10 7-32-16,44-2 29 0,0 0-29 0,-41 19 29 0,10 13-29 16,31-32 14-16,0 0-14 0,-21 56 14 0,10 17-14 15,11-73 3-15,0 0-3 0,0 77 4 0,14 3-4 16,-14-80 0-16,0 0 0 0,35 66 1 0,20-21-1 16,-55-45 0-16,0 0 0 0,67 36 0 0,14-8 0 15,-81-28-5-15,0 0 5 0,74 8-5 0,-7-13 5 16,-67 5-20-16,0 0 20 0,58-20-20 0,-15-17 20 15,1 3-1089-15</inkml:trace>
  <inkml:trace contextRef="#ctx0" brushRef="#br0" timeOffset="55188.14">7812 5894 897 0,'0'0'0'16,"-3"-8"0"-16,-3-13 0 0,6 21 7 0,0 0-7 0,-3-24 7 15,-2 8-7-15,5 16 17 0,0 0-17 0,-4-12 17 16,4 5-17-16,0 7 24 0,0 0-24 0,0 0 24 16,0 0-24-16,0 0 18 0,0 0-18 0,12 19 19 15,-1 2-19-15,-11-21 14 0,0 0-14 0,18 28 15 16,3 8-15-16,-21-36 11 0,0 0-11 0,19 45 11 15,8 12-11-15,-27-57 10 0,0 0-10 0,19 61 10 16,-7-1-10-16,-12-60 11 0,0 0-11 0,4 45 11 16,-8-14-11-16,4-31 12 0,0 0-12 0,-5 18 12 15,-2-8-12-15,7-10 15 0,0 0-15 0,0 0 15 16,0 0-15-16,0 0 18 0,0 0-18 0,-9-12 18 0,8-28-18 16,1 40 24-16,0 0-24 0,5-52 25 15,9-12-25-15,-14 64 25 0,0 0-25 0,26-62 26 16,11 5-26-16,-37 57 25 0,0 0-25 0,45-51 26 15,-5 10-26-15,-40 41 28 0,0 0-28 0,41-28 28 0,-6 14-28 16,-35 14 10-16,0 0-10 0,32 0 10 0,-1 14-10 16,-31-14 3-16,0 0-3 0,32 24 4 0,2 13-4 15,-34-37 1-15,0 0-1 0,33 52 1 0,-5 12-1 16,-28-64 0-16,0 0 0 0,27 69 0 0,-9 4 0 16,-18-73 0-16,0 0 0 0,19 60 0 0,2-15 0 0,-21-45-1 15,0 0 1-15,23 33 0 0,0-10 0 0,3 1-1026 16</inkml:trace>
  <inkml:trace contextRef="#ctx0" brushRef="#br0" timeOffset="55557.71">8952 5790 807 0,'0'0'0'0,"0"0"0"0,-14-5 0 0,14 5 27 0,0 0-27 0,-27-5 27 16,-10 10-27-16,37-5 54 0,0 0-54 0,-49 16 55 15,-15 5-55-15,64-21 90 0,0 0-90 0,-61 29 91 16,9 9-91-16,52-38 78 0,0 0-78 0,-40 47 79 15,12 8-79-15,28-55 26 0,0 0-26 0,-16 61 27 16,14-4-27-16,2-57 14 0,0 0-14 0,9 52 15 16,14-16-15-16,-23-36 6 0,0 0-6 0,31 17 7 15,15-18-7-15,-46 1 5 0,0 0-5 0,53-19 5 16,2-14-5-16,-55 33 6 0,0 0-6 16,55-52 6-16,-10-9-6 0,-45 61 8 0,0 0-8 15,39-65 8-15,-11 9-8 0,-28 56 10 0,0 0-10 0,18-52 10 16,0 7-10-16,-18 45 13 0,0 0-13 0,9-29 14 15,-2 13-14-15,-7 16 14 0,0 0-14 0,0 0 15 16,7 18-15-16,-7-18 10 0,0 0-10 0,0 24 10 0,0 10-10 16,0-34 4-16,0 0-4 0,0 42 5 0,8 13-5 15,-8-55 1-15,0 0-1 0,15 57 2 0,2 7-2 16,-17-64-1-16,0 0 1 0,18 54 0 0,1-14 0 0,-19-40-9 16,0 0 9-16,21 21-9 15,4-30 9-15,2 2-1088 0</inkml:trace>
  <inkml:trace contextRef="#ctx0" brushRef="#br0" timeOffset="56118.1">9135 5770 942 0,'0'0'0'0,"0"-6"0"0,-3-13 0 15,3 19 5-15,0 0-5 0,-4-13 6 0,2 6-6 0,2 7 12 16,0 0-12-16,0 0 12 0,20 15-12 0,-20-15 21 0,0 0-21 16,21 24 21-16,7 2-21 0,-28-26 16 15,0 0-16-15,35 32 17 0,8 0-17 0,-43-32 17 16,0 0-17-16,39 37 18 0,-8-3-18 15,-31-34 19-15,0 0-19 0,23 33 20 0,-12-3-20 0,-11-30 17 0,0 0-17 16,7 24 17-16,-7-15-17 0,0-9 28 0,0 0-28 0,0 0 29 16,0 0-29-16,0 0 30 0,0 0-30 0,-4-14 31 15,-1-21-31-15,5 35 31 0,0 0-31 0,-3-38 32 16,6 2-32-16,-3 36 27 0,0 0-27 0,5-37 27 0,8-6-27 0,-13 43 25 16,0 0-25-16,14-41 26 0,5 4-26 0,-19 37 20 15,0 0-20-15,23-27 20 0,2 14-20 0,-25 13 12 16,0 0-12-16,25 0 13 0,-1 16-13 0,-24-16 5 15,0 0-5-15,23 24 6 0,0 13-6 0,-23-37 2 32,0 0-2-32,18 41 2 0,-2 6-2 0,-16-47 0 0,0 0 0 0,12 50 0 0,-9 5 0 0,-3-55 0 15,0 0 0-15,2 51 0 0,-4-5 0 0,2-46 0 16,0 0 0-16,-3 38 0 0,3-13 0 0,0-25 0 16,0 0 0-16,0 12 0 0,0-12 0 0,0 0 0 15,0 0 0-15,3-12 1 0,8-21-1 0,-11 33 1 0,0 0-1 16,16-40 2-16,3-5-2 0,-19 45 4 15,0 0-4-15,27-42 5 0,10 3-5 0,-37 39 8 0,0 0-8 16,44-33 9-16,2 9-9 0,-46 24 11 0,0 0-11 16,42-21 11-16,-3 14-11 0,-39 7 10 0,0 0-10 15,26 5 10-15,3 14-10 0,-29-19 4 0,0 0-4 16,17 28 5 0,-6 17-5-16,-11-45 1 0,0 0-1 0,2 52 1 0,-6 13-1 0,4-65 0 0,0 0 0 0,-12 64 0 15,-2-6 0-15,14-58 0 0,0 0 0 16,-13 45 0-1,12-18 0-15,1-27-1 0,0 0 1 0,8 16 0 0,17-20 0 16,1 4-1146-16</inkml:trace>
  <inkml:trace contextRef="#ctx0" brushRef="#br0" timeOffset="56448.64">10232 5946 987 0,'0'0'0'0,"2"-8"0"0,3-15 0 0,-5 23 14 0,0 0-14 16,7-21 15-16,-1 9-15 0,-6 12 29 0,0 0-29 16,0 0 29-16,0 0-29 0,0 0 26 0,0 0-26 15,9 4 27-15,-4 11-27 0,-5-15 8 0,0 0-8 16,12 21 8-16,11 3-8 0,-23-24 5 15,0 0-5-15,27 30 5 16,6 3-5-16,-33-33 0 0,0 0 0 0,44 24 1 16,0-14-1-16,-44-10 0 0,0 0 0 0,50-10 0 15,-4-16 0-15,-46 26-1 0,0 0 1 0,37-35 0 16,-6-3 0-16,-31 38 1 0,0 0-1 0,21-36 1 16,-21-1-1-16,0 37 10 0,0 0-10 15,-15-39 11-15,-19-6-11 0,34 45 29 0,0 0-29 16,-46-44 30-16,-1 11-30 0,47 33 42 0,0 0-42 15,-52-12 42-15,-11 24-42 0,63-12 40 0,0 0-40 16,-67 30 41-16,-14 17-41 0,81-47 8 0,0 0-8 0,-69 57 9 16,16 10-9-16,53-67 2 0,0 0-2 15,-23 75 3-15,27-6-3 0,-4-69 0 0,0 0 0 0,37 67 0 16,30-10 0-16,-67-57-3 0,0 0 3 0,81 44-3 16,16-20 3-16,-97-24-6 0,0 0 6 0,108 17-6 15,13-8 6-15,-121-9-7 0,0 0 7 0,122 3-6 16,-6-6 6-16,3 1-984 0</inkml:trace>
  <inkml:trace contextRef="#ctx0" brushRef="#br0" timeOffset="57927.06">3745 7805 718 0,'0'0'0'0,"0"0"0"0,0 0 0 0,0 0 1 0,0 0-1 0,0 0 1 15,0 0-1-15,0 0 9 0,0 0-9 0,12 15 10 16,-12-15-10-16,0 0 38 0,0 0-38 0,14-12 39 15,6-19-39-15,-20 31 45 0,0 0-45 0,26-41 46 16,9-11-46-16,-35 52 39 0,0 0-39 0,37-70 40 0,-1-14-40 16,-36 84 31-16,0 0-31 0,26-92 32 15,-6-7-32-15,-20 99 28 0,0 0-28 0,14-100 29 16,-6-4-29-16,-8 104 28 0,0 0-28 0,4-102 29 16,-8 5-29-16,4 97 26 0,0 0-26 0,-5-76 27 15,-4 27-27-15,9 49 23 0,0 0-23 0,-5-27 24 16,2 13-24-16,3 14 16 0,0 0-16 0,-18 9 17 15,-28 23-17-15,46-32 9 0,0 0-9 16,-49 61 9-16,8 39-9 0,41-100 4 0,0 0-4 16,-28 122 4-16,7 4-4 0,21-126 1 0,0 0-1 15,-4 124 2-15,22-11-2 0,-18-113 0 0,0 0 0 0,39 106 0 16,17-16 0-16,-56-90 0 0,0 0 0 0,65 76 0 0,1-12 0 0,-66-64 0 16,0 0 0-16,67 48 0 0,0-24 0 0,-67-24 0 15,0 0 0-15,72 4 0 0,6-28 0 0,-78 24 0 16,0 0 0-16,72-40 0 0,-17-9 0 0,-55 49 0 15,0 0 0-15,49-55 1 0,-10-6-1 0,-39 61 2 0,0 0-2 16,28-74 2-16,-10-18-2 0,-18 92 7 16,0 0-7-16,8-81 8 0,-6 24-8 0,-2 57 16 0,0 0-16 15,0-40 17-15,-2 19-17 0,2 21 21 0,0 0-21 16,-8 4 21-16,-14 25-21 0,22-29 21 0,0 0-21 0,-24 52 21 16,-3 17-21-16,27-69 13 0,0 0-13 15,-26 70 14-15,6-12-14 0,20-58 5 0,0 0-5 0,-3 51 5 16,13-12-5-16,-10-39 0 0,0 0 0 0,22 30 1 15,4-11-1-15,-26-19-1 0,0 0 1 0,28 7 0 16,2-9 0-16,-30 2-2 0,0 0 2 0,32-12-1 0,5-12 1 16,-37 24-2-16,0 0 2 0,35-33-2 0,-3-5 2 15,-32 38-3-15,0 0 3 0,28-44-3 0,2-13 3 16,-30 57-2-16,0 0 2 0,23-48-2 0,-9 8 2 16,-14 40-1-16,0 0 1 0,9-24 0 0,-4 12 0 15,-5 12 0-15,0 0 0 0,-5 7 0 0,-4 26 0 16,9-33 0-16,0 0 0 0,-8 38 1 0,2 12-1 15,6-50 0-15,0 0 0 0,6 48 0 0,11-3 0 16,-17-45 0-16,0 0 0 0,28 37 0 0,2-5 0 16,-30-32 0-16,0 0 0 0,34 25 0 0,1-13 0 0,-35-12-1 15,0 0 1-15,35 5-1 0,-3-10 1 0,-32 5-1 16,0 0 1-16,32-9-1 0,0-10 1 0,-32 19-2 16,0 0 2-16,37-17-1 0,3-2 1 0,-40 19-2 15,0 0 2-15,44-18-1 0,8-1 1 0,-52 19-1 16,0 0 1-16,52-13 0 0,-2 6 0 0,-50 7-1 0,0 0 1 15,42 0 0-15,-3 8 0 0,-39-8-1 0,0 0 1 16,23 21 0 0,-5 10 0-16,-18-31-5 0,0 0 5 0,8 40-4 0,-15 10 4 0,7-50-9 0,0 0 9 0,-14 59-9 15,-9 2 9-15,23-61-12 0,0 0 12 0,-26 48-12 16,6-18 12-16,20-30-12 0,0 0 12 0,-17 15-12 16,3-10 12-16,14-5-4 0,0 0 4 0,-16-17-3 0,-4-31 3 15,20 48 0-15,0 0 0 0,-12-61 0 0,19-12 0 16,-7 73 4-16,0 0-4 0,18-76 4 0,5 2-4 15,-23 74 11-15,0 0-11 0,31-76 11 0,1-13-11 16,-32 89 15-16,0 0-15 0,32-85 15 0,9 13-15 16,-41 72 12-16,0 0-12 0,40-57 13 0,2 17-13 15,-42 40 10-15,0 0-10 0,41-21 10 0,-2 21-10 16,-39 0 6-16,0 0-6 0,33 16 6 0,-3 17-6 0,-30-33 3 16,0 0-3-16,29 50 3 0,-3 29-3 0,-26-79 0 15,0 0 0-15,23 89 1 0,-5-5-1 0,-18-84-1 16,0 0 1-16,17 82 0 0,3-10 0 0,-20-72-5 15,0 0 5-15,21 64-5 0,-7-3 5 0,-14-61-9 16,0 0 9-16,14 54-8 0,-2-14 8 0,-12-40-7 16,0 0 7-16,9 24-7 0,-4-12 7 0,-5-12-6 15,0 0 6-15,0 0-6 0,0-19 6 0,0 19-5 0,0 0 5 16,-3-30-4-16,-2-15 4 0,-4-3-1026 0</inkml:trace>
  <inkml:trace contextRef="#ctx0" brushRef="#br0" timeOffset="58085.41">5757 7623 1009 0,'0'0'0'0,"0"0"0"0,20-3 0 16,-20 3 11-16,0 0-11 0,23-4 12 0,8-1-12 15,-31 5 26-15,0 0-26 0,45-9 26 0,4-3-26 16,-49 12 22-16,0 0-22 0,55-10 22 16,12-2-22-16,-67 12 22 0,0 0-22 0,68-9 23 0,-1 6-23 15,-67 3 8-15,0 0-8 0,59-2 9 0,-12 2-9 0,-47 0 7 16,0 0-7-16,44 0 7 15,-3 0-7-15,-4 0-843 0</inkml:trace>
  <inkml:trace contextRef="#ctx0" brushRef="#br0" timeOffset="58539.41">6174 7369 1065 0,'0'0'0'0,"0"0"0"16,17-16 0-16,-17 16 13 0,0 0-13 0,23-9 14 15,0 3-14-15,-23 6 12 0,0 0-12 0,23 1 13 16,0 8-13-16,-23-9 16 0,0 0-16 0,21 17 17 16,-1 20-17-16,-20-37 5 0,0 0-5 0,17 46 5 15,-4 15-5-15,-13-61 3 0,0 0-3 0,14 62 3 16,-4-6-3-16,-10-56 4 0,0 0-4 0,13 50 4 16,-10-7-4-16,-3-43 4 0,0 0-4 0,0 36 5 15,5-15-5-15,-5-21 9 0,0 0-9 0,2 9 9 16,-2-9-9-16,0 0 17 0,0 0-17 0,4-21 17 0,1-12-17 15,-5 33 28-15,0 0-28 0,9-40 28 0,3 1-28 32,-12 39 37-32,0 0-37 0,18-45 38 0,1-9-38 0,-19 54 37 0,0 0-37 0,27-61 37 0,13 1-37 15,-40 60 29-15,0 0-29 0,44-59 30 0,4 21-30 16,-48 38 25-16,0 0-25 0,44-24 25 16,-3 17-25-16,-41 7 19 0,0 0-19 0,40 15 20 0,-3 15-20 15,-37-30 6-15,0 0-6 0,39 46 6 0,3 6-6 31,-42-52 1-31,0 0-1 0,44 57 1 0,1-3-1 16,-45-54 0-16,0 0 0 0,37 49 0 0,-11-3 0 16,-26-46 0-16,0 0 0 0,23 47 0 0,-5 3 0 15,-18-50-2-15,0 0 2 0,8 45-1 0,-2-12 1 0,-6-33-4 16,0 0 4-16,10 16-4 0,11-27 4 0,2 3-1134 16</inkml:trace>
  <inkml:trace contextRef="#ctx0" brushRef="#br0" timeOffset="58877.92">7551 7325 1020 0,'0'0'0'0,"0"0"0"0,-9-5 0 16,9 5 2-16,0 0-2 0,-12 4 2 0,-11 8-2 15,23-12 4-15,0 0-4 0,-37 24 4 0,-12 18-4 16,49-42 14-16,0 0-14 0,-51 45 14 0,10 3-14 16,41-48 13-16,0 0-13 0,-30 47 14 0,11-9-14 15,19-38 11-15,0 0-11 0,-4 34 11 0,4-4-11 16,0-30 10-16,0 0-10 0,9 24 11 0,9-5-11 15,-18-19 8-15,0 0-8 0,22 9 9 0,10-13-9 16,-32 4 8-16,0 0-8 0,41-12 8 0,3-9-8 0,-44 21 9 16,0 0-9-16,42-29 9 0,-7-7-9 15,-35 36 16-15,0 0-16 0,27-40 16 0,-4-12-16 16,-23 52 21-16,0 0-21 0,17-48 22 0,-11 4-22 16,-6 44 28-16,0 0-28 0,3-29 29 0,-1 12-29 15,-2 17 25-15,0 0-25 0,4 8 26 0,-1 18-26 16,-3-26 16-16,0 0-16 0,7 40 17 0,2 8-17 15,-9-48 11-15,0 0-11 0,12 52 12 0,6-3-12 16,-18-49 6-16,0 0-6 0,23 41 6 0,5-6-6 0,-28-35 1 16,0 0-1-16,39 21 2 0,7-18-2 0,-2-3-1017 15</inkml:trace>
  <inkml:trace contextRef="#ctx0" brushRef="#br0" timeOffset="59434.82">7862 7305 1043 0,'0'0'0'0,"0"0"0"15,7-4 0-15,-7 4 16 0,0 0-16 0,16 7 17 16,12 10-17-16,-28-17 33 0,0 0-33 0,28 32 33 0,6 11-33 16,-34-43 29-16,0 0-29 0,33 48 29 0,-3 6-29 15,-30-54 13-15,0 0-13 0,25 52 14 16,-8-4-14-16,-17-48 16 0,0 0-16 0,13 49 16 0,-8-13-16 0,-5-36 13 16,0 0-13-16,4 30 14 0,-10-10-14 15,6-20 20-15,0 0-20 0,-3 12 20 0,3-12-20 0,0 0 27 16,0 0-27-16,0 0 28 0,-9-10-28 0,9 10 32 0,0 0-32 15,-5-24 33-15,1-11-33 16,4 35 39-16,0 0-39 0,9-41 40 0,5-8-40 16,-14 49 37-16,0 0-37 0,23-59 38 0,9-6-38 15,-32 65 32-15,0 0-32 0,39-68 33 0,10 14-33 16,-49 54 26-16,0 0-26 0,55-43 27 0,-1 21-27 16,-54 22 20-16,0 0-20 0,50-2 21 0,-10 21-21 15,-40-19 9-15,0 0-9 0,32 40 10 0,-9 12-10 16,-23-52 3-16,0 0-3 0,14 59 4 0,-9-4-4 15,-5-55 0-15,0 0 0 0,-1 42 1 0,1-11-1 16,0-31 0-16,0 0 0 0,-4 17 0 0,4-7 0 16,0-10-1-16,0 0 1 0,0 0 0 0,4 9 0 15,-4-9-1-15,0 0 1 0,8-7 0 0,10-10 0 0,-18 17 0 16,0 0 0-16,23-24 0 0,0-13 0 0,-23 37 0 16,0 0 0-16,19-40 0 0,4-5 0 0,-23 45 0 15,0 0 0-15,30-48 1 0,2 3-1 0,-32 45 1 16,0 0-1-16,35-28 2 0,-1 16-2 0,-34 12 2 15,0 0-2-15,30 5 3 0,-2 23-3 0,-28-28 2 16,0 0-2-16,18 43 2 0,-10 18-2 0,-8-61 0 16,0 0 0-16,-5 57 1 0,-13 0-1 0,18-57 0 0,0 0 0 0,-21 52 0 15,4-4 0-15,17-48-1 0,0 0 1 16,-14 40 0-16,5-3 0 0,9-37-3 0,0 0 3 0,-2 24-3 0,13-16 3 16,-11-8-10-1,0 0 10-15,26-8-10 0,11-16 10 0,2-1-1269 0</inkml:trace>
  <inkml:trace contextRef="#ctx0" brushRef="#br0" timeOffset="59806.48">9031 7388 1020 0,'0'0'0'0,"2"-11"0"0,5-16 0 0,-7 27 0 16,0 0 0-16,11-26 1 0,-8 14-1 0,-3 12-1 15,0 0 1-15,0 0 0 0,9 17 0 0,-9-17 0 16,0 0 0-16,5 31 0 0,4 11 0 0,-9-42 0 0,0 0 0 16,9 46 0-16,8 3 0 0,-17-49 0 0,0 0 0 15,23 41 0-15,6-4 0 0,-29-37 0 0,0 0 0 16,40 24 1-16,4-9-1 0,-44-15 3 15,0 0-3-15,46 6 3 0,-2-8-3 0,-44 2 6 0,0 0-6 16,41-10 7-16,-13-8-7 0,-28 18 9 16,0 0-9-16,23-24 10 0,-9-12-10 0,-14 36 29 15,0 0-29-15,7-40 29 0,-7-9-29 0,0 49 49 16,0 0-49-16,-9-48 49 0,-8-1-49 0,17 49 55 16,0 0-55-16,-18-39 56 0,0 13-56 0,18 26 47 15,0 0-47-15,-28-16 47 0,-25 13-47 0,53 3 26 0,0 0-26 16,-54 12 27-16,-5 21-27 0,59-33 15 0,0 0-15 0,-51 55 16 15,11 18-16-15,40-73 6 0,0 0-6 0,-30 72 6 0,16-9-6 0,14-63 0 16,0 0 0-16,0 55 0 0,19-12 0 0,-19-43-1 16,0 0 1-1,42 33-1-15,27-12 1 0,-69-21-3 0,0 0 3 16,86 12-2-16,26-12 2 0,-112 0-2 0,0 0 2 0,141-9-1 16,55-13 1-16,5 5-1070 0</inkml:trace>
  <inkml:trace contextRef="#ctx0" brushRef="#br0" timeOffset="75253.2">12428 4290 303 0,'0'0'0'0,"0"0"0"0,7-16 0 16,-7 16 39-16,0 0-39 0,7-15 40 0,-3 3-40 15,-4 12 116-15,0 0-116 0,4-5 117 0,-4 5-117 16,0 0 84-16,0 0-84 0,0 0 84 0,0 0-84 15,0 0 42-15,0 0-42 0,0 0 43 0,0 0-43 16,0 0 29-16,0 0-29 0,0 0 29 0,0 0-29 0,0 0 20 16,0 0-20-16,1 13 20 0,5 19-20 0,-6-32 13 15,0 0-13-15,8 45 14 0,3 10-14 16,-11-55 7-16,0 0-7 0,14 61 7 0,0-4-7 16,-14-57 2-16,0 0-2 0,18 72 2 0,-1 22-2 0,-17-94 0 15,0 0 0-15,20 100 1 0,-10-10-1 0,-10-90 0 16,0 0 0-16,16 85 0 0,-2-9 0 0,-14-76 0 15,0 0 0-15,15 64 0 0,-7-12 0 0,-8-52 1 16,0 0-1-16,6 38 1 0,-3-19-1 0,-3-19 2 16,0 0-2-16,0 0 3 0,0 0-3 0,0 0 4 0,0 0-4 0,-3-31 4 15,-6-33-4-15,0 2-711 16</inkml:trace>
  <inkml:trace contextRef="#ctx0" brushRef="#br0" timeOffset="75694.98">12197 4169 807 0,'0'0'0'0,"-3"-7"0"16,-3-10 0-16,6 17 24 0,0 0-24 0,-3-19 25 15,3 10-25-15,0 9 55 0,0 0-55 0,12-12 56 0,11-9-56 16,-23 21 37-16,0 0-37 0,36-19 37 16,9 2-37-16,-45 17 19 0,0 0-19 0,59-11 19 0,4 6-19 15,-63 5 8-15,0 0-8 0,69 4 9 0,-2 8-9 16,-67-12 3-16,0 0-3 0,67 17 4 15,14-1-4-15,-81-16 3 0,0 0-3 0,92 17 4 16,17 2-4-16,-109-19 2 0,0 0-2 0,125 9 2 16,24-6-2-16,-149-3 1 0,0 0-1 0,178-3 1 15,26-6-1-15,-204 9 0 0,0 0 0 0,240-12 1 16,27-9-1-16,-267 21 0 0,0 0 0 0,280-24 1 0,18-4-1 0,-298 28 0 16,0 0 0-16,309-33 1 15,21-1-1-15,-330 34 1 0,0 0-1 0,324-33 1 0,-13-4-1 16,-311 37 1-16,0 0-1 0,307-29 1 0,-6 1-1 15,-301 28 1-15,0 0-1 0,295-24 2 0,-11 0-2 0,-284 24 5 16,0 0-5-16,259-16 5 0,-33 8-5 16,-226 8 3-16,0 0-3 0,196-9 3 0,-24 6-3 15,-172 3 2-15,0 0-2 0,149-4 2 0,-17-5-2 0,-132 9 2 16,0 0-2-16,104-3 3 0,-32 0-3 0,-72 3 3 16,0 0-3-16,57 3 4 0,-15 0-4 0,-42-3 3 15,0 0-3-15,32 9 4 0,-11-2-4 0,-21-7 1 16,0 0-1-16,2 9 1 0,-22 11-1 0,3 0-816 15</inkml:trace>
  <inkml:trace contextRef="#ctx0" brushRef="#br0" timeOffset="76418.22">12885 5192 662 0,'0'0'0'0,"9"-4"0"0,12-1 0 0,-21 5 30 0,0 0-30 15,18-3 30-15,-9-3-30 0,-9 6 60 0,0 0-60 16,7-1 61-16,-7 1-61 0,0 0 55 0,0 0-55 0,0 0 56 15,7 0-56-15,-7 0 33 0,0 0-33 0,0 0 33 16,0 0-33-16,0 0 23 0,0 0-23 16,0 0 23-16,0 0-23 0,0 0 17 0,0 0-17 0,0 0 18 15,0 0-18-15,0 0 12 0,0 0-12 0,-7 10 13 16,5-5-13-16,2-5 7 0,0 0-7 0,0 7 8 16,0-7-8-16,0 0 4 0,0 0-4 0,9 9 5 15,8 6-5-15,-17-15 3 0,0 0-3 0,34 14 4 16,15-3-4-16,-49-11 4 15,0 0-4-15,76 1 5 0,37-6-5 0,-113 5 5 0,0 0-5 0,145-15 6 16,36-13-6-16,-181 28 6 0,0 0-6 0,238-38 6 16,52-5-6-16,-290 43 4 0,0 0-4 0,333-42 4 15,39 2-4-15,-372 40 7 0,0 0-7 0,390-33 7 16,11-1-7-16,-401 34 7 0,0 0-7 0,411-37 7 16,-6 3-7-16,-405 34 7 0,0 0-7 15,395-31 8-15,-8-2-8 0,-387 33 11 0,0 0-11 0,361-31 11 16,-33-2-11-16,-328 33 16 0,0 0-16 0,293-25 16 15,-25 8-16-15,-268 17 11 0,0 0-11 0,224-10 12 0,-51 8-12 16,-173 2 9-16,0 0-9 0,132 0 10 0,-26 0-10 16,-106 0 11-16,0 0-11 0,76-3 12 0,-32 6-12 15,-44-3 7-15,0 0-7 0,25 12 8 0,-22 5-8 16,-3-17 9-16,0 0-9 0,-26 13 9 0,-31-7-9 16,-1-4-984-16</inkml:trace>
  <inkml:trace contextRef="#ctx0" brushRef="#br0" timeOffset="76943.87">12409 5676 1009 0,'0'0'0'0,"0"0"0"0,0 0 0 0,0 0 4 16,0 0-4-16,11 4 5 0,10 11-5 0,-21-15 13 0,0 0-13 15,17 23 14-15,-1 4-14 0,-16-27 13 0,0 0-13 16,9 37 13-16,-5 6-13 0,-4-43 4 0,0 0-4 0,0 57 5 15,0 19-5-15,0-76 2 0,0 0-2 0,0 82 2 16,0 6-2-16,0-88 1 0,0 0-1 16,0 78 2-16,3-14-2 0,-3-64 0 15,0 0 0-15,5 57 1 0,1-12-1 0,-6-45 1 16,0 0-1-16,9 33 1 0,-1-14-1 0,-8-19 3 16,0 0-3-16,9 7 3 0,0-11-3 0,-9 4 3 15,0 0-3-15,14-22 3 0,5-20-3 0,3 1-767 16</inkml:trace>
  <inkml:trace contextRef="#ctx0" brushRef="#br0" timeOffset="77391.53">12562 5610 897 0,'0'0'0'0,"0"0"0"0,-7-1 0 16,7 1 26-16,0 0-26 0,0 0 26 0,-7-5-26 15,7 5 53-15,0 0-53 0,0 0 53 0,0 0-53 16,0 0 52-16,0 0-52 0,0 0 53 0,0 0-53 15,0 0 33-15,0 0-33 0,14-6 33 0,4 8-33 0,-18-2 25 16,0 0-25-16,30 4 26 0,11-1-26 0,-41-3 21 16,0 0-21-16,56 0 22 0,25-3-22 0,-81 3 13 15,0 0-13-15,95-4 14 0,13-1-14 16,-108 5 9-16,0 0-9 0,124-7 10 0,24-2-10 16,-148 9 7-16,0 0-7 0,171-12 7 0,30-9-7 0,-201 21 5 15,0 0-5-15,234-20 6 0,22-3-6 0,-256 23 4 16,0 0-4-16,275-21 5 0,18-3-5 15,-293 24 4-15,0 0-4 0,321-24 4 0,25 3-4 0,-346 21 4 16,0 0-4-16,351-24 4 0,5 0-4 0,-356 24 3 16,0 0-3-16,362-28 4 0,5 0-4 0,-367 28 2 15,0 0-2-15,358-29 3 0,-4-2-3 0,-354 31 1 0,0 0-1 16,325-26 1-16,-27 0-1 0,-298 26 0 0,0 0 0 16,275-17 1-16,-30 8-1 0,-245 9 0 15,0 0 0-15,209-9 1 0,-31 6-1 0,-178 3 0 0,0 0 0 16,144 2 0-16,-34 4 0 0,-110-6 0 0,0 0 0 15,81 4 0-15,-23 1 0 0,-58-5 0 0,0 0 0 16,41 7 0-16,-13 5 0 0,-28-12 0 16,0 0 0-16,12 12 0 0,-21-3 0 0,2 0-1014 0</inkml:trace>
  <inkml:trace contextRef="#ctx0" brushRef="#br0" timeOffset="78079.67">12739 6614 516 0,'0'0'0'0,"0"0"0"15,0 0 0-15,0 0 60 0,0 0-60 0,0 0 60 16,-7-5-60-16,7 5 98 0,0 0-98 0,0 0 99 0,0 0-99 15,0 0 43-15,0 0-43 0,0 0 44 0,0 0-44 16,0 0 24-16,0 0-24 0,0 0 24 16,0 0-24-16,0 0 18 0,0 0-18 0,-7 0 19 0,0-3-19 0,7 3 14 15,0 0-14-15,0 0 14 16,-9 0-14-16,9 0 10 0,0 0-10 0,0 0 11 0,-7 0-11 16,7 0 8-16,0 0-8 0,0 0 8 15,0 0-8-15,0 0 3 0,0 0-3 0,14 8 3 0,23-1-3 16,-37-7 0-16,0 0 0 0,63 4 1 15,29-6-1-15,-92 2 1 0,0 0-1 0,117-9 1 0,25-5-1 16,-142 14 2-16,0 0-2 0,161-19 2 0,35-14-2 16,-196 33 4-16,0 0-4 0,233-36 5 15,33-7-5-15,-266 43 7 0,0 0-7 0,282-42 7 0,9 9-7 16,-291 33 7-16,0 0-7 0,314-31 7 0,23 2-7 16,-337 29 6-16,0 0-6 0,346-28 6 0,3 7-6 15,-349 21 6-15,0 0-6 0,360-19 6 0,12 2-6 0,-372 17 6 16,0 0-6-16,363-16 6 0,-20 4-6 15,-343 12 5-15,0 0-5 0,338-8 6 0,-1-4-6 16,-337 12 7-16,0 0-7 0,319-7 7 0,-29 1-7 16,-290 6 10-16,0 0-10 0,261-3 10 0,-25 0-10 15,-236 3 15-15,0 0-15 0,199 0 16 0,-36 3-16 16,-163-3 19-16,0 0-19 0,123 0 19 0,-40 0-19 16,-83 0 21-16,0 0-21 0,49 0 22 0,-26 0-22 15,-23 0 5-15,0 0-5 0,-17 0 5 0,-47 0-5 0,64 0 0 16,0 0 0-16,-95-7 0 0,-34-10 0 0,2 1-933 15</inkml:trace>
  <inkml:trace contextRef="#ctx0" brushRef="#br0" timeOffset="78533.59">12360 7097 852 0,'0'0'0'0,"0"0"0"0,0 0 0 0,0 0 2 0,0 0-2 0,0 10 2 16,1 4-2-16,-1-14 11 0,0 0-11 0,7 24 11 0,7 11-11 16,-14-35 22-16,0 0-22 0,13 47 23 15,3 19-23-15,-16-66 22 0,0 0-22 0,16 79 23 16,-2 3-23-16,-14-82 23 0,0 0-23 0,14 81 24 15,-5-12-24-15,-9-69 22 0,0 0-22 0,5 64 22 16,0-3-22-16,-5-61 25 0,0 0-25 16,7 57 25-16,-5-10-25 0,-2-47 41 0,0 0-41 15,4 29 42-15,-4-13-42 0,0-16 42 0,0 0-42 0,0 0 43 16,-6-25-43-16,6 25 36 0,0 0-36 0,-5-40 37 16,1-25-37-16,-3 1-953 0</inkml:trace>
  <inkml:trace contextRef="#ctx0" brushRef="#br0" timeOffset="78948.78">12323 6900 975 0,'0'0'0'0,"0"0"0"0,10 8 0 0,-10-8 14 16,0 0-14-16,21 13 14 0,25 2-14 0,-46-15 23 16,0 0-23-16,60 16 24 0,21 1-24 0,-81-17 16 0,0 0-16 15,99 16 16-15,32-13-16 0,-131-3 19 16,0 0-19-16,146 2 19 0,29-4-19 15,-175 2 8-15,0 0-8 0,215-7 9 0,32-2-9 0,-247 9 4 16,0 0-4-16,282-15 4 0,20-9-4 0,-302 24 12 16,0 0-12-16,329-28 12 0,35 4-12 15,-364 24 17-15,0 0-17 0,384-25 17 0,17 0-17 0,-401 25 16 16,0 0-16-16,420-26 17 0,26 3-17 0,-446 23 13 16,0 0-13-16,443-19 14 0,-8 7-14 0,-435 12 10 15,0 0-10-15,429-9 10 0,-11 6-10 16,-418 3 7-16,0 0-7 0,399-5 8 0,-20 5-8 0,-379 0 11 15,0 0-11-15,337 0 12 0,-41-2-12 0,-296 2 13 16,0 0-13-16,256 0 13 0,-41 3-13 0,-215-3 16 16,0 0-16-16,173 4 16 0,-46-4-16 0,-127 0 17 15,0 0-17-15,86 0 17 0,-38 3-17 0,-48-3 21 0,0 0-21 16,30 4 21-16,-14 1-21 0,-16-5 22 0,0 0-22 16,-13 7 23-16,-34 14-23 0,47-21 16 0,0 0-16 15,-76 15 17-15,-37-3-17 0,0 0-1090 0</inkml:trace>
  <inkml:trace contextRef="#ctx0" brushRef="#br0" timeOffset="79481.48">13055 8011 819 0,'0'0'0'0,"0"0"0"0,-22 0 0 0,22 0 6 0,0 0-6 0,-14 0 6 16,9 0-6-16,5 0 13 0,0 0-13 0,0 0 13 16,-12 0-13-16,12 0 54 0,0 0-54 0,0 0 55 0,0 0-55 15,0 0 56-15,0 0-56 16,0 0 57-16,-6 0-57 0,6 0 50 0,0 0-50 0,0 0 51 15,-8 0-51-15,8 0 41 0,0 0-41 0,0 0 41 0,-9 3-41 16,9-3 28-16,0 0-28 0,0 0 29 16,0 0-29-16,0 0 18 0,0 0-18 0,9 9 19 15,19-4-19-15,-28-5 13 0,0 0-13 0,53 7 13 0,14-12-13 16,-67 5 16-16,0 0-16 0,95-7 16 16,32-4-16-16,-127 11 18 0,0 0-18 0,153-10 18 15,33-2-18-15,-186 12 20 0,0 0-20 0,236-16 21 16,39-8-21-16,-275 24 19 0,0 0-19 0,307-24 20 15,41 0-20-15,-348 24 14 0,0 0-14 0,361-30 15 16,2 3-15-16,-363 27 11 0,0 0-11 0,385-28 11 16,14 7-11-16,-399 21 8 0,0 0-8 0,409-22 9 0,-2 4-9 15,-407 18 12-15,0 0-12 0,415-17 12 0,-1 3-12 16,-414 14 8-16,0 0-8 0,395-14 9 16,-19 2-9-16,-376 12 13 0,0 0-13 0,348-10 13 15,-20 5-13-15,-328 5 16 0,0 0-16 0,296-4 17 0,-33 1-17 16,-263 3 14-16,0 0-14 0,233-2 15 0,-23-1-15 15,-210 3 13-15,0 0-13 0,167 3 14 16,-33 2-14-16,-134-5 10 0,0 0-10 0,101 9 11 0,-29 1-11 16,0-1-1272-16</inkml:trace>
  <inkml:trace contextRef="#ctx0" brushRef="#br0" timeOffset="106426.37">4055 8916 404 0,'0'0'0'0,"0"0"0"0,0 0 0 0,0 0 0 15,0 0 0-15,0 0 1 0,34-4-1 0,-34 4 3 16,0 0-3-16,21-3 4 0,-3-2-4 16,-18 5 17-16,0 0-17 0,14-5 17 0,-9 1-17 15,-5 4 33-15,0 0-33 0,0 0 34 0,5-10-34 16,-5 10 25-16,0 0-25 0,-2-14 26 0,-1-9-26 16,3 23 23-16,0 0-23 0,-11-29 24 15,-6-7-24-15,17 36 30 0,0 0-30 0,-18-42 31 0,-3-1-31 0,21 43 33 16,0 0-33-16,-20-40 34 15,6 7-34-15,14 33 31 0,0 0-31 0,-12-24 31 0,1 7-31 0,11 17 32 16,0 0-32-16,-12-13 32 0,3 3-32 16,9 10 29-16,0 0-29 0,-9-5 29 0,9 5-29 0,0 0 27 15,0 0-27-15,-19 2 27 0,-11 10-27 0,30-12 17 0,0 0-17 0,-32 31 17 16,-5 21-17-16,37-52 8 0,0 0-8 16,-31 66 9-16,8 13-9 0,23-79 3 15,0 0-3-15,-18 85 3 0,9 8-3 0,9-93 0 0,0 0 0 0,0 103 0 16,5 9 0-16,-5-112 0 0,0 0 0 0,13 116 0 15,-4-10 0-15,-9-106-2 0,0 0 2 0,14 103-1 0,3-1 1 16,-17-102-2-16,0 0 2 0,20 89-2 0,-3-24 2 16,-17-65-1-16,0 0 1 0,13 52 0 0,1-14 0 15,-14-38 0-15,0 0 0 0,5 28 1 0,-1-12-1 16,-4-16 1-16,0 0-1 0,-4 10 2 0,4-10-2 16,0 0 4-16,0 0-4 0,-23-12 4 0,-12-36-4 0,1-3-719 15</inkml:trace>
  <inkml:trace contextRef="#ctx0" brushRef="#br0" timeOffset="106676.37">3780 9262 1155 0,'0'0'0'0,"18"-4"0"16,22-11 0-16,-40 15 0 0,0 0 0 0,64-21 0 15,13 0 0-15,-77 21 0 0,0 0 0 0,87-19 0 16,-10-1 0-16,-77 20 21 0,0 0-21 0,82-16 22 15,2 0-22-15,-84 16 43 0,0 0-43 0,73-13 44 16,-15-6-44-16,-58 19 55 0,0 0-55 16,46-19 55-16,-15 1-55 0,-31 18 46 0,0 0-46 0,21-12 46 15,-10 0-46-15,-11 12 17 0,0 0-17 0,4-12 17 16,-10 5-17-16,6 7 5 0,0 0-5 0,-9-9 6 0,-3 1-6 16,12 8-1-16,0 0 1 0,-14-12 0 15,-4 5 0-15,4 1-1089 0</inkml:trace>
  <inkml:trace contextRef="#ctx0" brushRef="#br0" timeOffset="106967.21">4440 8980 707 0,'0'0'0'0,"0"0"0"0,0 0 0 0,0 0 5 16,0 0-5-16,10 9 5 0,-1-3-5 0,-9-6 13 16,0 0-13-16,12 9 13 0,-3-5-13 0,-9-4 14 0,0 0-14 15,6 5 15-15,-6-5-15 0,0 0 14 0,0 0-14 16,12 12 15-16,-7-7-15 0,-5-5 16 0,0 0-16 15,9 12 17-15,0 11-17 0,-9-23 15 0,0 0-15 16,10 33 15-16,6 6-15 0,-16-39 17 0,0 0-17 0,14 45 17 16,-3 7-17-16,-11-52 17 15,0 0-17-15,12 45 17 0,-3-5-17 0,-9-40 15 0,0 0-15 16,11 33 15 0,-2-5-15-16,-9-28 15 0,0 0-15 0,8 20 15 15,1-7-15-15,-9-13 13 0,0 0-13 0,18 12 14 16,5-7-14-16,-23-5 15 0,0 0-15 0,30 0 16 15,10-5-16-15,-40 5 22 0,0 0-22 0,43-18 22 16,1-4-22-16,-4-2-761 0</inkml:trace>
  <inkml:trace contextRef="#ctx0" brushRef="#br0" timeOffset="107433.19">4886 8985 572 0,'0'0'0'0,"0"0"0"0,-12-5 0 16,12 5 42-16,0 0-42 0,-9-4 43 0,9 4-43 16,0 0 78-16,0 0-78 0,-9-3 79 0,9 3-79 15,0 0 47-15,0 0-47 0,0 0 48 0,0 0-48 16,0 0 33-16,0 0-33 0,-5 3 34 0,5 3-34 15,0-6 20-15,0 0-20 0,3 13 20 0,3 10-20 0,-6-23 15 16,0 0-15-16,5 43 16 0,0 18-16 16,-5-61 20-16,0 0-20 0,4 67 21 0,-1 2-21 15,-3-69 19-15,0 0-19 0,5 61 20 0,4-11-20 0,-9-50 19 16,0 0-19-16,9 44 19 0,5-3-19 0,-14-41 18 16,0 0-18-16,14 38 19 0,7-3-19 15,-21-35 12-15,0 0-12 0,29 26 12 0,2-14-12 16,1 0-860-16</inkml:trace>
  <inkml:trace contextRef="#ctx0" brushRef="#br0" timeOffset="107764.33">5154 8516 931 0,'0'0'0'0,"0"0"0"16,-2 5 0-16,2-5 0 0,0 0 0 0,-3 12 0 15,8 7 0-15,-5-19 0 0,0 0 0 0,4 37 1 0,1 16-1 16,-5-53 2-16,0 0-2 0,9 68 2 0,0 10-2 16,-9-78 3-16,0 0-3 0,12 79 4 15,2-9-4-15,-14-70 7 0,0 0-7 0,18 76 7 16,1 9-7-16,-19-85 13 0,0 0-13 0,18 79 14 15,1-10-14-15,-19-69 17 0,0 0-17 0,21 57 18 16,-7-17-18-16,-14-40 27 0,0 0-27 0,9 33 28 16,-5-14-28-16,-4-19 27 0,0 0-27 0,1 11 28 15,-1-11-28-15,0 0 24 0,0 0-24 0,0 0 25 0,-14-14-25 16,-3-5-824-16</inkml:trace>
  <inkml:trace contextRef="#ctx0" brushRef="#br0" timeOffset="108023.73">5420 8565 863 0,'0'0'0'0,"0"0"0"0,0-9 0 0,0 9 66 0,0 0-66 15,0 0 67-15,0 0-67 0,0 0 88 0,0 0-88 0,0 9 89 16,0 10-89-16,0-19 46 0,0 0-46 0,0 34 46 16,0 18-46-16,0-52 22 0,0 0-22 0,0 68 23 15,0 8-23-15,0-76 11 0,0 0-11 0,4 81 12 0,1-5-12 0,-5-76 5 16,0 0-5-16,4 82 5 15,1 6-5-15,-5-88 6 0,0 0-6 0,5 81 6 16,-1-12-6-16,-4-69 7 16,0 0-7-16,3 57 7 0,-3-10-7 0,0-47 8 0,0 0-8 15,0 42 9-15,0-6-9 0,0-36 11 0,0 0-11 0,6 24 11 0,-1-15-11 16,4 1-996-16</inkml:trace>
  <inkml:trace contextRef="#ctx0" brushRef="#br0" timeOffset="108556.97">5569 9049 1020 0,'0'0'0'0,"0"0"0"0,0-9 0 16,0 9 4-16,0 0-4 0,5-6 4 0,7-3-4 0,-12 9 7 15,0 0-7-15,20-9 8 0,1-3-8 0,-21 12 20 16,0 0-20-16,28-9 20 0,4 6-20 0,-32 3 18 0,0 0-18 15,30-3 18-15,7 3-18 0,-37 0 21 0,0 0-21 16,32 5 22-16,-6 14-22 0,-26-19 37 16,0 0-37-16,23 31 37 0,3 17-37 0,-26-48 33 0,0 0-33 15,23 61 34-15,-5 12-34 0,-18-73 34 16,0 0-34-16,11 72 34 0,-3-6-34 0,-8-66 22 16,0 0-22-16,9 55 23 0,-4 3-23 0,-5-58 22 0,0 0-22 15,8 48 23-15,-7-3-23 0,-1-45 20 0,0 0-20 16,4 28 20-16,-4-13-20 0,0-15 20 15,0 0-20-15,0 0 21 0,-9-3-21 0,9 3 21 0,0 0-21 16,-5-26 22-16,-4-24-22 0,9 50 27 0,0 0-27 16,-4-57 28-16,-1-4-28 0,5 61 32 15,0 0-32-15,0-69 32 0,5-18-32 0,-5 87 33 0,0 0-33 16,13-85 33-16,6 14-33 0,-19 71 30 16,0 0-30-16,23-58 30 0,16 18-30 0,-39 40 25 0,0 0-25 15,46-23 26-15,8 16-26 0,-54 7 12 16,0 0-12-16,59 6 12 0,-5 13-12 0,-54-19 6 0,0 0-6 15,46 36 6-15,-7 16-6 0,-39-52 1 0,0 0-1 16,32 64 2-16,-4 9-2 0,-28-73 0 0,0 0 0 0,21 74 0 16,-14-6 0-16,-7-68-2 0,0 0 2 0,-7 65-2 15,-11 6 2-15,18-71-3 0,0 0 3 0,-26 68-2 16,3-4 2-16,23-64-5 0,0 0 5 0,-14 48-4 16,10-15 4-16,4-33-6 0,0 0 6 0,23 5-6 0,30-29 6 15,-2 0-1358-15</inkml:trace>
  <inkml:trace contextRef="#ctx0" brushRef="#br0" timeOffset="108979.73">7045 9049 1278 0,'0'0'0'0,"-14"-3"0"0,-21-3 0 16,35 6 15-16,0 0-15 0,-46 0 16 0,-4 13-16 16,50-13 35-16,0 0-35 0,-54 20 35 15,-5 10-35-15,59-30 40 0,0 0-40 0,-63 40 41 0,-8 8-41 16,71-48 22-16,0 0-22 0,-63 55 22 15,12-3-22-15,51-52 16 0,0 0-16 0,-44 54 17 0,7 0-17 16,37-54 11-16,0 0-11 0,-27 58 12 16,18 3-12-16,9-61 10 0,0 0-10 0,9 59 11 15,18-6-11-15,-27-53 9 0,0 0-9 0,40 35 10 0,24-19-10 16,-64-16 7-16,0 0-7 16,72-4 8-16,-3-20-8 0,-69 24 12 0,0 0-12 15,67-40 12-15,-4-15-12 0,-63 55 10 0,0 0-10 0,59-61 10 0,-10 1-10 0,-49 60 13 16,0 0-13-16,46-56 13 0,-14 3-13 0,-32 53 18 15,0 0-18-15,22-49 18 0,-7 9-18 0,-15 40 18 16,0 0-18-16,8-27 18 16,-4 15-18-16,-4 12 16 0,0 0-16 0,-4 12 16 15,-4 19-16-15,8-31 10 0,0 0-10 0,-9 45 11 0,7 0-11 0,2-45 5 0,0 0-5 16,5 45 6-16,9 2-6 16,-14-47 2-16,0 0-2 0,27 50 2 0,10 5-2 15,-37-55 0-15,0 0 0 0,48 45 0 0,-3-21 0 16,-45-24-2-16,0 0 2 0,46-3-2 0,4-30 2 0,3-3-1306 0</inkml:trace>
  <inkml:trace contextRef="#ctx0" brushRef="#br0" timeOffset="109544.65">7235 9068 1278 0,'0'0'0'0,"0"0"0"0,0 0 0 0,0 0 0 0,0 0 0 0,0 0 0 15,0 0 0-15,0 0-16 0,0 0 16 0,6 9-15 16,11 15 15-16,-17-24 0 0,0 0 0 0,23 28 0 0,9 6 0 0,-32-34 0 0,0 0 0 0,41 44 1 31,12-1-1-31,-53-43 4 0,0 0-4 0,49 47 5 16,-3-1-5-16,-46-46 15 0,0 0-15 0,37 40 15 15,-11-2-15-15,-26-38 20 0,0 0-20 0,18 40 20 16,-18-4-20-16,0-36 25 0,0 0-25 0,-5 30 25 16,-4-11-25-16,9-19 23 0,0 0-23 0,-18 8 23 15,-5-4-23-15,23-4 21 0,0 0-21 0,-31-9 21 16,-8-15-21-16,39 24 24 0,0 0-24 0,-34-36 24 15,8-1-24-15,26 37 24 0,0 0-24 0,-18-45 24 16,13 2-24-16,5 43 29 0,0 0-29 0,5-54 29 16,16-8-29-16,-21 62 28 0,0 0-28 0,32-60 28 15,9 11-28-15,-41 49 24 0,0 0-24 16,51-36 25-16,2 18-25 0,-53 18 19 0,0 0-19 16,54 0 20-16,1 13-20 0,-55-13 12 0,0 0-12 0,49 27 12 15,-4 6-12-15,-45-33 7 0,0 0-7 0,45 40 8 16,5 12-8-16,-50-52 5 0,0 0-5 0,40 50 6 0,-17-7-6 15,-23-43 3-15,0 0-3 0,14 33 3 0,-10-5-3 16,-4-28 1-16,0 0-1 0,-4 17 1 0,-1-6-1 16,5-11 0-16,0 0 0 0,-9 5 1 0,-3-2-1 0,12-3 0 15,0 0 0-15,-11-7 0 0,-6-8 0 16,17 15 0-16,0 0 0 0,-13-23 1 0,20-11-1 16,-7 34 1-16,0 0-1 0,16-45 1 0,18-13-1 0,-34 58 1 15,0 0-1-15,40-60 2 0,8 3-2 0,-48 57 2 16,0 0-2-16,48-43 2 0,-6 18-2 0,-42 25 5 15,0 0-5-15,39 0 5 0,1 18-5 0,-40-18 7 16,0 0-7-16,41 34 8 0,-1 16-8 0,-40-50 8 16,0 0-8-16,39 59 8 0,-5-2-8 0,-34-57 6 15,0 0-6-15,28 56 6 0,-2-10-6 0,-26-46 0 16,0 0 0-16,25 40 0 0,0 0 0 0,-25-40-3 0,0 0 3 16,28 28-2-16,-1-16 2 0,1 0-1350 0</inkml:trace>
  <inkml:trace contextRef="#ctx0" brushRef="#br0" timeOffset="109924.18">8862 9040 1155 0,'0'0'0'0,"0"0"0"0,0 0 0 15,0 0 8-15,0 0-8 0,0 0 8 0,7 9-8 16,-7-9 12-16,0 0-12 0,5 24 12 0,0 16-12 16,-5-40 7-16,0 0-7 0,13 45 7 0,1 7-7 15,-14-52 3-15,0 0-3 0,21 48 4 0,7-15-4 0,-28-33 2 16,0 0-2-16,32 28 2 0,3-11-2 0,-35-17 2 15,0 0-2-15,37 12 3 0,0-8-3 0,-37-4 4 16,0 0-4-16,36-5 4 0,-1-11-4 0,-35 16 5 16,0 0-5-16,28-22 5 0,-1-8-5 15,-27 30 13-15,0 0-13 0,14-36 13 0,-14-9-13 0,0 45 19 16,0 0-19-16,-13-45 20 0,-15 5-20 0,28 40 22 16,0 0-22-16,-37-28 23 0,-2 9-23 0,39 19 31 15,0 0-31-15,-49-1 32 0,-15 13-32 0,64-12 32 16,0 0-32-16,-68 36 33 0,-14 21-33 0,82-57 20 15,0 0-20-15,-72 68 21 0,12 3-21 0,60-71 14 16,0 0-14-16,-40 72 15 0,13-1-15 0,27-71 10 16,0 0-10-16,-12 73 10 0,15 0-10 15,-3-73 7-15,0 0-7 0,23 60 8 0,14-13-8 0,-37-47 6 16,0 0-6-16,62 31 6 0,24-12-6 0,-86-19 8 16,0 0-8-16,108 0 9 0,23-22-9 0,-131 22 11 0,0 0-11 15,141-54 12-15,25-46-12 0,3-1-1169 0</inkml:trace>
  <inkml:trace contextRef="#ctx0" brushRef="#br0" timeOffset="110759.95">12183 8758 987 0,'0'0'0'0,"0"0"0"0,-3-19 0 0,3 19 42 0,0 0-42 0,-4-12 43 16,2 7-43-16,2 5 48 0,0 0-48 0,0 0 49 15,0 0-49-15,0 0 26 0,0 0-26 0,0 24 27 0,-5 16-27 0,5-40 10 0,0 0-10 0,-2 54 11 32,4 10-11-32,-2-64 7 0,0 0-7 0,2 69 7 15,1 23-7-15,-3-92 4 0,0 0-4 0,6 93 4 16,-3 7-4-16,-3-100 4 0,0 0-4 0,9 94 4 15,-4-13-4-15,-5-81 7 0,0 0-7 0,4 76 7 16,3-8-7-16,-7-68 9 0,0 0-9 0,7 59 9 16,2-19-9-16,-9-40 12 0,0 0-12 0,9 27 13 15,-4-15-13-15,-5-12 16 0,0 0-16 0,2-15 16 16,5-34-16-16,2 4-962 0</inkml:trace>
  <inkml:trace contextRef="#ctx0" brushRef="#br0" timeOffset="111469.54">12097 8710 953 0,'0'0'0'0,"0"0"0"0,2 5 0 0,-2-5 11 0,0 0-11 16,3 7 12-16,-3-7-12 0,0 0 27 0,0 0-27 16,11 12 28-16,1 0-28 0,-12-12 18 0,0 0-18 15,18 12 18-15,1 4-18 0,-19-16 8 0,0 0-8 16,21 16 9-16,4 1-9 0,-25-17 5 0,0 0-5 0,30 12 6 15,7 4-6-15,-37-16 4 0,0 0-4 0,44 12 4 16,14-4-4-16,-58-8 6 0,0 0-6 0,64 7 7 16,3-2-7-16,-67-5 8 0,0 0-8 0,77 4 9 15,15-8-9-15,-92 4 13 0,0 0-13 16,108-8 14-16,22-8-14 0,-130 16 15 0,0 0-15 16,145-17 16-16,26-6-16 0,-171 23 14 0,0 0-14 15,203-26 15-15,28-1-15 0,-231 27 14 0,0 0-14 16,249-31 15-16,17-2-15 0,-266 33 15 0,0 0-15 15,284-33 15-15,23 2-15 0,-307 31 13 0,0 0-13 16,316-26 14-16,10 1-14 0,-326 25 13 0,0 0-13 16,339-22 14-16,22 1-14 0,-361 21 14 0,0 0-14 15,369-21 14-15,5 2-14 0,-374 19 14 0,0 0-14 0,395-17 15 16,11-2-15-16,-406 19 15 0,0 0-15 0,423-21 16 16,11 1-16-16,-434 20 17 0,0 0-17 0,439-25 18 15,9 1-18-15,-448 24 17 0,0 0-17 16,462-22 18-16,4 4-18 0,-466 18 17 0,0 0-17 15,467-12 17-15,6 7-17 0,-473 5 17 0,0 0-17 0,474-4 17 16,4 4-17-16,-478 0 14 0,0 0-14 0,470-3 15 16,-6-2-15-16,-464 5 14 0,0 0-14 0,460-4 15 0,-5-4-15 15,-455 8 11-15,0 0-11 0,445-4 12 0,-10 4-12 16,-435 0 8-16,0 0-8 0,429 0 9 0,-8-3-9 16,-421 3 8-16,0 0-8 0,420-2 8 0,-9-1-8 15,-411 3 8-15,0 0-8 0,409-2 8 0,-6 2-8 16,-403 0 6-16,0 0-6 0,379 0 7 0,-32-2-7 0,-347 2 6 15,0 0-6-15,323 4 7 0,-9 4-7 16,-314-8 5-16,0 0-5 0,289 12 6 0,-19-3-6 0,-270-9 4 16,0 0-4-16,245 5 5 0,-26-3-5 0,-219-2 3 15,0 0-3-15,187-2 3 0,-37-5-3 0,-150 7 2 16,0 0-2-16,127-7 3 0,-18 0-3 0,-109 7 2 16,0 0-2-16,76-5 2 0,-33 5-2 0,-43 0 1 15,0 0-1-15,23-7 2 0,-16-7-2 0,0 1-1255 16</inkml:trace>
  <inkml:trace contextRef="#ctx0" brushRef="#br0" timeOffset="112641.78">11867 9951 819 0,'0'0'0'0,"0"0"0"0,0 0 0 0,0 0 7 16,0 0-7-16,0 0 8 0,0 0-8 0,0 0 19 15,0 0-19-15,29-11 19 0,-3 4-19 0,-26 7 36 0,0 0-36 0,37-7 36 16,7 2-36-16,-44 5 37 0,0 0-37 15,46-10 38-15,-2 0-38 0,-44 10 16 0,0 0-16 16,41-7 16-16,-9 5-16 0,-32 2 19 0,0 0-19 16,35 0 19-16,7 0-19 0,-42 0 20 0,0 0-20 15,50 0 20-15,10 0-20 0,-60 0 16 16,0 0-16-16,70 2 17 0,11 5-17 0,-81-7 20 0,0 0-20 16,85 5 21-16,15-2-21 0,-100-3 19 15,0 0-19-15,113 0 20 0,20 5-20 0,-133-5 16 16,0 0-16-16,151 7 17 0,22-7-17 0,-173 0 16 15,0 0-16-15,194 0 17 0,21-5-17 0,-215 5 10 16,0 0-10-16,240-7 11 0,20-1-11 0,-260 8 6 16,0 0-6-16,284-11 7 0,17 1-7 0,-301 10 4 0,0 0-4 15,318-11 4-15,15 3-4 0,-333 8 1 0,0 0-1 16,351-11 2-16,34-2-2 0,-385 13 0 0,0 0 0 16,405-16 1-16,6-1-1 0,-411 17 0 0,0 0 0 15,415-19 0-15,19 0 0 0,-434 19 2 0,0 0-2 16,435-23 2-16,6-1-2 0,-441 24 5 0,0 0-5 0,443-24 6 15,17-1-6-15,-460 25 9 0,0 0-9 0,456-22 10 16,0 5-10-16,-456 17 14 0,0 0-14 0,455-23 14 16,2 1-14-16,-457 22 16 0,0 0-16 0,452-16 16 15,-8 7-16-15,-444 9 12 0,0 0-12 0,438-7 13 16,-4 2-13-16,-434 5 13 0,0 0-13 0,427 0 13 0,-11 2-13 16,-416-2 13-16,0 0-13 0,402 7 14 0,-9 5-14 15,-393-12 14-15,0 0-14 0,385 9 14 0,-18 1-14 16,-367-10 16-16,0 0-16 0,349 7 17 0,-14-5-17 15,-335-2 19-15,0 0-19 0,319-4 19 0,-20-3-19 16,-299 7 16-16,0 0-16 0,287-15 17 0,-3-8-17 0,-284 23 14 16,0 0-14-16,268-22 15 0,-10 1-15 15,-258 21 12-15,0 0-12 0,238-17 13 0,-16 5-13 0,-222 12 13 16,0 0-13-16,199-16 13 0,-15-5-13 0,-184 21 11 16,0 0-11-16,176-19 12 0,1 7-12 0,-177 12 12 15,0 0-12-15,169-9 13 0,-1 6-13 0,-168 3 15 16,0 0-15-16,149-5 16 0,-13-11-16 0,-136 16 18 15,0 0-18-15,124-12 18 0,-13 7-18 0,-111 5 20 0,0 0-20 16,100-2 20-16,-4 0-20 0,-96 2 21 16,0 0-21-16,91 4 22 0,1 5-22 0,0-1-1392 0</inkml:trace>
  <inkml:trace contextRef="#ctx0" brushRef="#br0" timeOffset="144838.24">16475 4202 303 0,'0'0'0'0,"0"0"0"0,0 0 0 16,0 0 9-16,0 0-9 0,17 8 10 0,-17-8-10 0,0 0 30 0,0 0-30 0,9 7 30 16,-9-7-30-1,0 0 58-15,0 0-58 0,0 0 59 0,0 0-59 0,0 0 84 16,0 0-84-16,5 6 84 0,-5-6-84 0,0 0 54 16,0 0-54-16,0 0 55 0,2 6-55 0,-2-6 56 15,0 0-56-15,0 0 57 0,0 0-57 0,0 0 48 16,0 0-48-16,0 0 49 0,0 0-49 0,0 0 44 15,0 0-44-15,0 0 44 0,0 0-44 0,0 0 36 16,0 0-36-16,0 0 36 0,0 0-36 0,0 0 28 16,0 0-28-16,0 0 29 0,6 9-29 0,-6-9 23 15,0 0-23-15,1 5 24 0,5 7-24 0,-6-12 18 0,0 0-18 0,10 19 19 0,1 11-19 16,-11-30 15-16,0 0-15 16,17 35 15-16,3-3-15 0,-20-32 14 0,0 0-14 15,23 33 15-15,5 0-15 0,-28-33 14 0,0 0-14 16,28 28 15-16,-1-4-15 0,-27-24 7 0,0 0-7 15,24 19 7-15,1-5-7 0,-25-14 6 16,0 0-6-16,25 16 7 0,-4-4-7 0,-21-12 5 16,0 0-5-16,16 8 5 0,-7-1-5 0,-9-7 6 0,0 0-6 15,8 4 6-15,-1 1-6 0,-7-5 13 0,0 0-13 16,0 0 13-16,9 7-13 0,-9-7 21 0,0 0-21 16,0 0 21-16,0 0-21 0,0 0 26 0,0 0-26 0,0 0 26 15,6 8-26-15,-6-8 29 0,0 0-29 0,0 0 30 16,0 0-30-16,0 0 28 0,0 0-28 0,0 0 29 15,0 0-29-15,0 0 24 0,0 0-24 0,0 0 24 16,0 0-24-16,0 0-1221 0</inkml:trace>
  <inkml:trace contextRef="#ctx0" brushRef="#br0" timeOffset="145410.31">17085 4210 326 0,'0'0'0'15,"0"0"0"-15,9 0 0 0,-9 0 28 0,0 0-28 16,0 0 29-16,0 0-29 0,0 0 30 0,0 0-30 16,0 0 31-16,0 0-31 0,0 0 17 0,0 0-17 0,0 0 17 15,0 0-17-15,0 0 47 0,0 0-47 16,0 0 48-16,0 0-48 0,0 0 58 0,0 0-58 0,0 0 58 15,-7 0-58-15,7 0 59 0,0 0-59 0,0 0 59 16,-5 7-59-16,5-7 52 0,0 0-52 0,-4 9 53 16,4-9-53-16,0 0 40 0,0 0-40 0,-9 9 40 15,4-2-40-15,5-7 33 0,0 0-33 0,-9 12 34 16,-3 8-34-16,12-20 32 0,0 0-32 0,-14 25 32 0,1 11-32 16,13-36 26-16,0 0-26 0,-9 36 26 15,2-3-26-15,7-33 22 0,0 0-22 0,-1 31 23 16,1 2-23-16,0-33 18 0,0 0-18 0,7 33 18 15,7-9-18-15,-14-24 13 0,0 0-13 0,12 19 13 16,2 2-13-16,-14-21 11 0,0 0-11 0,14 16 11 0,8-4-11 16,-22-12 8-16,0 0-8 0,22 9 9 0,0-6-9 0,-22-3 4 15,0 0-4-15,24-3 5 0,8-6-5 16,-32 9 8-16,0 0-8 0,32-12 8 0,-9 0-8 0,-23 12 11 16,0 0-11-16,17-12 11 0,1-1-11 15,-18 13 19-15,0 0-19 0,14-12 19 0,-9 2-19 16,-5 10 27-16,0 0-27 0,0-5 27 0,-1-7-27 15,1 12 27-15,0 0-27 0,-7-21 28 0,-8-3-28 16,15 24 27-16,0 0-27 0,-14-23 27 0,-2 9-27 16,16 14 34-16,0 0-34 0,-15-15 34 0,-10-6-34 0,25 21 36 15,0 0-36-15,-21-19 37 0,8 3-37 0,13 16 32 16,0 0-32-16,-5-5 33 0,5 5-33 0,0 0 27 16,0 0-27-16,9-15 27 0,28-10-27 0,0 1-1312 0</inkml:trace>
  <inkml:trace contextRef="#ctx0" brushRef="#br0" timeOffset="146647.59">18713 5583 359 0,'0'0'0'0,"0"0"0"0,0 0 0 16,0 0 36-16,0 0-36 0,21-7 37 0,-12 3-37 0,-9 4 95 15,0 0-95-15,11-1 96 0,-3-3-96 0,-8 4 79 0,0 0-79 16,13-3 79-16,1 6-79 0,-14-3 81 0,0 0-81 0,18 5 82 15,1 8-82-15,-19-13 41 0,0 0-41 0,19 22 41 16,3 7-41-16,-22-29 39 0,0 0-39 0,17 35 40 16,6 0-40-16,-23-35 25 0,0 0-25 0,18 34 25 15,1-8-25-15,-19-26 18 0,0 0-18 0,21 26 19 0,2-5-19 32,-23-21 17-32,0 0-17 0,23 17 17 0,4-1-17 0,-27-16 14 15,0 0-14-15,24 15 14 0,1-2-14 0,-25-13 16 0,0 0-16 0,23 13 17 0,-9-2-17 16,-14-11 18-1,0 0-18-15,11 8 19 0,-4-1-19 0,-7-7 22 0,0 0-22 0,1 9 23 0,-1 0-23 16,0-9 26-16,0 0-26 16,0 12 26-16,0 3-26 0,0-15 21 0,0 0-21 0,0 14 22 0,0-2-22 0,0-12 19 15,0 0-19-15,4 11 20 16,7-11-20-16,-1 1-1068 0</inkml:trace>
  <inkml:trace contextRef="#ctx0" brushRef="#br0" timeOffset="147075.44">19514 5640 897 0,'0'0'0'0,"0"0"0"0,0 0 0 0,0 0 7 0,0 0-7 0,0 9 7 0,0-9-7 15,0 0 3-15,0 0-3 0,-2 8 4 0,-1 3-4 16,3-11 2-16,0 0-2 0,-6 15 3 0,1 15-3 31,5-30 0-31,0 0 0 0,-7 27 1 0,-2 3-1 16,9-30 0-16,0 0 0 0,-9 27 0 0,4 3 0 15,5-30 0-15,0 0 0 0,-3 31 1 0,1-3-1 0,2-28 1 0,0 0-1 0,2 26 1 16,5 5-1-16,-7-31 1 16,0 0-1-16,5 27 2 0,4-2-2 15,-9-25 3-15,0 0-3 0,14 20 3 0,3-7-3 16,-17-13 4-16,0 0-4 0,18 8 4 0,-4-4-4 0,-14-4 9 15,0 0-9-15,18-9 9 0,12-15-9 16,-30 24 17-16,0 0-17 0,30-24 17 0,-11-4-17 0,-19 28 33 16,0 0-33-16,14-31 34 0,-3 1-34 0,-11 30 48 15,0 0-48-15,3-33 49 0,-8-12-49 0,5 45 47 16,0 0-47-16,-12-43 47 0,-11 2-47 0,23 41 44 0,0 0-44 16,-32-35 45-16,-8 14-45 0,40 21 46 15,0 0-46-15,-41-15 46 0,0 9-46 0,41 6 46 0,0 0-46 16,-35 4 47-16,7 17-47 0,28-21 44 0,0 0-44 0,-21 17 44 15,15-8-44-15,-2 1-1152 0</inkml:trace>
  <inkml:trace contextRef="#ctx0" brushRef="#br0" timeOffset="148669.54">15069 7242 113 0,'0'0'0'0,"0"0"0"0,0 0 0 15,0 0 0-15,0 0 0 0,0 0 0 0,35 14 0 16,-35-14 14-16,0 0-14 0,25 11 14 0,-7-6-14 15,-18-5 44-15,0 0-44 0,17 0 45 0,3 3-45 16,-20-3 52-16,0 0-52 16,24 4 53-16,4-3-53 0,-28-1 50 0,0 0-50 15,27 4 50-15,-4 1-50 0,-23-5 36 0,0 0-36 16,19 12 37-16,2 11-37 0,-21-23 28 0,0 0-28 16,23 20 29-16,-5 1-29 0,-18-21 36 0,0 0-36 0,19 21 37 15,4 3-37-15,-23-24 35 0,0 0-35 0,25 26 35 16,3-2-35-16,-28-24 31 0,0 0-31 15,30 25 32-15,7-1-32 0,-37-24 29 0,0 0-29 16,37 22 29-16,-1 3-29 0,-36-25 24 16,0 0-24-16,24 24 24 0,-6-5-24 0,-18-19 21 0,0 0-21 0,16 15 22 15,-2-2-22-15,-14-13 17 0,0 0-17 0,11 8 17 0,-11-8-17 16,0 0 9-16,0 0-9 0,7 4 10 0,-7-4-10 16,0 0 5-16,0 0-5 0,0-11 6 15,-6-27-6-15,3 2-678 0</inkml:trace>
  <inkml:trace contextRef="#ctx0" brushRef="#br0" timeOffset="149216.4">15688 7118 639 0,'0'0'0'0,"0"0"0"0,0 0 0 0,0 0-1 0,0 0 1 0,0 8 0 16,0-8 0-16,0 0-1 0,0 0 1 0,-2 7-1 16,2-7 1-16,0 0-2 0,0 0 2 0,-7 0-2 15,7 0 2-15,0 0-4 0,0 0 4 16,-5 11-4-16,-7 4 4 0,12-15-4 0,0 0 4 0,-11 19-4 16,-3 2 4-16,14-21-3 0,0 0 3 15,-12 24-3-15,-1 4 3 0,13-28-1 0,0 0 1 0,-14 36-1 16,-4 6 1-16,18-42 0 0,0 0 0 0,-14 47 0 15,9 1 0-15,5-48 1 0,0 0-1 16,-3 42 1-16,6-6-1 0,-3-36 4 0,0 0-4 16,9 31 5-16,8-7-5 0,-17-24 9 0,0 0-9 15,23 21 10-15,0-7-10 0,-23-14 12 0,0 0-12 16,29 10 12-16,6-1-12 0,-35-9 24 0,0 0-24 16,33 3 25-16,-3-3-25 0,-30 0 28 0,0 0-28 15,32 0 29-15,3-3-29 0,-35 3 43 0,0 0-43 0,34-9 44 16,-8-6-44-16,-26 15 46 0,0 0-46 0,25-16 47 15,3-1-47-15,-28 17 38 0,0 0-38 0,23-24 38 0,-5-9-38 16,-18 33 28-16,0 0-28 0,14-37 28 0,-3-1-28 16,-11 38 23-16,0 0-23 0,3-38 23 15,1-2-23-15,-4 40 24 0,0 0-24 0,0-32 25 0,-7 4-25 16,7 28 24-16,0 0-24 0,-8-21 24 16,-4 6-24-16,12 15 24 0,0 0-24 0,-18-21 25 0,-10-2-25 15,28 23 27-15,0 0-27 0,-30-14 27 0,4 6-27 16,26 8 26-16,0 0-26 0,-34 2 26 0,-12 10-26 15,46-12 23-15,0 0-23 0,-63 19 23 0,-11 5-23 0,0 2-1008 16</inkml:trace>
  <inkml:trace contextRef="#ctx0" brushRef="#br0" timeOffset="158110.53">12111 10151 135 0,'0'0'0'0,"0"0"0"15,0 18 0-15,0-18 2 0,0 0-2 0,0 10 2 16,0-10-2-16,0 0 11 0,0 0-11 0,0 12 11 0,0 0-11 15,0-12 22-15,0 0-22 0,0 16 22 16,0 1-22-16,0-17 22 0,0 0-22 0,2 21 23 0,1 7-23 16,-3-28 17-16,0 0-17 0,2 29 18 15,5 11-18-15,-7-40 14 0,0 0-14 0,11 43 15 0,4 6-15 16,-15-49 10-16,0 0-10 0,20 48 11 0,8-1-11 16,-28-47 8-16,0 0-8 0,35 41 8 15,9-8-8-15,-44-33 6 0,0 0-6 0,46 23 6 0,12-6-6 16,-58-17 6-16,0 0-6 0,59 10 6 0,-3-3-6 15,-56-7 6-15,0 0-6 0,57 0 6 0,-8-3-6 16,-49 3 8-16,0 0-8 0,46-9 8 0,0-6-8 0,-46 15 26 16,0 0-26-16,49-25 26 0,0-13-26 0,-49 38 42 15,0 0-42-15,53-43 43 0,9-9-43 16,-62 52 36-16,0 0-36 0,65-48 36 0,-5 8-36 0,-60 40 38 16,0 0-38-16,62-33 38 0,-2 2-38 0,-60 31 42 15,0 0-42-15,71-26 42 0,6 3-42 0,-77 23 31 16,0 0-31-16,78-13 32 0,-2 4-32 0,-76 9 29 15,0 0-29-15,72-4 29 0,-8 6-29 0,-64-2 22 16,0 0-22-16,63 4 22 0,9 3-22 0,-72-7 17 16,0 0-17-16,73 12 18 0,-6 0-18 0,-67-12 16 15,0 0-16-15,63 8 17 0,-5 1-17 16,-58-9 13-16,0 0-13 0,55 7 14 0,-4-5-14 0,-51-2 12 0,0 0-12 0,53 2 13 16,-3-2-13-16,-50 0 11 0,0 0-11 0,51 1 11 15,2 6-11-15,-53-7 10 0,0 0-10 0,45 4 10 0,0-3-10 16,-45-1 8-16,0 0-8 0,45-1 8 0,8-3-8 15,-53 4 9-15,0 0-9 0,64-8 10 0,10 1-10 16,-74 7 4-16,0 0-4 0,81-7 4 16,4 1-4-16,-85 6 1 0,0 0-1 0,84-3 2 0,3 1-2 15,-87 2 0-15,0 0 0 0,88 4 1 0,2 4-1 16,-90-8 0-16,0 0 0 0,81 13 0 0,-10 4 0 16,-71-17-1-16,0 0 1 0,65 17 0 0,6 0 0 15,-71-17-1-15,0 0 1 0,75 18-1 16,12-3 1-16,-87-15-1 0,0 0 1 0,81 12 0 0,-9-10 0 15,-72-2-1-15,0 0 1 0,67-5 0 0,4-12 0 0,-71 17 0 16,0 0 0-16,72-19 0 0,-1-4 0 0,-71 23 0 0,0 0 0 16,63-24 1-16,-10-2-1 15,-53 26 4-15,0 0-4 0,46-28 4 0,-5-3-4 0,-41 31 9 0,0 0-9 16,40-36 9-16,-5-11-9 0,-35 47 15 0,0 0-15 16,34-50 16-16,-9 0-16 0,-25 50 17 0,0 0-17 0,19-52 17 15,-5 7-17-15,-14 45 19 0,0 0-19 0,9-47 20 16,-14 9-20-16,5 38 19 0,0 0-19 0,-6-35 19 15,-1 9-19-15,7 26 14 0,0 0-14 0,-5-22 14 16,5 12-14-16,0 10 12 0,0 0-12 0,0 0-953 16</inkml:trace>
  <inkml:trace contextRef="#ctx0" brushRef="#br0" timeOffset="159095.41">14005 10717 281 0,'0'0'0'0,"0"0"0"0,0 0 0 0,0 0 7 0,0 0-7 16,2-20 7-16,0 7-7 0,-2 13 37 0,0 0-37 0,3-19 37 16,1-13-37-16,-4 32 50 0,0 0-50 0,-2-40 51 15,-8-9-51-15,10 49 51 0,0 0-51 0,-22-46 52 16,-6 2-52-16,28 44 31 0,0 0-31 0,-46-39 32 0,-12 14-32 16,58 25 23-16,0 0-23 0,-69-12 23 15,4 16-23-15,65-4 17 0,0 0-17 0,-56 17 18 16,15 26-18-16,41-43 16 0,0 0-16 0,-26 61 16 15,17 11-16-15,9-72 12 0,0 0-12 0,0 77 12 16,12 0-12-16,-12-77 9 0,0 0-9 0,25 85 9 16,14 16-9-16,-39-101 8 0,0 0-8 0,47 97 9 15,10-13-9-15,-57-84 9 0,0 0-9 0,54 75 10 16,-11-1-10-16,-43-74 11 0,0 0-11 0,30 73 11 0,-16-7-11 16,-14-66 14-16,0 0-14 0,9 50 14 15,-6-12-14-15,-3-38 17 0,0 0-17 0,-9 28 17 16,-8-6-17-16,17-22 17 0,0 0-17 0,-29 19 18 0,-13-3-18 15,42-16 19-15,0 0-19 0,-40-4 20 0,8-30-20 16,0 1-679-16</inkml:trace>
  <inkml:trace contextRef="#ctx0" brushRef="#br0" timeOffset="159252.73">13483 11119 931 0,'0'0'0'0,"14"-2"0"0,15-7 0 0,-29 9-5 0,0 0 5 15,52-20-4-15,15-5 4 0,-67 25-23 0,0 0 23 16,83-25-23-16,16-1 23 0,-99 26 2 0,0 0-2 0,101-21 2 16,-8 10-2-16,-93 11 20 0,0 0-20 0,83-5 20 15,-12 5-20-15,1-3-630 0</inkml:trace>
  <inkml:trace contextRef="#ctx0" brushRef="#br0" timeOffset="159656.87">14238 10754 897 0,'0'0'0'0,"0"0"0"16,-14-7 0-16,14 7 8 0,0 0-8 0,-9-2 8 0,9 2-8 15,0 0 19-15,0 0-19 0,9 16 20 0,5 4-20 16,-14-20 18-16,0 0-18 0,18 33 19 0,-2 11-19 16,-16-44 9-16,0 0-9 0,17 53 10 0,-3 4-10 0,-14-57 10 15,0 0-10-15,13 57 11 0,-1-6-11 0,-12-51 10 16,0 0-10-16,14 41 10 0,-1-3-10 0,-13-38 13 15,0 0-13-15,8 35 13 0,3-11-13 16,-11-24 18-16,0 0-18 0,9 21 18 0,-4-6-18 16,-5-15 12-16,0 0-12 0,4 12 13 15,-4-12-13-15,0 0 17 0,0 0-17 0,5 6 17 0,-5-6-17 0,0 0 19 0,0 0-19 16,14-14 19-16,-7-12-19 16,-7 26 18-16,0 0-18 0,11-35 19 0,1-5-19 15,-12 40 22-15,0 0-22 0,11-45 23 0,4-15-23 0,-15 60 21 16,0 0-21-16,22-64 22 0,8-2-22 0,-30 66 22 0,0 0-22 15,35-52 22-15,-2 19-22 0,-33 33 18 0,0 0-18 16,39-15 18-16,2 15-18 0,-41 0 11 0,0 0-11 0,40 17 12 16,-3 19-12-16,-37-36 8 0,0 0-8 0,36 56 9 15,-3 20-9-15,-33-76 6 0,0 0-6 16,25 90 7-16,-15 10-7 0,-10-100 4 0,0 0-4 16,7 87 4-16,-1-39-4 0,-1-1-1046 0</inkml:trace>
  <inkml:trace contextRef="#ctx0" brushRef="#br0" timeOffset="161372.15">16554 10200 382 0,'0'0'0'0,"0"0"0"0,0 0 0 0,0 0 10 0,0 0-10 0,0 0 10 15,0 0-10-15,0 0 20 0,0 0-20 0,0 0 21 16,0 0-21-16,0 0 32 0,0 0-32 0,20 0 33 16,-8 2-33-16,-12-2 38 0,0 0-38 0,16 5 39 15,10 2-39-15,-26-7 28 0,0 0-28 0,30 5 28 16,-5-3-28-16,-25-2 26 0,0 0-26 0,25 0 27 15,-3-4-27-15,-22 4 18 0,0 0-18 0,23-3 18 16,-5 1-18-16,-18 2 14 0,0 0-14 0,11-3 15 16,-4 1-15-16,-7 2 11 0,0 0-11 0,0 0 11 0,7-7-11 15,-7 7 11-15,0 0-11 0,0 0 11 0,0-9-11 16,0 9 12-16,0 0-12 0,-11-3 12 16,-21-2-12-16,32 5 11 0,0 0-11 0,-38 1 12 0,-3 3-12 15,41-4 11-15,0 0-11 0,-44 5 11 0,0 2-11 16,44-7 10-16,0 0-10 0,-44 9 10 0,8 3-10 15,36-12 14-15,0 0-14 0,-28 10 15 0,16-5-15 0,12-5 10 16,0 0-10-16,0 0 10 0,-9 0-10 0,9 0 7 16,0 0-7-16,0 0 7 0,11 0-7 0,-11 0 4 15,0 0-4-15,21 0 4 0,14-3-4 0,-35 3 3 16,0 0-3-16,37-5 3 0,2-6-3 0,-39 11 3 16,0 0-3-16,32-12 4 0,-6-2-4 0,-26 14 5 15,0 0-5-15,20-14 5 0,-8 2-5 0,-12 12 9 16,0 0-9-16,12-10 10 0,1 1-10 0,-13 9 14 15,0 0-14-15,8-7 14 0,-6-1-14 0,-2 8 17 16,0 0-17-16,2-7 18 0,-2 7-18 0,0 0 18 0,0 0-18 16,3-7 18-16,-3 7-18 0,0 0 18 0,0 0-18 15,0 0 18-15,0 0-18 0,0 0 15 0,0 0-15 16,0 0 15-16,0 0-15 0,0 0 13 0,0 0-13 0,0 0 14 16,0 0-14-16,0 0 10 0,0 0-10 0,-7 5 10 15,-3 4-10-15,10-9 7 0,0 0-7 0,-14 8 8 16,-2 1-8-16,16-9 4 0,0 0-4 0,-11 9 4 15,2-2-4-15,9-7 1 0,0 0-1 0,-8 6 2 0,-5 1-2 16,13-7 0-16,0 0 0 0,-12 6 1 0,5-1-1 16,7-5 1-16,0 0-1 0,0 0 1 0,-9 2-1 15,9-2 1-15,0 0-1 0,0 0 2 0,0 0-2 16,0 0 1-16,0 0-1 0,0 0 2 0,12 10-2 16,-12-10 2-16,0 0-2 0,27 2 3 0,13-4-3 15,-40 2 2-15,0 0-2 0,52-5 2 0,8-6-2 16,-60 11 3-16,0 0-3 0,61-12 3 0,-2 4-3 15,-59 8 5-15,0 0-5 0,44-13 6 0,-16 5-6 0,-28 8 8 16,0 0-8-16,17-7 8 0,-8 3-8 0,-9 4 10 16,0 0-10-16,-3-5 10 0,-20-10-10 0,23 15 16 15,0 0-16-15,-41-9 16 0,-13 9-16 0,54 0 14 16,0 0-14-16,-59 3 15 0,1 6-15 0,58-9 15 16,0 0-15-16,-51 9 16 0,7-2-16 0,44-7 13 15,0 0-13-15,-41 5 14 0,6 2-14 0,35-7 10 0,0 0-10 16,-28 5 11-16,5-2-11 0,23-3 8 15,0 0-8-15,-14 0 8 0,7 4-8 0,7-4 7 0,0 0-7 16,0 0 8-16,0 0-8 0,0 0 6 0,0 0-6 0,17 9 6 16,19-9-6-16,-36 0 5 0,0 0-5 0,42 0 5 15,4-4-5-15,-46 4 4 0,0 0-4 16,51-5 4-16,4-2-4 0,-55 7 3 0,0 0-3 0,51-5 4 16,-4 5-4-16,-47 0 3 0,0 0-3 0,38 2 3 15,-23-2-3-15,-15 0 2 0,0 0-2 0,9 0 3 16,-9 0-3-16,0 0 1 0,0 0-1 0,-9 3 2 0,-21 6-2 15,30-9 2-15,0 0-2 0,-38 12 2 0,-6 2-2 16,44-14 1-16,0 0-1 0,-39 12 2 16,3-4-2-16,36-8 1 0,0 0-1 0,-31 9 2 15,2-2-2-15,29-7 1 0,0 0-1 0,-21 5 2 16,7-3-2-16,14-2 0 0,0 0 0 0,-12 2 1 0,12-2-1 16,0 0 0-16,0 0 0 0,-5 1 1 15,5-1-1-15,0 0 0 0,0 0 0 0,19-1 1 16,20-3-1-16,-39 4 1 0,0 0-1 0,40-3 1 15,-8 1-1-15,-32 2 1 0,0 0-1 0,27-2 1 0,-10 0-1 16,-17 2 2-16,0 0-2 0,20 2 2 0,-8 5-2 16,-12-7 2-16,0 0-2 0,19 4 2 15,13-1-2-15,0 2-1113 0</inkml:trace>
  <inkml:trace contextRef="#ctx0" brushRef="#br0" timeOffset="162783.68">17078 9978 281 0,'0'0'0'0,"0"0"0"15,7-19 0-15,-7 19 17 0,0 0-17 0,7-13 18 16,-2 0-18-16,-5 13 71 0,0 0-71 0,6-7 71 0,1 2-71 16,-7 5 69-16,0 0-69 0,3-8 70 0,3 1-70 0,-6 7 61 15,0 0-61-15,0 0 62 0,7-7-62 0,-7 7 41 16,0 0-41-16,0 0 41 15,0 0-41-15,0 0 28 0,0 0-28 0,0 0 28 0,3-7-28 16,-3 7 18-16,0 0-18 0,0 0 18 0,0 0-18 16,0 0 12-16,0 0-12 0,7 5 13 0,-7-5-13 15,0 0 9-15,0 0-9 0,9 14 9 0,0-2-9 16,-9-12 8-16,0 0-8 0,10 23 8 0,-1 8-8 16,-9-31 8-16,0 0-8 0,4 38 8 15,3 2-8-15,-7-40 7 0,0 0-7 0,7 39 8 0,0-1-8 16,-7-38 6-16,0 0-6 0,12 32 7 0,6-8-7 15,-18-24 8-15,0 0-8 0,21 17 8 0,4-1-8 16,-25-16 8-16,0 0-8 0,35 15 8 0,11-3-8 16,-46-12 8-16,0 0-8 0,53 7 8 0,3 0-8 15,-56-7 7-15,0 0-7 0,57 0 7 0,-4-7-7 16,-53 7 7-16,0 0-7 0,51-15 7 0,0-8-7 0,-51 23 7 16,0 0-7-16,53-33 7 0,-7-10-7 0,-46 43 7 15,0 0-7-15,40-50 7 0,-11-4-7 0,-29 54 13 16,0 0-13-16,19-50 14 0,-5 10-14 0,-14 40 19 15,0 0-19-15,11-31 20 0,-3 12-20 0,-8 19 24 16,0 0-24-16,9-12 25 0,2 0-25 0,-11 12 28 16,0 0-28-16,16-12 28 0,1 0-28 0,-17 12 22 0,0 0-22 15,25-11 23-15,5 4-23 0,-30 7 20 0,0 0-20 16,32-3 20-16,1 1-20 0,-33 2 14 0,0 0-14 16,39 2 15-16,-2 3-15 0,-37-5 10 0,0 0-10 0,37 9 11 15,-7 1-11-15,-30-10 5 0,0 0-5 0,30 14 6 16,7 5-6-16,-37-19 0 0,0 0 0 0,37 24 1 15,-5 4-1-15,-32-28-2 0,0 0 2 0,28 34-1 16,-3 5 1-16,-25-39-7 0,0 0 7 0,25 38-6 0,5-4 6 16,-30-34-9-16,0 0 9 0,24 30-9 0,1-10 9 15,-25-20-5-15,0 0 5 0,26 11-4 0,15-8 4 16,-41-3-2-16,0 0 2 0,55-5-2 0,10-7 2 16,-65 12-1-16,0 0 1 0,79-19 0 0,2 0 0 15,-81 19 0-15,0 0 0 0,82-24 0 0,13 3 0 16,-95 21 2-16,0 0-2 0,99-16 2 0,5 6-2 15,-104 10 4-15,0 0-4 0,104-9 4 0,0 4-4 16,-104 5 5-16,0 0-5 0,104 0 6 0,-4 9-6 16,-100-9 6-16,0 0-6 0,96 17 7 0,-5 6-7 0,-91-23 6 15,0 0-6-15,92 24 6 0,2-5-6 0,-94-19 4 16,0 0-4-16,91 12 4 0,-13-10-4 0,-78-2 3 16,0 0-3-16,70-6 3 0,-4-6-3 0,-66 12 2 15,0 0-2-15,65-19 3 0,4-8-3 0,-69 27 3 16,0 0-3-16,63-35 3 0,-4-3-3 0,-59 38 4 15,0 0-4-15,51-38 5 0,-11 3-5 0,-40 35 7 16,0 0-7-16,28-29 8 0,-12-6-8 0,-16 35 12 16,0 0-12-16,0-34 12 0,-16-6-12 0,16 40 12 0,0 0-12 15,-30-37 12-15,-15 1-12 0,45 36 13 0,0 0-13 0,-62-19 14 0,-14 19-14 16,76 0 10-16,0 0-10 0,-78 9 11 0,8 5-11 16,-1-1-1113-16</inkml:trace>
  <inkml:trace contextRef="#ctx0" brushRef="#br0" timeOffset="163927.28">17627 10774 561 0,'0'0'0'16,"0"0"0"-16,0 0 0 0,0 0 9 0,0 0-9 0,12-20 9 16,-5 15-9-16,-7 5 18 0,0 0-18 0,14-4 19 15,13-5-19-15,-27 9 19 0,0 0-19 0,29-3 19 16,3 8-19-16,-32-5 9 0,0 0-9 0,34 16 10 16,3 8-10-16,-37-24 9 0,0 0-9 0,32 40 10 15,-8 8-10-15,-24-48 10 0,0 0-10 0,21 52 10 16,-6 5-10-16,-15-57 9 0,0 0-9 0,12 45 10 0,-7-14-10 15,-5-31 14-15,0 0-14 0,5 18 15 16,-3-11-15-16,-2-7 20 0,0 0-20 0,0 0 20 16,0 0-20-16,0 0 24 0,0 0-24 0,-7-7 24 0,-3-21-24 15,10 28 28-15,0 0-28 0,-9-36 28 16,0-6-28-16,9 42 32 0,0 0-32 0,0-48 33 0,9-1-33 16,-9 49 30-16,0 0-30 0,9-40 30 0,1 20-30 15,-10 20 28-15,0 0-28 0,21-19 29 0,11 3-29 16,-32 16 26-16,0 0-26 0,28-12 27 0,-7 7-27 15,-21 5 11-15,0 0-11 0,25 0 11 0,10 12-11 16,-35-12 5-16,0 0-5 0,36 15 5 0,-5 11-5 16,-31-26 2-16,0 0-2 0,32 31 2 0,-7 6-2 15,-25-37 0-15,0 0 0 0,21 33 0 0,-9-2 0 16,-12-31 0-16,0 0 0 0,7 21 0 0,-3-9 0 16,-4-12 0-16,0 0 0 0,0 0 0 0,4 8 0 15,-4-8 1-15,0 0-1 0,0 0 1 0,0 0-1 0,0 0 1 16,0 0-1-16,-4-17 2 0,18-11-2 0,-14 28 5 15,0 0-5-15,23-39 6 0,7 1-6 0,-30 38 10 16,0 0-10-16,37-37 10 0,2 10-10 0,-39 27 16 16,0 0-16-16,40-20 17 0,-4 12-17 0,-36 8 12 0,0 0-12 0,28-5 12 15,-10 10-12-15,-18-5 5 0,0 0-5 16,14 15 6-16,-4 25-6 0,-10-40 3 0,0 0-3 16,2 50 3-16,-14 14-3 0,12-64 1 15,0 0-1-15,-13 54 1 0,10-28-1 0,-1 0-906 0</inkml:trace>
  <inkml:trace contextRef="#ctx0" brushRef="#br0" timeOffset="164448.44">18577 10697 975 0,'0'0'0'0,"0"0"0"0,0 0 0 0,0 0 10 15,0 0-10-15,0 0 11 0,0-7-11 16,0 7 32-16,0 0-32 0,0 0 32 0,0 0-32 0,0 0 31 0,0 0-31 16,16-4 31-16,12-3-31 0,-28 7 17 0,0 0-17 15,37-3 18-15,4 5-18 0,-41-2 11 0,0 0-11 16,44 3 12-16,0 6-12 0,-44-9 8 0,0 0-8 16,43 14 9-16,-6 3-9 0,-37-17 7 15,0 0-7-15,26 15 8 0,-3 6-8 0,-23-21 3 16,0 0-3-16,23 21 3 0,-9-4-3 0,-14-17 1 0,0 0-1 15,12 19 1-15,-3 5-1 0,-9-24 1 0,0 0-1 0,5 25 2 0,-5-13-2 16,0-12 3-16,0 0-3 0,-3 5 3 16,3-5-3-16,0 0 4 0,0 0-4 15,0 10 5-15,0-10-5 0,0 0 8 0,0 0-8 0,0 0 9 0,-5 6-9 0,5-6 14 16,0 0-14 0,0 0 15-16,0 0-15 0,0 0 18 0,0 0-18 15,0 0 18-15,-4-13-18 0,4 13 21 0,0 0-21 16,-2-17 21-16,2-4-21 0,0 21 24 15,0 0-24-15,6-24 25 0,6-3-25 0,-12 27 25 16,0 0-25-16,19-28 25 0,11-2-25 0,-30 30 18 0,0 0-18 16,41-22 18-16,7 6-18 0,-48 16 15 0,0 0-15 15,49-8 15-15,-5 6-15 0,-44 2 11 0,0 0-11 0,42 9 11 0,1 8-11 0,-43-17 8 16,0 0-8-16,39 28 8 16,-6 4-8-16,-33-32 5 0,0 0-5 0,28 52 5 0,-7 21-5 15,-21-73 1-15,0 0-1 0,11 81 1 0,-23 4-1 0,12-85 0 16,0 0 0-16,0 0-1123 0</inkml:trace>
  <inkml:trace contextRef="#ctx0" brushRef="#br0" timeOffset="165439.74">20632 9862 359 0,'0'0'0'16,"0"0"0"-16,0 0 0 0,0 0 14 0,0 0-14 0,18-25 15 15,-18 25-15-15,0 0 43 0,0 0-43 0,10-11 43 16,-1 1-43-16,-9 10 69 0,0 0-69 0,9-11 70 16,-4 6-70-16,-5 5 64 0,0 0-64 0,0 0 64 15,0 0-64-15,0 0 36 0,0 0-36 0,2-10 37 16,-2 10-37-16,0 0 23 0,0 0-23 0,0 0 24 15,0 0-24-15,0 0 13 0,0 0-13 0,7 2 14 0,-3 8-14 16,-4-10 9-16,0 0-9 0,5 17 10 0,2 6-10 16,-7-23 4-16,0 0-4 0,7 20 5 0,0-4-5 15,-7-16 2-15,0 0-2 0,4 12 3 16,3-3-3-16,-7-9 0 0,0 0 0 0,9 10 1 0,3-5-1 16,-12-5 0-16,0 0 0 0,19 4 0 0,17-4 0 15,-36 0 0-15,0 0 0 0,38-4 0 0,5-4 0 16,-43 8 0-16,0 0 0 0,42-12 0 0,0-1 0 15,-42 13 1-15,0 0-1 0,39-12 1 0,-12 5-1 16,-27 7 4-16,0 0-4 0,24-1 4 0,-4-4-4 16,-20 5 7-16,0 0-7 0,17-4 7 0,-4 2-7 15,-13 2 8-15,0 0-8 0,10 2 8 0,-1 3-8 16,-9-5 6-16,0 0-6 0,9 11 6 0,10 6-6 0,-19-17 6 16,0 0-6-16,25 19 6 0,3 5-6 15,-28-24 6-15,0 0-6 0,34 24 6 0,13 1-6 0,-47-25 6 16,0 0-6-16,55 17 6 0,7-12-6 15,-62-5 8-15,0 0-8 0,60-5 8 0,-9-14-8 16,-51 19 8-16,0 0-8 0,39-21 9 0,-16 2-9 0,-23 19 8 0,0 0-8 16,16-22 9-16,-6-6-9 0,-10 28 15 15,0 0-15-15,5-36 15 0,-12-1-15 0,7 37 23 0,0 0-23 0,-8-31 23 16,-3 10-23-16,11 21 27 0,0 0-27 0,-11-12 27 0,3 9-27 16,8 3 25-16,0 0-25 0,-15 10 25 15,-11 14-25-15,26-24 24 0,0 0-24 0,-9 13 25 16,32-29-25-16,-2-3-907 0</inkml:trace>
  <inkml:trace contextRef="#ctx0" brushRef="#br0" timeOffset="167374.53">21255 9916 483 0,'0'0'0'0,"0"0"0"16,0 0 0-16,0 0 13 0,0 0-13 0,-32-5 13 16,14 8-13-16,18-3 51 0,0 0-51 0,-26 7 52 15,-6 0-52-15,32-7 68 0,0 0-68 0,-31 9 69 16,2-4-69-16,29-5 51 0,0 0-51 0,-23 4 51 15,11-4-51-15,12 0 40 0,0 0-40 0,-11 0 40 16,11 0-40-16,0 0 36 0,0 0-36 0,0 0 36 0,0 0-36 16,0 0 30-16,0 0-30 0,15-6 31 0,25-1-31 15,-40 7 25-15,0 0-25 0,48-10 25 16,-2 0-25-16,-46 10 24 0,0 0-24 0,38-11 25 16,-15 6-25-16,-23 5 21 0,0 0-21 0,13-5 22 15,-6 3-22-15,-7 2 19 0,0 0-19 0,0 0 20 0,-20 0-20 16,20 0 20-16,0 0-20 0,-28 0 21 15,-20 4-21-15,48-4 19 0,0 0-19 0,-51 5 20 16,0-2-20-16,51-3 12 0,0 0-12 0,-40 2 13 16,11 0-13-16,29-2 12 0,0 0-12 0,-15 3 13 0,6-3-13 0,9 0 11 15,0 0-11-15,12 0 11 0,27-3-11 0,-39 3 10 16,0 0-10-16,53-7 11 0,17-2-11 16,-70 9 11-16,0 0-11 0,85-9 12 0,12-4-12 15,-97 13 10-15,0 0-10 0,90-12 11 0,-18 5-11 16,-72 7 13-16,0 0-13 0,50-7 14 0,-29 3-14 0,-21 4 14 0,0 0-14 15,0 0 15-15,-25-1-15 16,25 1 13-16,0 0-13 0,-46 0 14 0,-26 3-14 0,72-3 12 16,0 0-12-16,-85 9 12 0,-1-1-12 0,86-8 11 0,0 0-11 0,-90 7 11 15,-5-2-11-15,95-5 10 0,0 0-10 0,-87 6 10 0,20-3-10 16,67-3 11-16,0 0-11 0,-47 3 11 0,24 1-11 16,23-4 12-16,0 0-12 0,-11 0 13 0,11 0-13 15,0 0 10-15,0 0-10 0,18-5 10 0,36-2-10 16,-54 7 9-16,0 0-9 0,73-11 10 0,4-1-10 15,-77 12 9-15,0 0-9 0,78-12 9 0,-13 2-9 16,-65 10 5-16,0 0-5 0,46-7 5 0,-21 3-5 16,-25 4 2-16,0 0-2 0,12-1 3 0,-12 1-3 15,0 0 2-15,0 0-2 0,-9 3 2 0,-22 4-2 16,31-7 1-16,0 0-1 0,-48 11 2 0,-14-6-2 0,62-5 1 16,0 0-1-16,-67 7 2 0,7 1-2 0,60-8 1 15,0 0-1-15,-47 11 1 0,18-3-1 0,29-8 0 16,0 0 0-16,-14 5 1 0,14-5-1 0,0 0 0 15,0 0 0-15,0 0 0 0,41 11 0 0,-41-11 0 16,0 0 0-16,47 5 0 0,15-3 0 0,-62-2 0 16,0 0 0-16,69-2 0 0,-2 2 0 0,-67 0 0 15,0 0 0-15,60-5 0 0,-14 3 0 0,-46 2 0 16,0 0 0-16,35-3 1 0,-17 1-1 0,-18 2 0 16,0 0 0-16,0 0 1 0,0 0-1 0,0 0 1 0,0 0-1 0,-20 5 2 15,-20-5-2-15,40 0 1 0,0 0-1 16,-46 2 2-16,-9 5-2 0,55-7 2 0,0 0-2 0,-51 7 2 15,9-2-2-15,42-5 3 0,0 0-3 0,-32 5 3 16,14 0-3-16,18-5 3 0,0 0-3 0,-5 2 4 16,5-2-4-16,0 0 3 0,0 0-3 0,14 0 4 0,21 2-4 15,-35-2 4-15,0 0-4 0,46 1 4 0,9-6-4 16,-55 5 4-16,0 0-4 0,53-7 5 16,-9 2-5-16,-44 5 6 15,0 0-6-15,37-7 7 0,-21 4-7 0,-16 3 7 16,0 0-7-16,0 0 7 0,-23 0-7 0,23 0 7 15,0 0-7-15,-37 2 8 0,-23 6-8 0,60-8 5 0,0 0-5 0,-76 14 5 0,-14 10-5 16,90-24 4-16,0 0-4 16,-86 35 4-16,13 3-4 0,73-38 3 0,0 0-3 15,-28 12 4-15,69-47-4 0,-1 1-1335 0</inkml:trace>
  <inkml:trace contextRef="#ctx0" brushRef="#br0" timeOffset="169018.64">21611 9842 214 0,'0'0'0'0,"0"0"0"16,0 0 0-16,0 0 9 0,0 0-9 16,0-18 10-16,0 8-10 0,0 10 24 0,0 0-24 0,2-7 24 15,-2 7-24-15,0 0 44 0,0 0-44 0,5-12 44 16,-1 5-44-16,-4 7 55 0,0 0-55 0,3-12 56 16,-3 2-56-16,0 10 39 0,0 0-39 0,4-9 40 15,-4 9-40-15,0 0 31 0,0 0-31 0,5-9 31 16,-5 9-31-16,0 0 25 0,0 0-25 0,0 0 25 15,0 0-25-15,0 0 21 0,0 0-21 0,11 4 21 0,1 4-21 16,-12-8 17-16,0 0-17 0,11 16 17 0,1 5-17 16,-12-21 12-16,0 0-12 0,18 24 13 0,-3 0-13 15,-15-24 12-15,0 0-12 0,18 23 13 0,2-3-13 16,-20-20 10-16,0 0-10 0,24 23 10 0,8 8-10 16,-32-31 9-16,0 0-9 0,37 28 9 0,11-7-9 15,-48-21 8-15,0 0-8 0,47 12 9 0,4-9-9 16,-51-3 8-16,0 0-8 0,52-5 9 0,-7-11-9 0,-45 16 13 15,0 0-13-15,36-19 13 0,-6-1-13 0,-30 20 18 16,0 0-18-16,26-21 19 0,-5 0-19 0,-21 21 21 16,0 0-21-16,18-19 21 0,-4-2-21 0,-14 21 36 15,0 0-36-15,11-19 37 0,-4 5-37 0,-7 14 39 16,0 0-39-16,5-10 39 0,-5 10-39 0,0 0 40 16,0 0-40-16,12-4 41 0,9 6-41 0,-21-2 32 0,0 0-32 15,34 7 32-15,12 10-32 0,-46-17 26 0,0 0-26 16,53 23 26-16,3 1-26 0,-56-24 20 15,0 0-20-15,62 24 20 0,5-3-20 0,-67-21 9 0,0 0-9 16,78 19 9-16,13-2-9 0,-91-17 3 0,0 0-3 16,92 14 3-16,-7-5-3 0,-85-9 1 15,0 0-1-15,88 5 1 0,11-3-1 0,-99-2 0 16,0 0 0-16,98 0 1 0,-6-2-1 0,-92 2 0 16,0 0 0-16,87 0 1 0,1 0-1 15,-88 0 0-15,0 0 0 0,93 2 1 0,8 3-1 0,-101-5 0 16,0 0 0-16,100 5 1 0,-6 2-1 0,-94-7 0 15,0 0 0-15,88 4 1 0,13 1-1 0,-101-5 0 0,0 0 0 0,95 5 1 16,-14 5-1-16,-81-10 2 16,0 0-2-16,79 6 2 0,3-3-2 0,-82-3 4 0,0 0-4 0,86 0 4 15,6-3-4-15,-92 3 6 0,0 0-6 0,86-11 6 0,-12-6-6 16,-74 17 7-16,0 0-7 0,72-23 7 16,-1-3-7-16,-71 26 12 0,0 0-12 0,65-25 13 0,-6-3-13 0,-59 28 22 15,0 0-22-15,45-21 23 16,-16 4-23-16,-29 17 27 0,0 0-27 15,15-23 28-15,-9-10-28 0,-6 33 30 0,0 0-30 0,-6-36 30 16,-9-4-30-16,15 40 31 0,0 0-31 0,-23-33 32 16,-7 6-32-16,30 27 19 0,0 0-19 0,-34-16 20 0,4 13-20 15,30 3 8-15,0 0-8 0,-23-12 9 16,18-18-9-16,1-1-1242 0</inkml:trace>
  <inkml:trace contextRef="#ctx0" brushRef="#br0" timeOffset="170047.79">23012 11024 673 0,'0'0'0'0,"0"0"0"0,9-21 0 15,-9 21 23-15,0 0-23 0,8-19 23 0,1 2-23 0,-9 17 2 16,0 0-2-16,14-14 3 0,0 0-3 0,-14 14 42 16,0 0-42-16,16-16 42 0,-2 1-42 0,-14 15 54 15,0 0-54-15,20-25 54 0,6-11-54 16,-26 36 49-16,0 0-49 0,28-41 50 0,8-4-50 15,-36 45 52-15,0 0-52 0,31-52 53 0,-8-9-53 0,-23 61 43 16,0 0-43-16,15-73 44 16,-8-8-44-16,-7 81 41 0,0 0-41 0,1-76 41 0,-6 15-41 15,5 61 31-15,0 0-31 0,-12-46 32 0,-8 13-32 16,20 33 25-16,0 0-25 0,-21-21 26 0,2 12-26 16,19 9 22-16,0 0-22 0,-28 6 22 0,-8 14-22 0,36-20 19 15,0 0-19-15,-39 40 20 0,2 22-20 16,37-62 7-16,0 0-7 0,-28 75 8 0,11 10-8 0,17-85 0 15,0 0 0-15,-8 81 0 0,12-14 0 0,-4-67-2 16,0 0 2-16,12 58-2 0,4-10 2 0,-16-48-9 16,0 0 9-16,27 40-8 0,10-4 8 0,-37-36-13 15,0 0 13-15,46 28-12 0,14-7 12 0,-60-21-11 16,0 0 11-16,58 5-11 0,3-9 11 0,-61 4-8 0,0 0 8 0,57-13-7 0,-16-12 7 16,-41 25-4-16,0 0 4 0,40-27-3 0,2-6 3 15,1-2-999-15</inkml:trace>
  <inkml:trace contextRef="#ctx0" brushRef="#br0" timeOffset="170472">23454 10627 1087 0,'0'0'0'16,"0"0"0"-16,4-13 0 0,-4 13 36 0,0 0-36 15,2-11 36-15,-2 11-36 0,0 0 40 0,0 0-40 0,7-10 41 16,7-1-41-16,-14 11 33 0,0 0-33 0,25-12 34 15,13 0-34-15,-38 12 17 0,0 0-17 0,44-10 17 16,9 5-17-16,-53 5 9 0,0 0-9 0,52 1 9 16,-3 13-9-16,-49-14 9 15,0 0-9-15,44 24 9 0,-7 9-9 0,-37-33 8 0,0 0-8 0,28 35 9 16,-15 3-9-16,-13-38 11 16,0 0-11-16,8 38 12 0,-2-5-12 0,-6-33 11 0,0 0-11 0,2 28 12 15,-6-4-12-15,4-24 9 0,0 0-9 16,-7 19 10-16,0-11-10 15,7-8 9-15,0 0-9 0,0 0 9 0,-14 4-9 0,14-4 8 0,0 0-8 0,-9-9 9 16,0-10-9-16,9 19 9 0,0 0-9 0,-5-31 10 16,3-3-10-16,2 34 13 0,0 0-13 0,5-39 13 15,8 1-13-15,-13 38 20 0,0 0-20 0,19-45 20 16,9-5-20 0,-28 50 25-16,0 0-25 0,39-43 25 0,7 17-25 0,-46 26 23 0,0 0-23 0,64-2 24 0,17 28-24 15,-81-26 17-15,0 0-17 0,81 43 17 0,-9 9-17 16,-72-52 12-16,0 0-12 0,57 75 13 0,-13 25-13 15,-44-100 4-15,0 0-4 0,28 97 4 0,-23-16-4 0,0 1-1248 16</inkml:trace>
  <inkml:trace contextRef="#ctx0" brushRef="#br0" timeOffset="171998.63">25010 8584 415 0,'0'0'0'0,"0"0"0"0,0 0 0 0,0 0 28 0,0 0-28 15,0 0 28-15,0 0-28 0,0 0 66 0,0 0-66 16,0 0 67-16,0 0-67 0,0 0 64 0,0 0-64 16,0 0 64-16,0 0-64 0,0 0 52 0,0 0-52 15,0 0 53-15,0 0-53 0,0 0 36 0,0 0-36 0,0 0 37 16,0 0-37-16,0 0 25 0,0 0-25 0,0 0 26 16,0 0-26-16,0 0 19 15,0 0-19-15,0 0 19 0,0 0-19 0,0 0 15 0,0 0-15 0,0 0 15 16,0 0-15-16,0 0 13 0,0 0-13 15,14 29 13-15,-3-1-13 0,-11-28 9 0,0 0-9 0,12 27 10 16,-1 3-10-16,-11-30 10 0,0 0-10 0,10 27 11 0,4 6-11 16,-14-33 13-16,0 0-13 0,18 32 14 0,2-7-14 31,-20-25 14-31,0 0-14 0,21 25 14 0,3 2-14 0,-24-27 15 0,0 0-15 0,23 25 16 16,-5-5-16-16,-18-20 13 0,0 0-13 0,11 19 14 15,-1-5-14-15,-10-14 7 0,0 0-7 0,11 16 8 16,3 3-8-16,-14-19 6 0,0 0-6 0,14 15 6 0,-3-1-6 15,-11-14 9-15,0 0-9 0,14 19 10 0,7 11-10 16,-21-30 11 0,0 0-11-16,21 27 11 0,-7-8-11 0,-14-19 14 0,0 0-14 0,12 18 15 0,6 3-15 0,-18-21 14 15,0 0-14-15,18 19 14 0,-4-7-14 0,-14-12 12 16,0 0-12-16,10 12 13 0,3 0-13 0,-13-12 15 16,0 0-15-16,9 12 15 0,-1-3-15 15,-8-9 13-15,0 0-13 0,7 7 14 0,-3 3-14 0,-4-10 12 31,0 0-12-31,4 7 13 0,-4-7-13 0,0 0 14 0,0 0-14 16,8 5 15-16,-8-5-15 0,0 0 13 0,0 0-13 16,0 0 14-16,-24 2-14 0,24-2 14 0,0 0-14 15,-16-12 14-15,5-19-14 0,2-2-1083 0</inkml:trace>
  <inkml:trace contextRef="#ctx0" brushRef="#br0" timeOffset="172717.1">25513 8604 471 0,'0'0'0'0,"0"0"0"0,0 0 0 0,0 0 28 0,0 0-28 16,0 0 29-16,5-7-29 0,-5 7 36 0,0 0-36 0,0 0 37 16,0 0-37-16,0 0 30 0,0 0-30 0,0 0 31 15,0 0-31-15,0 0 17 0,0 0-17 0,-2 7 18 16,-1 2-18-16,3-9 11 0,0 0-11 16,-7 5 12-16,3 6-12 0,4-11 8 0,0 0-8 0,-1 12 8 15,-1 8-8-15,2-20 3 0,0 0-3 0,-2 25 3 16,0-5-3-16,2-20 2 0,0 0-2 0,0 28 2 15,2 5-2-15,-2-33 1 0,0 0-1 0,4 40 1 0,-1 0-1 16,-3-40 1-16,0 0-1 0,5 33 1 16,2-9-1-16,-7-24 1 0,0 0-1 0,11 24 2 15,3 5-2-15,-14-29 3 0,0 0-3 0,18 32 4 16,-1-8-4-16,-17-24 2 0,0 0-2 0,25 24 3 16,10 7-3-16,-35-31 1 0,0 0-1 0,34 26 2 15,-13-10-2-15,-21-16 5 0,0 0-5 0,21 12 6 16,6-4-6-16,-27-8 9 0,0 0-9 0,26 9 10 0,-5-5-10 15,-21-4 12-15,0 0-12 0,21 0 12 16,9-6-12-16,-30 6 24 0,0 0-24 0,34-12 25 0,3-9-25 16,-37 21 37-16,0 0-37 0,34-24 37 0,-12 5-37 15,-22 19 54-15,0 0-54 0,18-24 54 0,0-5-54 16,-18 29 53-16,0 0-53 0,12-32 53 0,-8 1-53 16,-4 31 63-16,0 0-63 0,-4-33 63 0,-5 1-63 15,9 32 59-15,0 0-59 0,-17-37 60 0,-13-4-60 16,30 41 47-16,0 0-47 0,-37-40 48 0,-2 3-48 15,39 37 41-15,0 0-41 0,-41-32 41 0,4 4-41 16,37 28 28-16,0 0-28 0,-32-24 29 0,2 8-29 0,30 16 25 16,0 0-25-16,-24-12 26 0,3 0-26 0,21 12 20 15,0 0-20-15,-18-9 20 0,2 6-20 0,16 3 16 16,0 0-16-16,-18 0 16 0,1 0-16 0,17 0 11 16,0 0-11-16,-21 7 12 0,5 5-12 0,16-12 4 0,0 0-4 15,-14 21 4-15,-2 6-4 0,16-27 1 16,0 0-1-16,-18 37 1 0,2 13-1 0,16-50 0 0,0 0 0 15,-9 40 0-15,15-33 0 0,-1 1-1286 0</inkml:trace>
  <inkml:trace contextRef="#ctx0" brushRef="#br0" timeOffset="193998.7">16138 10733 460 0,'0'0'0'0,"0"0"0"0,0 0 0 16,0 0 39-16,0 0-39 0,0 0 39 0,0 0-39 0,0 0 88 15,0 0-88-15,0 0 89 0,0 0-89 0,0 0 73 16,0 0-73-16,0 0 74 0,0 0-74 0,0 0 42 0,0 0-42 15,-4 45 43-15,8 7-43 0,-4-52 34 0,0 0-34 16,5 60 34-16,0 13-34 0,-5-73 23 0,0 0-23 16,4 69 24-16,1-15-24 0,-3 1-737 0</inkml:trace>
  <inkml:trace contextRef="#ctx0" brushRef="#br0" timeOffset="195003.29">16298 11844 247 0,'0'0'0'0,"0"0"0"16,0 0 0-16,0 0 56 0,0 0-56 0,0 0 56 0,0 0-56 0,0 0 84 15,0 0-84-15,0 0 84 0,0 0-84 16,0 0 51-16,0 0-51 0,25 0 52 0,3-9-52 0,-28 9 29 16,0 0-29-16,32-12 30 0,0 0-30 0,-32 12 18 15,0 0-18-15,37-9 18 0,7 4-18 0,-44 5 24 16,0 0-24-16,44-2 24 16,2 2-24-16,-46 0 29 0,0 0-29 0,44 0 29 0,-7 0-29 15,-37 0 31-15,0 0-31 0,33 0 31 0,3 0-31 16,-36 0 27-16,0 0-27 0,32 2 27 0,-10 0-27 15,-22-2 23-15,0 0-23 0,15 0 24 0,-5-2-24 16,-10 2 18-16,0 0-18 0,0 0 19 0,0 0-19 16,0 0 15-16,0 0-15 0,0 0 15 0,-12 5-15 15,12-5 13-15,0 0-13 0,-18 6 13 0,-14-3-13 0,32-3 17 16,0 0-17-16,-37 5 17 0,6-1-17 0,31-4 17 0,0 0-17 0,-32 1 17 16,-3 1-17-1,35-2 17-15,0 0-17 0,-41 2 17 0,9 1-17 0,32-3 10 0,0 0-10 0,-26 4 10 16,-1-1-10-16,27-3 6 0,0 0-6 0,-19 4 6 15,7 1-6-15,12-5 3 0,0 0-3 0,-6 0 4 16,6 0-4-16,0 0 2 0,0 0-2 0,0 0 3 16,0 0-3-16,0 0 2 0,0 0-2 0,18 7 2 0,5-2-2 15,-23-5 1-15,0 0-1 0,23 0 2 0,-2-5-2 16,-21 5 1-16,0 0-1 16,19-2 2-16,-6 2-2 0,-13 0 1 0,0 0-1 0,10-2 2 0,-10 2-2 15,0 0 1-15,0 0-1 0,7-3 1 0,-7 3-1 16,0 0 1-16,0 0-1 0,-10 0 2 15,-10 0-2-15,20 0 1 0,0 0-1 16,-28 3 2-16,-11 10-2 0,39-13 3 0,0 0-3 0,-28 10 3 16,12-5-3-16,16-5 0 0,0 0 0 0,4-7 1 15,17-17-1-15,2 1-886 0</inkml:trace>
  <inkml:trace contextRef="#ctx0" brushRef="#br0" timeOffset="195353.18">16868 10904 875 0,'0'0'0'0,"0"0"0"16,-7-14 0-16,7 14 27 0,0 0-27 0,-5-10 28 16,5 10-28-16,0 0 19 0,0 0-19 0,-2-9 19 15,2 9-19-15,0 0 51 0,0 0-51 0,5 23 52 16,11 36-52-16,-16-59 42 0,0 0-42 0,23 74 42 15,7 7-42-15,-30-81 37 0,0 0-37 0,0 0-834 0</inkml:trace>
  <inkml:trace contextRef="#ctx0" brushRef="#br0" timeOffset="196174.65">20479 10648 1043 0,'0'0'0'0,"0"0"0"15,0 0 0-15,0 0 42 0,0 0-42 0,-14-17 43 0,14 17-43 16,0 0 51-16,0 0-51 0,3 10 51 16,10 21-51-16,-13-31 45 0,0 0-45 0,15 42 45 15,1 13-45-15,-16-55 0 0,0 0 0 0,21 64 1 0,8 18-1 16,-29-82 0-16,0 0 0 0,28 69 0 0,-5-33 0 16,0 1-931-16</inkml:trace>
  <inkml:trace contextRef="#ctx0" brushRef="#br0" timeOffset="196967.74">21567 10781 617 0,'0'0'0'0,"0"0"0"16,0 0 0-16,0 0 16 0,0 0-16 0,0 9 16 0,0-9-16 16,0 0 14-16,0 0-14 0,-9 16 15 0,-19 11-15 15,28-27 55-15,0 0-55 0,-37 42 55 0,-7 22-55 16,44-64 21-16,0 0-21 0,-39 74 22 0,14 15-22 15,25-89 11-15,0 0-11 0,0 0-572 0</inkml:trace>
  <inkml:trace contextRef="#ctx0" brushRef="#br0" timeOffset="211243.62">27615 2966 483 0,'0'0'0'0,"0"0"0"0,0 0 0 16,0 0 31-16,0 0-31 0,-12-21 32 0,10 13-32 15,2 8 77-15,0 0-77 0,0 0 77 0,0-7-77 16,0 7 57-16,0 0-57 0,0 0 57 0,4 15-57 0,-4-15 42 16,0 0-42-16,7 21 42 0,5 10-42 15,-12-31 23-15,0 0-23 0,14 38 23 0,0-1-23 16,-14-37 21-16,0 0-21 0,18 34 22 0,0-1-22 0,-18-33 16 15,0 0-16-15,16 28 17 0,-6-7-17 16,-10-21 16-16,0 0-16 0,4 17 16 0,-8-1-16 16,4-16 12-16,0 0-12 0,-5 6 12 0,-6 3-12 15,11-9 9-15,0 0-9 0,-7 2 10 0,7-2-10 0,0 0-762 16</inkml:trace>
  <inkml:trace contextRef="#ctx0" brushRef="#br0" timeOffset="211446.74">27861 2951 830 0,'0'0'0'16,"0"0"0"-16,-16-2 0 0,16 2 12 0,0 0-12 0,-16 0 13 16,0 5-13-16,16-5 19 0,0 0-19 0,-12 4 19 15,-1 1-19-15,13-5 30 0,0 0-30 16,-10 3 30-16,10-3-30 0,0 0 32 0,0 0-32 0,-6 12 33 16,10 7-33-16,-4-19 29 0,0 0-29 0,9 30 29 15,10 1-29-15,-19-31 25 0,0 0-25 0,27 36 26 16,8 2-26-16,-35-38 25 0,0 0-25 0,32 31 25 15,-15-17-25-15,3 2-823 0</inkml:trace>
  <inkml:trace contextRef="#ctx0" brushRef="#br0" timeOffset="212320.76">28753 3048 572 0,'0'0'0'0,"0"0"0"16,0 0 0-16,0 0 5 0,0 0-5 0,0 0 6 0,0 0-6 0,0 0 34 15,0 0-34-15,21 15 35 0,-8-11-35 0,-13-4 34 0,0 0-34 16,12 8 34-16,2-1-34 0,-14-7 20 15,0 0-20-15,12 9 20 0,-1 3-20 0,-11-12 14 16,0 0-14-16,7 17 14 0,-3 6-14 0,-4-23 9 0,0 0-9 16,0 20 10-1,-4 5-10-15,4-25 7 0,0 0-7 0,-5 15 7 0,-4-1-7 16,9-14 5-16,0 0-5 0,-11 10 6 16,3-1-6-16,8-9 5 0,0 0-5 0,-6 9 6 0,6-9-6 15,0 0 7-15,0 0-7 0,7 0 7 0,9-7-7 16,0 2-583-16</inkml:trace>
  <inkml:trace contextRef="#ctx0" brushRef="#br0" timeOffset="212488.04">29252 2999 639 0,'0'0'0'0,"0"0"0"0,-12 10 0 0,12-10 6 16,0 0-6-16,-16 13 6 0,-9 7-6 0,25-20 4 0,0 0-4 15,-31 25 5-15,-8 7-5 0,39-32 11 0,0 0-11 16,-34 37 12-16,10-4-12 0,24-33 16 0,0 0-16 15,-16 36 17-15,10 7-17 0,6-43 23 0,0 0-23 0,9 45 24 16,16 4-24-16,0 3-513 0</inkml:trace>
  <inkml:trace contextRef="#ctx0" brushRef="#br0" timeOffset="213834.05">27958 4036 135 0,'0'0'0'0,"0"0"0"0,0 0 0 0,0 0 20 0,0 0-20 16,0 0 20-16,0 0-20 0,0 0 70 0,0 0-70 16,0 0 71-16,0 0-71 0,0 0 64 0,0 0-64 0,0 0 64 15,0 0-64-15,0 0 45 0,0 0-45 0,0 0 46 16,0 0-46-16,0 0 33 0,0 0-33 0,19-7 34 16,18 7-34-16,-37 0 28 0,0 0-28 0,48 0 29 15,8 0-29-15,-56 0 23 0,0 0-23 0,58-4 23 16,-1 3-23-16,-57 1 18 0,0 0-18 0,47-4 19 15,-15 1-19-15,-32 3 15 0,0 0-15 0,21 0 16 16,-5-6-16-16,-16 6 13 0,0 0-13 0,13 0 13 16,-3 0-13-16,-10 0 13 0,0 0-13 0,7 0 13 15,-7 0-13-15,0 0 13 0,0 0-13 0,9 0 14 16,-9 0-14-16,0 0 16 0,0 0-16 0,0 0 17 16,11 0-17-16,-11 0 16 0,0 0-16 0,0 0 17 0,0 0-17 15,0 0 14-15,0 0-14 0,0 0 15 16,0 0-15-16,0 0 13 0,0 0-13 0,0 0 13 0,-18-3-13 15,18 3 10-15,0 0-10 0,-19-3 10 0,-8-1-10 16,27 4 5-16,0 0-5 0,-33-2 5 0,-8 4-5 16,41-2 4-16,0 0-4 0,-46 4 4 15,-1-4-4-15,47 0 3 0,0 0-3 0,-48 0 3 0,6 3-3 16,42-3 3-16,0 0-3 0,-34 3 4 0,9-3-4 16,25 0 3-16,0 0-3 0,-19 0 3 0,5 0-3 15,14 0 4-15,0 0-4 0,-11 2 5 0,11-2-5 16,0 0 6-16,0 0-6 0,0 0 7 0,0 0-7 0,0 0 8 15,0 0-8-15,0 0 9 0,21-5-9 0,-21 5 10 16,0 0-10-16,34-3 11 0,17-3-11 0,-51 6 12 16,0 0-12-16,58-7 12 0,-1 2-12 0,-57 5 7 15,0 0-7-15,58-7 7 0,-2 7-7 0,-56 0 4 16,0 0-4-16,52-3 5 0,-12 1-5 0,-40 2 2 0,0 0-2 0,37-3 3 0,-2-1-3 16,-35 4 0-16,0 0 0 0,36-5 1 0,-10 5-1 15,-26 0 0-15,0 0 0 0,20 0 1 0,-8 0-1 16,-12 0 0-16,0 0 0 0,11-3 0 0,-11 3 0 0,0 0 0 15,0 0 0-15,0 0 1 0,0 0-1 0,0 0 1 16,0 0-1-16,-18 8 1 0,-9-4-1 0,27-4 2 16,0 0-2-16,-35 3 3 0,-5-1-3 0,40-2 8 15,0 0-8-15,-45 3 8 0,-4 1-8 0,49-4 13 16,0 0-13-16,-53 3 13 0,-5 2-13 0,58-5 15 16,0 0-15-16,-58 7 16 0,7-7-16 0,51 0 10 15,0 0-10-15,-44 6 11 0,12 0-11 0,32-6 7 16,0 0-7-16,-20 9 7 0,20-9-7 0,0 0 5 0,0 0-5 15,16 0 5 1,44-21-5-16,-2 2-893 0</inkml:trace>
  <inkml:trace contextRef="#ctx0" brushRef="#br0" timeOffset="-212358.08">27649 3996 494 0,'0'0'0'0,"0"0"0"16,0 0 0-16,0 0 17 0,0 0-17 0,0 0 18 16,-18-9-18-16,18 9 38 0,0 0-38 0,0 0 38 0,-7-7-38 15,7 7 41-15,0 0-41 0,0 0 41 16,0 0-41-16,0 0 34 0,0 0-34 0,0 0 34 16,-5 16-34-16,5-16 21 0,0 0-21 0,-11 28 22 0,-1 10-22 0,12-38 19 15,0 0-19-15,-11 52 19 0,4 8-19 16,7-60 15-16,0 0-15 0,0 64 16 15,7 9-16-15,-7-73 13 0,0 0-13 0,16 64 13 16,9-10-13-16,-25-54 10 0,0 0-10 0,34 39 10 16,11-11-10-16,-45-28 6 0,0 0-6 0,53 17 7 0,4-8-7 15,-57-9 5-15,0 0-5 0,54 3 5 16,-8-3-5-16,-46 0 3 0,0 0-3 0,43-5 3 0,-5-2-3 16,-38 7 4-16,0 0-4 0,36-12 4 0,-5 4-4 15,-31 8 4-15,0 0-4 0,29-13 5 0,-5 1-5 16,-24 12 7-16,0 0-7 0,23-12 8 0,-2-3-8 0,-21 15 13 0,0 0-13 0,20-12 14 15,-1-4-14-15,-19 16 17 0,0 0-17 0,21-17 17 16,4-4-17-16,-25 21 18 0,0 0-18 0,32-23 18 0,8-1-18 16,-40 24 18-16,0 0-18 0,39-21 18 0,-9 6-18 15,-30 15 21-15,0 0-21 0,36-9 22 0,11 0-22 16,-47 9 22-16,0 0-22 0,48-6 23 0,-16 4-23 16,-32 2 21-16,0 0-21 0,26 5 21 0,0-2-21 15,-26-3 17-15,0 0-17 0,23 9 18 0,-8 3-18 16,-15-12 9-16,0 0-9 0,8 12 10 0,-4 7-10 15,-4-19 6-15,0 0-6 0,-2 18 6 0,-3 2-6 16,5-20 5-16,0 0-5 0,-5 23 6 0,3-6-6 0,2-17 3 16,0 0-3-16,3 19 3 0,3 2-3 0,-6-21 2 15,0 0-2-15,7 12 2 0,1-3-2 16,-8-9 1-16,0 0-1 0,9 7 2 0,0-6-2 0,-9-1 2 31,0 0-2-31,7 0 2 0,-7 0-2 0,0 0 4 0,0 0-4 16,9-1 4-16,0-10-4 0,-9 11 6 0,0 0-6 0,12-17 7 15,6-16-7-15,-18 33 10 0,0 0-10 0,16-31 11 16,-6 10-11-16,-10 21 14 0,0 0-14 0,11-20 14 16,6 0-14-16,-17 20 17 0,0 0-17 0,18-20 18 15,-2 8-18-15,-16 12 14 0,0 0-14 0,21-4 14 0,14-1-14 16,-35 5 11-16,0 0-11 0,43 2 11 0,6 10-11 16,-49-12 8-16,0 0-8 0,50 19 8 0,2 9-8 15,-52-28 6-15,0 0-6 0,57 29 7 16,-1 2-7-16,-56-31 5 0,0 0-5 0,55 26 5 0,1 2-5 15,-56-28 4-15,0 0-4 0,59 24 4 0,1-12-4 16,-60-12 3-16,0 0-3 0,63 7 4 0,2-2-4 16,-65-5 3-16,0 0-3 0,64 4 4 0,-11-4-4 0,-53 0 4 15,0 0-4-15,44 0 4 0,-12 0-4 0,-32 0 5 16,0 0-5-16,28-12 5 0,2-9-5 0,-30 21 5 16,0 0-5-16,25-37 6 0,-13-14-6 0,-12 51 7 15,0 0-7-15,2-61 8 0,-8 4-8 0,6 57 10 16,0 0-10-16,-10-61 11 0,-4 9-11 0,14 52 14 15,0 0-14-15,-18-48 15 0,-1-1-15 0,19 49 15 16,0 0-15-16,-18-48 16 0,2-7-16 0,16 55 16 16,0 0-16-16,-16-42 17 0,2 23-17 0,14 19 12 15,0 0-12-15,-12 10 13 0,5 28-13 0,7-38 11 16,0 0-11-16,-4 47 11 0,6-5-11 0,0 1-1254 0</inkml:trace>
  <inkml:trace contextRef="#ctx0" brushRef="#br0" timeOffset="-211525.19">29057 3608 919 0,'0'0'0'0,"0"0"0"0,0 0 0 0,0 0 12 16,0 0-12-16,0 0 12 0,15-21-12 0,-15 21 30 0,0 0-30 0,9-3 30 0,12-4-30 16,-21 7 27-16,0 0-27 0,27-5 27 15,1 0-27-15,-28 5 21 0,0 0-21 0,32 5 22 0,3 4-22 16,-35-9 36-16,0 0-36 16,32 15 37-16,-7 9-37 0,-25-24 30 0,0 0-30 0,19 30 30 0,-5 4-30 15,-14-34 24-15,0 0-24 0,9 42 24 16,-4 10-24-16,-5-52 19 15,0 0-19-15,7 52 19 0,4 5-19 0,-11-57 13 0,0 0-13 0,16 52 14 0,3-7-14 0,-19-45 11 16,0 0-11-16,21 36 11 0,0-12-11 16,-21-24 6-16,0 0-6 0,25 16 6 15,5-4-6-15,-30-12 3 0,0 0-3 0,28 12 4 16,1-7-4-16,-29-5 5 0,0 0-5 0,22 7 6 0,-4-7-6 16,-18 0 7-16,0 0-7 0,14 0 7 15,-1 0-7-15,-13 0 9 0,0 0-9 0,8 2 10 16,-8-2-10-16,0 0 9 0,0 0-9 0,0 16 10 0,-8-4-10 15,8-12 8-15,0 0-8 0,-11 12 8 0,4-5-8 16,0-2-1040-16</inkml:trace>
  <inkml:trace contextRef="#ctx0" brushRef="#br0" timeOffset="-211048.44">29640 3516 1031 0,'0'0'0'0,"0"0"0"0,7-1 0 16,-7 1 2 0,0 0-2-16,8-4 3 0,-8 4-3 0,0 0 4 0,0 0-4 0,0 0 5 0,3 7-5 0,-3-7 8 15,0 0-8-15,4 11 8 0,-1 1-8 0,-3-12 4 16,0 0-4-16,0 22 5 0,-3 8-5 0,3-30 3 16,0 0-3-16,-7 33 3 0,-6 6-3 0,13-39 1 15,0 0-1-15,-12 44 2 0,1 13-2 0,11-57 0 16,0 0 0-16,-7 57 1 15,4-2-1 1,3-55 0-16,0 0 0 0,0 49 1 0,3-13-1 0,-3-36 1 16,0 0-1-16,7 29 2 0,2-10-2 0,-9-19 2 15,0 0-2-15,12 13 3 0,3-5-3 0,-15-8 3 16,0 0-3-16,19 5 4 0,7-1-4 0,-26-4 7 16,0 0-7-16,37-5 7 0,15-6-7 0,-52 11 9 15,0 0-9-15,54-17 9 0,-8-7-9 0,-46 24 11 16,0 0-11-16,39-37 11 0,-4-18-11 0,-35 55 23 15,0 0-23-15,21-61 23 0,-17 1-23 0,-4 60 39 0,0 0-39 16,-12-57 39-16,-17 3-39 0,29 54 45 0,0 0-45 16,-38-48 45-16,-8-1-45 0,46 49 44 0,0 0-44 15,-46-40 45-15,2 4-45 0,44 36 31 0,0 0-31 16,-41-28 31-16,4 20-31 0,37 8 20 0,0 0-20 16,-32 8 21-16,8 25-21 0,24-33 14 0,0 0-14 15,3 28 14-15,36-19-14 0,0 1-1128 0</inkml:trace>
  <inkml:trace contextRef="#ctx0" brushRef="#br0" timeOffset="-71289.7">3313 12062 371 0,'0'0'0'0,"0"0"0"0,0 0 0 16,0 0 18-16,0 0-18 0,0 0 19 0,0 0-19 15,0 0 43-15,0 0-43 0,0 0 43 0,0 0-43 0,0 0 54 0,0 0-54 16,0 0 54-16,0 0-54 0,0 0 51 15,0 0-51-15,0 0 52 0,0 0-52 0,0 0 36 16,0 0-36-16,0 0 37 0,0 0-37 0,0 0 26 16,0 0-26-16,0 0 26 0,0 0-26 15,0 0 22-15,0 0-22 0,0 0 22 0,21-9-22 0,-21 9 15 0,0 0-15 16,19 4 15-16,15 1-15 0,-34-5 11 0,0 0-11 0,38 2 11 16,10 5-11-16,-48-7 7 0,0 0-7 0,55 7 7 15,8-2-7-15,-63-5 7 16,0 0-7-16,81 5 8 0,27-2-8 0,-108-3 7 0,0 0-7 0,123 2 8 0,17-4-8 15,-140 2 9-15,0 0-9 0,157-3 9 0,30 1-9 16,-187 2 7-16,0 0-7 0,220-8 8 0,18 1-8 16,-238 7 6-16,0 0-6 0,272-9 7 0,26-3-7 15,-298 12 4-15,0 0-4 0,312-16 4 0,13 1-4 16,-325 15 3-16,0 0-3 0,353-18 4 0,38-4-4 16,-391 22 2-16,0 0-2 0,411-19 3 0,11 5-3 15,-422 14 3-15,0 0-3 0,441-14 3 0,7-1-3 16,-448 15 3-16,0 0-3 0,455-19 4 0,19-4-4 15,-474 23 5-15,0 0-5 0,484-22 6 0,11 1-6 0,-495 21 6 16,0 0-6-16,512-19 6 0,21 1-6 0,-533 18 8 16,0 0-8-16,538-12 8 0,7 5-8 0,-545 7 8 15,0 0-8-15,541-1 9 0,-3 4-9 0,-538-3 8 16,0 0-8-16,547 11 9 0,23 1-9 0,-570-12 8 16,0 0-8-16,559 14 9 0,-12 3-9 0,-547-17 11 0,0 0-11 15,555 14 12-15,17 8-12 0,-572-22 15 0,0 0-15 16,562 19 15-16,-18-1-15 0,-544-18 12 0,0 0-12 0,552 17 12 15,7-2-12-15,-559-15 8 0,0 0-8 16,556 16 8-16,-20-4-8 0,-536-12 10 0,0 0-10 0,527 14 11 16,-6 0-11-16,-521-14 10 0,0 0-10 0,502 12 10 15,-6-2-10-15,-496-10 9 0,0 0-9 0,481 14 10 16,-17 2-10-16,-464-16 9 0,0 0-9 0,455 17 10 16,-12-5-10-16,-443-12 7 0,0 0-7 0,425 14 8 15,-19-2-8-15,-406-12 6 0,0 0-6 0,395 14 6 16,-17 0-6-16,-378-14 6 0,0 0-6 0,359 12 6 0,-22 0-6 15,-337-12 5-15,0 0-5 0,318 14 5 0,-29 5-5 16,-289-19 4-16,0 0-4 0,261 17 5 0,-33 0-5 16,-228-17 4-16,0 0-4 0,197 13 5 0,-24-6-5 15,-173-7 6-15,0 0-6 0,157 6 6 0,-16-2-6 16,-141-4 7-16,0 0-7 0,136 3 7 0,-2 1-7 16,-134-4 7-16,0 0-7 0,122 5 8 0,-23 4-8 15,-99-9 4-15,0 0-4 0,86 14 4 0,-7 8-4 16,-79-22 0-16,0 0 0 0,59 12 1 0,-35-19-1 15,3 0-1011-15</inkml:trace>
  <inkml:trace contextRef="#ctx0" brushRef="#br0" timeOffset="-69058.33">5840 12993 236 0,'0'0'0'0,"0"0"0"16,0 0 0-16,0 0 12 0,0 0-12 0,18-21 12 16,-9 7-12-16,-9 14 39 0,0 0-39 0,3-13 39 0,-6 2-39 15,3 11 44-15,0 0-44 0,-9-7 44 16,-9 0-44-16,18 7 40 0,0 0-40 0,-32-5 41 0,-22 3-41 0,54 2 26 15,0 0-26-15,-67 6 26 0,-6 9-26 0,73-15 19 16,0 0-19-16,-72 21 20 0,3 1-20 16,69-22 17-16,0 0-17 0,-61 23 18 0,9-4-18 15,52-19 16-15,0 0-16 0,-40 17 17 0,8-1-17 16,32-16 14-16,0 0-14 0,-18 15 14 0,10 10-14 0,8-25 12 16,0 0-12-16,8 26 13 0,19-4-13 15,-27-22 13-15,0 0-13 0,41 21 13 0,-1-7-13 16,-40-14 12-16,0 0-12 0,46 15 12 0,-5 6-12 15,-41-21 30-15,0 0-30 0,37 24 31 0,-6 1-31 16,-31-25 42-16,0 0-42 0,21 22 43 0,-12-8-43 16,-9-14 40-16,0 0-40 0,-3 12 41 0,-10 2-41 0,13-14 35 15,0 0-35-15,-24 17 36 0,-20 11-36 0,44-28 31 16,0 0-31-16,-50 24 31 0,4-8-31 0,46-16 25 16,0 0-25-16,-45 10 25 0,-8-3-25 0,53-7 22 15,0 0-22-15,-46 3 22 0,23-1-22 0,23-2 10 16,0 0-10-16,-9 0 10 0,9 0-10 0,0 0-873 0</inkml:trace>
  <inkml:trace contextRef="#ctx0" brushRef="#br0" timeOffset="-68585.99">5921 12758 505 0,'0'0'0'0,"0"0"0"0,0 0 0 0,0 0 14 0,0 0-14 15,0 0 14-15,0 0-14 0,0 0 14 0,0 0-14 16,0 0 15-16,0 0-15 0,0 0 44 0,0 0-44 16,0 12 44-16,0 7-44 0,0-19 45 0,0 0-45 15,0 28 46-15,-3 6-46 0,3-34 47 0,0 0-47 16,-2 42 47-16,-1 4-47 0,3-46 42 0,0 0-42 0,-4 56 42 15,4 10-42-15,0-66 41 0,0 0-41 0,4 67 41 16,-1 2-41-16,-3-69 40 0,0 0-40 16,5 61 40-16,1-8-40 0,-6-53 37 0,0 0-37 15,7 47 37-15,3-10-37 0,-10-37 32 0,0 0-32 16,13 27 32-16,1-4-32 0,-14-23 26 16,0 0-26-16,14 19 26 0,4-4-26 0,-1 1-894 0</inkml:trace>
  <inkml:trace contextRef="#ctx0" brushRef="#br0" timeOffset="-68407.31">5741 13306 1132 0,'0'0'0'0,"9"-3"0"0,12 1 0 0,-21 2 18 16,0 0-18-16,34-7 18 0,19-5-18 0,-53 12 40 15,0 0-40-15,63-19 41 0,6 2-41 0,-69 17 17 16,0 0-17-16,76-23 17 0,5-1-17 0,-81 24 2 0,0 0-2 15,78-24 3-15,-11 0-3 16,0-1-906-16</inkml:trace>
  <inkml:trace contextRef="#ctx0" brushRef="#br0" timeOffset="-68013.94">6264 13249 1166 0,'0'0'0'16,"0"0"0"-16,10 5 0 0,-10-5 4 0,0 0-4 0,18 4 5 15,3-8-5-15,-21 4 10 0,0 0-10 0,25-7 11 16,5-3-11-16,-30 10 56 0,0 0-56 0,31-16 57 16,1-4-57-16,-32 20 61 0,0 0-61 0,27-28 62 15,-12-7-62-15,-15 35 61 0,0 0-61 0,8-34 61 0,-16 1-61 16,8 33 40-16,0 0-40 0,-7-26 41 16,-1 3-41-16,8 23 23 0,0 0-23 0,-4-17 23 0,-1 5-23 15,5 12 8-15,0 0-8 0,0-9 9 16,5 2-9-16,-5 7 2 0,0 0-2 0,12-3 3 0,11 1-3 15,-23 2 0-15,0 0 0 0,34 2 1 0,10 5-1 16,-44-7 0-16,0 0 0 0,49 12 0 0,6 5 0 16,-55-17-2-16,0 0 2 0,46 25-1 0,-16 4 1 15,-30-29-4-15,0 0 4 0,18 38-3 0,-17 9 3 16,-1-47-3-16,0 0 3 0,-10 43-3 0,-17 2 3 16,27-45-2-16,0 0 2 0,-32 40-1 15,-5-9 1-15,37-31-1 0,0 0 1 0,-35 28 0 0,12-6 0 16,23-22-1-16,0 0 1 0,-12 23 0 0,12-1 0 15,0-22-2-15,0 0 2 0,14 16-2 16,21-8 2-16,1 1-1200 0</inkml:trace>
  <inkml:trace contextRef="#ctx0" brushRef="#br0" timeOffset="-67779.84">7290 12993 964 0,'0'0'0'0,"0"0"0"15,-14 0 0-15,14 0 10 0,0 0-10 0,-14 2 10 16,-4 5-10-16,18-7 4 0,0 0-4 0,-35 14 5 16,-23 11-5-16,58-25 6 0,0 0-6 0,-60 33 6 15,5 9-6-15,55-42 10 0,0 0-10 0,-46 48 10 0,11 3-10 0,35-51 14 16,0 0-14-16,-23 48 15 0,14-3-15 16,9-45 16-16,0 0-16 0,6 38 17 15,15-3-17-15,-21-35 24 0,0 0-24 0,37 27 25 0,12-4-25 16,-49-23 16-16,0 0-16 0,58 15 17 15,8-6-17-15,-66-9 7 0,0 0-7 0,75 0 8 0,7-10-8 16,-1-1-828-16</inkml:trace>
  <inkml:trace contextRef="#ctx0" brushRef="#br0" timeOffset="-67183.21">8047 13014 942 0,'0'0'0'0,"-9"0"0"0,-9-4 0 0,18 4 16 16,0 0-16-16,-37 4 17 0,-16 8-17 15,53-12 18-15,0 0-18 0,-60 24 19 0,-5 14-19 0,65-38 14 16,0 0-14-16,-60 45 14 0,7 0-14 0,53-45 35 16,0 0-35-16,-40 38 36 0,15-8-36 0,25-30 43 15,0 0-43-15,-18 24 44 0,13-3-44 0,5-21 29 16,0 0-29-16,11 17 30 0,15-5-30 0,-26-12 21 0,0 0-21 0,35 2 22 16,11-13-22-16,-46 11 20 0,0 0-20 15,46-20 21-15,-2-13-21 0,-44 33 12 16,0 0-12-16,46-40 13 0,-5 2-13 0,-41 38 7 15,0 0-7-15,35-31 8 0,-10 8-8 0,-25 23 3 0,0 0-3 0,16-12 4 16,-9 10-4-16,-7 2 2 16,0 0-2-16,0 13 2 0,-2 23-2 0,2-36 1 0,0 0-1 15,-4 38 1-15,4 0-1 0,0-38 0 16,0 0 0-16,9 35 0 0,12-1 0 0,-21-34 0 16,0 0 0-16,29 25 0 0,11-12 0 0,-40-13 0 15,0 0 0-15,44 6 0 0,-1-10 0 0,-43 4 0 0,0 0 0 16,40-14 0-16,-1-10 0 0,-39 24-1 0,0 0 1 15,28-35 0-15,-5-17 0 0,-23 52-1 0,0 0 1 16,12-64-1-16,-6-3 1 0,-6 67 0 16,0 0 0-16,0-66 0 0,0 7 0 0,0 59 0 0,0 0 0 15,-9-52 1-15,0 2-1 0,9 50 2 0,0 0-2 0,-14-43 3 16,2 7-3-16,12 36 4 0,0 0-4 0,-9-25 4 16,3 15-4-16,6 10 5 0,0 0-5 0,-5 14 6 15,-12 26-6-15,17-40 2 0,0 0-2 0,-15 46 2 16,3 3-2-16,12-49 0 0,0 0 0 0,-5 55 1 0,5 14-1 15,0-69 0-15,0 0 0 0,3 73 0 16,3 5 0-16,-6-78 0 0,0 0 0 0,8 69 0 0,-2-13 0 16,-6-56-1-16,0 0 1 0,3 39 0 0,3-9 0 15,-6-30-2-15,0 0 2 0,8 24-2 0,1-5 2 16,-9-19-1-16,0 0 1 0,14 14-1 0,-1-5 1 16,1-1-1001-16</inkml:trace>
  <inkml:trace contextRef="#ctx0" brushRef="#br0" timeOffset="-67059.86">8003 13118 1244 0,'0'0'0'0,"5"1"0"15,13 5 0-15,-18-6-1 0,0 0 1 0,35 3-1 16,14-6 1-16,-49 3-1 0,0 0 1 0,73-7-1 0,27-5 1 16,-100 12 21-16,0 0-21 0,108-14 21 0,-1 0-21 15,-107 14 62-15,0 0-62 0,104-14 63 0,2 4-63 16,0-3-996-16</inkml:trace>
  <inkml:trace contextRef="#ctx0" brushRef="#br0" timeOffset="-66462.3">9502 12806 550 0,'0'0'0'0,"0"0"0"0,-35-14 0 0,35 14 62 0,0 0-62 16,-37-5 63-16,-16 14-63 0,53-9 78 0,0 0-78 15,-60 22 78-15,-12 13-78 16,72-35 62-16,0 0-62 15,-73 45 63-15,13 7-63 0,60-52 26 0,-53 67 0 0,4 16-26 16,49-83 18-16,0 0-18 0,-37 89 18 0,19-8-18 0,18-81 19 0,0 0-19 0,0 78 20 16,20 1-20-16,-20-79 14 0,0 0-14 0,35 80 14 15,14-2-14-15,-49-78 16 0,0 0-16 0,60 60 17 16,16-18-17-16,-76-42 12 0,0 0-12 0,90 21 13 16,4-21-13-16,1 0-817 0</inkml:trace>
  <inkml:trace contextRef="#ctx0" brushRef="#br0" timeOffset="-65584.79">10289 12979 740 0,'0'0'0'0,"0"0"0"0,-2-7 0 0,2 7 2 16,0 0-2-16,-5-7 3 0,5 7-3 0,0 0 18 15,0 0-18-15,-13-5 19 0,5 3-19 0,8 2 14 0,0 0-14 16,-23-3 14-16,-13 1-14 0,36 2 25 0,0 0-25 15,-35 2 25-15,3 3-25 0,32-5 28 0,0 0-28 16,-24 9 28-16,-3 1-28 0,27-10 30 0,0 0-30 16,-32 19 30-16,-8 12-30 0,40-31 19 0,0 0-19 0,-35 35 20 15,15 1-20-15,20-36 12 0,0 0-12 0,-9 38 12 16,1 9-12-16,8-47 7 0,0 0-7 16,-6 49 7-16,8-8-7 0,-2-41 6 0,0 0-6 15,12 35 6-15,6-2-6 0,-18-33 7 0,0 0-7 16,23 27 8-16,9-6-8 0,-32-21 9 0,0 0-9 15,35 12 9-15,11-12-9 0,-46 0 9 0,0 0-9 0,46-10 10 16,0-8-10-16,-46 18 20 0,0 0-20 16,47-25 21-16,-8-7-21 0,-39 32 28 0,0 0-28 15,30-41 28-15,-7-11-28 0,-23 52 31 0,0 0-31 16,14-57 31-16,-2-2-31 0,-12 59 20 0,0 0-20 0,2-47 20 16,-9 18-20-16,7 29 12 0,0 0-12 0,-7-19 13 15,2 7-13-15,5 12 8 0,0 0-8 0,-6-7 9 16,6 7-9-16,0 0 6 0,0 0-6 0,0 0 7 15,-8 3-7-15,8-3 5 0,0 0-5 0,0 14 5 0,1 21-5 16,-1-35 4-16,0 0-4 0,9 39 4 0,9 1-4 16,-18-40 2-16,0 0-2 0,26 35 3 0,10-9-3 15,-36-26 2-15,0 0-2 0,37 15 2 0,0-8-2 16,-37-7 1-16,0 0-1 0,35 0 2 0,-3-8-2 16,-32 8 3-16,0 0-3 0,26-16 3 0,-3-15-3 15,-23 31 6-15,0 0-6 0,19-35 6 0,-6-3-6 16,-13 38 8-16,0 0-8 0,9-34 8 0,-4 4-8 15,-5 30 10-15,0 0-10 0,5-24 11 0,2 5-11 0,-7 19 10 16,0 0-10-16,11-14 11 0,3 2-11 0,-14 12 8 16,0 0-8-16,16-7 9 0,-2 7-9 0,-14 0 6 15,0 0-6-15,18 9 6 0,4 10-6 16,-22-19 2-16,0 0-2 0,20 28 2 0,3 8-2 0,-23-36 0 16,0 0 0-16,21 40 1 0,-3 5-1 0,-18-45 0 15,0 0 0-15,14 43 0 0,3-7 0 0,-17-36 0 0,0 0 0 16,11 24 0-16,1-6 0 0,-12-18 0 0,0 0 0 15,9 7 0-15,9-12 0 0,-18 5 1 0,0 0-1 16,19-18 2-16,2-13-2 0,-21 31 2 0,0 0-2 16,23-40 3-16,9-10-3 0,-32 50 3 0,0 0-3 0,35-48 4 15,6 3-4-15,-41 45 4 0,0 0-4 0,46-38 5 16,-4 6-5-16,-42 32 5 0,0 0-5 0,41-24 6 16,-11 9-6-16,-30 15 6 0,0 0-6 0,26-7 6 15,-7 8-6-15,-19-1 3 0,0 0-3 0,18 11 3 16,-6 11-3-16,-12-22 1 0,0 0-1 15,11 31 1-15,-2 11-1 0,-9-42 0 0,0 0 0 0,9 52 0 16,-1 12 0-16,-8-64-1 0,0 0 1 0,9 64 0 16,-5-10 0-16,-4-54-2 0,0 0 2 0,5 39-2 0,-5-16 2 15,0-23-3-15,0 0 3 0,5 17-3 0,8 9 3 16,-3 2-1107-16</inkml:trace>
  <inkml:trace contextRef="#ctx0" brushRef="#br0" timeOffset="-64801">11922 12799 718 0,'0'0'0'0,"0"0"0"16,-5 0 0-16,5 0 1 0,0 0-1 0,-9 4 1 16,4 4-1-16,5-8 21 0,0 0-21 0,-4 19 21 0,-5 21-21 0,9-40 33 0,0 0-33 15,-12 45 33-15,3 2-33 0,9-47 34 0,0 0-34 16,-7 55 35-16,4 11-35 0,3-66 41 0,0 0-41 16,1 71 41-16,6-4-41 0,-7-67 41 0,0 0-41 15,11 54 41-15,7-11-41 16,-18-43 32-16,0 0-32 0,23 37 32 0,7-10-32 0,1 3-784 15</inkml:trace>
  <inkml:trace contextRef="#ctx0" brushRef="#br0" timeOffset="-64555.23">12555 13400 1076 0,'0'0'0'0,"0"0"0"0,4 15 0 16,-4-15 16-16,0 0-16 0,0 18 16 0,-5 2-16 15,5-20 36-15,0 0-36 0,-13 35 36 0,-6 26-36 0,19-61 34 16,0 0-34-16,-27 64 34 0,4 0-34 0,23-64 36 16,0 0-36-16,-21 57 36 0,2-12-36 0,19-45 25 15,0 0-25-15,-9 36 25 0,18 6-25 0,-4 1-968 16</inkml:trace>
  <inkml:trace contextRef="#ctx0" brushRef="#br0" timeOffset="-63743.38">13645 13007 763 0,'0'0'0'0,"0"0"0"0,-12-14 0 16,12 14 24-16,0 0-24 0,-9-10 25 15,-5 4-25-15,14 6 38 0,0 0-38 0,-21-1 38 0,-16 2-38 16,37-1 45-16,0 0-45 0,-55 7 46 0,-12 6-46 16,67-13 22-16,0 0-22 0,-70 24 23 0,-4 17-23 15,74-41 13-15,0 0-13 0,-67 54 13 0,15 15-13 16,52-69 12-16,0 0-12 0,-38 68 13 0,11-10-13 15,27-58 12-15,0 0-12 0,-14 52 13 0,12-12-13 16,2-40 11-16,0 0-11 0,9 38 11 0,9 0-11 16,-18-38 14-16,0 0-14 0,28 33 14 0,4-19-14 15,-32-14 13-15,0 0-13 0,35-2 14 0,11-17-14 16,-46 19 12-16,0 0-12 0,44-26 12 0,2-7-12 16,-46 33 13-16,0 0-13 0,37-36 13 0,-5-2-13 15,-32 38 11-15,0 0-11 0,26-41 12 0,-14-3-12 16,-12 44 11-16,0 0-11 0,11-41 11 0,-7 6-11 0,-4 35 13 15,0 0-13-15,0-24 14 0,1 12-14 16,-1 12 10-16,0 0-10 0,0 0 11 0,0 0-11 0,0 0 8 0,0 0-8 16,-5 22 9-16,0 16-9 0,5-38 5 15,0 0-5-15,-4 42 6 0,13-6-6 0,-9-36 4 16,0 0-4-16,11 31 5 0,6-6-5 0,-17-25 4 16,0 0-4-16,21 19 5 0,1-9-5 0,-22-10 7 0,0 0-7 0,21 2 7 15,0-11-7-15,-21 9 9 16,0 0-9-16,21-17 10 0,2-9-10 0,-23 26 11 0,0 0-11 0,18-33 11 0,1-5-11 15,-19 38 14-15,0 0-14 0,21-43 15 0,7-6-15 16,-28 49 12-16,0 0-12 0,34-48 12 0,1 6-12 16,-35 42 11-16,0 0-11 0,35-31 11 0,-3 14-11 15,-32 17 8-15,0 0-8 0,23-7 9 0,-2 10-9 16,-21-3 7-16,0 0-7 0,11 16 7 0,1 15-7 16,-12-31 4-16,0 0-4 0,9 43 4 0,-9 9-4 15,0-52 2-15,0 0-2 0,0 49 3 0,5-13-3 16,-5-36 1-16,0 0-1 0,9 31 2 15,-5-12-2-15,-4-19 1 0,0 0-1 0,5 16 2 0,0-4-2 0,-5-12 2 16,0 0-2-16,9 7 2 0,0-7-2 0,-9 0 2 16,0 0-2-16,11-12 3 0,6-7-3 0,-17 19 4 15,0 0-4-15,21-25 5 0,4-8-5 0,-25 33 5 0,0 0-5 16,30-36 6-16,0 0-6 0,-30 36 7 0,0 0-7 0,34-30 8 16,-3 15-8-16,-31 15 6 0,0 0-6 0,32-5 7 15,-6 15-7-15,-26-10 4 0,0 0-4 0,27 24 5 16,-4 14-5-16,-23-38 2 0,0 0-2 0,26 45 3 15,6 0-3-15,-32-45 2 16,0 0-2-16,34 42 2 0,4 1-2 0,-38-43 0 0,0 0 0 0,36 36 0 16,6-6 0-16,2 1-1156 0</inkml:trace>
  <inkml:trace contextRef="#ctx0" brushRef="#br0" timeOffset="-63284.14">14836 13062 595 0,'0'0'0'0,"0"0"0"0,-9 11 0 0,9-11 24 0,0 0-24 16,-7 8 24-16,0-3-24 15,7-5 48-15,0 0-48 0,-7 4 49 0,7-4-49 0,0 0 55 0,0 0-55 16,0 0 56-16,-7 5-56 0,7-5 43 16,0 0-43-16,0 0 44 0,18-10-44 0,-18 10 26 15,0 0-26-15,23-16 26 0,8 1-26 0,-31 15 29 16,0 0-29-16,36-16 30 0,-1 7-30 0,-35 9 27 16,0 0-27-16,28-7 27 0,-7 4-27 0,-21 3 23 0,0 0-23 15,16 0 24-15,-7 2-24 0,-9-2 19 16,0 0-19-16,4 10 19 0,-13 13-19 0,9-23 15 15,0 0-15-15,-18 34 16 0,-15 22-16 0,33-56 13 16,0 0-13-16,-36 62 13 0,-1 2-13 16,37-64 10-16,0 0-10 0,-30 48 10 0,13-8-10 0,17-40 7 15,0 0-7-15,-6 37 8 0,10-5-8 0,-4-32 7 16,0 0-7-16,16 32 8 0,8-3-8 0,-24-29 7 16,0 0-7-16,34 21 7 0,5-11-7 0,-39-10 5 15,0 0-5-15,47 2 5 0,12-9-5 0,-59 7 4 16,0 0-4-16,63-7 4 0,-1 5-4 0,-62 2 5 15,0 0-5-15,54-1 6 0,-4-6-6 0,-4 0-944 16</inkml:trace>
  <inkml:trace contextRef="#ctx0" brushRef="#br0" timeOffset="-62918.15">15702 12855 606 0,'0'0'0'0,"0"0"0"0,0 0 0 0,0 0 55 0,0 0-55 16,0 0 56-16,7 0-56 0,-7 0 80 0,0 0-80 0,7 1 80 16,14 6-80-16,-21-7 42 0,0 0-42 0,23 11 42 15,13 4-42-15,-36-15 51 0,0 0-51 0,40 24 52 16,1 13-52-16,-41-37 44 0,0 0-44 16,35 60 44-16,-10 32-44 0,-25-92 48 0,0 0-48 0,5 107 49 15,-28 6-49-15,23-113 64 0,0 0-64 0,-42 123 64 16,-20 17-64-16,62-140 56 0,0 0-56 0,-78 145 57 15,-31-5-57-15,1 4-1058 0</inkml:trace>
  <inkml:trace contextRef="#ctx0" brushRef="#br0" timeOffset="-60500.51">10333 14327 796 0,'0'0'0'0,"0"0"0"0,-18-17 0 0,18 17 21 16,0 0-21-16,-17-12 22 0,-6 2-22 16,23 10 41-16,0 0-41 0,-32-7 42 0,-12 5-42 0,44 2 33 15,0 0-33-15,-48 9 33 0,-8 8-33 0,56-17 15 0,0 0-15 16,-51 34 15-16,5 17-15 0,46-51 9 0,0 0-9 16,-39 64 10-16,7 10-10 0,32-74 4 15,0 0-4-15,-17 69 5 0,9-10-5 0,8-59 3 16,0 0-3-16,6 49 3 0,8-15-3 0,-14-34 1 0,0 0-1 15,28 17 2-15,16-17-2 0,-44 0 1 0,0 0-1 16,58-17 2-16,15-16-2 0,-73 33 1 0,0 0-1 0,72-48 2 16,-5-18-2-1,-67 66 1-15,0 0-1 0,55-76 2 0,-22-11-2 0,-33 87 4 0,0 0-4 0,21-90 4 16,-17-3-4-16,-4 93 7 0,0 0-7 0,-4-97 7 16,-8 2-7-16,12 95 11 0,0 0-11 0,-16-76 12 15,0 26-12-15,16 50 15 0,0 0-15 0,-10-33 16 16,3 15-16-16,7 18 16 0,0 0-16 0,0 0 17 15,-14 37-17-15,14-37 13 0,0 0-13 0,-2 52 13 16,11 19-13-16,-9-71 8 0,0 0-8 0,16 72 9 0,10-1-9 16,-26-71 5-16,0 0-5 0,39 63 5 0,7-12-5 15,-46-51 4-15,0 0-4 0,54 47 4 0,6-7-4 16,-60-40 2-16,0 0-2 0,62 28 2 0,-11-18-2 16,-51-10 2-16,0 0-2 0,44-5 3 0,-12-14-3 15,-32 19 5-15,0 0-5 0,26-24 5 0,-8-1-5 16,-18 25 7-1,0 0-7-15,14-24 7 0,-3-4-7 0,-11 28 13 16,0 0-13-16,7-19 13 0,-2 4-13 0,-5 15 14 16,0 0-14-16,4-7 15 0,-4 7-15 0,0 0 16 0,0 0-16 0,0 12 16 0,0 16-16 0,0-28 14 15,0 0-14-15,0 43 14 0,0 18-14 0,0-61 9 32,0 0-9-32,5 62 10 0,4-9-10 0,-9-53 4 0,0 0-4 0,17 42 5 0,6-11-5 0,-23-31 2 15,0 0-2-15,23 17 3 0,4-13-3 0,-27-4 0 0,0 0 0 16,26-12 1-16,-3-18-1 0,-23 30 0 0,0 0 0 15,14-39 0-15,-5-13 0 0,-9 52 0 0,0 0 0 16,5-54 0-16,-6 6 0 0,1 48 1 0,0 0-1 16,-11-44 1-16,-5 8-1 0,16 36 1 0,0 0-1 0,-23-28 2 15,-3 1-2-15,26 27 4 0,0 0-4 0,-30-18 5 16,5 10-5-16,25 8 2 0,0 0-2 0,-32 5 3 16,-6 19-3-16,38-24 2 0,0 0-2 0,-36 40 2 15,8 15-2-15,28-55 0 0,0 0 0 0,-11 69 1 0,17 15-1 16,-6-84 0-16,0 0 0 0,23 74 0 0,17-12 0 15,-40-62 0-15,0 0 0 0,53 49 0 0,11-16 0 16,-64-33-1-16,0 0 1 0,72 17 0 0,6-12 0 31,-78-5-1-31,0 0 1 0,72-5 0 0,-14-12 0 16,-58 17-1-16,0 0 1 0,50-33 0 0,-13-19 0 16,-37 52 0-16,0 0 0 0,26-66 0 0,-7-10 0 0,-19 76-1 15,0 0 1-15,13-78 0 0,-4 7 0 0,-9 71-1 16,0 0 1-16,0-62 0 0,-6 10 0 0,6 52 0 15,0 0 0-15,-9-47 0 0,2 11 0 0,7 36 0 16,0 0 0-16,-5-23 0 0,-4 16 0 0,9 7 1 16,0 0-1-16,-9 16 1 0,-5 25-1 0,14-41 1 15,0 0-1-15,-8 56 1 0,2-1-1 0,6-55 1 0,0 0-1 16,9 64 2-16,7 18-2 0,-16-82 1 16,0 0-1-16,30 84 2 0,5-6-2 0,-35-78 1 15,0 0-1-15,41 75 2 0,-2-10-2 0,-39-65 1 0,0 0-1 16,26 63 1-16,-14 1-1 0,-12-64 1 0,0 0-1 0,-5 57 1 15,-7-10-1-15,12-47 1 0,0 0-1 0,-27 36 1 16,-6-7-1-16,33-29 1 0,0 0-1 0,-41 16 1 16,1-11-1-16,40-5-1 0,0 0 1 0,-41-9-1 15,6-13 1-15,3-2-1031 0</inkml:trace>
  <inkml:trace contextRef="#ctx0" brushRef="#br0" timeOffset="-60250.12">11746 13891 1132 0,'0'0'0'0,"0"0"0"0,12 21 0 0,-12-21 16 0,0 0-16 16,14 31 16-16,0 28-16 0,-14-59 26 0,0 0-26 0,14 67 27 16,-5 10-27-16,-9-77 20 0,0 0-20 0,11 83 20 15,-1 3-20-15,-10-86 9 0,0 0-9 0,11 92 9 16,1 5-9-16,-12-97 3 0,0 0-3 15,11 86 4-15,-8-11-4 0,-3-75 4 0,0 0-4 16,0 67 4-16,0-10-4 0,0-57 2 0,0 0-2 16,-3 45 3-16,-1-17-3 0,4-28 2 0,0 0-2 15,-1 14 2-15,1-14-2 0,0 0-915 0</inkml:trace>
  <inkml:trace contextRef="#ctx0" brushRef="#br0" timeOffset="-60109.04">11605 14403 1244 0,'0'0'0'0,"14"-1"0"0,23-6 0 16,-37 7 0-16,0 0 0 0,60-7 0 0,19 2 0 15,-79 5-10-15,0 0 10 0,90-2-10 0,14-2 10 16,0 1-858-16</inkml:trace>
  <inkml:trace contextRef="#ctx0" brushRef="#br0" timeOffset="-59462.4">13476 14239 763 0,'0'0'0'0,"0"0"0"0,0 0 0 0,0 0-3 16,0 0 3-16,-32-28-3 0,4 21 3 0,28 7 0 15,0 0 0-15,-46 2 0 0,-15 10 0 0,61-12 0 0,0 0 0 16,-69 18 0-16,2 4 0 0,67-22 5 0,0 0-5 15,-64 30 6-15,10-1-6 0,54-29 19 16,0 0-19-16,-45 31 19 0,23-5-19 16,22-26 38-16,0 0-38 0,-6 28 39 0,22 5-39 0,-16-33 47 15,0 0-47-15,34 27 47 0,13-8-47 16,-47-19 33-16,0 0-33 0,55 16 33 0,10-1-33 0,-65-15 27 16,0 0-27-16,65 18 27 0,-6 6-27 0,-59-24 20 15,0 0-20-15,38 23 20 0,-18-6-20 16,-20-17 20-16,0 0-20 0,-5 21 20 0,-22 11-20 0,27-32 19 15,0 0-19-15,-46 33 19 0,-8-3-19 0,54-30 16 16,0 0-16-16,-57 26 16 0,6-6-16 0,51-20 15 0,0 0-15 16,-46 16 16-16,6-9-16 0,40-7 10 15,0 0-10-15,-30 0 10 0,7-5-10 0,23 5 6 16,0 0-6-16,-14-12 7 0,14-7-7 0,-4 0-924 16</inkml:trace>
  <inkml:trace contextRef="#ctx0" brushRef="#br0" timeOffset="-59148.67">13548 14265 998 0,'0'0'0'0,"0"0"0"0,6 16 0 0,-6-16 2 0,0 0-2 15,7 19 2-15,-2 10-2 0,-5-29 3 0,0 0-3 0,9 45 4 16,-6 17-4-16,-3-62 25 0,0 0-25 0,9 68 26 16,5-6-26-16,-14-62 30 0,0 0-30 0,23 54 31 15,4-11-31-15,-27-43 30 0,0 0-30 0,33 31 30 16,11-10-30-16,-44-21 32 0,0 0-32 0,41 10 33 15,-6-8-33-15,-35-2 38 0,0 0-38 0,32-12 39 16,-6-14-39-16,-26 26 36 0,0 0-36 0,20-38 36 16,-11-9-36-1,-9 47 32-15,0 0-32 0,0-55 32 0,-9-9-32 0,9 64 26 0,0 0-26 0,-14-64 26 16,-4 14-26-16,18 50 20 0,0 0-20 0,-19-35 20 16,1 16-20-16,18 19 18 0,0 0-18 15,-23-7 19-15,-9 10-19 16,32-3 15-16,0 0-15 0,-30 11 16 0,7 6-16 0,23-17 5 0,0 0-5 0,-17 31 6 15,-3 18-6-15,20-49 1 0,0 0-1 0,-1 43 2 16,25-19-2-16,-1 0-1165 0</inkml:trace>
  <inkml:trace contextRef="#ctx0" brushRef="#br0" timeOffset="-58586.32">14012 14348 1054 0,'0'0'0'0,"0"0"0"15,9-14 0-15,-9 14 3 0,0 0-3 0,9-10 4 16,-4 5-4-16,-5 5 0 0,0 0 0 0,9 0 1 15,2 3-1-15,-11-3 5 0,0 0-5 0,12 17 6 16,-3 18-6-16,-9-35 8 0,0 0-8 0,9 47 9 16,-8 8-9-16,-1-55 14 0,0 0-14 0,7 56 14 15,8-3-14-15,-15-53 17 0,0 0-17 0,19 45 17 0,4-14-17 16,-23-31 19-16,0 0-19 0,25 21 20 0,1-9-20 16,-26-12 23-16,0 0-23 0,28 4 24 15,-1-10-24-15,-27 6 24 0,0 0-24 0,23-13 24 0,0-8-24 0,-23 21 22 16,0 0-22-16,17-28 22 0,1-8-22 0,-18 36 25 15,0 0-25-15,10-40 25 0,-1 2-25 16,-9 38 25-16,0 0-25 0,13-35 25 0,1 9-25 16,-14 26 24-16,0 0-24 0,10-15 25 0,-3 10-25 15,-7 5 20-15,0 0-20 0,6 8 20 0,-1 16-20 16,-5-24 12-16,0 0-12 0,7 30 13 0,-2-1-13 0,-5-29 9 0,0 0-9 0,11 26 9 16,5 2-9-16,-16-28 5 15,0 0-5-15,14 24 6 16,-4-8-6-16,-10-16 4 0,0 0-4 0,15 5 4 0,2-9-4 0,-17 4 2 0,0 0-2 0,18-17 3 0,0-16-3 31,-18 33 2-31,0 0-2 0,14-41 3 0,-7-6-3 0,-7 47 4 0,0 0-4 0,0-47 4 0,0 2-4 16,0 45 6-1,0 0-6-15,0-39 6 0,1 9-6 0,-1 30 8 16,0 0-8-16,4-22 9 0,1 10-9 0,-5 12 7 16,0 0-7-16,7-9 8 0,0 5-8 0,-7 4 4 15,0 0-4-15,13 7 4 0,8 9-4 16,-21-16 4-16,0 0-4 0,23 29 4 0,2 15-4 15,-25-44 2-15,0 0-2 0,21 51 2 0,2 10-2 0,-23-61 0 16,0 0 0-16,10 55 1 0,-10-8-1 0,0-47 0 16,0 0 0-16,-10 43 0 0,-17-3 0 0,27-40-1 0,0 0 1 15,-25 35 0-15,4-9 0 0,21-26-1 0,0 0 1 16,-14 21-1-16,5-4 1 0,9-17-3 0,0 0 3 16,4 14-3-16,19 3 3 0,0 0-1182 0</inkml:trace>
  <inkml:trace contextRef="#ctx0" brushRef="#br0" timeOffset="-58355.79">15159 14217 1009 0,'0'0'0'0,"-9"6"0"0,-21 14 0 0,30-20 19 16,0 0-19-16,-39 32 20 0,-5 12-20 0,44-44 55 15,0 0-55-15,-44 62 56 0,9 18-56 0,35-80 35 0,0 0-35 16,-25 77 35-16,7-6-35 0,18-71 24 0,0 0-24 15,-8 64 24-15,11-12-24 0,-3-52 21 0,0 0-21 0,16 47 22 16,14-2-22-16,-30-45 17 0,0 0-17 16,46 33 17-16,21-17-17 0,-67-16 12 0,0 0-12 0,72 0 13 15,-7-14-13-15,-65 14 0 0,0 0 0 0,59-19 0 0,-6-2 0 16,-4 0-975-16</inkml:trace>
  <inkml:trace contextRef="#ctx0" brushRef="#br0" timeOffset="-57727.02">15358 14403 135 0,'0'0'0'0,"-5"7"0"0,-4 11 0 16,9-18 1-16,0 0-1 0,-9 19 1 0,4-5-1 16,5-14 1-16,0 0-1 0,-7 20 2 0,-4 18-2 15,11-38 13-15,0 0-13 0,-12 37 14 0,10-11-14 16,2-26 31-16,0 0-31 0,6 22 31 0,-1 1-31 16,-5-23 41-16,0 0-41 0,12 19 41 0,6-4-41 15,-18-15 44-15,0 0-44 0,24 12 44 0,8-6-44 0,-32-6 39 16,0 0-39-16,36-4 40 15,-1-10-40-15,-35 14 36 0,0 0-36 0,37-24 37 0,3-11-37 16,-40 35 40-16,0 0-40 0,32-46 40 0,-5-13-40 0,-27 59 43 16,0 0-43-16,17-61 44 0,-1 6-44 0,-16 55 45 15,0 0-45-15,16-45 46 0,-7 12-46 0,-9 33 40 16,0 0-40-16,5-21 41 0,-5 9-41 0,0 12 37 16,0 0-37-16,-18-3 37 0,-17 11-37 0,35-8 32 15,0 0-32-15,-47 16 32 0,-12 20-32 0,59-36 28 16,0 0-28-16,-54 56 29 0,3 20-29 0,51-76 19 15,0 0-19-15,-43 79 20 0,11-8-20 0,32-71 18 16,0 0-18-16,-8 63 18 0,16-10-18 0,-8-53 18 16,0 0-18-16,27 49 19 0,21-4-19 0,-48-45 18 0,0 0-18 15,70 38 18-15,25-10-18 0,-95-28 13 16,0 0-13-16,110 12 14 0,3-19-14 0,1 0-885 0</inkml:trace>
  <inkml:trace contextRef="#ctx0" brushRef="#br0" timeOffset="-55582.02">19810 12889 203 0,'0'0'0'0,"0"0"0"16,0 0 0-16,0 0 11 0,0 0-11 0,0 0 11 0,-21-15-11 15,21 15 22-15,0 0-22 0,-11-2 23 0,-11-2-23 16,22 4 39-16,0 0-39 0,-27-1 40 0,-8 2-40 31,35-1 42-31,0 0-42 0,-43 9 42 0,-9 10-42 0,52-19 22 16,0 0-22-16,-55 26 23 0,4 7-23 0,51-33 13 0,0 0-13 0,-41 38 14 0,15 5-14 15,26-43 8-15,0 0-8 0,-16 45 8 0,14 2-8 32,2-47 11-32,0 0-11 0,9 42 11 0,9-13-11 0,-18-29 14 0,0 0-14 0,30 17 14 0,19-12-14 15,-49-5 13-15,0 0-13 0,58-8 14 16,7-18-14-16,-65 26 16 16,0 0-16-16,62-35 16 0,-13-5-16 0,-49 40 16 0,0 0-16 0,39-43 17 0,-14 9-17 15,-25 34 18-15,0 0-18 0,18-28 19 0,-6 9-19 16,-12 19 27-16,0 0-27 0,5-12 28 0,-1 5-28 15,-4 7 25-15,0 0-25 0,0 0 25 0,0 0-25 0,0 0 20 16,0 0-20-16,-4 22 20 0,-1 18-20 16,5-40 14-1,0 0-14-15,-7 47 15 0,10 3-15 0,-3-50 12 0,0 0-12 0,9 47 13 0,4-11-13 16,-13-36 9-16,0 0-9 0,14 30 10 0,0-11-10 0,-14-19 8 16,0 0-8-16,16 10 9 0,3-8-9 0,-19-2 8 31,0 0-8-31,18-11 8 0,5-13-8 0,-23 24 13 0,0 0-13 0,14-33 13 0,-5-7-13 0,-9 40 20 0,0 0-20 15,8-39 20-15,1-3-20 0,-9 42 23 0,0 0-23 32,9-31 23-32,0 7-23 0,-9 24 26 0,0 0-26 0,5-16 27 0,-1 7-27 0,-4 9 26 0,0 0-26 0,0 0 27 15,5-6-27-15,-5 6 23 0,0 0-23 0,5 1 23 16,8 6-23-16,-13-7 18 0,0 0-18 0,17 14 19 16,13 12-19-16,-30-26 15 0,0 0-15 0,30 24 16 15,-3-5-16-15,-27-19 11 0,0 0-11 0,21 14 12 0,0-4-12 16,-21-10 7-16,0 0-7 0,21 0 7 0,-3-6-7 15,-18 6 2-15,0 0-2 0,17-18 3 0,1-8-3 16,-18 26 3-16,0 0-3 0,21-31 3 0,8 3-3 16,-29 28 4-16,0 0-4 0,30-24 5 0,1 0-5 15,-31 24 8-15,0 0-8 0,34-19 8 0,3 14-8 16,-37 5 10-16,0 0-10 0,40 5 10 0,-4 9-10 16,-36-14 9-16,0 0-9 0,37 22 9 0,-2 9-9 15,-35-31 7-15,0 0-7 0,32 42 8 0,-6 8-8 16,-26-50 6-16,0 0-6 0,25 54 6 0,-4-6-6 0,-21-48 5 15,0 0-5-15,16 37 5 0,-4-17-5 0,-12-20 4 16,0 0-4-16,18 19 4 0,3-1-4 0,-21-18 3 16,0 0-3-16,34 15 3 0,6-3-3 0,-40-12 4 15,0 0-4-15,44-3 5 0,4-28-5 0,0-2-1031 16</inkml:trace>
  <inkml:trace contextRef="#ctx0" brushRef="#br0" timeOffset="-54775.04">21153 12910 247 0,'0'0'0'0,"0"0"0"16,0 0 0-16,0 0 1 0,0 0-1 0,0 0 1 16,7 0-1-16,-7 0 2 0,0 0-2 0,0 0 3 15,7-3-3-15,-7 3 12 0,0 0-12 0,16-6 13 31,12-4-13-31,-28 10 28 0,0 0-28 0,35-12 29 16,0-5-29-16,-35 17 32 0,0 0-32 0,32-21 33 16,-2-3-33-16,-30 24 41 0,0 0-41 0,25-32 41 0,-8-7-41 15,-17 39 55-15,0 0-55 0,18-44 55 0,0 3-55 16,-18 41 42-16,0 0-42 0,14-30 42 0,-7 10-42 16,-7 20 38-16,0 0-38 0,3-11 39 0,-3 11-39 15,0 0 32-15,0 0-32 0,0 0 33 0,0 19-33 16,0-19 26-16,0 0-26 0,-5 37 26 0,-4 20-26 15,9-57 20-15,0 0-20 0,-12 69 20 0,3-2-20 16,9-67 12-16,0 0-12 0,-5 71 13 0,1 2-13 16,4-73 9-16,0 0-9 0,-1 76 9 0,1 11-9 15,0-87 7-15,0 0-7 0,0 83 7 0,0-14-7 16,0-69 5-16,0 0-5 0,0 55 6 0,0-11-6 16,0-44 5-16,0 0-5 0,0 38 6 0,-9 2-6 15,9-40 6-15,0 0-6 0,-6 32 7 0,1-11-7 0,5-21 8 16,0 0-8-16,-12 12 9 0,-15-7-9 0,27-5 10 15,0 0-10-15,-33 2 11 0,-4 2-11 0,37-4 12 16,0 0-12-16,-39-4 12 0,2 1-12 0,37 3 10 16,0 0-10-16,-34-5 10 0,6-2-10 0,28 7 9 15,0 0-9-15,-23-6 10 0,7 3-10 0,16 3 7 0,0 0-7 16,-7-5 8-16,6-4-8 0,1 9 8 16,0 0-8-16,12-7 9 0,18-5-9 0,-30 12 10 15,0 0-10-15,40-9 10 0,8 3-10 0,-48 6 17 0,0 0-17 0,58-7 18 16,6 0-18-16,-64 7 20 0,0 0-20 15,70-6 20-15,-6 6-20 0,-64 0 22 0,0 0-22 0,62-1 23 16,-10-4-23-16,3-1-897 0</inkml:trace>
  <inkml:trace contextRef="#ctx0" brushRef="#br0" timeOffset="-54014.32">22583 12862 124 0,'0'0'0'0,"0"0"0"15,-5 17 0-15,5-17 102 0,0 0-102 0,-6 34 102 16,-2 36-102-16,8-70 133 0,0 0-133 0,-9 86 134 16,-2 18-134-16,11-104 59 0,0 0-59 0,-14 102 60 15,0-10-60-15,14-92 52 0,0 0-52 0,-9 92 53 16,6 1-53-16,3-93 40 0,0 0-40 0,-4 78 41 15,2-24-41-15,2-54 29 0,0 0-29 16,0 36 29-16,0-17-29 0,0-19 19 0,0 0-19 16,2-7 20-16,3-29-20 0,1-1-688 0</inkml:trace>
  <inkml:trace contextRef="#ctx0" brushRef="#br0" timeOffset="-53618.11">22562 12737 1020 0,'0'0'0'0,"0"0"0"0,7-7 0 0,-7 7 4 16,0 0-4-16,0 0 4 0,11-7-4 0,-11 7 9 16,0 0-9-16,24 9 9 0,26 10-9 0,-50-19 14 15,0 0-14-15,68 21 14 0,19-1-14 0,-87-20 12 0,0 0-12 16,100 19 13-16,20-7-13 0,-120-12 21 0,0 0-21 0,133 11 21 16,24-6-21-16,-157-5 31 0,0 0-31 15,183 3 31-15,36-3-31 0,-219 0 28 16,0 0-28-16,252-3 28 0,23-4-28 0,-275 7 24 15,0 0-24-15,288-10 25 0,4 1-25 0,-292 9 24 16,0 0-24-16,297-12 24 0,-6 0-24 0,-291 12 21 16,0 0-21-16,289-17 22 0,7-8-22 0,-296 25 17 15,0 0-17-15,293-26 17 0,-9 2-17 0,-284 24 13 0,0 0-13 16,270-24 13-16,-19 0-13 0,-251 24 13 16,0 0-13-16,236-23 13 0,-16 4-13 0,-220 19 11 15,0 0-11-15,198-12 12 0,-25 0-12 0,-173 12 10 0,0 0-10 0,150-9 11 0,-23 6-11 16,-127 3 11-16,0 0-11 0,106 0 12 15,-25 2-12-15,-81-2 12 0,0 0-12 0,56 0 13 16,-26 0-13-16,-30 0 8 0,0 0-8 0,13 12 9 16,-15 24-9-16,2-36 8 0,0 0-8 0,-25 31 8 15,-24-15-8-15,-2-1-1148 0</inkml:trace>
  <inkml:trace contextRef="#ctx0" brushRef="#br0" timeOffset="-53016.4">22548 13803 718 0,'0'0'0'0,"0"0"0"16,-16-7 0-16,16 7-1 0,0 0 1 0,-11-5 0 15,11 5 0-15,0 0-14 0,0 0 14 0,-7-7-13 16,7 7 13-16,0 0 2 0,0 0-2 0,0 0 2 0,0 0-2 0,0 0 16 15,0 0-16-15,16 9 17 0,2-3-17 0,-18-6 36 16,0 0-36-16,21 7 36 16,-2-3-36-16,-19-4 41 0,0 0-41 0,30 5 42 15,14-3-42-15,-44-2 42 0,0 0-42 0,60 3 42 16,14 4-42-16,-74-7 35 0,0 0-35 0,85 7 35 16,5 0-35-16,-90-7 33 0,0 0-33 0,108 10 33 0,19 3-33 15,-127-13 32-15,0 0-32 0,150 8 33 16,23-1-33-16,-173-7 24 0,0 0-24 0,206 9 24 15,36-4-24-15,-242-5 19 0,0 0-19 16,262 3 19-16,19-4-19 0,-281 1 15 0,0 0-15 0,307-4 16 16,19 1-16-16,-326 3 13 0,0 0-13 0,332-9 13 15,-10 2-13-15,-322 7 10 0,0 0-10 0,318-8 10 0,1-1-10 16,-319 9 9-16,0 0-9 0,311-9 9 0,-17 2-9 16,-294 7 15-16,0 0-15 0,270-8 16 0,-39 4-16 15,-231 4 20-15,0 0-20 0,194-5 20 0,-37-2-20 16,-157 7 22-16,0 0-22 0,127-7 23 0,-23 7-23 15,-104 0 21-15,0 0-21 0,67 0 22 0,-30 0-22 16,-37 0 10-16,0 0-10 0,13 7 11 0,-24 5-11 0,1 0-1086 16</inkml:trace>
  <inkml:trace contextRef="#ctx0" brushRef="#br0" timeOffset="-52028.34">22864 12813 583 0,'0'0'0'0,"0"0"0"0,0 0 0 16,0 0 13-16,0 0-13 0,0 0 13 0,0 0-13 0,0 0 17 15,0 0-17-15,0 0 18 0,0 0-18 0,0 0 22 16,0 0-22-16,3 16 22 0,8 8-22 0,-11-24 30 15,0 0-30-15,17 33 31 0,8 7-31 0,-25-40 19 16,0 0-19-16,25 46 19 0,-4 15-19 0,-21-61 22 16,0 0-22-16,17 69 23 0,-4 14-23 0,-13-83 28 0,0 0-28 15,12 81 28-15,1-11-28 16,-13-70 32-16,0 0-32 0,14 69 32 0,0-2-32 0,-14-67 30 16,0 0-30-16,14 68 30 0,0 1-30 0,-14-69 31 15,0 0-31-15,16 64 31 0,-4-17-31 0,-12-47 24 16,0 0-24-16,13 34 24 0,-8-8-24 0,-5-26 18 15,0 0-18-15,5 18 19 0,0-8-19 0,-5-10 21 16,0 0-21-16,0 7 22 0,-8 0-22 0,8-7 22 16,0 0-22-16,-15-2 22 0,-6-10-22 0,21 12 25 15,0 0-25-15,-21-17 26 0,2-14-26 0,19 31 28 0,0 0-28 16,-11-42 28-16,9-18-28 0,2 60 24 0,0 0-24 0,4-66 25 16,5-2-25-16,-9 68 19 0,0 0-19 0,19-67 20 15,15 10-20-15,-34 57 14 0,0 0-14 0,42-50 14 16,6 8-14-16,-48 42 12 0,0 0-12 0,54-33 12 15,1 12-12-15,-55 21 10 0,0 0-10 0,58-12 11 16,-7 7-11-16,-51 5 9 0,0 0-9 0,43 2 10 0,-13 6-10 16,-30-8 8-16,0 0-8 0,26 19 8 0,2 14-8 15,-28-33 6-15,0 0-6 0,25 38 7 0,-13 7-7 16,-12-45 5-16,0 0-5 0,6 51 5 0,-5 6-5 16,-1-57 6-16,0 0-6 0,4 60 7 0,5-1-7 15,-9-59 4-15,0 0-4 0,9 52 5 0,3-16-5 16,-12-36 2-16,0 0-2 0,21 26 3 0,18-7-3 15,-39-19 0-15,0 0 0 0,37 12 0 0,-9-10 0 0,2 2-1140 16</inkml:trace>
  <inkml:trace contextRef="#ctx0" brushRef="#br0" timeOffset="-50772.62">23934 13379 875 0,'0'0'0'0,"0"0"0"15,-2 9 0-15,2-9 4 0,0 0-4 0,0 10 4 16,0 0-4-16,0-10 0 0,0 0 0 0,6 19 1 15,4 18-1-15,-10-37 12 0,0 0-12 0,16 41 12 16,5 3-12-16,-21-44 17 0,0 0-17 0,27 36 17 16,6 2-17-16,-33-38 20 0,0 0-20 0,37 31 21 15,4-10-21-15,-41-21 38 0,0 0-38 0,41 9 38 0,-1-11-38 16,-40 2 43-16,0 0-43 0,35-18 44 16,-3-13-44-16,-32 31 39 0,0 0-39 0,25-41 40 15,-8-2-40-15,-17 43 54 0,0 0-54 0,9-49 54 0,-11 6-54 16,2 43 51-16,0 0-51 0,-12-40 52 0,-11 4-52 15,23 36 43-15,0 0-43 0,-33-30 44 16,-11 10-44-16,44 20 33 0,0 0-33 0,-50-13 33 0,-3 19-33 16,53-6 19-16,0 0-19 0,-53 19 20 0,6 8-20 15,47-27 11 1,0 0-11-16,-44 40 12 0,8 14-12 0,36-54 3 0,0 0-3 0,-30 60 4 16,7 13-4-16,23-73 0 0,0 0 0 0,-14 73 0 15,11-11 0-15,3-62-2 0,0 0 2 0,5 52-2 0,9-14 2 16,-14-38-9-16,0 0 9 0,27 35-8 0,12-4 8 15,-39-31-12-15,0 0 12 0,51 24-12 0,17-15 12 16,-68-9-13-16,0 0 13 0,76-4-12 0,-3-13 12 16,-73 17-7-16,0 0 7 0,70-30-7 0,-5-9 7 15,-65 39-4-15,0 0 4 0,64-52-3 0,1-30 3 16,-65 82-1-16,0 0 1 0,62-88 0 0,-4-4 0 16,-58 92 0-16,0 0 0 0,50-97 0 0,-8-10 0 0,-42 107 1 15,0 0-1-15,35-102 2 0,-12 7-2 0,-23 95 4 16,0 0-4-16,16-81 4 0,-9 15-4 0,-7 66 5 15,0 0-5-15,4-56 6 0,-8 13-6 16,4 43 5-16,0 0-5 0,-5-33 5 0,-4 14-5 0,9 19 4 0,0 0-4 16,-9-12 5-16,4 10-5 0,5 2 4 0,0 0-4 15,-9 13 4-15,-5 14-4 0,14-27 2 0,0 0-2 16,-14 38 3-16,1 4-3 0,13-42 0 0,0 0 0 16,-5 52 0-16,0 17 0 0,5-69-2 0,0 0 2 0,2 80-1 15,5 10 1-15,-7-90-5 0,0 0 5 16,14 88-5-16,3-12 5 0,-17-76-7 0,0 0 7 0,18 78-7 15,-4 5 7-15,-14-83-8 0,0 0 8 16,16 74-8-16,3-11 8 0,-19-63-8 0,0 0 8 16,20 48-8-16,-4-19 8 0,-16-29-7 0,0 0 7 0,26 18-7 0,22-8 7 15,-48-10-6-15,0 0 6 0,54-2-5 0,-1-11 5 16,-53 13-4-16,0 0 4 0,52-28-3 0,-5-15 3 16,-47 43-3-16,0 0 3 0,41-57-3 0,-8-18 3 15,-33 75-2-15,0 0 2 0,27-81-1 0,-8-4 1 16,-19 85 0-16,0 0 0 0,16-92 1 0,-2-10-1 15,-14 102 4-15,0 0-4 0,12-92 4 0,-6 27-4 16,-6 65 7-16,0 0-7 0,1-49 8 0,-4 16-8 16,3 33 9-16,0 0-9 0,-4-22 10 0,1 10-10 15,3 12 5-15,0 0-5 0,-4-7 6 0,4 7-6 0,0 0 2 16,0 0-2-16,-12 8 3 0,5 15-3 0,7-23 1 16,0 0-1-16,-5 38 1 0,-2 23-1 0,7-61 0 15,0 0 0-15,-6 74 1 0,3 19-1 0,3-93 0 16,0 0 0-16,-2 92 0 0,2 5 0 0,0-97-2 15,0 0 2-15,4 95-2 0,1-3 2 0,-5-92-6 0,0 0 6 16,10 85-6-16,6-23 6 0,-16-62-10 0,0 0 10 16,16 50-9-16,0-17 9 0,-16-33-9 0,0 0 9 15,28 24-8-15,20-10 8 0,-48-14-6 0,0 0 6 16,53 4-6-16,-2-13 6 0,-51 9-4 0,0 0 4 0,49-17-3 16,-3-11 3-16,-46 28-2 0,0 0 2 0,43-41-2 15,-5-22 2-15,-38 63-1 0,0 0 1 0,36-72-1 16,-3-6 1-16,-33 78-3 0,0 0 3 0,30-76-3 15,-2 13 3-15,-28 63-7 0,0 0 7 16,23-52-6-16,-10 9 6 0,-13 43-8 0,0 0 8 16,8-31-8-16,-2 14 8 0,-6 17-7 0,0 0 7 0,0 0-7 15,0 0 7-15,0 0-6 0,0 0 6 0,-14 22-6 0,-4 16 6 16,18-38-4-16,0 0 4 0,-19 52-4 0,3 5 4 16,16-57-4-16,0 0 4 0,-7 66-4 0,1 5 4 0,6-71-5 15,0 0 5-15,6 66-4 0,-1-16 4 0,-5-50-5 16,0 0 5-16,9 34-5 0,1-15 5 0,-10-19-5 15,0 0 5-15,23 7-4 0,16-10 4 0,-39 3-4 16,0 0 4-16,44-21-4 0,-3-22 4 0,-41 43-2 16,0 0 2-16,32-66-1 0,-13-10 1 0,-19 76 0 15,0 0 0-15,9-76 0 0,-11 0 0 0,2 76 2 16,0 0-2-16,-14-66 2 0,-14 16-2 0,28 50 6 16,0 0-6-16,-37-26 7 0,-8 34-7 15,45-8 8-15,0 0-8 0,-49 37 8 0,-6 29-8 16,55-66 10-16,0 0-10 0,0 0-1014 0</inkml:trace>
  <inkml:trace contextRef="#ctx0" brushRef="#br0" timeOffset="-49670.12">26285 13194 326 0,'0'0'0'0,"0"0"0"0,0 0 0 0,0 0 19 0,0 0-19 15,0 0 19-15,0 0-19 16,0 0 59-16,0 0-59 0,0 0 60 0,-5 17-60 0,5-17 64 15,0 0-64-15,0 0 64 0,0 0-64 0,0 0 65 16,0 0-65-16,0 0 66 0,0 0-66 0,0 0 39 16,0 0-39-16,0 0 40 0,-7 7-40 0,7-7 35 15,0 0-35-15,-7 5 36 0,-2 0-36 0,9-5 36 16,0 0-36-16,-10 2 37 0,1-2-37 0,9 0 31 0,0 0-31 16,-7-2 31-16,0 1-31 0,7 1 31 0,0 0-31 15,-9-6 32-15,-5-4-32 0,14 10 28 0,0 0-28 16,-14-14 29-16,1-1-29 0,13 15 29 0,0 0-29 15,-12-19 30-15,0-4-30 0,12 23 25 0,0 0-25 0,-9-22 26 16,2-3-26-16,7 25 22 0,0 0-22 0,-6-24 22 16,1 2-22-16,5 22 20 0,0 0-20 15,-7-23 20-15,-3 6-20 0,10 17 16 0,0 0-16 16,-9-12 17-16,3 5-17 0,6 7 18 0,0 0-18 16,0 0 18-16,-7-7-18 0,7 7 15 0,0 0-15 0,0 0 16 15,0 0-16-15,0 0 15 0,0 0-15 0,-1 16 15 16,8 18-15-16,-7-34 13 0,0 0-13 0,14 50 14 15,7 21-14-15,-21-71 12 0,0 0-12 16,28 73 12-16,6-7-12 0,-34-66 9 0,0 0-9 16,40 55 10-16,4-3-10 0,-44-52 8 0,0 0-8 0,44 54 9 0,1 6-9 15,-45-60 8-15,0 0-8 0,38 52 8 0,-11-2-8 16,-27-50 9-16,0 0-9 0,19 44 10 16,-3-18-10-16,-16-26 9 0,0 0-9 0,12 19 10 0,-1-7-10 15,-11-12 8-15,0 0-8 0,9 15 8 0,3 1-8 16,-12-16 5-16,0 0-5 0,16 14 6 0,3-13-6 0,1 1-1170 15</inkml:trace>
  <inkml:trace contextRef="#ctx0" brushRef="#br0" timeOffset="-49307.92">26749 13088 897 0,'0'0'0'0,"0"0"0"15,0 0 0-15,0 0 3 0,0 0-3 0,0 0 4 16,-7 0-4-16,7 0 3 0,0 0-3 0,0 0 4 0,0 9-4 16,0-9 0-16,0 0 0 0,2 21 1 0,0 22-1 15,-2-43-1-15,0 0 1 0,0 52-1 0,-2 5 1 16,2-57-4-16,0 0 4 0,-2 52-4 0,6 1 4 16,-4-53-6-16,0 0 6 0,9 56-5 0,3 4 5 15,-12-60-7-15,0 0 7 0,21 59-6 0,7-9 6 16,-28-50-7-16,0 0 7 0,25 39-7 15,-13-20 7-15,-12-19-4 0,0 0 4 0,11 5-3 0,7-9 3 16,-18 4-1-16,0 0 1 0,21-19 0 0,2-19 0 16,-23 38 4-16,0 0-4 0,16-48 4 0,-13-2-4 15,-3 50 23-15,0 0-23 0,-9-52 23 0,-10-2-23 16,19 54 41-16,0 0-41 0,-21-43 41 0,1 10-41 16,20 33 55-16,0 0-55 0,-19-16 56 0,1 16-56 0,18 0 34 15,0 0-34-15,-23 16 34 0,-5 22-34 0,0 0-819 16</inkml:trace>
  <inkml:trace contextRef="#ctx0" brushRef="#br0" timeOffset="-48401.26">27086 13298 225 0,'0'0'0'0,"0"0"0"15,0 0 0-15,0 0 6 0,0 0-6 0,0 0 6 0,0-19-6 16,0 19 12-16,0 0-12 0,0 0 12 0,0 0-12 15,0 0 6-15,0 0-6 0,0 0 7 0,0 0-7 16,0 0-146-16</inkml:trace>
  <inkml:trace contextRef="#ctx0" brushRef="#br0" timeOffset="-48102.88">26614 13277 393 0,'0'0'0'0,"0"0"0"0,-9-7 0 0,9 7 2 0,0 0-2 16,-9-9 2-16,2 2-2 0,7 7 5 0,0 0-5 15,0-8 6-15,0-8-6 0,0 16 31 0,0 0-31 16,3-12 32-16,3 3-32 0,-6 9 61 0,0 0-61 0,10-7 61 16,6 2-61-16,-16 5 66 0,0 0-66 0,27-7 67 15,11-1-67-15,-38 8 56 0,0 0-56 0,37-9 57 16,-14 4-57-16,-23 5 49 0,0 0-49 0,18 2 49 15,3 4-49-15,-21-6 41 0,0 0-41 0,23 18 41 16,-2 15-41-16,-21-33 31 0,0 0-31 0,9 43 31 16,-14 0-31-16,5-43 25 0,0 0-25 0,-21 62 26 15,-16 28-26-15,37-90 19 0,0 0-19 0,-39 99 20 16,5 3-20-16,1 0-819 0</inkml:trace>
  <inkml:trace contextRef="#ctx0" brushRef="#br0" timeOffset="-46290.71">19900 14369 371 0,'0'0'0'0,"0"0"0"0,7-21 0 0,-7 21 34 15,0 0-34-15,6-17 34 0,-5-1-34 0,-1 18 108 0,0 0-108 16,-1-15 108-16,-7 5-108 0,8 10 112 0,0 0-112 0,-10-11 112 16,-6 1-112-16,16 10 75 0,0 0-75 15,-25-7 75-15,-8 5-75 0,33 2 44 0,0 0-44 16,-41 5 45-16,-1 0-45 0,42-5 29 0,0 0-29 0,-48 16 29 16,-5 8-29-16,53-24 21 0,0 0-21 0,-47 38 21 15,11 13-21-15,36-51 16 0,0 0-16 0,-22 55 16 16,13 0-16-16,9-55 11 0,0 0-11 0,1 45 12 15,8-10-12-15,-9-35 8 0,0 0-8 0,23 26 9 16,14-7-9-16,-37-19 5 0,0 0-5 0,46 10 6 16,4-8-6-16,-50-2 4 0,0 0-4 0,49-12 4 15,-5-16-4-15,-44 28 2 0,0 0-2 0,39-41 3 16,-7-13-3-16,-32 54 8 0,0 0-8 0,30-59 9 0,-9 7-9 16,-21 52 12-16,0 0-12 0,19-41 13 0,-5 11-13 0,-14 30 16 15,0 0-16-15,13-20 17 0,1 7-17 0,-14 13 12 16,0 0-12-16,10 0 12 0,6 13-12 15,-16-13 8-15,0 0-8 0,18 31 8 0,1 21-8 16,-19-52 3-16,0 0-3 0,18 60 4 0,-9 6-4 16,-9-66 2-16,0 0-2 0,8 54 2 0,1-20-2 0,-9-34 2 0,0 0-2 15,9 23 2-15,0-9-2 0,-9-14 1 16,0 0-1-16,11 8 2 0,3-4-2 0,-14-4 2 16,0 0-2-16,17-11 2 0,6-16-2 0,-23 27 3 0,0 0-3 15,23-40 3-15,-2-9-3 0,-21 49 3 0,0 0-3 0,18-55 4 16,5 0-4-16,-23 55 4 0,0 0-4 0,23-52 5 15,1 8-5-15,-24 44 6 16,0 0-6-16,25-31 7 0,0 17-7 0,-25 14 7 0,0 0-7 16,25-8 7-16,-2 9-7 0,-23-1 7 0,0 0-7 15,21 14 8-15,9 14-8 0,-30-28 4 0,0 0-4 16,30 42 4-16,-7 8-4 0,-23-50 2 0,0 0-2 0,19 48 3 16,2-10-3-16,-21-38 0 0,0 0 0 0,18 30 1 0,-11-15-1 15,-7-15 0-15,0 0 0 0,10 11 0 16,6-4 0-16,-16-7 0 0,0 0 0 0,25-6 0 0,12-14 0 15,-37 20 0-15,0 0 0 0,34-35 0 0,-4-8 0 16,-30 43 1-16,0 0-1 0,26-44 1 16,-3 12-1-16,-23 32 2 0,0 0-2 0,14-21 3 0,-9 10-3 15,-5 11 2-15,0 0-2 0,0 0 3 16,7 6-3-16,-7-6 3 0,0 0-3 0,2 31 4 0,-2 33-4 16,0-64 3-16,0 0-3 0,4 76 3 0,-1-2-3 0,-3-74 3 15,0 0-3-15,11 75 3 0,3-1-3 16,-14-74 2-16,0 0-2 0,21 66 3 0,4-9-3 15,1 0-1114-15</inkml:trace>
  <inkml:trace contextRef="#ctx0" brushRef="#br0" timeOffset="-45907.49">21006 14540 1143 0,'0'0'0'0,"0"0"0"0,-21-17 0 16,21 17 0-16,0 0 0 15,-16-17 0-15,7 3 0 0,9 14 14 0,0 0-14 16,0-12 14-16,9 1-14 0,-9 11 32 0,0 0-32 0,21-14 33 16,15-3-33-16,-36 17 29 0,0 0-29 15,44-19 30-15,5 0-30 0,-49 19 34 0,0 0-34 16,55-16 35-16,-6 11-35 0,-49 5 28 0,0 0-28 16,41 5 29-16,-8 13-29 0,-33-18 22 0,0 0-22 0,27 33 22 15,-11 15-22-15,-16-48 17 0,0 0-17 0,0 54 18 16,-22 6-18-16,22-60 14 15,0 0-14-15,-31 64 14 0,-17 2-14 0,48-66 12 16,0 0-12-16,-48 68 13 0,3 3-13 0,45-71 6 16,0 0-6-16,-34 62 7 0,15-19-7 0,19-43 5 15,0 0-5-15,-4 35 5 0,18-6-5 0,-14-29 5 16,0 0-5-16,30 26 5 0,20-5-5 0,-50-21 6 16,0 0-6-16,67 14 6 0,26-7-6 0,-93-7 2 15,0 0-2-15,99 3 3 0,-9 1-3 0,-90-4 0 0,0 0 0 16,79-20 1-16,-12-30-1 0,2 2-1143 0</inkml:trace>
  <inkml:trace contextRef="#ctx0" brushRef="#br0" timeOffset="-45513.03">22259 14653 718 0,'0'0'0'0,"0"0"0"16,0 8 0-16,0-8 10 0,0 0-10 0,-6 28 11 0,-11 33-11 15,17-61 0-15,0 0 0 0,-15 76 0 0,8 15 0 16,7-91 7-16,0 0-7 0,-1 96 8 16,2-10-8-16,-1-86 20 0,0 0-20 0,7 88 20 0,6 4-20 15,-13-92 31-15,0 0-31 0,14 88 31 16,-3-15-31-16,-11-73 32 0,0 0-32 0,7 55 33 0,-2-30-33 15,-5-25 36-15,0 0-36 0,0 15 37 16,0-6-37-16,0-9 29 0,0 0-29 0,0 0 29 16,0-10-29-16,0-1-729 0</inkml:trace>
  <inkml:trace contextRef="#ctx0" brushRef="#br0" timeOffset="-45101.64">22370 14500 852 0,'0'0'0'0,"0"0"0"0,0-13 0 0,0 13 8 0,0 0-8 16,1-11 9-16,-1 11-9 0,0 0 13 0,0 0-13 16,15-2 13-16,15 16-13 0,-30-14 23 0,0 0-23 15,40 21 24-15,8 2-24 0,-48-23 18 0,0 0-18 0,60 25 19 16,14-2-19-16,-74-23 23 0,0 0-23 16,93 19 24-16,20-3-24 0,-113-16 27 0,0 0-27 0,129 13 28 15,31-2-28-15,-160-11 26 0,0 0-26 0,182 5 27 0,32-7-27 16,-214 2 21-16,0 0-21 0,241-3 22 15,22-1-22-15,-263 4 17 0,0 0-17 0,284-1 18 16,16 1-18-16,-300 0 14 16,0 0-14-16,310 3 14 0,4 4-14 0,-314-7 10 0,0 0-10 15,309 7 11-15,-7-4-11 0,-302-3 11 16,0 0-11-16,282 6 11 0,-9 0-11 0,-273-6 14 0,0 0-14 16,272 2 14-16,-6-4-14 0,-266 2 21 0,0 0-21 15,254-3 21-15,-16 1-21 0,-238 2 23 0,0 0-23 16,215-1 23-16,-15-3-23 0,-200 4 22 0,0 0-22 15,174-2 22-15,-24 2-22 0,-150 0 22 0,0 0-22 16,122 0 23-16,-34-1-23 0,-88 1 20 0,0 0-20 0,64 0 21 0,-17 0-21 0,-47 0 17 16,0 0-17-16,34 1 17 0,-16 6-17 0,-18-7 11 15,0 0-11-15,-2 18 11 0,-23 16-11 0,0 1-1129 0</inkml:trace>
  <inkml:trace contextRef="#ctx0" brushRef="#br0" timeOffset="-44391.38">22370 15606 583 0,'0'0'0'0,"0"0"0"16,0 11 0-16,0-11 17 0,0 0-17 0,-4 8 17 16,-5 8-17-16,9-16 40 0,0 0-40 0,-12 15 40 15,-9 10-40-15,21-25 36 0,0 0-36 0,-20 20 37 16,13-8-37-16,7-12 27 0,0 0-27 0,-1 6 28 16,1-6-28-1,0 0 30-15,0 0-30 0,3 14 30 0,13-1-30 0,-16-13 39 16,0 0-39-16,30 16 39 0,12-4-39 15,-42-12 37-15,0 0-37 0,50 12 37 0,1-3-37 0,-51-9 27 16,0 0-27-16,53 7 28 0,10-2-28 16,-63-5 21-16,0 0-21 0,78 3 22 0,26-1-22 0,-104-2 23 15,0 0-23-15,118-2 23 0,18-3-23 0,-136 5 20 16,0 0-20-16,145-7 21 0,10-3-21 0,-155 10 24 16,0 0-24-16,181-10 24 0,26 1-24 0,-207 9 24 15,0 0-24-15,227-5 25 0,20 3-25 0,-247 2 24 16,0 0-24-16,261 0 25 0,15 2-25 15,-276-2 24-15,0 0-24 0,276 1 24 0,1 3-24 16,-277-4 19-16,0 0-19 0,276 2 20 0,-12-4-20 16,-264 2 16-16,0 0-16 0,247-4 17 0,-23 1-17 0,-224 3 22 15,0 0-22-15,191-4 22 0,-31 3-22 0,-160 1 28 16,0 0-28-16,129 0 28 0,-36 0-28 0,-93 0 32 0,0 0-32 16,64 0 33-16,-27 0-33 0,-37 0 25 0,0 0-25 15,21 1 26-15,-12 3-26 0,-9-4 20 0,0 0-20 16,-14 0 20-16,-29-10-20 0,1 3-1248 0</inkml:trace>
  <inkml:trace contextRef="#ctx0" brushRef="#br0" timeOffset="-43594.38">22687 14936 505 0,'0'0'0'0,"4"-6"0"0,6-12 0 16,-10 18 9-16,0 0-9 0,14-21 9 0,0 6-9 0,-14 15 32 0,0 0-32 16,13-10 32-16,-6 1-32 0,-7 9 43 0,0 0-43 0,0 0 44 15,9-9-44-15,-9 9 32 0,0 0-32 0,0 11 33 16,-4 13-33-16,4-24 32 0,0 0-32 16,-10 40 32-16,-3 13-32 15,13-53 31-15,0 0-31 0,-9 56 32 0,4-3-32 0,5-53 31 0,0 0-31 0,0 47 31 16,5-5-31-16,-5-42 29 15,0 0-29-15,9 39 29 0,5 1-29 16,-14-40 24-16,0 0-24 0,13 31 25 0,-6-12-25 16,-7-19 19-16,0 0-19 0,5 11 20 0,4-6-20 0,-9-5 18 15,0 0-18-15,16-7 18 0,7-14-18 0,-23 21 15 16,0 0-15-16,21-27 15 0,-5-8-15 16,-16 35 18-16,0 0-18 0,14-35 19 0,2 4-19 15,-16 31 20-15,0 0-20 0,19-22 21 0,-3 11-21 16,-16 11 24-16,0 0-24 0,16-1 25 0,1 6-25 15,-17-5 16-15,0 0-16 0,20 12 16 0,-1 9-16 16,-19-21 7-16,0 0-7 0,20 33 7 0,1 11-7 16,-21-44 3-16,0 0-3 0,21 45 3 0,-5-8-3 0,-16-37 1 15,0 0-1-15,12 26 2 0,-1-11-2 0,-11-15 0 16,0 0 0-16,10 4 0 0,10-13 0 0,-20 9 0 16,0 0 0-16,21-26 1 0,0-21-1 0,-21 47 1 15,0 0-1-15,21-53 2 0,-7-3-2 0,-14 56 6 16,0 0-6-16,15-57 7 0,-5-3-7 0,-10 60 9 15,0 0-9-15,11-63 10 0,-6-4-10 0,-5 67 12 0,0 0-12 16,5-57 13-16,-8 24-13 0,3 33 12 0,0 0-12 16,-9-12 12-16,-10 17-12 0,19-5 11 0,0 0-11 15,-22 24 11-15,-1 20-11 0,23-44 9 0,0 0-9 0,-19 53 9 16,5 8-9-16,-2 1-1026 0</inkml:trace>
  <inkml:trace contextRef="#ctx0" brushRef="#br0" timeOffset="-42766.83">23414 15149 841 0,'0'0'0'0,"0"0"0"0,12-7 0 0,-12 7 7 16,0 0-7-16,11-3 7 0,-11 3-7 0,0 0 14 0,0 0-14 16,9 5 14-16,-9-5-14 0,0 0 16 0,0 0-16 15,7 23 17-15,1 22-17 0,-8-45 10 0,0 0-10 16,6 57 10-16,-8 12-10 0,2-69 11 0,0 0-11 0,-2 69 12 16,6-10-12-16,-4-59 10 0,0 0-10 0,5 43 11 0,4-17-11 0,-9-26 13 15,0 0-13-15,10 18 14 0,12-3-14 0,-22-15 17 0,0 0-17 16,24 0 17-16,12-17-17 15,-36 17 19-15,0 0-19 0,30-30 19 0,-11-15-19 16,-19 45 23-16,0 0-23 0,9-57 24 16,-11-15-24-16,2 72 24 0,0 0-24 0,-12-71 24 0,-11 12-24 0,23 59 22 15,0 0-22-15,-30-52 22 0,3 10-22 0,27 42 25 16,0 0-25-16,-24-29 25 0,1 13-25 16,23 16 30-16,0 0-30 0,-18-1 30 0,4 8-30 0,14-7 21 15,0 0-21-15,-5 17 21 0,5 12-21 0,0-29 17 16,0 0-17-16,10 33 18 0,17 4-18 0,-27-37 3 15,0 0-3 1,44 36 4-16,18-2-4 0,-62-34 0 0,0 0 0 16,65 33 0-16,-7-8 0 0,-58-25-16 0,0 0 16 15,53 13-16-15,-13-9 16 0,-40-4-46 0,0 0 46 16,30-2-45-16,-7-3 45 0,-23 5-61 0,0 0 61 16,18-7-60-16,-6 0 60 0,-12 7-32 0,0 0 32 15,11-12-31-15,-2-9 31 0,-9 21-11 0,0 0 11 0,5-21-11 16,-1 8 11-16,-4 13-1 0,0 0 1 15,5-13-1-15,7 1 1 0,-12 12 2 0,0 0-2 0,16-13 2 16,5-5-2-16,-21 18 12 0,0 0-12 0,27-14 13 0,5 7-13 16,-32 7 24-16,0 0-24 0,29-1 24 0,5 1-24 15,-34 0 26-15,0 0-26 0,28 3 27 0,-7 4-27 16,-21-7 24-16,0 0-24 0,18 24 25 0,-2 23-25 16,-16-47 17-16,0 0-17 0,12 55 17 0,-6 8-17 15,-6-63 6-15,0 0-6 0,5 53 7 0,-2-16-7 16,-3-37 2-16,0 0-2 0,9 29 2 0,9-1-2 15,-18-28 1-15,0 0-1 0,23 24 2 0,1-5-2 16,-24-19 1-16,0 0-1 0,36 7 2 0,13-7-2 16,-49 0 2-16,0 0-2 0,53-14 2 0,-2-13-2 15,-51 27 2-15,0 0-2 0,48-39 2 0,1-14-2 16,-49 53 3-16,0 0-3 0,41-66 3 0,-9-8-3 0,-32 74 2 16,0 0-2-16,17-77 2 0,-6 0-2 0,-11 77 1 15,0 0-1-15,2-80 2 0,-11-7-2 0,9 87 1 16,0 0-1-16,-16-83 1 0,-4 19-1 0,20 64 0 0,0 0 0 15,-23-46 0-15,-3 16 0 0,26 30 0 0,0 0 0 16,-25-17 0-16,8 13 0 0,17 4 0 0,0 0 0 16,-16 7 0-16,2 9 0 0,14-16 0 0,0 0 0 15,-14 31 1-15,-1 24-1 0,15-55 0 0,0 0 0 16,-10 68 0-16,1 13 0 0,9-81-1 0,0 0 1 16,-5 78-1-16,1-5 1 0,4-73-4 0,0 0 4 15,2 73-3-15,5 3 3 0,-7-76-5 0,0 0 5 16,11 76-5-16,-1-9 5 0,-10-67-7 0,0 0 7 0,11 52-6 15,-4-22 6-15,-7-30-2 0,0 0 2 0,23 19-2 16,26 3 2-16,1 1-919 0</inkml:trace>
  <inkml:trace contextRef="#ctx0" brushRef="#br0" timeOffset="-42303.43">25038 15302 987 0,'0'0'0'0,"0"0"0"0,6-14 0 0,-6 14 30 0,0 0-30 0,3-14 31 16,-1 4-31-16,-2 10 60 0,0 0-60 0,-4-14 61 15,-4-7-61-15,8 21 53 0,0 0-53 0,-14-23 54 16,-2 3-54-16,16 20 32 0,0 0-32 0,-20-19 33 16,-6 3-33-16,26 16 25 0,0 0-25 0,-30-9 25 15,-5 8-25-15,35 1 15 0,0 0-15 0,-39 8 15 16,-4 13-15-16,43-21 7 0,0 0-7 0,-42 36 8 16,0 18-8-16,42-54 4 0,0 0-4 0,-37 62 5 15,14 9-5-15,23-71 2 0,0 0-2 0,-7 64 2 16,16-13-2-16,-9-51 0 0,0 0 0 0,28 36 1 15,19-8-1-15,-47-28 0 0,0 0 0 0,62 15 1 16,7-15-1-16,-69 0 0 0,0 0 0 16,72-12 0-16,1-12 0 0,-73 24 0 0,0 0 0 0,65-42 0 15,-16-18 0-15,-49 60 0 0,0 0 0 0,37-75 0 16,-16-8 0-16,-21 83 0 0,0 0 0 0,13-86 0 16,-15-6 0-16,2 92 0 0,0 0 0 0,-7-93 0 15,-4-1 0-15,11 94 0 0,0 0 0 0,-14-80 0 0,0 27 0 16,14 53 0-16,0 0 0 0,-10-33 0 0,2 14 0 15,8 19 1-15,0 0-1 0,-5-7 2 0,5 7-2 16,0 0 1-16,0 0-1 16,-9 29 2-16,4 18-2 0,5-47 0 0,0 0 0 0,-5 68 1 0,5 18-1 15,0-86 0-15,0 0 0 0,5 90 0 0,6 5 0 16,-11-95-2-16,0 0 2 0,10 106-1 16,3 10 1-16,-13-116-7 0,0 0 7 0,10 114-6 0,-3-10 6 15,0 1-1022-15</inkml:trace>
  <inkml:trace contextRef="#ctx0" brushRef="#br0" timeOffset="-41579.86">25455 14930 718 0,'0'0'0'0,"0"0"0"15,0 0 0-15,0 0 16 0,0 0-16 0,0 0 16 16,0 0-16-16,0 0 36 0,0 0-36 0,0 0 37 0,23 17-37 16,-23-17 32-16,0 0-32 0,19 19 32 0,9 21-32 15,-28-40 29-15,0 0-29 0,28 48 29 0,-3 8-29 16,-25-56 17-16,0 0-17 0,21 64 17 0,-3 15-17 15,-18-79 17-15,0 0-17 0,14 83 18 0,0 4-18 16,-14-87 19-16,0 0-19 0,16 74 19 16,0-27-19-16,-16-47 18 0,0 0-18 0,16 36 18 0,-2-5-18 15,-14-31 22-15,0 0-22 0,11 21 22 0,-6-10-22 16,-5-11 21-16,0 0-21 0,0 0 21 0,16 5-21 0,-16-5 19 16,0 0-19-16,16-7 20 0,14-12-20 15,-2 1-850-15</inkml:trace>
  <inkml:trace contextRef="#ctx0" brushRef="#br0" timeOffset="-41221.89">26121 15094 830 0,'0'0'0'0,"0"0"0"16,-8 7 0-16,8-7 0 0,0 0 0 0,-14 12 1 15,-8 7-1-15,22-19 11 0,0 0-11 0,-26 24 11 16,-2 6-11-16,28-30 12 0,0 0-12 0,-27 43 13 15,-3 16-13-15,30-59 19 0,0 0-19 0,-24 69 19 0,6 2-19 16,18-71 23-16,0 0-23 0,-9 61 24 16,7-18-24-16,2-43 29 0,0 0-29 0,2 29 30 15,2-6-30-15,-4-23 29 0,0 0-29 0,7 15 29 16,3-4-29-16,-10-11 27 0,0 0-27 0,20 3 28 16,10-6-28-16,-30 3 29 0,0 0-29 0,31-12 29 0,-1-13-29 15,-30 25 38-15,0 0-38 16,23-38 39-16,0-17-39 0,-23 55 46 0,0 0-46 0,20-68 46 15,-3-8-46-15,-17 76 51 0,0 0-51 0,13-69 52 16,-6 21-52-16,-7 48 41 0,0 0-41 0,0-37 41 16,-6 13-41-16,6 24 28 0,0 0-28 0,-17-12 29 15,-15 12-29-15,32 0 19 0,0 0-19 0,-49 7 20 16,-27 8-20-16,0 1-1173 0</inkml:trace>
  <inkml:trace contextRef="#ctx0" brushRef="#br0" timeOffset="-38984.66">7846 14355 135 0,'0'0'0'15,"0"0"0"-15,-6 38 0 0,6-38 6 0,0 0-6 16,-5 40 6-1,10 12-6-15,-5-52 2 0,0 0-2 0,6 57 3 16,3 7-3-16,-9-64 5 0,0 0-5 0,8 67 5 16,1 6-5-16,-9-73 6 0,0 0-6 0,9 83 7 15,0 18-7-15,-9-101 4 0,0 0-4 0,9 98 5 16,1-8-5-16,-10-90 5 0,0 0-5 0,13 97 5 16,1 12-5-16,-14-109 6 0,0 0-6 0,17 107 7 15,-3-17-7-15,-14-90 8 0,0 0-8 0,22 96 8 16,1 4-8-16,-23-100 13 0,0 0-13 0,26 99 14 15,2-9-14-15,-28-90 19 0,0 0-19 0,28 86 20 16,8-6-20-16,-36-80 24 0,0 0-24 0,49 78 24 16,13-4-24-16,-62-74 25 0,0 0-25 0,79 66 25 0,24-7-25 15,-103-59 22-15,0 0-22 0,121 48 23 0,15-10-23 16,-136-38 23-16,0 0-23 0,164 31 23 0,23-5-23 16,-187-26 18-16,0 0-18 0,214 24 19 15,24 1-19-15,-238-25 24 0,0 0-24 0,259 26 25 0,25 1-25 16,-284-27 24-16,0 0-24 0,286 23 25 0,14-8-25 15,-300-15 20-15,0 0-20 0,303 13 20 0,22-5-20 0,-325-8 21 16,0 0-21-16,303 11 21 0,-24 4-21 0,-279-15 24 16,0 0-24-16,248 19 24 0,-25 4-24 0,-223-23 32 15,0 0-32-15,188 15 32 0,-33-8-32 0,-155-7 33 16,0 0-33-16,138 4 33 0,-18 1-33 0,-120-5 30 16,0 0-30-16,95 2 31 0,-29-9-31 0,-66 7 28 15,0 0-28-15,42-14 29 0,-19-4-29 0,-23 18 26 16,0 0-26-16,3-27 26 0,-22-11-26 0,19 38 28 0,0 0-28 15,-35-38 28-15,-29 1-28 0,64 37 26 0,0 0-26 16,-81-29 27-16,-14 5-27 0,95 24 19 0,0 0-19 16,-104-25 19-16,5 1-19 0,99 24 15 0,0 0-15 0,-95-26 16 15,1 4-16-15,94 22 8 0,0 0-8 0,-76-19 8 16,25 3-8-16,51 16 5 0,0 0-5 0,-35-12 5 16,17 5-5-16,18 7 1 0,0 0-1 0,0 0 2 15,27 10-2-15,-27-10 0 0,0 0 0 0,44 14 0 16,28 4 0-16,-72-18-1 0,0 0 1 0,81 22 0 15,2 6 0-15,-83-28-2 0,0 0 2 0,80 31-1 16,-8 7 1-16,-72-38-1 0,0 0 1 0,63 52-1 0,-13 17 1 16,-50-69-2-16,0 0 2 0,23 75-1 0,-29 2 1 15,6-77-1-15,0 0 1 0,-30 87-1 0,-30 15 1 16,60-102-9-16,0 0 9 0,-81 109-8 0,-25-2 8 16,4-1-857-16</inkml:trace>
  <inkml:trace contextRef="#ctx0" brushRef="#br0" timeOffset="-38310.06">8423 15149 539 0,'0'0'0'0,"0"0"0"0,-9-34 0 15,9 34 24-15,0 0-24 0,-9-31 24 0,-5 3-24 16,14 28 50-16,0 0-50 0,-9-19 50 0,5 12-50 0,4 7 45 16,0 0-45-16,-5 14 46 0,-9 24-46 15,14-38 35-15,0 0-35 0,-18 60 36 0,-5 25-36 16,23-85 24-16,0 0-24 0,-26 101 25 0,3 18-25 16,23-119 16-16,0 0-16 0,-23 133 17 0,0 18-17 15,23-151 15-15,0 0-15 0,-16 145 16 0,6-10-16 16,10-135 8-16,0 0-8 0,-4 128 8 0,8-7-8 15,-4-121 5-15,0 0-5 0,17 108 5 0,10-20-5 16,-27-88 3-16,0 0-3 0,51 79 3 0,21 1-3 16,-72-80 1-16,0 0-1 0,103 68 2 0,25-20-2 15,-128-48 1-15,0 0-1 0,170 33 2 0,47-16-2 16,-217-17 6-16,0 0-6 0,263 5 6 0,29-11-6 16,-292 6 10-16,0 0-10 0,309-13 10 0,14 1-10 15,-323 12 9-15,0 0-9 0,317-10 10 0,3 5-10 16,-320 5 11-16,0 0-11 0,296 0 11 0,-26 3-11 15,-270-3 12-15,0 0-12 0,240 5 13 0,-20-1-13 16,-220-4 11-16,0 0-11 0,194 0 12 0,-35-5-12 0,-159 5 11 16,0 0-11-16,143-6 11 0,-14 1-11 15,-129 5 12-15,0 0-12 0,105-7 12 0,-27 2-12 0,-78 5 14 16,0 0-14-16,67 4 15 0,-12 13-15 16,-55-17 21-16,0 0-21 0,49 2 22 0,-7-32-22 0,6-1-870 15</inkml:trace>
  <inkml:trace contextRef="#ctx0" brushRef="#br0" timeOffset="-36070.75">13822 16546 740 0,'0'0'0'0,"0"0"0"15,0 0 0-15,0 0 26 0,0 0-26 16,-41-19 26-16,6 17-26 0,35 2 48 15,0 0-48-15,-49 10 49 0,-4 15-49 0,53-25 64 16,0 0-64-16,-51 45 64 0,-9 22-64 0,60-67 38 16,0 0-38-16,-50 71 39 0,17 2-39 0,33-73 32 15,0 0-32-15,-16 67 32 0,16-4-32 0,0-63 15 16,0 0-15-16,14 57 15 0,9 0-15 0,-23-57 8 16,0 0-8-16,35 45 9 0,6-19-9 0,-41-26 8 15,0 0-8-15,46 2 9 0,-1-25-9 16,-45 23 8-16,0 0-8 0,53-40 8 0,-3-12-8 0,-50 52 9 15,0 0-9-15,42-52 10 0,-14 2-10 0,-28 50 13 16,0 0-13-16,16-52 13 0,-11-3-13 0,-5 55 14 16,0 0-14-16,-1-52 14 0,-6 12-14 0,7 40 15 15,0 0-15-15,-6-29 15 0,-1 15-15 0,7 14 15 0,0 0-15 16,0 0 16-16,-2 17-16 0,2-17 10 0,0 0-10 16,2 28 11-16,9 13-11 0,-11-41 6 0,0 0-6 15,19 45 7-15,8-5-7 0,-27-40 5 0,0 0-5 0,35 30 5 16,13-11-5-16,-48-19 0 0,0 0 0 15,53 10 1-15,-4-6-1 0,-49-4 0 0,0 0 0 0,49-6 0 16,-3-6 0-16,-46 12-2 0,0 0 2 0,41-21-1 0,-6-10 1 0,-35 31-1 16,0 0 1-16,28-39 0 15,-5-10 0-15,-23 49 0 0,0 0 0 0,23-48 0 16,2-1 0-16,-25 49 0 0,0 0 0 0,23-38 1 16,0 12-1-16,-23 26 2 0,0 0-2 0,23-12 2 15,0 14-2-15,-23-2 5 0,0 0-5 0,19 19 5 0,7 21-5 16,-26-40 5-16,0 0-5 0,27 52 5 15,-1 6-5-15,-26-58 5 0,0 0-5 0,23 56 6 16,-9-15-6-16,-14-41 3 0,0 0-3 0,13 37 3 0,-6-3-3 16,-7-34 2-16,0 0-2 0,9 30 3 0,3-8-3 15,-12-22 2-15,0 0-2 0,21 11 2 0,11-8-2 0,-32-3 3 16,0 0-3-16,39-7 3 0,8-10-3 16,-47 17 4-16,0 0-4 0,50-30 4 0,-3-8-4 15,-47 38 4-15,0 0-4 0,43-46 5 0,-6-13-5 0,-37 59 9 16,0 0-9-16,37-59 10 0,0 0-10 0,-37 59 13 15,0 0-13-15,39-47 14 0,-11 20-14 0,-28 27 14 16,0 0-14-16,23-14 15 0,-7 14-15 0,-16 0 16 16,0 0-16-16,14 19 16 0,9 26-16 0,-23-45 6 15,0 0-6-15,23 57 7 0,-1 2-7 0,-22-59 1 16,0 0-1-16,25 55 2 0,0-8-2 0,-25-47 0 16,0 0 0-16,28 38 0 0,-1-9 0 0,-27-29-3 0,0 0 3 15,21 23-3-15,-4-9 3 0,1-2-1143 0</inkml:trace>
  <inkml:trace contextRef="#ctx0" brushRef="#br0" timeOffset="-35513.93">15434 16401 1031 0,'0'0'0'0,"0"0"0"0,0 0 0 15,0 0 9-15,0 0-9 0,9 8 9 0,-2-1-9 16,-7-7 16-16,0 0-16 0,16 9 17 0,7 3-17 0,-23-12 15 16,0 0-15-16,31 10 15 0,1-6-15 0,-32-4 21 15,0 0-21-15,27-2 21 0,-10-3-21 0,-17 5 31 0,0 0-31 16,14-11 31-16,-3-9-31 0,-11 20 33 16,0 0-33-16,12-30 34 0,-6-6-34 0,-6 36 31 0,0 0-31 15,5-40 32-15,2 2-32 0,-7 38 32 0,0 0-32 16,7-29 32-16,-3 15-32 15,-4 14 26-15,0 0-26 0,0 0 26 0,0 0-26 0,0 0 16 0,0 0-16 0,5 22 16 16,-7 34-16-16,2-56 10 16,0 0-10-16,-7 67 10 0,-5 4-10 0,12-71 4 15,0 0-4-15,-13 83 5 0,1 21-5 0,12-104 1 0,0 0-1 16,-11 109 1-16,3-7-1 0,8-102 0 16,0 0 0-16,-7 104 1 0,5 3-1 0,2-107 0 0,0 0 0 15,0 101 0-15,0-20 0 0,0-81-1 0,0 0 1 16,2 62 0-16,-2-27 0 0,0-35-1 15,0 0 1-15,0 22-1 0,0-3 1 0,0-19-1 0,0 0 1 16,-2 14-1-16,-5-3 1 0,7-11-1 0,0 0 1 0,-14 7-1 16,-15-6 1-16,29-1-1 0,0 0 1 0,-30-3-1 0,2-8 1 15,28 11 0-15,0 0 0 0,-17-12 0 0,8 2 0 16,9 10 4-16,0 0-4 0,0-9 4 0,7-1-4 16,-7 10 9-16,0 0-9 0,19-11 10 0,20 3-10 15,-39 8 13-15,0 0-13 0,48-5 13 0,6 5-13 16,-54 0 20-16,0 0-20 0,57 7 21 0,-8 5-21 15,-49-12 9-15,0 0-9 0,46 19 10 0,-12 7-10 16,-34-26 11-16,0 0-11 0,29 19 12 0,-2-19-12 0,-1 0-1180 16</inkml:trace>
  <inkml:trace contextRef="#ctx0" brushRef="#br0" timeOffset="-34542.44">16080 16380 931 0,'0'0'0'0,"0"0"0"16,5 8 0-16,-5-8 16 0,0 0-16 0,2 16 16 16,-2 10-16-16,0-26 39 0,0 0-39 0,0 47 39 15,0 29-39-15,0-76 35 0,0 0-35 0,3 95 35 16,2 12-35-16,-5-107 24 0,0 0-24 0,9 116 24 15,5 0-24-15,-14-116 18 0,0 0-18 0,16 116 18 16,-2-5-18-16,-14-111 18 0,0 0-18 0,13 102 19 16,1-7-19-16,-14-95 22 0,0 0-22 0,10 88 22 15,-6-11-22-15,-4-77 33 0,0 0-33 0,2 55 34 16,0-27-34-16,-2-28 40 0,0 0-40 0,1 13 41 16,-1-4-41-16,0-9 38 0,0 0-38 0,-5 0 38 0,-9-12-38 15,14 12 30-15,0 0-30 0,-18-31 31 0,-3-30-31 16,21 61 14-16,0 0-14 0,-11-83 15 0,11-21-15 15,2-1-1133-15</inkml:trace>
  <inkml:trace contextRef="#ctx0" brushRef="#br0" timeOffset="-34028.24">16270 16380 852 0,'0'0'0'0,"0"0"0"0,-14-14 0 0,14 14 2 0,0 0-2 16,-12-10 2-16,6 4-2 0,6 6 2 0,0 0-2 15,0 0 2-15,-8-5-2 0,8 5 10 0,0 0-10 0,0 0 10 16,0 0-10-16,0 0 13 0,0 0-13 0,8 4 13 16,15 8-13-16,-23-12 14 0,0 0-14 0,34 14 15 15,24-4-15-15,-58-10 16 0,0 0-16 0,76 9 17 16,19 1-17-16,-95-10 16 0,0 0-16 0,117 10 17 16,27-6-17-16,-144-4 14 0,0 0-14 0,166 3 14 15,33 1-14-15,-199-4 13 0,0 0-13 0,235 5 13 16,24 2-13-16,-259-7 13 0,0 0-13 15,281 7 13-15,15 1-13 0,-296-8 12 0,0 0-12 0,319 13 12 16,34-3-12-16,-353-10 11 0,0 0-11 0,362 9 11 16,8-2-11-16,-370-7 10 0,0 0-10 0,372 8 10 15,23 4-10-15,-395-12 8 0,0 0-8 0,406 12 8 16,16 0-8-16,-422-12 6 0,0 0-6 0,437 9 7 16,6 0-7-16,-443-9 4 0,0 0-4 0,446 5 4 15,-3-2-4-15,-443-3 4 0,0 0-4 0,439 4 4 16,7-1-4-16,-446-3 5 15,0 0-5-15,436 4 6 0,-13-2-6 0,-423-2 6 0,0 0-6 0,397 1 7 0,-14 3-7 16,-383-4 9-16,0 0-9 0,367 1 10 0,-18-1-10 16,-349 0 13-16,0 0-13 0,330-5 14 0,-21-7-14 15,-309 12 16-15,0 0-16 0,275-17 17 0,-28-2-17 16,-247 19 24-16,0 0-24 0,217-19 24 0,-32 2-24 16,-185 17 28-16,0 0-28 0,157-14 28 0,-27 0-28 15,-130 14 32-15,0 0-32 0,94-9 33 0,-39 6-33 0,-55 3 30 16,0 0-30-16,37-2 31 0,-15 4-31 0,-22-2 28 15,0 0-28-15,-8 12 29 16,-40 14-29-16,0 1-1127 0</inkml:trace>
  <inkml:trace contextRef="#ctx0" brushRef="#br0" timeOffset="-33192.28">17283 17714 662 0,'0'0'0'0,"-18"0"0"16,-30-3 0-16,48 3 35 0,0 0-35 0,-58 0 36 16,-12 5-36-16,70-5 15 0,0 0-15 0,-69 8 16 15,-2 3-16-15,71-11 4 0,0 0-4 0,-65 8 4 16,3-1-4-16,62-7 4 0,0 0-4 0,-54 6 4 15,4 0-4-15,50-6 6 0,0 0-6 0,-51 7 6 16,-2-1-6-16,53-6 11 0,0 0-11 0,-53 1 11 16,2-1-11-16,51 0 16 0,0 0-16 0,-53 4 16 15,4 3-16-15,49-7 22 0,0 0-22 0,-43 7 22 0,12-6-22 16,31-1 21-16,0 0-21 0,-23 2 21 0,9-2-21 16,14 0 15-16,0 0-15 0,-9 0 16 0,2 0-16 15,7 0 11-15,0 0-11 0,0 0 12 0,0 0-12 16,0 0 7-16,0 0-7 0,0 0 7 0,14 9-7 15,-14-9 5-15,0 0-5 0,25 1 6 0,12-1-6 16,-37 0 3-16,0 0-3 0,49 0 4 0,18 6-4 0,-67-6 2 16,0 0-2-16,74 8 3 0,7 1-3 0,-81-9 7 15,0 0-7-15,94 5 7 0,15-1-7 0,-109-4 13 16,0 0-13-16,125 1 13 0,4-1-13 0,-129 0 15 16,0 0-15-16,148 0 16 0,27-1-16 0,-175 1 18 0,0 0-18 15,208-4 19-15,32-5-19 0,-240 9 18 0,0 0-18 16,284-12 19-16,40 2-19 0,-324 10 18 0,0 0-18 15,357-9 18-15,27-1-18 0,-384 10 17 0,0 0-17 0,413-12 17 16,26 1-17-16,-439 11 13 0,0 0-13 16,459-10 13-16,10 0-13 0,-469 10 10 0,0 0-10 0,469-11 10 15,9-1-10-15,-478 12 6 0,0 0-6 0,476-10 6 16,-3 5-6-16,-473 5 4 0,0 0-4 0,464-4 5 16,-7 6-5-16,-457-2 3 0,0 0-3 0,444 2 4 15,-8-1-4-15,-436-1 3 0,0 0-3 0,406 2 3 16,-32-4-3-16,-374 2 5 0,0 0-5 0,351-3 6 15,-23-1-6-15,-328 4 10 0,0 0-10 0,298-8 11 16,-39-4-11-16,-259 12 21 0,0 0-21 0,226-16 22 16,-32 4-22-16,-194 12 34 0,0 0-34 0,159-10 35 15,-34 1-35-15,-125 9 36 0,0 0-36 0,109-7 37 0,-10 0-37 16,-99 7 32-16,0 0-32 0,81-5 33 0,-15 5-33 16,-66 0 22-16,0 0-22 0,44-2 22 0,-25-3-22 15,0 0-1173-15</inkml:trace>
  <inkml:trace contextRef="#ctx0" brushRef="#br0" timeOffset="-31341.76">16251 16525 975 0,'0'0'0'0,"0"0"0"0,0 0 0 16,0 0 22-16,0 0-22 0,0 0 23 0,0 0-23 15,0 0 35-15,0 0-35 0,0 0 35 0,0 0-35 0,0 0 42 16,0 0-42-16,5 23 42 0,9 18-42 0,-14-41 32 15,0 0-32-15,20 54 32 0,6 6-32 0,-26-60 18 16,0 0-18-16,28 63 19 0,-1-5-19 16,-27-58 13-16,0 0-13 0,21 61 13 0,-11 5-13 0,-10-66 11 15,0 0-11-15,4 74 11 0,-8 15-11 0,4-89 11 16,0 0-11-16,-5 86 11 0,0-15-11 0,5-71 12 16,0 0-12-16,-9 59 13 0,4-19-13 0,5-40 10 15,0 0-10-15,-2 31 10 0,4-4-10 0,-2-27 14 16,0 0-14-16,5 20 15 0,-5-10-15 0,0-10 17 15,0 0-17-15,0 0 17 0,9-7-17 0,-9 7 17 16,0 0-17-16,3-21 18 0,3-12-18 0,-6 33 22 16,0 0-22-16,0-43 22 0,-6-9-22 0,6 52 18 15,0 0-18-15,0-66 19 0,11-10-19 0,-11 76 20 16,0 0-20-16,18-74 20 0,13 15-20 0,-31 59 19 16,0 0-19-16,41-43 19 0,1 22-19 0,-42 21 16 0,0 0-16 0,43-9 16 15,-6 13-16-15,-37-4 8 0,0 0-8 0,35 17 9 16,7 19-9-16,-42-36 2 0,0 0-2 0,44 51 2 15,2 11-2-15,-46-62 0 0,0 0 0 16,37 60 0-16,-5-8 0 0,-32-52-1 0,0 0 1 0,23 42-1 16,-11-18 1-16,-12-24-3 0,0 0 3 0,11 19-3 15,1 2 3-15,-12-21-6 0,0 0 6 0,18 21-5 16,3-6 5-16,-21-15-11 0,0 0 11 0,28 5-11 16,7-8 11-16,3 0-1185 0</inkml:trace>
  <inkml:trace contextRef="#ctx0" brushRef="#br0" timeOffset="-29989.83">17247 17058 998 0,'0'0'0'0,"0"0"0"0,16-19 0 0,-16 19 9 0,0 0-9 16,11-14 10-16,1 7-10 0,-12 7 5 0,0 0-5 16,9-1 6-16,7 6-6 0,-16-5 5 0,0 0-5 15,17 21 5-15,10 17-5 0,-27-38 8 0,0 0-8 16,26 43 9-16,-6-2-9 0,-20-41 9 0,0 0-9 0,17 35 10 16,5-9-10-16,-22-26 11 0,0 0-11 15,21 19 12-15,3-10-12 0,-24-9 19 0,0 0-19 0,27-4 20 16,-4-10-20-16,-23 14 26 0,0 0-26 15,17-26 27-15,-8-15-27 0,-9 41 24 0,0 0-24 0,2-49 25 16,-4-1-25-16,2 50 27 0,0 0-27 0,-12-50 28 16,-11 7-28-16,23 43 24 0,0 0-24 0,-34-30 24 15,-6 8-24-15,40 22 26 0,0 0-26 0,-49-11 26 16,-10 17-26-16,59-6 20 0,0 0-20 0,-56 20 21 16,1 15-21-16,55-35 17 0,0 0-17 0,-47 59 17 15,8 26-17-15,39-85 9 0,0 0-9 0,-28 86 10 16,6-10-10-16,22-76 2 0,0 0-2 0,-5 71 2 0,16-1-2 15,-11-70 0-15,0 0 0 0,26 62 0 0,13-3 0 16,-39-59-2-16,0 0 2 0,56 46-1 0,24-16 1 16,-80-30-3-16,0 0 3 0,81 8-3 0,5-21 3 15,-86 13-5-15,0 0 5 0,76-33-4 0,-12-19 4 16,-64 52-3-16,0 0 3 0,60-59-2 0,-2 0 2 16,-58 59 0-16,0 0 0 0,49-73 0 0,-6-18 0 0,-43 91 0 15,0 0 0-15,31-99 1 0,-15-5-1 0,-16 104 3 16,0 0-3-16,11-105 4 0,-8-1-4 0,-3 106 8 15,0 0-8-15,0-92 9 0,-7 20-9 0,7 72 11 16,0 0-11-16,-7-59 11 0,-2 21-11 0,9 38 13 16,0 0-13-16,-12-23 13 0,1 13-13 0,11 10 16 15,0 0-16-15,-8-2 16 0,8 2-16 0,0 0 16 0,0 0-16 16,-9 18 17-16,-4 18-17 0,13-36 14 16,0 0-14-16,-7 52 15 0,7 17-15 0,0-69 11 0,0 0-11 0,7 74 11 15,8 4-11-15,-15-78 5 0,0 0-5 16,17 87 5-16,4 20-5 0,-21-107 2 0,0 0-2 0,16 104 2 15,5-18-2-15,-21-86 0 0,0 0 0 0,23 80 0 16,2-7 0-16,-25-73 0 0,0 0 0 0,23 60 0 16,-4-13 0-16,-19-47-1 0,0 0 1 0,23 33 0 15,7-12 0-15,-30-21 0 0,0 0 0 0,34 5 0 16,3-15 0-16,-37 10 0 0,0 0 0 0,39-25 0 16,7-13 0-16,-46 38 0 0,0 0 0 0,45-43 0 15,-1-2 0-15,-44 45 1 0,0 0-1 0,38-54 2 0,-7-15-2 16,-31 69 4-16,0 0-4 0,30-81 5 0,-12-14-5 15,-18 95 7-15,0 0-7 0,16-97 7 0,-7 7-7 16,-9 90 10-16,0 0-10 0,7-96 10 0,-6-6-10 16,-1 102 10-16,0 0-10 0,-1-93 10 0,-8 24-10 15,9 69 8-15,0 0-8 0,-13-54 9 0,3 21-9 16,10 33 7-16,0 0-7 0,-9-22 7 16,2 8-7-16,7 14 4 0,0 0-4 0,-9-2 4 15,-5 11-4-15,14-9 2 0,0 0-2 0,-23 29 3 16,-14 27-3-16,37-56 0 0,0 0 0 0,-39 77 1 0,0 27-1 15,39-104 0-15,0 0 0 0,-29 113 0 0,11 10 0 16,18-123-2-16,0 0 2 0,-7 117-2 0,14-8 2 16,-7-109-5-16,0 0 5 0,18 92-4 0,10-19 4 15,-28-73-6-15,0 0 6 0,39 60-5 0,10-9 5 16,-49-51-7-16,0 0 7 0,49 34-6 0,-1-11 6 16,-48-23-6-16,0 0 6 0,51 5-6 0,4-17 6 0,-55 12-2 15,0 0 2-15,54-25-2 0,10-6 2 16,-64 31-1-16,0 0 1 0,63-41 0 0,-1-9 0 0,-62 50 0 15,0 0 0-15,51-70 0 0,-7-20 0 16,-44 90 0-16,0 0 0 0,34-95 0 0,-8 10 0 0,-26 85 1 16,0 0-1-16,20-71 2 0,-4 13-2 0,-16 58 1 15,0 0-1-15,9-42 2 0,-8 20-2 0,-1 22 1 16,0 0-1-16,2-11 2 0,-2 11-2 0,0 0 1 0,0 0-1 16,-3 16 1-16,-6 32-1 0,9-48 1 0,0 0-1 15,-14 66 1-15,1 12-1 0,13-78 0 0,0 0 0 16,-5 86 0-16,5 8 0 0,0-94 0 15,0 0 0-15,2 83 0 0,12-19 0 0,-14-64-1 0,0 0 1 16,19 52 0-16,4-11 0 0,-23-41-2 0,0 0 2 0,28 26-1 16,8-14 1-16,-36-12-2 0,0 0 2 15,44-5-1-15,7-15 1 0,-51 20-2 0,0 0 2 0,49-33-1 16,-12-7 1-16,-37 40-1 0,0 0 1 0,32-49 0 16,-5-13 0-16,-27 62-1 0,0 0 1 0,19-67 0 0,-5-6 0 15,-14 73 0-15,0 0 0 0,9-62 0 16,-6 25 0-16,-3 37-1 0,0 0 1 0,0-14 0 0,0 14 0 15,0 0-1-15,0 0 1 0,-10 44-1 0,-3 34 1 16,13-78-2-16,0 0 2 0,-8 86-1 0,11-8 1 16,-3-78-2-16,0 0 2 0,14 71-1 0,15-7 1 15,-29-64-3-15,0 0 3 0,33 50-3 0,-3-15 3 16,-30-35-3-16,0 0 3 0,30 17-3 0,0-17 3 16,-30 0-4-16,0 0 4 0,28-21-3 0,-8-17 3 15,-20 38-4-15,0 0 4 0,12-45-3 0,-12-2 3 0,0 47-1 0,0 0 1 0,-9-48 0 0,-10-9 0 16,19 57 0-16,0 0 0 0,-27-62 0 0,1-9 0 15,26 71 2-15,0 0-2 0,-39-59 3 0,-3 22-3 0,42 37 6 32,0 0-6-32,-59-6 7 0,-16 28-7 0,75-22 9 15,0 0-9-15,-67 24 10 0,19-12-10 0,0 1-1237 0</inkml:trace>
  <inkml:trace contextRef="#ctx0" brushRef="#br0" timeOffset="-27875.89">18971 17162 404 0,'0'0'0'0,"0"0"0"0,-2-29 0 15,2 29 48-15,0 0-48 0,-7-28 49 16,-2-3-49-16,9 31 126 0,0 0-126 0,-12-28 126 0,-4 11-126 0,16 17 117 16,0 0-117-16,-21-11 117 0,-13 4-117 15,34 7 68-15,0 0-68 0,-42 0 69 0,-11 9-69 0,53-9 41 16,0 0-41-16,-53 23 41 0,-2 13-41 15,55-36 39-15,0 0-39 0,-40 43 40 0,4 2-40 16,36-45 29-16,0 0-29 0,-23 47 29 0,15-2-29 16,8-45 26-16,0 0-26 0,0 48 27 15,14 8-27-15,-14-56 23 0,0 0-23 0,26 62 23 0,8 11-23 16,-34-73 18-16,0 0-18 0,42 71 18 0,13-11-18 16,-55-60 21-16,0 0-21 0,54 47 22 0,-8-18-22 15,-46-29 22-15,0 0-22 0,41 19 23 0,-6-12-23 16,-35-7 20-16,0 0-20 0,28-7 21 0,6-12-21 15,-34 19 24-15,0 0-24 0,33-38 24 0,-1-21-24 16,-32 59 26-16,0 0-26 0,27-65 27 0,-10-5-27 0,-17 70 24 16,0 0-24-16,18-67 24 0,0-4-24 0,-18 71 26 15,0 0-26-15,15-76 26 0,-2-5-26 0,-13 81 25 16,0 0-25-16,9-77 26 0,-8 19-26 0,-1 58 25 16,0 0-25-16,-5-44 26 0,-7 17-26 0,12 27 22 15,0 0-22-15,-20-21 23 0,-10 7-23 0,30 14 20 0,0 0-20 16,-33-7 20-16,-4 9-20 0,37-2 18 0,0 0-18 15,-34 7 19-15,4 3-19 0,30-10 9 0,0 0-9 16,-30 17 9-16,0 11-9 0,30-28 5 0,0 0-5 16,-31 43 6-16,2 18-6 0,29-61 3 0,0 0-3 15,-19 64 3-15,3-2-3 0,16-62 1 0,0 0-1 0,-5 61 1 16,10-8-1-16,-5-53 0 0,0 0 0 0,16 58 0 16,10 7 0-16,-26-65 0 0,0 0 0 0,30 68 0 15,4-4 0-15,-34-64-1 0,0 0 1 0,37 52-1 16,3-16 1-16,-40-36-3 0,0 0 3 0,41 24-2 15,0-8 2-15,-41-16-3 0,0 0 3 0,40 7-2 0,-3-9 2 16,-37 2-2-16,0 0 2 0,35-12-2 0,-6-12 2 16,-29 24 0-16,0 0 0 0,28-38 0 0,-3-11 0 15,-25 49 0-15,0 0 0 0,17-55 1 0,-8-6-1 16,-9 61 3-16,0 0-3 0,2-59 3 0,-7-3-3 0,5 62 6 16,0 0-6-16,-13-66 6 0,-6-10-6 0,19 76 9 15,0 0-9-15,-23-74 9 0,-2 8-9 0,25 66 9 16,0 0-9-16,-25-52 10 0,-6 19-10 0,31 33 9 15,0 0-9-15,-30-20 10 0,-2 9-10 0,32 11 9 16,0 0-9-16,-35-3 9 0,-2 10-9 0,37-7 6 16,0 0-6-16,-39 19 6 0,-5 17-6 0,44-36 5 15,0 0-5-15,-50 52 5 0,-6 15-5 0,56-67 4 16,0 0-4-16,-53 71 4 0,4-3-4 0,49-68 0 16,0 0 0-16,-44 67 1 0,15-3-1 0,29-64-1 15,0 0 1-15,-14 64 0 0,21 7 0 0,-7-71-2 0,0 0 2 16,23 63-2-16,18-18 2 0,-41-45-4 15,0 0 4-15,54 31-4 0,12-14 4 0,-66-17-6 0,0 0 6 16,72 7-5-16,2-12 5 0,-74 5-6 0,0 0 6 16,78-19-6-16,5-19 6 0,-83 38-5 0,0 0 5 0,77-52-4 15,-15-14 4-15,-62 66-1 0,0 0 1 0,51-73-1 16,-16-3 1-16,-35 76 0 0,0 0 0 0,23-86 0 16,-12-11 0-16,-11 97 2 0,0 0-2 0,0-90 2 15,-11 21-2-15,11 69 5 0,0 0-5 0,-28-54 5 16,-12 21-5-16,40 33 6 0,0 0-6 0,-53-21 7 0,-11 13-7 15,64 8 5-15,0 0-5 0,-70 8 5 0,-8 20-5 16,78-28 3-16,0 0-3 0,-83 54 3 0,-9 32-3 16,92-86-1-16,0 0 1 0,0 0-1569 0</inkml:trace>
  <inkml:trace contextRef="#ctx0" brushRef="#br0" timeOffset="-24187.29">19752 17065 583 0,'0'0'0'0,"0"0"0"0,0 0 0 16,0 0 26-16,0 0-26 0,4-22 26 0,-4 15-26 0,0 7 82 15,0 0-82-15,0 0 83 0,0 0-83 0,0 0 72 16,0 0-72-16,3-7 73 0,-3 7-73 0,0 0 41 0,0 0-41 15,0 0 42-15,0 0-42 0,0 0 25 16,0 0-25-16,0 0 26 0,0 0-26 0,0 0 20 0,0 0-20 16,0 0 21-16,0 0-21 0,0 0 14 15,0 0-14-15,5 10 14 0,1 2-14 0,-6-12 13 16,0 0-13-16,3 16 14 0,4-1-14 0,-7-15 18 0,0 0-18 0,11 23 18 16,5 17-18-16,-16-40 24 0,0 0-24 15,17 43 25-15,-3-8-25 0,-14-35 28 0,0 0-28 16,16 36 29-16,7 4-29 0,-23-40 33 0,0 0-33 15,23 38 33-15,-5-7-33 0,-18-31 33 0,0 0-33 0,17 33 34 16,8 8-34-16,-25-41 30 0,0 0-30 0,23 42 30 0,-2-6-30 16,-21-36 28-16,0 0-28 15,16 30 29-15,2-3-29 0,-18-27 26 0,0 0-26 0,16 23 26 16,-6-9-26-16,-10-14 23 0,0 0-23 0,9 8 23 0,0-1-23 16,-9-7 23-16,0 0-23 0,12-7 23 15,4-13-23-15,-16 20 20 0,0 0-20 0,12-35 21 0,-4-10-21 16,-8 45 24-16,0 0-24 0,5-52 24 0,0 4-24 0,-5 48 21 15,0 0-21-15,9-49 22 0,-4 1-22 16,-5 48 24-16,0 0-24 0,9-54 25 0,0-7-25 16,-9 61 22-16,0 0-22 0,10-62 23 0,3 8-23 0,-13 54 20 15,0 0-20-15,12-41 21 0,-7 12-21 0,-5 29 17 16,0 0-17-16,9-20 17 0,-5 12-17 0,-4 8 12 16,0 0-12-16,0 0 13 0,7-2-13 0,-7 2 9 15,0 0-9-15,7 14 10 0,7 21-10 0,-14-35 4 16,0 0-4-16,18 46 5 0,-4 13-5 15,-14-59 2-15,0 0-2 0,14 59 2 0,0-12-2 0,-14-47 0 16,0 0 0-16,18 41 1 16,3-3-1-16,-21-38 0 0,0 0 0 0,19 33 0 0,-6-10 0 15,-13-23 0-15,0 0 0 0,12 17 0 0,0-1 0 16,-12-16-1-16,0 0 1 0,11 13-1 0,-4-2 1 16,-7-11-1-16,0 0 1 0,7 5-1 0,2-2 1 15,-9-3-1-15,0 0 1 0,10 2 0 0,3-2 0 0,-13 0 0 0,0 0 0 0,7-7 0 16,0-5 0-16,-7 12 0 0,0 0 0 0,9-21 0 0,-4-8 0 15,-5 29 0-15,0 0 0 16,5-38 0-16,-3-12 0 0,-2 50 0 16,0 0 0-16,5-66 1 0,11-21-1 0,-16 87 2 15,0 0-2-15,25-90 2 0,-2 14-2 0,-23 76 3 0,0 0-3 0,26-62 3 0,-3 15-3 0,-23 47 5 32,0 0-5-32,14-33 5 0,-5 18-5 0,-9 15 5 0,0 0-5 15,0 0 5-15,0 7-5 0,0-7 4 0,0 0-4 0,-3 12 5 0,-1 0-5 0,0 0-1519 0</inkml:trace>
  <inkml:trace contextRef="#ctx0" brushRef="#br0" timeOffset="-23239.15">20867 17250 203 0,'0'0'0'0,"0"0"0"0,-13-22 0 16,13 22 6-16,0 0-6 0,-8-18 7 0,-1-2-7 15,9 20 28-15,0 0-28 0,-7-19 28 0,3 6-28 16,4 13 42-16,0 0-42 0,-3-12 43 0,6-1-43 15,-3 13 54-15,0 0-54 0,2-13 55 0,-2 13-55 16,0 0 36-16,0 0-36 0,0-8 37 0,0 8-37 16,0 0 37-16,0 0-37 0,0 0 37 0,0 0-37 15,0 0 34-15,0 0-34 0,0 0 35 0,0 0-35 16,0 0 30-16,0 0-30 0,0 15 30 0,-2 11-30 16,2-26 28-16,0 0-28 0,-10 35 29 0,-3 1-29 15,13-36 26-15,0 0-26 0,-12 38 26 0,1-1-26 0,11-37 25 16,0 0-25-16,-8 36 26 0,-1-3-26 0,9-33 24 15,0 0-24-15,-7 40 25 0,5 8-25 0,2-48 27 16,0 0-27-16,0 45 27 0,0-9-27 0,0-36 26 16,0 0-26-16,0 33 26 0,3-3-26 0,-3-30 23 15,0 0-23-15,6 24 23 0,3-3-23 0,-9-21 18 16,0 0-18-16,14 17 19 0,3-3-19 0,-17-14 13 16,0 0-13-16,23 7 14 0,14-11-14 0,-37 4 13 15,0 0-13-15,39-13 14 0,-5-15-14 0,-34 28 13 16,0 0-13-16,28-38 14 0,-3-9-14 0,-25 47 20 0,0 0-20 15,22-48 20-15,0 3-20 0,-22 45 27 0,0 0-27 16,23-47 28-16,-2 2-28 0,-21 45 36 0,0 0-36 0,17-43 36 16,-1-2-36-16,-16 45 41 0,0 0-41 0,11-44 42 15,-9 6-42-15,-2 38 52 0,0 0-52 0,-4-34 52 16,-5 6-52-16,9 28 47 0,0 0-47 0,-17-22 48 0,-3 4-48 16,20 18 41-16,0 0-41 0,-26-12 42 15,-8 5-42-15,34 7 34 0,0 0-34 0,-39 0 35 16,-5 4-35-16,44-4 30 0,0 0-30 0,-38 3 30 15,6 1-30-15,32-4 25 0,0 0-25 0,-23 3 25 16,7 0-25-16,16-3 15 0,0 0-15 0,-9 4 16 0,9-4-16 16,0 0 5-16,0 0-5 0,-2 7 6 0,9-2-6 15,-7-5 1-15,0 0-1 0,23 12 1 0,18 5-1 16,-1 1-1422-16</inkml:trace>
  <inkml:trace contextRef="#ctx0" brushRef="#br0" timeOffset="-21662.43">21054 17404 931 0,'0'0'0'0,"0"0"0"16,0 0 0-16,0 0 7 0,0 0-7 0,0 0 8 15,0 0-8-15,0 0 19 0,0 0-19 0,0 0 19 0,10 0-19 16,-10 0 19-16,0 0-19 0,16 0 19 15,14 2-19-15,-30-2 16 0,0 0-16 0,32 3 17 16,1-3-17-16,-33 0 13 0,0 0-13 0,39-5 14 16,2-5-14-16,-41 10 12 0,0 0-12 0,42-14 12 0,1-5-12 15,-43 19 11-15,0 0-11 0,40-24 11 16,-3-6-11-16,-37 30 19 0,0 0-19 0,32-34 20 16,-7-4-20-16,-25 38 26 0,0 0-26 0,17-40 27 15,-4-2-27-15,-13 42 29 0,0 0-29 0,5-43 30 16,-5 3-30-16,0 40 32 0,0 0-32 0,-5-31 32 15,-4 10-32-15,9 21 29 0,0 0-29 0,-11-14 29 0,1 9-29 16,10 5 25-16,0 0-25 16,-16 2 25-16,-11 7-25 0,27-9 22 0,0 0-22 0,-31 19 22 0,-1 12-22 15,32-31 17-15,0 0-17 0,-25 36 18 16,6 4-18-16,19-40 9 0,0 0-9 0,-13 38 10 16,10-7-10-16,3-31 7 0,0 0-7 0,5 28 7 0,11 0-7 15,-16-28 5-15,0 0-5 0,30 27 5 0,12 1-5 16,-42-28 2-16,0 0-2 0,55 26 2 0,3-4-2 15,-58-22 0-15,0 0 0 0,51 18 1 0,-14-4-1 16,-37-14 0-16,0 0 0 0,29 12 0 0,-8 0 0 16,-21-12 0-16,0 0 0 0,17 12 0 0,-3 2 0 0,-14-14 0 15,0 0 0-15,11 17 0 0,-7 9 0 0,-4-26 0 16,0 0 0-16,0 31 0 0,-4 4 0 0,4-35 0 16,0 0 0-16,-3 33 1 0,-1-6-1 0,4-27 1 15,0 0-1-15,-5 26 1 0,-2 0-1 0,7-26 1 16,0 0-1-16,-9 21 2 0,4-9-2 0,5-12 2 0,0 0-2 15,0 5 3-15,5 2-3 0,-5-7 4 0,0 0-4 16,10 7 5-16,15 2-5 0,-25-9 5 0,0 0-5 0,37 7 5 16,4-9-5-16,-41 2 7 0,0 0-7 15,47-14 7-15,10-8-7 0,-57 22 11 0,0 0-11 0,53-35 11 16,-2-12-11-16,-51 47 12 0,0 0-12 0,40-55 13 16,-13-7-13-16,-27 62 14 0,0 0-14 0,19-64 14 15,-6-4-14-15,-13 68 14 0,0 0-14 0,1-76 15 16,-2-16-15-16,1 92 15 0,0 0-15 0,-4-93 16 0,-1 12-16 15,5 81 13-15,0 0-13 0,-7-65 14 0,0 15-14 16,7 50 14-16,0 0-14 0,-7-38 14 0,0 14-14 16,7 24 14-16,0 0-14 0,-4-16 15 0,4 16-15 15,0 0 13-15,0 0-13 0,-9 0 13 0,-5 14-13 16,14-14 10-16,0 0-10 0,-14 21 10 0,5 10-10 16,9-31 3-16,0 0-3 0,-9 40 4 0,-3 10-4 0,12-50 0 15,0 0 0-15,-11 62 1 0,3 15-1 0,8-77 0 16,0 0 0-16,-6 76 0 0,3-12 0 0,3-64-1 15,0 0 1-15,0 53 0 0,5-11 0 0,-5-42-4 16,0 0 4-16,11 43-3 0,6 13 3 16,-17-56-5-16,0 0 5 0,22 48-4 0,-5-13 4 15,-17-35-5-15,0 0 5 0,27 29-4 0,10-1 4 0,-37-28-4 16,0 0 4-16,40 22-4 0,3-10 4 0,-43-12-4 16,0 0 4-16,49 4-3 0,6-8 3 0,-55 4-3 15,0 0 3-15,56-10-3 0,-1-6 3 0,-55 16-3 16,0 0 3-16,51-19-2 0,-9-3 2 0,-42 22-2 15,0 0 2-15,37-28-2 0,-3-5 2 0,-34 33-1 0,0 0 1 16,30-34 0-16,-11 1 0 0,-19 33 0 0,0 0 0 0,16-36 0 16,-4-1 0-16,-12 37 0 0,0 0 0 0,7-43 1 15,-5-14-1-15,-2 57 2 0,0 0-2 0,0-59 2 0,0 2-2 16,0 57 3-16,0 0-3 0,0-52 4 0,-3 7-4 16,3 45 4-16,0 0-4 0,-7-35 4 15,1 11-4-15,6 24 5 0,0 0-5 0,-7-17 5 16,-2 5-5-16,9 12 4 0,0 0-4 0,-12-11 5 0,0 6-5 15,12 5 5-15,0 0-5 0,-18-2 5 0,0 6-5 0,18-4 4 16,0 0-4-16,-22 5 5 0,-7 4-5 16,29-9 3-16,0 0-3 0,-30 10 3 0,2 6-3 0,28-16 1 15,0 0-1-15,-30 24 1 0,-7 17-1 16,37-41 0-16,0 0 0 0,-32 52 0 0,2 11 0 0,30-63 0 16,0 0 0-16,-24 62 0 0,6-2 0 15,18-60-1-15,0 0 1 0,-12 63-1 0,12 4 1 0,0-67-3 16,0 0 3-16,12 71-3 0,7 7 3 0,-19-78-6 0,0 0 6 15,34 71-5-15,8-16 5 0,-42-55-5 16,0 0 5-16,46 40-5 0,-5-10 5 16,-41-30-5-16,0 0 5 0,39 15-4 0,-2-10 4 0,-37-5-5 15,0 0 5-15,35-5-5 0,-5-10 5 0,-30 15-1 0,0 0 1 0,25-33-1 16,-11-26 1-16,-14 59 0 0,0 0 0 0,14-76 0 16,-2-12 0-16,-12 88 1 15,0 0-1-15,5-101 1 0,-5-20-1 0,0 121 3 16,0 0-3-16,-1-121 4 0,-3 7-4 0,4 114 6 15,0 0-6-15,-9-113 7 0,-7 1-7 0,16 112 9 0,0 0-9 16,-15-101 10-16,-5 18-10 0,20 83 9 0,0 0-9 0,-19-71 10 0,3 16-10 16,16 55 9-16,0 0-9 0,-14-43 10 0,1 10-10 15,13 33 9-15,0 0-9 0,-12-26 10 0,3 9-10 16,9 17 6-16,0 0-6 0,-7-11 6 0,7 11-6 16,0 0 4-16,0 0-4 0,0 0 4 0,-10 23-4 0,10-23 2 15,0 0-2-15,-9 27 2 0,-4 15-2 0,13-42 0 16,0 0 0-16,-10 48 0 0,5 15 0 0,5-63-1 15,0 0 1-15,0 72-1 0,7 8 1 0,-7-80-4 16,0 0 4-16,12 79-4 0,4-8 4 0,-16-71-7 16,0 0 7-16,16 71-7 0,5 2 7 0,-21-73-7 15,0 0 7-15,25 75-7 16,-1-10 7-16,-24-65-5 0,0 0 5 0,27 54-5 0,-8-16 5 16,-19-38-4-16,0 0 4 0,32 29-4 0,15-4 4 0,-47-25-1 15,0 0 1-15,50 20-1 0,-4-4 1 0,-46-16-5 0,0 0 5 0,33 12-4 16,-17-2 4-1,0 1-1372-15</inkml:trace>
  <inkml:trace contextRef="#ctx0" brushRef="#br0" timeOffset="-19982.43">22807 16774 583 0,'0'0'0'0,"0"0"0"0,0 0 0 16,0 0 47-16,0 0-47 0,0 0 47 15,0 0-47-15,0 0 69 0,0 0-69 0,0 0 69 0,0 0-69 16,0 0 58-16,0 0-58 0,0 0 59 0,0 0-59 16,0 0 44-16,0 0-44 0,0 0 45 0,0 0-45 15,0 0 28-15,0 0-28 0,0 0 29 0,19 14-29 16,-19-14 21-16,0 0-21 0,0 0 21 0,9 14-21 0,-9-14 18 16,0 0-18-16,6 12 19 0,1 0-19 0,-7-12 21 0,0 0-21 15,8 16 22-15,5 10-22 0,-13-26 22 0,0 0-22 16,14 29 23-16,-3 4-23 0,-11-33 28 15,0 0-28-15,14 42 28 0,3 15-28 0,-17-57 36 16,0 0-36-16,18 64 36 0,-4 0-36 0,-14-64 32 0,0 0-32 16,12 53 33-16,-1-13-33 0,-11-40 27 15,0 0-27-15,16 40 27 0,9 7-27 0,-25-47 23 16,0 0-23-16,19 41 24 0,-3-13-24 0,-16-28 18 16,0 0-18-16,17 29 18 0,6 15-18 0,-23-44 13 15,0 0-13-15,20 39 13 0,-10-14-13 0,-10-25 15 16,0 0-15-16,7 19 15 0,-7 1-15 0,0-20 15 0,0 0-15 0,0 21 15 15,0-5-15-15,0-16 15 0,0 0-15 0,0 10 16 16,0-10-16-16,0 0 18 0,0 0-18 0,4 11 18 16,-4-11-18-16,0 0 17 0,0 0-17 0,-2 10 18 15,2-10-18-15,0 0 15 0,0 0-15 0,0 0 15 0,11-38-15 16,-2 0-1285-16</inkml:trace>
  <inkml:trace contextRef="#ctx0" brushRef="#br0" timeOffset="-19386.34">23322 16940 931 0,'0'0'0'0,"0"0"0"0,5-6 0 0,-5 6 25 16,0 0-25-16,0 0 25 0,0 0-25 0,0 0 25 0,0 0-25 15,0 0 26-15,-8-6-26 0,8 6 16 0,0 0-16 16,0 0 17-16,-11 7-17 0,11-7 6 0,0 0-6 15,-7 7 6-15,0 2-6 0,7-9 2 0,0 0-2 0,-7 12 3 16,0 0-3-16,7-12 2 0,0 0-2 0,-5 24 3 16,-1 18-3-16,6-42 3 0,0 0-3 15,-3 43 4-15,3-8-4 0,0-35 6 0,0 0-6 0,5 36 7 16,6 16-7-16,-11-52 9 0,0 0-9 16,10 45 10-16,-3-17-10 0,-7-28 13 15,0 0-13-15,7 27 13 0,6 11-13 0,-13-38 14 0,0 0-14 0,8 37 15 16,-1-13-15-16,-7-24 17 0,0 0-17 0,9 21 18 15,7 6-18-15,-16-27 19 0,0 0-19 0,11 25 20 16,-4-10-20-16,-7-15 17 0,0 0-17 0,7 12 17 16,3-1-17-16,-10-11 14 0,0 0-14 0,18 8 15 15,7-1-15-15,-25-7 14 0,0 0-14 0,28 2 15 0,0-7-15 16,-28 5 13-16,0 0-13 0,27-14 13 0,-3-5-13 16,-24 19 11-16,0 0-11 0,22-24 12 0,2 0-12 15,-24 24 16-15,0 0-16 0,23-26 16 0,-3 3-16 16,-20 23 16-16,0 0-16 0,19-22 17 0,2-1-17 15,-21 23 16-15,0 0-16 0,16-26 17 0,-7-3-17 16,-9 29 16-16,0 0-16 0,3-33 17 0,-6-5-17 0,3 38 14 16,0 0-14-16,-7-38 15 0,-6 0-15 0,13 38 13 15,0 0-13-15,-15-38 13 0,0-1-13 0,15 39 11 16,0 0-11-16,-15-32 12 0,-7 9-12 0,22 23 9 16,0 0-9-16,-24-16 9 0,-3 6-9 0,27 10 10 15,0 0-10-15,-28-5 10 0,-4 3-10 0,32 2 8 16,0 0-8-16,-33 5 8 0,-6 6-8 0,39-11 6 15,0 0-6-15,-41 19 7 0,-3 12-7 0,44-31 5 16,0 0-5-16,-46 40 6 0,-1 5-6 0,47-45 4 16,0 0-4-16,-20 10 4 0,45-57-4 0,0 1-1209 0</inkml:trace>
  <inkml:trace contextRef="#ctx0" brushRef="#br0" timeOffset="84555.43">13337 4595 292 0,'0'0'0'0,"0"0"0"0,0 0 0 15,0 0 32-15,0 0-32 0,0 0 33 0,0 0-33 16,0 0 88-16,0 0-88 0,0 0 89 0,0 0-89 15,0 0 94-15,0 0-94 0,0 0 95 0,0 0-95 16,0 0 79-16,0 0-79 0,0 0 79 0,17-6-79 0,-17 6 51 16,0 0-51-16,18-3 52 0,10-6-52 0,-28 9 42 15,0 0-42-15,36-3 43 0,-1 6-43 0,-35-3 34 16,0 0-34-16,35 9 34 0,-3 3-34 16,-32-12 29-16,0 0-29 0,28 24 30 0,2 16-30 0,-30-40 24 0,0 0-24 15,28 49 25-15,-7 2-25 0,-21-51 19 0,0 0-19 16,20 54 19-16,-10-11-19 0,-10-43 12 0,0 0-12 15,7 33 12-15,-7-8-12 0,0-25 8 0,0 0-8 16,-3 12 9-16,3-12-9 0,0 0 6 0,0 0-6 16,-9 3 7-16,0-5-7 0,9 2 5 0,0 0-5 0,-10-12 5 15,-11-14-5-15,21 26 6 0,0 0-6 0,-15-40 7 16,1-8-7-16,14 48 8 0,0 0-8 0,-8-52 8 16,2-2-8-16,6 54 13 0,0 0-13 0,6-51 14 15,6 9-14-15,-12 42 17 0,0 0-17 0,19-31 17 16,13 7-17-16,-32 24 17 0,0 0-17 0,37-16 18 15,9 11-18-15,-46 5 12 0,0 0-12 0,51 0 12 0,4 15-12 16,-55-15 7-16,0 0-7 0,47 21 8 0,-3 9-8 16,-44-30 4-16,0 0-4 0,36 34 5 0,-10 11-5 15,-26-45 0-15,0 0 0 0,18 42 1 0,-2-2-1 16,-16-40 0-16,0 0 0 0,12 27 0 0,-8-6 0 16,-4-21-1-16,0 0 1 0,5 9 0 0,-3-2 0 15,-2-7-1-15,0 0 1 0,0 0-1 0,0 0 1 16,0 0-1-16,0 0 1 0,12-4-1 0,2-27 1 0,-14 31-1 15,0 0 1-15,21-35 0 0,6-8 0 0,-27 43 0 16,0 0 0-16,32-41 0 0,6 4 0 0,-38 37 0 16,0 0 0-16,39-24 1 0,-4 12-1 0,-35 12 1 15,0 0-1-15,32 0 2 0,0 9-2 0,-32-9 2 16,0 0-2-16,25 24 3 0,-4 16-3 0,-21-40 2 16,0 0-2-16,12 48 2 0,-1 6-2 0,-11-54 0 15,0 0 0-15,9 52 1 0,-1-13-1 0,-8-39 0 16,0 0 0-16,9 30 0 0,0-15 0 0,-9-15 0 15,0 0 0-15,9 4 0 0,7-6 0 16,-16 2-1-16,0 0 1 0,23-14 0 0,7-19 0 0,-30 33-2 0,0 0 2 16,35-46-2-16,-3-11 2 0,-32 57-6 0,0 0 6 0,35-64-5 15,-2 10 5-15,-33 54-9 0,0 0 9 0,27-45-8 16,-17 17 8-16,-10 28-6 0,0 0 6 0,9-15-5 16,-2 3 5-16,-7 12-4 0,0 0 4 0,0 0-3 0,11-6 3 15,-11 6-5-15,0 0 5 0,9 9-4 0,0 8 4 16,-9-17-8-16,0 0 8 0,12 25-7 0,2 2 7 15,-14-27-15-15,0 0 15 16,19 28-14-16,8 5 14 0,-27-33-31 0,0 0 31 16,28 24-31-16,2-8 31 0,-30-16-32 15,0 0 32-15,27-4-31 0,4-13 31 0,-31 17-13 0,0 0 13 16,23-24-12-16,-5-4 12 0,-18 28-3 0,0 0 3 0,9-24-3 16,-2-1 3-16,-7 25 0 0,0 0 0 0,0-24 0 0,-7-3 0 0,7 27 4 15,0 0-4-15,-9-21 5 0,0 9-5 0,9 12 10 16,0 0-10-16,-12 0 11 0,-8 12-11 0,20-12 12 15,0 0-12-15,-26 21 12 0,3 22-12 0,23-43 8 16,0 0-8-16,-18 57 9 0,13 19-9 0,5-76 4 0,0 0-4 16,0 78 5-16,16-14-5 0,-16-64 1 0,0 0-1 15,30 52 1-15,12-16-1 0,-42-36 0 0,0 0 0 16,53 24 0-16,14-15 0 0,-67-9-2 0,0 0 2 16,69-3-1-16,7-9 1 0,-76 12-5 0,0 0 5 0,67-25-4 15,-11-11 4-15,-56 36-3 0,0 0 3 0,50-45-3 16,-6-12 3-16,-44 57-1 0,0 0 1 0,37-59 0 15,-7 2 0-15,-30 57 0 0,0 0 0 0,23-42 1 16,-11 18-1-16,-12 24 5 0,0 0-5 0,9-12 5 16,-4 5-5-16,-5 7 9 0,0 0-9 0,0 0 9 15,14 9-9-15,-14-9 8 0,0 0-8 0,9 22 9 0,9 15-9 16,-18-37 7-16,0 0-7 0,24 41 8 0,8-1-8 16,-32-40 4-16,0 0-4 0,39 29 4 0,-2-6-4 15,-37-23 1-15,0 0-1 0,37 12 2 0,2-10-2 16,-39-2 0-16,0 0 0 0,28-6 1 0,-7-9-1 15,-21 15 2-15,0 0-2 0,16-19 2 0,-5-2-2 16,-11 21 5-16,0 0-5 0,5-26 5 0,-5-2-5 16,0 28 9-16,0 0-9 0,-9-24 10 0,0 9-10 15,9 15 9-15,0 0-9 0,-19 3 9 0,-11 18-9 16,30-21 9-16,0 0-9 0,-30 40 9 0,5 17-9 0,25-57 7 16,0 0-7-16,-17 57 8 0,13-5-8 0,4-52 1 15,0 0-1-15,7 41 1 0,7-9-1 0,-14-32 0 16,0 0 0-16,25 19 0 0,16-11 0 0,-41-8-4 15,0 0 4-15,56-8-3 0,18-11 3 0,-74 19-6 16,0 0 6-16,74-37-5 0,-3-8 5 0,-71 45-7 0,0 0 7 16,56-60-7-16,-17-22 7 0,-39 82-2 0,0 0 2 15,25-88-2-15,-20 7 2 0,-5 81 0 0,0 0 0 16,-4-85 0-16,-6-12 0 0,10 97 6 0,0 0-6 16,-16-92 6-1,-5 20-6-15,21 72 13 0,0 0-13 0,-18-54 13 0,6 26-13 0,12 28 18 0,0 0-18 0,-9-15 18 16,0 6-18-16,9 9 16 0,0 0-16 0,-14 12 17 15,-9 18-17-15,23-30 12 0,0 0-12 0,-19 55 13 16,10 21-13-16,9-76 3 0,0 0-3 0,5 85 4 16,9 5-4-16,-14-90 0 0,0 0 0 0,21 88 1 0,8 14-1 15,-29-102-1-15,0 0 1 0,28 101 0 0,-7-17 0 16,-21-84-9-16,0 0 9 0,16 73-9 0,0-12 9 16,-16-61-12-16,0 0 12 0,9 41-12 0,-1-6 12 15,-8-35-13-15,0 0 13 0,7 21-13 0,-3-9 13 16,0-4-1085-16</inkml:trace>
  <inkml:trace contextRef="#ctx0" brushRef="#br0" timeOffset="84916.23">16016 4553 1323 0,'0'0'0'0,"0"0"0"16,20 4 0-16,-20-4 44 0,0 0-44 0,37 5 44 15,33 2-44-15,-70-7 39 0,0 0-39 0,99 0 40 16,37-7-40-16,1 2-1058 0</inkml:trace>
  <inkml:trace contextRef="#ctx0" brushRef="#br0" timeOffset="89607.19">13153 5922 337 0,'0'0'0'0,"0"0"0"0,0 0 0 16,0 0 4-16,0 0-4 0,-26-9 4 0,26 9-4 16,0 0 14-16,0 0-14 0,-9 0 14 0,9 0-14 0,0 0 14 15,0 0-14-15,-5 14 15 0,3 2-15 16,2-16 10-16,0 0-10 0,2 21 10 0,3 10-10 0,-5-31 9 16,0 0-9-16,9 36 9 0,0 6-9 0,-9-42 8 15,0 0-8-15,10 48 8 0,3 4-8 0,-13-52 6 0,0 0-6 16,8 52 7-16,1-7-7 15,-9-45 9-15,0 0-9 0,6 41 10 0,-6-1-10 0,0-40 14 0,0 0-14 16,-6 36 15-16,-6 4-15 0,12-40 20 16,0 0-20-16,-18 40 20 0,-5-5-20 0,23-35 42 15,0 0-42-15,-28 31 42 0,-4-7-42 0,32-24 54 16,0 0-54-16,-35 17 54 0,-4-6-54 0,39-11 60 16,0 0-60-16,-40 3 61 0,-1-6-61 0,41 3 63 15,0 0-63-15,-37-12 64 0,4-11-64 0,33 23 60 16,0 0-60-16,-27-29 60 0,4-15-60 0,23 44 54 15,0 0-54-15,-12-45 55 0,12-5-55 0,0 50 44 16,0 0-44-16,12-60 45 0,15-16-45 0,-3 3-927 16</inkml:trace>
  <inkml:trace contextRef="#ctx0" brushRef="#br0" timeOffset="89753.57">13204 5742 1233 0,'0'0'0'0,"0"0"0"0,6 7 0 15,-6-7 12-15,0 0-12 0,12 7 12 0,8-2-12 16,-20-5 32-16,0 0-32 0,31 7 32 0,17 3-32 0,-48-10 9 16,0 0-9-16,51 11 9 0,11-3-9 0,1-2-945 15</inkml:trace>
  <inkml:trace contextRef="#ctx0" brushRef="#br0" timeOffset="90100.4">13940 5882 1132 0,'0'0'0'16,"0"0"0"-16,-7 0 0 0,7 0 18 0,0 0-18 16,-28 0 18-16,-30 7-18 0,58-7 40 0,0 0-40 15,-67 17 41-15,7 11-41 0,60-28 8 0,0 0-8 0,-52 42 8 0,10 13-8 16,42-55 18-16,0 0-18 0,-32 57 18 0,13-5-18 16,19-52 17-16,0 0-17 0,-14 45 18 0,5-12-18 15,9-33 15-15,0 0-15 0,5 24 16 16,13-5-16-16,-18-19 15 0,0 0-15 0,26 9 15 15,3-16-15-15,-29 7 13 0,0 0-13 0,40-17 13 0,13-11-13 16,-53 28 15-16,0 0-15 0,55-45 15 16,-6-12-15-16,-49 57 17 15,0 0-17-15,41-61 17 0,-8 6-17 0,-33 55 17 0,0 0-17 0,23-42 18 16,-11 20-18-16,-12 22 15 0,0 0-15 16,6-12 16-16,-6 12-16 0,0 0 11 0,0 0-11 0,0 0 12 15,3 22-12-15,-3-22 10 0,0 0-10 0,4 37 11 16,1 11-11-16,-5-48 5 0,0 0-5 0,9 50 6 15,9-7-6-15,-18-43 1 0,0 0-1 0,31 28 2 16,15-19-2-16,0-4-1149 0</inkml:trace>
  <inkml:trace contextRef="#ctx0" brushRef="#br0" timeOffset="90591.1">14785 5874 1065 0,'0'0'0'0,"0"0"0"0,0 0 0 0,0 0 4 15,0 0-4-15,0-9 4 0,0 9-4 0,0 0 16 16,0 0-16-16,-23-2 17 0,-25 2-17 0,48 0 19 15,0 0-19-15,-53 0 20 0,-3 4-20 0,56-4 23 16,0 0-23-16,-51 7 23 0,1 5-23 0,50-12 26 0,0 0-26 16,-40 17 26-16,-1 11-26 0,41-28 26 0,0 0-26 0,-31 39 26 15,-1 15-26-15,32-54 21 0,0 0-21 16,-23 57 22-16,19-5-22 0,4-52 17 0,0 0-17 0,9 43 17 16,18-13-17-16,-27-30 14 0,0 0-14 15,37 12 14-15,7-17-14 0,-44 5 12 0,0 0-12 0,47-25 13 16,1-11-13-16,-48 36 8 0,0 0-8 0,46-52 8 15,-6-15-8-15,-40 67 6 0,0 0-6 0,32-63 6 16,-14 12-6-16,-18 51 7 0,0 0-7 0,9-40 7 16,-4 19-7-16,-5 21 8 0,0 0-8 0,3-16 9 15,-1 8-9-15,-2 8 10 0,0 0-10 0,0 0 11 16,16 8-11-16,-16-8 12 0,0 0-12 0,11 33 12 16,-2 31-12-16,-9-64 7 0,0 0-7 0,3 80 7 15,-8 17-7-15,5-97 4 0,0 0-4 0,-7 98 5 16,-4-2-5-16,11-96 2 0,0 0-2 0,-16 86 3 15,-3-1-3-15,19-85 0 0,0 0 0 16,-30 73 1-16,-4-18-1 0,34-55 0 0,0 0 0 16,-38 38 0-16,-5-10 0 0,43-28 0 0,0 0 0 15,-44 15 0-15,7-11 0 0,37-4 2 0,0 0-2 0,-37-4 2 16,5-8-2-16,32 12 7 0,0 0-7 0,-30-19 7 16,4-5-7-16,26 24 10 0,0 0-10 0,-16-33 10 15,12-12-10-15,4 45 3 0,0 0-3 0,6-48 4 16,15 3-4-16,-21 45 0 0,0 0 0 0,28-45 1 0,9 10-1 15,-37 35-2-15,0 0 2 0,44-29-2 0,6 1 2 16,1-1-1140-16</inkml:trace>
  <inkml:trace contextRef="#ctx0" brushRef="#br0" timeOffset="91327.9">15251 6012 953 0,'0'0'0'0,"0"0"0"15,-6-17 0-15,6 17 2 0,0 0-2 0,-9-12 3 16,4 5-3-16,5 7 7 0,0 0-7 0,0 0 8 16,-12-9-8-16,12 9 14 0,0 0-14 0,-5-7 14 15,-3 5-14-15,8 2 11 0,0 0-11 0,0 0 12 16,-7-3-12-16,7 3 12 0,0 0-12 0,0 0 13 16,-8-7-13-16,8 7 13 0,0 0-13 0,-9 0 14 15,0 0-14-15,9 0 9 0,0 0-9 0,-7 0 10 16,0 0-10-16,7 0 8 0,0 0-8 0,-16-2 9 15,0 2-9-15,16 0 8 0,0 0-8 0,-18-3 8 16,3 3-8-16,15 0 11 0,0 0-11 0,-15 0 11 0,0 0-11 16,15 0 16-16,0 0-16 0,-22 15 16 0,0 18-16 15,22-33 11-15,0 0-11 0,-20 49 12 0,10 8-12 16,10-57 4-16,0 0-4 0,-2 57 4 0,4-9-4 16,-2-48 1-16,0 0-1 0,10 37 1 0,10-10-1 15,-20-27 0-15,0 0 0 0,33 12 0 0,15-12 0 16,-48 0 0-16,0 0 0 0,53-15 0 0,7-15 0 15,-60 30 0-15,0 0 0 0,49-48 0 0,-7-25 0 16,-42 73 0-16,0 0 0 0,30-81 0 0,-12 1 0 16,-18 80 3-16,0 0-3 0,9-90 3 0,-9-10-3 15,0 100 10-15,0 0-10 0,-4-102 11 0,-10 5-11 16,14 97 18-16,0 0-18 0,-18-80 18 0,4 16-18 16,14 64 20-16,0 0-20 0,-12-41 20 0,7 18-20 15,5 23 19-15,0 0-19 0,-7-1 20 0,-4 16-20 16,11-15 20-16,0 0-20 0,-9 33 21 0,6 19-21 0,3-52 13 15,0 0-13-15,3 73 14 0,10 25-14 16,-13-98 8-16,0 0-8 0,19 104 9 0,7-19-9 0,-26-85 4 16,0 0-4-16,32 85 4 0,2-4-4 0,-34-81 1 15,0 0-1-15,39 69 2 0,1-8-2 0,-40-61 0 0,0 0 0 16,41 45 1-16,1-14-1 0,-42-31 1 16,0 0-1-16,39 16 1 0,-11-15-1 0,-28-1 2 0,0 0-2 15,26-12 2-15,3-17-2 0,-29 29 4 0,0 0-4 16,23-45 4-16,-8-11-4 0,-15 56 9 0,0 0-9 15,9-57 10-15,-7 14-10 0,-2 43 19 0,0 0-19 0,4-33 20 16,-4 16-20-16,0 17 25 0,0 0-25 0,0-12 26 16,0 12-26-16,0 0 24 0,0 0-24 0,3-9 24 15,-3 9-24-15,0 0 17 0,0 0-17 0,5 17 18 16,-1 20-18-16,-4-37 11 0,0 0-11 0,5 41 11 0,6 3-11 16,-11-44 5-16,0 0-5 0,12 36 6 15,-1-12-6-15,-11-24 1 0,0 0-1 0,7 5 2 0,2-10-2 16,-9 5 0-16,0 0 0 0,10-28 0 15,11-23 0-15,-3 0-1212 0</inkml:trace>
  <inkml:trace contextRef="#ctx0" brushRef="#br0" timeOffset="91625.95">15877 5425 1043 0,'0'0'0'0,"0"0"0"0,2-19 0 0,-2 19 14 0,0 0-14 0,3-14 15 16,1 8-15-16,-4 6 28 0,0 0-28 0,0 0 28 16,14 3-28-16,-14-3 11 0,0 0-11 0,9 14 11 15,-1 10-11-15,-8-24 0 0,0 0 0 0,6 35 1 16,-6 4-1-16,0-39-1 0,0 0 1 0,0 54 0 15,-6 7 0-15,6-61-5 0,0 0 5 0,2 60-4 16,5-8 4-16,-7-52-10 0,0 0 10 0,11 40-9 16,1-7 9-16,-12-33-9 0,0 0 9 0,16 26-9 15,2-7 9-15,-18-19-4 0,0 0 4 0,23 15-4 16,10-1 4-16,-33-14-2 0,0 0 2 0,37 19-1 16,-5 2 1-16,-32-21-1 0,0 0 1 0,23 28 0 0,-6 1 0 15,-17-29 1-15,0 0-1 0,4 28 1 16,-13 0-1-16,9-28 9 0,0 0-9 0,-23 20 9 0,-16-8-9 15,39-12 20-15,0 0-20 0,-45 4 20 0,-1-13-20 16,46 9 24-16,0 0-24 0,-46-24 24 0,12-12-24 16,34 36 23-16,0 0-23 0,-16-49 24 0,22-6-24 15,-5 1-876-15</inkml:trace>
  <inkml:trace contextRef="#ctx0" brushRef="#br0" timeOffset="92289.05">16180 5301 919 0,'0'0'0'0,"0"0"0"0,20-12 0 0,-20 12 27 0,0 0-27 16,17 0 27-16,-1 12-27 0,-16-12 38 15,0 0-38-15,18 27 39 0,1 18-39 0,-19-45 19 0,0 0-19 16,18 61 19-16,5 20-19 0,-23-81 6 0,0 0-6 16,24 92 6-16,10 1-6 0,-34-93 1 0,0 0-1 0,39 82 1 15,1-13-1-15,-40-69 2 0,0 0-2 16,39 59 2-16,-9-18-2 0,-30-41 6 0,0 0-6 16,23 32 6-16,-7-20-6 0,-16-12 12 0,0 0-12 0,14 0 13 15,2-19-13-15,-16 19 21 0,0 0-21 16,14-30 22-16,-2-3-22 0,-12 33 38 0,0 0-38 0,14-38 38 15,1-3-38-15,-15 41 47 0,0 0-47 0,10-33 48 0,-3 21-48 16,-7 12 46-16,0 0-46 0,9-4 46 0,2 9-46 16,-11-5 34-16,0 0-34 0,17 16 35 0,3 12-35 15,-20-28 23-15,0 0-23 0,17 33 23 0,-1 3-23 16,-16-36 15-16,0 0-15 0,18 31 16 0,5-10-16 16,-23-21 11-16,0 0-11 0,24 3 11 0,10-18-11 15,-34 15 8-15,0 0-8 0,33-28 8 0,-3-10-8 16,-30 38 3-16,0 0-3 0,23-52 3 0,-12-19-3 15,-11 71 0-15,0 0 0 0,3-74 0 0,-11-8 0 16,8 82-1-16,0 0 1 0,-13-72-1 0,-3 20 1 16,16 52-4-16,0 0 4 0,-12-37-4 0,0 13 4 15,12 24-9-15,0 0 9 0,-11-8-8 0,-3 16 8 16,14-8-7-16,0 0 7 0,-18 26-7 16,1 26 7-16,17-52-9 0,0 0 9 0,-14 71-8 15,14 22 8-15,0-93-7 0,0 0 7 0,8 94-7 0,8-9 7 16,-16-85-6-16,0 0 6 0,25 76-6 0,7-7 6 15,-32-69-6-15,0 0 6 0,32 52-6 0,-8-23 6 16,-24-29-4-16,0 0 4 0,25 16-4 0,7-16 4 16,-32 0-3-16,0 0 3 0,31-16-2 0,1-11 2 15,-32 27 0-15,0 0 0 0,32-33 0 0,-7 3 0 16,-25 30 1-16,0 0-1 0,24-24 1 0,-8 3-1 16,-16 21 4-16,0 0-4 0,18-13 4 0,3 4-4 15,-21 9 7-15,0 0-7 0,21 3 7 0,0 10-7 16,-21-13 8-16,0 0-8 0,9 27 8 0,-19 15-8 0,10-42 7 15,0 0-7-15,-22 48 7 0,-6 8-7 0,28-56 10 16,0 0-10-16,-30 50 10 0,-2-14-10 0,32-36 7 16,0 0-7-16,-28 23 7 0,11-18-7 0,17-5 3 15,0 0-3-15,-9-21 4 0,9-31-4 0,0 52 1 0,0 0-1 16,12-64 2-16,15-10-2 0,-1 1-1161 0</inkml:trace>
  <inkml:trace contextRef="#ctx0" brushRef="#br0" timeOffset="92556.32">17311 5446 1087 0,'0'0'0'0,"3"-12"0"0,10-21 0 16,-13 33 8-16,0 0-8 0,9-33 8 15,-6 18-8-15,-3 15 27 0,0 0-27 0,0 0 27 0,14 15-27 16,-14-15 16-16,0 0-16 0,9 33 17 16,2 17-17-16,-11-50 8 0,0 0-8 0,14 71 9 0,7 23-9 0,-21-94 6 15,0 0-6-15,26 90 6 0,6-16-6 16,-32-74 1-16,0 0-1 0,34 62 2 0,-3-10-2 0,-31-52 2 0,0 0-2 0,25 37 3 16,-9-22-3-16,-16-15 8 15,0 0-8-15,12 5 9 0,-1-10-9 0,-11 5 24 0,0 0-24 16,12-15 24-16,0-13-24 0,-12 28 36 15,0 0-36-15,11-33 36 16,-4-12-36-16,-7 45 40 0,0 0-40 0,5-40 40 0,-3 13-40 0,-2 27 38 16,0 0-38-16,2-18 38 0,0 11-38 15,-2 7 27-15,0 0-27 0,0 9 28 16,-4 22-28-16,4-31 18 0,0 0-18 0,-2 42 19 0,2 4-19 16,0-46 11-16,0 0-11 0,15 49 11 0,16-1-11 0,-31-48 5 0,0 0-5 0,51 37 6 15,22-23-6-15,-3 1-1174 0</inkml:trace>
  <inkml:trace contextRef="#ctx0" brushRef="#br0" timeOffset="93025.98">18168 5785 1143 0,'0'0'0'0,"-5"-8"0"0,-9-15 0 0,14 23 16 16,0 0-16-16,-20-22 17 0,-1 3-17 0,21 19 30 0,0 0-30 15,-32-13 30-15,-6 17-30 0,38-4 27 0,0 0-27 16,-43 14 28-16,-10 17-28 0,53-31 14 0,0 0-14 16,-49 40 14-16,12 1-14 0,37-41 9 0,0 0-9 15,-20 49 9-15,20 8-9 0,0-57 8 0,0 0-8 0,18 55 8 16,19-3-8-1,-37-52 6-15,0 0-6 0,44 36 7 0,4-15-7 0,-48-21 5 0,0 0-5 0,44 4 6 16,-3-16-6-16,-41 12 8 0,0 0-8 0,33-19 8 16,-5-9-8-16,-28 28 11 0,0 0-11 0,23-24 12 15,-9 6-12-15,-14 18 11 0,0 0-11 0,9-12 12 16,-9 12-12-16,0 0 14 0,0 0-14 0,7-7 15 16,-7 7-15-16,0 0 13 0,0 0-13 0,9 16 14 15,7 12-14-15,-16-28 9 0,0 0-9 0,23 32 9 16,12-4-9-16,-35-28 3 0,0 0-3 0,46 17 4 15,5-6-4-15,-51-11 0 0,0 0 0 0,49-7 1 16,-4-26-1-16,-45 33 0 0,0 0 0 0,40-45 0 16,1-7 0-16,-41 52 0 0,0 0 0 0,35-60 1 0,-7-1-1 15,-28 61 3-15,0 0-3 0,14-61 4 0,-10 4-4 16,-4 57 14-16,0 0-14 0,0-48 14 0,-4 15-14 16,4 33 24-16,0 0-24 0,-5-16 24 0,-4 8-24 15,9 8 26-15,0 0-26 0,-14 17 27 0,-4 23-27 16,18-40 18-16,0 0-18 0,-17 52 18 0,8 1-18 15,9-53 9-15,0 0-9 0,-4 54 10 0,12 1-10 16,-8-55 4-16,0 0-4 0,5 52 5 0,0-3-5 16,-5-49 0-16,0 0 0 0,4 36 1 0,-3-15-1 0,-1-21 0 15,0 0 0-15,-1-9 0 0,-8-25 0 0,4 1-1233 16</inkml:trace>
  <inkml:trace contextRef="#ctx0" brushRef="#br0" timeOffset="93131.14">18401 5434 1233 0,'0'0'0'0,"0"0"0"16,-7-19 0-16,7 19 18 0,0 0-18 0,-5-10 18 15,5 10-18-15,0 0 53 0,0 0-53 0,0 17 53 16,5 23-53-16,-5-40 6 0,0 0-6 0,0 0-976 16</inkml:trace>
  <inkml:trace contextRef="#ctx0" brushRef="#br0" timeOffset="97334.39">12555 7083 427 0,'0'0'0'0,"0"0"0"16,0 0 0-16,0 0 21 16,0 0-21-16,-16 23 21 0,13-15-21 0,3-8 70 15,0 0-70-15,0 0 70 0,0 0-70 0,0 0 122 0,0 0-122 16,0 0 123-16,0 0-123 0,0 0 119 0,0 0-119 16,9 4 120-16,8-4-120 0,-17 0 60 0,0 0-60 15,20-4 60-15,8 4-60 0,-28 0 60 0,0 0-60 16,30-3 61-16,2-1-61 0,-32 4 49 0,0 0-49 15,28-5 50-15,6-2-50 0,-34 7 41 0,0 0-41 0,38-10 41 16,6-4-41-16,-44 14 31 0,0 0-31 0,50-17 31 0,-1-2-31 0,-49 19 25 16,0 0-25-16,51-18 26 0,-3 10-26 0,-48 8 19 15,0 0-19-15,33-9 20 0,-10 6-20 16,-23 3 18-16,0 0-18 0,16-7 18 0,-10 5-18 0,-6 2 14 0,0 0-14 16,0 0 15-16,0 0-15 0,0 0 13 0,0 0-13 15,0 9 13-15,-6-1-13 0,6-8 10 0,0 0-10 16,-9 9 10-16,-6 3-10 0,15-12 4 0,0 0-4 15,-15 10 4-15,1-1-4 0,14-9 1 0,0 0-1 16,-14 4 1-16,0 1-1 0,14-5 0 0,0 0 0 16,-12 5 0-16,1 2 0 0,11-7-1 0,0 0 1 0,-12 3-1 15,7-3 1 1,5 0-2-16,0 0 2 0,0 0-1 0,-9 2 1 0,9-2-1 16,0 0 1-16,0 0-1 0,-9 2 1 0,9-2-1 0,0 0 1 0,0 0 0 0,-9 5 0 15,9-5 0-15,0 0 0 0,-10-7 0 0,-6-5 0 16,16 12 0-16,0 0 0 0,-20-21 0 0,-6-7 0 15,26 28 0-15,0 0 0 0,-27-29 0 0,10 8 0 16,17 21 0-16,0 0 0 0,-14-24 1 0,5 0-1 16,9 24 0-16,0 0 0 0,-6-21 0 0,1 11 0 15,5 10 0-15,0 0 0 0,-3-5 0 0,3 5 0 16,0 0-1-16,0 0 1 0,-6-13 0 16,6 13 0-16,0 0-1 0,0 0 1 0,0 0-1 0,0 0 1 0,0 0-2 15,0 0 2-15,-8 0-1 16,8 13 1-16,0-13-1 0,0 0 1 0,0 32-1 15,1 26 1-15,-1-58-1 0,0 0 1 0,7 69-1 0,4 3 1 0,-11-72-1 16,0 0 1-16,12 77-1 0,-3 4 1 0,-9-81 0 31,0 0 0-31,9 85 0 0,2-2 0 0,-11-83 1 0,0 0-1 16,14 72 1-16,2-14-1 0,-16-58 3 0,0 0-3 16,15 48 3-16,-2-8-3 0,-13-40 8 15,0 0-8-15,9 40 9 0,-1-4-9 0,-8-36 9 0,0 0-9 16,6 33 10-16,6-9-10 0,-12-24 7 0,0 0-7 0,18 16 7 15,13-11-7-15,-2-2-1311 0</inkml:trace>
  <inkml:trace contextRef="#ctx0" brushRef="#br0" timeOffset="98086.19">13399 7396 1155 0,'0'0'0'0,"0"0"0"0,1-12 0 15,-1 12 25-15,0 0-25 0,4-8 26 0,-1 1-26 16,-3 7 47-16,0 0-47 0,-8-9 47 0,-10-3-47 0,18 12 34 16,0 0-34-16,-23-12 35 0,-14 12-35 0,37 0 17 0,0 0-17 15,-35 2 18-15,6 8-18 0,29-10 11 0,0 0-11 16,-24 21 11-16,-1 15-11 0,25-36 10 0,0 0-10 16,-18 42 11-16,10 1-11 0,8-43 8 0,0 0-8 15,0 40 9-15,10-2-9 0,-10-38 5 16,0 0-5-16,21 31 6 0,8-7-6 0,-29-24 3 0,0 0-3 15,38 17 4-15,8-4-4 0,-46-13 2 16,0 0-2-16,50 6 2 0,-1-9-2 0,-49 3 1 16,0 0-1-16,46-5 1 0,-11-7-1 0,-35 12 0 15,0 0 0-15,27-16 1 0,-6-3-1 0,-21 19 0 16,0 0 0-16,16-17 1 0,-6 1-1 0,-10 16 0 0,0 0 0 16,7-12 1-16,2 3-1 0,-9 9 1 0,0 0-1 15,11-8 1-15,-3 8-1 0,-8 0 1 0,0 0-1 16,9 8 1-16,2 13-1 0,-11-21 0 0,0 0 0 0,16 28 1 15,-2 3-1-15,-14-31 0 0,0 0 0 0,9 33 0 16,-4-7 0-16,-5-26 0 0,0 0 0 0,5 22 0 16,2-10 0-16,-7-12 0 0,0 0 0 0,7 9 1 15,0-9-1-15,-7 0 1 0,0 0-1 0,11-12 2 0,7-16-2 16,-18 28 5-16,0 0-5 0,21-33 6 16,4 1-6-16,-25 32 4 0,0 0-4 0,24-37 5 0,-1 3-5 15,-23 34 3-15,0 0-3 0,23-33 4 0,4 5-4 16,-27 28 2-16,0 0-2 0,24-21 2 0,3 9-2 15,-27 12 2-15,0 0-2 0,30-2 2 0,-2 11-2 16,-28-9 3-16,0 0-3 0,32 21 4 0,3 7-4 16,-35-28 4-16,0 0-4 0,37 32 5 0,2 5-5 0,-39-37 5 15,0 0-5-15,37 31 6 0,-5-2-6 16,-32-29 6-16,0 0-6 0,22 25 6 0,-11-13-6 0,-11-12 6 16,0 0-6-16,7 8 6 0,-7-8-6 0,0 0 8 15,0 0-8-15,11 7 8 0,-2-10-8 0,-9 3 8 0,0 0-8 16,14-9 9-16,10-12-9 0,-24 21 11 15,0 0-11-15,25-22 12 0,-2 1-12 0,-23 21 9 16,0 0-9-16,25-19 10 0,-2 2-10 0,-23 17 11 16,0 0-11-16,24-18 11 0,-6 12-11 0,-18 6 10 15,0 0-10-15,18 0 11 0,4 15-11 0,-22-15 8 0,0 0-8 16,25 24 9-16,-2 9-9 0,-23-33 8 0,0 0-8 0,20 43 8 16,-3 11-8-16,-17-54 6 15,0 0-6-15,12 61 7 0,3-6-7 0,-15-55 4 0,0 0-4 16,8 45 5-16,3-19-5 0,-11-26 3 0,0 0-3 0,23 7 4 15,16-23-4-15,-2 3-1265 0</inkml:trace>
  <inkml:trace contextRef="#ctx0" brushRef="#br0" timeOffset="98261.79">14780 7305 1110 0,'0'0'0'0,"-4"-9"0"0,-5-20 0 0,9 29 13 16,0 0-13-16,-5-25 14 0,1 15-14 15,4 10 25-15,0 0-25 0,0 0 26 0,4 28-26 0,-4-28 40 16,0 0-40-16,5 43 41 0,8 23-41 0,-13-66 28 15,0 0-28-15,16 76 29 0,5-3-29 0,-21-73 19 16,0 0-19-16,23 72 19 0,-2-3-19 16,-21-69 16-16,0 0-16 0,19 66 16 0,-1 5-16 0,-18-71 7 15,0 0-7-15,17 61 7 0,3-20-7 16,1 1-998-16</inkml:trace>
  <inkml:trace contextRef="#ctx0" brushRef="#br0" timeOffset="98497.89">15152 7623 1065 0,'0'0'0'15,"0"0"0"-15,-16-19 0 0,16 19 0 0,0 0 0 16,-12-14 0-16,6 6 0 0,6 8 7 0,0 0-7 0,-17 5 7 16,-15 12-7-16,32-17 14 0,0 0-14 0,-41 23 14 15,-8 3-14-15,49-26 24 0,0 0-24 0,-51 34 25 16,-7 4-25-16,58-38 34 0,0 0-34 0,-57 47 35 0,8-7-35 16,49-40 35-16,0 0-35 0,-34 33 36 15,17-18-36-15,17-15 32 0,0 0-32 0,0 9 33 16,23-6-33-16,-23-3 24 0,0 0-24 0,44 2 24 15,19-2-24-15,-63 0 21 0,0 0-21 0,90 7 21 16,34 9-21-16,-124-16 23 0,0 0-23 0,135 29 24 16,5 9-24-16,-140-38 21 0,0 0-21 0,143 36 22 15,3-10-22-15,2 0-1096 0</inkml:trace>
  <inkml:trace contextRef="#ctx0" brushRef="#br0" timeOffset="102177.55">13497 4217 785 0,'0'0'0'0,"0"0"0"16,0 0 0-16,0 0 21 0,0 0-21 0,0 0 21 15,11-19-21-15,-11 19 44 0,0 0-44 0,0 0 44 0,0 0-44 16,0 0 34-16,0 0-34 0,3-5 34 15,-3 5-34-15,0 0 10 0,0 0-10 0,0 0 10 16,0 0-10-16,0 0 9 0,0 0-9 0,9 2 9 0,0 17-9 0,-9-19 3 16,0 0-3-16,11 33 3 0,1 10-3 15,-12-43 0-15,0 0 0 0,11 49 1 0,-4 1-1 16,-7-50 0-16,0 0 0 0,1 55 0 0,-1 2 0 16,0-57-2-16,0 0 2 0,4 64-1 0,-1 12 1 15,-3-76-4-15,0 0 4 0,7 82-4 0,1-6 4 16,-8-76-9-16,0 0 9 0,5 69-8 0,-2-12 8 15,-3-57-6-15,0 0 6 0,2 45-5 0,0-8 5 16,-2-37-3-16,0 0 3 0,5 31-2 0,-3-14 2 16,-2-17-1-16,0 0 1 0,3 12-1 0,1-2 1 15,-4-10 0-15,0 0 0 0,5 9 0 0,-5-9 0 0,0 0 2 16,0 0-2-16,0 0 3 0,0 0-3 0,0 0 7 16,0 0-7-16,0 0 7 0,0-21-7 0,0 21 15 15,0 0-15-15,2-36 16 0,10-25-16 0,1-1-714 16</inkml:trace>
  <inkml:trace contextRef="#ctx0" brushRef="#br0" timeOffset="102449.11">13543 4396 886 0,'0'0'0'0,"0"0"0"15,-12-7 0-15,12 7 20 0,0 0-20 0,-7-2 21 16,7 2-21-16,0 0 40 0,0 0-40 0,0 0 41 0,0 0-41 16,0 0 38-16,0 0-38 0,0 0 38 0,0 0-38 15,0 0 26-15,0 0-26 0,9 2 26 16,12 1-26-16,-21-3 21 0,0 0-21 0,31 7 21 15,12 7-21-15,-43-14 19 0,0 0-19 0,54 22 19 0,5 3-19 16,-59-25 24-16,0 0-24 0,60 33 25 0,-2 3-25 16,-58-36 25-16,0 0-25 0,46 40 25 0,-6-7-25 0,-40-33 22 15,0 0-22-15,36 32 23 0,-10 1-23 16,-26-33 16-16,0 0-16 0,23 28 17 0,-9-12-17 16,-14-16 13-16,0 0-13 0,11 12 14 0,-11-12-14 15,0 0 8-15,0 0-8 0,12 3 9 0,-12-3-9 16,0 0 6-16,0 0-6 0,14-19 7 0,16-14-7 15,2-3-1028-15</inkml:trace>
  <inkml:trace contextRef="#ctx0" brushRef="#br0" timeOffset="102866.05">14166 4283 1009 0,'0'0'0'0,"0"0"0"15,-5 12 0-15,5-12 6 0,0 0-6 0,-4 12 6 16,0 13-6-16,4-25 6 0,0 0-6 0,-3 27 6 15,-8 13-6-15,11-40 2 0,0 0-2 0,-10 42 2 0,-1-3-2 16,11-39 0-16,0 0 0 0,-10 40 0 0,-3-3 0 16,13-37-2-16,0 0 2 0,-10 36-1 0,4 0 1 15,6-36-1-15,0 0 1 0,-1 24 0 0,-1-10 0 0,2-14 0 16,0 0 0-16,0 7 1 0,0-7-1 16,0 0 7-16,0 0-7 0,0 0 7 15,0-21-7-15,0 21 26 0,0 0-26 0,-4-31 27 0,10-14-27 16,-6 45 42-16,0 0-42 0,12-57 42 15,9-3-42-15,-21 60 51 0,0 0-51 0,28-71 52 0,9-11-52 0,-37 82 44 16,0 0-44-16,41-76 45 0,-2 19-45 16,-39 57 30-16,0 0-30 0,28-41 31 0,-9 22-31 0,-19 19 22 15,0 0-22-15,16-9 23 0,-7 5-23 0,-9 4 17 0,0 0-17 16,11 4 17-16,5 8-17 0,-16-12 10 0,0 0-10 16,19 21 11-16,-5 10-11 0,-14-31 3 15,0 0-3-15,12 54 4 0,3 25-4 0,-15-79 0 0,0 0 0 16,17 94 0-16,1-1 0 0,-18-93-2 0,0 0 2 0,19 100-1 15,9 25 1-15,-28-125-6 0,0 0 6 16,45 126-5-16,22-4 5 0,-67-122-11 16,0 0 11-16,0 0-1080 0</inkml:trace>
  <inkml:trace contextRef="#ctx0" brushRef="#br0" timeOffset="104157.43">12603 5979 763 0,'0'0'0'0,"0"0"0"0,0 0 0 0,0 0 27 0,0 0-27 16,0 0 27-16,0 0-27 0,0 0 65 0,0 0-65 0,0 0 65 15,0 0-65-15,0 0 82 0,0 0-82 0,0 0 83 16,0 0-83-16,0 0 56 0,0 0-56 15,0 0 57-15,0 0-57 0,0 0 42 0,0 0-42 0,23-19 42 16,-9 10-42-16,-14 9 31 0,0 0-31 0,32-8 32 16,14-4-32-16,-46 12 25 0,0 0-25 0,70-12 25 15,25-1-25-15,-95 13 21 0,0 0-21 0,122-12 22 16,18-5-22-16,-140 17 15 0,0 0-15 0,153-24 15 16,15-13-15-16,-4 1-1062 0</inkml:trace>
  <inkml:trace contextRef="#ctx0" brushRef="#br0" timeOffset="118374.45">12562 9130 371 0,'0'0'0'0,"0"0"0"0,0 0 0 0,0 0 8 16,0 0-8 0,0 0 8-16,0 0-8 0,0 0 20 0,0 0-20 15,0 0 20-15,0 0-20 0,0 0 17 0,0 0-17 16,0 25 18-16,0 9-18 0,0-34 9 0,0 0-9 16,-7 45 10-16,-1 4-10 0,8-49 6 0,0 0-6 0,-11 48 7 15,2 1-7-15,9-49 4 0,0 0-4 0,-9 50 4 16,6 9-4-16,3-59 3 0,0 0-3 0,-2 58 3 15,2 1-3-15,0-59 3 0,0 0-3 0,0 45 3 16,0-17-3-16,0-28 7 0,0 0-7 16,0 16 7-16,0-8-7 0,0-8 16 0,0 0-16 0,0 0 17 15,-12-27-17-15,12 27 33 0,0 0-33 0,-6-39 34 16,1-16-34-16,5 55 49 0,0 0-49 0,-3-64 49 16,-3 7-49-16,6 57 51 0,0 0-51 0,-7-55 51 15,2 4-51-15,5 51 47 0,0 0-47 0,0-58 47 16,7-8-47-16,-7 66 40 0,0 0-40 0,14-61 41 15,6 13-41-15,-20 48 34 0,0 0-34 0,22-33 34 0,5 17-34 16,-27 16 22-16,0 0-22 0,23-7 23 0,7 14-23 16,-30-7 13-16,0 0-13 0,32 19 14 0,-1 23-14 15,-31-42 8-15,0 0-8 0,27 52 8 0,-4 8-8 16,-23-60 4-16,0 0-4 0,19 57 5 0,-7-8-5 16,-12-49 2-16,0 0-2 0,6 40 2 0,-6-16-2 15,0-24 2-15,0 0-2 0,-4 16 2 0,2-4-2 16,2-12 2-16,0 0-2 0,-3 8 2 0,3-8-2 15,0 0 7-15,0 0-7 0,0 0 7 0,-9-27-7 0,9 27 15 16,0 0-15-16,0-33 16 0,4-7-16 0,-4 40 21 16,0 0-21-16,5-49 22 0,4-8-22 0,-9 57 24 15,0 0-24-15,9-60 24 0,5 11-24 0,-14 49 22 16,0 0-22-16,10-36 23 0,1 14-23 0,-11 22 20 16,0 0-20-16,10-6 21 0,5 10-21 0,-15-4 15 0,0 0-15 15,14 21 15-15,3 20-15 0,-17-41 8 0,0 0-8 16,16 55 8-16,-7 6-8 0,-9-61 1 0,0 0-1 0,5 61 2 15,-5-13-2-15,0-48 0 0,0 0 0 0,-3 40 0 16,-3-2 0-16,6-38-2 0,0 0 2 0,-8 31-1 16,8-7 1-16,0-24-3 0,0 0 3 0,1 18-3 15,12-6 3-15,-1 0-1022 0</inkml:trace>
  <inkml:trace contextRef="#ctx0" brushRef="#br0" timeOffset="119225.58">13095 9352 852 0,'0'0'0'0,"0"0"0"0,14-7 0 16,-14 7 17-16,0 0-17 0,9-5 17 0,-4-2-17 15,-5 7 35-15,0 0-35 0,9-2 35 0,5 7-35 0,-14-5 32 16,0 0-32-16,21 12 33 0,2 8-33 0,-23-20 18 16,0 0-18-16,23 20 19 0,4-4-19 0,-27-16 12 15,0 0-12-15,23 15 12 0,-9-1-12 0,-14-14 12 16,0 0-12-16,17 11 12 0,3-3-12 0,-20-8 16 0,0 0-16 16,21 0 16-16,-7 0-16 0,-14 0 18 0,0 0-18 15,9-10 19-15,0-7-19 0,-9 17 23 0,0 0-23 16,9-21 24-16,-9 0-24 0,0 21 26 0,0 0-26 15,-9-26 27-15,-9-8-27 0,18 34 29 16,0 0-29-16,-21-32 29 0,5 13-29 0,16 19 28 0,0 0-28 16,-12-12 28-16,3 7-28 0,9 5 26 0,0 0-26 15,-11 7 27-15,-6 26-27 0,17-33 16 0,0 0-16 16,-18 38 17-16,9 9-17 0,9-47 7 0,0 0-7 16,-3 48 8-16,10 2-8 0,-7-50 2 0,0 0-2 15,19 52 2-15,13 0-2 0,-32-52 0 16,0 0 0-16,37 43 1 0,2-17-1 0,-39-26-1 0,0 0 1 0,40 16-1 15,1-20 1-15,-41 4-3 0,0 0 3 0,40-15-3 16,-2-13 3-16,-38 28-2 0,0 0 2 0,31-38-1 16,-4-5 1-16,-27 43 0 0,0 0 0 0,17-42 0 15,-6 6 0-15,-11 36 0 0,0 0 0 0,7-29 1 16,-2 10-1-16,-5 19 3 0,0 0-3 0,0-16 3 16,0 7-3-16,0 9 4 0,0 0-4 0,0 0 5 0,0-7-5 15,0 7 4-15,0 0-4 0,0 11 5 0,-5 16-5 16,5-27 4-16,0 0-4 0,-4 42 4 0,13 3-4 15,-9-45 2-15,0 0-2 0,11 47 2 0,10-4-2 16,-21-43 0-16,0 0 0 0,26 36 1 0,6-13-1 16,-32-23-1-16,0 0 1 0,41 8 0 15,-1-16 0-15,-40 8-1 0,0 0 1 0,41-24 0 0,-4-18 0 0,-37 42-1 16,0 0 1-16,30-47-1 0,-2-1 1 0,-28 48 0 16,0 0 0-16,23-49 0 0,-14 1 0 0,-9 48 1 15,0 0-1-15,5-54 1 0,-1-5-1 0,-4 59 5 16,0 0-5-16,-6-62 5 0,-1-2-5 0,7 64 9 0,0 0-9 15,-5-54 10-15,5 16-10 16,0 38 12-16,0 0-12 0,0-26 13 0,0 11-13 16,0 15 12-16,0 0-12 0,0-12 12 0,0 12-12 15,0 0 8-15,0 0-8 0,0 0 8 0,0 0-8 0,0 0 2 0,0 0-2 0,9 29 3 16,-6 14-3-16,-3-43 0 16,0 0 0-16,6 52 1 0,-10 12-1 0,4-64 0 0,0 0 0 0,-3 70 0 15,-4-6 0-15,7-64-2 0,0 0 2 0,-7 65-1 16,5-1 1-16,2-64-7 0,0 0 7 0,0 75-6 15,9 4 6-15,-9-79-10 0,0 0 10 0,14 73-10 0,-4-12 10 16,-10-61-11-16,0 0 11 0,13 45-10 0,-1-16 10 16,-12-29-11-16,0 0 11 0,14 19-10 0,-5-8 10 15,-9-11-9-15,0 0 9 0,14 1-8 0,5-6 8 16,-19 5-7-16,0 0 7 0,25-12-6 16,3-9 6-16,-28 21-3 0,0 0 3 0,27-27-2 15,-8-8 2-15,-19 35 0 0,0 0 0 0,21-40 0 16,2-3 0-16,-23 43 1 0,0 0-1 0,23-40 1 15,-10 4-1-15,-13 36 2 0,0 0-2 0,8-31 2 16,-2 3-2-16,-1 2-1075 0</inkml:trace>
  <inkml:trace contextRef="#ctx0" brushRef="#br0" timeOffset="119371.95">13972 9413 1132 0,'0'0'0'0,"0"0"0"0,14 0 0 0,-14 0 7 0,0 0-7 15,23 0 8-15,14 0-8 0,-37 0 14 16,0 0-14-16,53 0 15 0,16 0-15 0,-69 0-1 0,0 0 1 16,67-21 0-16,-14-40 0 0,1 1-822 0</inkml:trace>
  <inkml:trace contextRef="#ctx0" brushRef="#br0" timeOffset="120479.51">16658 9842 382 0,'0'0'0'0,"0"0"0"0,0 0 0 0,0 0 8 16,0 0-8-16,0 0 9 0,0 0-9 0,0 0 39 0,0 0-39 0,0 0 40 0,0 0-40 15,0 0 18 1,0 0-18-16,0 0 18 0,0 0-18 0,0 0 7 15,0 0-7-15,25-5 7 0,1 1-7 0,1 2-336 16</inkml:trace>
  <inkml:trace contextRef="#ctx0" brushRef="#br0" timeOffset="122617.45">13160 9359 740 0,'0'0'0'0,"0"0"0"0,0 0 0 0,0 0 17 0,0 0-17 0,25 2 17 15,0 1-17-15,-25-3 38 0,0 0-38 0,32 5 38 0,6 2-38 16,-38-7 39-16,0 0-39 0,41 7 40 0,-1 2-40 16,-40-9 33-16,0 0-33 0,46 8 33 0,-3 8-33 15,-43-16 19-15,0 0-19 0,44 17 19 16,0-1-19-16,-44-16 17 0,0 0-17 0,47 15 17 16,6-2-17-16,-53-13 14 0,0 0-14 0,64 12 15 0,6-9-15 15,-70-3 14-15,0 0-14 16,73 0 14-16,-8-7-14 0,-65 7 18 15,0 0-18-15,62-12 19 0,-11-7-19 0,-51 19 14 16,0 0-14-16,44-21 14 0,-9 1-14 0,-35 20 23 0,0 0-23 0,23-25 23 16,-14 1-23-16,-9 24 29 0,0 0-29 0,-7-36 30 15,-18-8-30-15,25 44 28 0,0 0-28 0,-35-41 29 16,-7-2-29-16,42 43 28 0,0 0-28 0,-53-37 28 16,-11 8-28-16,64 29 24 0,0 0-24 0,-72-17 24 15,-7 17-24-15,79 0 18 0,0 0-18 0,-75 17 19 16,17 11-19-16,58-28 6 0,0 0-6 0,-54 45 6 0,6 6-6 15,48-51 4-15,0 0-4 0,-41 58 4 0,8-3-4 16,33-55 0-16,0 0 0 0,-23 61 1 0,11 16-1 16,12-77-1-16,0 0 1 0,-2 82 0 0,11-6 0 15,-9-76-3-15,0 0 3 0,21 66-3 0,11-20 3 16,-32-46-6-16,0 0 6 0,42 33-6 0,13-8 6 0,-55-25-9 16,0 0 9-16,65 5-8 0,25-10 8 15,-90 5-4-15,0 0 4 0,97-23-4 0,-5-10 4 16,-92 33-2-16,0 0 2 0,98-48-2 0,10-18 2 0,-108 66 0 15,0 0 0-15,104-73 1 0,-12 4-1 0,-92 69 9 16,0 0-9-16,86-69 10 0,-15 10-10 0,-71 59 24 16,0 0-24-16,60-61 24 0,-13-4-24 0,-47 65 28 15,0 0-28-15,37-64 28 0,-17 8-28 0,-20 56 28 16,0 0-28-16,12-41 28 0,-10 16-28 0,-2 25 24 0,0 0-24 16,-7-19 24-16,-9 6-24 0,16 13 19 15,0 0-19-15,-27-13 19 0,-10 5-19 0,37 8 16 0,0 0-16 16,-40-4 16-16,-2 6-16 0,42-2 11 0,0 0-11 0,-45 4 12 15,0-1-12-15,45-3 8 0,0 0-8 16,-50 3 9-16,-4 3-9 0,54-6 8 0,0 0-8 0,-48 8 8 16,11 3-8-16,37-11 3 0,0 0-3 0,-32 14 3 0,4 8-3 15,28-22 1-15,0 0-1 0,-23 24 1 16,11 6-1-16,12-30 0 0,0 0 0 0,-6 34 1 16,6 13-1-16,0-47 0 0,0 0 0 0,14 48 0 15,8 1 0-15,-22-49 0 0,0 0 0 0,37 47 0 0,14-6 0 16,-51-41-2-16,0 0 2 0,62 43-1 0,6 2 1 15,-68-45-3-15,0 0 3 0,71 38-3 0,3-6 3 16,-74-32-7-16,0 0 7 0,79 20-7 0,13-11 7 16,-92-9-6-16,0 0 6 0,85-2-5 0,-8-10 5 15,-77 12-3-15,0 0 3 0,69-22-3 0,-5-8 3 16,-64 30 0-16,0 0 0 0,61-33 0 0,-1 1 0 16,-60 32 1-16,0 0-1 0,53-33 2 0,-12 2-2 0,-41 31 10 15,0 0-10-15,26-37 11 0,-6-11-11 0,-20 48 19 0,0 0-19 16,14-54 19-16,-7 2-19 0,-7 52 25 0,0 0-25 15,-2-48 26-15,-5 11-26 0,7 37 23 0,0 0-23 16,-12-27 24-16,3 9-24 0,9 18 24 0,0 0-24 0,-5-10 24 16,-8 5-24-16,13 5 17 0,0 0-17 0,-17 0 17 15,-6 2-17-15,23-2 12 0,0 0-12 16,-25 10 13-16,0 11-13 0,25-21 6 0,0 0-6 16,-23 36 7-16,4 16-7 0,19-52 3 0,0 0-3 0,-18 60 4 0,-1 5-4 15,19-65 0-15,0 0 0 0,-16 69 1 0,7 5-1 16,9-74 0-16,0 0 0 0,-2 81 0 0,11 6 0 15,-9-87-1-15,0 0 1 0,18 78 0 16,14-18 0-16,-32-60-2 0,0 0 2 0,45 49-1 16,19-8 1-16,-64-41-4 0,0 0 4 0,72 30-3 15,2-11 3-15,-74-19-8 0,0 0 8 0,89 5-7 0,11-12 7 16,-100 7-10-16,0 0 10 0,108-21-10 16,-10-11 10-16,-98 32-3 0,0 0 3 0,90-51-3 0,0-23 3 15,-90 74 0-15,0 0 0 0,83-85 0 0,-10-8 0 16,-73 93 1-16,0 0-1 0,63-104 1 0,-10-12-1 15,-53 116 1-15,0 0-1 0,41-114 2 0,-15 8-2 16,-26 106 4-16,0 0-4 0,16-97 5 0,-9 5-5 16,-7 92 8-16,0 0-8 0,0-84 9 0,-9 6-9 15,9 78 9-15,0 0-9 0,-14-68 10 0,-4 23-10 16,18 45 8-16,0 0-8 0,-21-33 8 0,7 14-8 16,14 19 6-16,0 0-6 0,-19-8 7 0,-4 1-7 15,23 7 4-15,0 0-4 0,-21 7 4 0,-2 10-4 0,23-17 2 16,0 0-2-16,-18 35 2 0,11 17-2 0,7-52 0 15,0 0 0-15,-2 65 0 0,6 5 0 0,-4-70-2 16,0 0 2-16,5 69-1 0,4-5 1 0,-9-64-5 16,0 0 5-16,5 76-5 0,2 17 5 0,-7-93-13 15,0 0 13-15,11 92-13 0,3-17 13 0,-14-75-23 16,0 0 23-16,21 67-22 0,2-13 22 0,-23-54-30 0,0 0 30 16,27 55-29-16,1-3 29 0,-28-52-27 0,0 0 27 15,26 45-27-15,6-5 27 0,-32-40-22 0,0 0 22 16,35 33-21-16,2-13 21 0,-37-20-15 0,0 0 15 15,36 16-15-15,-5-11 15 0,-31-5-4 0,0 0 4 16,30-3-4-16,0-11 4 0,-30 14-3 0,0 0 3 16,27-23-2-16,-15-11 2 0,-12 34-1 0,0 0 1 15,4-43-1-15,-11-15 1 0,-1 1-1313 0</inkml:trace>
  <inkml:trace contextRef="#ctx0" brushRef="#br0" timeOffset="122782.75">15877 9248 1222 0,'0'0'0'0,"0"0"0"15,14 0 0-15,-14 0 34 0,0 0-34 16,32 2 35-16,29 3-35 0,-61-5 31 16,0 0-31-16,80 3 32 0,17 1-32 15,-97-4 23-15,0 0-23 0,109 9 23 0,13 6-23 0,-122-15 4 16,0 0-4-16,122 11 5 0,-13-13-5 0,4 2-997 16</inkml:trace>
  <inkml:trace contextRef="#ctx0" brushRef="#br0" timeOffset="124353.38">17170 8855 169 0,'0'0'0'0,"0"0"0"0,0 0 0 0,0 0 3 16,0 0-3-16,0 0 4 0,0 0-4 0,0 0 23 16,0 0-23-16,0 0 24 0,0 0-24 0,0 0 62 0,0 0-62 0,0 0 62 15,0 0-62-15,0 0 72 0,0 0-72 16,0 0 73-16,0 0-73 0,0 0 55 15,0 0-55-15,0 0 55 0,0 0-55 0,0 0 45 16,0 0-45-16,0 0 46 0,0 0-46 0,0 0 38 0,0 0-38 0,0 0 39 16,0 0-39-16,0 0 32 0,0 0-32 15,0 0 33-15,0 0-33 0,0 0 26 0,0 0-26 16,0 0 26-16,35-17-26 0,-35 17 22 0,0 0-22 0,49-24 23 0,11-7-23 16,-60 31 25-16,0 0-25 15,64-33 25-15,-2 5-25 0,-62 28 27 0,0 0-27 16,49-24 27-16,-17 5-27 0,-32 19 31 0,0 0-31 15,16-12 32-15,-9 1-32 0,-7 11 29 0,0 0-29 16,-4-7 30-16,-6-1-30 0,10 8 25 0,0 0-25 0,-30-7 26 16,-18 7-26-16,48 0 22 0,0 0-22 0,-53 7 23 15,4 5-23-15,49-12 7 0,0 0-7 16,-37 12 8-16,10 0-8 0,27-12 1 0,0 0-1 0,-19 14 2 16,3 5-2-16,16-19 0 0,0 0 0 0,-11 24 0 15,8 9 0-15,3-33-4 0,0 0 4 0,0 40-3 16,9 1 3-16,-9-41-9 0,0 0 9 0,12 47-8 15,7 2 8-15,-19-49-16 0,0 0 16 0,23 57-15 16,4 8 15-16,-27-65-16 0,0 0 16 0,23 73-15 16,3 1 15-16,-26-74-12 0,0 0 12 0,25 66-12 0,-6-17 12 15,-19-49-10-15,0 0 10 0,14 41-9 0,-5-6 9 16,-9-35-7-16,0 0 7 0,5 26-7 0,-8-7 7 0,3-19-1 0,0 0 1 16,-5 12 0-16,-10-5 0 15,15-7 0-15,0 0 0 0,-22 5 0 0,-14-5 0 16,36 0 2-16,0 0-2 0,-40-7 2 0,3 2-2 15,37 5 3-15,0 0-3 0,-27-9 4 0,6-3-4 16,21 12 3-16,0 0-3 0,-2-15 3 0,18-10-3 16,0-2-799-16</inkml:trace>
  <inkml:trace contextRef="#ctx0" brushRef="#br0" timeOffset="125365.33">18036 9098 886 0,'0'0'0'0,"0"0"0"16,-7-7 0-16,7 7 11 0,0 0-11 0,-13 1 11 15,-6 10-11-15,19-11 16 0,0 0-16 0,-34 22 17 16,-15 11-17-16,49-33 20 0,0 0-20 0,-55 43 20 16,2 8-20-16,53-51 19 0,0 0-19 0,-44 51 20 15,13-9-20-15,31-42 24 0,0 0-24 0,-23 36 25 0,12-10-25 16,11-26 25-16,0 0-25 0,-3 21 26 0,8-4-26 16,-5-17 23-16,0 0-23 0,16 11 24 0,12-6-24 15,-28-5 21-15,0 0-21 0,37-7 21 0,7-7-21 16,-44 14 28-16,0 0-28 0,44-21 29 0,-1-1-29 15,-43 22 33-15,0 0-33 0,38-28 33 0,-6-1-33 16,-32 29 31-16,0 0-31 0,25-30 31 0,-9 6-31 16,-16 24 31-16,0 0-31 0,10-15 32 15,-3 6-32-15,-7 9 19 0,0 0-19 0,7 2 20 0,2 5-20 16,-9-7 13-16,0 0-13 0,14 13 14 0,6 10-14 16,-20-23 9-16,0 0-9 0,24 24 10 0,8-7-10 15,-32-17 5-15,0 0-5 0,44 13 5 0,16-6-5 0,-60-7 2 16,0 0-2-16,67-4 3 0,4-8-3 15,-71 12 0-15,0 0 0 0,62-21 1 0,-6-12-1 16,-56 33 0-16,0 0 0 0,42-38 0 0,-10-9 0 16,-32 47-2-16,0 0 2 0,21-46-1 0,-12 4 1 15,-9 42-4-15,0 0 4 0,-3-34-3 0,-6 8 3 0,9 26-4 16,0 0 4-16,-16-16-3 0,-4 4 3 0,20 12-3 16,0 0 3-16,-24 3-2 0,-15 11 2 0,39-14-2 15,0 0 2-15,-41 35-1 0,1 22 1 0,40-57-1 16,0 0 1-16,-34 64 0 0,8-2 0 0,26-62-2 15,0 0 2-15,-13 56-1 0,17-8 1 0,-4-48-2 16,0 0 2-16,16 37-1 0,12-10 1 0,-28-27-2 0,0 0 2 0,32 14-1 16,0-10 1-16,-32-4-2 0,0 0 2 0,31-9-1 15,6-10 1-15,-37 19 0 0,0 0 0 0,39-26 0 16,0-9 0-16,-39 35 0 0,0 0 0 0,33-41 0 0,-8-11 0 16,-25 52 2-16,0 0-2 0,23-54 2 0,-5 7-2 15,-18 47 4-15,0 0-4 0,14-29 4 0,-5 17-4 16,-9 12 5-16,0 0-5 0,7 12 6 0,2 31-6 0,-9-43 5 15,0 0-5-15,5 63 5 0,-5 13-5 0,0-76 3 16,0 0-3-16,0 85 4 0,2 24-4 16,-2-109 0-16,0 0 0 0,3 110 1 15,2-13-1-15,-5-97-1 0,0 0 1 0,4 88 0 0,-6-13 0 16,2-75-4-16,0 0 4 0,-9 60-4 0,-7-18 4 16,16-42-11-16,0 0 11 0,-17 21-10 0,-3-23 10 15,20 2-16-15,0 0 16 0,-14-22-15 0,2-22 15 16,12 44-5-16,0 0 5 0,-4-53-4 0,12-4 4 15,-8 57 0-15,0 0 0 0,19-77 0 0,16-20 0 16,-35 97 2-16,0 0-2 0,46-96 2 0,7 11-2 16,-53 85 10-16,0 0-10 0,55-73 10 0,-8 16-10 15,-47 57 18-15,0 0-18 0,39-43 18 0,-14 17-18 16,-25 26 10-16,0 0-10 0,16-12 10 0,-4 12-10 0,-12 0 5 16,0 0-5-16,11 12 6 0,4 14-6 0,-15-26 2 15,0 0-2-15,15 31 2 0,-5-7-2 0,-10-24 0 0,0 0 0 0,14 21 0 0,11 3 0 16,-25-24 0-16,0 0 0 0,32 23 0 0,-1-10 0 15,-31-13-1 1,0 0 1-16,32 7 0 0,2-5 0 0,-34-2-1 0,0 0 1 0,28-2-1 0,-5-5 1 16,-23 7-2-16,0 0 2 15,18-8-1-15,-3-8 1 0,-15 16-4 0,0 0 4 0,13-14-4 0,-10 7 4 0,-3 7-4 16,0 0 4-16,2-8-4 0,-2 8 4 0,0 0-3 16,0 0 3-1,5-11-3-15,-5 11 3 0,0 0-2 0,0 0 2 0,13-5-2 16,-1 5 2-16,-12 0-1 0,0 0 1 0,21 0-1 15,9 4 1-15,-30-4-1 0,0 0 1 0,28 8 0 16,-3-4 0-16,-25-4 0 0,0 0 0 0,30 3 0 16,12-3 0-16,1 0-1104 0</inkml:trace>
  <inkml:trace contextRef="#ctx0" brushRef="#br0" timeOffset="126781.71">20667 9359 550 0,'0'0'0'0,"0"0"0"0,-8-2 0 15,8 2 13-15,0 0-13 0,-9-2 14 0,2-1-14 16,7 3 41-16,0 0-41 0,-7-5 41 0,-2 1-41 0,9 4 50 15,0 0-50-15,-9 0 50 0,9 0-50 0,0 0 41 16,0 0-41-16,-9 2 42 0,9-2-42 0,0 0 34 16,0 0-34-16,0 0 34 0,6 7-34 0,-6-7 33 15,0 0-33-15,10 9 33 0,15 6-33 0,-25-15 32 0,0 0-32 16,33 16 32-16,15-8-32 0,-48-8 47 0,0 0-47 16,55 4 47-16,8-4-47 15,-63 0 45-15,0 0-45 0,67 0 46 0,-2-4-46 0,-65 4 47 16,0 0-47-16,52-3 47 0,-15-1-47 0,-37 4 47 0,0 0-47 15,23-1 48-15,-13-3-48 0,-10 4 41 16,0 0-41-16,9-5 41 0,-2 3-41 0,-7 2 44 0,0 0-44 16,0 0 44-16,9 0-44 0,-9 0 39 0,0 0-39 15,0 0 39-15,14-1-39 0,-14 1 36 0,0 0-36 16,14 0 36-16,5 1-36 0,-19-1 28 0,0 0-28 0,30-1 29 16,11-11-29-16,-4-4-1284 0</inkml:trace>
  <inkml:trace contextRef="#ctx0" brushRef="#br0" timeOffset="128440.63">21308 8634 494 0,'0'0'0'0,"0"0"0"0,0 0 0 0,0 0 47 0,0 0-47 16,-28-9 48-16,17 2-48 16,11 7 102-16,0 0-102 0,-9-5 103 0,4-2-103 15,5 7 122-15,0 0-122 0,0 0 122 16,-9-9-122-16,9 9 80 0,0 0-80 0,0 0 80 15,0 0-80-15,0 0 42 0,0 0-42 0,21-15 42 16,22-6-42-16,-43 21 28 0,0 0-28 0,61-21 29 16,19 6-29-16,-80 15 25 0,0 0-25 0,77-12 26 15,-11 0-26-15,-66 12 25 0,0 0-25 0,51-9 26 16,-14 0-26-16,-37 9 23 0,0 0-23 0,26-7 23 0,-6 2-23 16,-20 5 9-16,0 0-9 0,14-9 10 15,-5 6-10-15,-9 3 3 0,0 0-3 0,-4-9 4 0,-15-3-4 16,-1 0-1075-16</inkml:trace>
  <inkml:trace contextRef="#ctx0" brushRef="#br0" timeOffset="128612.45">21574 8438 785 0,'0'0'0'0,"-5"9"0"0,-6 8 0 0,11-17 7 0,0 0-7 15,-14 28 7-15,-2 0-7 0,16-28 15 16,0 0-15-16,-12 39 15 0,3 18-15 0,9-57 15 0,0 0-15 16,-3 70 15-16,3 8-15 0,0-78 16 15,0 0-16-15,3 76 16 0,4-9-16 0,-7-67 15 0,0 0-15 16,12 64 16-16,6 2-16 15,-18-66 18-15,0 0-18 0,18 64 18 0,6-10-18 0,-24-54 16 0,0 0-16 16,32 39 16-16,11-14-16 0,-43-25 13 0,0 0-13 0,58 3 14 16,19-27-14-16,-1 1-703 0</inkml:trace>
  <inkml:trace contextRef="#ctx0" brushRef="#br0" timeOffset="129710.2">22139 8944 841 0,'0'0'0'0,"1"-9"0"16,3-14 0-16,-4 23 7 0,0 0-7 0,2-27 7 15,-6 4-7-15,4 23 16 0,0 0-16 0,-9-15 16 0,-5 6-16 16,14 9 42-16,0 0-42 0,-23 5 42 0,-9 11-42 15,32-16 38-15,0 0-38 0,-37 27 38 0,-1 6-38 16,38-33 36-16,0 0-36 0,-34 40 37 0,16 5-37 16,18-45 25-16,0 0-25 0,-5 49 25 0,14 4-25 15,-9-53 15-15,0 0-15 0,19 52 15 0,10-16-15 16,-29-36 10-16,0 0-10 0,28 28 11 16,-7-16-11-16,-21-12 17 0,0 0-17 0,23-7 18 0,7-20-18 15,-30 27 27-15,0 0-27 0,28-38 27 0,-8-7-27 16,-20 45 33-16,0 0-33 0,15-51 34 0,-4 5-34 15,-11 46 31-15,0 0-31 0,9-37 32 0,-4 13-32 0,-5 24 29 16,0 0-29-16,5-15 30 0,1 8-30 0,-6 7 24 0,0 0-24 16,0 0 25-16,12 3-25 0,-12-3 17 0,0 0-17 0,16 9 17 15,12 13-17-15,-28-22 5 16,0 0-5-16,35 26 6 0,4 5-6 0,-39-31 2 16,0 0-2-16,37 28 2 0,-1-4-2 0,-36-24 0 15,0 0 0-15,26 18 1 0,-10-13-1 0,-16-5 0 16,0 0 0-16,18-9 0 0,8-15 0 0,-26 24 2 0,0 0-2 15,28-30 2-15,-1 6-2 0,-27 24 5 16,0 0-5-16,26-24 5 0,6-7-5 0,-32 31 8 0,0 0-8 0,33-26 8 16,8 12-8-16,-41 14 9 0,0 0-9 15,44-5 9-15,5 8-9 0,-49-3 6 0,0 0-6 0,48 14 7 0,-6 12-7 16,-42-26 3-16,0 0-3 0,37 35 3 0,1 8-3 16,-38-43 1-16,0 0-1 0,35 42 2 0,-2 1-2 15,-33-43-1-15,0 0 1 0,30 29 0 0,0-10 0 0,-30-19-6 16,0 0 6-16,41 4-5 0,17-20 5 15,-58 16-8-15,0 0 8 0,71-24-8 0,6-12 8 0,-77 36-7 16,0 0 7-16,78-40-7 0,-6 7 7 0,-72 33-2 0,0 0 2 16,78-28-2-16,12 11 2 0,-90 17 0 0,0 0 0 15,90-12 0-15,-9 12 0 0,-81 0 0 0,0 0 0 16,74 3 1-16,-7 11-1 0,-67-14 0 0,0 0 0 0,63 16 1 16,4-4-1-16,-67-12 0 0,0 0 0 0,64 8 0 15,-11-1 0-15,-53-7 0 0,0 0 0 0,40 2 0 16,-4-4 0-16,-36 2 0 0,0 0 0 0,31-12 0 15,-2-3 0-15,-29 15 2 0,0 0-2 0,21-30 2 16,-5-10-2-16,-16 40 4 0,0 0-4 0,9-51 5 16,-8-19-5-16,-1 70 7 0,0 0-7 0,-1-72 7 15,-3-5-7-15,4 77 9 0,0 0-9 0,0-72 10 16,4 11-10-16,-4 61 10 0,0 0-10 0,1-57 10 16,-2 10-10-16,1 47 8 15,0 0-8-15,-4-29 8 0,0 13-8 0,4 16 5 0,0 0-5 0,0 0 6 0,-1 32-6 16,1-32 2-16,0 0-2 0,-2 36 3 0,-2 14-3 15,4-50 0-15,0 0 0 0,-5 71 0 0,10 26 0 16,-5-97-2-16,0 0 2 0,11 99-1 0,3 4 1 16,-14-103-6-16,0 0 6 0,20 101-5 0,8 1 5 15,-28-102-11-15,0 0 11 0,32 95-10 0,3-14 10 16,-35-81-13-16,0 0 13 0,33 64-13 0,-6-22 13 16,-27-42-17-16,0 0 17 0,19 24-16 0,-8-12 16 15,-11-12-7-15,0 0 7 0,9 4-7 0,6-4 7 16,-15 0-1-16,0 0 1 0,25-16-1 0,9-20 1 15,-34 36 0-15,0 0 0 0,37-56 0 0,1-18 0 16,-38 74 8-16,0 0-8 0,39-76 8 0,7-5-8 16,-46 81 13-16,0 0-13 0,48-77 13 0,-2 8-13 0,-46 69 14 15,0 0-14-15,38-64 14 0,-16 16-14 0,-22 48 13 16,0 0-13-16,12-33 14 0,-9 17-14 0,-3 16 8 16,0 0-8-16,-14 0 9 0,-23 19-9 0,37-19 6 15,0 0-6-15,-51 33 7 0,-12 12-7 0,63-45 3 16,0 0-3-16,-73 52 3 0,-8-3-3 0,81-49 0 15,0 0 0-15,-81 57 1 0,11 3-1 0,70-60-1 0,0 0 1 16,-57 61 0-16,15-9 0 0,42-52-5 0,0 0 5 16,-28 45-4-16,10-6 4 0,18-39-8 0,0 0 8 15,-9 25-8-15,7-10 8 0,2-15-11 0,0 0 11 0,25 11-11 16,28 1 11-16,-53-12-11 0,0 0 11 16,74 14-11-16,25 3 11 0,-99-17-5 0,0 0 5 15,106 17-5-15,5 6 5 0,-111-23-3 0,0 0 3 0,114 24-3 16,6 12 3-16,-120-36 0 0,0 0 0 0,129 37 0 15,7-8 0-15,2 2-1185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9T08:44:30.5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5510 1561 427 0,'0'0'0'0,"0"0"0"0,0 0 0 0,0 0-1 0,0 0 1 16,6 24 0-16,-8 7 0 0,2-31 4 0,0 0-4 16,-4 51 4-16,4 25-4 0,0-76 18 0,0 0-18 0,0 97 18 15,-5 24-18-15,5-121 29 0,0 0-29 0,-9 133 29 16,-5 12-29-16,14-145 34 0,0 0-34 15,-16 146 34-15,6-1-34 0,10-145 31 0,0 0-31 0,-6 125 32 16,3-23-32-16,3-102 31 0,0 0-31 0,0 79 32 16,3-27-32-16,-3-52 37 0,0 0-37 0,0 30 38 15,2-22-38-15,-2-8 38 0,0 0-38 0,-2-13 39 16,-5-34-39-16,7 47 33 0,0 0-33 0,-10-66 34 16,-11-31-34-16,1-3-646 0</inkml:trace>
  <inkml:trace contextRef="#ctx0" brushRef="#br0" timeOffset="547.85">5230 1637 740 0,'0'0'0'0,"0"0"0"0,0-9 0 15,0 9 13-15,0 0-13 0,14-6 13 0,9-7-13 16,-23 13 30-16,0 0-30 0,35-8 30 0,8-1-30 16,-43 9 31-16,0 0-31 0,53-7 31 0,10-7-31 15,-63 14 21-15,0 0-21 0,85-12 21 0,21 2-21 0,-106 10 22 16,0 0-22-16,121-5 23 0,15-2-23 15,-136 7 33-15,0 0-33 0,148 0 33 0,23 0-33 0,-171 0 31 16,0 0-31-16,200 0 31 0,25-5-31 0,-225 5 26 16,0 0-26-16,258-4 27 0,35 1-27 0,-293 3 23 15,0 0-23-15,319-6 24 0,16-9-24 16,-335 15 20-16,0 0-20 0,367-16 20 0,30-1-20 0,-397 17 16 16,0 0-16-16,425-21 17 0,16-6-17 0,-441 27 16 15,0 0-16-15,466-28 16 0,8-2-16 0,-474 30 14 16,0 0-14-16,496-27 14 0,5 6-14 0,-501 21 12 15,0 0-12-15,509-19 13 0,24 3-13 0,-533 16 6 16,0 0-6-16,531-17 7 0,-7 1-7 0,-524 16 4 16,0 0-4-16,527-24 4 0,6-3-4 0,-533 27 1 0,0 0-1 15,536-30 2-15,6 6-2 0,-542 24 0 0,0 0 0 0,529-24 0 16,-18 8 0-16,-511 16-1 0,0 0 1 16,507-9 0-16,-3 3 0 0,-504 6-2 0,0 0 2 15,498-6-2-15,-8-1 2 0,-490 7-1 0,0 0 1 0,474-1-1 16,-22 6 1-16,-452-5 0 0,0 0 0 0,425 3 0 0,-9 1 0 15,-416-4 0-15,0 0 0 0,401 0 0 16,-22 5 0-16,-379-5 0 0,0 0 0 0,358 3 0 0,-26-3 0 16,-332 0 1-16,0 0-1 0,314 0 1 0,-22 9-1 15,-292-9 5-15,0 0-5 0,267 9 5 0,-31 1-5 16,-236-10 7-16,0 0-7 0,194 9 8 0,-40 6-8 16,-154-15 12-16,0 0-12 0,127 14 12 0,-16 9-12 15,-111-23 13-15,0 0-13 0,72 24 14 0,-35 2-14 16,-37-26 1-16,0 0-1 0,-2 31 2 0,-52-7-2 15,3 0-1035-15</inkml:trace>
  <inkml:trace contextRef="#ctx0" brushRef="#br0" timeOffset="1616.36">6200 3087 595 0,'0'0'0'0,"0"0"0"16,-26 0 0-16,26 0 4 15,0 0-4-15,-27 4 4 0,-5 8-4 0,32-12 6 16,0 0-6-16,-31 12 7 0,-6 4-7 0,37-16 6 0,0 0-6 16,-32 12 7-16,5-4-7 0,27-8 5 0,0 0-5 15,-21 4 6-15,7-2-6 0,14-2 8 0,0 0-8 16,-18-2 8-16,1-2-8 0,17 4 15 0,0 0-15 15,-20-8 15-15,-6-8-15 0,26 16 19 0,0 0-19 0,-35-24 19 16,-8-12-19-16,43 36 24 0,0 0-24 0,-45-45 24 16,0-7-24-16,45 52 22 0,0 0-22 0,-37-45 23 15,11 13-23-15,26 32 20 0,0 0-20 0,-30-24 21 16,-11-3-21-16,41 27 19 0,0 0-19 0,-46-21 19 16,1 9-19-16,45 12 10 0,0 0-10 0,-53 0 11 15,-11 3-11-15,64-3 6 0,0 0-6 0,-69 12 7 0,-3 13-7 16,72-25 4-16,0 0-4 0,-63 36 5 15,8 5-5-15,55-41 2 0,0 0-2 0,-41 47 2 16,15-5-2-16,26-42 3 0,0 0-3 0,-12 36 4 0,15 0-4 16,-3-36 6-16,0 0-6 0,19 28 7 0,20-4-7 15,-39-24 7-15,0 0-7 0,60 21 8 0,30-4-8 16,-90-17 13-16,0 0-13 0,118 12 14 0,25-5-14 16,-143-7 17-16,0 0-17 0,171 4 17 0,52-4-17 15,-223 0 19-15,0 0-19 0,270-7 20 0,36-9-20 0,-306 16 24 16,0 0-24-16,353-20 24 0,44-5-24 15,-397 25 24-15,0 0-24 0,425-29 24 0,30-4-24 0,-455 33 22 16,0 0-22-16,484-36 22 0,18-8-22 0,-502 44 20 16,0 0-20-16,524-45 21 0,41 2-21 0,-565 43 16 0,0 0-16 15,568-36 17-15,-4 10-17 0,-564 26 12 0,0 0-12 0,587-28 13 16,20 7-13-16,-607 21 12 0,0 0-12 16,607-24 13-16,3 5-13 0,-610 19 11 15,0 0-11-15,605-17 11 0,-7 5-11 0,-598 12 10 0,0 0-10 16,612-16 11-16,2 4-11 0,-614 12 10 0,0 0-10 15,603-12 10-15,-13-4-10 0,-590 16 8 0,0 0-8 0,564-15 8 16,-14 6-8-16,-550 9 7 0,0 0-7 0,540-5 8 16,-13-2-8-16,-527 7 6 0,0 0-6 0,508-9 6 15,-28 6-6-15,-480 3 6 0,0 0-6 0,448-4 7 16,-26 3-7-16,-422 1 5 0,0 0-5 0,388 0 6 0,-34-4-6 16,-354 4 8-16,0 0-8 0,313-3 8 15,-52-6-8-15,-261 9 10 0,0 0-10 0,225-12 10 16,-34-7-10-16,-191 19 15 0,0 0-15 0,150-14 16 15,-39-1-16-15,-111 15 23 0,0 0-23 0,85-13 23 16,-13 5-23-16,-72 8 22 0,0 0-22 16,60-7 23-16,-9 2-23 0,-51 5 21 0,0 0-21 0,39 0 21 15,-13 5-21-15,-26-5 5 0,0 0-5 0,0 0-1198 0</inkml:trace>
  <inkml:trace contextRef="#ctx0" brushRef="#br0" timeOffset="2455.64">5777 2025 460 0,'0'0'0'0,"0"0"0"16,0 0 0-16,0 0 3 0,0 0-3 0,23 21 4 16,-15-6-4-16,-8-15 9 0,0 0-9 0,9 16 10 15,-5-4-10-15,-4-12 33 0,0 0-33 0,5 17 34 16,0-1-34-16,-5-16 40 0,0 0-40 0,9 20 41 15,0-1-41-15,-9-19 33 0,0 0-33 0,9 25 33 16,-4 1-33-16,-5-26 30 0,0 0-30 0,4 34 31 16,1-1-31-16,-5-33 30 0,0 0-30 0,9 33 31 0,3-2-31 15,-12-31 28-15,0 0-28 0,9 33 28 16,2 3-28-16,-11-36 24 0,0 0-24 0,12 37 24 16,2 3-24-16,-14-40 31 0,0 0-31 0,14 41 31 15,0-1-31-15,-14-40 29 0,0 0-29 0,27 40 29 0,1-7-29 16,-28-33 28-16,0 0-28 0,33 24 28 0,4 0-28 15,-37-24 24-15,0 0-24 0,38 16 24 0,0-3-24 16,-38-13 5-16,0 0-5 0,41 7 6 16,-4-15-6-16,0 1-811 0</inkml:trace>
  <inkml:trace contextRef="#ctx0" brushRef="#br0" timeOffset="3001.79">6630 1961 315 0,'0'0'0'0,"0"0"0"16,4-9 0-16,-4 9 5 0,0 0-5 15,5-12 6-15,-5 3-6 0,0 9 5 0,0 0-5 0,0-7 6 0,0 7-6 16,0 0 3-16,0 0-3 0,-19-8 3 16,-8-1-3-16,27 9 1 0,0 0-1 0,-38 0 2 15,-8 5-2-15,46-5 0 0,0 0 0 0,-43 16 0 16,3 8 0-16,40-24 10 0,0 0-10 0,-44 33 10 15,-2 10-10-15,46-43 33 0,0 0-33 0,-53 49 34 16,4 1-34-16,49-50 48 0,0 0-48 0,-46 52 49 0,0-4-49 16,46-48 49-16,0 0-49 0,-35 45 49 15,6 2-49-15,29-47 39 0,0 0-39 0,-17 45 39 16,8 9-39-16,9-54 33 0,0 0-33 0,3 55 33 0,12 2-33 16,-15-57 21-16,0 0-21 0,26 49 22 15,8-1-22-15,-34-48 18 0,0 0-18 0,44 36 19 16,7-8-19-16,-51-28 19 0,0 0-19 0,53 21 20 0,-4-13-20 15,-49-8 22-15,0 0-22 0,49 4 23 0,6-13-23 16,-55 9 24-16,0 0-24 0,51-15 24 16,11-10-24-16,-62 25 24 0,0 0-24 0,58-39 24 15,-8-12-24-15,-50 51 17 0,0 0-17 0,40-51 18 0,-12-10-18 16,-28 61 13-16,0 0-13 0,20-55 13 16,-4 4-13-16,-16 51 23 0,0 0-23 0,10-52 23 15,-3-8-23-15,-7 60 26 0,0 0-26 0,6-57 26 0,-12 1-26 16,6 56 27-16,0 0-27 0,-8-45 27 0,-5 13-27 15,13 32 24-15,0 0-24 0,-28-32 24 0,-25 3-24 16,53 29 21-16,0 0-21 0,-60-24 22 0,-3 12-22 16,63 12 15-16,0 0-15 0,-57-4 16 0,20 1-16 0,37 3 13 15,0 0-13-15,-32 15 13 0,1 18-13 0,31-33 9 16,0 0-9-16,-30 43 10 0,10 2-10 16,1 4-999-16</inkml:trace>
  <inkml:trace contextRef="#ctx0" brushRef="#br0" timeOffset="4681.42">6990 1535 382 0,'0'0'0'15,"0"0"0"-15,0 0 0 0,0 0 19 0,0 0-19 0,-21 5 20 16,12-5-20-16,9 0 43 0,0 0-43 0,-9 0 44 16,1 0-44-16,8 0 32 0,0 0-32 0,-11 7 32 15,2 7-32-15,9-14 13 0,0 0-13 0,-5 24 13 16,5 7-13-16,0-31 10 0,0 0-10 0,2 42 10 0,3 10-10 15,-5-52 8-15,0 0-8 0,9 52 8 16,3 5-8-16,-12-57 6 0,0 0-6 0,9 60 7 16,-5 25-7-16,-4-85 9 15,0 0-9-15,0 94 9 0,0 6-9 0,0-100 11 0,0 0-11 16,0 109 11-16,-4 0-11 0,4-109 16 0,0 0-16 0,-4 113 16 0,4-4-16 0,0-109 21 16,0 0-21-16,0 109 22 15,-1 0-22-15,1-109 31 0,0 0-31 0,0 102 31 0,0-11-31 0,0-91 32 16,0 0-32-16,9 70 33 0,6-22-33 15,-15-48 33-15,0 0-33 0,27 4 33 16,8-44-33-16,0 0-657 0</inkml:trace>
  <inkml:trace contextRef="#ctx0" brushRef="#br0" timeOffset="8702.41">4237 4429 449 0,'0'0'0'0,"0"0"0"16,0 0 0-16,0 0 7 0,0 0-7 0,0 0 8 0,0 0-8 0,0 0 28 15,0 0-28-15,-27-6 28 0,-10 15-28 0,37-9 33 0,0 0-33 16,-45 16 34-16,-8 8-34 16,53-24 30-16,0 0-30 0,-60 29 31 0,-7-1-31 0,67-28 14 0,0 0-14 15,-59 40 15-15,14 5-15 16,45-45 6-16,0 0-6 0,-23 52 6 0,19-4-6 0,4-48 3 15,0 0-3-15,18 48 3 0,19-6-3 0,-37-42 1 0,0 0-1 16,53 40 1-16,7-2-1 16,-60-38 0-16,0 0 0 0,61 36 0 0,-6-1 0 0,-55-35 0 15,0 0 0-15,37 36 1 0,-10 1-1 0,-27-37 6 16,0 0-6-16,3 45 6 0,-15 3-6 16,12-48 11-16,0 0-11 0,-28 52 12 0,-13-7-12 0,41-45 14 15,0 0-14-15,-53 36 15 0,-2-8-15 16,55-28 18-16,0 0-18 0,-53 21 18 0,16-9-18 0,37-12 27 15,0 0-27-15,-28 3 27 0,12-3-27 0,16 0 22 16,0 0-22-16,4-24 23 0,13-37-23 0,3 1-613 16</inkml:trace>
  <inkml:trace contextRef="#ctx0" brushRef="#br0" timeOffset="8980.35">4300 4153 1110 0,'0'0'0'0,"0"0"0"16,0 0 0-16,0 0 21 0,0 0-21 0,13 12 22 16,6 4-22-16,-19-16 47 0,0 0-47 0,27 29 47 0,-4 11-47 0,-23-40 51 0,0 0-51 0,26 49 51 15,0 11-51-15,-26-60 22 0,0 0-22 0,25 64 23 16,-2-3-23 0,-23-61 14-16,0 0-14 0,21 66 15 0,-3 13-15 0,-18-79 5 0,0 0-5 0,14 85 5 15,-2-7-5-15,-12-78 0 0,0 0 0 0,11 76 1 16,-6-15-1-1,-5-61 0-15,0 0 0 0,7 53 0 0,-1-8 0 16,-6-45 0-16,0 0 0 0,3 44 0 0,6 1 0 16,-9-45-1-16,0 0 1 0,7 39 0 0,5-14 0 15,-12-25-1-15,0 0 1 0,13 5 0 0,-8-26 0 0,0 0-1014 16</inkml:trace>
  <inkml:trace contextRef="#ctx0" brushRef="#br0" timeOffset="9136.74">4350 4901 1009 0,'0'0'0'0,"0"0"0"0,9 5 0 0,-9-5 17 0,0 0-17 16,17 7 17-16,20 0-17 0,-37-7 39 0,0 0-39 0,53 5 40 15,16-5-40-15,-69 0 42 0,0 0-42 0,81-5 42 16,14-2-42-16,-95 7 7 0,0 0-7 16,96-12 8-16,-6-5-8 0,0 1-856 0</inkml:trace>
  <inkml:trace contextRef="#ctx0" brushRef="#br0" timeOffset="9438.83">4743 4934 1076 0,'0'0'0'0,"0"0"0"16,0 0 0-16,0 0 22 0,0 0-22 0,5-9 23 0,11-3-23 16,-16 12 47-16,0 0-47 0,20-24 47 0,10-13-47 15,-30 37 47-15,0 0-47 0,31-45 47 0,3-6-47 16,-34 51 37-16,0 0-37 0,39-58 38 0,1 10-38 15,-40 48 36-15,0 0-36 0,41-43 37 0,-1 13-37 0,-40 30 32 16,0 0-32-16,41-15 32 0,-2 6-32 16,-39 9 26-16,0 0-26 0,35 5 27 0,-14 11-27 0,-21-16 12 0,0 0-12 15,9 36 13-15,-12 25-13 16,3-61 4-16,0 0-4 0,-15 72 4 0,-6 5-4 0,21-77 0 16,0 0 0-16,-17 77 1 0,8-6-1 15,9-71 0-15,0 0 0 0,0 66 0 0,9-2 0 16,-9-64-2-16,0 0 2 0,26 52-2 0,18-16 2 0,-44-36-5 15,0 0 5-15,64 14-4 0,8-26 4 16,0 0-1137-16</inkml:trace>
  <inkml:trace contextRef="#ctx0" brushRef="#br0" timeOffset="9640.94">5943 4692 897 0,'0'0'0'0,"-4"-6"0"15,-10-13 0-15,14 19 2 0,0 0-2 0,-16-14 2 16,0 8-2-16,16 6 2 0,0 0-2 0,-35 3 2 0,-32 6-2 15,67-9 9-15,0 0-9 0,-78 24 10 16,-3 12-10-16,81-36 10 0,0 0-10 0,-72 49 10 0,14 11-10 16,58-60 7-16,0 0-7 0,-46 64 7 15,16-3-7-15,30-61 5 0,0 0-5 0,-11 60 5 0,15 3-5 16,-4-63 2-16,0 0-2 0,23 55 2 16,31-13-2-16,-54-42 0 0,0 0 0 0,73 22 1 15,17-25-1-15,-4-3-670 0</inkml:trace>
  <inkml:trace contextRef="#ctx0" brushRef="#br0" timeOffset="10194.34">6061 4726 819 0,'0'0'0'0,"-13"5"0"0,-15 14 0 0,28-19 0 16,0 0 0-16,-32 26 0 0,-3 18 0 0,35-44 0 16,0 0 0-16,-32 45 0 0,1 0 0 0,31-45 3 0,0 0-3 15,-18 39 4-15,13-7-4 0,5-32 3 16,0 0-3-16,9 24 4 0,13-2-4 0,-22-22 6 15,0 0-6-15,36 11 6 0,13-15-6 0,-49 4 7 16,0 0-7-16,55-17 7 0,8-2-7 0,-63 19 7 0,0 0-7 16,64-28 8-16,-13-5-8 15,-51 33 7-15,0 0-7 0,41-40 8 0,-12 4-8 0,-29 36 7 16,0 0-7-16,18-28 8 0,-7 15-8 0,-11 13 14 16,0 0-14-16,7 0 15 0,-2 20-15 0,-5-20 20 15,0 0-20-15,2 30 20 0,-4 8-20 0,2-38 16 16,0 0-16-16,2 38 16 0,5-3-16 0,-7-35 12 15,0 0-12-15,18 26 13 0,13-7-13 0,-31-19 9 16,0 0-9-16,41 5 10 0,5-14-10 0,-46 9 4 16,0 0-4-16,49-21 5 0,6-15-5 0,-55 36 5 0,0 0-5 15,46-52 6-15,-11-26-6 0,-35 78 9 0,0 0-9 16,26-83 10-16,-15 2-10 0,-11 81 13 0,0 0-13 16,9-85 14-16,-9 4-14 0,0 81 17 0,0 0-17 0,-6-85 17 15,1-3-17-15,5 88 18 0,0 0-18 0,-9-66 18 16,1 29-18-16,8 37 15 0,0 0-15 0,-9-15 16 15,-5 18-16-15,14-3 10 0,0 0-10 0,-16 33 10 16,0 24-10-16,16-57 6 0,0 0-6 0,-12 73 7 0,6 0-7 16,6-73 3-16,0 0-3 0,2 76 4 0,10 12-4 15,-12-88 2-15,0 0-2 0,20 94 3 0,6-8-3 16,-26-86 1-16,0 0-1 0,30 80 2 0,-7-16-2 16,-23-64 0-16,0 0 0 0,20 60 1 0,-8-9-1 15,-12-51 0-15,0 0 0 0,9 43 1 0,-4-16-1 16,-5-27 0-16,0 0 0 0,4 21 1 0,-4-16-1 15,0-5 0-15,0 0 0 0,0-10 0 0,0-18 0 16,0-3-891-16</inkml:trace>
  <inkml:trace contextRef="#ctx0" brushRef="#br0" timeOffset="10352.51">6608 4726 942 0,'0'0'0'0,"0"0"0"16,0 0 0-16,0 0 6 0,0 0-6 0,12-10 7 15,2 5-7-15,-14 5 13 0,0 0-13 0,23-4 14 16,17-5-14-16,-40 9 11 0,0 0-11 0,46-12 11 15,7-3-11-15,-53 15 37 0,0 0-37 0,64-18 38 0,10-1-38 16,-74 19 37-16,0 0-37 0,76-15 37 0,0 1-37 16,-76 14 34-16,0 0-34 0,72-24 35 15,-5-16-35-15,-2 0-857 0</inkml:trace>
  <inkml:trace contextRef="#ctx0" brushRef="#br0" timeOffset="10599.2">7502 4008 953 0,'0'0'0'0,"-9"9"0"0,-14 3 0 16,23-12 31-16,0 0-31 0,-35 31 32 0,-15 14-32 16,50-45 31-16,0 0-31 0,-51 69 31 0,5 31-31 15,46-100 24-15,0 0-24 0,-44 115 24 0,-2 4-24 0,46-119 10 16,0 0-10-16,-38 126 10 16,22 8-10-16,16-134 2 0,0 0-2 0,5 149 2 15,23 5-2-15,-28-154 5 0,0 0-5 0,50 140 5 0,13-30-5 16,-63-110 0-16,0 0 0 0,81 104 0 0,18-5 0 0,-99-99 4 15,0 0-4-15,99 88 5 0,-13-20-5 0,-86-68 13 16,0 0-13-16,94 48 13 0,15-18-13 0,4 2-837 0</inkml:trace>
  <inkml:trace contextRef="#ctx0" brushRef="#br0" timeOffset="14107.33">8354 4387 337 0,'0'0'0'0,"0"0"0"0,10-28 0 16,-10 28 13-16,0 0-13 0,9-27 14 0,-12-13-14 15,3 40 15-15,0 0-15 0,-9-37 16 0,-7 5-16 16,16 32 15-16,0 0-15 0,-23-30 16 0,-12-4-16 16,35 34 25-16,0 0-25 0,-39-26 26 0,2 13-26 0,37 13 14 15,0 0-14-15,-37-10 14 0,-13 8-14 16,50 2 8-16,0 0-8 0,-49 2 8 0,3 8-8 15,46-10 4-15,0 0-4 0,-46 26 5 0,2 18-5 0,44-44 5 16,0 0-5-16,-35 60 6 0,9 13-6 16,26-73 6-16,0 0-6 0,-16 78 7 0,9-2-7 15,7-76 7-15,0 0-7 0,3 80 7 0,9 13-7 16,-12-93 11-16,0 0-11 0,20 93 11 0,8-8-11 0,-28-85 12 16,0 0-12-16,30 76 13 0,2-6-13 0,-32-70 13 15,0 0-13-15,23 64 14 0,-6 5-14 0,-17-69 16 0,0 0-16 0,11 66 17 16,-7-4-17-16,-4-62 19 15,0 0-19-15,-6 54 19 0,-6-15-19 0,12-39 20 16,0 0-20-16,-11 30 21 0,2-15-21 0,9-15 18 0,0 0-18 16,-17 13 18-16,-15-5-18 0,32-8 24 15,0 0-24-15,-35-5 24 0,3-28-24 0,-3 2-569 0</inkml:trace>
  <inkml:trace contextRef="#ctx0" brushRef="#br0" timeOffset="14869.89">7615 4929 964 0,'0'0'0'0,"0"0"0"16,21-9 0-16,-21 9 0 0,0 0 0 0,28-7 0 16,13-5 0-16,-41 12-1 0,0 0 1 0,58-19 0 0,19-2 0 15,-77 21 11-15,0 0-11 0,85-21 12 0,7 1-12 16,-92 20 22-16,0 0-22 0,90-21 23 0,-5 2-23 16,-85 19 30-16,0 0-30 0,72-16 30 0,-16 2-30 15,-56 14 34-15,0 0-34 0,39-12 35 0,-16 2-35 16,-23 10 25-16,0 0-25 0,9-5 26 15,-9 5-26-15,0 0 18 0,0 0-18 0,0 0 18 0,-5-7-18 16,5 7 11-16,0 0-11 0,-9 10 11 0,-9 16-11 16,18-26 4-16,0 0-4 0,-14 36 4 0,7 9-4 15,7-45 1-15,0 0-1 0,7 47 2 0,9-10-2 0,-16-37 0 16,0 0 0-16,26 29 0 0,6-8 0 16,-32-21-2-16,0 0 2 0,35 14-2 0,2-6 2 15,-37-8-6-15,0 0 6 0,39 0-5 0,-7-15 5 16,-32 15-3-16,0 0 3 0,23-21-2 0,-6-12 2 0,-17 33 0 15,0 0 0-15,11-40 0 0,-7-17 0 0,-4 57 3 16,0 0-3-16,0-61 4 0,1 1-4 0,-1 60 11 16,0 0-11-16,7-55 11 0,-1 13-11 15,-6 42 17-15,0 0-17 0,3-28 17 0,3 13-17 0,-6 15 16 16,0 0-16-16,8-5 16 0,6 13-16 0,-14-8 10 0,0 0-10 16,18 30 11-16,5 28-11 0,-23-58 2 15,0 0-2-15,32 73 2 0,8 2-2 0,-40-75 0 0,0 0 0 16,50 71 0-16,-1-14 0 0,-49-57-2 15,0 0 2-15,53 45-2 0,-7-14 2 0,-46-31-7 16,0 0 7-16,37 22-6 0,-11-11 6 0,-26-11-7 0,0 0 7 16,23-7-7-16,-3-14 7 0,-20 21-2 0,0 0 2 0,16-33-1 15,-2-14 1-15,-14 47 0 0,0 0 0 0,9-62 0 16,-4-18 0-16,-5 80 2 0,0 0-2 0,3-81 2 16,-1 0-2-16,-2 81 6 0,0 0-6 0,7-82 6 15,-2-6-6-15,-5 88 11 0,0 0-11 0,6-88 11 16,3 3-11-16,-9 85 17 0,0 0-17 0,8-66 17 15,-4 30-17-15,-4 36 16 0,0 0-16 0,5-24 16 16,-1 13-16-16,-4 11 9 0,0 0-9 0,-7 11 9 0,-4 25-9 0,11-36 3 0,0 0-3 0,-14 54 4 16,5 22-4-16,9-76 0 0,0 0 0 0,-9 85 0 15,9-4 0-15,0-81-3 0,0 0 3 0,0 80-2 16,9 13 2-16,-9-93-11 0,0 0 11 0,11 90-10 16,10-7 10-16,-21-83-19 0,0 0 19 0,23 71-19 0,3-21 19 15,-26-50-20-15,0 0 20 0,32 37-20 0,2-11 20 16,-34-26-18-16,0 0 18 0,38 19-18 0,5-16 18 15,-43-3-15 1,0 0 15-16,44-2-15 0,2-8 15 0,-46 10-6 0,0 0 6 0,46-19-5 0,1-5 5 16,-47 24-2-16,0 0 2 0,42-37-1 0,3-4 1 15,-45 41 0-15,0 0 0 0,31-50 0 0,-13-11 0 0,1 2-909 16</inkml:trace>
  <inkml:trace contextRef="#ctx0" brushRef="#br0" timeOffset="15518.21">9620 4017 415 0,'0'0'0'0,"0"0"0"0,13 7 0 16,-13-7 9-16,0 0-9 0,10 5 10 0,3 7-10 16,-13-12 12-16,0 0-12 0,8 19 13 0,10 10-13 15,-18-29 13-15,0 0-13 0,11 49 14 0,-4 20-14 16,-7-69 14-16,0 0-14 0,1 80 15 0,-6 13-15 0,5-93 12 15,0 0-12-15,-9 88 13 0,-1-3-13 16,10-85 13-16,0 0-13 0,-9 85 14 0,0 0-14 16,9-85 27-16,0 0-27 0,-3 78 27 0,3-14-27 15,0-64 33-15,0 0-33 0,8 52 34 0,6-16-34 16,-14-36 34-16,0 0-34 0,23 29 35 0,9-6-35 0,-32-23 26 16,0 0-26-16,39 17 26 0,2-5-26 15,-41-12 27-15,0 0-27 0,42 0 28 0,-3-17-28 16,-2 3-588-16</inkml:trace>
  <inkml:trace contextRef="#ctx0" brushRef="#br0" timeOffset="16056.68">9783 4508 886 0,'0'0'0'0,"7"-3"0"16,8-1 0-16,-15 4 11 0,0 0-11 0,22-5 11 15,1-2-11-15,-23 7 9 0,0 0-9 0,26-5 10 0,0 1-10 16,-26 4 23-16,0 0-23 0,25 0 24 0,2 4-24 16,-27-4 22-16,0 0-22 0,23 14 23 0,7 8-23 0,-30-22 20 15,0 0-20-15,22 37 20 0,1 16-20 0,-23-53 20 16,0 0-20-16,15 64 20 15,-7 9-20-15,-8-73 11 0,0 0-11 0,4 62 11 0,-8-12-11 16,4-50 11-16,0 0-11 0,-5 37 11 0,2-16-11 16,3-21 12-16,0 0-12 0,-4 12 12 0,4-12-12 15,0 0 12-15,0 0-12 0,0 0 13 16,-14-16-13-16,14 16 19 0,0 0-19 0,-14-33 20 0,-4-27-20 16,18 60 29-16,0 0-29 0,-14-70 30 0,9-1-30 15,5 71 26-15,0 0-26 0,0-65 27 0,1 8-27 16,-1 57 24-16,0 0-24 0,9-52 24 0,5 3-24 15,-14 49 19-15,0 0-19 0,22-36 19 0,1 12-19 16,-23 24 17-16,0 0-17 0,22-12 18 0,5 15-18 16,-27-3 8-16,0 0-8 0,28 12 8 0,7 12-8 15,-35-24 3-15,0 0-3 0,30 33 4 0,2 4-4 0,-32-37 1 16,0 0-1-16,32 36 1 0,-4 9-1 0,-28-45 0 16,0 0 0-16,20 48 0 0,-8 8 0 0,-12-56-2 15,0 0 2-15,9 60-1 0,-4-10 1 0,-5-50-6 16,0 0 6-16,3 44-6 0,3-18 6 0,-6-26-11 0,0 0 11 0,17 12-11 15,15-14 11-15,0-1-1029 0</inkml:trace>
  <inkml:trace contextRef="#ctx0" brushRef="#br0" timeOffset="16451.5">10915 4375 953 0,'0'0'0'15,"0"0"0"-15,-23 5 0 0,23-5 8 16,0 0-8-16,-23 12 9 0,-3 9-9 0,26-21 22 15,0 0-22-15,-37 28 23 0,-4 3-23 0,41-31 13 0,0 0-13 0,-35 36 14 16,5 0-14-16,30-36 10 16,0 0-10-16,-20 51 10 0,6 16-10 15,14-67 10-15,0 0-10 0,-7 69 10 0,14-3-10 0,-7-66 9 0,0 0-9 16,18 59 10-16,5-21-10 0,-23-38 9 16,0 0-9-16,28 28 10 0,7-13-10 15,-35-15 18-15,0 0-18 0,32 0 18 0,3-19-18 16,-35 19 28-16,0 0-28 0,32-34 28 0,-7-22-28 15,-25 56 34-15,0 0-34 0,21-66 34 0,-3-4-34 0,-18 70 32 0,0 0-32 16,14-70 32-16,-5 13-32 16,-9 57 27-16,0 0-27 0,3-45 27 0,-1 23-27 15,-2 22 25-15,0 0-25 0,3-14 26 0,-1 7-26 16,-2 7 17-16,0 0-17 0,0 0 18 0,7 21-18 0,-7-21 11 16,0 0-11-16,5 31 11 0,-1 14-11 0,-4-45 5 15,0 0-5-15,14 57 6 0,5 19-6 0,-19-76 0 16,0 0 0-16,30 73 0 0,4-18 0 0,-34-55-2 15,0 0 2-15,39 42-1 0,-4-18 1 16,2 4-1076-16</inkml:trace>
  <inkml:trace contextRef="#ctx0" brushRef="#br0" timeOffset="16999.43">11232 4546 953 0,'0'0'0'0,"0"0"0"0,4-17 0 16,-4 17 0-16,0 0 0 0,4-12 0 0,-4 12 0 15,0 0-2-15,0 0 2 0,8-4-2 0,-2 8 2 16,-6-4 1-16,0 0-1 0,8 17 2 0,10 14-2 15,-18-31 3-15,0 0-3 0,16 45 4 0,5 12-4 16,-21-57 9-16,0 0-9 0,20 64 10 0,1 0-10 16,-21-64 12-16,0 0-12 0,19 54 12 0,-3-11-12 0,-16-43 11 15,0 0-11-15,9 30 12 0,-7-11-12 16,-2-19 18-16,0 0-18 0,3 12 19 0,-3-12-19 16,0 0 23-16,0 0-23 0,0 0 23 0,-18-19-23 15,18 19 24-15,0 0-24 0,-14-30 24 0,2-27-24 0,12 57 33 0,0 0-33 16,-5-64 33-16,5-8-33 15,0 72 42-15,0 0-42 0,8-64 43 0,7 6-43 0,-15 58 42 16,0 0-42-16,26-48 43 0,6 5-43 16,-32 43 39-16,0 0-39 0,35-30 39 0,6 15-39 15,-41 15 25-15,0 0-25 0,42-4 26 0,-3 16-26 16,-39-12 19-16,0 0-19 0,37 25 19 0,-2 11-19 16,-35-36 13-16,0 0-13 0,32 48 14 0,-4 11-14 15,-28-59 2-15,0 0-2 0,21 66 3 0,-1 1-3 16,-20-67 0-16,0 0 0 0,8 58 0 0,1-13 0 0,-9-45-1 15,0 0 1-15,2 31 0 0,0-14 0 0,-2-17-2 0,0 0 2 16,0 0-1-16,5 5 1 0,-5-5-2 16,0 0 2-16,-3-12-2 0,-3-21 2 0,6 33-2 0,0 0 2 15,-7-45-1-15,7-10 1 0,0 55 0 16,0 0 0-16,11-59 0 0,14-2 0 0,-25 61 0 0,0 0 0 0,35-55 1 16,5 10-1-16,-40 45 2 15,0 0-2-15,43-33 2 0,1 21-2 0,-44 12 2 0,0 0-2 0,40 0 2 0,-4 9-2 16,-36-9 1-16,0 0-1 0,33 24 1 15,-3 12-1-15,-30-36 1 0,0 0-1 0,20 45 1 16,-5 11-1-16,-15-56-1 0,0 0 1 0,11 53-1 0,1-1 1 16,-12-52-8-16,0 0 8 0,9 37-7 15,0-17 7-15,-9-20-16 0,0 0 16 0,19 0-15 0,18-20 15 0,2 1-1099 16</inkml:trace>
  <inkml:trace contextRef="#ctx0" brushRef="#br0" timeOffset="17355">12414 4465 942 0,'0'0'0'0,"0"0"0"0,0-17 0 0,0 17-3 15,0 0 3-15,4-16-2 0,-4 7 2 0,0 9 0 16,0 0 0-16,0 0 0 0,7-3 0 0,-7 3 2 16,0 0-2-16,7 5 3 0,-2 11-3 0,-5-16 2 0,0 0-2 15,14 24 3-15,7 4-3 0,-21-28 3 0,0 0-3 0,32 24 4 0,9 3-4 16,-41-27 0-16,0 0 0 16,40 25 1-16,-3-13-1 0,-37-12 2 15,0 0-2-15,32 5 3 0,-9-10-3 0,-23 5 20 0,0 0-20 16,18-12 21-16,-1-11-21 0,-17 23 40 0,0 0-40 15,9-29 40-15,-7-4-40 0,-2 33 39 0,0 0-39 16,-7-43 39-16,-9-2-39 0,16 45 38 16,0 0-38-16,-19-40 38 0,4 16-38 0,15 24 27 15,0 0-27-15,-26-6 27 0,-15 12-27 0,41-6 20 16,0 0-20-16,-52 24 20 0,-8 19-20 0,60-43 16 16,0 0-16-16,-62 54 16 0,14 3-16 0,48-57 4 0,0 0-4 0,-26 64 4 15,20 5-4-15,6-69 0 0,0 0 0 0,18 73 1 0,21-1-1 16,-39-72 0-16,0 0 0 0,49 64 0 0,8-22 0 15,-57-42-1-15,0 0 1 16,54 35-1-16,-8-11 1 0,-46-24-4 0,0 0 4 0,41 14-3 0,-6-7 3 0,-35-7-1 0,0 0 1 16,32 0 0-16,-4 3 0 0,-28-3 0 0,0 0 0 15,28 0 0-15,8-3 0 0,-1-3-960 0</inkml:trace>
  <inkml:trace contextRef="#ctx0" brushRef="#br0" timeOffset="17530.14">13224 5128 1390 0,'0'0'0'0,"0"7"0"0,0 13 0 0,0-20 20 0,0 0-20 16,-5 40 20-16,-10 33-20 0,15-73 40 0,0 0-40 0,-22 97 41 16,-17 17-41-16,39-114 2 0,0 0-2 15,-51 125 2-15,-20 8-2 0,71-133-10 0,0 0 10 0,0 0-1069 16</inkml:trace>
  <inkml:trace contextRef="#ctx0" brushRef="#br0" timeOffset="19861.66">13850 4319 270 0,'0'0'0'0,"0"0"0"0,32-17 0 16,-32 17 13-16,0 0-13 0,23-15 13 0,5-4-13 15,-28 19 44-15,0 0-44 0,25-21 45 0,-11 0-45 0,-14 21 59 16,0 0-59-16,14-24 59 0,4-9-59 0,-18 33 72 16,0 0-72-16,12-28 72 0,-3 4-72 0,-9 24 39 15,0 0-39-15,5-21 39 0,-10-6-39 0,5 27 33 16,0 0-33-16,-7-28 33 0,1 11-33 0,6 17 28 0,0 0-28 15,-7-13 29-15,6 1-29 0,1 12 23 16,0 0-23-16,-9 0 24 0,-11 6-24 0,20-6 18 0,0 0-18 0,-24 19 19 16,-5 10-19-16,29-29 10 0,0 0-10 15,-26 43 10-15,7 23-10 0,19-66 3 0,0 0-3 16,-13 76 3-16,10 12-3 0,3-88 0 16,0 0 0-16,8 87 1 0,14-7-1 0,-22-80 0 15,0 0 0-15,26 76 0 0,11 10 0 0,-37-86-1 16,0 0 1-16,41 88 0 0,-6-11 0 0,-35-77 0 15,0 0 0-15,28 72 0 0,-8-15 0 0,-20-57 1 16,0 0-1-16,8 52 1 0,-9-10-1 0,1-42 2 0,0 0-2 16,-18 43 3-16,-10 2-3 0,28-45 3 0,0 0-3 0,-41 33 4 15,-13-9-4-15,54-24 3 0,0 0-3 0,-59 7 4 16,1-19-4-16,-4 0-675 0</inkml:trace>
  <inkml:trace contextRef="#ctx0" brushRef="#br0" timeOffset="20206.06">13751 4735 863 0,'0'0'0'0,"0"0"0"0,4-19 0 16,-4 19 18-16,0 0-18 0,3-14 18 0,3 7-18 16,-6 7 39-16,0 0-39 0,10-9 39 0,11 1-39 0,-21 8 78 15,0 0-78-15,27-16 79 0,15 4-79 0,-42 12 65 16,0 0-65-16,44-12 65 0,6 3-65 0,-50 9 68 16,0 0-68-16,47-7 69 0,-4 2-69 0,-43 5 59 15,0 0-59-15,37-7 60 0,-14-1-60 0,-23 8 43 16,0 0-43-16,19-9 44 0,-7-3-44 0,-12 12 32 0,0 0-32 15,9-12 33-15,-4 0-33 0,-5 12 23 0,0 0-23 16,4-13 24-16,-4 7-24 0,0 6 12 0,0 0-12 16,0 0 12-16,5-9-12 0,-5 9 6 0,0 0-6 15,0 0 6-15,6 12-6 0,-6-12 1 0,0 0-1 0,12 21 2 16,11 24-2 0,-23-45 0-16,0 0 0 0,28 60 0 0,4 20 0 0,-32-80-5 0,0 0 5 15,33 73-5-15,-1-13 5 0,-32-60-14 0,0 0 14 16,23 49-14-16,-5-13 14 0,-18-36-20 0,0 0 20 15,14 26-19-15,-4-14 19 0,-10-12-21 16,0 0 21-16,9-17-20 0,-2-44 20 0,0 4-1170 0</inkml:trace>
  <inkml:trace contextRef="#ctx0" brushRef="#br0" timeOffset="20351.68">14415 4117 1031 0,'0'0'0'0,"0"0"0"0,0 0 0 16,0 0 16-16,0 0-16 0,3 16 16 15,11 10-16-15,-14-26 30 0,0 0-30 0,20 43 30 16,4 17-30-16,-24-60 8 0,0 0-8 0,28 70 9 0,8-3-9 16,-36-67 0-16,0 0 0 0,40 62 0 15,6-10 0-15,0 0-795 0</inkml:trace>
  <inkml:trace contextRef="#ctx0" brushRef="#br0" timeOffset="20962.08">14676 4714 718 0,'0'0'0'0,"0"0"0"0,-15 12 0 16,15-12 18-16,0 0-18 0,-7 5 18 0,7-5-18 15,0 0 45-15,0 0-45 0,0 0 46 0,0 0-46 0,0 0 47 16,0 0-47-16,-3-17 47 0,-2-19-47 0,5 36 66 16,0 0-66-16,-6-44 66 0,6 15-66 0,0 29 64 15,0 0-64-15,9-31 64 0,5-5-64 0,-14 36 57 16,0 0-57-16,20-37 58 0,4 8-58 0,-24 29 50 16,0 0-50-16,29-19 50 0,2 10-50 0,-31 9 38 15,0 0-38-15,32 0 39 0,-2 12-39 0,-30-12 20 0,0 0-20 16,28 16 20-16,-5 10-20 0,-23-26 4 0,0 0-4 0,21 34 4 15,-7 11-4-15,-14-45 0 16,0 0 0-16,11 52 0 0,1 11 0 0,-12-63-2 0,0 0 2 0,18 58-1 16,1-20 1-16,-19-38-3 15,0 0 3-15,22 28-3 0,-8-16 3 0,-14-12-3 0,0 0 3 0,26-8-2 16,15-25 2-16,-41 33-1 0,0 0 1 0,42-40 0 0,2-15 0 16,-44 55 0-16,0 0 0 0,41-58 0 0,-13 5 0 15,-28 53 0-15,0 0 0 0,26-56 1 0,-6-1-1 16,-20 57 2-16,0 0-2 0,16-55 3 0,-11 17-3 15,-5 38 6-15,0 0-6 0,4-28 6 0,-10 13-6 16,6 15 7-16,0 0-7 0,-12 3 8 0,-16 21-8 16,28-24 8-16,0 0-8 0,-25 33 8 0,6 7-8 15,19-40 2-15,0 0-2 0,-9 40 3 0,9 1-3 16,0-41 0-16,0 0 0 0,9 37 0 0,13-1 0 16,-22-36-2-16,0 0 2 0,27 31-2 0,5-5 2 15,-32-26-7-15,0 0 7 0,35 19-7 0,2-10 7 0,-37-9-5 16,0 0 5-16,42 0-5 0,8-12 5 15,-50 12-3-15,0 0 3 0,53-12-2 0,1 6 2 0,-54 6-1 0,0 0 1 16,51 2-1-16,-8 8 1 0,-43-10-1 0,0 0 1 16,33 18 0-16,-8 6 0 0,-25-24-1 0,0 0 1 15,16 33 0-15,-11 10 0 0,-5-43-2 0,0 0 2 16,-5 50-2-16,-15 1 2 0,20-51-7 0,0 0 7 16,-35 45-6-16,-14-7 6 0,49-38-12 0,0 0 12 15,-60 27-11-15,-7-8 11 0,67-19-16 0,0 0 16 16,-62 2-16-16,7-12 16 0,55 10-12 0,0 0 12 15,-40-31-11-15,17-27 11 0,0 0-1025 0</inkml:trace>
  <inkml:trace contextRef="#ctx0" brushRef="#br0" timeOffset="21130.28">15723 4117 931 0,'0'0'0'0,"0"0"0"0,11 9 0 0,-11-9 25 0,0 0-25 15,12 12 25 1,2 7-25-16,-14-19 23 0,0 0-23 0,18 36 23 15,0 18-23-15,-18-54 19 0,0 0-19 0,17 64 19 0,3 9-19 0,-20-73 7 16,0 0-7-16,23 72 8 0,0-6-8 0,-23-66 5 16,0 0-5-16,21 67 6 0,-4 6-6 15,-17-73 9-15,0 0-9 0,11 69 9 16,-6-17-9-16,-5-52 13 0,0 0-13 0,4 33 13 16,-1-21-13-16,1 0-792 0</inkml:trace>
  <inkml:trace contextRef="#ctx0" brushRef="#br0" timeOffset="21297.37">15580 4472 1087 0,'0'0'0'0,"0"0"0"0,7 0 0 15,-7 0 16-15,0 0-16 0,18-4 17 0,14 1-17 0,-32 3 34 16,0 0-34-16,42-5 34 0,13-6-34 0,-55 11 55 0,0 0-55 0,63-8 56 0,17-1-56 16,-80 9 25-1,0 0-25-15,81-9 25 0,2 11-25 0,-83-2 16 16,0 0-16-16,69-2 17 0,-29-13-17 15,1 3-977-15</inkml:trace>
  <inkml:trace contextRef="#ctx0" brushRef="#br0" timeOffset="21669.89">16125 4401 1031 0,'0'0'0'16,"0"0"0"-16,6 7 0 0,-6-7 5 0,0 0-5 0,0 0 6 16,9 8-6-16,-9-8 11 0,0 0-11 0,5 9 11 15,9 14-11-15,-14-23 27 0,0 0-27 0,21 29 28 16,6 11-28-16,-27-40 22 0,0 0-22 0,23 48 23 15,-6 13-23-15,-17-61 25 0,0 0-25 0,16 66 26 16,-7 4-26-16,-9-70 31 0,0 0-31 0,7 58 31 16,-7-22-31-16,0-36 32 0,0 0-32 0,0 24 32 15,2-12-32-15,-2-12 38 0,0 0-38 0,0 0 38 16,0 0-38-16,0 0 36 0,0 0-36 0,3-19 37 16,6-34-37-16,-9 53 29 0,0 0-29 0,9-64 29 15,5-6-29-15,-14 70 25 0,0 0-25 0,21-69 25 0,7 14-25 16,-28 55 21-16,0 0-21 0,36-52 22 0,4 7-22 15,-40 45 17-15,0 0-17 0,34-33 17 16,-8 14-17-16,-26 19 8 0,0 0-8 0,23-2 8 16,-2 14-8-16,-21-12 2 0,0 0-2 0,18 25 3 15,-4 11-3-15,-14-36 0 0,0 0 0 0,11 38 1 16,-3 9-1-16,-8-47-1 0,0 0 1 0,7 50-1 16,-1 14 1-16,-6-64-6 0,0 0 6 0,9 64-5 15,3-10 5-15,-12-54-15 0,0 0 15 0,28 43-14 16,22-19 14-16,-50-24-20 0,0 0 20 0,58 0-20 15,11-28 20-15,3-3-1152 0</inkml:trace>
  <inkml:trace contextRef="#ctx0" brushRef="#br0" timeOffset="22049.36">17191 4347 875 0,'0'0'0'0,"0"0"0"16,-12-15 0-16,12 15 0 0,0 0 0 0,-13-9 1 16,1 0-1-16,12 9 0 0,0 0 0 0,-16 0 0 15,-12 12 0-15,28-12 0 0,0 0 0 0,-32 26 0 16,2 18 0-16,30-44-2 0,0 0 2 0,-26 48-2 15,4 1 2-15,22-49-3 0,0 0 3 0,-10 51-2 16,12 7 2-16,-2-58-2 0,0 0 2 0,14 53-1 16,9-1 1-16,-23-52-1 0,0 0 1 0,31 43-1 15,1-20 1-15,-32-23 0 0,0 0 0 0,32 14 1 0,-6-16-1 16,-26 2 11-16,0 0-11 0,27-21 11 0,10-20-11 16,-37 41 25-16,0 0-25 0,35-49 25 0,-7-3-25 15,-28 52 32-15,0 0-32 0,27-53 32 0,-8 1-32 16,-19 52 46-16,0 0-46 0,14-37 46 15,-1 6-46-15,-13 31 41 0,0 0-41 0,8-17 41 16,1 8-41-16,-9 9 32 0,0 0-32 0,13 6 32 16,6 14-32-16,-19-20 17 0,0 0-17 0,19 35 17 15,6 1-17-15,-25-36 7 0,0 0-7 0,28 45 7 0,4 9-7 16,-32-54 0-16,0 0 0 0,28 59 0 0,-5-2 0 16,-23-57-11-16,0 0 11 0,20 38-11 0,-6-24 11 15,0 0-888-15</inkml:trace>
  <inkml:trace contextRef="#ctx0" brushRef="#br0" timeOffset="22567.44">17558 4396 975 0,'0'0'0'0,"3"-9"0"0,1-10 0 0,-4 19 3 0,0 0-3 15,7-17 3-15,-4 10-3 0,-3 7 5 0,0 0-5 16,0 0 5-16,11 3-5 0,-11-3 24 0,0 0-24 0,11 16 24 16,8 17-24-16,-19-33 26 0,0 0-26 15,18 39 26-15,5 6-26 0,-23-45 27 0,0 0-27 16,14 45 27-16,-7 4-27 0,-7-49 27 0,0 0-27 0,0 45 28 15,-4-5-28-15,4-40 21 0,0 0-21 0,-9 27 22 16,2-11-22-16,7-16 19 0,0 0-19 0,-1 9 19 0,1-9-19 16,0 0 16-16,0 0-16 0,0 0 16 0,-4-28-16 15,4 28 13-15,0 0-13 0,7-30 14 16,11-9-14-16,-18 39 13 0,0 0-13 0,28-44 14 0,4 3-14 16,-32 41 16-16,0 0-16 0,37-40 16 0,3 7-16 15,-40 33 18-15,0 0-18 0,39-27 18 0,-7 9-18 0,-32 18 16 16,0 0-16-16,32-3 16 0,-1 15-16 0,-31-12 16 15,0 0-16-15,29 24 16 0,-10 9-16 0,-19-33 6 16,0 0-6-16,16 40 7 0,-7 8-7 0,-9-48 1 16,0 0-1-16,1 52 1 0,-1 5-1 0,0-57 0 15,0 0 0-15,0 49 0 0,-1-20 0 0,1-29 0 16,0 0 0-16,0 16 0 0,0-9 0 0,0-7 0 16,0 0 0-16,0 0 1 0,0-11-1 0,0 11 1 15,0 0-1-15,1-21 2 0,8-20-2 0,-9 41 3 0,0 0-3 16,13-47 3-16,4 14-3 0,-17 33 5 15,0 0-5-15,20-33 6 0,8 1-6 0,-28 32 8 0,0 0-8 16,32-28 8-16,3 12-8 0,-35 16 10 0,0 0-10 16,30-8 10-16,-7 4-10 0,-23 4 8 0,0 0-8 15,19 7 9-15,4 10-9 0,-23-17 6 0,0 0-6 16,20 28 6-16,-6 8-6 0,-14-36 3 0,0 0-3 16,14 45 3-16,-4 4-3 0,-10-49 1 0,0 0-1 15,18 43 2-15,5-10-2 0,-23-33 0 0,0 0 0 0,26 14 0 16,11-16 0-16,2 2-1147 0</inkml:trace>
  <inkml:trace contextRef="#ctx0" brushRef="#br0" timeOffset="22992.31">18683 4472 1054 0,'0'0'0'0,"0"-7"0"0,0-10 0 0,0 17 17 15,0 0-17-15,0-16 17 0,0 4-17 0,0 12 40 16,0 0-40-16,0-7 40 0,0 7-40 0,0 0 23 0,0 0-23 16,0 0 23-16,0 0-23 0,0 0 7 15,0 0-7-15,-7 3 8 0,9 13-8 0,-2-16 2 0,0 0-2 16,9 21 3-16,14-1-3 0,-23-20 0 0,0 0 0 15,26 20 1-15,4-5-1 16,-30-15-1-16,0 0 1 0,30 12 0 0,-5-7 0 0,-25-5-2 0,0 0 2 16,23-3-2-16,-7-2 2 0,-16 5 0 15,0 0 0-15,15-9 0 0,-4-6 0 0,-11 15 5 16,0 0-5-16,5-25 6 0,-5-20-6 0,0 45 20 16,0 0-20-16,-14-52 20 0,-18 4-20 0,32 48 31 15,0 0-31-15,-47-43 32 0,-17 5-32 0,64 38 31 0,0 0-31 16,-67-25 32-16,4 15-32 0,63 10 22 0,0 0-22 15,-58 16 22-15,10 23-22 0,48-39 12 0,0 0-12 16,-39 52 12-16,9 21-12 0,30-73 1 0,0 0-1 16,-14 73 1-16,19-4-1 0,-5-69 0 0,0 0 0 15,21 73 0-15,15 15 0 0,-36-88-2 0,0 0 2 16,51 78-2-16,12-14 2 0,-63-64-6 0,0 0 6 0,73 48-5 16,4-15 5-1,-77-33-9-15,0 0 9 0,74 24-8 0,-14-12 8 16,-60-12-2-16,0 0 2 0,44 7-2 0,-12-7 2 15,-32 0-1-15,0 0 1 0,20-3 0 0,-10-4 0 16,-10 7-1-16,0 0 1 0,7-21 0 0,2-24 0 16,-9 45 0-16,0 0 0 0,0-52 0 0,-7-5 0 0,0 2-1020 15</inkml:trace>
  <inkml:trace contextRef="#ctx0" brushRef="#br0" timeOffset="23302.24">19034 3842 460 0,'0'0'0'0,"0"0"0"0,0 0 0 0,0 0 1 16,0 0-1-16,0 12 1 0,11 9-1 0,-11-21 6 15,0 0-6-15,21 29 7 0,11 11-7 0,-32-40 23 0,0 0-23 0,44 43 24 16,5 11-24-16,-49-54 18 0,0 0-18 16,49 67 18-16,3 23-18 0,-52-90 16 15,0 0-16-15,44 94 16 0,-20 10-16 16,-24-104 25-16,0 0-25 0,9 114 25 0,-19 23-25 0,10-137 27 16,0 0-27-16,-32 136 28 0,-26 3-28 0,58-139 27 15,0 0-27-15,-64 149 27 0,2 17-27 0,62-166 29 16,0 0-29-16,-42 140 29 0,12-40-29 0,2 2-546 15</inkml:trace>
  <inkml:trace contextRef="#ctx0" brushRef="#br0" timeOffset="23865.52">19860 4024 1155 0,'0'0'0'0,"0"0"0"0,0 0 0 16,0 0 8-16,0 0-8 0,10 20 8 0,-3 1-8 16,-7-21-1-16,0 0 1 0,6 28 0 0,-10 12 0 15,4-40-13-15,0 0 13 0,-2 53-13 0,2 20 13 0,0-6-798 16</inkml:trace>
  <inkml:trace contextRef="#ctx0" brushRef="#br0" timeOffset="23981.85">19965 4962 527 0,'0'0'0'0,"-10"27"0"0,-25 48 0 0,35-75 4 16,0 0-4-16,-64 110 5 0,-33 29-5 0,97-139 11 0,0 0-11 16,-116 166 11-16,-20 24-11 0,136-190 2 15,0 0-2-15,-131 177 3 0,3-35-3 0,2 3-363 0</inkml:trace>
  <inkml:trace contextRef="#ctx0" brushRef="#br0" timeOffset="24851.27">2020 5252 707 0,'0'0'0'0,"0"0"0"0,0 0 0 16,0 0 0-16,0 0 0 0,14 28 0 0,12 1 0 15,-26-29 0-15,0 0 0 0,32 44 0 0,3 8 0 16,-35-52 0-16,0 0 0 0,34 72 0 0,-4 23 0 0,-30-95-1 15,0 0 1-15,28 104-1 0,-2-10 1 0,-26-94-3 16,0 0 3-16,27 81-2 0,5-17 2 0,-32-64-3 16,0 0 3-16,40 43-2 0,10-29 2 0,-50-14-2 15,0 0 2-15,68-8-1 0,19-31 1 0,-87 39-1 16,0 0 1-16,95-62-1 0,18-31 1 0,-113 93 0 16,0 0 0-16,129-106 1 0,26-22-1 0,-155 128 5 0,0 0-5 0,175-144 5 15,6-15-5-15,-181 159 27 0,0 0-27 16,175-145 28-16,-16 31-28 0,-159 114 47 0,0 0-47 15,141-101 47-15,-25 20-47 0,-116 81 47 0,0 0-47 16,99-61 48-16,-25 13-48 0,-74 48 46 0,0 0-46 0,64-33 46 16,-12 24-46-16,-52 9 40 0,0 0-40 0,32-7 40 15,-18 2-40-15,0 2-778 0</inkml:trace>
  <inkml:trace contextRef="#ctx0" brushRef="#br0" timeOffset="25161.78">1866 5313 684 0,'0'0'0'0,"0"0"0"0,-9 21 0 16,9-21 0-16,0 0 0 0,-5 27 1 0,5 13-1 0,0-40 0 15,0 0 0-15,5 54 0 0,1 22 0 0,-6-76 2 16,0 0-2-16,3 90 3 0,-3 14-3 0,0-104 1 0,0 0-1 15,4 104 2-15,1 10-2 0,-5-114 1 0,0 0-1 0,18 97 1 16,13-21-1-16,-31-76 0 0,0 0 0 16,59 48 0-16,32-36 0 0,-91-12 0 15,0 0 0-15,119-31 0 0,38-45 0 0,-157 76 1 0,0 0-1 16,216-111 2-16,56-20-2 0,-272 131 11 0,0 0-11 16,319-147 11-16,25-7-11 0,-344 154 31 0,0 0-31 15,328-177 32-15,-37-25-32 0,2-4-528 0</inkml:trace>
  <inkml:trace contextRef="#ctx0" brushRef="#br0" timeOffset="25886.89">2436 2675 561 0,'0'0'0'0,"0"0"0"0,0 0 0 0,0 0 0 15,0 0 0-15,21 13 1 0,11 6-1 0,-32-19-1 0,0 0 1 16,32 24 0-1,5 9 0-15,-37-33-4 0,0 0 4 0,40 48-4 0,1 18 4 0,-41-66-15 0,0 0 15 16,40 83-14-16,-8 4 14 0,-32-87-19 0,0 0 19 16,30 84-18-16,-5-8 18 0,-25-76-15 0,0 0 15 15,30 73-15 1,10-7 15-16,-40-66-13 0,0 0 13 0,55 55-13 0,17-22 13 0,-72-33-10 0,0 0 10 16,81 9-9-16,18-30 9 0,-99 21-6 15,0 0 6-15,113-38-6 0,25-14 6 0,-138 52 0 16,0 0 0-16,157-61 1 0,14-18-1 0,-171 79 23 15,0 0-23-15,180-94 24 0,1-20-24 0,-181 114 59 0,0 0-59 16,171-104 60-16,-3 16-60 0,-168 88 70 16,0 0-70-16,162-90 71 0,1-7-71 0,-163 97 82 0,0 0-82 15,141-88 82-15,-28 19-82 0,-113 69 68 0,0 0-68 16,95-57 68-16,-16 13-68 16,-79 44 24-16,0 0-24 0,64-36 24 0,-24 0-24 15,1-4-732-15</inkml:trace>
  <inkml:trace contextRef="#ctx0" brushRef="#br0" timeOffset="26274.82">2046 3082 684 0,'0'0'0'0,"23"-3"0"0,32-6 0 15,-55 9-19-15,0 0 19 0,72-10-18 0,23-4 18 0,-95 14-34 0,0 0 34 16,113-16-34-16,18-5 34 0,-131 21-11 0,0 0 11 16,141-15-10-16,2 15 10 0,-143 0-3 0,0 0 3 0,139 17-2 15,-21 20 2-15,-118-37 0 0,0 0 0 0,104 43 0 16,-19 2 0-16,-85-45 1 0,0 0-1 16,69 48 1-16,-11-3-1 0,-58-45 2 0,0 0-2 15,46 40 2-15,-11-4-2 0,-35-36 3 16,0 0-3-16,32 32 4 0,0-12-4 0,-32-20 4 0,0 0-4 15,37 9 5-15,7-13-5 0,-44 4 12 0,0 0-12 16,67-20 13-16,24-24-13 0,-91 44 23 0,0 0-23 16,113-62 24-16,23-30-24 0,-136 92 46 0,0 0-46 15,180-114 47-15,60-31-47 0,-240 145 54 0,0 0-54 0,293-173 54 16,37-24-54-16,-330 197 33 0,0 0-33 0,342-236 34 16,-12-49-34-16,1 1-627 0</inkml:trace>
  <inkml:trace contextRef="#ctx0" brushRef="#br0" timeOffset="55586.77">1505 1270 281 0,'0'0'0'0,"0"0"32"0,0 0-32 16,-36 12 32-16,17-5-32 0,19-7 27 16,0 0-27-16,-18 9 28 0,-5 3-28 0,23-12 13 0,0 0-13 0,-30 21 14 15,-12 10-14-15,42-31 13 0,0 0-13 16,-56 45 13-16,-13 22-13 0,69-67 9 0,0 0-9 15,-73 87 9-15,-4 31-9 0,77-118 5 0,0 0-5 16,-85 152 6-16,-15 54-6 0,100-206 7 0,0 0-7 16,-113 263 7-16,0 52-7 0,113-315 11 0,0 0-11 15,-108 339 11-15,8 9-11 0,100-348 15 0,0 0-15 16,-76 370 15-16,21 6-4 0,34-20 0 0,30-34 15 16,35-31 1-16,28-25 11 15,20-42 1 1,16-48-39-16,-108-176 41 0,0 0-41 0,116 146 41 15,20-17-41-15,-136-129 39 0,0 0-39 16,136 97 40-16,5-24-40 0,-141-73 28 0,0 0-28 0,134 38 28 16,-4-35-28-16,1-3-628 0</inkml:trace>
  <inkml:trace contextRef="#ctx0" brushRef="#br0" timeOffset="55983.61">1916 1379 740 0,'0'0'0'16,"0"0"0"-16,-55 7 0 0,55-7 3 0,0 0-3 0,-62 12 4 16,-30 13-4-16,92-25 9 0,0 0-9 0,-102 41 10 0,-11 23-10 0,113-64 10 15,0 0-10-15,-130 85 10 0,-26 24-10 16,156-109 9-16,0 0-9 0,-156 137 9 16,2 29-9-16,154-166 23 0,0 0-23 0,-141 194 24 0,28 29-24 15,113-223 21-15,0 0-21 0,-102 258 21 16,15 32-21-16,87-290 25 0,0 0-25 0,-60 312 26 0,34 36-26 15,26-348 31-15,0 0-31 0,14 351 31 0,50-17-31 0,-64-334 31 16,0 0-31-16,116 318 32 0,43-13-32 0,-159-305 35 0,0 0-35 0,206 286 35 16,45-20-35-1,-251-266 31-15,0 0-31 0,283 235 32 0,33-30-32 16,0-3-842-16</inkml:trace>
  <inkml:trace contextRef="#ctx0" brushRef="#br0" timeOffset="57236.75">2251 6940 673 0,'0'0'0'0,"0"0"0"16,-29-16 0-16,29 16 16 0,0 0-16 0,-35-7 17 15,-11 11-17-15,46-4 38 0,0 0-38 0,-58 8 39 16,-5 13-39-16,63-21 36 0,0 0-36 0,-67 28 36 16,-2 15-36-16,69-43 35 0,0 0-35 0,-72 50 35 15,-15 12-35-15,87-62 20 0,0 0-20 0,-81 90 20 16,0 44-20-16,81-134 24 0,0 0-24 0,-71 162 25 0,6 36-25 16,65-198 24-16,0 0-24 0,-53 221 25 15,16 16-25-15,37-237 22 0,0 0-22 0,-12 244 22 16,24 2-22-16,-12-246 18 0,0 0-18 0,32 246 18 0,19-11-18 15,-51-235 15-15,0 0-15 0,79 230 15 0,39-8-15 16,-118-222 11-16,0 0-11 0,124 207 11 0,1-13-11 16,-125-194 8-16,0 0-8 0,127 178 9 15,7-13-9-15,-134-165 6 0,0 0-6 0,115 137 7 0,-25-27-7 16,3-1-859-16</inkml:trace>
  <inkml:trace contextRef="#ctx0" brushRef="#br0" timeOffset="57617.21">2127 6960 684 0,'0'0'0'0,"-44"33"0"15,-69 57 0-15,113-90 17 0,0 0-17 0,-141 133 17 16,-2 44-17-16,143-177 36 0,0 0-36 0,-132 209 37 16,33 23-37-16,99-232 37 0,0 0-37 0,-76 274 38 0,18 41-38 15,58-315 71-15,0 0-71 0,-25 327 72 16,40 5-72-16,-15-332 75 0,0 0-75 0,40 343 75 15,32 1-75-15,-72-344 59 0,0 0-59 0,113 318 59 0,46-35-59 16,-159-283 48-16,0 0-48 0,198 237 49 0,36-38-49 16,-234-199 19-16,0 0-19 0,272 154 20 0,31-42-20 0,-303-112 23 15,0 0-23-15,0 0-1017 0</inkml:trace>
  <inkml:trace contextRef="#ctx0" brushRef="#br0" timeOffset="58260.9">5412 6178 449 0,'0'0'0'0,"0"0"0"0,0 0 0 0,0 0 22 15,0 0-22-15,-6-26 23 0,1 19-23 0,5 7 52 16,0 0-52-16,0 0 53 0,-9-8-53 0,9 8 57 16,0 0-57-16,0 0 57 0,0 0-57 0,0 0 30 0,0 0-30 15,-9 3 31-15,-14 11-31 0,23-14 24 0,0 0-24 16,-26 28 24-16,-6 15-24 0,32-43 14 0,0 0-14 0,-35 66 14 16,-6 25-14-16,41-91 10 0,0 0-10 15,-37 111 10-15,6 21-10 0,31-132 8 0,0 0-8 16,-23 143 9-16,5 15-9 0,18-158 7 0,0 0-7 15,-9 157 7-15,13-5-7 0,-4-152 9 16,0 0-9-16,14 137 10 0,9-26-10 0,-23-111 9 16,0 0-9-16,26 97 10 0,2-14-10 0,-28-83 16 15,0 0-16-15,27 73 17 0,-13-4-17 0,-14-69 24 16,0 0-24-16,4 53 24 0,-8-18-24 0,4-35 25 16,0 0-25-16,-23 12 26 0,-14-24-26 0,-2 2-744 0</inkml:trace>
  <inkml:trace contextRef="#ctx0" brushRef="#br0" timeOffset="58758.23">5334 6185 1166 0,'0'0'0'0,"0"0"0"0,0 0 0 16,0 0 15-16,0 0-15 0,-4 9 16 0,4-1-16 0,0-8 13 15,0 0-13-15,8 16 14 0,2 8-14 0,-10-24 16 16,0 0-16-16,18 28 16 0,8 0-16 0,-26-28 6 15,0 0-6-15,37 25 7 0,16 3-7 0,-53-28 3 16,0 0-3-16,74 24 4 0,34 4-4 0,-108-28 4 16,0 0-4-16,125 16 4 0,29-11-4 15,-154-5 8-15,0 0-8 0,178 0 9 0,39-4-9 16,-217 4 11-16,0 0-11 0,252-5 11 0,28-5-11 0,-280 10 8 16,0 0-8-16,314-9 8 0,36 0-8 0,-350 9 6 15,0 0-6-15,374-6 7 0,22 4-7 0,-396 2 6 16,0 0-6-16,420 0 7 0,23 8-7 0,-443-8 5 0,0 0-5 15,478 13 6-15,30-1-6 0,-508-12 5 16,0 0-5-16,515 19 6 0,9 3-6 0,-524-22 7 0,0 0-7 16,540 19 7-16,6-10-7 0,-546-9 7 0,0 0-7 15,551 10 8-15,6 8-8 0,-557-18 5 0,0 0-5 0,554 8 6 16,-7-4-6-16,-547-4 4 0,0 0-4 16,541 3 5-16,-8 1-5 0,-533-4 4 0,0 0-4 0,503 5 5 15,-18 2-5-15,-485-7 6 0,0 0-6 0,458 8 6 16,-32-2-6-16,-426-6 5 0,0 0-5 0,386 8 6 15,-39 4-6-15,-347-12 6 0,0 0-6 16,316 14 6-16,-36 4-6 0,-280-18 13 0,0 0-13 16,240 17 14-16,-42-2-14 0,-198-15 22 0,0 0-22 0,155 19 22 0,-42-1-22 15,-113-18 24-15,0 0-24 0,65 19 25 16,-52-2-25-16,-1-1-1140 0</inkml:trace>
  <inkml:trace contextRef="#ctx0" brushRef="#br0" timeOffset="59376.38">4886 7872 931 0,'0'0'0'15,"0"0"0"-15,0 0 0 0,0 0 4 16,0 0-4-16,0 0 4 0,0 0-4 16,0 0 19-16,0 0-19 0,0 0 19 0,41 25-19 0,-41-25 17 15,0 0-17-15,42 12 17 0,25-4-17 16,-67-8 7-16,0 0-7 0,90 6 7 0,33 0-7 0,-123-6 4 16,0 0-4-16,154 2 4 0,29 0-4 15,-183-2 2-15,0 0-2 0,244-2 3 0,45-3-3 0,-289 5 1 16,0 0-1-16,335-12 2 0,35 0-2 15,-370 12 1-15,0 0-1 0,417-18 1 0,41-4-1 0,-458 22 3 16,0 0-3-16,493-26 3 0,39-2-3 0,-532 28 4 0,0 0-4 0,556-27 4 0,40-3-4 0,-596 30 6 31,0 0-6-31,624-22 6 0,27 6-6 0,-651 16 3 0,0 0-3 16,662-9 4-16,17 9-4 0,-679 0 9 16,0 0-9-16,681 4 9 0,0 8-9 0,-681-12 14 0,0 0-14 15,670 12 15-15,-9 0-15 0,-661-12 18 0,0 0-18 16,651 16 18-16,-18-1-18 0,-633-15 23 0,0 0-23 0,602 14 24 15,-38-3-24-15,-564-11 29 0,0 0-29 16,528 8 29-16,-24-8-29 0,-504 0 40 0,0 0-40 16,454 2 40-16,-51 1-40 0,-403-3 27 0,0 0-27 15,352 7 27-15,-53 2-27 0,-299-9 33 0,0 0-33 0,251 12 34 16,-52-3-34-16,-199-9 27 0,0 0-27 0,150 7 28 16,-39-7-28-16,0 1-1080 0</inkml:trace>
  <inkml:trace contextRef="#ctx0" brushRef="#br0" timeOffset="61211.81">4567 8921 337 0,'0'0'0'0,"0"0"0"16,14-22 0-16,-14 22 15 0,0 0-15 0,17-28 16 0,1-12-16 0,-18 40 74 0,0 0-74 15,9-43 74-15,-9 1-74 16,0 42 94-16,0 0-94 0,-5-33 94 16,-4 9-94-16,9 24 78 0,0 0-78 0,-30-12 79 0,-21 14-79 15,51-2 39-15,0 0-39 0,-73 22 39 0,-15 16-39 0,88-38 27 0,0 0-27 0,-92 51 27 16,6-1-27-16,86-50 17 0,0 0-17 0,-76 46 18 16,16-4-18-16,60-42 19 15,0 0-19-15,-47 33 20 0,18-5-20 0,29-28 14 0,0 0-14 0,-8 24 14 16,20 3-14-16,-12-27 16 0,0 0-16 15,32 25 17-15,13-11-17 0,-45-14 14 0,0 0-14 0,59 12 14 16,13-2-14-16,-72-10 11 0,0 0-11 0,81 17 11 16,0 11-11-16,-81-28 6 0,0 0-6 0,73 31 6 15,-19 14-6-15,-54-45 6 0,0 0-6 0,36 45 7 16,-17 4-7-16,-19-49 6 0,0 0-6 0,0 39 7 16,-14-9-7-16,14-30 5 0,0 0-5 0,-39 28 6 15,-30 4-6-15,69-32 7 0,0 0-7 0,-77 35 7 0,-5-2-7 16,82-33 7-16,0 0-7 0,-70 26 8 0,24-11-8 15,46-15 12-15,0 0-12 0,-37 4 13 0,5-15-13 16,32 11 14-16,0 0-14 0,-14-22 14 0,19-14-14 16,-5 36 15-16,0 0-15 0,29-52 16 0,24-30-16 15,-2-2-945-15</inkml:trace>
  <inkml:trace contextRef="#ctx0" brushRef="#br0" timeOffset="61494.04">4960 8556 1054 0,'0'0'0'15,"0"0"0"-15,0 0 0 0,0 0 0 0,0 0 0 0,9-9 0 16,-9 9 0-16,0 0-2 0,0 0 2 0,12 11-2 16,-3 8 2-16,-9-19 1 0,0 0-1 0,9 27 2 15,1 18-2-15,-10-45 3 0,0 0-3 0,6 54 4 16,1 10-4-16,-7-64 7 0,0 0-7 0,14 64 8 16,0-9-8-16,-14-55 9 0,0 0-9 0,14 54 10 15,2 0-10-15,-16-54 8 0,0 0-8 0,11 59 9 16,-3 1-9-16,-8-60 10 0,0 0-10 0,4 57 10 15,-4-8-10-15,0-49 9 0,0 0-9 0,0 39 10 16,0-13-10-16,0-26 9 0,0 0-9 0,0 19 9 16,-4-3-9-16,4-16 10 0,0 0-10 15,-8 0 11-15,-12-12-11 0,3 0-832 0</inkml:trace>
  <inkml:trace contextRef="#ctx0" brushRef="#br0" timeOffset="61650.83">4729 9125 1177 0,'0'0'0'0,"0"0"0"0,9-10 0 0,-9 10 27 16,0 0-27-16,26-11 27 0,29-2-27 0,-55 13 52 16,0 0-52-16,67-14 52 0,11-5-52 0,-78 19 69 0,0 0-69 15,86-16 69-15,8 2-69 0,-94 14 40 0,0 0-40 16,95-12 41-16,-14 9-41 16,-81 3 29-16,0 0-29 0,58-4 30 0,-24 1-30 0,-3 1-1150 15</inkml:trace>
  <inkml:trace contextRef="#ctx0" brushRef="#br0" timeOffset="62027.11">5131 9340 1323 0,'0'0'0'0,"0"0"0"15,0 0 0-15,0 0 40 0,0 0-40 0,0 0 41 16,13-12-41-16,-13 12 87 0,0 0-87 0,19-21 87 16,13-10-87-16,-32 31 67 0,0 0-67 0,37-42 67 15,7-6-67 1,-44 48 36-16,0 0-36 0,37-52 36 0,-5-2-36 0,-32 54 21 0,0 0-21 0,26-46 22 15,-5 7-22-15,-21 39 14 0,0 0-14 0,14-31 14 0,0-2-14 16,-14 33 13-16,0 0-13 0,9-22 14 0,0 8-14 16,-9 14 10-16,0 0-10 0,9-9 10 0,9 6-10 15,-18 3 6-15,0 0-6 0,22 0 7 0,5 3-7 32,-27-3 4-32,0 0-4 0,32 9 4 0,5 3-4 0,-37-12 1 0,0 0-1 0,40 17 2 0,1 8-2 15,-41-25 0-15,0 0 0 0,28 31 1 16,-7 2-1-1,-21-33 0-15,0 0 0 0,4 45 0 0,-13 15 0 0,9-60-2 0,0 0 2 0,-21 64-2 0,-7-3 2 16,28-61-6-16,0 0 6 0,-30 57-5 0,10-10 5 16,20-47-9-16,0 0 9 0,-5 41-8 0,12-11 8 15,-7-30-11-15,0 0 11 0,33 26-11 0,22-4 11 16,-55-22-13-16,0 0 13 0,69 14-12 0,9-12 12 16,-78-2-12-16,0 0 12 0,89-12-12 0,14-13 12 15,-3 1-1308-15</inkml:trace>
  <inkml:trace contextRef="#ctx0" brushRef="#br0" timeOffset="62373.45">6749 8840 774 0,'0'0'0'0,"0"0"0"0,-2-9 0 15,2 9 68-15,0 0-68 0,-4-9 68 0,-6-3-68 16,10 12 49-16,0 0-49 0,-27-12 49 0,-17 0-49 16,44 12 43-16,0 0-43 0,-54-10 43 0,-13 10-43 0,67 0 19 15,0 0-19-15,-64 10 19 0,4 14-19 0,60-24 13 16,0 0-13-16,-63 30 13 0,-10 10-13 0,73-40 7 16,0 0-7-16,-67 44 8 0,4 12-8 15,63-56 8-15,0 0-8 0,-50 69 9 0,19 7-9 0,31-76 9 16,0 0-9-16,-15 73 10 0,21-13-10 15,-6-60 8-15,0 0-8 0,26 51 8 0,15-8-8 16,-41-43 8-16,0 0-8 0,54 33 8 0,5-5-8 16,-59-28 4-16,0 0-4 0,65 15 5 0,2-6-5 15,-67-9 1-15,0 0-1 0,67-4 2 0,0-1-2 16,5-4-880-16</inkml:trace>
  <inkml:trace contextRef="#ctx0" brushRef="#br0" timeOffset="62613.11">6770 8957 1009 0,'0'0'0'0,"0"0"0"16,0 0 0-16,0 0 6 0,0 0-6 0,3 11 6 0,-3 3-6 16,0-14 5-16,0 0-5 0,6 26 5 0,4 19-5 15,-10-45 19-15,0 0-19 0,9 60 19 0,-2 13-19 0,-7-73 26 16,0 0-26-16,7 74 26 0,0-3-26 0,-7-71 29 16,0 0-29-16,9 73 29 0,0 8-29 0,-9-81 32 15,0 0-32-15,9 82 33 0,-2-3-33 16,-7-79 30-16,0 0-30 0,3 73 30 0,1-16-30 15,-4-57 30-15,0 0-30 0,0 40 31 0,0-16-31 16,0-24 28-16,0 0-28 0,0 16 28 0,0-8-28 0,0-8 26 16,0 0-26-16,0 0 27 0,-9-10-27 0,9 10 18 15,0 0-18-15,-4-24 19 0,8-21-19 0,-4 0-1074 16</inkml:trace>
  <inkml:trace contextRef="#ctx0" brushRef="#br0" timeOffset="62864">6793 9271 975 0,'0'0'0'0,"0"-16"0"16,0-24 0-16,0 40 14 0,0 0-14 0,0-48 14 15,3-1-14-15,-3 49 23 0,0 0-23 0,6-45 24 16,8 4-24-16,-14 41 48 0,0 0-48 0,17-31 48 16,6 6-48-16,-23 25 43 0,0 0-43 0,21-20 43 15,4 8-43-15,-25 12 35 0,0 0-35 0,30-9 35 16,7 14-35-16,-37-5 37 0,0 0-37 16,35 16 38-16,-1 8-38 0,-34-24 24 0,0 0-24 0,26 33 25 0,-8 19-25 15,-18-52 16-15,0 0-16 0,4 57 17 16,-19 3-17-16,15-60 12 0,0 0-12 0,-21 61 12 15,-7-16-12-15,28-45 8 0,0 0-8 0,-32 36 9 0,8-8-9 16,24-28 6-16,0 0-6 0,-16 17 7 0,3-5-7 16,13-12 2-16,0 0-2 0,0 0 3 0,4-8-3 15,-2-1-1079-15</inkml:trace>
  <inkml:trace contextRef="#ctx0" brushRef="#br0" timeOffset="63414.27">7257 8964 1020 0,'0'0'0'15,"0"0"0"-15,0 0 0 0,0 0 22 0,0 0-22 16,8 4 22-16,3 8-22 0,-11-12 14 16,0 0-14-16,14 15 14 0,-1 8-14 0,-13-23 28 0,0 0-28 0,14 26 28 15,9 3-28-15,-23-29 19 0,0 0-19 0,30 30 20 16,10 1-20-16,-40-31 17 0,0 0-17 0,42 24 17 16,8-3-17-16,-50-21 21 0,0 0-21 0,40 12 22 15,1-12-22-15,-41 0 22 0,0 0-22 0,35-14 23 16,-3-12-23-16,-32 26 20 0,0 0-20 0,26-38 21 15,-6-9-21-15,-20 47 29 0,0 0-29 16,12-46 29-16,-3 2-29 0,-9 44 33 0,0 0-33 16,5-32 34-16,-5 7-34 0,0 25 31 0,0 0-31 15,-5-19 31-15,1 7-31 0,4 12 26 0,0 0-26 16,-5-8 27-16,5 8-27 0,0 0 20 0,0 0-20 0,-9 8 21 16,-8 20-21-16,17-28 11 0,0 0-11 0,-18 45 11 15,9 19-11-15,9-64 5 0,0 0-5 0,-5 76 6 16,5 12-6-16,0-88 1 0,0 0-1 0,2 97 1 15,7-3-1-15,-9-94 0 16,0 0 0-16,8 93 0 0,1 13 0 0,-9-106-1 16,0 0 1-16,9 103-1 0,-5-13 1 0,-4-90-3 0,0 0 3 0,5 92-3 0,-5 7 3 15,0-99-5-15,0 0 5 0,0 93-4 0,0-15 4 16,0-78-3-16,0 0 3 0,-5 61-2 0,1-20 2 16,4-41-2-16,0 0 2 0,-3 30-1 0,-3-10 1 15,6-20-1-15,0 0 1 0,-5 18 0 0,0-4 0 16,5-14 0-16,0 0 0 0,-4 10 0 0,-1-3 0 15,5-7 0-15,0 0 0 0,0 0 1 0,-4 7-1 16,4-7 4-16,0 0-4 0,0 0 4 0,0 0-4 0,0 0 8 16,0 0-8-16,0 0 9 0,-9 5-9 0,9-5 15 15,0 0-15-15,0 0 15 0,0 0-15 0,0 0 19 0,0 0-19 16,0 0 19-16,-5 0-19 0,5 0 21 16,0 0-21-16,0 0 22 0,0 0-22 0,0 0 18 0,0 0-18 15,-12-12 18-15,-8-26-18 0,3-4-1300 0</inkml:trace>
  <inkml:trace contextRef="#ctx0" brushRef="#br0" timeOffset="64232.93">7036 9034 942 0,'0'0'0'0,"0"0"0"0,0 0 0 0,0 0 11 16,0 0-11-16,0 0 11 0,0 0-11 16,0 0 29-16,0 0-29 0,18-18 29 0,-9 15-29 15,-9 3 34-15,0 0-34 0,15-4 35 0,7 1-35 16,-22 3 32-16,0 0-32 0,23 0 32 0,0 7-32 0,-23-7 33 15,0 0-33-15,22 12 34 0,1 12-34 0,-23-24 33 16,0 0-33-16,25 33 34 0,-2 19-34 0,-23-52 18 0,0 0-18 16,23 52 19-16,0 0-19 0,-23-52 13 15,0 0-13-15,26 41 13 0,8-13-13 0,-34-28 7 16,0 0-7-16,39 21 8 0,7-13-8 0,-46-8 7 0,0 0-7 16,44 4 7-16,-4-4-7 0,-40 0 11 0,0 0-11 0,32-12 11 15,0-9-11-15,-32 21 14 0,0 0-14 0,26-33 15 16,-6-5-15-16,-20 38 18 0,0 0-18 0,12-45 18 15,2 0-18-15,-14 45 20 0,0 0-20 0,9-45 20 16,-4 9-20-16,-5 36 19 0,0 0-19 16,4-31 20-16,4 10-20 0,-8 21 18 0,0 0-18 15,6-19 19-15,-6 7-19 0,0 12 16 0,0 0-16 16,2-11 16-16,-2 11-16 0,0 0 11 0,0 0-11 0,3-7 12 16,-3 7-12-16,0 0 7 0,0 0-7 0,0 0 8 15,0 0-8-15,0 0 4 0,0 0-4 0,0 0 5 16,0 0-5-16,0 0 2 0,0 0-2 0,0 0 3 15,4 5-3-15,-4-5 1 0,0 0-1 0,0 11 1 0,0 4-1 16,0-15 0-16,0 0 0 0,0 30 0 0,1 10 0 16,-1-40 0-16,0 0 0 0,4 53 0 0,-4 17 0 15,0-70 0-15,0 0 0 0,3 79 0 16,-3 1 0-16,0-80-1 0,0 0 1 0,0 90 0 0,-3 24 0 16,3-114-1-16,0 0 1 0,-4 118-1 15,3-8 1-15,1-110-1 0,0 0 1 0,0 111 0 0,-4 14 0 16,4-125-1-16,0 0 1 0,-5 114 0 0,-4-31 0 15,9-83 0-15,0 0 0 0,-5 68 0 0,-2-18 0 16,7-50 1-16,0 0-1 0,-2 40 1 0,2-20-1 16,0-20 3-16,0 0-3 0,-4 16 3 0,4-16-3 15,0 0 3-15,0 0-3 0,-9-11 3 0,-1-25-3 0,-2-2-1200 16</inkml:trace>
  <inkml:trace contextRef="#ctx0" brushRef="#br0" timeOffset="64676.32">8888 8321 751 0,'0'0'0'0,"0"0"0"0,0 0 0 0,0 0 8 15,0 0-8-15,-42 20 9 0,-2 1-9 0,44-21 19 16,0 0-19-16,-55 29 20 0,-8 11-20 0,63-40 20 15,0 0-20-15,-71 52 20 0,-3 9-20 0,74-61 60 16,0 0-60-16,-81 81 61 0,1 28-61 0,80-109 38 0,0 0-38 16,-65 118 39-16,12 6-39 15,53-124 35-15,0 0-35 0,-37 125 35 0,14-7-35 0,23-118 50 16,0 0-50-16,-7 116 50 0,14-9-50 0,-7-107 45 16,0 0-45-16,29 104 45 0,22-7-45 0,-51-97 37 15,0 0-37-15,70 84 38 0,29-9-38 0,-99-75 41 16,0 0-41-16,131 48 41 0,36-30-41 0,4-1-1037 15</inkml:trace>
  <inkml:trace contextRef="#ctx0" brushRef="#br0" timeOffset="65992.92">14757 8888 337 0,'0'0'0'0,"0"0"0"16,19-15 0-16,-19 15 8 16,0 0-8-16,20-18 9 0,4-11-9 0,-24 29 33 0,0 0-33 0,20-31 33 15,-3-6-33-15,-17 37 65 0,0 0-65 16,13-36 65-16,-8-9-65 0,-5 45 63 16,0 0-63-16,-4-36 63 0,-1 1-63 0,5 35 39 0,0 0-39 15,-14-29 40-15,-13-4-40 0,27 33 28 0,0 0-28 16,-35-33 28-16,-5 7-28 0,40 26 22 0,0 0-22 15,-43-17 23-15,-4 5-23 0,47 12 15 0,0 0-15 16,-41-7 16-16,13 8-16 0,28-1 9 16,0 0-9-16,-23 12 10 0,-3 13-10 0,26-25 6 15,0 0-6-15,-20 38 6 0,2 17-6 0,18-55 1 0,0 0-1 0,-8 75 2 0,8 23-2 16,0-98 0-16,0 0 0 0,8 107 1 0,1-3-1 16,-9-104 1-16,0 0-1 0,18 109 1 0,10 4-1 15,-28-113 2-15,0 0-2 0,32 114 2 0,-2-10-2 16,-30-104 8-1,0 0-8-15,28 97 8 0,-1 1-8 0,-27-98 11 0,0 0-11 16,15 85 11-16,-8-17-11 0,-7-68 17 0,0 0-17 0,0 48 18 16,-8-20-18-16,8-28 22 0,0 0-22 0,-18 12 23 0,-14-14-23 15,1 1-725-15</inkml:trace>
  <inkml:trace contextRef="#ctx0" brushRef="#br0" timeOffset="66338">14224 9125 1132 0,'0'0'0'0,"5"-8"0"0,8-11 0 15,-13 19 22-15,0 0-22 0,33-21 23 0,20 5-23 16,-53 16 49 0,0 0-49-16,67-12 49 0,11 0-49 0,-78 12 75 0,0 0-75 15,91-16 76-15,22 3-76 0,-113 13 37 0,0 0-37 16,108-14 37-16,-22 2-37 16,-86 12 25-16,0 0-25 0,76-11 26 0,-9 1-26 0,-67 10 26 15,0 0-26-15,57-12 27 0,-10 0-27 0,-47 12 27 16,0 0-27-16,34-13 28 0,-17 1-28 0,-17 12 29 0,0 0-29 15,9-12 29-15,-5-3-29 16,-4 15 28-16,0 0-28 0,2-14 28 0,-2 5-28 16,0 9 21-16,0 0-21 0,0 0 22 0,0 0-22 0,0 0 15 15,0 0-15-15,0 9 16 0,0 15-16 0,0-24 9 16,0 0-9-16,3 36 10 0,6 6-10 0,-9-42 7 16,0 0-7-16,14 52 7 0,0 8-7 0,-14-60 1 15,0 0-1-15,16 64 1 0,-11-3-1 0,-5-61 0 16,0 0 0-16,4 48 0 0,-4-20 0 0,0-28 0 15,0 0 0-15,-9 5 0 0,-9-22 0 0,1 1-1352 0</inkml:trace>
  <inkml:trace contextRef="#ctx0" brushRef="#br0" timeOffset="66453.72">14915 8447 1222 0,'0'0'0'0,"0"0"0"0,0 0 0 15,0 0 40-15,0 0-40 0,2 9 41 0,5 6-41 16,-7-15 79-16,0 0-79 0,18 21 80 0,14 7-80 15,-32-28 25-15,0 0-25 0,42 39 25 0,16 15-25 0,-58-54 0 16,0 0 0-16,62 55 1 0,-7-4-1 0,-1 0-1075 16</inkml:trace>
  <inkml:trace contextRef="#ctx0" brushRef="#br0" timeOffset="67095.97">15371 8847 863 0,'0'0'0'0,"0"0"0"0,5 17 0 0,-5-17 6 0,0 0-6 15,0 12 6-15,2-3-6 0,-2-9 12 0,0 0-12 0,1 7 12 16,5 0-12-16,-6-7 25 0,0 0-25 15,10 5 25-15,6-2-25 0,-16-3 21 0,0 0-21 16,25-3 22-16,5-6-22 0,-30 9 20 0,0 0-20 16,24-12 20-16,-8 0-20 0,-16 12 28 0,0 0-28 0,9-23 29 15,-4-13-29-15,-5 36 39 0,0 0-39 0,-3-42 40 16,-2 6-40-16,5 36 41 0,0 0-41 16,-7-33 41-16,5 12-41 0,2 21 38 0,0 0-38 15,0-10 39-15,0 10-39 0,0 0 33 0,0 0-33 0,17 9 33 0,15 17-33 16,-32-26 24-16,0 0-24 0,46 38 24 15,9 14-24-15,-55-52 19 0,0 0-19 0,56 57 19 16,-1 2-19-16,-55-59 13 0,0 0-13 0,46 58 14 16,-6 7-14-16,-40-65 7 0,0 0-7 0,36 67 7 15,-8-6-7-15,-28-61 3 0,0 0-3 0,21 48 3 0,-7-15-3 16,-14-33 1-16,0 0-1 0,7 24 1 16,0-8-1-16,-7-16 0 0,0 0 0 0,18 8 0 0,8-8 0 15,-26 0 0-15,0 0 0 0,39-17 0 0,5-14 0 16,-44 31 0-16,0 0 0 0,46-49 0 0,-2-8 0 15,-44 57 1-15,0 0-1 0,41-60 1 0,-1 8-1 16,-40 52 9-16,0 0-9 0,36-56 9 0,1 3-9 16,-37 53 19-16,0 0-19 0,30-54 20 0,-9 7-20 15,-21 47 26-15,0 0-26 0,12-32 26 0,-7 11-26 16,-5 21 16-16,0 0-16 0,4-7 16 0,-4 7-16 16,0 0 10-16,0 0-10 0,0 19 10 0,2 14-10 0,-2-33 4 15,0 0-4-15,7 40 5 0,7-1-5 16,-14-39 1-16,0 0-1 0,26 35 2 0,17-4-2 0,-43-31 0 15,0 0 0-15,51 30 1 0,12-3-1 0,-63-27 0 16,0 0 0-16,69 31 0 0,0 2 0 0,-69-33-1 16,0 0 1-16,63 37 0 0,-4 8 0 0,-59-45-2 0,0 0 2 15,44 46-1-15,-18 5 1 0,-26-51-2 16,0 0 2-16,5 51-2 0,-26-6 2 0,21-45-3 0,0 0 3 16,-39 44-2-16,-13-11 2 0,52-33-3 0,0 0 3 15,-55 29-2-15,2-10 2 0,53-19-1 0,0 0 1 16,-46 7-1-16,7-14 1 0,39 7 0 0,0 0 0 15,-28-19 0-15,16-10 0 0,12 29 0 0,0 0 0 0,7-45 0 16,14-16 0-16,2 0-1203 0</inkml:trace>
  <inkml:trace contextRef="#ctx0" brushRef="#br0" timeOffset="67257.92">16981 8738 964 0,'0'0'0'0,"9"-7"0"0,12-9 0 0,-21 16 7 16,0 0-7-16,23-12 8 0,-4 10-8 0,-19 2 4 0,0 0-4 15,18 16 5-15,5 25-5 0,-23-41 5 0,0 0-5 16,21 52 6-16,-3 11-6 0,-18-63 1 0,0 0-1 15,14 67 1-15,3 9-1 0,-17-76 0 0,0 0 0 16,20 85 1-16,1 0-1 0,-21-85 0 0,0 0 0 16,18 81 1-16,5-15-1 15,-23-66 0-15,0 0 0 0,14 55 0 0,-9-18 0 16,-5-37 2-16,0 0-2 0,-2 24 2 0,-3-12-2 16,1 0-696-16</inkml:trace>
  <inkml:trace contextRef="#ctx0" brushRef="#br0" timeOffset="67411.17">16602 8895 1110 0,'0'0'0'15,"16"0"0"-15,26 0 0 0,-42 0 28 0,0 0-28 0,70 0 29 16,26-3-29-16,-96 3 63 0,0 0-63 0,104 0 63 16,7 0-63-16,-111 0 20 0,0 0-20 0,109 0 20 15,4-4-20-15,-113 4 3 0,0 0-3 0,92-2 3 0,-29-1-3 16,1-4-945-16</inkml:trace>
  <inkml:trace contextRef="#ctx0" brushRef="#br0" timeOffset="67789.27">17565 8835 942 0,'0'0'0'0,"0"0"0"0,0 0 0 0,0 0 8 0,0 0-8 16,2 8 8 0,1 1-8-16,-3-9 17 0,0 0-17 0,14 19 18 0,6 9-18 15,-20-28 38-15,0 0-38 0,26 36 38 0,2 9-38 0,-28-45 32 16,0 0-32-16,30 54 32 0,0 16-32 0,-30-70 26 15,0 0-26-15,28 73 27 0,-5-2-27 0,-23-71 21 16,0 0-21-16,13 55 22 0,-8-25-22 16,-5-30 25-16,0 0-25 0,2 19 26 0,-2-10-26 0,0-9 28 15,0 0-28-15,0 0 28 0,-9-14-28 0,9 14 29 16,0 0-29-16,-2-31 30 0,8-27-30 0,-6 58 31 16,0 0-31-16,15-70 31 0,10 0-31 15,-25 70 34-15,0 0-34 0,32-65 35 0,3 13-35 16,-35 52 31-16,0 0-31 0,42-45 31 0,1 13-31 15,-43 32 26-15,0 0-26 0,39-17 26 0,-8 14-26 16,-31 3 6-16,0 0-6 0,32 8 7 0,7 17-7 0,-39-25 1 16,0 0-1-16,37 39 1 0,-2 10-1 15,-35-49 0-15,0 0 0 0,28 64 0 0,-5 9 0 0,-23-73-2 0,0 0 2 0,22 69-2 16,-1-16 2-16,-21-53-6 0,0 0 6 0,23 39-5 0,0-19 5 16,-23-20-12-16,0 0 12 0,33 5-12 15,13-10 12-15,2 2-1152 0</inkml:trace>
  <inkml:trace contextRef="#ctx0" brushRef="#br0" timeOffset="68712.05">18796 8964 964 0,'0'0'0'16,"0"-8"0"-16,2-17 0 0,-2 25 8 0,0 0-8 0,-4-24 9 16,-13 9-9-16,17 15 17 0,0 0-17 0,-32-9 17 15,-14 14-17-15,46-5 19 0,0 0-19 0,-53 16 19 16,0 11-19-16,53-27 16 0,0 0-16 0,-44 42 17 16,11 10-17-16,33-52 4 0,0 0-4 0,-20 60 5 15,13 8-5-15,7-68 3 0,0 0-3 0,9 59 4 16,12-13-4-16,-21-46 4 0,0 0-4 0,30 33 4 15,11-17-4-15,-41-16 5 0,0 0-5 0,47-4 6 16,6-20-6-16,-53 24 14 0,0 0-14 0,50-41 14 16,-5-20-14-16,-45 61 21 0,0 0-21 0,45-62 21 15,-8 8-21-15,-37 54 23 0,0 0-23 0,31-45 24 16,-10 9-24-16,-21 36 29 0,0 0-29 0,22-24 30 16,-6 12-30-16,-16 12 28 0,0 0-28 0,15 0 29 15,7 8-29-15,-22-8 24 0,0 0-24 0,26 21 25 16,-1 19-25-16,-25-40 12 0,0 0-12 15,26 52 12-15,4 17-12 0,-30-69 3 0,0 0-3 16,28 66 4-16,2-8-4 0,-30-58 0 0,0 0 0 0,27 45 1 16,-8-13-1-16,-19-32-1 0,0 0 1 0,18 20 0 15,-8-11 0-15,-10-9-3 0,0 0 3 0,22-7-3 16,6-14 3-16,-28 21-6 0,0 0 6 0,32-36-6 0,-2-16 6 16,-30 52-12-16,0 0 12 0,26-57-12 0,-1 3 12 15,-25 54-11-15,0 0 11 0,30-48-11 16,3 5 11-16,-33 43-9 0,0 0 9 0,39-28-9 15,-2 14 9-15,-37 14-7 0,0 0 7 0,35 0-7 0,2 12 7 16,-37-12-2-16,0 0 2 0,37 24-1 0,-5 21 1 16,-32-45 0-16,0 0 0 0,27 56 0 0,-10 3 0 15,-17-59 1-15,0 0-1 0,18 55 1 0,-13-19-1 0,-5-36 6 16,0 0-6-16,5 25 7 0,-1-13-7 0,-4-12 13 16,0 0-13-16,0 0 14 0,7 0-14 0,-7 0 23 15,0 0-23-15,11-21 23 0,6-26-23 0,-17 47 27 16,0 0-27-16,18-53 28 0,0-8-28 0,-18 61 30 0,0 0-30 15,19-55 30-15,4 8-30 0,-23 47 28 16,0 0-28-16,21-31 29 0,-7 15-29 0,-14 16 24 0,0 0-24 16,14-5 25-16,4 2-25 0,-18 3 17 0,0 0-17 15,23 5 17-15,5 10-17 0,-28-15 12 0,0 0-12 16,32 28 13-16,0 12-13 0,-32-40 7 16,0 0-7-16,31 45 8 0,1-2-8 0,-32-43 4 15,0 0-4-15,28 35 5 0,-7-16-5 0,-21-19 2 0,0 0-2 16,27 0 3-16,8-12-3 15,-35 12 2-15,0 0-2 0,32-25 3 0,-6-2-3 0,-26 27 5 0,0 0-5 0,23-30 5 16,-1-1-5-16,-22 31 7 0,0 0-7 0,21-24 8 16,2 7-8-16,-23 17 9 0,0 0-9 0,24-11 10 15,1 6-10-15,-25 5 10 0,0 0-10 0,30 0 10 16,11 5-10-16,-41-5 5 0,0 0-5 0,37 14 6 16,1 9-6-16,-38-23 2 0,0 0-2 0,39 22 3 0,2-1-3 15,-41-21 1-15,0 0-1 0,33 12 1 0,-13-5-1 16,-20-7 0-16,0 0 0 0,17-7 0 0,-3-14 0 15,-14 21 0-15,0 0 0 0,11-28 0 0,-9-3 0 16,-2 31 0-16,0 0 0 0,-9-29 1 0,-12-4-1 16,21 33 1-16,0 0-1 0,-34-33 1 0,-12 7-1 15,46 26 1-15,0 0-1 0,-49-17 2 0,-2 13-2 16,51 4 0-16,0 0 0 0,-48 12 0 0,4 16 0 0,44-28-1 16,0 0 1-16,-33 45 0 0,8 23 0 0,25-68-2 15,0 0 2-15,-11 74-2 0,17 6 2 0,-6-80-4 16,0 0 4-16,28 72-4 0,25-11 4 0,-53-61-6 0,0 0 6 15,63 48-5-15,15-11 5 0,-78-37-11 0,0 0 11 16,78 27-10-16,-3-13 10 0,-75-14-10 0,0 0 10 16,73-1-9-16,4-22 9 0,3 1-1261 0</inkml:trace>
  <inkml:trace contextRef="#ctx0" brushRef="#br0" timeOffset="68962.78">21308 8447 1110 0,'0'0'0'0,"7"2"0"0,10 8 0 16,-17-10 13-16,0 0-13 0,38 21 14 0,23 20-14 0,-61-41 28 16,0 0-28-16,69 68 28 0,2 32-28 0,-71-100 23 15,0 0-23-15,72 106 24 16,0-4-24-16,-72-102 27 0,0 0-27 0,58 109 28 0,-21 22-28 0,-37-131 42 16,0 0-42-16,6 134 42 0,-40-12-42 0,34-122 34 15,0 0-34-15,-69 123 34 0,-31 4-34 0,100-127 26 16,0 0-26-16,-122 114 26 0,-14-9-26 15,136-105 22-15,0 0-22 0,-128 90 23 0,13-12-23 0,115-78 17 16,0 0-17-16,-79 38 18 0,38-46-18 16,-1-1-1125-16</inkml:trace>
  <inkml:trace contextRef="#ctx0" brushRef="#br0" timeOffset="69291.36">22505 8584 1345 0,'0'0'0'0,"0"0"0"0,11 17 0 0,-11-17 0 16,0 0 0-16,12 28 1 0,-1 17-1 0,-11-45 0 16,0 0 0-16,3 60 0 0,-11 9 0 0,8-69-5 0,0 0 5 15,-6 68-5-15,3-16 5 0,1 1-942 0</inkml:trace>
  <inkml:trace contextRef="#ctx0" brushRef="#br0" timeOffset="69416.77">22391 9771 942 0,'0'0'0'0,"-25"24"0"16,-38 42 0-16,63-66 0 0,0 0 0 0,-82 93 0 16,0 32 0-16,82-125 4 0,0 0-4 0,-101 123 4 15,-26-2-4 1,127-121 0-16,0 0 0 0,-141 97 0 0,-13-26 0 0,3 1-653 0</inkml:trace>
  <inkml:trace contextRef="#ctx0" brushRef="#br0" timeOffset="70371.09">9537 9117 460 0,'0'0'0'15,"0"0"0"-15,6-28 0 0,-6 28 20 0,0 0-20 0,8-28 21 16,7-3-21-16,-15 31 44 0,0 0-44 0,21-38 44 16,10-7-44-16,-31 45 51 0,0 0-51 0,32-47 52 15,0-5-52-15,-32 52 49 0,0 0-49 0,26-53 50 16,-18-1-50-1,-8 54 55-15,0 0-55 0,-2-43 55 0,-12 15-55 0,14 28 55 0,0 0-55 0,-25-15 56 32,-17 4-56-32,42 11 45 0,0 0-45 0,-46 5 46 0,5 11-46 15,41-16 28-15,0 0-28 0,-35 33 29 0,3 12-29 16,32-45 13-16,0 0-13 0,-26 60 13 0,6 11-13 0,20-71 4 0,0 0-4 0,-17 82 4 16,10 11-4-16,7-93 0 0,0 0 0 0,1 97 1 15,15 3-1-15,-16-100 0 0,0 0 0 0,21 101 0 16,-1 1 0-16,-20-102-1 0,0 0 1 0,21 100 0 15,-7-1 0-15,-14-99 0 0,0 0 0 0,12 92 0 16,-10-18 0-16,-2-74 0 0,0 0 0 0,-10 67 0 0,-20-13 0 16,30-54 0-16,0 0 0 0,-37 23 0 0,-8-46 0 15,5 1-836-15</inkml:trace>
  <inkml:trace contextRef="#ctx0" brushRef="#br0" timeOffset="71125.35">9361 9146 1199 0,'0'0'0'0,"16"0"0"16,24-3 0-16,-40 3-10 0,0 0 10 0,62-6-9 16,16-6 9-16,-78 12-5 0,0 0 5 0,84-3-5 15,3 6 5-15,-87-3 9 0,0 0-9 0,81 9 10 16,-18 6-10-16,-63-15 40 0,0 0-40 0,50 13 40 16,-15-1-40-16,-35-12 57 0,0 0-57 0,23 12 58 15,-5-4-58 1,-18-8 36-16,0 0-36 0,9 4 36 0,-9-4-36 0,0 0 21 0,0 0-21 0,10 0 22 15,-10 0-22-15,0 0 10 0,0 0-10 16,0 0 10-16,9 9-10 16,-9-9 2-16,0 0-2 15,5 19 2-15,4 17-2 0,-9-36 0 0,0 0 0 16,14 38 0-16,7-2 0 0,-21-36-2 0,0 0 2 0,27 33-2 16,13 2 2-16,-40-35-5 0,0 0 5 0,43 28-5 15,10-8 5-15,-53-20-10 0,0 0 10 0,49 12-10 16,-3-6 10-16,-46-6-13 0,0 0 13 0,40-6-12 15,1-13 12-15,-41 19-2 0,0 0 2 0,35-27-2 16,-3-6 2-16,-32 33 0 0,0 0 0 0,32-42 0 16,-9-4 0-16,-23 46 2 0,0 0-2 0,23-49 3 15,-11-1-3-15,-12 50 8 0,0 0-8 0,14-40 9 16,-5 19-9-16,-9 21 10 0,0 0-10 0,14-3 11 0,5 10-11 16,-19-7 6-16,0 0-6 0,22 29 7 0,-5 23-7 15,-17-52 4-15,0 0-4 0,27 61 4 0,10-4-4 16,-37-57 1-16,0 0-1 0,40 52 1 0,6-11-1 15,-46-41 0-15,0 0 0 0,55 31 0 0,7-10 0 16,-62-21-1-16,0 0 1 0,63 7-1 0,9-14 1 16,-72 7-2-16,0 0 2 0,67-24-1 0,-10-12 1 0,-57 36-2 15,0 0 2-15,44-49-1 0,-18-20 1 16,-26 69 0-16,0 0 0 0,18-76 0 0,-13-9 0 16,-5 85 1-16,0 0-1 0,-5-88 1 0,-11 6-1 0,16 82 6 15,0 0-6-15,-16-81 6 0,-7-19-6 0,23 100 11 16,0 0-11-16,-24-97 11 0,-1 28-11 0,25 69 14 15,0 0-14-15,-21-52 14 0,8 27-14 0,13 25 15 0,0 0-15 16,-10-15 16-16,-4 10-16 0,14 5 8 0,0 0-8 16,-23 20 9-16,-4 29-9 0,27-49 5 0,0 0-5 15,-23 73 6-15,9 20-6 0,14-93 1 0,0 0-1 0,-3 104 2 16,6-6-2-16,-3-98 0 0,0 0 0 0,20 104 0 16,12-3 0-16,-32-101-2 0,0 0 2 0,44 93-1 15,-2-24 1-15,-42-69-5 0,0 0 5 0,46 56-4 16,-2-20 4-16,-44-36-14 0,0 0 14 0,44 24-14 15,2-12 14-15,-46-12-15 0,0 0 15 0,44-3-15 0,2-9 15 16,-46 12-13-16,0 0 13 0,46-21-12 0,-2-3 12 16,-44 24-6-16,0 0 6 0,40-33-5 0,-13-10 5 15,-27 43-2-15,0 0 2 0,14-52-1 0,-18-9 1 16,1 4-1092-16</inkml:trace>
  <inkml:trace contextRef="#ctx0" brushRef="#br0" timeOffset="72001.85">11444 8544 1054 0,'0'0'0'0,"0"0"0"16,0 0 0-16,0 0 65 0,0 0-65 0,0 0 65 16,4 8-65-16,-4-8 33 0,0 0-33 0,14 13 34 15,5 14-34-15,-19-27 22 0,0 0-22 0,25 45 22 16,-6 19-22-16,-19-64 7 0,0 0-7 0,18 76 8 15,-13 6-8-15,-5-82 3 0,0 0-3 0,0 85 3 16,-2 8-3-16,2-93 1 0,0 0-1 0,0 93 2 16,0-1-2-16,0-92 2 0,0 0-2 0,6 81 2 15,6-16-2-15,-12-65 4 0,0 0-4 0,19 48 5 16,3-6-5-16,-22-42 7 0,0 0-7 0,28 27 7 16,-2-18-7-16,-1 0-950 0</inkml:trace>
  <inkml:trace contextRef="#ctx0" brushRef="#br0" timeOffset="72469.56">11746 9020 987 0,'0'0'0'0,"3"-7"0"0,6-11 0 0,-9 18 14 16,0 0-14-16,11-19 15 0,-3-1-15 15,-8 20 32-15,0 0-32 0,9-16 32 0,-3 7-32 0,-6 9 39 16,0 0-39-16,8-8 40 0,1 4-40 0,-9 4 24 16,0 0-24-16,18 9 24 0,8 19-24 0,-26-28 18 15,0 0-18-15,23 39 18 0,0 20-18 0,-23-59 14 16,0 0-14-16,18 71 15 0,-4 11-15 0,-14-82 9 16,0 0-9-16,14 76 9 0,-5-19-9 0,-9-57 7 15,0 0-7-15,5 36 7 0,-1-12-7 0,-4-24 9 16,0 0-9-16,0 7 10 0,0-7-10 0,0 0 12 15,0 0-12-15,0 0 13 0,-6-7-13 0,6 7 13 0,0 0-13 16,-3-27 14-16,3-18-14 0,0 45 21 0,0 0-21 0,5-57 22 16,11-11-22-16,-16 68 23 0,0 0-23 0,23-66 23 15,0 6-23-15,-23 60 26 0,0 0-26 0,23-49 27 0,5 18-27 16,-28 31 21 0,0 0-21-16,27-15 22 0,-5 15-22 0,-22 0 13 0,0 0-13 0,23 13 14 15,2 17-14-15,-25-30 1 0,0 0-1 0,23 48 2 0,-7 25-2 16,-16-73-1-16,0 0 1 15,16 73 0-15,-2-6 0 0,-14-67-5 0,0 0 5 0,18 62-4 16,-1-10 4-16,-17-52-9 0,0 0 9 0,28 52-8 16,1-7 8-16,-29-45-5 0,0 0 5 0,40 25-4 15,13-34 4-15,-4-1-1106 0</inkml:trace>
  <inkml:trace contextRef="#ctx0" brushRef="#br0" timeOffset="72839.77">12659 8921 975 0,'0'0'0'0,"0"0"0"0,-23 10 0 16,23-10 5-16,0 0-5 0,-26 18 5 0,-7 9-5 0,33-27 5 15,0 0-5-15,-36 40 5 0,5 14-5 0,31-54 4 0,0 0-4 16,-23 60 5-16,14 4-5 0,9-64 1 16,0 0-1-16,5 58 1 0,13-12-1 0,-18-46 0 15,0 0 0-15,30 37 0 0,7-15 0 0,-37-22 0 0,0 0 0 16,37 11 0-16,-2-15 0 0,-35 4 3 0,0 0-3 15,28-17 4-15,4-18-4 0,-32 35 17 0,0 0-17 16,26-48 18-16,-11-16-18 16,-15 64 29-16,0 0-29 0,15-63 29 0,3 3-29 0,-18 60 31 15,0 0-31-15,16-43 31 0,-7 17-31 0,-9 26 29 0,0 0-29 16,7-16 30-16,0 9-30 0,-7 7 27 16,0 0-27-16,9 7 27 0,0 10-27 15,-9-17 19-15,0 0-19 0,8 35 19 0,1 15-19 16,-9-50 10-16,0 0-10 0,14 57 10 0,7 2-10 0,-21-59 6 0,0 0-6 0,20 57 6 15,1-14-6-15,-21-43 1 16,0 0-1-16,14 33 1 0,-5-17-1 0,0 1-955 0</inkml:trace>
  <inkml:trace contextRef="#ctx0" brushRef="#br0" timeOffset="73518.81">13077 8985 1009 0,'0'0'0'0,"0"0"0"0,11 4 0 16,-11-4 6-16,0 0-6 0,12 5 6 0,3 7-6 15,-15-12 24-15,0 0-24 0,17 22 24 0,4 11-24 16,-21-33 31-16,0 0-31 0,21 42 31 0,4 10-31 0,-25-52 22 16,0 0-22-16,23 52 22 0,2-4-22 0,-25-48 15 15,0 0-15-15,19 36 16 0,-8-18-16 0,-11-18 14 16,0 0-14-16,5 10 15 0,-5-10-15 0,0 0 16 16,0 0-16-16,9 0 17 0,-9-16-17 0,0 16 18 15,0 0-18-15,3-31 19 0,-3-14-19 0,0 45 20 0,0 0-20 16,4-50 21-16,1 2-21 0,-5 48 20 0,0 0-20 15,9-44 20-15,2 17-20 0,-11 27 19 16,0 0-19-16,12-18 19 0,-3 8-19 0,-9 10 14 16,0 0-14-16,5-2 14 0,4 11-14 0,-9-9 9 15,0 0-9-15,9 19 9 0,3 19-9 0,-12-38 2 16,0 0-2-16,16 49 3 0,2 2-3 16,-18-51 0-16,0 0 0 0,21 52 0 0,7-19 0 0,-28-33-1 15,0 0 1-15,23 21-1 0,-5-12 1 0,-18-9-7 16,0 0 7-16,17-6-7 0,6-11 7 0,-23 17-6 0,0 0 6 15,20-28-5-15,-5-11 5 0,-15 39-1 0,0 0 1 16,9-45-1-16,0 5 1 0,-9 40 0 0,0 0 0 16,9-40 0-16,-2 12 0 0,-7 28 2 15,0 0-2-15,3-22 3 0,1 6-3 0,-4 16 6 0,0 0-6 16,5-12 6-16,-5 12-6 0,0 0 9 0,0 0-9 16,6-3 9-16,2 11-9 0,-8-8 9 0,0 0-9 0,13 21 10 15,6 16-10-15,-19-37 4 0,0 0-4 0,23 46 5 16,4-1-5-16,-27-45 0 0,0 0 0 15,31 40 1-15,5-7-1 0,-36-33 0 0,0 0 0 16,31 17 0-16,1-10 0 0,-32-7 0 0,0 0 0 0,27-5 0 16,-5-11 0-16,-22 16-1 0,0 0 1 0,20-31 0 15,-6-7 0-15,-14 38 0 0,0 0 0 0,7-38 0 0,-7 0 0 16,0 38 0-16,0 0 0 0,-7-35 0 0,-12 6 0 16,19 29 1-16,0 0-1 0,-23-21 1 0,-4 6-1 15,27 15 2-15,0 0-2 0,-33 0 3 0,-11 12-3 16,44-12 1-16,0 0-1 0,-48 36 1 0,0 37-1 15,48-73 0-15,0 0 0 0,-35 85 0 0,7 11 0 16,28-96 0-16,0 0 0 0,-4 97 0 0,18 12 0 0,-14-109-1 16,0 0 1-16,50 97 0 0,34-22 0 0,-84-75-2 0,0 0 2 15,101 60-1-15,12-20 1 0,-113-40-2 0,0 0 2 16,136 23-2-16,30-13 2 0,-166-10-1 0,0 0 1 16,181-22-1-16,13-48 1 0,-2 3-1071 0</inkml:trace>
  <inkml:trace contextRef="#ctx0" brushRef="#br0" timeOffset="88554.08">25326 2122 1155 0,'0'0'0'0,"-5"27"0"0,-11 51 0 0,16-78 8 16,0 0-8-16,-23 133 8 0,-2 61-8 0,25-194 29 0,0 0-29 15,-26 267 29-15,1 75-29 0,25-342 28 16,0 0-28-16,-25 385 28 0,4 42-28 16,21-427 13-16,0 0-13 0,-14 438 13 0,5 7-13 15,9-445 8-15,0 0-8 0,-3 458 9 0,-3-1-9 16,6-457 6-16,0 0-6 0,-10 448 6 0,-13 2-6 15,23-450 6-15,0 0-6 0,-27 443 6 0,-3-7-6 0,30-436 12 16,0 0-12-16,-31 424 12 0,-3-3-12 0,34-421 20 16,0 0-20-16,-30 403 20 0,7-22-20 0,23-381 30 15,0 0-30-15,-16 367 31 0,11-21-31 0,5-346 59 16,0 0-59-16,4 299 60 0,6-56-60 0,-10-243 60 0,0 0-60 0,13 193 61 0,1-39-61 0,-14-154 45 0,0 0-45 16,3 90 46-16,-5-55-46 0,2-35 21 0,0 0-21 15,-12-36 22-15,-9-75-22 0,-4 0-1329 0</inkml:trace>
  <inkml:trace contextRef="#ctx0" brushRef="#br0" timeOffset="88922.9">25728 3027 1311 0,'0'0'0'0,"-2"12"0"0,-3 16 0 0,5-28 0 0,0 0 0 16,-7 65 0-16,0 55 0 0,7-120-6 0,0 0 6 16,-5 157-6-16,1 66 6 0,4-223 0 0,0 0 0 15,-3 288 0-15,1 47 0 0,2-335 1 0,0 0-1 0,-4 374 1 16,-5 24-1-16,9-398 4 0,0 0-4 0,-12 423 4 15,-4 9-4-15,16-432 7 0,0 0-7 0,-17 448 8 16,-3 2-8-16,20-450 12 0,0 0-12 0,-16 440 12 16,6-9-12-16,10-431 16 0,0 0-16 0,-4 412 16 15,4-13-16-15,0-399 28 0,0 0-28 0,-3 381 28 16,-6-26-28-16,9-355 37 0,0 0-37 0,-5 329 37 16,3-13-37-16,2-316 43 0,0 0-43 0,3 277 43 0,8-45-43 15,-11-232 46-15,0 0-46 0,10 187 46 16,-1-50-46-16,-9-137 40 0,0 0-40 0,2 83 41 0,-5-59-41 15,-1 0-1267-15</inkml:trace>
  <inkml:trace contextRef="#ctx0" brushRef="#br0" timeOffset="89569.78">26178 6201 886 0,'0'0'0'0,"0"0"0"0,0 0 0 0,0 0 3 16,0 0-3-16,0 0 4 0,0 0-4 0,0 0 14 0,0 0-14 15,32 0 15-15,21 5-15 0,-53-5 15 0,0 0-15 16,77 0 16-16,31 0-16 0,-108 0 14 0,0 0-14 15,134-5 14-15,39-6-14 16,-173 11 9-16,0 0-9 0,222-14 9 0,50-5-9 0,-272 19 6 0,0 0-6 16,314-20 6-16,31-5-6 0,-345 25 7 15,0 0-7-15,351-20 7 0,0 1-7 0,-351 19 8 16,0 0-8-16,342-9 8 0,-5 5-8 16,-337 4 13-16,0 0-13 0,311 4 14 0,-40 5-14 0,-271-9 19 15,0 0-19-15,226 12 19 0,-41 8-19 0,-185-20 19 0,0 0-19 16,133 23 20-16,-45 3-20 0,-88-26 17 0,0 0-17 15,39 19 17-15,-48-4-17 0,9-15 9 0,0 0-9 0,-53 9 10 16,-46-5-10-16,2-4-839 0</inkml:trace>
  <inkml:trace contextRef="#ctx0" brushRef="#br0" timeOffset="90112.06">25897 6081 1076 0,'0'0'0'0,"0"7"0"0,0 14 0 0,0-21 10 0,0 0-10 16,2 40 11-16,3 17-11 0,-5-57 23 0,0 0-23 15,11 72 24-15,8 29-24 0,-19-101 20 0,0 0-20 16,22 112 21-16,1 27-21 0,-23-139 9 15,0 0-9-15,21 149 10 0,-4 24-10 0,-17-173 5 16,0 0-5-16,16 180 5 0,-2 1-5 0,-14-181 2 16,0 0-2-16,16 160 2 0,4-31-2 0,-20-129 1 15,0 0-1-15,17 109 1 0,-4-12-1 0,-13-97 2 16,0 0-2-16,12 85 2 0,0-26-2 16,-12-59 5-16,0 0-5 0,13 47 5 0,-8-21-5 0,-5-26 10 15,0 0-10-15,7 17 10 0,2-7-10 0,-9-10 13 16,0 0-13-16,35 7 13 0,36-5-13 0,-71-2 16 15,0 0-16-15,98-2 17 0,36-6-17 0,-134 8 26 0,0 0-26 16,168-16 27-16,75-12-27 0,-243 28 32 0,0 0-32 16,304-36 32-16,38-6-32 0,-342 42 39 0,0 0-39 0,360-45 40 15,19 11-40-15,-379 34 40 0,0 0-40 0,369-24 41 16,-32 15-41-16,-337 9 34 0,0 0-34 0,314-9 35 16,-20-3-35-16,-294 12 25 0,0 0-25 0,258-10 26 15,-40 1-26-15,-218 9 19 0,0 0-19 0,189-9 20 16,-34-3-20-16,-155 12 15 0,0 0-15 0,112-8 16 0,-54-1-16 15,-58 9 13-15,0 0-13 0,35-7 13 0,-12-2-13 16,-23 9 7-16,0 0-7 0,11-12 7 0,-13-7-7 16,2 19 3-16,0 0-3 0,-27-41 3 0,-29-27-3 15,1 3-1310-15</inkml:trace>
  <inkml:trace contextRef="#ctx0" brushRef="#br0" timeOffset="90850.38">26559 6872 1155 0,'0'0'0'0,"0"0"0"0,0 0 0 0,0 0 11 16,0 0-11-16,0 0 11 0,7 16-11 0,-7-16 8 16,0 0-8-16,7 33 9 0,4 15-9 0,-11-48 0 0,0 0 0 15,12 61 1-15,6 6-1 0,-18-67-1 0,0 0 1 16,21 73 0-16,3 5 0 0,-24-78-3 16,0 0 3-16,25 77-2 0,0-6 2 0,-25-71-4 0,0 0 4 15,17 52-3-15,-9-19 3 0,-8-33-2 0,0 0 2 0,3 14-2 16,-3-14 2-16,0 0 0 0,0 0 0 0,0-21 1 15,-7-27-1-15,7 48 6 0,0 0-6 16,-5-66 7-16,6-10-7 0,-1 76 15 16,0 0-15-16,8-80 15 0,2 2-15 0,-10 78 25 0,0 0-25 15,16-72 25-15,2 15-25 0,-18 57 32 0,0 0-32 0,21-35 32 16,2 25-32-16,-23 10 27 0,0 0-27 0,31 12 28 16,15 29-28-16,-46-41 21 0,0 0-21 0,46 52 22 15,-11 9-22-15,-35-61 10 0,0 0-10 0,29 64 10 16,-5 5-10-16,-24-69 2 0,0 0-2 0,20 61 2 15,-8-9-2-15,-12-52 0 16,0 0 0-16,7 36 0 0,-3-19 0 0,-4-17 0 0,0 0 0 0,0 0 0 0,-9-31 0 16,9 31 0-16,0 0 0 0,-5-38 0 0,1-10 0 15,4 48 0-15,0 0 0 0,5-49 1 0,11 1-1 16,-16 48 3-16,0 0-3 0,23-49 3 0,7-6-3 16,-30 55 8-16,0 0-8 0,41-52 9 0,6 10-9 15,-47 42 10-15,0 0-10 0,55-27 11 0,3 18-11 16,-58 9 11-16,0 0-11 0,51 12 11 0,-10 21-11 15,-41-33 9-15,0 0-9 0,30 45 9 0,-12 5-9 0,-18-50 8 16,0 0-8-16,8 50 9 0,-8-6-9 0,0-44 6 16,0 0-6-16,-3 45 7 0,-2-2-7 0,5-43 5 15,0 0-5-15,-4 34 6 0,4-15-6 0,0-3-1128 16</inkml:trace>
  <inkml:trace contextRef="#ctx0" brushRef="#br0" timeOffset="91900.19">27644 7083 1043 0,'0'0'0'0,"0"0"0"16,0-14 0-1,0 14 8-15,0 0-8 0,1-10 8 0,-1 10-8 0,0 0 11 0,0 0-11 0,0 0 12 16,9 19-12-16,-9-19 3 16,0 0-3-16,11 21 4 0,5 10-4 0,-16-31 0 0,0 0 0 0,23 28 0 15,10-2 0-15,-33-26-1 0,0 0 1 16,41 20 0-16,3-1 0 0,-44-19-2 0,0 0 2 0,46 16-1 16,-4-13 1-16,-42-3 0 0,0 0 0 0,37-3 0 15,-2-6 0-15,-35 9 10 0,0 0-10 0,30-19 10 16,-7-14-10-16,-23 33 36 0,0 0-36 0,13-39 36 0,-13-1-36 15,0 40 41-15,0 0-41 0,-9-42 41 0,-11-3-41 16,20 45 40-16,0 0-40 0,-26-31 41 0,-6 14-41 16,32 17 26-16,0 0-26 0,-40 8 26 0,-6 22-26 15,46-30 17 1,0 0-17-16,-50 43 17 0,1 6-17 0,49-49 10 0,0 0-10 0,-39 51 11 16,14 3-11-16,25-54 2 0,0 0-2 0,-5 54 2 0,23 5-2 15,-18-59 0-15,0 0 0 0,35 50 0 0,16-7 0 16,-51-43-3-16,0 0 3 0,60 28-2 0,0-16 2 15,-60-12-4-15,0 0 4 0,69-4-4 0,9-15 4 16,-78 19-1-16,0 0 1 0,75-29 0 0,-8-13 0 16,-67 42 0-16,0 0 0 0,57-38 0 0,-17 12 0 15,-40 26 3-15,0 0-3 0,30-19 3 0,-7 4-3 16,-23 15 8-16,0 0-8 0,18-12 8 0,-7 6-8 16,-11 6 9-16,0 0-9 0,8 0 10 0,5 7-10 0,-13-7 8 15,0 0-8-15,19 21 9 0,6 19-9 0,-25-40 4 16,0 0-4-16,32 47 5 0,3 1-5 0,-35-48 1 0,0 0-1 15,40 40 2-15,8-18-2 0,-48-22 0 16,0 0 0-16,51 9 1 0,0-21-1 0,-51 12 0 0,0 0 0 16,48-28 0-16,-6-20 0 0,-42 48 0 0,0 0 0 15,36-56 0-15,-12 6 0 0,-24 50 1 0,0 0-1 16,14-48 2-16,-12 3-2 0,-2 45 4 0,0 0-4 16,-9-47 5-16,-8-5-5 0,17 52 8 0,0 0-8 15,-28-45 9-15,-10 17-9 0,38 28 8 0,0 0-8 16,-47-5 9-16,-11 21-9 0,58-16 8 0,0 0-8 15,-60 33 9-15,5 15-9 0,55-48 3 0,0 0-3 0,-48 54 3 16,10 5-3-16,38-59 1 0,0 0-1 0,-27 65 1 16,15 15-1-16,12-80-1 0,0 0 1 0,0 69 0 15,12-15 0-15,-12-54-4 0,0 0 4 0,23 47-4 0,11-11 4 16,-34-36-9-16,0 0 9 0,44 24-8 0,12-10 8 16,-56-14-8-16,0 0 8 0,62 4-7 0,-2-10 7 15,-60 6-5-15,0 0 5 0,62-19-5 0,-1-14 5 16,-61 33-4-16,0 0 4 0,67-51-4 0,11-15 4 15,-78 66-2-15,0 0 2 0,79-76-1 0,-5 6 1 16,-74 70 0-16,0 0 0 0,66-67 0 0,-17 1 0 16,-49 66 2-16,0 0-2 0,42-71 2 0,-8-3-2 0,-34 74 8 15,0 0-8-15,23-68 8 0,-11 8-8 16,-12 60 13-16,0 0-13 0,0-49 13 0,-10 11-13 0,10 38 15 16,0 0-15-16,-18-31 15 0,-5 0-15 0,23 31 14 15,0 0-14-15,-25-30 14 0,-1-6-14 0,26 36 13 16,0 0-13-16,-27-36 13 0,3-4-13 0,24 40 9 15,0 0-9-15,-25-36 10 0,7 3-10 0,18 33 7 16,0 0-7-16,-14-24 8 0,5 8-8 0,9 16 8 0,0 0-8 16,-5-5 9-16,5 5-9 0,0 0 4 0,0 0-4 15,0 8 5-15,5 10-5 0,-5-18 1 0,0 0-1 16,9 34 2-16,-2 23-2 0,-7-57 0 0,0 0 0 16,2 68 0-16,-4 10 0 0,2-78-5 0,0 0 5 0,0 92-5 15,6 22 5-15,-6-114-13 0,0 0 13 0,12 112-12 16,9-11 12-16,-21-101-25 0,0 0 25 0,25 97-24 15,5 8 24-15,-30-105-32 0,0 0 32 0,33 90-32 16,3-22 32-16,-36-68-34 0,0 0 34 0,33 50-33 16,-3-16 33-16,-30-34-31 0,0 0 31 0,30 21-30 15,-2-9 30-15,-28-12-13 0,0 0 13 0,27 4-13 16,-3-8 13-16,-24 4-5 0,0 0 5 0,27-33-5 0,-1-46 5 16,1 3-989-16</inkml:trace>
  <inkml:trace contextRef="#ctx0" brushRef="#br0" timeOffset="92041.77">28903 7163 1479 0,'0'0'0'0,"0"0"0"0,14-12 0 0,-14 12 1 0,0 0-1 0,35-12 1 16,29-1-1-16,-64 13-1 0,0 0 1 0,81-15 0 16,11-1 0-16,-92 16 9 0,0 0-9 0,92-14 9 15,-1-1-9-15,-91 15 15 16,0 0-15-16,80-30 16 0,-20-16-16 0,1 1-1087 0</inkml:trace>
  <inkml:trace contextRef="#ctx0" brushRef="#br0" timeOffset="92291.99">29669 6593 1423 0,'0'0'0'0,"0"0"0"0,0 7 0 15,0-7 15-15,0 0-15 0,5 23 15 0,9 24-15 0,-14-47 22 16,0 0-22-16,18 60 23 0,-2 15-23 0,-16-75 20 15,0 0-20-15,17 84 21 0,4 12-21 0,-21-96 5 16,0 0-5-16,25 93 5 0,1-15-5 16,-26-78 1-16,0 0-1 0,29 73 2 0,-1 1-2 0,-28-74 0 15,0 0 0-15,26 71 1 0,-1-7-1 0,-25-64 1 16,0 0-1-16,21 48 1 0,-5-15-1 0,-16-33 3 16,0 0-3-16,12 23 3 0,-4-15-3 0,-8-8 3 15,0 0-3-15,14-15 3 0,10-30-3 0,-1 2-1116 16</inkml:trace>
  <inkml:trace contextRef="#ctx0" brushRef="#br0" timeOffset="92558.04">30282 6806 1043 0,'0'0'0'0,"-5"9"0"16,-11 12 0-16,16-21 8 0,0 0-8 0,-19 43 8 15,-6 35-8-15,25-78 11 0,0 0-11 0,-23 79 12 16,4-4-12-16,19-75 9 0,0 0-9 0,-11 73 10 15,15-2-10-15,-4-71 5 0,0 0-5 0,17 69 6 16,12-12-6-16,-29-57 7 0,0 0-7 0,40 40 7 16,10-28-7-16,-50-12 7 15,0 0-7-15,58-19 8 0,5-30-8 0,-63 49 13 0,0 0-13 0,57-60 13 16,-18-3-13-16,-39 63 33 0,0 0-33 0,17-71 34 16,-22-19-34-16,5 90 38 0,0 0-38 0,-25-93 39 15,-15 5-39-15,40 88 51 0,0 0-51 0,-43-73 52 16,5 25-52-16,38 48 38 0,0 0-38 0,-27-23 39 15,13 30-39-15,14-7 38 0,0 0-38 0,0 0-1087 0</inkml:trace>
  <inkml:trace contextRef="#ctx0" brushRef="#br0" timeOffset="105750.28">26093 12413 953 0,'0'0'0'15,"0"0"0"-15,0 0 0 0,0 0 1 0,0 0-1 16,11 49 1-16,3 20-1 0,-14-69 12 0,0 0-12 0,16 95 12 16,1 37-12-16,-17-132 17 0,0 0-17 15,18 150 18-15,-2 16-18 0,-16-166 11 0,0 0-11 16,18 184 11-16,5 1-11 0,-23-185 8 0,0 0-8 0,24 163 9 15,-1-30-9-15,-23-133 6 0,0 0-6 0,16 116 7 16,-7-5-7-16,-9-111 7 0,0 0-7 0,7 84 8 16,-4-28-8-16,-3-56 10 0,0 0-10 0,0 36 11 15,-1-15-11-15,1-21 7 0,0 0-7 0,0-12 8 16,3-42-8-16,-3 54 7 0,0 0-7 0,5-83 8 16,4-36-8-16,2 3-789 0</inkml:trace>
  <inkml:trace contextRef="#ctx0" brushRef="#br0" timeOffset="106082.49">25975 12425 830 0,'0'0'0'0,"-9"-7"0"0,-15-13 0 0,24 20 1 15,0 0-1-15,-22-21 1 0,15 5-1 0,7 16 2 16,0 0-2-16,23-12 3 0,37 4-3 0,-60 8 23 16,0 0-23-16,92-9 23 0,38 0-23 0,-130 9 30 0,0 0-30 15,163-12 30-15,57-2-30 0,-220 14 25 16,0 0-25-16,263-13 26 0,33 0-26 0,-296 13 21 0,0 0-21 15,320-12 22-15,20 2-22 0,-340 10 17 16,0 0-17-16,346-10 17 0,-11 3-17 0,-335 7 16 16,0 0-16-16,333-9 16 0,2 5-16 0,-335 4 15 0,0 0-15 15,329 0 16-15,-12 6-16 0,-317-6 13 0,0 0-13 16,310 10 14-16,-11 2-14 0,-299-12 18 0,0 0-18 0,280 14 18 16,-8 0-18-16,-272-14 24 0,0 0-24 0,241 17 25 15,-27 7-25-15,-214-24 28 0,0 0-28 16,185 25 28-16,-30 4-28 0,-155-29 33 0,0 0-33 0,124 28 33 0,-36-6-33 15,-88-22 30-15,0 0-30 0,63 30 31 16,-22 6-31-16,-41-36 9 0,0 0-9 0,19 36 10 16,-26-11-10-16,0-1-1026 0</inkml:trace>
  <inkml:trace contextRef="#ctx0" brushRef="#br0" timeOffset="106525.97">26432 14487 673 0,'0'0'0'0,"-9"0"0"0,-19 3 0 0,28-3 1 15,0 0-1-15,-27 0 1 0,13-3-1 0,14 3 7 0,0 0-7 0,-7-6 8 0,5-1-8 16,2 7 38-16,0 0-38 16,11-10 38-16,17-6-38 0,-28 16 42 0,0 0-42 15,39-17 43-15,10 0-43 0,-49 17 37 0,0 0-37 0,57-16 38 0,5 2-38 16,-62 14 39-16,0 0-39 16,88-12 40-16,39-2-40 15,-127 14 42-15,0 0-42 0,155-13 43 0,46-5-43 0,-201 18 47 16,0 0-47-16,252-15 48 0,43 1-48 0,-295 14 45 15,0 0-45-15,328-10 46 0,21 4-46 0,-349 6 37 16,0 0-37-16,350-7 37 0,-7-3-37 0,-343 10 32 0,0 0-32 16,329-10 32-16,-17 1-32 0,-312 9 28 0,0 0-28 15,275-5 29-15,-44 5-29 0,-231 0 26 0,0 0-26 16,180 2 26-16,-44 3-26 0,-136-5 23 0,0 0-23 0,86 5 23 16,-42-2-23-16,-44-3 20 0,0 0-20 15,21-10 21-15,-21-18-21 0,0 1-1148 0</inkml:trace>
  <inkml:trace contextRef="#ctx0" brushRef="#br0" timeOffset="107199.13">26875 12952 875 0,'0'0'0'0,"0"0"0"0,0 0 0 0,0 0 2 0,0 0-2 16,24 39 3-16,-6 15-3 0,-18-54 6 0,0 0-6 0,19 69 6 15,4 16-6-15,-23-85 5 0,0 0-5 0,21 85 5 16,-1-9-5-16,-20-76 1 0,0 0-1 0,17 71 2 16,-1-11-2-16,-16-60 3 0,0 0-3 0,13 47 3 15,-8-23-3-15,-5-24 19 0,0 0-19 16,2 11 19-16,-4-20-19 0,2 9 35 0,0 0-35 0,-4-26 35 16,-3-24-35-16,7 50 44 0,0 0-44 15,-7-61 45-15,2-15-45 0,5 76 51 0,0 0-51 16,-2-81 52-16,4-16-52 0,-2 97 50 0,0 0-50 15,9-90 51-15,3 29-51 0,-12 61 39 0,0 0-39 16,14-39 40-16,-3 18-40 0,-11 21 28 0,0 0-28 0,12-9 28 0,9 11-28 16,-21-2 21-16,0 0-21 0,32 14 21 15,14 14-21-15,-46-28 12 0,0 0-12 0,49 41 13 16,-4 13-13-16,-45-54 5 0,0 0-5 0,35 53 5 16,-9-11-5-16,-26-42 2 0,0 0-2 0,18 28 2 15,-9-13-2-15,-9-15 0 0,0 0 0 0,5 7 1 0,-5-7-1 16,0 0 0-16,0 0 0 0,7-16 1 0,-3-25-1 15,-4 41 2-15,0 0-2 0,8-47 2 0,1-1-2 16,-9 48 6-16,0 0-6 0,14-42 7 0,4 11-7 16,-18 31 13-16,0 0-13 0,18-21 13 0,-4 11-13 15,-14 10 16-15,0 0-16 0,23 3 16 0,17 13-16 16,-40-16 14-16,0 0-14 0,44 33 15 0,0 19-15 16,-44-52 13-16,0 0-13 0,39 66 14 0,-2 6-14 15,-37-72 6-15,0 0-6 0,32 66 6 0,-9-18-6 0,-23-48 1 0,0 0-1 16,18 42 1-16,-4-14-1 0,-14-28-1 15,0 0 1-15,10 20 0 0,-3-14 0 0,-7-6-5 16,0 0 5-16,14-6-5 0,13-13 5 0,-1 2-1188 0</inkml:trace>
  <inkml:trace contextRef="#ctx0" brushRef="#br0" timeOffset="107939.36">27915 13284 953 0,'0'0'0'0,"2"-12"0"15,7-18 0-15,-9 30 2 0,0 0-2 0,10-38 3 16,-1 7-3-16,-9 31 0 0,0 0 0 0,7-22 1 0,-1 13-1 16,-6 9 13-16,0 0-13 0,0 0 14 0,14 21-14 15,-14-21 22-15,0 0-22 0,14 24 22 0,5 7-22 16,-19-31 27-16,0 0-27 0,20 29 28 0,-4-10-28 0,-16-19 29 15,0 0-29-15,19 16 29 16,7-7-29-16,-26-9 25 0,0 0-25 0,30 7 26 0,0-6-26 16,-30-1 24-16,0 0-24 0,29-13 25 15,-5-22-25-15,-24 35 29 0,0 0-29 0,16-45 29 16,-14-7-29-16,-2 52 36 0,0 0-36 0,-12-50 36 16,-15 10-36-16,27 40 38 0,0 0-38 0,-33-24 38 15,-10 15-38-15,43 9 33 0,0 0-33 0,-44 14 34 16,-2 24-34-16,46-38 25 0,0 0-25 0,-44 57 25 15,7 14-25-15,37-71 13 0,0 0-13 0,-28 71 14 16,5-10-14-16,23-61 1 0,0 0-1 0,-5 60 1 16,17 1-1-16,-12-61 0 0,0 0 0 0,27 50 0 15,13-9 0-15,-40-41-4 0,0 0 4 0,55 30-3 0,21-18 3 16,-76-12-4-16,0 0 4 0,81-7-4 0,-2-17 4 16,-79 24-2-16,0 0 2 0,72-35-2 0,-17-8 2 15,-55 43 0-15,0 0 0 0,46-52 0 0,-9-2 0 16,-37 54 1-16,0 0-1 0,34-64 1 0,-3-17-1 15,-31 81 4-15,0 0-4 0,29-76 4 0,-8 19-4 16,-21 57 7-16,0 0-7 0,16-40 7 0,-9 19-7 0,-7 21 13 0,0 0-13 0,0 0 14 16,10 23-14-16,-10-23 11 0,0 0-11 0,11 40 12 15,5 18-12-15,-16-58 9 0,0 0-9 0,21 63 10 16,5-4-10-16,-26-59 6 0,0 0-6 0,32 50 6 16,12-5-6-16,-44-45 3 0,0 0-3 0,39 34 4 0,-16-15-4 15,-23-19 1-15,0 0-1 0,30 6 2 0,21-19-2 16,-51 13 0-16,0 0 0 0,53-24 0 0,-11-16 0 15,-42 40 0-15,0 0 0 16,32-55 0-16,-13-19 0 0,-19 74 0 0,0 0 0 0,9-85 0 0,-11 0 0 16,2 85 0-16,0 0 0 0,-12-85 1 0,-11 6-1 15,23 79 2-15,0 0-2 0,-24-77 2 0,2 3-2 0,22 74 5 16,0 0-5 0,-16-62 6-16,11 25-6 0,5 37 9 0,0 0-9 0,-3-7 10 0,-3 25-10 15,6-18 7-15,0 0-7 0,-5 43 8 0,2 28-8 16,3-71 5-16,0 0-5 0,0 80 5 15,5 10-5-15,-5-90 2 0,0 0-2 0,10 100 3 0,8 12-3 0,-18-112 0 16,0 0 0-16,23 109 1 16,7-15-1-16,-30-94 0 0,0 0 0 0,32 92 0 0,1-6 0 15,-33-86 0-15,0 0 0 0,32 75 0 0,-6-22 0 16,-26-53 0-16,0 0 0 0,20 40 1 0,-10-21-1 16,-10-19 0-16,0 0 0 0,20 10 1 0,13-6-1 15,-33-4 1-15,0 0-1 0,39-24 1 0,7-39-1 16,0 1-1261-16</inkml:trace>
  <inkml:trace contextRef="#ctx0" brushRef="#br0" timeOffset="108059.15">28847 13310 1401 0,'0'0'0'0,"0"0"0"0,0 0 0 0,0 0 30 0,0 0-30 0,24 1 31 16,24 3-31-16,-48-4 66 0,0 0-66 0,88 3 67 15,52-6-67-15,-140 3 16 0,0 0-16 0,169 0 16 16,50 3-16-1,-219-3 0-15,0 0 0 0,0 0-1161 0</inkml:trace>
  <inkml:trace contextRef="#ctx0" brushRef="#br0" timeOffset="109209.65">28522 13379 953 0,'0'0'0'0,"0"0"0"0,0 0 0 16,0 0 15-16,0 0-15 0,0 0 15 0,0 0-15 15,0 0 44-15,0 0-44 0,25 2 45 0,7 1-45 0,-32-3 41 16,0 0-41-16,33 4 42 0,-8-1-42 16,-25-3 27-16,0 0-27 0,19 2 28 0,-1 3-28 0,-18-5 20 15,0 0-20-15,19 2 20 0,2-6-20 0,-21 4 16 16,0 0-16-16,25-10 16 0,3-9-16 0,-28 19 21 16,0 0-21-16,23-33 22 0,-9-14-22 15,-14 47 16-15,0 0-16 0,7-59 16 0,-7-13-16 0,0 72 20 16,0 0-20-16,-10-70 20 0,-13 17-20 0,23 53 21 15,0 0-21-15,-35-42 22 0,-8 16-22 0,43 26 20 16,0 0-20-16,-53-7 20 0,-8 21-20 0,61-14 21 16,0 0-21-16,-60 40 22 0,5 28-22 0,55-68 18 15,0 0-18-15,-44 81 18 0,5 4-18 0,39-85 9 16,0 0-9-16,-25 85 10 0,18-8-10 0,7-77 6 16,0 0-6-16,9 77 6 0,14-7-6 0,-23-70 4 15,0 0-4-15,42 63 5 0,17-17-5 0,-59-46 3 16,0 0-3-16,77 32 3 0,20-17-3 0,-97-15 2 15,0 0-2-15,103 0 3 0,4-17-3 0,-107 17 3 0,0 0-3 16,108-24 3-16,6-9-3 0,-114 33 2 0,0 0-2 16,108-52 2-16,-20-31-2 0,2 0-1155 0</inkml:trace>
  <inkml:trace contextRef="#ctx0" brushRef="#br0" timeOffset="109948.7">29268 13081 807 0,'0'0'0'0,"0"0"0"0,0 0 0 0,0 0 15 15,0 0-15-15,0 0 16 0,20-3-16 0,-20 3 54 0,0 0-54 16,0 0 55-16,8-4-55 0,-8 4 53 15,0 0-53-15,16 7 54 0,18 14-54 0,-34-21 32 0,0 0-32 16,40 35 32-16,-3 13-32 0,-37-48 18 0,0 0-18 0,37 49 18 0,1-4-18 0,-38-45 14 16,0 0-14-1,35 43 14-15,4 2-14 0,-39-45 11 0,0 0-11 0,40 48 12 16,1-3-12-16,-41-45 10 0,0 0-10 0,39 45 11 0,-9-1-11 0,-30-44 9 16,0 0-9-16,24 32 10 0,-4-4-10 0,-20-28 16 15,0 0-16-15,17 19 17 0,-4-7-17 0,-13-12 19 16,0 0-19-16,14 11 19 0,5-3-19 15,-19-8 24 1,0 0-24-16,27-1 24 0,4-24-24 0,1 3-963 0</inkml:trace>
  <inkml:trace contextRef="#ctx0" brushRef="#br0" timeOffset="110344.01">29937 13028 931 0,'0'0'0'0,"0"0"0"16,-7 0 0-16,7 0 1 0,0 0-1 0,-7 3 1 16,1 6-1-16,6-9 2 0,0 0-2 0,-7 22 3 15,-3 16-3 1,10-38 5-16,0 0-5 0,-9 49 6 0,4 8-6 16,5-57 4-16,0 0-4 0,0 59 4 0,8-6-4 0,-8-53 3 15,0 0-3-15,15 44 3 0,2-8-3 0,-17-36 3 16,0 0-3-16,25 36 4 0,5 8-4 0,-30-44 6 15,0 0-6-15,26 36 7 0,-12-17-7 0,-14-19 10 16,0 0-10-16,7 9 11 0,1-6-11 0,-8-3 14 16,0 0-14-16,15-9 14 0,15-15-14 0,-30 24 22 15,0 0-22-15,32-36 23 0,-5 0-23 0,-27 36 40 0,0 0-40 16,19-45 41-16,-8-6-41 0,-11 51 49 16,0 0-49-16,3-57 49 0,-5-14-49 0,2 71 47 15,0 0-47-15,-8-67 47 0,-12 4-47 0,20 63 42 16,0 0-42-16,-25-46 42 0,-5 9-42 0,30 37 34 15,0 0-34-15,-30-24 34 0,6 10-34 0,24 14 27 16,0 0-27-16,-21-1 28 0,-4 9-28 0,25-8 14 0,0 0-14 16,-16 25 15-16,12 16-15 0,4-41 12 0,0 0-12 0,11 40 12 15,12-11-12-15,0 1-1148 0</inkml:trace>
  <inkml:trace contextRef="#ctx0" brushRef="#br0" timeOffset="114633.25">29930 13161 427 0,'0'0'0'0,"0"0"0"15,-2-19 0-15,2 19 21 0,0 0-21 0,-5-17 21 16,-1-1-21-16,6 18 51 0,0 0-51 0,-3-17 51 16,-1 1-51-16,4 16 55 0,0 0-55 0,-5-10 56 15,-4 7-56-15,9 3 55 0,0 0-55 0,-14 3 56 16,-5 6-56-16,19-9 32 0,0 0-32 0,-20 13 33 0,3 3-33 15,17-16 31-15,0 0-31 0,-11 12 31 0,6-5-31 16,5-7 25-16,0 0-25 0,0 0 26 0,0 0-26 16,0 0 21-16,0 0-21 0,28 4 22 15,43-10-22-15,-71 6 19 0,0 0-19 0,82-10 20 16,-4-9-20-16,-78 19 18 0,0 0-18 0,64-21 19 16,-29 9-19-16,-35 12 19 0,0 0-19 0,9-10 20 0,-29 3-20 15,20 7 16-15,0 0-16 0,-58 3 17 0,-46 18-17 16,104-21 16-16,0 0-16 0,-129 36 17 0,-17 16-17 15,146-52 22-15,0 0-22 0,-140 61 23 0,29-2-23 16,111-59 23-16,0 0-23 0,-81 50 24 0,39-16-24 16,42-34 22-16,0 0-22 0,0 26 22 0,42-5-22 0,-42-21 20 15,0 0-20-15,81 7 20 0,41-17-20 0,-122 10 16 16,0 0-16-16,141-25 17 0,9-14-17 0,-150 39 12 16,0 0-12-16,134-54 13 0,-42-22-13 0,-92 76 20 0,0 0-20 15,65-78 21-15,-28 7-21 0,-37 71 38 0,0 0-38 0,16-62 38 16,-21 12-38-16,5 50 47 0,0 0-47 0,-30-37 48 15,-23 16-48-15,53 21 47 0,0 0-47 0,-71 2 47 16,-17 28-47-16,88-30 35 0,0 0-35 0,-88 50 35 16,12 19-35-16,76-69 25 0,0 0-25 0,-60 76 26 15,14-1-26-15,46-75 13 0,0 0-13 0,-28 62 14 16,21-19-14-16,7-43 5 0,0 0-5 0,14 28 5 16,21-4-5-16,-35-24 4 0,0 0-4 0,48 9 5 15,14-18-5-15,-62 9 1 16,0 0-1-16,63-19 2 0,-5-5-2 0,-58 24 0 15,0 0 0-15,43-33 1 0,-20-9-1 0,-23 42 2 0,0 0-2 16,3-39 2-16,-19 4-2 0,16 35 5 0,0 0-5 16,-28-21 5-16,-13 18-5 0,41 3 7 0,0 0-7 15,-42 15 8-15,3 20-8 0,39-35 8 0,0 0-8 16,-30 47 9-16,9 8-9 0,21-55 1 0,0 0-1 16,-7 55 1-16,19 4-1 0,1 0-1406 0</inkml:trace>
  <inkml:trace contextRef="#ctx0" brushRef="#br0" timeOffset="115665.95">29789 13561 807 0,'0'0'0'0,"0"0"0"0,-18-19 0 0,18 19 107 0,0 0-107 0,-18-18 108 16,-8-1-108-16,26 19 135 0,0 0-135 0,-27-17 135 0,6 0-135 0,21 17 90 16,0 0-90-16,-16-12 91 15,9 5-91-15,7 7 57 0,0 0-57 0,7-9 58 0,16-7-58 0,-23 16 47 16,0 0-47-16,37-24 47 0,18-5-47 0,-55 29 30 0,0 0-30 15,71-31 30-15,8-6-30 0,-79 37 30 0,0 0-30 16,70-36 30-16,-20 0-30 16,-50 36 32-16,0 0-32 0,30-32 33 0,-25 10-33 0,-5 22 24 0,0 0-24 15,-23-10 25-15,-31 13-25 0,54-3 21 16,0 0-21-16,-78 12 22 0,-16 14-22 0,94-26 17 16,0 0-17-16,-98 30 18 0,-8-1-18 0,106-29 12 15,0 0-12-15,-92 26 13 0,30-4-13 0,62-22 6 16,0 0-6-16,-42 19 7 0,23-6-7 0,19-13 3 0,0 0-3 15,14 8 3-15,40 1-3 0,-54-9 1 0,0 0-1 0,73 3 1 16,17-3-1-16,-90 0 0 0,0 0 0 0,98-8 0 16,5-8 0-16,-103 16 0 0,0 0 0 0,91-19 1 15,-27 2-1-15,-64 17 0 0,0 0 0 0,41-14 0 16,-22 4 0-16,-19 10 0 0,0 0 0 0,-14-7 1 16,-36 5-1-16,50 2 0 0,0 0 0 0,-72 7 1 15,-18 8-1-15,90-15 0 0,0 0 0 0,-93 19 1 16,-1 6-1-16,94-25 1 0,0 0-1 0,-77 20 1 0,25 3-1 15,52-23 0-15,0 0 0 0,-19 24 1 0,31 0-1 16,-12-24 1-16,0 0-1 0,48 25 1 0,37 4-1 16,-85-29 1-1,0 0-1-15,113 17 2 0,24-13-2 0,-137-4 2 0,0 0-2 0,134-4 2 0,-24-1-2 16,-110 5 6-16,0 0-6 0,84-10 6 0,-34-1-6 16,-50 11 12-16,0 0-12 0,21-14 12 0,-21-3-12 15,0 17 16-15,0 0-16 0,-25-15 17 0,-33 1-17 0,58 14 17 16,0 0-17-16,-87-4 18 0,-27 4-18 0,114 0 15 15,0 0-15-15,-120 4 16 0,18 4-16 0,102-8 17 16,0 0-17-16,-82 13 18 0,22-1-18 0,60-12 10 16,0 0-10-16,-42 8 10 0,21-1-10 0,21-7 6 15,0 0-6-15,0 0 6 0,0 0-6 0,0 0 2 0,0 0-2 16,30 0 3-16,33-10-3 0,-63 10 1 0,0 0-1 16,78-17 1-16,3-4-1 0,-81 21 0 0,0 0 0 15,87-26 1-15,-3-4-1 0,-84 30 0 0,0 0 0 16,64-26 0-16,-29 11 0 0,-35 15 0 0,0 0 0 15,12-12 1-15,-20 1-1 0,8 11 0 0,0 0 0 16,-41-8 0-16,-35 8 0 0,76 0 1 0,0 0-1 16,-90 5 1-16,-3 7-1 0,93-12 1 0,0 0-1 0,-85 10 2 15,16 3-2-15,69-13 1 0,0 0-1 0,-49 8 1 16,21-1-1-16,28-7 0 0,0 0 0 0,-11 5 1 16,11-5-1-16,0 0 0 0,0 0 0 0,34 7 0 15,41-9 0-15,-75 2 0 0,0 0 0 0,96-8 0 0,20-9 0 16,-116 17 0-16,0 0 0 0,113-23 0 0,-23-6 0 15,-90 29-1-15,0 0 1 0,71-33 0 0,-29-4 0 16,-42 37-1-16,0 0 1 0,17-36 0 0,-24 1 0 16,7 35 0-16,0 0 0 0,-40-24 0 0,-40 12 0 15,80 12 0-15,0 0 0 0,-95 0 1 0,-14 12-1 16,109-12 1-16,0 0-1 0,-102 26 2 0,15 12-2 16,87-38 3-16,0 0-3 0,-60 50 3 0,41 8-3 15,19-58 3-15,0 0-3 0,26 29 3 0,52-36-3 0,-2 2-1657 16</inkml:trace>
  <inkml:trace contextRef="#ctx0" brushRef="#br0" timeOffset="116073.93">30536 12848 919 0,'0'0'0'0,"0"0"0"0,0 0 0 16,0 0 4-16,0 0-4 0,-14-28 4 0,9 14-4 15,5 14 11-15,0 0-11 0,-2-12 11 0,1 5-11 16,1 7 79-16,0 0-79 15,0 0 79-15,0 0-79 0,0 0 90 0,0 0-90 0,-9-3 90 0,9 10-90 0,0-7 78 16,0 0-78 0,0 17 79-16,-2 14-79 0,2-31 62 0,0 0-62 0,-2 40 63 0,7 3-63 0,-5-43 44 15,0 0-44-15,15 47 45 0,8 10-45 0,-23-57 32 16,0 0-32-16,24 62 32 0,4 11-32 0,-28-73 23 16,0 0-23-1,29 73 23-15,-5-16-23 0,-24-57 15 0,0 0-15 0,20 52 16 0,-8-7-16 0,-12-45 13 16,0 0-13-16,7 43 13 0,-3 2-13 0,-4-45 9 15,0 0-9-15,1 41 10 0,3-1-10 0,-4-40 6 16,0 0-6-16,3 33 6 0,1-17-6 0,0-1-1332 16</inkml:trace>
  <inkml:trace contextRef="#ctx0" brushRef="#br0" timeOffset="116481.24">31104 12882 1379 0,'0'0'0'0,"0"0"0"16,-21-7 0-16,21 7 24 0,0 0-24 0,-21 0 24 0,-4 9-24 31,25-9 20-31,0 0-20 0,-30 17 20 0,-8 11-20 0,38-28 11 0,0 0-11 0,-43 38 11 0,-3 16-11 16,46-54 5-16,0 0-5 0,-42 65 5 0,7 17-5 16,35-82 4-16,0 0-4 0,-28 79 4 0,6-8-4 15,22-71 3-15,0 0-3 0,-12 73 4 0,9 0-4 16,3-73 5-16,0 0-5 0,12 67 6 0,18-6-6 0,-30-61 7 15,0 0-7-15,46 47 8 0,21-20-8 32,-67-27 6-32,0 0-6 0,70 5 7 0,-3-22-7 15,-67 17 13-15,0 0-13 0,59-38 14 0,-8-17-14 16,-51 55 13-16,0 0-13 0,44-66 13 0,-7 0-13 16,-37 66 30-16,0 0-30 0,26-71 30 0,-10-5-30 15,-16 76 48-15,0 0-48 0,4-81 49 0,-11 5-49 16,7 76 58-16,0 0-58 0,-18-64 58 0,-8 19-58 15,26 45 51-15,0 0-51 0,-34-30 52 0,-5 15-52 16,39 15 50-16,0 0-50 0,-42-4 51 0,0 14-51 16,42-10 42-16,0 0-42 0,-36 26 43 0,17 16-43 15,-1-2-1566-15</inkml:trace>
  <inkml:trace contextRef="#ctx0" brushRef="#br0" timeOffset="119758.12">3768 12945 539 0,'0'0'0'0,"0"0"0"0,0 0 0 16,0 0 15-16,0 0-15 0,0 0 15 0,-6-23-15 15,6 23 68-15,0 0-68 0,-5-10 68 0,-4-1-68 16,9 11 70-16,0 0-70 0,-17-12 71 16,-15-5-71-16,32 17 44 0,0 0-44 0,-44-12 45 15,-16 10-45-15,60 2 33 0,0 0-33 0,-71 2 33 16,-15 5-33-16,86-7 28 0,0 0-28 0,-90 10 29 0,9 4-29 15,81-14 21-15,0 0-21 0,-81 16 21 16,7 3-21-16,74-19 17 0,0 0-17 16,-59 17 17-16,24-5-17 0,35-12 12 0,0 0-12 0,-14 16 12 15,14 11-12-15,0-27 10 0,0 0-10 0,23 24 11 16,21-10-11-16,-44-14 9 0,0 0-9 0,55 9 10 16,8-4-10-16,-63-5 11 0,0 0-11 0,69 9 11 15,7 5-11-15,-76-14 10 0,0 0-10 0,69 20 10 0,-13 6-10 16,-56-26 8-16,0 0-8 0,34 30 9 0,-22 1-9 15,-12-31 8-15,0 0-8 0,-9 35 8 0,-26 3-8 16,35-38 11-16,0 0-11 0,-51 36 11 0,-8-5-11 16,59-31 14-16,0 0-14 0,-54 28 14 0,10-6-14 15,44-22 15-15,0 0-15 0,-36 21 16 0,5-4-16 0,31-17 12 16,0 0-12-16,-23 12 12 0,5-5-12 0,18-7 8 16,0 0-8-16,-5-12 8 0,10-21-8 0,2 1-986 15</inkml:trace>
  <inkml:trace contextRef="#ctx0" brushRef="#br0" timeOffset="120060.69">3745 12247 942 0,'0'0'0'0,"0"0"0"16,12 21 0-16,-12-21 13 0,0 0-13 0,14 26 13 0,9 15-13 15,-23-41 43-15,0 0-43 0,27 47 44 16,1 3-44-16,-28-50 44 0,0 0-44 0,32 57 45 0,-1 7-45 16,-31-64 32-16,0 0-32 0,30 71 32 15,-1 12-32-15,-29-83 14 0,0 0-14 0,22 82 15 16,0-15-15-16,-22-67 19 0,0 0-19 0,10 63 20 0,-5-6-20 16,-5-57 25-16,0 0-25 0,4 57 25 0,-4 0-25 15,0-57 39-15,0 0-39 0,0 59 39 0,4-16-39 16,-4-43 41-16,0 0-41 0,10 31 42 0,8-15-42 15,-18-16 36-15,0 0-36 0,17-5 36 0,6-30-36 16,-1 2-1110-16</inkml:trace>
  <inkml:trace contextRef="#ctx0" brushRef="#br0" timeOffset="120233.13">3554 12965 1412 0,'0'0'0'0,"0"0"0"0,14 2 0 0,-14-2 16 0,0 0-16 15,23 2 17-15,21-2-17 0,-44 0 61 0,0 0-61 16,69-7 61-16,30-5-61 0,-99 12 57 0,0 0-57 16,108-12 58-16,-3 0-58 0,-105 12 40 0,0 0-40 0,103-19 40 15,-12-6-40-15,3 1-1262 0</inkml:trace>
  <inkml:trace contextRef="#ctx0" brushRef="#br0" timeOffset="120565.12">4272 13007 1491 0,'0'0'0'0,"0"0"0"0,11-4 0 16,-11 4 41-16,0 0-41 0,17-3 41 0,10 0-41 15,-27 3 77-15,0 0-77 0,32-6 77 0,-6-4-77 16,-26 10 56-16,0 0-56 0,25-16 57 0,-4-3-57 16,-21 19 35-16,0 0-35 0,14-26 35 0,-5-8-35 15,-9 34 37-15,0 0-37 0,9-38 37 0,5-4-37 16,-14 42 37-16,0 0-37 0,14-41 38 0,2 4-38 15,-16 37 33-15,0 0-33 0,19-24 33 0,4 17-33 16,-23 7 18-16,0 0-18 0,27 7 18 0,1 10-18 16,-28-17 11-16,0 0-11 0,30 30 11 15,1 10-11-15,-31-40 6 0,0 0-6 0,27 43 6 0,-8 4-6 16,-19-47 2-16,0 0-2 0,9 48 3 16,-9 0-3-16,0-48 1 0,0 0-1 0,-5 52 1 15,-7 5-1-15,12-57 1 0,0 0-1 0,-6 63 1 0,6-10-1 16,0-53 0-16,0 0 0 0,14 45 0 0,18-13 0 15,-32-32-2-15,0 0 2 0,53 8-2 0,21-25 2 0,-2-4-1590 16</inkml:trace>
  <inkml:trace contextRef="#ctx0" brushRef="#br0" timeOffset="120756.39">5821 12820 1199 0,'0'0'0'0,"-9"-3"0"0,-12-11 0 15,21 14 5-15,0 0-5 0,-37-14 6 0,-16 3-6 16,53 11 10-16,0 0-10 0,-64 2 11 0,-13 15-11 15,77-17 22-15,0 0-22 0,-87 25 23 0,-8 8-23 16,95-33 27-16,0 0-27 0,-93 38 28 0,3 3-28 16,90-41 24-16,0 0-24 0,-73 54 24 0,15 13-24 15,58-67 18-15,0 0-18 0,-33 71 19 0,29-3-19 0,4-68 15 16,0 0-15-16,28 52 16 0,39-14-16 16,-67-38 11-16,0 0-11 0,94 22 11 0,19-17-11 15,0 2-1042-15</inkml:trace>
  <inkml:trace contextRef="#ctx0" brushRef="#br0" timeOffset="121349.23">6234 12758 1143 0,'0'0'0'0,"-18"7"0"16,-30 12 0-16,48-19 14 0,0 0-14 0,-61 29 15 16,-12 9-15-16,73-38 33 0,0 0-33 15,-69 42 33-15,8-1-33 0,61-41 41 0,0 0-41 0,-46 38 42 16,14-7-42-16,32-31 28 0,0 0-28 0,-9 33 29 15,13 4-29-15,-4-37 25 0,0 0-25 0,23 29 26 16,10-17-26-16,-33-12 25 0,0 0-25 0,48-8 25 16,12-24-25-16,-60 32 22 0,0 0-22 0,67-38 22 0,0-5-22 15,-67 43 20-15,0 0-20 0,60-41 20 0,-20 6-20 16,-40 35 18-16,0 0-18 0,32-28 19 16,-18 9-19-16,-14 19 16 0,0 0-16 0,7-8 16 15,-7 8-16-15,0 0 11 0,0 0-11 0,-3 19 12 0,6 15-12 16,-3-34 9-16,0 0-9 0,6 42 9 15,8-2-9-15,-14-40 7 0,0 0-7 0,26 34 7 16,15-3-7-16,-41-31 5 0,0 0-5 0,58 14 6 16,16-19-6-16,-74 5 3 0,0 0-3 0,85-19 4 0,-8-12-4 15,-77 31 3-15,0 0-3 0,67-42 4 0,-22-6-4 16,-45 48 5-16,0 0-5 0,28-61 5 0,-11-12-5 0,-17 73 7 16,0 0-7-16,2-79 7 0,-9-4-7 0,7 83 9 15,0 0-9-15,-16-76 9 0,-7 10-9 0,23 66 9 16,0 0-9-16,-23-55 10 0,-8 11-10 0,31 44 9 15,0 0-9-15,-29-29 10 0,12 17-10 0,17 12 9 16,0 0-9-16,-27 8 9 0,-10 24-9 0,37-32 8 16,0 0-8-16,-30 45 9 0,20 3-9 0,10-48 6 15,0 0-6-15,1 61 6 0,21 23-6 0,-22-84 3 16,0 0-3-16,31 90 4 0,5 0-4 0,-36-90 2 0,0 0-2 16,31 85 2-16,-2-5-2 0,-29-80 1 0,0 0-1 15,21 76 2-15,-11 0-2 0,-10-76 3 0,0 0-3 16,4 69 4-16,-4-17-4 0,0-52 7 0,0 0-7 0,-4 37 7 15,-1-17-7-15,5-20 6 0,0 0-6 16,-3 12 7-16,1-3-7 0,2-9 6 0,0 0-6 0,-13-9 6 16,-8-25-6-16,2-1-1365 0</inkml:trace>
  <inkml:trace contextRef="#ctx0" brushRef="#br0" timeOffset="121506.03">6336 12889 1502 0,'0'0'0'0,"5"0"0"0,15-3 0 0,-20 3 27 15,0 0-27-15,56-5 28 0,41-4-28 0,-97 9 55 16,0 0-55-16,129-12 56 0,21-6-56 0,-150 18 54 16,0 0-54-16,171-19 55 15,5 0-55-15,-176 19 17 0,0 0-17 0,171-26 17 0,-17-5-17 0,-154 31 6 0,0 0-6 16,123-40 6-16,-29-8-6 0,1 0-1308 16</inkml:trace>
  <inkml:trace contextRef="#ctx0" brushRef="#br0" timeOffset="121991.57">8087 12289 807 0,'0'0'0'0,"0"0"0"0,-8-25 0 0,8 25 22 0,0 0-22 16,-16-17 22-16,-9 7-22 0,25 10 60 0,0 0-60 16,-44 7 61-16,-28 22-61 0,72-29 59 0,0 0-59 15,-78 52 60-15,-3 24-60 0,81-76 61 0,0 0-61 16,-90 102 62-16,-4 33-62 0,94-135 37 0,0 0-37 0,-81 161 37 15,25 12-37-15,56-173 44 0,0 0-44 0,-25 166 44 16,41-17-44-16,-16-149 45 0,0 0-45 16,51 137 46-16,43-7-46 0,-94-130 33 0,0 0-33 0,118 110 34 15,23-28-34 1,-141-82 22-16,0 0-22 0,146 57 23 0,-5-24-23 0,-1 1-1125 0</inkml:trace>
  <inkml:trace contextRef="#ctx0" brushRef="#br0" timeOffset="122946.63">9140 12598 326 0,'0'0'0'0,"0"0"0"0,15-27 0 16,-15 27 21-16,0 0-21 0,12-33 22 0,-1-3-22 0,-11 36 83 16,0 0-83-16,5-37 84 0,-2 4-84 0,-3 33 84 15,0 0-84-15,-5-31 84 0,-9-10-84 0,14 41 63 16,0 0-63-16,-23-42 63 0,-3-3-63 0,26 45 42 16,0 0-42-16,-32-38 42 0,-3 10-42 0,35 28 39 15,0 0-39-15,-41-12 40 0,-5 9-40 0,46 3 29 16,0 0-29-16,-46 15 30 0,-7 13-30 0,53-28 24 15,0 0-24-15,-46 45 25 0,8 12-25 0,38-57 26 16,0 0-26-16,-25 71 27 0,9 9-27 0,16-80 30 16,0 0-30-16,0 91 31 0,16 29-31 0,-16-120 21 15,0 0-21-15,23 124 22 0,9 3-22 0,-32-127 21 0,0 0-21 16,31 123 22-16,-8 1-22 0,-23-124 24 16,0 0-24-16,14 125 25 0,-15 5-25 0,1-130 24 15,0 0-24-15,-18 112 24 0,-14-15-24 0,32-97 22 16,0 0-22-16,-44 83 22 0,-7-15-22 0,51-68 22 0,0 0-22 15,-41 48 23-15,20-20-23 0,21-28 18 16,0 0-18-16,-23 7 19 0,-8-14-19 0,1 0-1083 16</inkml:trace>
  <inkml:trace contextRef="#ctx0" brushRef="#br0" timeOffset="123918.87">8490 12965 1255 0,'0'0'0'0,"0"0"0"0,8-1 0 0,-8 1 50 15,0 0-50-15,16-2 50 16,11 4-50-16,-27-2 51 0,0 0-51 0,35 5 51 0,0 3-51 16,-35-8 37-16,0 0-37 0,57 9 37 0,22 2-37 15,-79-11 16-15,0 0-16 0,90 19 16 0,2 6-16 0,-92-25 14 0,0 0-14 0,93 26 14 16,-15-1-14-16,-78-25 20 0,0 0-20 0,67 17 20 16,-12-12-20-16,-55-5 15 0,0 0-15 0,42-5 16 15,-17-16-16-15,-25 21 5 0,0 0-5 0,8-26 5 16,-8-7-5-16,0 33 1 0,0 0-1 0,-7-34 1 15,-7-3-1-15,14 37 0 0,0 0 0 0,-17-34 0 16,6-1 0-16,11 35-1 0,0 0 1 16,-12-29-1-16,6 6 1 0,6 23-3 0,0 0 3 15,-3-12-2-15,3 12 2 0,0 0-3 0,0 0 3 0,-2 7-3 16,7 19 3-16,-5-26-2 0,0 0 2 0,9 35-2 16,9 4 2-16,-18-39-3 0,0 0 3 15,25 45-2-15,5 9 2 0,-30-54-2 0,0 0 2 0,33 54-1 16,6-1 1-16,-39-53-1 0,0 0 1 0,37 44-1 15,0-20 1-15,-37-24-1 0,0 0 1 0,39 3 0 16,-7-25 0-16,-32 22 0 0,0 0 0 0,33-38 0 16,2-18 0-16,-35 56 0 0,0 0 0 0,30-60 0 15,-14 1 0-15,-16 59 3 0,0 0-3 0,7-57 4 16,-7-2-4-16,0 59 9 0,0 0-9 0,0-54 9 16,-5 11-9-1,5 43 14-15,0 0-14 0,-2-28 15 0,4 22-15 0,-2 6 12 0,0 0-12 16,7 15 13-16,5 27-13 0,-12-42 8 15,0 0-8-15,18 50 9 0,14 7-9 0,-32-57 8 0,0 0-8 16,35 59 8-16,11 3-8 0,-46-62 4 0,0 0-4 16,46 59 4-16,0-5-4 0,-46-54 1 0,0 0-1 15,44 38 1-15,-4-23-1 0,-40-15 1 0,0 0-1 16,32-8 2-16,-6-25-2 0,-26 33 2 0,0 0-2 0,25-47 2 16,-4-10-2-16,-21 57 2 0,0 0-2 0,9-64 3 15,-7-4-3-15,-2 68 5 0,0 0-5 0,-7-78 6 16,-5-13-6-16,12 91 9 0,0 0-9 0,-18-92 10 15,4 11-10-15,14 81 11 0,0 0-11 0,-14-80 12 0,0 7-12 0,14 73 13 0,0 0-13 0,-13-53 14 16,4 29-14-16,9 24 8 0,0 0-8 16,-10 0 8-16,-3 24-8 0,13-24 3 0,0 0-3 0,-14 41 3 15,0 15-3-15,14-56 1 0,0 0-1 0,-12 72 1 16,7 18-1-16,5-90 0 0,0 0 0 0,0 101 0 16,8-4 0-16,-8-97-1 0,0 0 1 0,16 90-1 15,11-6 1-15,-27-84-3 0,0 0 3 0,35 78-2 16,9-12 2-1,-44-66-4-15,0 0 4 0,48 50-4 0,8-24 4 16,-56-26-4-16,0 0 4 0,51-2-4 0,4-27 4 16,-55 29-4-16,0 0 4 0,48-48-3 0,-8-13 3 0,-40 61-3 15,0 0 3-15,37-71-3 0,0-9 3 0,-37 80 0 16,0 0 0-16,36-93 0 0,-1-18 0 0,-35 111 1 16,0 0-1-16,32-111 1 0,-8 11-1 0,-24 100 5 15,0 0-5-15,16-97 5 0,-16 4-5 0,0 93 7 16,0 0-7-16,-3-76 7 0,-11 36-7 0,14 40 8 0,0 0-8 15,-23-9 9-15,-13 25-9 0,36-16 7 16,0 0-7-16,-37 41 7 0,11 23-7 0,26-64 0 16,0 0 0-16,-18 73 0 0,13 5 0 0,5-78-1 15,0 0 1-15,2 86 0 0,14 13 0 0,-16-99-3 16,0 0 3-16,22 97-2 0,10-12 2 0,-32-85-8 0,0 0 8 16,35 74-8-16,3-10 8 0,-38-64-11 0,0 0 11 0,26 61-11 15,-12-1 11-15,-14-60-8 0,0 0 8 0,9 49-8 16,-7-30 8-16,1 0-1324 0</inkml:trace>
  <inkml:trace contextRef="#ctx0" brushRef="#br0" timeOffset="124936.08">10811 12910 606 0,'0'0'0'0,"0"0"0"0,-18-10 0 16,18 10 59-16,0 0-59 0,-12-7 59 0,7 0-59 15,5 7 106-15,0 0-106 0,3-12 106 0,6-7-106 16,-9 19 52-16,0 0-52 0,11-23 53 0,3-3-53 16,-14 26 36-16,0 0-36 0,17-29 37 0,10 3-37 15,-27 26 34-15,0 0-34 0,26-19 35 0,1 8-35 16,-27 11 29-16,0 0-29 0,28 6 29 0,0 18-29 15,-28-24 25-15,0 0-25 0,27 36 25 0,-5 7-25 16,-22-43 24-16,0 0-24 0,22 49 24 0,1 1-24 16,-23-50 17-16,0 0-17 0,17 55 17 0,-8 8-17 15,-9-63 14-15,0 0-14 0,9 60 14 0,-4-4-14 16,-5-56 10-16,0 0-10 0,0 39 11 0,0-20-11 16,0-19 9-16,0 0-9 0,-9-6 10 0,-5-20-10 15,14 26 9-15,0 0-9 0,-14-40 9 0,7-17-9 16,7 57 10-16,0 0-10 0,4-59 10 0,6 2-10 0,-10 57 10 15,0 0-10-15,25-54 10 0,7 2-10 0,-32 52 16 16,0 0-16-16,40-50 17 0,6-4-17 0,-46 54 19 16,0 0-19-16,49-43 20 0,-4 19-20 0,-45 24 17 15,0 0-17-15,47-4 17 0,6 22-17 0,-53-18 15 16,0 0-15-16,49 33 16 0,1 15-16 0,-50-48 11 16,0 0-11-16,37 52 11 0,-5 3-11 0,-32-55 10 0,0 0-10 15,17 57 10-15,-17 4-10 0,0-61 5 0,0 0-5 0,-5 59 6 16,-4 0-6-16,9-59 5 0,0 0-5 0,-12 43 5 15,8-19-5-15,4-24 4 0,0 0-4 0,7-3 4 16,13-28-4-16,1-1-1221 0</inkml:trace>
  <inkml:trace contextRef="#ctx0" brushRef="#br0" timeOffset="125311.77">11908 12510 1132 0,'0'0'0'0,"-12"5"0"0,-20 14 0 0,32-19 1 15,0 0-1-15,-42 32 1 0,-8 18-1 0,50-50 0 16,0 0 0-16,-44 64 0 0,7 3 0 0,37-67 17 16,0 0-17-16,-26 68 18 0,6-11-18 0,20-57 28 0,0 0-28 15,-3 55 29-15,13-5-29 0,-10-50 30 0,0 0-30 16,21 45 30-16,11-3-30 0,-32-42 28 16,0 0-28-16,35 26 29 0,8-21-29 0,-43-5 24 15,0 0-24-15,46-15 25 0,1-18-25 0,-47 33 21 16,0 0-21-16,41-44 21 0,-9-4-21 15,-32 48 26-15,0 0-26 0,24-57 26 0,-8-11-26 0,-16 68 31 16,0 0-31-16,9-67 31 0,-7-1-31 0,-2 68 32 16,0 0-32-16,0-52 32 0,0 28-32 0,0 24 24 15,0 0-24-15,0 0 25 0,0 5-25 0,0-5 19 16,0 0-19-16,0 35 20 0,3 24-20 0,-3-59 13 16,0 0-13-16,4 66 14 0,6-6-14 0,-10-60 10 15,0 0-10-15,14 59 10 0,2-5-10 0,-16-54 6 16,0 0-6-16,20 52 6 0,1 0-6 0,-21-52 0 0,0 0 0 15,16 39 1-15,-9-14-1 0,-7-25-1 0,0 0 1 16,0 0-1-16,0-23 1 0,0 1-1259 0</inkml:trace>
  <inkml:trace contextRef="#ctx0" brushRef="#br0" timeOffset="126205.29">12174 12592 1255 0,'0'0'0'0,"0"0"0"0,2-7 0 15,-2 7 3-15,0 0-3 0,0 0 4 0,12 3-4 16,-12-3 1-16,0 0-1 0,9 24 2 0,9 23-2 0,-18-47 24 15,0 0-24-15,23 55 24 0,3 6-24 0,-26-61 36 16,0 0-36-16,32 59 36 0,0-6-36 0,-32-53 40 16,0 0-40-16,35 47 40 0,-1-4-40 0,-34-43 37 15,0 0-37-15,26 35 38 0,-14-11-38 0,-12-24 29 16,0 0-29-16,11 14 30 0,-6-12-30 0,-5-2 24 16,0 0-24-16,7-12 25 0,0-16-25 0,-7 28 21 15,0 0-21-15,7-35 21 0,-1-3-21 0,-6 38 21 16,0 0-21-16,5-45 22 0,7-8-22 15,-12 53 19-15,0 0-19 0,15-56 20 0,6-2-20 0,-21 58 16 16,0 0-16-16,23-47 17 0,-4 16-17 0,-19 31 14 16,0 0-14-16,23-6 14 0,3 24-14 0,-26-18 7 15,0 0-7-15,27 36 8 0,-8 18-8 16,-19-54 4-16,0 0-4 0,21 59 5 0,2-6-5 16,-23-53 3-16,0 0-3 0,18 49 4 0,-9-9-4 0,-9-40 1 15,0 0-1-15,2 31 1 0,1-9-1 0,-3-22 1 16,0 0-1-16,0 14 1 0,0-14-1 0,0 0 0 15,0 0 0-15,0 0 1 0,0 0-1 0,0 0 0 0,0 0 0 16,5-24 1-16,13-4-1 0,-18 28 1 16,0 0-1-16,26-29 1 0,6-2-1 0,-32 31 3 0,0 0-3 15,32-32 3-15,5 3-3 0,-37 29 4 0,0 0-4 16,39-23 4-16,1 15-4 0,-40 8 6 16,0 0-6-16,37 3 7 0,-7 11-7 0,-30-14 5 0,0 0-5 15,29 24 5-15,-6 7-5 0,-23-31 1 16,0 0-1-16,17 33 1 0,6 2-1 0,-23-35 0 0,0 0 0 0,27 31 0 15,1-7 0-15,-28-24 0 0,0 0 0 0,32 16 0 16,5-14 0-16,-37-2 0 0,0 0 0 0,40-9 0 16,4-10 0-16,-44 19-6 0,0 0 6 0,41-26-6 15,-4-5 6-15,-37 31-17 0,0 0 17 0,32-33-17 0,-2 2 17 16,-30 31-28-16,0 0 28 0,23-28-27 0,-6 6 27 16,-17 22-29-16,0 0 29 0,11-14-28 0,-2 5 28 15,-9 9-17-15,0 0 17 0,7 0-16 0,1 9 16 16,-8-9-10-16,0 0 10 0,15 12-10 0,-1 5 10 15,-14-17-6-15,0 0 6 0,19 18-6 0,2-5 6 16,-21-13-3-16,0 0 3 0,23 7-2 0,7-5 2 16,-30-2-1-16,0 0 1 0,28-5 0 0,-5-9 0 15,-23 14-1-15,0 0 1 0,9-26 0 0,-7-14 0 16,-2 40 0-16,0 0 0 0,-7-48 0 0,-16-6 0 16,23 54 0-16,0 0 0 0,-34-52 0 0,-13 9 0 15,47 43 0-15,0 0 0 0,-58-35 1 0,-15 4-1 0,73 31 2 16,0 0-2-16,-81-17 3 0,0 17-3 0,81 0 5 0,0 0-5 15,-79 21 5-15,13 22-5 0,66-43 5 16,0 0-5-16,-49 62 5 0,10 23-5 0,39-85 6 16,0 0-6-16,-16 87 6 0,16-10-6 0,0-77 3 0,0 0-3 15,23 78 3-15,27 2-3 0,-50-80 1 0,0 0-1 16,67 73 2-16,12-9-2 0,-79-64 2 0,0 0-2 16,76 53 3-16,-9-11-3 0,-67-42 2 0,0 0-2 0,67 24 3 15,5-17-3-15,-72-7 0 0,0 0 0 0,69-14 0 16,-7-27 0-16,0-1-1244 0</inkml:trace>
  <inkml:trace contextRef="#ctx0" brushRef="#br0" timeOffset="126307.7">13963 13379 1345 0,'0'0'0'0,"0"24"0"0,-9 38 0 0,9-62 16 15,0 0-16-15,-23 96 16 0,-16 28-16 0,39-124 74 0,0 0-74 16,-56 154 74-16,-30 35-74 0,86-189 12 0,0 0-12 15,-97 194 12-15,-2-11-12 0,-2 1-1102 0</inkml:trace>
  <inkml:trace contextRef="#ctx0" brushRef="#br0" timeOffset="127304.15">14258 11844 617 0,'0'0'0'0,"0"0"0"15,0 0 0-15,0 0 18 0,0 0-18 0,0 0 19 0,0 0-19 16,0 0 39-16,0 0-39 0,-15 24 40 0,19-3-40 16,-4-21 45-16,0 0-45 0,2 33 46 0,-2 7-46 15,0-40 41-15,0 0-41 0,0 45 41 0,-2 3-41 16,2-48 25-16,0 0-25 0,-4 55 26 0,4 8-26 16,0-63 20-16,0 0-20 0,6 64 20 15,6-5-20-15,-12-59 17 0,0 0-17 0,12 45 18 0,4-12-18 16,-16-33 14-16,0 0-14 0,21 17 15 0,6-10-15 15,-1 0-736-15</inkml:trace>
  <inkml:trace contextRef="#ctx0" brushRef="#br0" timeOffset="127466.22">14626 11956 987 0,'0'0'0'0,"-7"9"0"0,-3 5 0 0,10-14 8 16,0 0-8-16,-15 24 8 0,7 11-8 0,8-35 12 15,0 0-12-15,-4 43 13 0,8 19-13 0,-4-62 19 0,0 0-19 16,14 73 19-16,5 7-19 0,-19-80 30 0,0 0-30 16,32 65 31-16,3-23-31 0,2-1-786 0</inkml:trace>
  <inkml:trace contextRef="#ctx0" brushRef="#br0" timeOffset="127957.68">15630 12040 1076 0,'0'0'0'0,"0"0"0"15,0 0 0-15,0 0 27 0,0 0-27 0,0 0 27 0,0-20-27 16,0 20 42-16,0 0-42 0,0 0 43 0,0 0-43 16,0 0 32-16,0 0-32 0,7 11 32 0,-5 1-32 15,-2-12 20-15,0 0-20 0,3 26 21 0,-3 15-21 16,0-41 11-16,0 0-11 0,0 54 12 0,0 19-12 15,0-73 7-15,0 0-7 0,0 72 7 0,2-11-7 16,-2-61 4-16,0 0-4 0,7 45 4 0,-2-22-4 16,-1 1-964-16</inkml:trace>
  <inkml:trace contextRef="#ctx0" brushRef="#br0" timeOffset="128129.9">16095 12067 1121 0,'0'0'0'0,"2"9"0"0,0 13 0 0,-2-22 8 0,0 0-8 16,4 42 9-16,-4 29-9 0,0-71 24 0,0 0-24 16,1 78 25-16,5-6-25 0,-6-72 28 0,0 0-28 0,7 70 29 15,1-8-29-15,-8-62 17 0,0 0-17 0,9 47 18 16,-5-25-18-16,1-1-900 0</inkml:trace>
  <inkml:trace contextRef="#ctx0" brushRef="#br0" timeOffset="128584.86">16630 11735 684 0,'0'0'0'0,"0"0"0"0,0 0 0 0,0 0 43 16,0 0-43-16,0 0 44 0,0 0-44 0,0 0 40 16,0 0-40-16,5 14 41 0,9 22-41 0,-14-36 31 0,0 0-31 15,20 47 32-15,4 5-32 0,-24-52 25 0,0 0-25 16,30 53 26-16,9 1-26 0,-39-54 22 0,0 0-22 15,41 61 22 1,13 11-22-16,-54-72 22 0,0 0-22 0,50 85 22 0,-10 10-22 16,-40-95 25-16,0 0-25 0,22 99 26 0,-15 3-26 0,-7-102 25 0,0 0-25 15,-11 106 26-15,-15 6-26 0,26-112 22 16,0 0-22-16,-41 109 23 0,-10-2-23 0,51-107 23 16,0 0-23-16,-53 108 23 0,-7 1-23 0,60-109 28 15,0 0-28-15,-67 102 28 0,-12-24-28 0,79-78 32 0,0 0-32 16,-82 74 33-16,1-3-33 0,81-71 39 15,0 0-39-15,-74 62 39 0,13-15-39 0,61-47 40 16,0 0-40-16,-48 24 40 0,9-29-40 0,2-4-1085 0</inkml:trace>
  <inkml:trace contextRef="#ctx0" brushRef="#br0" timeOffset="128851.21">17424 12067 1065 0,'0'0'0'0,"7"4"0"0,10 4 0 0,-17-8 51 15,0 0-51-15,18 12 51 0,-7 7-51 0,-11-19 53 0,0 0-53 0,3 26 53 16,-10 21-53-16,7-47 40 0,0 0-40 0,-12 49 40 15,-8-4-40-15,20-45 20 0,0 0-20 16,-28 43 21-16,-5-2-21 0,33-41 12 0,0 0-12 0,-27 32 12 16,18-20-12-16,-3 0-1004 0</inkml:trace>
  <inkml:trace contextRef="#ctx0" brushRef="#br0" timeOffset="128991.88">17503 13125 1087 0,'0'0'0'0,"-35"50"0"0,-53 81 0 16,88-131-1-16,0 0 1 0,-117 199 0 0,-22 66 0 16,139-265-6-16,0 0 6 0,-152 293-5 15,-8 9 5-15,-3 1-747 0</inkml:trace>
  <inkml:trace contextRef="#ctx0" brushRef="#br0" timeOffset="133500.04">15069 13609 460 0,'0'0'0'0,"0"0"0"16,-9-36 0-16,9 36 11 0,0 0-11 0,-12-30 11 15,-2-1-11-15,14 31 53 0,0 0-53 0,-13-27 53 16,6 13-53-16,7 14 78 0,0 0-78 0,0 0 79 15,-12 7-79-15,12-7 48 0,0 0-48 0,-9 41 49 16,-3 44-49-16,12-85 38 0,0 0-38 0,-7 109 39 16,7 17-39-16,0-126 29 0,0 0-29 0,10 147 30 15,11 25-30-15,-21-172 24 0,0 0-24 0,32 199 24 16,10 24-24-16,-42-223 20 0,0 0-20 0,48 227 21 16,-9-11-21-16,-39-216 18 0,0 0-18 0,39 202 19 15,-8-18-19-15,-31-184 18 0,0 0-18 0,29 173 18 16,-8-3-18-16,-21-170 19 0,0 0-19 0,18 147 20 0,-10-18-20 15,-8-129 22-15,0 0-22 0,6 116 23 16,-12-15-23-16,6-101 24 0,0 0-24 0,-7 81 24 0,0-26-24 16,7-55 21-16,0 0-21 0,-12 40 22 0,-9-10-22 15,21-30 27-15,0 0-27 0,-25 15 28 0,-7-15-28 16,32 0 21-16,0 0-21 0,-30-36 22 0,4-42-22 16,1 0-1000-16</inkml:trace>
  <inkml:trace contextRef="#ctx0" brushRef="#br0" timeOffset="133875.84">14893 13635 987 0,'0'0'0'0,"0"0"0"16,0 0 0-16,0 0-10 0,0 0 10 0,-4 19-10 15,4 17 10-15,0-36-35 0,0 0 35 0,4 52-34 0,-4 9 34 16,0-61-2-16,0 0 2 0,-4 85-1 16,-5 24 1-16,9-109 0 0,0 0 0 0,-12 109 0 15,-4-17 0-15,16-92 4 0,0 0-4 0,-12 81 4 0,6-15-4 16,6-66 13-16,0 0-13 0,-3 50 13 0,1-24-13 16,2-26 25-16,0 0-25 0,0 0 26 0,0-26-26 15,0 26 27-15,0 0-27 0,0-40 27 0,-2-10-27 16,2 50 38-16,0 0-38 0,-5-59 38 0,-6-14-38 15,11 73 53-15,0 0-53 0,-8-79 54 0,2-11-54 16,6 90 51-16,0 0-51 0,0-85 52 0,9 23-52 16,-9 62 48-16,0 0-48 0,16-42 48 0,10 20-48 15,-26 22 41-15,0 0-41 0,50-2 41 0,20 21-41 16,-70-19 34-16,0 0-34 0,104 47 34 0,48 32-34 16,2-3-1115-16</inkml:trace>
  <inkml:trace contextRef="#ctx0" brushRef="#br0" timeOffset="135425.29">14603 16491 1155 0,'0'0'0'0,"0"0"0"0,-58-7 0 16,58 7 23-16,0 0-23 0,-62-4 24 0,-6 2-24 15,68 2 62-15,0 0-62 0,-82 6 62 0,-11 2-62 16,93-8 35-16,0 0-35 0,-87 16 36 0,19 3-36 16,68-19 16-16,0 0-16 0,-50 19 17 0,24 0-17 15,26-19 8-15,0 0-8 0,5 31 9 0,29 19-9 16,-34-50 4-16,0 0-4 0,63 54 5 0,38-4-5 0,-101-50 3 15,0 0-3-15,116 47 4 0,2-2-4 0,-118-45 3 16,0 0-3-16,117 47 4 0,-8 6-4 16,-109-53 4-16,0 0-4 0,85 56 4 0,-34 1-4 15,-51-57 4-15,0 0-4 0,21 53 5 0,-28-3-5 0,7-50 4 16,0 0-4-16,-37 42 4 0,-32-13-4 0,69-29 8 16,0 0-8-16,-76 23 9 0,0-7-9 0,76-16 12 15,0 0-12-15,-67 5 13 0,13-12-13 0,54 7 9 16,0 0-9-16,-37-28 9 0,14-24-9 0,0-1-1107 15</inkml:trace>
  <inkml:trace contextRef="#ctx0" brushRef="#br0" timeOffset="135629.6">14799 16458 1076 0,'0'0'0'0,"5"7"0"0,8 8 0 16,-13-15 29-16,0 0-29 0,17 28 30 0,3 19-30 15,-20-47 59-15,0 0-59 0,23 62 60 16,3 14-60-16,-26-76 53 0,0 0-53 0,35 74 54 0,1-6-54 16,-36-68 29-16,0 0-29 0,37 67 29 0,0 3-29 15,-37-70 20-15,0 0-20 0,33 74 20 16,-3 0-20-16,-30-74 14 0,0 0-14 0,25 59 14 0,-11-26-14 0,0-2-1056 16</inkml:trace>
  <inkml:trace contextRef="#ctx0" brushRef="#br0" timeOffset="135802.6">14871 16940 1412 0,'0'0'0'0,"0"0"0"15,18-12 0-15,-18 12 8 16,0 0-8-16,35-8 8 0,22-1-8 0,-57 9 14 0,0 0-14 0,81-5 14 16,21 5-14-16,-102 0 33 0,0 0-33 0,99 7 33 15,-13 8-33-15,-86-15 22 0,0 0-22 0,67 18 23 16,-31-6-23-16,1 0-1116 0</inkml:trace>
  <inkml:trace contextRef="#ctx0" brushRef="#br0" timeOffset="136138.41">15236 17044 1334 0,'0'0'0'0,"0"-12"0"0,-5-19 0 16,5 31 32-16,0 0-32 0,0-38 32 0,14-2-32 16,-14 40 55-16,0 0-55 0,27-43 56 0,10-2-56 15,-37 45 64-15,0 0-64 0,49-43 64 0,15 5-64 16,-64 38 36-16,0 0-36 0,76-21 37 0,6 24-37 15,-82-3 22-15,0 0-22 0,85 24 23 0,-18 20-23 16,-67-44 13-16,0 0-13 0,55 53 14 0,-18 6-14 16,-37-59 9-16,0 0-9 0,28 61 10 0,-10 5-10 15,-18-66 7-15,0 0-7 0,12 51 7 0,-7-21-7 0,-5-30 4 16,0 0-4-16,6 17 4 16,1-8-4-16,-7-9 4 0,0 0-4 0,9-7 5 15,5-21-5-15,-14 28 5 0,0 0-5 0,17-38 6 0,6-5-6 16,-23 43 6-16,0 0-6 0,28-43 7 15,11 5-7-15,-39 38 13 0,0 0-13 0,46-32 13 0,5 12-13 0,-51 20 19 0,0 0-19 16,53-11 19-16,-7 13-19 0,-46-2 26 0,0 0-26 16,44 12 27-16,-3 11-27 0,-41-23 27 0,0 0-27 0,35 26 28 15,-7-4-28 1,-28-22 19-16,0 0-19 0,18 17 20 0,-9-10-20 16,-9-7 7-16,0 0-7 0,-14-3 8 0,-25-9-8 0,2 0-1502 15</inkml:trace>
  <inkml:trace contextRef="#ctx0" brushRef="#br0" timeOffset="136904.87">15954 16437 1479 0,'0'0'0'0,"9"-12"0"0,9-19 0 0,-18 31 19 15,0 0-19-15,37-33 20 0,21 8-20 0,-58 25 36 16,0 0-36-16,67-5 36 0,2 23-36 0,-69-18 45 16,0 0-45-16,76 31 46 0,7 12-46 0,-83-43 20 0,0 0-20 15,84 59 20-15,-10 17-20 0,-74-76 19 0,0 0-19 16,66 81 19-16,-15-1-19 0,-51-80 4 0,0 0-4 15,40 64 4-15,-13-19-4 0,-27-45 0 0,0 0 0 16,21 29 0-16,-2-8 0 0,-19-21-2 0,0 0 2 0,22 12-2 16,6-8 2-16,-28-4-10 0,0 0 10 0,33-5-9 15,3-8 9-15,-36 13-12 0,0 0 12 0,35-13-12 16,2-1 12-16,-37 14-3 0,0 0 3 0,35-11-3 0,-1 8 3 16,-34 3 0-16,0 0 0 0,33 3 0 15,-5 8 0-15,-28-11 6 0,0 0-6 0,32 17 6 16,-2 7-6-16,-30-24 22 0,0 0-22 0,30 28 22 15,2-2-22-15,-32-26 33 0,0 0-33 0,39 19 33 16,5-9-33-16,-44-10 32 0,0 0-32 0,56 4 33 16,18-11-33-16,-74 7 16 0,0 0-16 0,78-19 16 0,0-11-16 15,-78 30 11-15,0 0-11 0,79-38 11 16,6-7-11-16,-85 45 5 0,0 0-5 0,81-55 6 16,-18-4-6-16,-63 59 0 0,0 0 0 0,44-62 1 0,-22 5-1 15,-22 57 0-15,0 0 0 0,0-49 0 0,-23 15 0 0,23 34-1 0,0 0 1 0,-48-19-1 0,-26 17 1 31,74 2-3-31,0 0 3 0,-81 17-3 0,0 21 3 16,81-38-3-16,0 0 3 0,-78 56-2 0,4 15 2 16,74-71-4-16,0 0 4 0,-58 64-4 0,26-16 4 15,32-48-5-15,0 0 5 0,-5 43-4 0,26-1 4 16,-21-42-7-16,0 0 7 0,40 29-6 0,10-17 6 16,-50-12-7-16,0 0 7 0,49-3-7 0,-3-13 7 15,-46 16-5-15,0 0 5 0,32-22-5 0,-6-4 5 0,-26 26-6 16,0 0 6-16,20-31-5 0,-8-6 5 0,-12 37-2 15,0 0 2-15,5-34-2 0,-3 8 2 0,-2 26-1 16,0 0 1-16,0-19-1 0,0 19 1 0,0 0 0 16,0 0 0-16,-5 17 0 0,-9 40 0 0,14-57-1 15,0 0 1-15,-18 80 0 0,-1 15 0 0,19-95-1 0,0 0 1 16,-23 102 0-16,-2 14 0 0,25-116-1 16,0 0 1-16,-23 109 0 0,0-15 0 0,23-94-2 15,0 0 2-15,-23 76-1 0,-2-23 1 0,25-53-1 16,0 0 1-16,-28 31-1 0,-3-29 1 0,31-2-1 0,0 0 1 15,-23-22 0-15,16-25 0 0,7 47 0 0,0 0 0 0,8-52 0 16,14-5 0-16,-22 57 0 0,0 0 0 0,33-68 1 16,13-15-1-16,-46 83 2 0,0 0-2 0,53-90 2 15,9-3-2-15,-62 93 7 0,0 0-7 0,74-83 7 16,9 10-7-16,-83 73 27 0,0 0-27 0,77-59 28 16,-15 23-28-16,-62 36 33 0,0 0-33 0,42-21 33 15,-15 16-33-15,-27 5 10 0,0 0-10 0,16-2 10 16,-8 1-10-16,1-1-1466 0</inkml:trace>
  <inkml:trace contextRef="#ctx0" brushRef="#br0" timeOffset="137157.84">18528 16013 1379 0,'0'0'0'0,"3"9"0"15,4 11 0-15,-7-20 26 0,0 0-26 0,8 50 27 16,0 39-27-16,-8-89 29 0,0 0-29 0,9 98 29 16,-2 3-29-16,-7-101 38 0,0 0-38 0,4 107 39 15,-6 16-39-15,2-123 22 0,0 0-22 0,-2 114 23 16,2-26-23-16,0-88 23 0,0 0-23 0,0 70 23 0,0-24-23 16,0-46 17-16,0 0-17 0,2 31 17 0,0-13-17 15,-2-18 12-15,0 0-12 0,12 2 13 0,15-18-13 16,1-1-1228-16</inkml:trace>
  <inkml:trace contextRef="#ctx0" brushRef="#br0" timeOffset="137329.68">18852 16478 1278 0,'0'0'0'0,"6"14"0"0,4 23 0 0,-10-37 0 16,0 0 0-16,16 58 0 0,-2 24 0 0,-14-82 0 15,0 0 0-15,18 83 0 0,0-11 0 0,-18-72 35 0,0 0-35 16,15 56 35-16,-7-25-35 0,-8-31 51 0,0 0-51 15,3 19 51-15,-3-9-51 0,0-10 55 0,0 0-55 16,-3-17 56-16,-6-37-56 0,-4 1-1111 0</inkml:trace>
  <inkml:trace contextRef="#ctx0" brushRef="#br0" timeOffset="137454.79">18600 15932 1323 0,'0'0'0'0,"0"0"0"16,0 0 0-16,0 0 11 0,0 0-11 0,14 3 12 15,15 7-12-15,-29-10 6 0,0 0-6 0,42 16 7 16,16 5-7-16,-58-21 0 0,0 0 0 0,69 10 1 16,5-17-1-16,0 0-960 0</inkml:trace>
  <inkml:trace contextRef="#ctx0" brushRef="#br0" timeOffset="137642.93">19318 16020 1166 0,'0'0'0'0,"0"0"0"0,9 22 0 16,-9-22 0-16,0 0 0 0,5 40 1 0,-1 29-1 15,-4-69 0-15,0 0 0 0,0 85 0 0,2 10 0 16,-2-95 37-16,0 0-37 0,3 108 38 0,1 6-38 16,-4-114 65-16,0 0-65 0,5 114 65 0,0-15-65 15,-5-99 70-15,0 0-70 0,7 81 71 0,0-24-71 16,-7-57 57-16,0 0-57 0,7 42 57 0,0-16-57 16,-7-26 48-16,0 0-48 0,11 13 49 0,3-14-49 15,0-1-1233-15</inkml:trace>
  <inkml:trace contextRef="#ctx0" brushRef="#br0" timeOffset="138286.57">19318 16560 1401 0,'0'0'0'15,"0"0"0"-15,9-4 0 0,-9 4 22 0,0 0-22 0,12 2 23 16,13 5-23-16,-25-7 26 0,0 0-26 0,35 10 27 16,15 2-27-16,-50-12 34 0,0 0-34 0,63 11 34 15,9-3-34-15,-72-8 32 0,0 0-32 0,76 7 33 16,-7 0-33-16,-69-7 28 0,0 0-28 0,58 4 28 15,-7-4-28-15,-51 0 35 0,0 0-35 0,48-5 36 16,-2-8-36-16,-46 13 32 0,0 0-32 0,42-12 32 16,11 0-32-16,-53 12 27 0,0 0-27 0,53-8 27 15,-5 4-27-15,-48 4 23 0,0 0-23 0,44 0 23 0,-4 0-23 16,-40 0 20-16,0 0-20 0,36-3 20 0,-5-1-20 16,-31 4 16-16,0 0-16 0,29-5 17 0,-3-2-17 15,-26 7 12-15,0 0-12 0,23-12 13 0,-4-5-13 16,-19 17 11-16,0 0-11 0,8-21 11 0,-17-2-11 15,9 23 8-15,0 0-8 0,-23-26 8 0,-13 0-8 16,36 26 9-16,0 0-9 0,-52-25 10 0,-23 0-10 16,75 25 6-16,0 0-6 0,-88-14 6 0,-7 14-6 0,95 0 3 15,0 0-3-15,-90 14 3 0,5 14-3 0,85-28 1 16,0 0-1-16,-79 43 2 0,5 14-2 0,74-57 0 16,0 0 0-16,-62 76 0 0,18 20 0 0,44-96-2 0,0 0 2 15,-19 88-2-15,29-19 2 0,-10-69-5 0,0 0 5 16,41 54-5-16,29-11 5 0,-70-43-9 0,0 0 9 15,87 29-8-15,12-16 8 0,-99-13-9 0,0 0 9 0,104-2-9 16,9-14 9-16,-113 16-11 0,0 0 11 0,107-31-11 16,-19-14 11-16,-88 45-5 0,0 0 5 0,82-64-5 15,-7-22 5-15,-75 86-2 0,0 0 2 0,69-90-1 16,-11 7 1-16,-58 83 0 0,0 0 0 0,53-77 0 16,-3 1 0-16,-50 76 0 0,0 0 0 0,40-67 0 15,-4 15 0-15,-36 52 1 0,0 0-1 0,29-33 2 16,-11 21-2-16,-18 12 2 0,0 0-2 0,21 12 2 15,11 33-2-15,-32-45 3 0,0 0-3 0,27 54 3 0,-8 3-3 16,-19-57 0-16,0 0 0 0,14 62 1 0,-5 7-1 16,-9-69 0-16,0 0 0 0,3 80 0 0,-6 6 0 15,3-86-2-15,0 0 2 0,-4 78-1 0,3-19 1 16,1-59-4-16,0 0 4 0,8 47-4 0,12-6 4 16,-20-41-7-16,0 0 7 0,40 31-6 0,24-11 6 15,-64-20-9-15,0 0 9 0,79 6-8 0,25-14 8 16,-5 1-1431-16</inkml:trace>
  <inkml:trace contextRef="#ctx0" brushRef="#br0" timeOffset="138884.62">21885 16546 1211 0,'0'0'0'0,"-2"-12"0"15,-5-18 0-15,7 30 5 0,0 0-5 0,-20-33 6 16,-11 6-6-16,31 27 9 0,0 0-9 0,-46-14 10 0,-12 16-10 16,58-2 46-16,0 0-46 0,-67 12 47 0,-13 12-47 15,80-24 38-15,0 0-38 0,-81 33 39 0,-2 14-39 16,83-47 40-16,0 0-40 0,-65 55 40 0,28 4-40 15,37-59 41-15,0 0-41 0,-11 55 42 0,29-12-42 0,-18-43 29 16,0 0-29-16,44 30 29 0,25-16-29 16,-69-14 19-16,0 0-19 0,77 0 20 0,-3-12-20 0,-74 12 7 15,0 0-7-15,69-25 8 0,-11-9-8 0,-58 34 5 16,0 0-5-16,50-40 5 0,-10-5-5 0,-40 45 2 16,0 0-2-16,30-40 3 0,-14 14-3 0,-16 26 1 0,0 0-1 0,11-14 1 0,-11 14-1 15,0 0 0-15,0 0 0 0,7 23 0 0,-7 34 0 16,0-57 0-16,0 0 0 0,7 69 0 0,9-3 0 15,-16-66 0-15,0 0 0 0,30 59 0 0,14-12 0 16,-44-47-2-16,0 0 2 0,56 34-2 0,10-13 2 16,-66-21-4-16,0 0 4 0,70 7-3 0,15-16 3 15,-85 9-9-15,0 0 9 0,83-22-8 16,-7-15 8-16,-76 37-4 0,0 0 4 0,63-55-3 16,-15-21 3-16,-48 76-4 0,0 0 4 0,35-85-3 0,-10-2 3 15,-25 87 0-15,0 0 0 0,16-91 0 0,-8-4 0 16,-8 95 1-16,0 0-1 0,4-97 2 0,-8 5-2 15,4 92 5-15,0 0-5 0,-8-81 5 0,-7 18-5 16,15 63 7-16,0 0-7 0,-15-46 7 0,-3 16-7 16,18 30 7-16,0 0-7 0,-21-14 8 0,-2 18-8 15,23-4 6 1,0 0-6-16,-30 19 7 0,-2 14-7 0,32-33 3 0,0 0-3 0,-33 52 4 0,-4 24-4 16,37-76 2-16,0 0-2 0,-38 86 2 0,7 9-2 0,31-95 1 15,0 0-1-15,-25 101 1 0,4 3-1 0,21-104 0 16,0 0 0-16,-11 104 1 0,8-9-1 0,3-95 0 15,0 0 0-15,12 84 0 0,11-18 0 0,-23-66-1 16,0 0 1-16,41 50 0 0,13-13 0 0,-54-37-4 0,0 0 4 16,71 19-3-16,12-19 3 0,-83 0-5 0,0 0 5 15,104-12-4-15,28-9 4 0,-132 21-1 0,0 0 1 16,147-33-1-16,27-15 1 0,-174 48 0 0,0 0 0 16,196-78 0-16,17-35 0 0,1-1-1224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0-09T08:47:14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3884 2433 427 0,'0'0'0'0,"0"0"0"0,9-21 0 15,-9 21 31-15,0 0-31 0,5-15 31 0,-1-2-31 16,-4 17 70-16,0 0-70 0,0-16 71 0,0 16-71 16,0 0 69-16,0 0-69 0,-25-9 70 0,-23-6-70 15,48 15 48-15,0 0-48 0,-67-9 48 0,-14 14-48 0,81-5 28 16,0 0-28-16,-86 16 29 0,-8 8-29 0,94-24 25 15,0 0-25-15,-77 33 26 0,24 10-26 0,53-43 10 16,0 0-10-16,-23 54 10 0,28 1-10 16,-5-55 4-16,0 0-4 0,39 45 5 0,30-8-5 0,-69-37 1 15,0 0-1-15,90 27 2 0,10-3-2 0,-100-24 1 16,0 0-1-16,117 21 1 0,1-3-1 0,-118-18 0 16,0 0 0-16,116 22 1 0,-22 7-1 0,-94-29 1 15,0 0-1-15,69 28 2 0,-20 0-2 0,-49-28 3 16,0 0-3-16,28 33 3 0,-21 7-3 0,-7-40 4 15,0 0-4-15,-17 36 4 0,-24 0-4 0,41-36 4 0,0 0-4 16,-49 33 4-16,-4-9-4 0,53-24 11 16,0 0-11-16,-51 12 12 0,12-6-12 0,39-6 19 0,0 0-19 15,-28-9 20-15,1-12-20 0,27 21 25 0,0 0-25 0,-9-45 26 16,22-22-26-16,-5 1-800 16</inkml:trace>
  <inkml:trace contextRef="#ctx0" brushRef="#br0" timeOffset="239.62">4463 1933 1110 0,'0'0'0'0,"0"0"0"0,12 12 0 0,-12-12-1 16,0 0 1-16,11 23 0 0,6 10 0 0,-17-33-6 16,0 0 6-16,18 48-6 0,-4 6 6 0,-14-54-2 15,0 0 2-15,14 64-1 0,4-4 1 0,-18-60-1 16,0 0 1-16,14 61 0 0,3-1 0 0,-17-60 0 15,0 0 0-15,15 73 1 0,2 8-1 16,-17-81 2-16,0 0-2 0,18 80 3 0,5-16-3 0,-23-64 2 16,0 0-2-16,21 50 2 0,7-10-2 0,-28-40 8 15,0 0-8-15,28 31 9 0,11-14-9 0,-2-1-780 16</inkml:trace>
  <inkml:trace contextRef="#ctx0" brushRef="#br0" timeOffset="424.09">4364 2598 1233 0,'0'0'0'0,"0"0"0"0,0 0 0 15,0 0 14-15,0 0-14 0,32-7 14 0,43-11-14 16,-75 18 31-16,0 0-31 0,87-22 32 0,3-4-32 16,-90 26 12-16,0 0-12 0,85-24 12 0,-13-1-12 15,-72 25 0-15,0 0 0 0,56-19 0 0,-17 7 0 16,-2 4-951-16</inkml:trace>
  <inkml:trace contextRef="#ctx0" brushRef="#br0" timeOffset="612.75">4842 2376 908 0,'0'0'0'0,"0"0"0"0,0 0 0 0,0 0 8 15,0 0-8-15,18-3 9 0,13-13-9 16,-31 16 18-16,0 0-18 0,41-14 18 0,14-1-18 0,-55 15 24 0,0 0-24 16,59-9 24-16,12 2-24 0,-71 7 33 15,0 0-33-15,67 3 34 0,-10 15-34 0,-57-18 30 0,0 0-30 16,40 40 30-16,-19 17-30 0,-21-57 43 0,0 0-43 15,6 71 44-15,-21 3-44 0,15-74 43 0,0 0-43 16,-23 73 44-16,-6-14-44 0,29-59 30 0,0 0-30 16,-16 45 31-16,21-13-31 0,-5-32 11 0,0 0-11 15,26 21 11-15,29-14-11 0,-4 2-985 16</inkml:trace>
  <inkml:trace contextRef="#ctx0" brushRef="#br0" timeOffset="820.16">6165 2404 1087 0,'0'0'0'0,"0"0"0"0,-21 8 0 16,21-8 9-16,0 0-9 0,-41 21 10 0,-37 16-10 15,78-37 8-15,0 0-8 0,-90 48 9 0,-1 0-9 16,91-48 26-16,0 0-26 0,-85 49 27 0,7-1-27 16,78-48 26-16,0 0-26 0,-63 45 26 0,24-1-26 15,39-44 22-15,0 0-22 0,-10 36 23 0,20-8-23 16,-10-28 13-16,0 0-13 0,41 20 14 0,29-14-14 15,3 1-915 1</inkml:trace>
  <inkml:trace contextRef="#ctx0" brushRef="#br0" timeOffset="1320.25">6426 2494 931 0,'0'0'0'0,"0"0"0"0,-18 0 0 16,18 0 18-16,0 0-18 0,-26 7 18 15,-15 10-18-15,41-17 41 0,0 0-41 0,-55 31 42 0,-12 5-42 0,67-36 49 0,0 0-49 0,-67 42 50 16,11-2-50-16,56-40 24 0,0 0-24 0,-41 40 24 15,15-8-24-15,26-32 21 0,0 0-21 0,2 28 22 16,24-7-22 0,-26-21 26-16,0 0-26 0,50 5 27 0,25-10-27 0,-75 5 25 0,0 0-25 15,82-16 26-15,-5-8-26 16,-77 24 25-16,0 0-25 0,73-33 26 0,-5-7-26 0,-68 40 25 0,0 0-25 0,66-39 26 16,-15 6-26-16,-51 33 22 0,0 0-22 15,37-21 23-15,-13 21-23 16,-24 0 10-16,0 0-10 0,20 16 11 0,-6 16-11 0,-14-32 4 0,0 0-4 15,18 37 4-15,-1-1-4 0,-17-36 0 0,0 0 0 16,23 28 0-16,4-7 0 0,-27-21-1 0,0 0 1 0,37 8 0 16,3-13 0-16,-40 5-4 0,0 0 4 15,46-16-3-15,7-15 3 0,-53 31-7 0,0 0 7 0,49-50-6 16,-13-21 6-16,-36 71-3 0,0 0 3 0,28-78-2 16,-14 2 2-16,-14 76-1 0,0 0 1 0,4-78-1 0,-13-5 1 15,9 83 0-15,0 0 0 0,-9-81 0 16,-5 0 0-16,14 81 1 0,0 0-1 0,-13-61 2 0,5 28-2 15,8 33 1-15,0 0-1 0,-11 0 1 0,-7 30-1 32,18-30 0-32,0 0 0 0,-14 48 1 0,2 19-1 0,12-67 0 0,0 0 0 0,-5 78 0 0,5 2 0 0,0-80-1 15,0 0 1-15,5 86-1 0,13 18 1 0,-18-104-6 16,0 0 6-16,23 101-5 0,-1-20 5 16,-22-81-11-16,0 0 11 0,23 73-10 0,-5-13 10 0,-18-60-15 15,0 0 15-15,14 49-15 0,-2-22 15 0,-12-27-19 31,0 0 19-31,4 9-18 0,-2-28 18 0,1 2-988 0</inkml:trace>
  <inkml:trace contextRef="#ctx0" brushRef="#br0" timeOffset="1461.25">6974 2521 897 0,'0'0'0'0,"27"0"0"0,40 4 0 16,-67-4 169-16,0 0-169 0,83 0 170 0,16-10-170 15,-99 10 101-15,0 0-101 0,111-14 102 0,10-9-102 16,-121 23 59-16,0 0-59 0,120-21 59 31,-9 1-59-31,-111 20-1 0,0 0 1 0,96-25 0 16,-20-7 0-16,1-3-1107 0</inkml:trace>
  <inkml:trace contextRef="#ctx0" brushRef="#br0" timeOffset="1711.8">8460 1879 1076 0,'0'0'0'16,"0"0"0"-16,-11 6 0 0,11-6 41 0,0 0-41 0,-41 34 42 16,-47 44-42-16,88-78 54 0,0 0-54 0,-106 88 55 15,-12 6-55-15,118-94 41 0,0 0-41 0,-111 104 41 16,11 18-41-16,100-122 11 16,0 0-11-16,-82 120 11 0,38-21-11 0,44-99 3 0,0 0-3 15,-19 95 3-15,28-10-3 0,-9-85 0 0,0 0 0 16,46 65 1-16,29-9-1 0,-75-56-1 0,0 0 1 15,101 29 0-15,12-22 0 0,-113-7-3 0,0 0 3 16,122-19-2-16,5-23 2 0,0-1-970 0</inkml:trace>
  <inkml:trace contextRef="#ctx0" brushRef="#br0" timeOffset="2040.82">9458 1912 1043 0,'0'0'0'0,"0"0"0"0,12-17 0 16,-12 17 36-16,0 0-36 0,9-12 37 0,-4 1-37 0,-5 11 28 16,0 0-28-16,0 0 28 0,4-8-28 0,-4 8 18 15,0 0-18-15,-18-12 19 0,-19-21-19 0,37 33 6 16,0 0-6-16,-49-31 7 0,-9 13-7 0,58 18 2 16,0 0-2-16,-64-3 3 0,2 18-3 0,62-15 1 15,0 0-1-15,-56 28 1 0,12 9-1 0,44-37 0 16,0 0 0-16,-41 57 1 0,13 24-1 0,28-81 1 15,0 0-1-15,-18 93 1 0,15 20-1 0,3-113 1 16,0 0-1-16,3 124 2 0,6 15-2 0,-9-139 3 16,0 0-3-16,16 144 3 0,5-6-3 0,-21-138 9 15,0 0-9-15,18 137 9 0,0-11-9 0,-18-126 20 16,0 0-20-16,8 109 20 0,-8-17-20 0,0-92 23 16,0 0-23-16,-12 69 24 0,-14-15-24 15,26-54 27-15,0 0-27 0,-32 24 28 0,-5-38-28 0,0 2-991 16</inkml:trace>
  <inkml:trace contextRef="#ctx0" brushRef="#br0" timeOffset="2853.72">8805 2591 1155 0,'0'0'0'0,"14"-6"0"0,23-4 0 16,-37 10 40-16,0 0-40 0,55-14 40 0,12-5-40 16,-67 19 75-16,0 0-75 0,81-24 76 0,18-5-76 15,-99 29 57-15,0 0-57 0,104-28 58 0,-9 7-58 16,-95 21 27-16,0 0-27 0,82-15 28 0,-14-5-28 15,-68 20 15-15,0 0-15 0,57-13 15 0,-11 1-15 16,-46 12 11-16,0 0-11 0,31-7 12 0,-13 1-12 16,-18 6 4-16,0 0-4 0,14 6 4 0,0 2-4 15,-14-8 0-15,0 0 0 0,13 23 1 0,3 15-1 16,-16-38-1-16,0 0 1 0,15 47-1 0,3 1 1 16,-18-48-6-16,0 0 6 0,23 48-6 0,5-6 6 15,-28-42-13-15,0 0 13 0,30 31-13 0,7-14 13 16,-37-17-16-16,0 0 16 0,37 4-16 0,2-16 16 15,-39 12-11-15,0 0 11 0,42-28-11 0,2-20 11 16,-44 48-9-16,0 0 9 0,41-57-8 0,-7-4 8 16,-34 61-7-16,0 0 7 0,35-57-6 0,-5 14 6 15,-30 43-4-15,0 0 4 0,23-33-4 0,-9 17 4 16,-14 16-5-16,0 0 5 0,9 4-5 0,0 11 5 0,-9-15-7 16,0 0 7-16,10 33-7 0,2 16 7 0,-12-49-11 15,0 0 11-15,18 57-10 0,1 7 10 0,-19-64-18 16,0 0 18-16,27 52-18 0,5-11 18 0,-32-41-19 15,0 0 19-15,35 28-19 0,-3-16 19 0,-32-12-10 16,0 0 10-16,28-9-9 0,-2-22 9 0,-26 31-5 0,0 0 5 16,23-45-5-16,-2-12 5 0,-21 57-3 0,0 0 3 15,20-61-2-15,-1 3 2 0,-19 58-1 0,0 0 1 16,21-54 0-16,-1 5 0 0,-20 49 0 0,0 0 0 16,21-57 0-16,-2-10 0 0,-19 67 1 0,0 0-1 15,22-69 2-15,1 13-2 0,-23 56 3 0,0 0-3 16,17-41 3-16,-4 22-3 0,-13 19 4 0,0 0-4 0,14-2 4 15,-6 14-4-15,-8-12 3 0,0 0-3 0,8 17 3 16,0 2-3-16,-8-19 0 0,0 0 0 0,7 9 0 16,-7-9 0-16,0 0 0 0,0 0 0 0,0 0 0 15,-3-9 0-15,3 9-1 0,0 0 1 0,0-15 0 16,-4-21 0-16,4 36-1 0,0 0 1 0,-1-33-1 16,-8 5 1-16,9 28-1 0,0 0 1 0,-13-24 0 15,-2-7 0-15,15 31 0 0,0 0 0 0,-16-30 0 0,7 15 0 16,9 15 0-16,0 0 0 0,-9-9 1 0,0 0-1 15,9 9 1-15,0 0-1 0,-14 0 1 0,-11 0-1 0,25 0 1 16,0 0-1-16,-26 12 2 0,-1 14-2 0,27-26 1 16,0 0-1-16,-22 47 2 0,4 19-2 0,18-66 0 15,0 0 0-15,-18 79 0 0,8 15 0 0,10-94-1 16,0 0 1-16,-4 97 0 0,4-7 0 16,0-90-1-16,0 0 1 0,9 92 0 0,9-4 0 0,-18-88-1 15,0 0 1-15,23 78 0 0,5-18 0 0,-28-60 0 16,0 0 0-16,40 43 0 0,10-10 0 0,-50-33-1 15,0 0 1-15,61 25-1 0,14-8 1 0,-75-17-1 16,0 0 1-16,84-2 0 0,11-34 0 0,4 1-956 0</inkml:trace>
  <inkml:trace contextRef="#ctx0" brushRef="#br0" timeOffset="3307.5">9190 2473 1143 0,'0'0'0'15,"0"0"0"-15,0 0 0 0,0 0 23 0,0 0-23 0,-27-12 23 16,27 3-23-16,0 9 43 0,0 0-43 0,20-15 44 16,22-13-44-16,-42 28 48 0,0 0-48 0,60-29 49 15,16-3-49-15,-76 32 28 0,0 0-28 0,81-27 29 16,-3 13-29-16,-78 14 23 0,0 0-23 0,76-7 23 16,-13 7-23-16,-63 0 16 0,0 0-16 0,51 9 16 15,-12 13-16-15,-39-22 10 0,0 0-10 0,28 42 10 16,-5 15-10-16,-23-57 6 0,0 0-6 15,18 67 6-15,5-3-6 0,-23-64 4 0,0 0-4 0,26 57 5 16,8-15-5-16,-34-42 2 0,0 0-2 0,33 31 3 16,4-15-3-16,-37-16 2 0,0 0-2 0,41 0 3 15,1-16-3-15,-42 16 2 0,0 0-2 0,48-24 3 16,1-9-3-16,-49 33 5 0,0 0-5 0,46-35 5 16,-9 2-5-16,-37 33 8 0,0 0-8 0,32-24 9 0,-6 3-9 15,-26 21 8-15,0 0-8 0,18-12 8 0,-9 16-8 16,-9-4 2-16,0 0-2 0,-7 12 3 0,-13 5-3 15,1 2-1149-15</inkml:trace>
  <inkml:trace contextRef="#ctx0" brushRef="#br0" timeOffset="3749.39">11245 1556 1043 0,'0'0'0'0,"0"0"0"0,0 0 0 16,0 0 2-16,0 0-2 0,5 29 3 0,-7 44-3 16,2-73 2-16,0 0-2 0,-3 85 3 0,-11-1-3 15,14-84 4-15,0 0-4 0,-14 92 5 0,1 31-5 16,13-123 3-16,0 0-3 0,-5 125 3 15,10-9-3-15,-5-116 3 0,0 0-3 0,9 114 4 0,9-2-4 16,-18-112 4-16,0 0-4 0,19 94 5 0,4-27-5 16,-23-67 5-16,0 0-5 0,26 45 6 0,4-24-6 15,2 0-762-15</inkml:trace>
  <inkml:trace contextRef="#ctx0" brushRef="#br0" timeOffset="4153.92">11190 2392 1233 0,'0'0'0'0,"11"-4"0"0,15-4 0 0,-26 8 1 0,0 0-1 16,35-16 2-16,11-5-2 0,-46 21 19 0,0 0-19 16,53-22 20-16,-2 1-20 0,-51 21 24 0,0 0-24 15,53-16 24-15,-2 20-24 0,-51-4 31 0,0 0-31 0,48 15 31 16,-11 13-31-16,-37-28 37 0,0 0-37 0,27 45 38 0,-12 24-38 15,-15-69 34-15,0 0-34 0,9 70 34 0,-5-3-34 16,-4-67 21-16,0 0-21 0,0 61 21 0,3-22-21 16,-3-39 16-16,0 0-16 0,0 25 17 0,0-13-17 15,0-12 13-15,0 0-13 0,0 0 14 0,0 0-14 16,0 0 11-16,0 0-11 0,0-31 12 0,9-30-12 16,-9 61 10-16,0 0-10 0,20-73 11 0,1 4-11 15,-21 69 9-15,0 0-9 0,28-64 10 0,4 10-10 16,-32 54 9-16,0 0-9 0,28-43 10 0,11 15-10 15,-39 28 9-15,0 0-9 0,35-13 9 16,-2 9-9-16,-33 4 7 0,0 0-7 0,36 12 7 16,-4 16-7-16,-32-28 1 0,0 0-1 15,31 38 2-15,-11 14-2 0,-20-52 0 0,0 0 0 0,16 61 0 16,-9-1 0-16,-7-60-2 0,0 0 2 0,12 49-1 16,6-10 1-16,-18-39-6 0,0 0 6 0,31 16-6 15,19-26 6-15,-1 1-1239 0</inkml:trace>
  <inkml:trace contextRef="#ctx0" brushRef="#br0" timeOffset="5086.45">12536 2295 975 0,'0'0'0'0,"0"-11"0"0,-4-9 0 0,4 20 14 0,0 0-14 16,-5-25 14-16,0 8-14 0,5 17 13 0,0 0-13 15,-25-7 13-15,-22 11-13 0,47-4 6 0,0 0-6 0,-53 12 6 16,-2 15-6-16,55-27 3 0,0 0-3 16,-49 37 3-16,6 1-3 0,43-38 6 0,0 0-6 0,-30 47 7 15,16 6-7-15,14-53 11 0,0 0-11 0,0 52 12 16,18 0-12-16,-18-52 16 0,0 0-16 15,26 33 17-15,17-18-17 0,-43-15 16 0,0 0-16 0,44-6 16 16,7-24-16-16,-51 30 20 0,0 0-20 16,49-43 20-16,-3-6-20 0,-46 49 21 0,0 0-21 0,44-48 22 0,-12-4-22 0,-32 52 22 15,0 0-22-15,23-38 23 0,-9 10-23 0,-14 28 34 16,0 0-34-16,9-19 34 16,-4 7-34-16,-5 12 34 0,0 0-34 0,0 0 34 0,12 10-34 0,-12-10 28 15,0 0-28-15,6 21 29 0,-3 12-29 0,-3-33 16 16,0 0-16-16,0 43 16 0,9 2-16 0,-9-45 9 15,0 0-9 1,9 40 10-16,8-7-10 0,-17-33 2 0,0 0-2 0,18 17 3 16,5-18-3-16,-23 1 0 0,0 0 0 0,27-23 0 15,3-13 0-15,-30 36-1 0,0 0 1 0,29-42-1 16,0-3 1-16,-29 45-10 0,0 0 10 0,26-43-10 16,9-2 10-16,-35 45-17 0,0 0 17 0,34-52-17 15,1-5 17-15,-35 57-22 0,0 0 22 0,32-52-21 16,-6 23 21-16,-26 29-15 0,0 0 15 0,20-12-14 15,1 17 14-15,-21-5-15 0,0 0 15 0,19 19-14 0,-6 22 14 0,-13-41-9 0,0 0 9 0,9 49-9 16,-6-1 9-16,-3-48-6 0,0 0 6 0,5 43-5 16,-1-10 5-16,-4-33-3 0,0 0 3 0,5 18-2 15,-1-6 2-15,-4-12-1 0,0 0 1 0,0 0 0 0,10 3 0 16,-10-3 0-16,0 0 0 0,9-12 1 0,0-12-1 0,-9 24 3 16,0 0-3-16,12-30 3 0,2-6-3 0,-14 36 8 15,0 0-8-15,18-40 9 0,5-3-9 0,-23 43 15 16,0 0-15-16,19-33 16 0,-1 16-16 15,-18 17 17-15,0 0-17 0,18 0 18 0,6 14-18 16,-24-14 13-16,0 0-13 0,30 24 14 0,-1 7-14 0,-29-31 10 16,0 0-10-16,31 30 11 0,8 1-11 0,-39-31 6 15,0 0-6-15,41 20 7 0,-1-4-7 0,-40-16 2 16,0 0-2-16,41 9 2 0,-9-15-2 0,-32 6 1 16,0 0-1-16,33-15 1 0,2-13-1 0,-35 28 0 15,0 0 0-15,36-33 1 0,-5-6-1 16,-31 39 0-16,0 0 0 15,32-37 0-15,0 1 0 0,-32 36 0 0,0 0 0 16,26-24 1-16,-6 12-1 0,-20 12 0 0,0 0 0 16,23 0 1-16,1 12-1 0,-24-12 1 0,0 0-1 0,29 24 1 15,-3 16-1-15,-26-40 0 0,0 0 0 0,28 39 0 16,2-2 0-16,-30-37-2 0,0 0 2 0,30 29-2 16,0-8 2-16,-30-21-7 0,0 0 7 0,21 12-6 15,-1-12 6-15,-20 0-11 0,0 0 11 0,14-9-10 16,0-8 10-16,-14 17-6 0,0 0 6 0,9-28-5 15,-6-20 5-15,-3 48-3 0,0 0 3 0,-8-57-2 16,-12 2 2-16,20 55-1 0,0 0 1 0,-26-49-1 0,-13 8 1 16,39 41 0-16,0 0 0 0,-41-32 0 0,-1 20 0 15,42 12 1-15,0 0-1 0,-46 0 1 0,-3 19-1 16,49-19 2-16,0 0-2 0,-50 37 2 0,-3 28-2 16,53-65 0-16,0 0 0 0,-44 77 1 0,13 7-1 15,31-84 0-15,0 0 0 0,-16 78 0 0,16-7 0 16,0-71-1-16,0 0 1 0,17 73 0 0,20 8 0 15,-37-81-3-15,0 0 3 0,59 73-2 0,18-16 2 0,-77-57-5 16,0 0 5-16,90 40-4 0,20-28 4 0,-1 3-1014 16</inkml:trace>
  <inkml:trace contextRef="#ctx0" brushRef="#br0" timeOffset="5201.07">14730 2639 886 0,'0'0'0'0,"6"12"0"0,13 16 0 0,-19-28 1 0,0 0-1 0,16 48 1 15,-21 16-1-15,5-64 12 0,0 0-12 0,-27 87 13 0,-29 38-13 16,56-125 22-16,0 0-22 0,-74 145 22 15,-20 40-22-15,94-185 20 0,0 0-20 0,-100 203 20 16,-10 2-20-16,3 1-688 0</inkml:trace>
  <inkml:trace contextRef="#ctx0" brushRef="#br0" timeOffset="8003.36">15194 1940 494 0,'0'0'0'0,"0"0"0"0,14-19 0 15,-14 19 19-15,0 0-19 0,18-14 20 0,10 2-20 0,-28 12 44 0,0 0-44 0,32-3 44 16,1 8-44-16,-33-5 38 0,0 0-38 0,39 19 39 16,2 14-39-16,-41-33 38 0,0 0-38 0,33 55 38 15,-3 26-38-15,-30-81 31 0,0 0-31 0,21 82 32 16,-1-13-32-16,-20-69 25 16,0 0-25-16,14 55 26 0,-5-18-26 0,-9-37 25 0,0 0-25 0,5 24 25 0,-5-12-25 15,0-12 21-15,0 0-21 0,0 0 22 0,0 0-22 16,0 0 20-16,0 0-20 0,-11-19 20 0,-3-23-20 15,14 42 20-15,0 0-20 0,-8-57 21 0,-1-7-21 16,9 64 17-16,0 0-17 0,0-69 17 0,5 10-17 0,-5 59 14 16,0 0-14-16,11-45 15 0,4 16-15 15,-15 29 13-15,0 0-13 0,20-12 13 0,12 12-13 16,-32 0 7-16,0 0-7 0,38 12 7 0,-1 17-7 16,-37-29 4-16,0 0-4 0,36 40 4 0,-8 5-4 15,-28-45 1-15,0 0-1 0,23 48 2 0,-11-4-2 0,-12-44 1 16,0 0-1-16,9 29 1 0,-5-10-1 0,-4-19 0 15,0 0 0-15,1 9 1 0,-1-9-1 0,0 0 1 16,0 0-1-16,4-16 1 0,-2-29-1 0,-2 45 3 16,0 0-3-16,12-57 4 0,11-2-4 0,-23 59 6 15,0 0-6-15,40-57 7 0,15 9-7 0,-55 48 13 16,0 0-13-16,69-40 13 0,10 19-13 0,-79 21 15 16,0 0-15-16,81-8 15 15,-5 11-15-15,-76-3 12 0,0 0-12 0,69 21 12 0,-16 12-12 0,-53-33 9 16,0 0-9-16,42 57 10 0,-20 26-10 0,-22-83 6 15,0 0-6-15,8 86 6 0,-11-10-6 0,3-76 4 16,0 0-4-16,-13 64 5 0,-4-15-5 0,17-49 0 0,0 0 0 16,-11 41 1-16,13-9-1 0,-2-32 0 0,0 0 0 0,16 8 0 15,12-23 0-15,0 1-932 0</inkml:trace>
  <inkml:trace contextRef="#ctx0" brushRef="#br0" timeOffset="8161.51">16780 1976 998 0,'0'0'0'0,"5"9"0"0,6 15 0 0,-11-24 0 16,0 0 0-16,16 40 0 0,3 14 0 0,-19-54 0 16,0 0 0-16,18 58 1 0,-8-4-1 0,-10-54 11 15,0 0-11-15,7 45 11 0,-5-10-11 16,-2-35 18-16,0 0-18 0,-2 24 19 0,-8-3-19 16,10-21 23-16,0 0-23 0,-7 12 23 15,7-12-23-15,0 0-768 0</inkml:trace>
  <inkml:trace contextRef="#ctx0" brushRef="#br0" timeOffset="8296.31">16545 1698 863 0,'0'0'0'0,"-9"-28"0"16,-28-45 0-16,37 73 24 0,0 0-24 0,-30-60 25 0,16 27-25 15,14 33 50-15,0 0-50 0,-9-21 51 0,4 9-51 16,5 12 41-16,0 0-41 0,2-9 41 0,5 2-41 16,-7 7 25-16,0 0-25 0,19 9 25 0,18 22-25 0,-37-31 18 15,0 0-18-15,41 61 18 0,3 29-18 16,0 3-826-16</inkml:trace>
  <inkml:trace contextRef="#ctx0" brushRef="#br0" timeOffset="8680.62">17417 1885 1155 0,'0'0'0'0,"0"0"0"0,3-9 0 0,-3 9 11 15,0 0-11-15,0-9 11 0,0 9-11 0,0 0 34 0,0 0-34 16,-25-7 35-16,-12 11-35 0,37-4 49 0,0 0-49 15,-45 12 50-15,-10 16-50 0,55-28 36 0,0 0-36 16,-53 45 36-16,-2 27-36 0,55-72 18 0,0 0-18 0,-44 80 19 16,16-6-19-16,28-74 14 0,0 0-14 0,-9 68 15 15,13-20-15-15,-4-48 10 0,0 0-10 0,19 33 11 16,13-21-11-16,-32-12 9 0,0 0-9 0,40-12 10 16,10-21-10-16,-50 33 8 15,0 0-8-15,51-57 9 0,2-31-9 0,-53 88 8 16,0 0-8-16,49-100 9 0,-8 3-9 0,-41 97 5 15,0 0-5-15,32-109 6 0,-10-18-6 0,-22 127 4 16,0 0-4-16,22-121 5 0,-3 24-5 0,-19 97 3 16,0 0-3-16,19-79 3 0,-1 21-3 0,-18 58 3 0,0 0-3 15,16-32 3-15,-2 19-3 0,-14 13 0 0,0 0 0 16,11 18 1-16,-6 29-1 0,-5-47 0 0,0 0 0 16,0 77 0-16,-5 36 0 0,5-113-1 0,0 0 1 15,-7 121-1-15,0 9 1 0,7-130-7 0,0 0 7 16,0 126-6-16,12 2 6 0,-12-128-14 0,0 0 14 15,25 109-13-15,17-31 13 0,0 2-1101 0</inkml:trace>
  <inkml:trace contextRef="#ctx0" brushRef="#br0" timeOffset="9686.18">18175 2239 875 0,'0'0'0'0,"9"-20"0"0,16-32 0 0,-25 52 0 16,0 0 0-16,26-66 1 0,-3-10-1 0,-23 76 14 16,0 0-14-16,12-69 15 0,-12 13-15 0,0 56 28 0,0 0-28 15,-17-45 28-15,-10 12-28 0,27 33 30 0,0 0-30 16,-37-7 30-16,-17 23-30 0,54-16 58 15,0 0-58-15,-64 33 59 0,-7 19-59 0,71-52 62 0,0 0-62 16,-67 69 63-16,9 19-63 0,58-88 53 0,0 0-53 0,-42 85 54 16,19-16-54-16,23-69 38 15,0 0-38-15,-5 57 39 0,21-13-39 0,-16-44 29 0,0 0-29 16,30 27 30-16,1-15-30 0,-31-12 21 16,0 0-21-16,41-3 22 0,5-21-22 0,-46 24 21 15,0 0-21-15,44-49 21 0,-11-32-21 0,-33 81 17 16,0 0-17-16,30-95 17 0,-8-16-17 0,-22 111 14 15,0 0-14-15,19-128 15 0,-7-21-15 0,-12 149 11 16,0 0-11-16,11-150 11 0,-8 1-11 0,-3 149 8 16,0 0-8-16,-3-130 9 0,-6 17-9 0,9 113 6 15,0 0-6-15,-9-81 7 0,9 40-7 0,0 41 5 16,0 0-5-16,-3-23 5 0,-4 21-5 0,7 2 3 0,0 0-3 16,-4 26 3-16,6 30-3 0,-2-56 0 0,0 0 0 0,3 81 1 15,4 19-1-15,-7-100 0 0,0 0 0 0,9 115 0 0,2 9 0 16,-11-124-2-16,0 0 2 0,14 118-2 0,2-9 2 15,-16-109-9-15,0 0 9 0,21 100-8 0,5-6 8 16,-26-94-11-16,0 0 11 0,32 81-10 0,7-13 10 16,-39-68-7-16,0 0 7 0,39 45-6 0,-2-21 6 15,-37-24-4-15,0 0 4 0,32 0-4 16,-1-21 4-16,-31 21-1 0,0 0 1 0,29-40 0 0,-10-17 0 16,-19 57 0-16,0 0 0 0,21-67 1 0,-7 4-1 15,-14 63 2-15,0 0-2 0,18-67 3 0,0-11-3 16,-18 78 7-16,0 0-7 0,15-80 7 0,3-1-7 15,-18 81 13-15,0 0-13 0,14-61 13 0,-7 29-13 16,-7 32 15-16,0 0-15 0,4-16 16 0,-2 11-16 0,-2 5 7 16,0 0-7-16,-6 14 8 0,-8 25-8 0,14-39 5 15,0 0-5-15,-18 58 5 0,3 23-5 0,15-81 0 16,0 0 0-16,-15 88 1 0,0-8-1 0,15-80 0 0,0 0 0 0,-13 78 0 16,8 1 0-16,5-79-1 0,0 0 1 15,0 75-1-15,5-17 1 0,-5-58-2 0,0 0 2 0,6 37-1 16,-3-20 1-16,-3-17-1 15,0 0 1-15,9 0-1 0,12-15 1 0,-21 15-1 16,0 0 1-16,25-33 0 0,5-28 0 0,-30 61 0 16,0 0 0-16,30-66 0 0,-4-1 0 0,-26 67 0 0,0 0 0 15,30-61 0-15,4 4 0 0,-34 57-3 16,0 0 3-16,30-40-2 0,-9 16 2 0,-21 24-10 16,0 0 10-16,21-9-9 0,9 13 9 0,-30-4-20 0,0 0 20 0,26 17-20 15,1 7 20-15,-27-24-37 0,0 0 37 0,25 28-37 16,-2 5 37-16,-23-33-55 0,0 0 55 15,30 31-54-15,1-1 54 0,-31-30-43 0,0 0 43 16,32 24-43-16,5-9 43 0,-37-15-31 0,0 0 31 0,35 4-30 16,-10-8 30-16,-25 4-16 0,0 0 16 0,25-15-16 0,3-9 16 15,-28 24-7-15,0 0 7 0,21-33-6 0,-14 0 6 16,-7 33-1-16,0 0 1 0,-7-40 0 0,-25-8 0 16,32 48 1-16,0 0-1 0,-40-49 2 0,-1 9-2 0,41 40 7 0,0 0-7 0,-44-17 7 15,7 29-7 1,37-12 12-16,0 0-12 0,-40 33 13 0,-5 19-13 0,45-52 13 15,0 0-13-15,-35 61 13 0,14-1-13 0,21-60 7 0,0 0-7 16,-4 69 8-16,24 7-8 0,-20-76 4 16,0 0-4-16,37 73 4 0,12-11-4 0,-49-62 0 0,0 0 0 0,71 47 1 15,10-17-1 1,-81-30-5-16,0 0 5 0,81 6-5 0,6-21 5 0,-1-1-987 0</inkml:trace>
  <inkml:trace contextRef="#ctx0" brushRef="#br0" timeOffset="10038.77">19373 1594 863 0,'0'0'0'0,"9"3"0"0,12 9 0 15,-21-12 0-15,0 0 0 0,37 25 0 0,16 14 0 16,-53-39 8-16,0 0-8 0,63 49 9 16,8 8-9-16,-71-57 1 0,0 0-1 0,63 61 1 15,-15 6-1-15,-48-67 9 0,0 0-9 0,35 74 10 0,-19 18-10 16,-16-92 20-16,0 0-20 0,2 85 20 0,-18-21-20 15,16-64 34-15,0 0-34 0,-25 48 35 0,-1-18-35 16,26-30 34-16,0 0-34 0,-23 15 34 0,2-11-34 16,21-4 40-16,0 0-40 0,-21-12 41 15,-1-11-41-15,22 23 34 0,0 0-34 0,-10-41 34 16,12-32-34-16,-2 73 30 0,0 0-30 0,14-76 31 16,12-5-31-16,-26 81 25 0,0 0-25 0,37-77 26 0,13 8-26 15,-50 69 22-15,0 0-22 0,54-64 22 16,-1 7-22-16,-53 57 17 0,0 0-17 0,57-36 18 0,-3 24-18 15,-54 12 14-15,0 0-14 0,53 8 15 0,-9 23-15 16,-44-31 12-16,0 0-12 0,32 42 13 0,-14 10-13 16,-18-52 7-16,0 0-7 0,7 61 7 0,-7 8-7 15,0-69 4-15,0 0-4 0,-2 72 4 0,-2 1-4 16,4-73 2-16,0 0-2 0,4 64 2 0,10-22-2 16,-14-42 0-16,0 0 0 0,28 24 1 0,16-17-1 15,-44-7 0-15,0 0 0 0,53-12 0 0,16-21 0 0,-4-4-1065 16</inkml:trace>
  <inkml:trace contextRef="#ctx0" brushRef="#br0" timeOffset="10849.68">20583 1981 819 0,'0'0'0'15,"9"-12"0"-15,17-17 0 0,-26 29 0 0,0 0 0 0,25-45 1 16,-13-7-1-16,-12 52 0 0,0 0 0 0,-3-48 0 16,-15 11 0-16,18 37 0 0,0 0 0 0,-34-15 1 0,-20 27-1 15,54-12 2-15,0 0-2 0,-62 27 3 0,-3 13-3 16,65-40 9-16,0 0-9 0,-57 45 10 0,19 7-10 16,38-52 17-16,0 0-17 0,-22 61 18 15,14 1-18-15,8-62 37 0,0 0-37 0,8 59 38 16,17-11-38-16,-25-48 41 0,0 0-41 0,34 33 42 15,4-17-42-15,-38-16 39 0,0 0-39 0,44-12 39 16,9-28-39-16,-53 40 43 0,0 0-43 0,44-55 43 16,-3-3-43-16,-41 58 38 0,0 0-38 0,34-65 39 15,-6 4-39-15,-28 61 33 0,0 0-33 0,24-52 33 16,-1 7-33-16,-23 45 29 0,0 0-29 0,13-31 30 0,-6 10-30 16,-7 21 15-16,0 0-15 0,9 0 16 15,7 12-16-15,-16-12 5 0,0 0-5 0,15 30 6 16,-1 13-6-16,-14-43 2 0,0 0-2 0,9 52 2 0,4 9-2 15,-13-61 0-15,0 0 0 0,8 57 1 16,-2-4-1-16,-6-53-1 0,0 0 1 0,5 40 0 16,-1-21 0-16,-4-19-4 0,0 0 4 0,0 0-4 0,17-19 4 15,-17 19-9-15,0 0 9 0,20-29-8 0,13-20 8 16,-33 49-16-16,0 0 16 0,42-48-16 0,8 8 16 16,-50 40-12-16,0 0 12 0,53-33-11 0,0 5 11 15,-53 28-6-15,0 0 6 0,53-15-5 0,-8 6 5 16,-45 9-2-16,0 0 2 0,41 0-2 0,-7 9 2 0,-34-9-1 15,0 0 1-15,28 19-1 0,-11 10 1 0,-17-29-1 16,0 0 1-16,7 40-1 0,-7 12 1 16,0-52-1-16,0 0 1 0,-1 50 0 0,-1-7 0 0,2-43 0 0,0 0 0 15,0 28 0-15,2-11 0 0,-2-17 0 0,0 0 0 16,0 0 0-16,10-20 0 0,-10 20 0 0,0 0 0 16,16-33 1-16,12-14-1 0,-28 47 3 0,0 0-3 0,36-48 3 15,-3 6-3-15,-33 42 11 0,0 0-11 16,35-33 12-16,-3 9-12 0,-32 24 19 0,0 0-19 0,32-23 20 15,7 10-20-15,-39 13 25 0,0 0-25 0,32-7 25 0,-10 10-25 16,-22-3 21-16,0 0-21 0,18 16 22 16,-2 5-22-16,-16-21 10 0,0 0-10 0,18 24 10 15,-1 0-10-15,-17-24 5 0,0 0-5 0,25 21 5 16,12-6-5-16,-37-15 1 0,0 0-1 0,42 9 2 16,8-14-2-16,-50 5 0 0,0 0 0 0,53-19 1 15,-4-9-1-15,-49 28 1 0,0 0-1 0,39-29 1 16,-13 4-1-16,-26 25 2 0,0 0-2 0,21-31 3 15,-1-17-3-15,-20 48 4 0,0 0-4 0,14-50 5 0,-7 1-5 16,-7 49 5-16,0 0-5 0,-2-36 6 0,-7 8-6 16,9 28 6-16,0 0-6 0,-21-15 7 15,-19 18-7-15,40-3 6 0,0 0-6 0,-55 24 7 0,-12 28-7 16,67-52 0-16,0 0 0 0,-64 61 1 0,5 4-1 16,59-65-1-16,0 0 1 0,-43 73-1 0,22 3 1 15,21-76-7-15,0 0 7 0,-2 76-6 0,16-3 6 16,-14-73-15-16,0 0 15 0,34 61-14 0,21-23 14 15,-55-38-18-15,0 0 18 0,63 27-17 0,18-14 17 0,-81-13-11 16,0 0 11-16,81 3-10 0,-7-15 10 0,-74 12-7 16,0 0 7-16,73-28-6 0,6-24 6 0,0 2-1056 0</inkml:trace>
  <inkml:trace contextRef="#ctx0" brushRef="#br0" timeOffset="11086.37">22631 1374 1009 0,'0'0'0'0,"10"5"0"0,19 7 0 16,-29-12 15-16,0 0-15 0,49 28 16 0,21 21-16 0,-70-49 30 15,0 0-30-15,71 69 31 0,-9 24-31 0,-62-93 30 0,0 0-30 16,51 107 30-16,-12-13-30 0,-39-94 16 16,0 0-16-16,19 105 17 0,-21 13-17 0,2-118 12 0,0 0-12 0,-24 109 13 15,-24-21-13-15,48-88 9 0,0 0-9 0,-71 80 10 0,-19-2-10 31,90-78 8-31,0 0-8 0,-95 73 9 0,7-9-9 16,88-64 9-16,0 0-9 0,-81 53 10 0,10-9-10 16,1-5-896-16</inkml:trace>
  <inkml:trace contextRef="#ctx0" brushRef="#br0" timeOffset="11305.11">23447 1556 1009 0,'0'0'0'0,"4"12"0"15,5 14 0-15,-9-26 13 0,0 0-13 0,12 47 14 16,0 18-14-16,-12-65-6 0,0 0 6 0,15 76-5 15,-1 6 5-15,0-3-709 0</inkml:trace>
  <inkml:trace contextRef="#ctx0" brushRef="#br0" timeOffset="11446.9">23278 2800 796 0,'0'0'0'0,"-21"28"0"0,-41 58 0 15,62-86-9-15,0 0 9 0,-77 108-9 0,-12-3 9 0,89-105-18 16,0 0 18-16,-113 121-18 0,-40 25 18 15,153-146-25-15,0 0 25 0,-178 129-25 0,-23-35 25 0,-2-2-459 16</inkml:trace>
  <inkml:trace contextRef="#ctx0" brushRef="#br0" timeOffset="13794.73">4098 4553 505 0,'0'0'0'0,"0"0"0"16,0-19 0-16,0 19 16 0,0 0-16 0,-2-14 16 0,-2 4-16 15,4 10 36-15,0 0-36 0,-28-5 37 0,-37 1-37 16,65 4 46-16,0 0-46 0,-83 4 47 16,-12 8-47-16,95-12 37 0,0 0-37 0,-99 24 37 0,9 0-37 15,90-24 23-15,0 0-23 0,-76 37 24 16,16 11-24-16,60-48 18 0,0 0-18 0,-37 57 18 0,28 7-18 0,9-64 11 16,0 0-11-16,14 57 11 0,27-8-11 15,-41-49 6-15,0 0-6 0,58 36 7 0,11-8-7 0,-69-28 7 16,0 0-7-16,81 24 7 0,9-3-7 15,-90-21 5-15,0 0-5 0,83 24 5 16,-13 5-5-16,-70-29 6 0,0 0-6 0,50 37 6 0,-26-1-6 16,-24-36 6-16,0 0-6 0,4 36 7 0,-30-1-7 15,26-35 7-15,0 0-7 0,-50 26 7 0,-22-2-7 16,72-24 19-16,0 0-19 0,-74 14 20 0,1-14-20 16,73 0 25-16,0 0-25 0,-61-12 25 0,18-11-25 15,43 23 19-15,0 0-19 0,-26-38 20 0,5-17-20 16,5 0-755-16</inkml:trace>
  <inkml:trace contextRef="#ctx0" brushRef="#br0" timeOffset="14014.34">4369 4096 931 0,'0'0'0'0,"0"0"0"16,13 18 0-16,-13-18 3 0,0 0-3 0,8 27 3 15,1 25-3-15,-9-52 21 0,0 0-21 0,5 69 22 16,-1 16-22-16,-4-85 28 0,0 0-28 0,9 90 29 15,5-7-29-15,-14-83 21 0,0 0-21 0,14 94 22 16,-2 18-22-16,-12-112 19 0,0 0-19 0,20 106 20 0,-3-18-20 16,-17-88 25-16,0 0-25 0,18 83 25 0,-4-3-25 15,-14-80 20-15,0 0-20 0,9 76 20 16,-9-16-20-16,0-60 17 0,0 0-17 0,0 42 17 0,0-27-17 16,-4 1-873-16</inkml:trace>
  <inkml:trace contextRef="#ctx0" brushRef="#br0" timeOffset="14165.5">4110 4872 1009 0,'0'0'0'0,"26"-4"0"0,47-5 0 0,-73 9-4 16,0 0 4-16,95-7-4 0,14 1 4 0,-109 6-3 16,0 0 3-16,117 0-3 0,1 6 3 15,-118-6-5-15,0 0 5 0,109 16-4 0,-24 12 4 0,-4 1-680 0</inkml:trace>
  <inkml:trace contextRef="#ctx0" brushRef="#br0" timeOffset="14416.34">4738 5204 628 0,'0'0'0'0,"0"0"0"0,-14-12 0 0,14 12 13 0,0 0-13 15,-7-21 13 1,7-12-13-16,0 33 35 0,0 0-35 0,12-38 35 0,14-4-35 16,-26 42 50-16,0 0-50 0,41-45 51 0,14-3-51 0,-55 48 54 0,0 0-54 15,63-59 55-15,13-10-55 0,-76 69 47 0,0 0-47 16,86-57 48-1,10 24-48-15,-96 33 45 0,0 0-45 0,95-9 45 16,-14 27-45-16,-81-18 42 0,0 0-42 0,62 36 43 0,-25 24-43 0,-37-60 32 16,0 0-32-16,23 66 33 15,-18 5-33-15,-5-71 26 0,0 0-26 0,4 75 26 16,1 4-26-16,-5-79 18 0,0 0-18 0,18 69 18 0,17-17-18 16,-35-52 14-16,0 0-14 0,55 19 15 15,20-34-15-15,3-1-980 0</inkml:trace>
  <inkml:trace contextRef="#ctx0" brushRef="#br0" timeOffset="14613.34">6692 4638 1121 0,'0'0'0'0,"-16"-4"0"0,-26 1 0 0,42 3-1 16,0 0 1-16,-64 7 0 0,-15 17 0 0,79-24-10 0,0 0 10 15,-86 40-9-15,-13 10 9 0,99-50 0 16,0 0 0-16,-101 57 1 0,-3 2-1 0,104-59 0 15,0 0 0-15,-86 61 1 0,24 1-1 0,62-62 7 16,0 0-7-16,-37 71 8 0,19 14-8 0,18-85 19 16,0 0-19-16,11 74 19 0,30-15-19 0,-41-59 9 15,0 0-9-15,67 33 10 0,31-28-10 0,1 2-822 16</inkml:trace>
  <inkml:trace contextRef="#ctx0" brushRef="#br0" timeOffset="15116.82">6925 4872 886 0,'0'0'0'0,"0"0"0"15,-7-16 0-15,7 16 14 0,0 0-14 0,-9-10 15 16,-3 16-15-16,12-6 32 0,0 0-32 0,-27 16 33 0,-10 17-33 16,37-33 36-16,0 0-36 0,-44 33 37 0,-2 1-37 15,46-34 25-15,0 0-25 0,-46 33 26 16,20-5-26-16,26-28 18 0,0 0-18 0,-9 29 19 16,23-1-19-16,-14-28 13 0,0 0-13 0,36 16 14 15,13-16-14-15,-49 0 11 0,0 0-11 0,63-12 12 0,6-13-12 16,-69 25 12-16,0 0-12 0,71-27 12 0,-13-6-12 15,-58 33 14-15,0 0-14 0,46-24 15 16,-20 8-15-16,-26 16 15 0,0 0-15 0,14-7 16 0,-14 7-16 16,0 0 13-16,0 0-13 0,0 16 14 0,-14 8-14 15,14-24 9-15,0 0-9 0,-12 31 10 0,7 14-10 16,5-45 8-16,0 0-8 0,5 45 9 0,16-5-9 16,-21-40 6-16,0 0-6 0,37 27 7 0,14-16-7 15,-51-11 5-15,0 0-5 0,71-11 6 0,12-20-6 16,-83 31 4-16,0 0-4 0,93-43 5 0,-3-4-5 15,-90 47 4-15,0 0-4 0,81-52 5 0,-22-6-5 16,-59 58 5-16,0 0-5 0,45-75 5 0,-13-18-5 16,-32 93 5-16,0 0-5 0,23-89 6 0,-14 17-6 0,-9 72 7 0,0 0-7 15,5-52 7-15,-1 19-7 0,-4 33 6 0,0 0-6 16,-5-16 7-16,1 8-7 0,4 8 6 0,0 0-6 16,-9 15 7-16,-5 22-7 0,14-37 7 0,0 0-7 15,-14 65 7-15,7 32-7 0,7-97 3 0,0 0-3 16,0 101 4-16,9-1-4 0,-9-100 2 0,0 0-2 15,17 99 2-15,10 8-2 0,-27-107 0 0,0 0 0 0,28 99 1 16,-2-20-1-16,-26-79 0 0,0 0 0 0,22 63 0 16,-8-15 0-16,-14-48 1 0,0 0-1 0,5 35 1 15,-5-20-1-15,4 3-1042 0</inkml:trace>
  <inkml:trace contextRef="#ctx0" brushRef="#br0" timeOffset="15254.67">7713 5022 1099 0,'0'0'0'15,"9"0"0"-15,18 0 0 0,-27 0 13 0,0 0-13 0,51 0 13 16,27-7-13 0,-78 7 24-16,0 0-24 0,98-5 25 0,13-7-25 0,-111 12 34 0,0 0-34 15,124-12 34-15,15-6-34 0,-139 18 18 0,0 0-18 16,140-19 18-16,-3-13-18 0,3 0-899 0</inkml:trace>
  <inkml:trace contextRef="#ctx0" brushRef="#br0" timeOffset="15486.18">9213 4290 953 0,'0'0'0'0,"-21"12"0"0,-31 21 0 0,52-33 15 0,0 0-15 16,-72 52 15-16,-14 10-15 0,86-62 35 0,0 0-35 0,-88 85 35 0,-1 36-35 0,89-121 38 16,0 0-38-16,-74 128 39 0,32 2-39 15,42-130 26-15,0 0-26 0,-18 126 26 0,31 6-26 0,-13-132 19 16,0 0-19-16,40 109 19 0,38-24-19 15,-78-85 8-15,0 0-8 16,95 72 9-16,7-14-9 0,-102-58 1 16,0 0-1-16,110 29 2 0,-6-31-2 0,3-1-870 15</inkml:trace>
  <inkml:trace contextRef="#ctx0" brushRef="#br0" timeOffset="15837.34">10070 4610 875 0,'0'0'0'0,"5"-8"0"0,9-17 0 0,-14 25 22 16,0 0-22-16,15-24 23 0,-8 0-23 0,-7 24 18 15,0 0-18-15,-4-28 18 0,-8-8-18 0,12 36 11 0,0 0-11 16,-23-40 12-16,-11 7-12 0,34 33 11 15,0 0-11-15,-44-21 12 0,0 21-12 0,44 0 23 0,0 0-23 16,-42 21 23-16,-11 24-23 0,53-45 27 0,0 0-27 16,-50 64 28-16,3 16-28 0,47-80 28 15,0 0-28-15,-34 102 29 0,24 12-29 0,10-114 28 16,0 0-28-16,9 128 28 0,24 5-28 0,-33-133 23 16,0 0-23-16,48 130 24 0,8-10-24 0,-56-120 21 15,0 0-21-15,57 126 21 0,-8 0-21 0,-49-126 43 16,0 0-43-16,37 113 44 0,-11-30-44 0,-26-83 28 15,0 0-28-15,6 69 29 0,-27-17-29 0,21-52 18 16,0 0-18-16,-41 29 19 0,-15-25-19 0,-6-4-1055 16</inkml:trace>
  <inkml:trace contextRef="#ctx0" brushRef="#br0" timeOffset="16576.95">9458 5148 1121 0,'0'0'0'0,"9"-5"0"0,17-16 0 16,-26 21 32-16,0 0-32 0,53-22 32 0,34-2-32 15,-87 24 45-15,0 0-45 0,98-23 45 0,6 8-45 16,-104 15 45-16,0 0-45 0,105-16 46 0,-1 7-46 16,-104 9 25-16,0 0-25 0,91-3 25 0,-18 10-25 15,-73-7 12-15,0 0-12 0,56 21 12 0,-22 12-12 0,-34-33 7 16,0 0-7-16,24 48 7 0,-4 16-7 16,-20-64 6-16,0 0-6 0,17 61 6 0,3-13-6 15,-20-48 5-15,0 0-5 0,23 42 5 0,0-11-5 16,-23-31 5-16,0 0-5 0,24 17 5 0,8-13-5 15,-32-4 5-15,0 0-5 0,37-18 6 0,-2-13-6 16,-35 31 6-16,0 0-6 0,36-48 6 0,-5-13-6 16,-31 61 10-16,0 0-10 0,30-64 11 0,-3 3-11 15,-27 61 16-15,0 0-16 0,25-50 17 0,-6 19-17 16,-19 31 19-16,0 0-19 0,14-21 20 0,4 11-20 16,-18 10 17-16,0 0-17 0,14 3 18 0,3 13-18 0,-17-16 10 15,0 0-10-15,18 31 10 0,0 14-10 0,-18-45 2 16,0 0-2-16,23 50 2 0,10 6-2 0,-33-56 0 15,0 0 0-15,42 48 0 0,13-15 0 0,-55-33-2 0,0 0 2 0,58 16-2 16,11-25 2-16,-69 9-4 0,0 0 4 0,64-28-4 16,-13-24 4-16,-51 52-3 0,0 0 3 0,39-57-3 15,-11 0 3-15,-28 57-4 16,0 0 4-16,21-55-4 0,-7 10 4 0,-14 45-3 0,0 0 3 16,9-54-2-16,-7-1 2 0,-2 55-2 0,0 0 2 15,0-56-1-15,0 20 1 0,0 36-1 0,0 0 1 16,1-17 0-16,-1 17 0 0,0 0-2 0,0 0 2 15,8 29-1-15,-1 26 1 0,-7-55-2 0,0 0 2 16,14 68-2-16,3 3 2 0,-17-71-7 0,0 0 7 0,32 80-7 0,17 10 7 16,-49-90-14-16,0 0 14 0,59 83-13 0,6-26 13 15,-65-57-18-15,0 0 18 0,67 36-17 0,-9-27 17 16,-58-9-15-16,0 0 15 0,53-18-14 0,-5-30 14 0,-48 48-8 16,0 0 8-16,44-69-8 0,-12-11 8 0,-32 80-4 15,0 0 4-15,17-81-4 16,-12-2 4-16,-5 83 0 0,0 0 0 0,-5-90 0 0,-7-16 0 0,12 106 1 0,0 0-1 15,-18-100 1-15,-5 12-1 16,23 88 4-16,0 0-4 0,-19-66 5 0,5 14-5 16,14 52 9-16,0 0-9 0,-9-30 10 0,-3 24-10 15,12 6 6-15,0 0-6 0,-13 20 6 0,3 36-6 16,10-56 3-16,0 0-3 0,-14 78 3 16,-1 34-3-16,15-112 1 0,0 0-1 0,0 114 2 0,15-10-2 0,-15-104 0 15,0 0 0-15,26 97 0 0,11 3 0 0,-37-100 0 0,0 0 0 16,46 94 0-16,7-25 0 0,-4 4-1096 15</inkml:trace>
  <inkml:trace contextRef="#ctx0" brushRef="#br0" timeOffset="16946.25">12061 4692 1143 0,'0'0'0'0,"11"0"0"0,19 3 0 16,-30-3 2-16,0 0-2 0,37 12 2 0,7 7-2 15,-44-19 20-15,0 0-20 0,46 33 21 0,3 15-21 16,-49-48 24-16,0 0-24 0,41 54 25 0,-6 10-25 16,-35-64 20-16,0 0-20 0,25 73 20 0,-13 8-20 15,-12-81 20-15,0 0-20 0,0 82 21 0,-9-15-21 16,9-67 19-16,0 0-19 0,-12 48 19 0,3-20-19 0,9-28 18 0,0 0-18 0,-5 12 19 16,5-12-19-1,0 0 10-15,0 0-10 0,-9-24 11 0,-1-37-11 0,10 61 10 0,0 0-10 0,-4-72 11 0,13 3-11 16,-9 69 11-16,0 0-11 0,21-68 11 0,16 4-11 15,-37 64 12-15,0 0-12 16,46-66 12-16,5-5-12 16,-51 71 11-16,0 0-11 0,51-57 12 0,-12 31-12 15,-39 26 13-15,0 0-13 0,35 0 13 0,1 24-13 16,-36-24 5-16,0 0-5 0,28 49 5 0,-2 13-5 0,-26-62 1 16,0 0-1-16,14 69 1 0,-6 4-1 0,-8-73 0 15,0 0 0-15,10 76 0 0,8 0 0 0,-18-76-1 16,0 0 1-16,31 64 0 0,19-27 0 0,-1-1-1096 15</inkml:trace>
  <inkml:trace contextRef="#ctx0" brushRef="#br0" timeOffset="17772.06">13384 4726 1155 0,'0'0'0'0,"-8"0"0"16,-14 0 0-16,22 0 28 0,0 0-28 0,-37 12 29 15,-21 14-29-15,58-26 60 0,0 0-60 0,-60 40 60 0,4 12-60 16,56-52 47-16,0 0-47 0,-46 52 48 0,18-7-48 15,28-45 21-15,0 0-21 0,-14 40 22 0,19 1-22 16,-5-41 15-16,0 0-15 0,14 37 15 16,7-10-15-16,-21-27 10 0,0 0-10 0,32 12 11 0,1-22-11 15,-33 10 9-15,0 0-9 0,39-26 9 0,-5-14-9 16,-34 40 8-16,0 0-8 0,30-43 9 16,-11-4-9-16,-19 47 4 0,0 0-4 0,18-50 5 0,-1-4-5 15,-17 54 4-15,0 0-4 0,18-45 5 0,-9 21-5 16,-9 24 2-16,0 0-2 0,5-12 2 0,-5 12-2 15,0 0 0-15,0 0 0 0,9 5 1 0,5 35-1 16,-14-40-1-16,0 0 1 0,18 43 0 0,1 2 0 16,-19-45-5-16,0 0 5 0,25 40-5 0,7-2 5 15,-32-38-16-15,0 0 16 0,37 31-16 0,-2-17 16 16,-35-14-29-16,0 0 29 0,28 2-28 0,-5-16 28 16,-23 14-32-16,0 0 32 0,23-26-32 0,2-14 32 15,-25 40-31-15,0 0 31 0,28-43-30 0,-2-4 30 16,-26 47-26-16,0 0 26 0,29-43-25 0,6 1 25 15,-35 42-13-15,0 0 13 0,32-36-12 0,-10 17 12 16,-22 19-6-16,0 0 6 0,27-5-6 0,-1 19 6 0,-26-14-2 16,0 0 2-16,29 31-1 0,-3 10 1 0,-26-41-1 15,0 0 1-15,27 49-1 0,-3-4 1 16,-24-45-3-16,0 0 3 0,27 40-3 0,-6-6 3 0,-21-34-4 16,0 0 4-16,23 30-4 0,5-15 4 0,-28-15-5 15,0 0 5-15,28 6-5 0,6-8 5 0,-34 2-3 0,0 0 3 16,33-7-3-16,4-9 3 0,-37 16-1 0,0 0 1 15,36-15 0-15,-8 1 0 0,-28 14 0 0,0 0 0 16,25-12 1-16,-1-4-1 0,-24 16 3 0,0 0-3 0,27-12 4 16,-3 3-4-16,-24 9 9 0,0 0-9 0,25 0 10 15,3 6-10-15,-28-6 14 0,0 0-14 16,34 10 15-16,3 2-15 0,-37-12 16 0,0 0-16 0,44 12 16 16,16-1-16-16,-60-11 16 0,0 0-16 0,67 7 17 0,-4-7-17 15,-63 0 13-15,0 0-13 0,64-13 13 16,-15-7-13-16,-49 20 11 0,0 0-11 0,36-33 11 0,-13-11-11 15,-23 44 13-15,0 0-13 0,8-55 14 16,-15-4-14-16,7 59 12 0,0 0-12 0,-24-59 13 0,-21 14-13 16,45 45 11-16,0 0-11 0,-58-29 12 0,-7 10-12 15,65 19 6-15,0 0-6 0,-62 0 7 0,-1 19-7 16,63-19 3-16,0 0-3 0,-55 42 3 0,9 25-3 16,46-67 1-16,0 0-1 0,-35 69 1 0,9 4-1 15,26-73 0-15,0 0 0 0,-20 62 0 0,17-6 0 16,3-56-1-16,0 0 1 0,5 48 0 0,16 1 0 15,-21-49 0-15,0 0 0 0,32 48 0 0,7-6 0 0,-39-42-1 16,0 0 1-16,56 34 0 0,16-10 0 0,-72-24-1 16,0 0 1-16,81 2-1 0,15-23 1 15,-1 1-1059-15</inkml:trace>
  <inkml:trace contextRef="#ctx0" brushRef="#br0" timeOffset="17878.8">15371 5349 975 0,'0'0'0'0,"-4"21"0"0,-14 39 0 16,18-60 18-16,0 0-18 0,-31 89 18 0,-24 28-18 15,55-117 5-15,0 0-5 0,-64 116 6 0,-3-10-6 0,0 0-707 16</inkml:trace>
  <inkml:trace contextRef="#ctx0" brushRef="#br0" timeOffset="18225.4">16037 4153 1278 0,'0'0'0'0,"0"0"0"16,0 0 0-16,0 0-27 0,0 0 27 0,0 0-27 15,13 37 27-15,-13-37-4 0,0 0 4 0,5 39-3 16,2 15 3-16,-7-54 0 0,0 0 0 0,2 56 0 15,1-6 0 1,-3-50 0-16,0 0 0 0,2 43 0 0,2-10 0 0,-4-33 0 0,0 0 0 0,3 21 0 16,2-11 0-16,1-1-853 0</inkml:trace>
  <inkml:trace contextRef="#ctx0" brushRef="#br0" timeOffset="18366.64">16320 4062 1043 0,'0'0'0'0,"0"0"0"0,0 15 0 15,0-15 4-15,0 0-4 16,-9 24 5-16,0 9-5 0,9-33 6 0,0 0-6 0,-9 52 6 0,0 24-6 0,9-76 26 16,0 0-26-16,-5 77 26 0,5-3-26 0,0-74 24 15,0 0-24-15,14 71 25 0,14-14-25 0,2 4-814 16</inkml:trace>
  <inkml:trace contextRef="#ctx0" brushRef="#br0" timeOffset="18682.64">17868 4110 1043 0,'0'0'0'0,"0"0"0"0,-7 23 0 15,7-23-13-15,0 0 13 0,-7 32-13 0,-11 29 13 16,18-61 1-16,0 0-1 0,-15 66 1 0,4-2-1 16,11-64 11-16,0 0-11 0,-9 55 11 0,0-13-11 15,9-42 16-15,0 0-16 0,-5 27 16 0,2-11-16 16,3-16 19-16,0 0-19 0,0 0 19 0,19-3-19 0,0-1-774 15</inkml:trace>
  <inkml:trace contextRef="#ctx0" brushRef="#br0" timeOffset="18814.16">17972 4181 1043 0,'0'0'0'15,"0"0"0"-15,0 0 0 0,0 0 14 0,0 0-14 16,11 17 15-16,-6 16-15 0,-5-33 23 0,0 0-23 0,2 47 23 16,-4 14-23-16,2-61 38 15,0 0-38-15,-3 65 38 0,-1 3-38 0,4-68 28 0,0 0-28 0,-3 69 28 16,-3 4-28-16,-3-1-878 0</inkml:trace>
  <inkml:trace contextRef="#ctx0" brushRef="#br0" timeOffset="19128.03">18643 3947 1087 0,'0'0'0'0,"7"6"0"16,10 16 0-16,-17-22-6 0,0 0 6 0,32 30-5 15,5 2 5-15,-37-32-9 0,0 0 9 0,39 47-9 0,-6 14 9 0,-33-61-14 0,0 0 14 16,27 78-14-16,-10 18 14 0,-17-96-7 0,0 0 7 16,9 104-6-16,-7 2 6 15,-2-106 2-15,0 0-2 0,-11 112 2 0,-15 9-2 16,26-121 20-16,0 0-20 0,-44 115 21 0,-20-10-21 0,64-105 42 15,0 0-42-15,-68 94 42 0,-1-6-42 0,69-88 43 16,0 0-43-16,-71 71 44 0,-3-26-44 0,74-45 25 16,0 0-25-16,-69 21 26 0,9-37-26 0,0 2-903 15</inkml:trace>
  <inkml:trace contextRef="#ctx0" brushRef="#br0" timeOffset="19254">19151 4352 1233 0,'0'0'0'0,"5"7"0"16,12 14 0-16,-17-21 29 0,0 0-29 0,20 31 30 0,1 6-30 15,-21-37 4-15,0 0-4 0,11 41 5 16,-11 8-5-16,0-1-916 0</inkml:trace>
  <inkml:trace contextRef="#ctx0" brushRef="#br0" timeOffset="19378.34">18971 5225 998 0,'0'0'0'16,"-18"20"0"-16,-28 36 0 0,46-56 0 0,0 0 0 0,-72 72 0 16,-27 13 0-16,99-85 23 0,0 0-23 0,-104 97 24 15,-9 7-24-15,113-104 25 0,0 0-25 0,-132 109 25 16,-31-2-25-16,3 1-762 0</inkml:trace>
  <inkml:trace contextRef="#ctx0" brushRef="#br0" timeOffset="20180.39">3962 6933 427 0,'0'0'0'0,"0"0"0"0,3-18 0 0,-3 18 37 0,0 0-37 0,2-24 37 0,2-11-37 15,-4 35 120-15,0 0-120 0,5-38 120 0,4 2-120 0,-9 36 105 16,0 0-105-16,8-31 106 0,-11 7-106 0,3 24 73 15,0 0-73-15,-7-16 74 16,-11 7-74-16,18 9 40 0,0 0-40 0,-44 0 40 0,-39 7-40 0,83-7 29 0,0 0-29 16,-97 18 30-16,0 9-30 0,97-27 23 0,0 0-23 15,-90 42 24-15,11 13-24 16,79-55 18-16,0 0-18 0,-55 61 18 0,27-4-18 0,28-57 14 16,0 0-14-16,0 52 15 0,26-4-15 0,-26-48 8 15,0 0-8-15,43 45 8 0,15-8-8 0,-58-37 4 16,0 0-4-16,60 36 5 0,-2 0-5 0,-58-36 0 15,0 0 0-15,50 45 1 0,-15 19-1 0,-35-64 0 16,0 0 0-16,14 68 1 0,-19-8-1 0,5-60 0 16,0 0 0-16,-23 54 0 0,-13-18 0 0,36-36 0 15,0 0 0-15,-45 28 0 0,-10-7 0 0,55-21 0 16,0 0 0-16,-50 12 0 0,15-12 0 0,35 0 1 0,0 0-1 16,-23-24 1-16,14-25-1 15,1 1-975-15</inkml:trace>
  <inkml:trace contextRef="#ctx0" brushRef="#br0" timeOffset="20340.45">4129 6566 1020 0,'0'0'0'0,"9"7"0"0,9 8 0 0,-18-15 20 16,0 0-20-16,28 30 20 0,7 6-20 0,-35-36 49 16,0 0-49-16,35 43 50 0,-3 4-50 0,-32-47 44 0,0 0-44 15,28 67 45-15,-6 22-45 0,-22-89 28 0,0 0-28 16,19 93 29-16,-1-8-29 0,-18-85 30 0,0 0-30 15,21 88 30-15,2 9-30 0,-23-97 20 16,0 0-20-16,17 90 21 0,-20-10-21 16,3-6-995-16</inkml:trace>
  <inkml:trace contextRef="#ctx0" brushRef="#br0" timeOffset="20495.66">4011 7000 1356 0,'0'0'0'0,"9"-7"0"15,14-10 0-15,-23 17 3 0,0 0-3 0,49-19 4 16,29-2-4-16,-78 21 14 0,0 0-14 0,99-15 15 16,10 9-15-16,-109 6 4 0,0 0-4 0,111 9 5 0,-10 15-5 15,-101-24 0-15,0 0 0 0,86 33 0 0,-15 12 0 16,1 0-991-16</inkml:trace>
  <inkml:trace contextRef="#ctx0" brushRef="#br0" timeOffset="20727.6">4969 7388 1087 0,'0'0'0'0,"0"0"0"0,-9-7 0 16,9 7 8-16,0 0-8 0,-9-9 8 0,-1-6-8 16,10 15 32-16,0 0-32 0,-13-21 33 0,-4-14-33 0,17 35 79 15,0 0-79-15,-11-36 79 0,8 0-79 0,3 36 72 0,0 0-72 16,8-37 72-16,14-4-72 0,-22 41 61 0,0 0-61 0,28-44 61 16,9-4-61-16,-37 48 46 15,0 0-46-15,44-38 46 0,-4 22-46 0,-40 16 33 16,0 0-33-16,46 7 34 0,4 26-34 15,-50-33 23-15,0 0-23 0,44 45 24 0,-4 10-24 0,-40-55 10 16,0 0-10-16,34 70 11 0,-8 15-11 0,-26-85 0 16,0 0 0-16,27 84 0 0,5-9 0 0,-4 4-1305 15</inkml:trace>
  <inkml:trace contextRef="#ctx0" brushRef="#br0" timeOffset="20923.6">6477 7062 1323 0,'0'0'0'0,"0"0"0"16,-23 0 0-16,23 0 2 0,0 0-2 0,-32 11 2 0,-21 15-2 0,53-26 11 16,0 0-11-16,-68 33 11 15,-24 1-11-15,92-34 4 0,0 0-4 0,-94 40 4 16,10 10-4-16,84-50 10 0,0 0-10 0,-66 57 10 0,26 11-10 16,40-68 16-16,0 0-16 0,-23 64 17 0,23-7-17 0,0-57 5 15,0 0-5-15,28 40 5 0,27-16-5 0,0 0-1005 16</inkml:trace>
  <inkml:trace contextRef="#ctx0" brushRef="#br0" timeOffset="21460.65">6877 7190 1143 0,'0'0'0'0,"0"0"0"0,0 0 0 16,0 0 5-16,0 0-5 0,0 0 6 15,-8 9-6-15,8-9 11 0,0 0-11 16,-13 9 12-16,-6 13-12 0,19-22 13 0,0 0-13 0,-21 30 13 0,-2-1-13 15,23-29 8-15,0 0-8 16,-20 35 8-16,8 1-8 0,12-36 9 0,0 0-9 0,-5 38 10 16,10-2-10-16,-5-36 13 0,0 0-13 0,12 26 13 0,8-8-13 15,-20-18 14-15,0 0-14 0,31-4 15 16,7-11-15-16,-38 15 13 0,0 0-13 16,38-21 14-16,-1-7-14 0,-37 28 10 0,0 0-10 0,27-26 11 15,-13 7-11-15,-14 19 9 16,0 0-9-16,12-12 10 0,-6 7-10 0,-6 5 9 0,0 0-9 0,3 5 9 0,-6 19-9 0,3-24 7 15,0 0-7-15,0 37 7 0,3 9-7 0,-3-46 4 16,0 0-4-16,14 47 4 0,14-12-4 0,-28-35 1 16,0 0-1-1,41 26 2-15,12-7-2 0,-53-19 0 0,0 0 0 0,60 0 0 16,9-18 0-16,-69 18 0 0,0 0 0 0,76-36 0 0,8-23 0 0,-84 59 0 16,0 0 0-1,81-65 0-15,-22-6 0 0,-59 71 2 0,0 0-2 0,45-71 2 0,-18 3-2 0,-27 68 7 0,0 0-7 16,16-81 8-16,-13-16-8 0,-3 97 17 0,0 0-17 15,-3-85 17-15,-6 14-17 0,9 71 21 0,0 0-21 16,-7-48 22-16,-2 22-22 0,9 26 23 0,0 0-23 16,-7-11 24-16,-2 13-24 15,9-2 21-15,0 0-21 0,-9 29 22 0,4 32-22 0,5-61 17 0,0 0-17 16,4 80 18-16,13 10-18 0,-17-90 13 0,0 0-13 0,28 97 13 16,2-4-13-16,-30-93 8 15,0 0-8-15,37 100 8 0,1-3-8 0,-38-97 6 0,0 0-6 0,30 89 6 16,-16-20-6-1,-14-69 4-15,0 0-4 0,8 48 5 0,-6-20-5 0,2-4-1206 0</inkml:trace>
  <inkml:trace contextRef="#ctx0" brushRef="#br0" timeOffset="21597.12">7650 7229 1267 0,'0'0'0'0,"14"0"0"15,18 0 0-15,-32 0 19 0,0 0-19 0,67 0 19 16,32 1-19-16,-99-1 36 0,0 0-36 0,118 2 37 15,9-4-37-15,-127 2 47 0,0 0-47 0,139-7 48 16,9-1-48-16,-148 8 30 0,0 0-30 0,159-16 31 16,3-5-31-16,-3-3-1091 0</inkml:trace>
  <inkml:trace contextRef="#ctx0" brushRef="#br0" timeOffset="21816.68">9587 6420 1099 0,'0'0'0'0,"-13"7"0"0,-22 14 0 15,35-21 14-15,0 0-14 0,-55 36 15 0,-20 34-15 0,75-70 35 16,0 0-35-16,-80 88 35 0,-4 14-35 16,84-102 33-16,0 0-33 0,-73 121 34 0,24 19-34 15,49-140 12-15,0 0-12 0,-35 158 12 0,20 8-12 16,15-166 12-16,0 0-12 0,15 149 13 0,29-28-13 16,-44-121 14-16,0 0-14 0,72 102 14 0,32-10-14 15,-104-92 13-15,0 0-13 0,122 60 13 0,17-32-13 16,-139-28 4-16,0 0-4 0,147-12 4 0,13-40-4 15,-5-2-972-15</inkml:trace>
  <inkml:trace contextRef="#ctx0" brushRef="#br0" timeOffset="22091.75">10677 6815 942 0,'0'0'0'0,"0"0"0"16,-11-12 0-16,11 12 9 0,0 0-9 0,-16-9 10 15,-3 2-10-15,19 7 22 0,0 0-22 0,-28-3 22 16,-16 1-22-16,44 2 25 0,0 0-25 0,-37 0 26 15,14 0-26-15,23 0 15 0,0 0-15 16,-23 5 15-16,-4 11-15 0,27-16 13 0,0 0-13 0,-23 24 14 16,6 18-14-16,17-42 15 0,0 0-15 0,-13 55 16 15,8 18-16-15,5-73 14 0,0 0-14 0,-5 84 14 16,10 1-14-16,-5-85 9 0,0 0-9 16,5 97 10-16,4 26-10 0,-9-123 6 0,0 0-6 15,9 123 6-15,0-5-6 0,-9-118 4 0,0 0-4 16,5 109 5-16,-7 0-5 0,2-109 4 0,0 0-4 0,-8 90 5 15,-14-26-5-15,22-64 4 0,0 0-4 16,-35 41 4-16,-20-13-4 0,1 0-862 0</inkml:trace>
  <inkml:trace contextRef="#ctx0" brushRef="#br0" timeOffset="22799.54">10035 7542 1065 0,'0'0'0'0,"12"-4"0"0,25-4 0 0,-37 8 4 16,0 0-4-16,55-12 4 0,21-9-4 0,-76 21 8 15,0 0-8-15,86-26 8 0,8-4-8 0,-94 30 20 0,0 0-20 0,95-32 21 16,-5-1-21-16,-90 33 27 0,0 0-27 0,77-32 28 16,-27 1-28-16,-50 31 32 0,0 0-32 0,28-22 33 15,-14 11-33-15,-14 11 31 0,0 0-31 16,0 0 31-16,4-5-31 0,-4 5 24 0,0 0-24 16,-9 12 24-16,-11 25-24 0,20-37 17 15,0 0-17-15,-12 48 17 0,3 13-17 0,9-61 12 0,0 0-12 16,4 57 12-16,10-12-12 0,-14-45 7 0,0 0-7 15,26 40 7-15,8-13-7 0,-34-27 5 0,0 0-5 16,39 14 6-16,7-7-6 0,-46-7 12 0,0 0-12 16,45-7 13-16,5-10-13 0,-50 17 18 0,0 0-18 0,46-28 19 15,1-8-19-15,-47 36 21 0,0 0-21 0,46-42 22 16,-4-4-22-16,-42 46 21 0,0 0-21 0,39-45 21 16,-7 5-21-16,-32 40 19 0,0 0-19 0,23-21 20 15,-5 24-20-15,-18-3 12 0,0 0-12 0,14 25 13 16,3 11-13-16,-17-36 6 0,0 0-6 0,18 42 7 15,1 10-7-15,-19-52 3 0,0 0-3 0,30 51 4 16,13-11-4-16,-43-40 1 0,0 0-1 0,53 30 2 16,5-6-2-16,-58-24 1 0,0 0-1 0,63 12 2 0,-4-14-2 15,-59 2 1-15,0 0-1 0,56-15 2 16,-3-18-2-16,-53 33 0 0,0 0 0 0,44-43 1 16,2-13-1-16,-46 56 0 0,0 0 0 0,49-62 0 0,-3-6 0 15,-46 68-1-15,0 0 1 0,44-65 0 0,-10 8 0 16,-34 57-1-16,0 0 1 0,23-52-1 0,-7 3 1 15,-16 49-1-15,0 0 1 0,5-40-1 0,0 20 1 16,-5 20-2-16,0 0 2 0,0 0-1 0,0 0 1 0,0 0-3 16,0 0 3-16,-10 24-2 0,1 14 2 15,9-38-3-15,0 0 3 0,-4 55-3 0,17 18 3 0,-13-73-5 16,0 0 5-16,24 81-5 0,17 2 5 0,-41-83-6 16,0 0 6-16,49 73-6 0,4-23 6 0,-53-50-5 15,0 0 5-15,55 28-5 0,-4-21 5 0,-51-7-5 16,0 0 5-16,48-16-4 0,-8-20 4 0,-40 36-3 15,0 0 3-15,32-61-3 0,-9-18 3 0,-23 79-1 0,0 0 1 16,14-82-1-16,-2 1 1 0,-12 81 0 16,0 0 0-16,9-76 0 0,-4-18 0 0,-5 94 0 15,0 0 0-15,4-96 0 0,-4 14 0 0,0 82 0 0,0 0 0 16,0-60 1-16,0 28-1 0,0 32 1 16,0 0-1-16,-7 9 2 0,-11 43-2 0,18-52 2 0,0 0-2 0,-19 76 2 0,-1 30-2 15,20-106 0-15,0 0 0 0,-17 124 0 0,-6 30 0 16,2-3-1158-16</inkml:trace>
  <inkml:trace contextRef="#ctx0" brushRef="#br0" timeOffset="23401.78">12393 7305 975 0,'0'0'0'0,"0"0"0"16,16-9 0-16,-16 9-3 0,0 0 3 0,23-12-3 16,10-9 3-16,-33 21-6 0,0 0 6 0,39-22-6 15,-2 4 6-15,-37 18 0 0,0 0 0 0,32-8 0 16,3 4 0-16,-35 4 8 0,0 0-8 0,36 7 8 0,-3 14-8 16,-33-21 19-16,0 0-19 0,32 41 19 0,-2 32-19 15,-30-73 24-15,0 0-24 0,19 83 24 16,-6 0-24-16,-13-83 21 0,0 0-21 0,5 80 21 0,4-14-21 15,-9-66 25-15,0 0-25 0,3 50 26 0,-3-17-26 16,0-33 28-16,0 0-28 0,0 20 28 0,0-20-28 16,0 0 29-16,0 0-29 0,2-12 30 0,3-33-30 15,-5 45 25-15,0 0-25 0,11-52 26 0,8-5-26 16,-19 57 30-16,0 0-30 0,28-67 30 0,17-11-30 16,-45 78 37-16,0 0-37 0,45-73 37 0,3 9-37 15,-48 64 35-15,0 0-35 0,49-48 36 0,-1 18-36 16,-48 30 17-16,0 0-17 0,44-12 17 0,-3 17-17 15,-41-5 9-15,0 0-9 0,37 25 9 0,-7 23-9 16,-30-48 5-16,0 0-5 0,23 64 5 0,-6 11-5 16,-17-75 2-16,0 0-2 0,9 71 2 0,-4-11-2 0,-5-60 1 15,0 0-1-15,6 52 1 0,1-7-1 0,-7-45 0 16,0 0 0-16,16 29 1 0,15-10-1 0,-31-19 0 16,0 0 0-16,45 6 0 0,13-12 0 0,-2-2-1134 15</inkml:trace>
  <inkml:trace contextRef="#ctx0" brushRef="#br0" timeOffset="23761.77">13933 7190 1087 0,'0'0'0'0,"0"0"0"15,-23 0 0-15,23 0 8 0,0 0-8 0,-28 13 8 16,-25 2-8-16,53-15 12 0,0 0-12 0,-55 30 12 0,1 9-12 0,54-39 7 16,0 0-7-16,-45 51 7 15,15 16-7-15,30-67 8 0,0 0-8 0,-19 64 9 16,12-7-9-16,7-57 14 0,0 0-14 0,5 49 14 15,13-6-14-15,-18-43 16 0,0 0-16 0,26 33 16 16,11-18-16-16,-37-15 17 0,0 0-17 0,41 2 17 16,0-16-17-16,-41 14 11 0,0 0-11 0,40-27 12 15,1-18-12-15,-41 45 7 0,0 0-7 0,31-52 7 0,-11-18-7 0,-20 70 5 16,0 0-5-16,16-67 6 16,-2-1-6-16,-14 68 4 0,0 0-4 0,9-48 4 0,-4 22-4 15,-5 26 6-15,0 0-6 0,2-12 7 0,-2 12-7 16,0 0 7-16,0 0-7 0,3 17 7 0,1 28-7 15,-4-45 9-15,0 0-9 0,3 61 10 0,6 10-10 16,-9-71 11-16,0 0-11 0,14 69 11 0,9-12-11 16,-23-57 12-16,0 0-12 0,23 43 13 0,0-15-13 15,-23-28 8-15,0 0-8 0,21 12 9 16,2-15-9-16,-3-1-1004 0</inkml:trace>
  <inkml:trace contextRef="#ctx0" brushRef="#br0" timeOffset="24284.93">14265 7348 942 0,'0'0'0'0,"5"-12"0"0,9-16 0 0,-14 28 2 0,0 0-2 0,18-31 3 16,-1 5-3-16,-17 26 3 0,0 0-3 15,14-19 3-15,-3 10-3 0,-11 9 19 0,0 0-19 0,16 4 20 16,7 8-20-16,-23-12 49 0,0 0-49 0,19 21 49 0,-3 15-49 16,-16-36 52-16,0 0-52 0,14 45 53 0,-5 7-53 0,-9-52 61 0,0 0-61 15,9 45 62-15,-2-14-62 0,-7-31 52 0,0 0-52 16,10 21 53 0,1-18-53-16,-11-3 47 0,0 0-47 0,18-15 47 0,5-16-47 15,-23 31 34-15,0 0-34 0,26-38 34 0,2-7-34 16,-28 45 27-16,0 0-27 0,32-44 27 15,3 8-27-15,-35 36 20 0,0 0-20 16,29-24 21-16,-8 5-21 0,-21 19 14 0,0 0-14 16,17-9 14-16,3 7-14 0,-20 2 9 0,0 0-9 15,26 9 9-15,2 12-9 0,-28-21 6 0,0 0-6 16,32 29 7-16,0 9-7 0,-32-38 1 0,0 0-1 16,39 38 1-16,5-3-1 0,-44-35 0 0,0 0 0 15,53 22 0-15,12-15 0 0,-65-7-1 0,0 0 1 0,63-17-1 16,1-19 1-16,-64 36-1 0,0 0 1 15,53-47-1-15,-13 2 1 0,-40 45-1 0,0 0 1 0,29-49 0 16,-12 4 0-16,-17 45 0 0,0 0 0 0,6-51 0 16,-12-7 0-16,6 58 1 0,0 0-1 0,-16-64 1 0,-8 4-1 15,24 60 2-15,0 0-2 0,-32-54 3 0,-7 23-3 16,39 31 3-16,0 0-3 0,-49-7 4 0,-11 30-4 16,60-23 2-16,0 0-2 0,-60 48 3 0,3 25-3 15,57-73 0-15,0 0 0 0,-51 81 1 0,-2 0-1 16,53-81-1-16,0 0 1 0,-40 89-1 0,15 13 1 15,25-102-4-15,0 0 4 0,-7 95-4 0,19-22 4 16,-12-73-7-16,0 0 7 0,23 57-6 0,13-17 6 0,-36-40-5 16,0 0 5-16,51 29-5 0,10-10 5 0,-61-19-8 0,0 0 8 15,71 5-8-15,3-8 8 0,0 1-1221 16</inkml:trace>
  <inkml:trace contextRef="#ctx0" brushRef="#br0" timeOffset="24404.65">15764 7582 1211 0,'0'0'0'0,"2"13"0"16,1 24 0-16,-3-37 43 0,0 0-43 0,5 64 44 0,-1 33-44 15,-4-97 85-15,0 0-85 0,0 100 85 0,-5-12-85 0,5-88 24 16,0 0-24-16,-16 87 24 0,-12-2-24 16,28-85 3-16,0 0-3 0,-32 64 3 0,9-28-3 15,2 0-1082-15</inkml:trace>
  <inkml:trace contextRef="#ctx0" brushRef="#br0" timeOffset="25729.1">16722 7300 1020 0,'0'0'0'0,"0"0"0"0,0 0 0 16,0 0 9-16,0 0-9 0,26 0 9 0,6-4-9 0,-32 4 55 15,0 0-55-15,42-19 56 0,20-10-56 0,-62 29 72 16,0 0-72-16,63-45 72 0,-8-16-72 0,-55 61 65 16,0 0-65-16,46-83 66 0,-16-16-66 0,-30 99 37 15,0 0-37-15,16-100 37 0,-9 3-37 0,-7 97 40 16,0 0-40-16,-4-100 41 0,-1-11-41 16,5 111 34-16,0 0-34 0,-14-92 34 0,0 39-34 0,14 53 27 15,0 0-27-15,-18-28 27 0,-8 17-27 0,26 11 18 16,0 0-18-16,-36 28 19 0,-6 45-19 0,42-73 7 15,0 0-7-15,-40 92 7 0,6 8-7 0,34-100 2 16,0 0-2-16,-19 114 2 0,17 12-2 0,2-126 0 16,0 0 0-16,19 120 0 0,22-21 0 0,-41-99-1 15,0 0 1-15,55 91-1 0,8-1 1 0,-63-90-4 16,0 0 4-16,69 75-3 0,3-25 3 0,-72-50-5 0,0 0 5 16,85 22-5-16,14-23 5 0,-99 1-5 0,0 0 5 15,91-25-5-15,-15-23 5 0,-76 48-3 0,0 0 3 16,67-57-2-16,-16 0 2 0,-51 57-1 0,0 0 1 15,48-73-1-15,-6-19 1 0,-42 92-1 0,0 0 1 16,32-93 0-16,-14 12 0 0,-18 81-1 0,0 0 1 0,9-66 0 16,-9 31 0-16,0 35-1 0,0 0 1 0,-13-12 0 15,-17 19 0-15,30-7-1 0,0 0 1 0,-33 24 0 0,1 25 0 16,32-49-2-16,0 0 2 0,-25 57-1 16,9 7 1-16,16-64-7 0,0 0 7 0,-5 60-6 15,9-15 6-15,-4-45-10 0,0 0 10 0,8 40-9 0,7-10 9 16,-15-30-11-16,0 0 11 0,17 19-10 15,6-18 10-15,-23-1-8 0,0 0 8 0,34-5-7 0,13-16 7 0,-47 21-2 16,0 0 2-16,44-27-2 0,-3-10 2 16,-41 37 0-16,0 0 0 0,37-45 0 0,-9-7 0 15,-28 52 1-15,0 0-1 0,23-48 1 0,-9 20-1 16,-14 28 1-16,0 0-1 0,9-17 2 0,-5 8-2 16,-4 9 0-16,0 0 0 0,3 9 0 0,-1 15 0 15,-2-24-1-15,0 0 1 0,7 33-1 0,2 9 1 0,-9-42-5 16,0 0 5-16,14 43-4 0,9-7 4 15,-23-36-13-15,0 0 13 0,28 28-12 0,9-16 12 0,-37-12-22 16,0 0 22-16,37 3-22 0,5-9 22 0,-42 6-20 16,0 0 20-16,37-16-20 0,0-10 20 0,-37 26-10 15,0 0 10-15,34-31-10 0,-9-5 10 0,-25 36-4 0,0 0 4 16,23-45-3-16,-2-4 3 0,-21 49-1 16,0 0 1-16,19-43-1 0,-1 10 1 0,-18 33 0 0,0 0 0 15,21-21 1-15,2 11-1 0,-23 10 4 0,0 0-4 0,26 7 5 16,6 12-5-16,-32-19 10 0,0 0-10 0,27 38 10 15,-3 17-10-15,-24-55 13 0,0 0-13 16,23 57 13-16,-2 0-13 0,-21-57 13 0,0 0-13 0,18 56 13 0,-9-6-13 16,-9-50 10-16,0 0-10 0,0 43 10 0,-7-3-10 15,7-40 8-15,0 0-8 0,-11 36 8 0,-3-11-8 16,14-25 6-16,0 0-6 0,-14 13 6 0,5-14-6 16,9 1 8-16,0 0-8 0,-3-19 9 0,-1-18-9 0,4 37 9 15,0 0-9-15,7-41 9 0,13-8-9 16,-20 49 10-16,0 0-10 0,28-57 11 0,11-10-11 15,-39 67 10-15,0 0-10 0,42-73 11 0,13 0-11 16,-55 73 11-16,0 0-11 0,58-65 12 0,-7 18-12 16,-51 47 11-16,0 0-11 0,42-28 11 0,-15 18-11 15,-27 10 6-15,0 0-6 0,26 8 6 0,4 22-6 16,-30-30 2-16,0 0-2 0,30 52 2 0,-3 24-2 16,-27-76 0-16,0 0 0 0,19 81 0 0,-5-3 0 0,-14-78 0 15,0 0 0-15,9 71 0 0,-4-10 0 0,-5-61 0 16,0 0 0-16,2 57 0 0,-4 0 0 15,2-57 0-15,0 0 0 0,-7 45 0 0,-5-19 0 0,12-26 0 16,0 0 0-16,-14-4 0 0,0-32 0 0,-2-4-1264 16</inkml:trace>
  <inkml:trace contextRef="#ctx0" brushRef="#br0" timeOffset="25872.38">18747 6891 1289 0,'0'0'0'0,"7"2"0"0,10 5 0 16,-17-7-3-16,0 0 3 0,36 5-3 15,17 2 3-15,-53-7-33 0,0 0 33 0,67 2-33 0,17-4 33 16,-84 2 2-16,0 0-2 0,90-4 2 0,-3 1-2 16,-87 3 7-16,0 0-7 0,82-2 7 0,-20 4-7 15,-62-2 14-15,0 0-14 0,48 3 15 16,-15 1-15-16,-1-2-888 0</inkml:trace>
  <inkml:trace contextRef="#ctx0" brushRef="#br0" timeOffset="26369.1">19408 7078 886 0,'0'0'0'0,"0"0"0"0,-9-9 0 0,9 9 18 0,0 0-18 16,0 0 19-16,-7-3-19 0,7 3 29 0,0 0-29 16,0 0 29-16,7-12-29 0,-7 12 49 0,0 0-49 0,13-12 50 15,8-6-50-15,-21 18 37 0,0 0-37 16,26-10 38-16,13 8-38 0,-39 2 29 0,0 0-29 0,41 9 29 16,-3 12-29-16,-38-21 29 0,0 0-29 0,34 27 30 15,-6 10-30-15,-28-37 18 0,0 0-18 0,21 39 18 16,-5 0-18-16,-16-39 11 0,0 0-11 0,13 31 11 15,-1-11-11-15,-12-20 7 0,0 0-7 0,9 16 7 16,-4-7-7-16,-5-9 8 0,0 0-8 16,0 0 9-16,0 0-9 0,0 0 11 0,0 0-11 15,14-18 12-15,4-13-12 0,-18 31 23 0,0 0-23 16,19-40 24-16,-5-5-24 0,-14 45 31 0,0 0-31 0,13-45 31 16,-1 6-31-16,-12 39 23 0,0 0-23 0,16-33 23 15,-4 12-23-15,-12 21 23 0,0 0-23 0,11-12 23 16,-11 12-23-16,0 0 20 0,0 0-20 0,16 5 21 15,7 24-21-15,-23-29 16 0,0 0-16 0,26 40 17 16,2 5-17-16,-28-45 11 0,0 0-11 16,30 47 11-16,2-7-11 0,-32-40 4 0,0 0-4 0,37 34 5 15,5 1-5-15,-42-35 5 0,0 0-5 0,52 14 5 16,7-19-5-16,0 0-1215 0</inkml:trace>
  <inkml:trace contextRef="#ctx0" brushRef="#br0" timeOffset="26728.76">20562 6739 1222 0,'0'0'0'16,"-11"0"0"-16,-19 5 0 0,30-5-1 0,0 0 1 0,-44 14-1 16,-14 10 1-16,58-24-8 0,0 0 8 0,-51 42-7 15,14 13 7-15,37-55 3 0,0 0-3 0,-25 66 4 16,9-6-4-16,16-60 14 0,0 0-14 0,-2 61 15 16,18-13-15-16,-16-48 24 0,0 0-24 0,34 40 25 15,15-12-25-15,-49-28 27 0,0 0-27 0,60 17 27 16,-2-13-27-16,-58-4 31 0,0 0-31 0,60-9 32 15,-7-10-32-15,-53 19 29 0,0 0-29 0,44-31 29 16,-9-7-29-16,-35 38 25 0,0 0-25 16,29-49 25-16,-6-8-25 0,-23 57 29 0,0 0-29 0,19-48 29 15,-7 11-29-15,-12 37 22 0,0 0-22 0,11-24 23 16,-6 10-23-16,-5 14 16 0,0 0-16 16,7 2 17-16,7 15-17 0,-14-17 12 0,0 0-12 0,18 33 12 15,-4 14-12-15,-14-47 6 0,0 0-6 0,14 50 6 16,0-3-6-16,-14-47 1 0,0 0-1 0,16 36 1 15,-2-10-1-15,-14-26 0 0,0 0 0 0,20 19 0 16,6-7 0-16,1 2-1207 0</inkml:trace>
  <inkml:trace contextRef="#ctx0" brushRef="#br0" timeOffset="27431.86">21174 6926 1132 0,'0'0'0'0,"3"-5"0"0,8-16 0 0,-11 21 1 16,0 0-1-16,14-21 2 0,-2 7-2 0,-12 14 1 0,0 0-1 15,11-9 1-15,10 4-1 0,-21 5 30 0,0 0-30 16,23 5 30-16,5 15-30 0,-28-20 43 0,0 0-43 15,32 32 44-15,-2 20-44 0,-30-52 48 0,0 0-48 16,18 54 49-16,-10 3-49 0,-8-57 49 0,0 0-49 16,2 47 49-16,-5-18-49 0,3-29 35 0,0 0-35 0,-6 19 36 15,1-7-36-15,5-12 28 0,0 0-28 16,0 0 28-16,0 0-28 0,0 0 25 0,0 0-25 0,18-12 26 16,15-21-26-16,-33 33 19 0,0 0-19 0,44-43 20 15,4-17-20-15,-48 60 14 0,0 0-14 0,46-61 14 16,-9 4-14-16,-37 57 12 0,0 0-12 15,32-47 12-15,-6 18-12 0,-26 29 12 0,0 0-12 16,19-21 13-16,-1 5-13 0,-18 16 11 0,0 0-11 16,19-8 11-16,8 4-11 0,-27 4 10 0,0 0-10 15,30 9 11-15,-5 10-11 0,-25-19 6 0,0 0-6 16,24 29 6-16,-6 15-6 0,-18-44 0 0,0 0 0 16,23 45 0-16,2-6 0 0,-25-39-1 0,0 0 1 15,23 33 0-15,-6-12 0 0,-17-21-3 0,0 0 3 0,23 7-3 16,11-10 3-16,-34 3-3 0,0 0 3 0,37-21-3 15,-2-12 3-15,-35 33-5 0,0 0 5 0,33-38-4 16,-3-4 4-16,-30 42-6 0,0 0 6 16,27-36-6-16,-6 15 6 0,-21 21-8 0,0 0 8 0,21-15-8 15,4 6 8-15,-25 9-9 0,0 0 9 0,28 2-9 16,4 12 9-16,-32-14-9 0,0 0 9 0,32 29-9 16,-1 7 9-16,-31-36-12 0,0 0 12 0,32 44-12 15,3 1 12-15,-35-45-12 0,0 0 12 0,36 32-11 0,-3-14 11 16,-33-18-17-16,0 0 17 0,34 0-16 0,3-18 16 15,-37 18-10-15,0 0 10 0,37-36-10 0,-4-12 10 16,-33 48-6-16,0 0 6 0,25-54-6 0,-7 2 6 16,-18 52-4-16,0 0 4 0,5-47-3 0,-12 6 3 15,7 41-2-15,0 0 2 0,-16-42-1 0,-5 4 1 16,21 38 0-16,0 0 0 0,-28-26 0 0,-4 14 0 16,32 12-1-16,0 0 1 0,-39 0-1 0,-7 16 1 0,46-16-2 15,0 0 2-15,-53 29-1 0,-5 13 1 16,58-42-3-16,0 0 3 0,-53 55-3 0,11 18 3 0,42-73-7 15,0 0 7-15,-23 79-6 0,25 4 6 0,-2-83-11 16,0 0 11-16,28 80-11 0,27-19 11 16,-55-61-13-16,0 0 13 0,67 48-13 0,8-15 13 0,-75-33-13 15,0 0 13-15,82 22-12 0,4-16 12 0,-86-6-6 16,0 0 6-16,90-13-6 0,0-6 6 0,-90 19-2 0,0 0 2 16,78-32-2-16,-17-19 2 0,-61 51-1 15,0 0 1-15,53-67 0 0,-7-25 0 0,2 6-1070 0</inkml:trace>
  <inkml:trace contextRef="#ctx0" brushRef="#br0" timeOffset="27633.59">23250 6040 998 0,'0'0'0'0,"0"0"0"0,2 20 0 16,-2-20 5-16,0 0-5 0,7 45 6 0,3 38-6 0,-10-83 11 16,0 0-11-16,13 106 11 0,4 20-11 0,-17-126 27 0,0 0-27 0,20 128 28 0,1-6-28 15,-21-122 39-15,0 0-39 0,19 126 40 0,-6 18-40 16,-13-144 57-16,0 0-57 0,1 141 58 15,-13-11-58-15,12-130 56 0,0 0-56 16,-37 118 56-16,-28-18-56 0,65-100 34 16,0 0-34-16,-83 76 34 0,-9-18-34 0,92-58 4 15,0 0-4-15,-85 17 4 0,22-47-4 16,3 1-1041-16</inkml:trace>
  <inkml:trace contextRef="#ctx0" brushRef="#br0" timeOffset="27820.15">23975 6339 1199 0,'0'0'0'0,"0"0"0"16,5 7 0-16,-5-7 25 0,0 0-25 0,5 12 26 15,2 14-26-15,-7-26-3 0,0 0 3 0,7 43-3 0,-1 23 3 0,-6-66-31 0,0 0 31 16,9 73-30-1,5-4 30-15,0 2-828 0</inkml:trace>
  <inkml:trace contextRef="#ctx0" brushRef="#br0" timeOffset="27896.73">24005 7417 707 0,'0'0'0'0,"-34"42"0"0,-45 77 0 16,79-119-3-16,0 0 3 0,-145 170-3 0,-65 37 3 16,0 6-466-16</inkml:trace>
  <inkml:trace contextRef="#ctx0" brushRef="#br0" timeOffset="31801.1">7221 9345 225 0,'0'0'0'0,"0"0"0"0,-44-12 0 0,44 12 3 0,0 0-3 16,-33-9 3-16,1 1-3 0,32 8 32 0,0 0-32 0,-30-9 32 16,4 0-32-16,26 9 69 0,0 0-69 0,-20-7 70 15,8 4-70-15,12 3 38 0,0 0-38 0,0 0 39 16,0 0-39-16,0 0 32 0,0 0-32 0,14 3 32 16,30 13-32-16,-44-16 22 0,0 0-22 0,69 17 23 15,30-1-23-15,-99-16 19 0,0 0-19 0,130 5 19 16,45-2-19-16,-175-3 19 0,0 0-19 0,234 4 20 15,61-4-20-15,-295 0 18 0,0 0-18 0,362 3 19 16,34-1-19-16,-396-2 16 0,0 0-16 0,452 7 16 16,44-3-16-16,-496-4 10 0,0 0-10 0,552 8 11 0,56-1-11 15,-608-7 7-15,0 0-7 0,656 9 8 0,52-4-8 16,-708-5 4-16,0 0-4 0,749-4 4 0,26-6-4 16,-775 10 1-16,0 0-1 0,815-15 2 15,30-1-2-15,-845 16 0 0,0 0 0 0,864-12 0 0,2 3 0 16,-866 9-3-16,0 0 3 0,866 0-2 0,-7 4 2 0,-859-4-4 15,0 0 4-15,854 12-3 0,-11 9 3 16,-843-21-11-16,0 0 11 0,825 20-10 0,-12-1 10 0,-813-19-7 16,0 0 7-16,782 21-7 0,-40-4 7 0,-742-17-2 15,0 0 2-15,703 19-1 0,-53 2 1 0,-650-21 9 16,0 0-9-16,591 24 10 0,-72 6-10 0,-519-30 26 16,0 0-26-16,450 28 27 0,-59-4-27 0,-391-24 55 15,0 0-55-15,305 22 56 0,-77-1-56 0,-228-21 42 16,0 0-42-16,143 14 43 0,-83-5-43 0,0 1-714 0</inkml:trace>
  <inkml:trace contextRef="#ctx0" brushRef="#br0" timeOffset="32618.7">7370 9546 1065 0,'0'0'0'0,"5"21"0"0,9 30 0 0,-14-51 17 0,0 0-17 15,9 63 18-15,-6 16-18 0,-3-79 41 0,0 0-41 0,-7 101 41 16,-3 27-41-16,10-128 31 0,0 0-31 16,-22 140 31-16,0 4-31 0,22-144 21 0,0 0-21 0,-20 138 21 15,3-8-21-15,17-130 11 0,0 0-11 0,-13 116 12 0,4-16-12 16,9-100 10-16,0 0-10 0,-5 87 10 0,5-13-10 16,0-74 10-16,0 0-10 0,4 61 11 0,1-20-11 0,-5-41 10 15,0 0-10 1,12 28 10-16,20-13-10 0,-32-15 8 0,0 0-8 15,55 6 8-15,26-6-8 0,-81 0 9 0,0 0-9 16,109-9 10-16,27-7-10 0,-136 16 9 0,0 0-9 0,166-20 9 16,51-1-9-16,-217 21 9 0,0 0-9 15,254-19 9-15,39 10-9 0,-293 9 8 0,0 0-8 0,324-3 9 16,29 10-9-16,-353-7 7 0,0 0-7 0,384 12 7 16,34 5-7-16,-418-17 6 0,0 0-6 0,463 16 6 0,55-4-6 15,-518-12 6-15,0 0-6 0,559 5 6 16,29-2-6-16,-588-3 5 0,0 0-5 0,619 0 5 15,44 0-5-15,-663 0 5 0,0 0-5 0,709 4 6 16,32 1-6-16,-741-5 5 0,0 0-5 0,771 10 6 0,15 3-6 16,-786-13 5-16,0 0-5 0,808 12 5 0,39 2-5 15,-847-14 5-15,0 0-5 0,852 15 6 0,2 6-6 16,-854-21 4-16,0 0-4 0,848 19 5 0,-8-2-5 16,-840-17 4-16,0 0-4 0,822 19 4 0,-14 5-4 15,-808-24 3-15,0 0-3 0,765 23 4 0,-38-1-4 16,-727-22 3-16,0 0-3 0,684 25 4 0,-52 4-4 15,-632-29 4-15,0 0-4 0,571 28 4 0,-70-9-4 0,-501-19 3 16,0 0-3-16,452 24 3 0,-36 9-3 0,-416-33 3 16,0 0-3-16,363 41 4 0,-52 10-4 0,-311-51 0 15,0 0 0-15,261 53 0 0,-48-2 0 0,1 2-1141 16</inkml:trace>
  <inkml:trace contextRef="#ctx0" brushRef="#br0" timeOffset="33899.39">7511 10769 348 0,'0'0'0'0,"0"0"0"0,0 0 0 0,0 0 18 0,0 0-18 16,28 25 18-16,11-5-18 0,-39-20 27 0,0 0-27 0,49 18 27 16,15 1-27-16,-64-19 34 0,0 0-34 15,86 15 35-15,36-11-35 0,-122-4 36 0,0 0-36 0,139-2 37 16,20-8-37-16,-159 10 28 0,0 0-28 0,173-16 29 16,12-5-29-16,-185 21 22 0,0 0-22 0,185-19 22 15,-1 2-22-15,-184 17 24 0,0 0-24 0,171-14 24 0,-9 5-24 16,-162 9 34-16,0 0-34 0,137-8 35 0,-20-1-35 15,-117 9 44-15,0 0-44 0,95-7 44 16,-10 2-44-16,-85 5 57 0,0 0-57 0,69-9 58 16,-16 6-58-16,-53 3 54 0,0 0-54 0,37 0 55 0,-20 0-55 15,-17 0 48-15,0 0-48 0,11-4 49 0,-4 1-49 16,-7 3 35-16,0 0-35 0,0 0 36 0,-14 15-36 0,14-15 28 16,0 0-28-16,-18 13 28 15,-5-8-28-15,2 2-941 0</inkml:trace>
  <inkml:trace contextRef="#ctx0" brushRef="#br0" timeOffset="34545.48">10437 10911 471 0,'0'0'0'0,"0"0"0"0,0 0 0 0,0 0 37 0,0 0-37 15,0 0 37-15,0 0-37 0,0 0 57 0,0 0-57 16,0 0 57-16,0 0-57 0,0 0 25 0,0 0-25 16,0 0 25-16,0 0-25 0,0 0 12 0,0 0-12 0,0 0 13 15,0 0-13-15,0 0 7 0,0 0-7 0,28 16 8 16,11-20-8-16,-39 4 5 0,0 0-5 15,55 0 5-15,13 0-5 0,-68 0 7 0,0 0-7 0,80-3 7 16,-3 1-7-16,-77 2 12 0,0 0-12 16,76-3 13-16,-9-8-13 0,-67 11 16 0,0 0-16 15,60-5 17-15,-10-2-17 0,-50 7 19 0,0 0-19 16,31-2 20-16,-20-1-20 0,-11 3 7 0,0 0-7 0,-19 7 7 16,-40 14-7-16,59-21 1 0,0 0-1 15,-63 17 2-15,1-1-2 0,2-4-606 0</inkml:trace>
  <inkml:trace contextRef="#ctx0" brushRef="#br0" timeOffset="35218.94">11444 10890 270 0,'0'0'0'0,"-5"-3"0"15,-16-4 0-15,21 7 8 0,0 0-8 0,-20-9 8 16,6 1-8-16,14 8 18 0,0 0-18 0,-14-9 19 16,-2 6-19-16,16 3 22 0,0 0-22 0,-14-6 22 15,3 5-22-15,11 1 40 0,0 0-40 0,0 0 40 16,-8-2-40-16,8 2 44 0,0 0-44 0,0 0 44 16,0 0-44-16,0 0 40 0,0 0-40 0,0 0 41 15,-7-9-41-15,7 9 51 0,0 0-51 0,0 0 51 16,0 0-51-16,0 0 49 0,0 0-49 0,0 0 49 15,-7-3-49-15,7 3 46 0,0 0-46 0,0 0 46 0,0 0-46 16,0 0 40-16,0 0-40 0,0 0 40 0,0 0-40 16,0 0 33-16,0 0-33 0,0 0 34 0,14 2-34 15,-14-2 27-15,0 0-27 0,31 10 27 0,24-1-27 16,-55-9 20-16,0 0-20 0,78 12 21 16,20 0-21-16,-98-12 18 0,0 0-18 0,122 7 19 0,26-2-19 0,-148-5 12 15,0 0-12-15,173 0 12 0,39 0-12 16,-212 0 7-16,0 0-7 0,240-4 7 0,16 1-7 15,-256 3 4-15,0 0-4 0,262-5 5 0,8-7-5 16,-270 12 2-16,0 0-2 0,265-12 3 0,-4 6-3 16,-261 6 1-16,0 0-1 0,249-3 1 0,-17 3-1 0,-232 0 2 15,0 0-2-15,216 0 3 0,-24 0-3 16,-192 0 7-16,0 0-7 0,162-4 7 0,-24-1-7 16,-138 5 10-16,0 0-10 0,106-3 10 0,-29-1-10 15,-77 4 16-15,0 0-16 0,51-3 16 0,-17-1-16 0,-34 4 17 16,0 0-17-16,23-1 17 0,-9 1-17 0,-14 0 29 15,0 0-29-15,9 0 29 0,-9 0-29 0,0 0 31 16,0 0-31-16,0 0 32 0,5-9-32 0,-5 9 27 0,0 0-27 16,0 0 27-16,-12 21-27 0,1-4-1081 0</inkml:trace>
  <inkml:trace contextRef="#ctx0" brushRef="#br0" timeOffset="35830.25">15489 10774 147 0,'0'0'0'0,"0"0"0"0,0 0 0 15,0 0-1-15,0 0 1 0,24-5 0 0,-15 7 0 16,-9-2 0-16,0 0 0 0,0 0 1 0,11 7-1 15,-11-7 3-15,0 0-3 0,0 0 3 0,10 0-3 16,-10 0 13-16,0 0-13 0,0 0 14 0,0 0-14 0,0 0 38 16,0 0-38-16,0 0 38 0,0 0-38 0,0 0 53 15,0 0-53-15,6 0 54 0,3 0-54 0,-9 0 61 16,0 0-61-16,12 0 62 0,2 0-62 0,-14 0 59 16,0 0-59-16,14 0 60 0,-2 0-60 0,-12 0 66 15,0 0-66-15,15 0 66 0,-1 0-66 0,-14 0 61 16,0 0-61-16,19 3 61 0,0 1-61 0,-19-4 55 15,0 0-55-15,29 9 55 0,4 8-55 0,-33-17 41 16,0 0-41-16,53 7 42 0,37-28-42 0,-4 2-729 16</inkml:trace>
  <inkml:trace contextRef="#ctx0" brushRef="#br0" timeOffset="36785.71">16293 10790 359 0,'0'0'0'0,"0"0"0"15,0 0 0-15,0 0 56 0,0 0-56 0,0 0 57 16,0 0-57-16,0 0 52 0,0 0-52 0,0 0 52 0,0 0-52 16,0 0 45-16,0 0-45 0,0 0 46 0,0 0-46 15,0 0 36-15,0 0-36 0,0 0 37 16,0 0-37-16,0 0 34 0,0 0-34 0,0 0 35 0,0 0-35 16,0 0 30-16,0 0-30 0,0 0 31 0,0 0-31 15,0 0 28-15,0 0-28 0,0 0 28 0,0 0-28 16,0 0 21-16,0 0-21 0,21 4 22 0,-7-1-22 15,-14-3 15-15,0 0-15 0,16 5 16 0,9-1-16 16,-25-4 14-16,0 0-14 0,32 1 15 0,8 3-15 16,-40-4 16-16,0 0-16 0,46 3 17 0,3 2-17 0,-49-5 18 15,0 0-18-15,50 11 19 0,-3-3-19 16,-47-8 18-16,0 0-18 0,57 7 18 0,10 4-18 16,-67-11 14-16,0 0-14 0,78 10 14 0,12-1-14 15,-90-9 10 1,0 0-10-16,97 3 11 0,0 2-11 0,-97-5 8 0,0 0-8 0,109 4 8 0,13-1-8 0,-122-3 6 15,0 0-6-15,130 0 6 0,6-3-6 0,-136 3 4 16,0 0-4-16,139 0 4 0,1-5-4 0,-140 5 2 16,0 0-2-16,153-2 2 0,6 4-2 15,-159-2 4-15,0 0-4 0,157 1 4 0,-11-2-4 0,-146 1 6 16,0 0-6-16,140 1 6 0,-15 6-6 0,-125-7 8 16,0 0-8-16,123 9 9 0,-10-5-9 0,-113-4 14 15,0 0-14-15,106 8 14 0,-16 1-14 0,-90-9 13 0,0 0-13 16,76 8 14-16,-23-1-14 0,-53-7 12 0,0 0-12 15,37 4 13-15,-16-4-13 0,-21 0 19 16,0 0-19-16,14 0 20 0,-5-4-20 0,-9 4 26 0,0 0-26 16,10-3 26-16,3-1-26 0,-13 4 29 0,0 0-29 15,5-1 29-15,-5 1-29 0,0 0 31 0,0 0-31 0,0 0 31 16,7-4-31-16,-7 4 26 0,0 0-26 0,0 0 27 16,5 16-27-16,1 1-1144 0</inkml:trace>
  <inkml:trace contextRef="#ctx0" brushRef="#br0" timeOffset="37878.37">19500 9971 807 0,'0'0'0'0,"0"0"0"0,0 0 0 0,0 0 29 0,0 0-29 15,-20-13 30-15,20 13-30 0,0 0 54 0,0 0-54 16,-12-4 54-16,12 4-54 0,0 0 52 0,0 0-52 0,-7 0 53 16,7 0-53-16,0 0 39 0,0 0-39 0,-11 11 40 15,10-3-40-15,1-8 24 0,0 0-24 0,-4 12 24 16,8 6-24-16,-4-18 20 0,0 0-20 0,5 19 21 0,6 3-21 16,-11-22 16-16,0 0-16 0,17 28 17 0,8 5-17 15,-25-33 13-15,0 0-13 0,28 34 14 16,0-3-14-16,-28-31 10 0,0 0-10 15,32 33 10-15,7 2-10 0,-39-35 11 16,0 0-11-16,37 38 11 0,0 7-11 0,-37-45 12 0,0 0-12 16,32 52 12-16,-2 17-12 0,-30-69 11 0,0 0-11 15,26 76 11-15,6-1-11 0,-32-75 12 16,0 0-12-16,33 67 13 0,6-10-13 0,-39-57 11 16,0 0-11-16,48 56 12 0,8-3-12 0,-56-53 10 0,0 0-10 15,60 52 11-15,-5-7-11 0,-55-45 13 0,0 0-13 16,48 42 14-16,-15-6-14 0,-33-36 16 0,0 0-16 15,25 26 16-15,-11-12-16 0,-14-14 16 0,0 0-16 0,7 10 17 0,-2 1-17 0,-5-11 19 0,0 0-19 16,2 10 19-16,-2-10-19 0,0 0 20 0,0 0-20 16,-14 12 21-16,-14 0-21 0,28-12 22 0,0 0-22 15,-36 12 22-15,-1-8-22 0,0 3-1200 0</inkml:trace>
  <inkml:trace contextRef="#ctx0" brushRef="#br0" timeOffset="38388.32">20098 10139 707 0,'0'0'0'0,"-4"-7"0"0,-5-10 0 16,9 17 5-16,0 0-5 0,-8-21 5 0,-3 6-5 0,11 15 13 0,0 0-13 15,-7-12 13-15,-2 0-13 0,9 12 13 0,0 0-13 16,-9-11 13-16,9 11-13 0,0 0 21 0,0 0-21 16,-12-2 21-16,1 15-21 0,11-13 24 15,0 0-24-15,-14 20 25 16,-3 17-25-16,17-37 21 0,0 0-21 0,-14 41 21 0,1 2-21 16,13-43 22-16,0 0-22 0,-10 44 22 15,1-3-22-15,9-41 18 0,0 0-18 0,-9 45 18 16,2 7-18-16,7-52 13 0,0 0-13 0,0 56 14 15,7 1-14-15,-7-57 10 0,0 0-10 0,12 48 10 16,4-10-10-16,-16-38 7 0,0 0-7 0,21 31 8 0,2-12-8 16,-23-19 7-16,0 0-7 0,34 14 7 15,13-7-7-15,-47-7 9 0,0 0-9 0,48 2 10 0,0-7-10 16,-48 5 11-16,0 0-11 0,44-14 12 16,-7-9-12-16,-37 23 13 0,0 0-13 0,33-33 13 0,-6-15-13 15,-27 48 16-15,0 0-16 0,23-48 16 16,-6-1-16-16,-17 49 18 0,0 0-18 0,13-43 19 0,-10 10-19 15,-3 33 22-15,0 0-22 0,-3-29 23 0,-13 1-23 16,16 28 28-16,0 0-28 0,-23-28 29 0,-11 9-29 16,34 19 31-16,0 0-31 0,-44-10 31 0,-10 8-31 15,54 2 32-15,0 0-32 0,-55 2 32 0,6 1-32 16,3 2-1008-16</inkml:trace>
  <inkml:trace contextRef="#ctx0" brushRef="#br0" timeOffset="127194.23">1880 12993 662 0,'0'0'0'0,"0"0"0"0,-31-19 0 16,31 19 10-16,0 0-10 0,-23-21 11 0,10 0-11 16,13 21 51-16,0 0-51 0,-1-20 52 0,6-1-52 0,-5 21 66 0,0 0-66 15,23-23 67-15,17-3-67 0,-40 26 42 0,0 0-42 16,71-24 42-16,26-3-42 0,-97 27 26 16,0 0-26-16,125-26 27 0,20 3-27 0,-145 23 22 15,0 0-22-15,171-15 22 0,32 8-22 16,-203 7 19-16,0 0-19 0,245-2 19 0,30 5-19 0,-275-3 15 15,0 0-15-15,307 2 16 0,26-4-16 16,-333 2 13-16,0 0-13 0,367-3 14 0,35-1-14 16,-402 4 13-16,0 0-13 0,438-3 14 0,22-1-14 0,-460 4 14 15,0 0-14-15,496-1 14 0,42 6-14 0,-538-5 8 16,0 0-8-16,547 9 8 0,14 3-8 16,-561-12 5-16,0 0-5 0,587 8 5 0,36-6-5 0,-623-2 6 15,0 0-6-15,643-5 6 0,28-12-6 0,-671 17 4 16,0 0-4-16,675-23 5 0,8-3-5 0,-683 26 3 15,0 0-3-15,686-24 3 0,4 3-3 0,-690 21 1 0,0 0-1 0,705-14 2 16,-10 9-2-16,-695 5 0 0,0 0 0 16,688 0 1-16,-3-5-1 0,-685 5 0 0,0 0 0 0,677-4 1 15,-3 1-1-15,-674 3 1 0,0 0-1 0,673-5 2 16,0-2-2-16,-673 7 3 0,0 0-3 0,666-9 3 16,-10-3-3-16,-656 12 6 0,0 0-6 0,644-9 7 15,2 3-7-15,-646 6 11 0,0 0-11 0,633-7 11 16,-17-2-11-16,-616 9 19 0,0 0-19 0,596-3 19 15,-23 4-19-15,-573-1 22 0,0 0-22 0,563 2 22 16,-22-2-22-16,-541 0 21 0,0 0-21 0,524 7 21 16,-21 10-21-16,-503-17 20 0,0 0-20 0,473 21 20 0,-27-2-20 15,-446-19 18-15,0 0-18 0,409 26 19 0,-30 10-19 16,-379-36 15-16,0 0-15 0,350 38 16 0,-22-3-16 16,-328-35 15-16,0 0-15 0,296 29 16 0,-37-3-16 15,-259-26 6-15,0 0-6 0,230 23 6 0,-26-2-6 16,-204-21 0-16,0 0 0 0,180 10 0 0,-23-15 0 15,2 0-1161-15</inkml:trace>
  <inkml:trace contextRef="#ctx0" brushRef="#br0" timeOffset="128041.29">6138 13609 897 0,'0'0'0'0,"0"0"0"16,-14-48 0-16,14 48 34 0,0 0-34 0,-14-42 34 15,-9 4-34-15,23 38 96 0,0 0-96 0,-30-29 97 0,-12 1-97 16,42 28 70-16,0 0-70 0,-50-21 71 0,-8 2-71 15,58 19 41-15,0 0-41 0,-72-10 42 0,-18 8-42 16,90 2 30-16,0 0-30 0,-86 9 30 0,4 13-30 16,82-22 19-16,0 0-19 0,-70 28 20 15,24 5-20-15,46-33 13 0,0 0-13 0,-32 41 14 0,23 15-14 0,9-56 5 16,0 0-5-16,9 53 6 0,18-3-6 16,-27-50 2-16,0 0-2 0,46 45 2 0,15-8-2 15,-61-37 0-15,0 0 0 0,73 34 0 0,4 1 0 0,-77-35 0 16,0 0 0-16,69 33 0 0,-14 3 0 0,-55-36-1 15,0 0 1-15,44 42 0 0,-18 6 0 0,-26-48 0 16,0 0 0-16,14 49 0 0,-22-8 0 16,8-41 0-16,0 0 0 0,-27 42 0 0,-22-6 0 0,49-36 0 0,0 0 0 15,-60 33 0-15,-13-9 0 0,73-24 0 16,0 0 0-16,-54 19 0 0,24-8 0 0,30-11-2 16,0 0 2-16,-16 5-2 0,4-5 2 0,12 0-14 15,0 0 14-15,5-23-14 0,27-30 14 0,-1 1-1058 16</inkml:trace>
  <inkml:trace contextRef="#ctx0" brushRef="#br0" timeOffset="128249.07">6341 13415 1211 0,'0'0'0'0,"0"0"0"0,0 0 0 16,0 0-2-16,0 0 2 0,0-8-2 16,0 8 2-16,0 0-17 0,0 0 17 0,9 8-16 0,5 8 16 15,-14-16 5-15,0 0-5 0,21 33 6 0,-1 15-6 16,-20-48 27-16,0 0-27 0,21 61 27 15,2 5-27-15,-23-66 50 0,0 0-50 0,23 67 51 0,3-12-51 16,-26-55 51-16,0 0-51 0,32 49 51 16,5-2-51-16,-37-47 19 0,0 0-19 0,37 46 19 15,2 5-19-15,-39-51 2 0,0 0-2 0,25 39 2 0,-13-16-2 16,-3-1-1053-16</inkml:trace>
  <inkml:trace contextRef="#ctx0" brushRef="#br0" timeOffset="128415.42">6038 13940 1479 0,'0'0'0'0,"0"0"0"0,0 0 0 0,0 0 34 0,0 0-34 15,28-4 35-15,25 4-35 0,-53 0 6 0,0 0-6 0,78-3 6 16,11-1-6-16,-89 4 3 0,0 0-3 0,101-1 3 16,7-1-3-16,-108 2 0 0,0 0 0 0,104-11 0 15,-18-8 0-15,-1 0-1115 0</inkml:trace>
  <inkml:trace contextRef="#ctx0" brushRef="#br0" timeOffset="128681.74">6906 13829 1401 0,'0'0'0'0,"8"-2"0"0,19-8 0 15,-27 10 7-15,0 0-7 0,40-14 8 16,15-2-8-16,-55 16 17 0,0 0-17 0,58-19 17 0,-1-1-17 15,-57 20 43-15,0 0-43 0,49-16 44 0,-5 7-44 16,-44 9 40-16,0 0-40 0,41 0 40 0,3 11-40 16,-44-11 34-16,0 0-34 0,33 20 34 0,-6 10-34 0,-27-30 29 15,0 0-29-15,12 35 29 0,-6 6-29 0,-6-41 19 16,0 0-19-16,-6 47 20 0,-6 8-20 16,12-55 13-16,0 0-13 0,-5 59 14 0,1-9-14 15,4-50 10-15,0 0-10 0,14 42 10 0,25-13-10 16,-39-29 4-16,0 0-4 0,55 12 4 0,14-15-4 0,3-1-1318 15</inkml:trace>
  <inkml:trace contextRef="#ctx0" brushRef="#br0" timeOffset="128880.1">8423 13706 1300 0,'0'0'0'0,"-18"2"0"15,-23 8 0-15,41-10 1 0,0 0-1 0,-54 12 1 16,-13 12-1-16,67-24 3 0,0 0-3 0,-74 26 4 15,-2-3-4-15,76-23 11 0,0 0-11 0,-78 28 11 16,-1 6-11-16,79-34 26 0,0 0-26 0,-69 47 26 16,20 8-26-16,49-55 27 0,0 0-27 0,-29 61 28 0,29-6-28 15,0-55 28-15,0 0-28 0,32 42 29 16,32-18-29-16,-1 0-1062 0</inkml:trace>
  <inkml:trace contextRef="#ctx0" brushRef="#br0" timeOffset="129352.48">8819 13782 1311 0,'0'0'0'0,"-14"4"0"16,-16 3 0 0,30-7 26-16,0 0-26 0,-37 13 26 0,-7 15-26 0,44-28 55 15,0 0-55-15,-42 38 55 0,1 9-55 16,41-47 56-16,0 0-56 0,-30 45 57 0,11-7-57 0,19-38 28 16,0 0-28-16,-9 35 29 0,14-8-29 0,-5-27 18 15,0 0-18-15,22 14 18 0,18-17-18 0,-40 3 12 16,0 0-12-16,60-21 13 0,16-17-13 0,-76 38 6 15,0 0-6-15,83-47 6 0,-11 2-6 0,-72 45 1 0,0 0-1 0,62-45 1 0,-22 9-1 16,-40 36 0 0,0 0 0-16,27-26 0 0,-13 12 0 0,-14 14-3 0,0 0 3 0,0 0-2 15,9 7 2-15,-9-7-5 16,0 0 5-16,0 21-4 0,-4 18 4 0,4-39-5 0,0 0 5 16,4 47-5-16,5 5 5 0,-9-52-4 0,0 0 4 15,23 47-3-15,5-18 3 0,-28-29-3 0,0 0 3 16,40 12-2-16,19-27 2 0,-59 15-2 0,0 0 2 0,63-33-1 15,1-10 1-15,-64 43 0 0,0 0 0 0,53-51 0 0,-13 1 0 16,-40 50 0-16,0 0 0 0,28-55 0 16,-7-9 0-16,-21 64 1 0,0 0-1 0,15-73 1 0,-7-6-1 15,-8 79 1-15,0 0-1 0,2-66 2 16,2 26-2-16,-4 40 2 0,0 0-2 0,0-24 3 16,-4 15-3-16,4 9 2 0,0 0-2 0,-5 24 2 0,-9 46-2 15,14-70 2-15,0 0-2 0,-9 79 2 16,4 8-2-16,5-87 3 0,0 0-3 0,1 88 4 0,14-3-4 15,-15-85 4-15,0 0-4 0,26 79 5 16,13-1-5-16,-39-78 6 0,0 0-6 0,46 73 6 0,-6-19-6 16,-40-54 6-16,0 0-6 0,37 36 6 0,-7-24-6 15,2 0-1243-15</inkml:trace>
  <inkml:trace contextRef="#ctx0" brushRef="#br0" timeOffset="129508.73">9458 13836 1591 0,'0'0'0'0,"0"0"0"0,9 3 0 0,-9-3 12 16,0 0-12-16,17 4 12 0,19 1-12 0,-36-5 26 16,0 0-26-16,54 0 27 0,31-5-27 0,-85 5 63 0,0 0-63 15,97-4 63-15,14 6-63 0,-111-2 47 16,0 0-47-16,113-2 48 0,11-15-48 0,-3 1-1357 16</inkml:trace>
  <inkml:trace contextRef="#ctx0" brushRef="#br0" timeOffset="130425.66">11135 13791 1659 0,'0'0'0'0,"11"0"0"16,21 0 0-16,-32 0 67 0,0 0-67 0,44-4 68 16,2-1-68-16,-46 5 54 0,0 0-54 0,53-10 55 15,3-8-55-15,-56 18 63 0,0 0-63 0,57-34 63 0,-3-13-63 16,-54 47 25-16,0 0-25 0,41-55 25 0,-9-2-25 15,-32 57 13-15,0 0-13 0,17-57 13 16,-12 8-13-16,-5 49 6 0,0 0-6 0,4-40 7 16,-8 7-7-16,4 33 2 0,0 0-2 0,0-26 2 15,0 13-2-15,0 13 0 0,0 0 0 0,0-11 1 0,0 11-1 16,0 0 0-16,0 0 0 0,0 0 0 0,15 18 0 16,-15-18-1-16,0 0 1 0,21 24-1 0,5 9 1 15,-26-33-7-15,0 0 7 0,30 46-7 0,0 17 7 16,-30-63-14-16,0 0 14 0,32 69-13 0,-4 0 13 15,-28-69-15-15,0 0 15 0,30 64-14 16,2-19 14-16,-32-45-14 0,0 0 14 0,28 35-14 16,-7-6 14-16,-21-29-8 0,0 0 8 0,14 17-7 15,4-3 7-15,-18-14-7 0,0 0 7 0,18 9-7 0,6-6 7 16,-24-3-4-16,0 0 4 0,30-3-3 0,-1-6 3 16,-29 9-2-16,0 0 2 0,30-14-2 0,3-3 2 15,-33 17-2-15,0 0 2 0,35-21-1 0,2 1 1 16,-37 20 0-16,0 0 0 0,39-19 0 0,7 6 0 15,-46 13 0-15,0 0 0 0,46-6 0 0,7 9 0 16,-53-3 0-16,0 0 0 0,63 16 1 0,1 8-1 0,-64-24 1 16,0 0-1-16,67 24 1 0,-12 0-1 15,-55-24 0-15,0 0 0 0,49 18 1 0,-3-5-1 0,-46-13 0 16,0 0 0-16,40 6 1 0,1-10-1 0,-41 4 0 16,0 0 0-16,32-8 1 0,-13-12-1 0,-19 20 0 15,0 0 0-15,7-22 1 0,-16-2-1 0,9 24 0 16,0 0 0-16,-21-31 1 0,-16-6-1 0,37 37 0 15,0 0 0-15,-46-43 1 0,-7 1-1 0,53 42 2 16,0 0-2-16,-63-36 2 0,-11 17-2 0,74 19 3 0,0 0-3 16,-76 4 3-16,0 27-3 0,76-31 2 0,0 0-2 15,-60 48 2-15,11 13-2 0,49-61 1 0,0 0-1 16,-27 60 1-16,22-6-1 0,5-54 0 0,0 0 0 16,19 55 0-16,29 2 0 0,-48-57-1 0,0 0 1 0,71 51-1 0,31-13 1 0,-102-38-2 15,0 0 2-15,113 22-1 0,8-20 1 0,-121-2-1 16,0 0 1-16,124-21-1 0,-8-19 1 0,-116 40 0 15,0 0 0-15,113-52 0 0,-14-8 0 0,-99 60 0 16,0 0 0-16,90-73 1 0,-12-15-1 0,-78 88 2 0,0 0-2 16,61-97 2-16,-20-7-2 0,-41 104 5 0,0 0-5 15,25-105 5-15,-17 4-5 0,-8 101 8 0,0 0-8 16,-5-90 8-16,-13 12-8 0,18 78 7 0,0 0-7 0,-21-57 8 16,5 30-8-16,16 27 6 0,0 0-6 0,-24 6 7 15,-10 36-7-15,34-42 4 0,0 0-4 0,-28 59 4 16,16 12-4-16,12-71 3 0,0 0-3 0,5 69 3 15,21 2-3-15,-26-71 3 0,0 0-3 0,41 78 4 16,5 12-4-16,-46-90 1 0,0 0-1 0,58 86 2 16,0-11-2-16,-58-75 1 0,0 0-1 0,60 64 2 15,-2-16-2-15,-58-48 1 0,0 0-1 0,55 49 2 16,-11-4-2-16,-44-45 1 0,0 0-1 0,23 33 2 0,-23-18-2 16,0 1-1508-16</inkml:trace>
  <inkml:trace contextRef="#ctx0" brushRef="#br0" timeOffset="131057.1">13019 13748 1591 0,'0'0'0'0,"13"-2"0"15,18-2 0-15,-31 4 17 0,0 0-17 0,55-12 18 16,28-5-18-16,-83 17 31 0,0 0-31 0,95-26 31 16,8-9-31-16,-103 35 72 0,0 0-72 0,104-41 72 15,-6-6-72 1,-98 47 47-16,0 0-47 0,90-43 47 0,-12 10-47 0,-78 33 37 0,0 0-37 15,60-21 37-15,-27 13-37 0,-33 8 30 0,0 0-30 0,23 8 31 16,-7 20-31 0,-16-28 20-16,0 0-20 0,13 45 20 0,-5 19-20 0,-8-64 7 0,0 0-7 15,9 66 8-15,9-11-8 0,-18-55 2 0,0 0-2 0,23 45 2 16,9-12-2-16,-32-33 0 0,0 0 0 0,35 24 1 16,11-12-1-16,-46-12 0 0,0 0 0 0,51 4 0 15,3-8 0-15,-54 4 0 0,0 0 0 0,57-12 0 0,-11-10 0 16,-46 22 1-16,0 0-1 0,40-33 2 0,-11-12-2 15,-29 45 3-15,0 0-3 0,21-57 3 0,-4-13-3 16,-17 70 6-16,0 0-6 0,15-64 6 0,-5 18-6 16,-10 46 5-1,0 0-5-15,12-31 6 0,-3 17-6 0,-9 14 6 16,0 0-6-16,11 7 6 0,10 19-6 0,-21-26 4 16,0 0-4-16,26 39 4 0,-1 17-4 0,-25-56 3 0,0 0-3 0,35 55 4 15,13-1-4-15,-48-54 1 0,0 0-1 16,57 43 2-16,-1-12-2 0,-56-31 0 0,0 0 0 15,55 23 1-15,-15-16-1 0,-40-7 0 16,0 0 0-16,35-4 0 0,-6-11 0 0,-29 15 0 0,0 0 0 16,17-35 0-16,-8-13 0 0,-9 48 0 0,0 0 0 15,5-58 1-15,-8-6-1 0,3 64 1 0,0 0-1 0,0-60 1 16,3 10-1-16,-3 50 2 0,0 0-2 0,2-45 2 16,5 12-2-16,-7 33 1 0,0 0-1 0,9-23 1 15,-4 15-1-15,-5 8 0 0,0 0 0 0,9 3 1 16,5 20-1-16,-14-23 0 0,0 0 0 0,27 36 0 0,6 12 0 15,-33-48 0-15,0 0 0 0,39 66 0 0,3 17 0 16,-42-83-2-16,0 0 2 0,43 82-1 0,-1-18 1 16,-42-64-5-16,0 0 5 0,35 48-5 0,-10-12 5 15,-25-36-10-15,0 0 10 0,18 28-9 0,-6-9 9 16,-12-19-9-16,0 0 9 0,9 12-9 0,-4-3 9 16,-5-9-11-16,0 0 11 0,0 0-10 0,13-9 10 15,-13 9-14-15,0 0 14 0,3-15-13 0,-6-13 13 16,-1 2-1512-16</inkml:trace>
  <inkml:trace contextRef="#ctx0" brushRef="#br0" timeOffset="131387.04">15328 13457 1278 0,'0'0'0'0,"0"0"0"16,16-11 0-16,-16 11 7 0,0 0-7 0,14-6 7 15,4 6-7-15,-18 0 14 0,0 0-14 0,23 8 15 16,17 11-15-16,-40-19 12 0,0 0-12 0,43 33 13 16,6 17-13-16,-49-50 21 0,0 0-21 0,48 56 21 15,-1 2-21-15,-47-58 37 0,0 0-37 0,44 54 38 16,-12-14-38-16,-32-40 48 0,0 0-48 0,21 29 48 0,-10-13-48 15,-11-16 44-15,0 0-44 0,3 9 44 0,-3-9-44 16,0 0 40-16,0 0-40 0,-7-6 40 0,-7-16-40 16,14 22 30-16,0 0-30 0,-14-42 31 0,9-18-31 15,5 60 20-15,0 0-20 0,0-73 20 0,9 0-20 16,-9 73 12-16,0 0-12 0,23-69 13 0,5 12-13 16,-28 57 7-16,0 0-7 0,39-43 7 0,1 10-7 15,-40 33 5-15,0 0-5 0,43-14 6 0,4 25-6 16,-47-11 3-16,0 0-3 0,50 24 3 0,-5 16-3 15,-45-40 5-15,0 0-5 0,41 57 6 0,-9 21-6 16,-32-78 8-16,0 0-8 0,24 81 9 0,-4-5-9 16,-20-76 9-16,0 0-9 0,16 64 9 0,-2-22-9 0,-14-42 9 15,0 0-9-15,23 27 10 0,16-6-10 0,-39-21 8 16,0 0-8-16,49 5 8 0,23-17-8 0,-3 0-1414 16</inkml:trace>
  <inkml:trace contextRef="#ctx0" brushRef="#br0" timeOffset="131623.28">16812 13500 1379 0,'0'0'0'0,"14"-17"0"16,17-26 0-16,-31 43 8 0,0 0-8 0,32-47 9 15,-11 5-9-15,-21 42 44 0,0 0-44 0,2-33 45 16,-21 16-45-16,19 17 48 0,0 0-48 0,-44-5 49 16,-15 15-49-16,59-10 33 0,0 0-33 0,-67 21 34 15,-5 14-34-15,72-35 29 0,0 0-29 0,-69 50 29 16,9 17-29-16,60-67 29 0,0 0-29 0,-40 78 30 16,22 7-30-16,18-85 25 0,0 0-25 0,9 76 26 15,26-14-26-15,-35-62 22 0,0 0-22 0,43 51 22 16,1-6-22-16,-44-45 18 0,0 0-18 0,33 38 18 0,-15-11-18 15,-18-27 23-15,0 0-23 0,7 25 23 0,-11-3-23 16,4-22 24-16,0 0-24 0,-30 21 24 0,-28-6-24 16,58-15 22-16,0 0-22 15,-60 14 22-15,9-5-22 0,51-9 9 0,0 0-9 0,-12-9 9 0,49-32-9 16,2-1-1480-16</inkml:trace>
  <inkml:trace contextRef="#ctx0" brushRef="#br0" timeOffset="132391.6">18226 13436 1233 0,'0'0'0'0,"0"0"0"0,0 0 0 0,0 0 18 15,0 0-18-15,-5 21 18 0,5-21-18 0,0 0 40 16,0 0-40-16,11 10 40 0,22-5-40 0,-33-5 57 16,0 0-57-16,46-7 58 0,5-18-58 0,-51 25 24 15,0 0-24-15,53-49 24 0,5-24-24 0,-58 73 48 16,0 0-48-16,51-93 49 0,-1-20-49 0,-50 113 52 0,0 0-52 15,39-126 53-15,-18-7-53 0,-21 133 45 16,0 0-45-16,7-116 45 0,-16 35-45 0,9 81 40 0,0 0-40 16,-23-58 41-16,-9 33-41 0,32 25 33 0,0 0-33 15,-39 3 34-15,2 33-34 0,37-36 12 0,0 0-12 16,-37 64 12-16,-8 30-12 0,45-94 3 0,0 0-3 16,-36 109 4-16,10 12-4 0,26-121 1 15,0 0-1-15,-4 118 1 0,27-8-1 0,-23-110 0 0,0 0 0 16,39 94 0-16,16-21 0 0,-55-73 0 0,0 0 0 15,67 57 0-15,10-21 0 0,-77-36 0 0,0 0 0 16,80 19 0-16,-3-24 0 0,-77 5 0 0,0 0 0 16,73-19 0-16,-13-9 0 0,-60 28 1 0,0 0-1 15,56-36 2-15,4-9-2 0,-60 45 2 0,0 0-2 0,53-42 2 16,-5 16-2-16,-48 26 2 0,0 0-2 0,35-20 2 16,-14 11-2-16,-21 9 2 0,0 0-2 0,11 10 2 0,-4 23-2 15,-7-33 1-15,0 0-1 0,-9 50 2 16,-19 14-2-16,28-64 0 0,0 0 0 0,-41 71 1 0,-3-1-1 15,44-70 0-15,0 0 0 16,-48 60 0-16,2-13 0 0,46-47 1 0,0 0-1 0,-47 31 1 16,3-21-1-16,44-10 2 0,0 0-2 15,-43-3 2-15,6-11-2 0,37 14 3 0,0 0-3 0,-26-29 3 16,12-13-3-16,14 42 0 0,0 0 0 0,7-48 0 0,23-3 0 0,0-4-1452 16</inkml:trace>
  <inkml:trace contextRef="#ctx0" brushRef="#br0" timeOffset="133102.65">20112 13298 1547 0,'0'0'0'15,"0"0"0"-15,-9 8 0 16,9-8 24-16,0 0-24 0,-25 12 25 0,-22 9-25 0,47-21 43 16,0 0-43-16,-57 24 44 0,-4 6-44 0,61-30 11 15,0 0-11-15,-62 36 12 0,5 6-12 0,57-42 21 16,0 0-21-16,-46 46 22 0,13 5-22 0,33-51 27 15,0 0-27-15,-18 46 28 0,18-13-28 0,0-33 22 16,0 0-22-16,18 23 23 0,23-18-23 0,-41-5 18 0,0 0-18 16,49-14 18-16,11-26-18 15,-60 40 18-15,0 0-18 0,67-53 19 0,9-8-19 0,-76 61 13 0,0 0-13 16,79-62 14-16,-5 3-14 0,-74 59 8 16,0 0-8-16,64-52 9 0,-15 12-9 0,-49 40 4 15,0 0-4-15,39-28 5 0,-9 20-5 0,-30 8 4 16,0 0-4-16,28 7 4 0,9 19-4 0,-37-26 3 0,0 0-3 0,39 34 3 15,-7 10-3-15,-32-44 1 0,0 0-1 0,30 50 1 0,7 9-1 16,-37-59 0-16,0 0 0 0,39 60 0 0,3-1 0 16,-42-59-1-1,0 0 1-15,37 43 0 0,-11-19 0 0,-26-24-3 0,0 0 3 0,23 7-3 0,6-14 3 0,-29 7-1 16,0 0 1-16,30-17-1 0,-6-9 1 0,-24 26 0 16,0 0 0-16,30-33 0 0,4-1 0 15,-34 34 0-15,0 0 0 16,44-33 0-16,9 12 0 0,-53 21 2 0,0 0-2 15,46-12 2-15,-9 14-2 0,-37-2 3 0,0 0-3 16,30 19 3-16,-7 21-3 0,-23-40 2 0,0 0-2 0,8 43 3 0,-11 5-3 0,3-48 2 0,0 0-2 16,-9 42 2-16,0-16-2 0,9-26 1 0,0 0-1 15,-3 17 2 1,4-10-2-16,-1-7 2 0,0 0-2 0,15-2 2 16,11-6-2-16,-26 8 3 0,0 0-3 0,35-21 3 0,6-17-3 15,-41 38 5-15,0 0-5 0,46-47 5 0,8-3-5 16,-54 50 7-16,0 0-7 0,53-45 7 0,-1 5-7 15,-52 40 7-15,0 0-7 0,49-36 8 0,-12 1-8 16,-37 35 9-16,0 0-9 0,28-29 10 0,-14 8-10 16,-14 21 8-16,0 0-8 0,-2-12 8 0,-12 7-8 15,14 5 7-15,0 0-7 0,-38 7 7 0,-28 17-7 16,66-24 6-16,0 0-6 0,-67 38 7 0,7 14-7 16,60-52 6-16,0 0-6 0,-47 64 7 0,18 10-7 15,29-74 3-15,0 0-3 0,-12 75 4 0,24-15-4 16,-12-60 2-16,0 0-2 0,43 45 2 0,31-15-2 0,-74-30 1 15,0 0-1-15,90 20 1 0,10-6-1 0,-100-14 3 16,0 0-3-16,108 2 4 0,7-14-4 0,-115 12 4 16,0 0-4-16,111-24 5 0,-5-9-5 0,-1-2-1558 15</inkml:trace>
  <inkml:trace contextRef="#ctx0" brushRef="#br0" timeOffset="133588.72">24144 13372 1166 0,'0'0'0'16,"0"0"0"-16,0 0 0 0,0 0 37 0,0 0-37 15,-44-24 38-15,-4 22-38 0,48 2 69 0,0 0-69 0,-60 9 70 16,-12 5-70-16,72-14 32 0,0 0-32 0,-86 24 33 16,-15 10-33-16,101-34 23 0,0 0-23 0,-88 45 23 15,19 19-23-15,69-64 30 0,0 0-30 0,-47 63 30 16,24-4-30-16,23-59 36 0,0 0-36 0,-2 45 36 15,19-18-36-15,-17-27 42 0,0 0-42 0,45 12 43 16,34-15-43-16,-79 3 46 0,0 0-46 16,85-17 46-16,-4-16-46 0,-81 33 40 0,0 0-40 0,74-49 41 15,-9-15-41-15,-65 64 31 0,0 0-31 0,62-59 32 16,-8 13-32-16,-54 46 28 0,0 0-28 0,43-31 29 16,-26 11-29-16,-17 20 21 0,0 0-21 0,8 4 22 15,-10 18-22-15,2-22 15 0,0 0-15 0,-4 44 15 16,1 23-15-16,3-67 9 0,0 0-9 0,10 76 10 15,20-3-10-15,-30-73 5 0,0 0-5 0,51 64 6 16,25-14-6-16,-76-50 2 0,0 0-2 0,103 37 2 0,32-15-2 16,3 1-1521-16</inkml:trace>
  <inkml:trace contextRef="#ctx0" brushRef="#br0" timeOffset="133952.57">25483 13649 1513 0,'0'0'0'0,"7"-16"0"0,16-36 0 0,-23 52 28 0,0 0-28 15,10-50 28-15,-17 7-28 0,7 43 49 0,0 0-49 16,-30-36 49-16,-24 11-49 0,54 25 88 0,0 0-88 15,-73-20 88-15,-15 8-88 0,88 12 52 16,0 0-52-16,-97 0 53 0,-14 12-53 0,111-12 46 0,0 0-46 16,-100 29 46-16,18 23-46 0,82-52 35 15,0 0-35-15,-60 62 35 0,20 14-35 0,40-76 23 0,0 0-23 0,-21 73 23 16,22-23-23-16,-1-50 17 0,0 0-17 0,29 35 18 16,24-14-18-16,-53-21 12 15,0 0-12-15,74 1 12 0,16-20-12 0,-90 19 10 16,0 0-10-16,90-52 11 0,-11-36-11 0,-79 88 8 15,0 0-8-15,67-102 8 0,-16-7-8 0,-51 109 4 16,0 0-4-16,44-121 4 0,-8-16-4 0,-36 137 1 0,0 0-1 0,28-133 1 16,-11 19-1-16,-17 114 0 15,0 0 0-15,9-92 0 0,-5 33 0 0,-4 59 0 0,0 0 0 0,-9-22 0 16,-7 42 0-16,16-20 0 0,0 0 0 0,-25 44 0 16,-8 21 0-16,33-65 0 0,0 0 0 15,-30 92 1-15,9 26-1 0,21-118 0 0,0 0 0 0,-7 119 1 16,19-15-1-16,-12-104 0 0,0 0 0 0,39 104 1 15,30 3-1-15,-69-107 0 0,0 0 0 0,88 92 1 0,9-25-1 16,2 1-1640-16</inkml:trace>
  <inkml:trace contextRef="#ctx0" brushRef="#br0" timeOffset="135322.84">26150 13587 1390 0,'0'0'0'0,"8"-18"0"0,14-27 0 0,-22 45 18 16,0 0-18-16,21-55 18 0,-7-2-18 16,-14 57 32-16,0 0-32 0,2-54 32 0,-15 7-32 0,13 47 66 15,0 0-66-15,-28-32 67 0,-16 11-67 0,44 21 51 16,0 0-51-16,-65 0 51 0,-27 21-51 0,92-21 56 0,0 0-56 15,-95 32 56-15,7 13-56 0,88-45 57 0,0 0-57 16,-76 56 58-16,18 10-58 0,58-66 43 0,0 0-43 16,-39 71 44-16,21-7-44 15,18-64 32-15,0 0-32 0,-2 57 33 0,15-19-33 0,-13-38 26 16,0 0-26-16,33 22 26 0,25-10-26 0,-58-12 19 0,0 0-19 16,71-17 20-16,7-33-20 15,-78 50 12-15,0 0-12 0,75-73 12 0,-15-17-12 16,-60 90 7-16,0 0-7 0,46-117 8 0,-16-20-8 0,-30 137 8 15,0 0-8-15,23-146 8 0,-7 6-8 0,-16 140 2 16,0 0-2-16,11-128 3 0,-6 21-3 0,-5 107 0 16,0 0 0-16,3-81 1 0,1 37-1 0,-4 44 0 15,0 0 0-15,-2-5 0 0,-3 29 0 0,5-24 0 16,0 0 0-16,-5 56 0 0,-1 30 0 0,6-86 0 0,0 0 0 16,-1 102 0-16,4 18 0 0,-3-120-1 0,0 0 1 15,11 117-1-15,5-4 1 0,-16-113-4 0,0 0 4 16,19 102-4-16,0-9 4 0,-19-93-7 0,0 0 7 15,22 82-6-15,0-16 6 0,-22-66-5 16,0 0 5-16,22 46-5 0,-10-21 5 0,-12-25-4 0,0 0 4 0,18-2-3 0,12-24 3 0,-30 26-2 16,0 0 2-16,35-45-2 0,5-14 2 0,-40 59 0 0,0 0 0 31,45-67 0-31,2-6 0 0,-47 73 0 0,0 0 0 0,50-73 1 16,1-5-1-16,-51 78 3 0,0 0-3 0,53-65 4 0,3 20-4 15,-56 45 7-15,0 0-7 0,60-23 8 0,0 26-8 16,-60-3 4-16,0 0-4 0,56 28 4 0,-8 26-4 0,-48-54 1 15,0 0-1-15,42 66 2 0,-12-1-2 0,-30-65 0 16,0 0 0-16,22 63 1 0,-10-6-1 0,-12-57-1 0,0 0 1 0,5 59 0 0,-3 5 0 16,-2-64-2-16,0 0 2 0,0 52-2 0,2-23 2 15,-2-29-3-15,0 0 3 0,3 17-2 0,1-10 2 16,-4-7-3-16,0 0 3 0,17-12-3 0,20-21 3 0,-37 33-3 16,0 0 3-16,50-47-2 0,13-8 2 0,-63 55-2 31,0 0 2-31,69-60-1 0,2-8 1 0,-71 68 0 15,0 0 0-15,60-71 0 0,-11-7 0 0,-49 78 0 16,0 0 0-16,39-67 1 0,-14 23-1 0,-25 44 0 0,0 0 0 16,19-20 1-16,-1 21-1 0,-18-1 1 0,0 0-1 15,23 28 1-15,10 33-1 0,-33-61 0 0,0 0 0 16,41 65 1-16,3-6-1 0,-44-59 0 0,0 0 0 16,51 50 0-16,9-3 0 0,-60-47-2 0,0 0 2 15,53 38-2-15,-18-15 2 0,-35-23-4 0,0 0 4 0,34 12-4 16,10-12 4-16,-44 0-2 0,0 0 2 0,42-12-1 15,-9-12 1-15,-33 24 0 0,0 0 0 0,25-37 0 16,-11-10 0-16,-14 47 1 0,0 0-1 0,-1-50 1 16,-21-15-1-16,22 65 4 0,0 0-4 0,-31-65 5 15,-8 7-5-15,39 58 7 0,0 0-7 0,-44-42 8 16,-4 28-8-16,48 14 10 0,0 0-10 0,-56 16 10 16,-10 34-10-16,66-50 7 0,0 0-7 0,-63 69 8 0,10 9-8 15,53-78 3-15,0 0-3 0,-37 80 3 0,19 1-3 16,18-81 0-16,0 0 0 0,9 80 0 0,26-6 0 15,-35-74-1-15,0 0 1 0,60 64 0 0,25-19 0 16,-85-45-2-16,0 0 2 0,101 23-2 0,8-25 2 0,-109 2-2 16,0 0 2-16,111-24-2 0,-2-25 2 0,-109 49-1 15,0 0 1-15,108-62-1 0,-7-18 1 0,-101 80 0 16,0 0 0-16,93-90 0 0,2-17 0 16,-95 107 1-16,0 0-1 0,81-99 1 0,-22 15-1 15,-59 84 3-15,0 0-3 0,42-68 3 0,-17 30-3 16,-25 38 3-16,0 0-3 0,16-19 4 0,-8 14-4 15,-8 5 2-15,0 0-2 0,2 21 3 0,-7 29-3 16,5-50 1-16,0 0-1 0,-5 71 1 0,1 13-1 0,4-84 0 16,0 0 0-16,7 89 0 0,11 1 0 0,-18-90-1 15,0 0 1-15,33 95 0 0,20 9 0 0,-53-104-3 16,0 0 3-16,65 98-2 0,9-16 2 0,-74-82-6 16,0 0 6-16,66 72-5 0,-22-2 5 0,-44-70-7 15,0 0 7-15,26 55-7 0,-15-22 7 0,-11-33-6 0,0 0 6 16,-14 5-6-16,-27-22 6 0,41 17-3 0,0 0 3 15,-54-33-2-15,-12-10 2 0,66 43 0 0,0 0 0 16,-60-51 0-16,18-2 0 0,42 53 0 0,0 0 0 16,-23-61 1-16,21-17-1 0,2 78 2 0,0 0-2 15,28-79 2-15,40-3-2 0,-68 82 4 0,0 0-4 16,89-76 4-16,14 14-4 0,-103 62 6 0,0 0-6 0,109-59 6 16,13 11-6-16,-122 48 7 0,0 0-7 0,104-42 7 15,-32 13-7-15,-72 29 7 0,0 0-7 0,50-19 8 16,-22 12-8-16,-28 7 6 0,0 0-6 0,5 7 7 0,-24 17-7 15,19-24 5-15,0 0-5 0,-43 33 6 0,-22 10-6 16,65-43 4-16,0 0-4 0,-70 40 5 0,1 5-5 16,69-45 1-16,0 0-1 0,-60 50 2 0,17 5-2 0,43-55 0 15,0 0 0-15,-28 61 0 0,11 3 0 0,17-64 0 16,0 0 0-16,-7 61 0 0,8-8 0 0,-1-53-2 16,0 0 2-16,6 47-1 0,-3-9 1 0,-3-38-5 15,0 0 5-15,5 23-4 0,6-18 4 0,0 0-1681 16</inkml:trace>
  <inkml:trace contextRef="#ctx0" brushRef="#br0" timeOffset="136174.47">30775 13125 1099 0,'0'0'0'0,"0"0"0"0,0 0 0 15,0 0 25-15,0 0-25 0,0 0 26 0,-7-4-26 0,7 4 38 16,0 0-38-16,-9 9 39 0,-11 5-39 0,20-14 38 15,0 0-38-15,-30 24 39 0,-12 14-39 0,42-38 19 16,0 0-19-16,-51 45 20 0,-7 10-20 0,58-55 12 0,0 0-12 16,-59 61 13-16,10 6-13 0,49-67 16 15,0 0-16-15,-32 75 16 0,27 3-16 0,5-78 18 0,0 0-18 16,25 71 18-16,28-18-18 16,-53-53 18-16,0 0-18 0,70 35 18 0,15-20-18 0,-85-15 18 15,0 0-18-15,92-1 18 0,6-22-18 0,-98 23 15 16,0 0-15-16,92-43 15 0,-27-18-15 0,-65 61 31 15,0 0-31-15,46-71 32 0,-21-3-32 0,-25 74 45 0,0 0-45 16,3-76 46-16,-18 3-46 0,15 73 48 16,0 0-48-16,-38-64 49 0,-22 4-49 0,60 60 43 0,0 0-43 15,-72-42 44-15,-5 18-44 0,77 24 36 0,0 0-36 16,-75 2 36-16,19 25-36 16,56-27 28-16,0 0-28 0,-41 43 28 0,15 13-28 0,26-56 18 0,0 0-18 0,-5 48 19 15,21-10-19 1,-16-38 13-16,0 0-13 0,53 28 14 0,44-9-14 15,-97-19 9-15,0 0-9 0,107 7 10 0,-1-17-10 16,-106 10 3-16,0 0-3 0,99-28 3 0,-15-20-3 0,-84 48 0 0,0 0 0 16,74-66 0-16,-14-17 0 0,-60 83-2 0,0 0 2 15,48-82-1-15,-14 8 1 0,-34 74-5 0,0 0 5 0,24-68-4 16,-8 11 4-16,-16 57-8 0,0 0 8 0,11-43-8 16,-6 21 8-16,-5 22-4 0,0 0 4 0,0 0-4 0,-5 19 4 0,5-19-2 15,0 0 2-15,-13 39-2 0,-2 25 2 16,15-64-1-16,0 0 1 0,-22 89-1 0,-1 25 1 15,23-114-1-15,0 0 1 0,-17 128 0 0,1 10 0 0,16-138-1 16,0 0 1-16,-16 134-1 0,0-17 1 0,16-117-2 16,0 0 2-16,-14 116-1 0,5-3 1 0,9-113-3 15,0 0 3-15,-7 104-2 0,2-21 2 0,5-83-1 0,0 0 1 0,-4 62 0 16,1-22 0-16,3-40 0 0,0 0 0 0,-2 22 0 16,2-10 0-16,0-12 2 0,0 0-2 0,0 0 3 15,16-19-3-15,-16 19 5 0,0 0-5 0,12-38 5 16,4-27-5-16,-16 65 13 0,0 0-13 0,13-78 14 15,-12-14-14-15,-1 92 14 0,0 0-14 0,-12-94 14 0,-16 4-14 16,28 90 13-16,0 0-13 0,-36-93 14 0,-1 10-14 16,37 83 5-16,0 0-5 0,-31-66 6 0,9 19-6 15,22 47 17 1,0 0-17-16,-5-34 17 0,18 8-17 0,-13 26 24 16,0 0-24-16,56-14 25 0,59 4-25 0,-115 10 28 0,0 0-28 15,153 1 29-15,53 13-29 0,-206-14 29 0,0 0-29 16,0 0-1677-16</inkml:trace>
  <inkml:trace contextRef="#ctx0" brushRef="#br0" timeOffset="139323.04">4595 15080 539 0,'0'0'0'0,"0"0"0"0,0 0 0 15,0 0 26-15,0 0-26 0,18-14 26 0,-11 7-26 16,-7 7 69-16,0 0-69 0,5-8 69 0,-5-4-69 15,0 12 65-15,0 0-65 0,-4-13 66 0,-1 3-66 0,5 10 45 16,0 0-45-16,-14-12 46 0,-7-2-46 16,21 14 33-16,0 0-33 0,-28-15 33 0,-17-3-33 15,45 18 23-15,0 0-23 0,-54-17 23 0,-15 1-23 0,69 16 18 16,0 0-18-16,-62-8 18 0,13 6-18 16,49 2 16-16,0 0-16 0,-46 16 17 0,-3 18-17 15,49-34 20-15,0 0-20 0,-50 49 20 0,17 11-20 0,33-60 19 16,0 0-19-16,-30 76 20 0,7 11-20 0,23-87 18 15,0 0-18-15,-9 86 19 0,13 1-19 0,-4-87 16 16,0 0-16-16,19 69 16 0,16-26-16 0,-35-43 11 16,0 0-11-16,44 19 12 0,13-27-12 0,-57 8 12 15,0 0-12-15,67-42 12 0,9-39-12 0,-76 81 11 16,0 0-11-16,68-100 11 0,-9-9-11 0,-59 109 10 16,0 0-10-16,44-127 11 0,-13-13-11 0,-31 140 19 15,0 0-19-15,23-159 19 0,-8-11-19 0,-15 170 28 16,0 0-28-16,3-157 29 0,-6 20-29 0,3 137 34 15,0 0-34-15,-6-107 35 0,3 18-35 0,3 89 35 0,0 0-35 16,-6-62 35-16,3 33-35 0,3 29 34 0,0 0-34 16,0 0 35-16,-5 38-35 0,5-38 36 0,0 0-36 0,-6 62 37 15,-3 25-37-15,9-87 29 0,0 0-29 0,-7 103 29 16,11 26-29-16,-4-129 20 0,0 0-20 0,12 124 20 16,4-13-20-16,-16-111 14 0,0 0-14 0,27 104 14 15,11 0-14-15,-38-104 11 0,0 0-11 16,39 86 12-16,9-24-12 0,-48-62 10 0,0 0-10 0,40 47 10 15,-6-14-10-15,-34-33 11 0,0 0-11 0,26 21 11 16,-13-11-11-16,-13-10 10 0,0 0-10 0,9 0 11 0,-9-9-11 16,0 9 12-16,0 0-12 0,-4-12 12 0,-1 0-12 15,5 12 13-15,0 0-13 0,-4-10 13 0,4 10-13 16,0 0 10-16,0 0-10 0,9 0 10 0,12 10-10 16,-21-10 9-16,0 0-9 0,32 19 10 0,5 7-10 15,-37-26 6-15,0 0-6 0,46 35 7 0,3 5-7 0,-49-40 3 0,0 0-3 16,64 38 3-16,12-2-3 0,-76-36 2 15,0 0-2-15,81 26 2 0,0-12-2 0,-81-14 1 16,0 0-1-16,72-5 2 0,-14-23-2 0,-58 28 1 0,0 0-1 0,48-38 2 16,-9-5-2-16,-39 43 3 0,0 0-3 15,26-51 4-15,-19-6-4 0,-7 57 7 0,0 0-7 16,-7-69 7-16,-19-14-7 0,26 83 11 0,0 0-11 16,-32-83 11-16,-12 19-11 0,44 64 11 0,0 0-11 0,-49-47 12 15,-11 25-12-15,60 22 8 0,0 0-8 0,-62 0 8 16,-2 24-8-16,64-24 5 0,0 0-5 0,-54 59 6 15,13 36-6-15,41-95 0 16,0 0 0-16,-28 104 1 0,16-2-1 0,12-102 0 16,0 0 0-16,17 99 0 0,29-11 0 0,-46-88-1 0,0 0 1 0,67 73 0 15,23-23 0-15,-90-50-2 0,0 0 2 16,104 27-2-16,5-20 2 0,-109-7-3 0,0 0 3 0,108-14-2 16,-9-13 2-16,-99 27-3 0,0 0 3 0,83-45-3 0,-13-16 3 0,-70 61-3 15,0 0 3-15,55-66-2 16,-11 4 2-16,-44 62-1 0,0 0 1 0,32-64 0 0,-16-2 0 15,-16 66 0-15,0 0 0 0,7-55 0 16,-16 17 0-16,9 38 0 0,0 0 0 0,-9-24 1 16,4 17-1-16,5 7 1 0,0 0-1 0,-9 17 1 15,-3 30-1-15,12-47 0 0,0 0 0 0,-9 59 1 0,12-1-1 16,-3-58 0-16,0 0 0 0,18 68 0 0,10 8 0 16,-28-76-1-16,0 0 1 0,44 80 0 0,16-6 0 15,-60-74-2-15,0 0 2 0,67 66-1 0,0-9 1 0,-67-57-5 16,0 0 5-16,55 54-4 0,-13 4 4 0,-42-58-7 15,0 0 7-15,25 59-7 0,-18-12 7 16,-7-47-8-16,0 0 8 0,-5 38-8 0,-9-14 8 16,14-24-9-16,0 0 9 0,-32 12-8 0,-21-12 8 0,53 0-9 15,0 0 9-15,-56-24-8 0,3-31 8 16,53 55-4-16,0 0 4 0,-44-68-3 0,19-4 3 0,25 72-2 16,0 0 2-16,-9-90-1 0,18-30 1 0,-9 120-1 15,0 0 1-15,25-133 0 0,15-2 0 0,-40 135 0 16,0 0 0-16,44-131 0 0,6 9 0 0,-50 122-1 15,0 0 1-15,51-103 0 0,2 28 0 0,-53 75-1 0,0 0 1 16,49-48-1-16,1 29 1 0,-50 19-2 16,0 0 2-16,49 8-2 0,2 25 2 0,-51-33-3 15,0 0 3-15,49 59-3 0,-4 28 3 0,-45-87-5 0,0 0 5 16,33 98-5-16,-3 3 5 0,-30-101-9 0,0 0 9 16,27 102-8-16,-5 0 8 0,-22-102-11 0,0 0 11 0,23 95-11 15,0-9 11-15,-23-86-10 0,0 0 10 0,20 73-9 16,-8-23 9-16,-12-50-9 0,0 0 9 0,4 40-9 15,-4-14 9-15,0-26-9 0,0 0 9 0,-4 17-8 16,-10-6 8-16,2 1-1401 0</inkml:trace>
  <inkml:trace contextRef="#ctx0" brushRef="#br0" timeOffset="139628.78">6376 15392 1535 0,'0'0'0'0,"18"-7"0"0,23-12 0 0,-41 19 32 15,0 0-32-15,63-28 32 0,32-5-32 0,-95 33 61 0,0 0-61 16,106-35 62-16,5 3-62 0,-111 32 50 0,0 0-50 16,113-28 50-16,0 7-50 0,-113 21 38 0,0 0-38 15,99-14 38-15,-27 7-38 0,-72 7 20 0,0 0-20 16,55-3 20-16,-27 6-20 0,-28-3 9 0,0 0-9 16,21 4 10-16,-12-1-10 0,-9-3 0 0,0 0 0 15,2 9 0-15,-4 10 0 0,2-19-5 0,0 0 5 0,-3 33-5 16,-3 19 5-16,6-52-21 0,0 0 21 0,-3 60-21 15,3 3 21-15,0-63-35 0,0 0 35 0,5 57-35 16,7-12 35-16,-12-45-34 0,0 0 34 0,9 38-34 16,0-12 34-16,-9-26-26 0,0 0 26 0,2 17-26 15,-2-7 26-15,0-10-18 0,0 0 18 0,-2-12-18 16,-3-31 18-16,-4 2-1200 0</inkml:trace>
  <inkml:trace contextRef="#ctx0" brushRef="#br0" timeOffset="139762.99">7186 14763 1289 0,'0'0'0'0,"0"0"0"0,0 0 0 16,0 0 0-16,0 0 0 0,9-5 0 0,5 12 0 0,-14-7-5 16,0 0 5-16,26 17-4 0,15 16 4 15,-41-33 0-15,0 0 0 0,44 51 0 0,14 18 0 16,-58-69 0-16,0 0 0 0,60 71 0 0,-1-9 0 0,-5 2-900 0</inkml:trace>
  <inkml:trace contextRef="#ctx0" brushRef="#br0" timeOffset="140044.26">7742 15156 1211 0,'0'0'0'0,"0"0"0"15,12 0 0-15,-12 0 17 0,0 0-17 0,9 2 17 16,0 1-17-16,-9-3 47 0,0 0-47 0,17 9 48 16,12 8-48-16,-29-17 52 0,0 0-52 0,31 32 52 15,6 13-52-15,-37-45 56 0,0 0-56 0,39 57 56 16,-5 12-56-16,-34-69 70 0,0 0-70 0,31 64 71 16,-4-16-71-16,-27-48 68 0,0 0-68 0,21 32 68 15,-5-15-68-15,-16-17 55 0,0 0-55 0,16 0 56 16,1-19-56-16,-17 19 39 0,0 0-39 0,20-37 39 15,-3-25-39-15,-17 62 32 0,0 0-32 0,18-71 33 16,7 0-33-16,-25 71 25 0,0 0-25 0,26-62 26 0,1 12-26 16,-27 50 22-16,0 0-22 0,26-37 22 0,1 15-22 15,-27 22 17-15,0 0-17 0,31-9 18 0,1 14-18 16,-32-5 13-16,0 0-13 0,32 19 13 0,5 13-13 16,-37-32 8-16,0 0-8 0,41 46 8 0,3 20-8 15,-44-66 0-15,0 0 0 0,60 66 1 0,15-14-1 16,3 0-1635-16</inkml:trace>
  <inkml:trace contextRef="#ctx0" brushRef="#br0" timeOffset="140592.88">9370 15227 1435 0,'0'0'0'0,"5"-7"0"0,6-12 0 0,-11 19 12 15,0 0-12-15,7-26 12 0,-11-5-12 0,4 31 33 0,0 0-33 16,-14-33 34-16,-16 0-34 0,30 33 37 0,0 0-37 16,-42-24 38-16,-13 12-38 0,55 12 32 0,0 0-32 15,-65 9 33-15,1 22-33 0,64-31 28 0,0 0-28 16,-60 47 28-16,2 11-28 0,58-58 15 0,0 0-15 0,-40 73 16 15,20 10-16-15,20-83 11 0,0 0-11 0,5 81 12 16,22-16-12-16,-27-65 8 0,0 0-8 16,46 43 8-16,17-19-8 0,-63-24 6 15,0 0-6-15,76 7 6 0,14-14-6 0,-90 7 6 0,0 0-6 16,86-24 6-16,-13-19-6 0,-73 43 5 0,0 0-5 16,58-61 5-16,-17-13-5 0,-41 74 5 15,0 0-5-15,37-77 6 0,-11 12-6 0,-26 65 5 0,0 0-5 0,27-61 6 16,1 7-6-16,-28 54 7 0,0 0-7 0,23-38 8 15,-6 18-8-15,-17 20 7 0,0 0-7 0,23-2 8 16,4 19-8-16,-27-17 3 0,0 0-3 16,35 30 4-16,7 8-4 0,-42-38 1 0,0 0-1 0,46 39 2 15,7 0-2-15,-53-39 0 0,0 0 0 16,64 29 0-16,11-10 0 0,-75-19 0 0,0 0 0 0,78 5 0 0,0-15 0 16,-78 10 0-16,0 0 0 0,67-26 0 15,-18-11 0-15,-49 37 0 0,0 0 0 0,32-50 0 0,-15-17 0 16,-17 67 0-16,0 0 0 0,6-75 0 0,-12-11 0 15,6 86 0-15,0 0 0 0,-14-85 0 0,-12 12 0 16,26 73 0-16,0 0 0 0,-23-71 0 0,-3 2 0 0,26 69 0 16,0 0 0-16,-23-55 1 0,5 25-1 0,18 30 2 15,0 0-2-15,-19-3 2 0,-8 25-2 0,27-22 3 16,0 0-3-16,-26 44 3 0,-3 16-3 0,29-60 3 16,0 0-3-16,-15 80 3 0,13 17-3 0,2-97 5 15,0 0-5-15,14 100 5 0,18-8-5 0,-32-92 4 16,0 0-4-16,37 83 5 0,10 0-5 0,-47-83 3 15,0 0-3-15,46 80 3 0,-14-4-3 0,-32-76 0 16,0 0 0-16,19 62 1 0,-10-26-1 0,-9-36 0 0,0 0 0 16,-5 13 0-16,-13-27 0 0,1 0-1389 0</inkml:trace>
  <inkml:trace contextRef="#ctx0" brushRef="#br0" timeOffset="140859.2">10142 15122 1535 0,'0'0'0'0,"14"-4"0"0,18-3 0 15,-32 7 26-15,0 0-26 0,50-10 27 0,8-6-27 16,-58 16 52-16,0 0-52 0,65-22 52 0,2-6-52 16,-67 28 68-16,0 0-68 0,72-29 68 0,13-4-68 15,-85 33 64-15,0 0-64 0,87-28 64 0,-15 11-64 16,-72 17 62-16,0 0-62 0,58-2 63 0,-12 16-63 16,-46-14 49-16,0 0-49 0,37 29 50 0,-4 15-50 15,-33-44 30-15,0 0-30 0,29 43 31 0,-3 0-31 16,-26-43 18-16,0 0-18 0,16 43 18 15,0 6-18-15,-16-49 10 0,0 0-10 0,9 45 11 0,-4-12-11 16,-5-33 4-16,0 0-4 0,4 24 5 16,-3-10-5-16,-1-14 2 0,0 0-2 0,0-14 3 0,0-31-3 15,0-2-1674-15</inkml:trace>
  <inkml:trace contextRef="#ctx0" brushRef="#br0" timeOffset="140984.44">10608 14445 1614 0,'0'0'0'0,"-5"-7"0"16,-8-12 0-16,13 19 20 0,0 0-20 0,-8-12 21 15,8 12-21-15,0 0 32 0,0 0-32 0,30 29 32 16,12 18-32-16,-42-47 39 0,0 0-39 0,53 54 40 16,3 6-40-16,-56-60 15 0,0 0-15 15,62 56 16-15,5-11-16 0,0 0-1312 0</inkml:trace>
  <inkml:trace contextRef="#ctx0" brushRef="#br0" timeOffset="141704.18">11317 14763 1479 0,'0'0'0'0,"0"0"0"0,0 7 0 15,0-7 26-15,0 0-26 0,-3 14 27 0,1 16-27 16,2-30 11-16,0 0-11 0,-7 50 12 0,-2 26-12 16,9-76 31-16,0 0-31 0,-5 80 31 0,3-6-31 15,2-74 23-15,0 0-23 0,5 69 23 0,13-5-23 16,-18-64 19-16,0 0-19 0,32 49 20 0,10-16-20 16,-42-33 21-16,0 0-21 0,56 10 22 0,10-22-22 15,-66 12 25-15,0 0-25 0,61-30 25 0,-11-9-25 0,-50 39 30 16,0 0-30-16,37-52 30 0,-16-7-30 0,-21 59 34 15,0 0-34-15,5-71 34 0,-26-12-34 0,21 83 37 16,0 0-37-16,-37-82 37 0,-26 15-37 0,63 67 33 16,0 0-33-16,-69-52 33 0,2 17-33 0,67 35 22 15,0 0-22-15,-64-17 22 0,20 17-22 0,44 0 15 16,0 0-15-16,-35 17 16 0,3 20-16 0,32-37 9 16,0 0-9-16,-9 48 10 0,23 15-10 0,-14-63 5 15,0 0-5-15,39 58 6 0,25-9-6 0,-64-49 1 16,0 0-1-16,76 33 2 0,10-16-2 0,-86-17 0 15,0 0 0-15,83 3 0 0,-20-13 0 0,-63 10-3 0,0 0 3 16,53-19-2-16,-9-9 2 0,-44 28-7 0,0 0 7 16,41-31-7-16,-4 0 7 0,-37 31-8 0,0 0 8 0,44-28-7 15,2 8 7-15,-46 20-6 0,0 0 6 0,46-7-5 16,-2 14 5-16,-44-7-5 0,0 0 5 0,35 22-4 16,-1 20 4-16,-34-42-4 0,0 0 4 0,30 50-3 15,-2 7 3-15,-28-57-2 0,0 0 2 0,19 62-2 16,-3 1 2-16,-16-63-1 0,0 0 1 0,5 64 0 15,-5 3 0-15,0-67 0 0,0 0 0 0,-8 61 0 0,-5-23 0 16,13-38 0-16,0 0 0 0,-16 26 0 0,-1-9 0 16,17-17 0-16,0 0 0 0,-27 2 1 0,-8-18-1 15,35 16 2-15,0 0-2 0,-28-33 2 0,7-20-2 16,21 53 5-16,0 0-5 0,-11-61 6 0,11 4-6 16,0 57 8-16,0 0-8 0,14-61 9 0,9-3-9 15,-23 64 9-15,0 0-9 0,37-74 9 0,11-11-9 16,-48 85 11-16,0 0-11 0,58-79 11 0,14 20-11 15,-72 59 9-15,0 0-9 0,80-37 9 0,17 20-9 0,-97 17 11 16,0 0-11-16,91 3 12 0,-6 18-12 0,-85-21 13 16,0 0-13-16,85 45 13 0,1 26-13 0,-86-71 9 15,0 0-9-15,73 78 9 0,-14-2-9 0,-59-76 6 0,0 0-6 16,45 75 6-16,-21-6-6 0,-24-69 3 0,0 0-3 16,16 67 4-16,-11-1-4 0,-5-66 5 15,0 0-5-15,-3 62 6 0,-4-4-6 0,7-58 6 0,0 0-6 16,-4 45 6-16,4-18-6 0,0-27 2 0,0 0-2 15,9 28 3-15,14 8-3 0,-23-36 1 0,0 0-1 16,41 16 2-16,19-28-2 16,3 0-1675-16</inkml:trace>
  <inkml:trace contextRef="#ctx0" brushRef="#br0" timeOffset="141985.94">13534 15461 1457 0,'0'0'0'0,"0"0"0"0,-5-4 0 16,5 4 8-16,0 0-8 0,0 0 8 0,-9-3-8 15,9 3 0-15,0 0 0 0,0 0 0 0,0 0 0 16,0 0 12-16,0 0-12 0,0-10 12 0,4-6-12 16,-4 16 19-16,0 0-19 0,7-21 20 0,2 0-20 15,-9 21 29-15,0 0-29 0,8-17 30 0,1 8-30 16,-9 9 35-16,0 0-35 0,7-1 35 0,-7 1-35 16,0 0 32-16,0 0-32 0,14 22 33 0,-8 16-33 0,-6-38 24 15,0 0-24-15,5 37 24 16,-7-17-24-16,2-20 14 0,0 0-14 0,-7 16 15 0,-3 0-15 15,10-16 12-15,0 0-12 0,-15 6 12 0,-2-9-12 16,17 3 12-16,0 0-12 0,-16-16 12 0,14-18-12 16,2 34 11-16,0 0-11 0,13-38 11 0,24-2-11 15,0 0-1348-15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7BBA11-33F5-B5ED-6750-3D776590A362}"/>
                  </a:ext>
                </a:extLst>
              </p14:cNvPr>
              <p14:cNvContentPartPr/>
              <p14:nvPr/>
            </p14:nvContentPartPr>
            <p14:xfrm>
              <a:off x="5535360" y="3672720"/>
              <a:ext cx="1616400" cy="1793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7BBA11-33F5-B5ED-6750-3D776590A3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6000" y="3663360"/>
                <a:ext cx="1635120" cy="18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09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B0C431-BB93-4FF3-F321-0CA033F2DBA8}"/>
                  </a:ext>
                </a:extLst>
              </p14:cNvPr>
              <p14:cNvContentPartPr/>
              <p14:nvPr/>
            </p14:nvContentPartPr>
            <p14:xfrm>
              <a:off x="466560" y="357120"/>
              <a:ext cx="10807560" cy="6235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B0C431-BB93-4FF3-F321-0CA033F2DB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200" y="347760"/>
                <a:ext cx="10826280" cy="625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925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5A7D9A-1ECB-F796-789A-9FB08B4C1E71}"/>
                  </a:ext>
                </a:extLst>
              </p14:cNvPr>
              <p14:cNvContentPartPr/>
              <p14:nvPr/>
            </p14:nvContentPartPr>
            <p14:xfrm>
              <a:off x="88200" y="404280"/>
              <a:ext cx="12015360" cy="586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5A7D9A-1ECB-F796-789A-9FB08B4C1E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40" y="394920"/>
                <a:ext cx="12034080" cy="58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686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D85BB9-8280-06E3-440B-839F42C7C7CE}"/>
                  </a:ext>
                </a:extLst>
              </p14:cNvPr>
              <p14:cNvContentPartPr/>
              <p14:nvPr/>
            </p14:nvContentPartPr>
            <p14:xfrm>
              <a:off x="311040" y="209880"/>
              <a:ext cx="11571480" cy="6435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D85BB9-8280-06E3-440B-839F42C7C7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680" y="200520"/>
                <a:ext cx="11590200" cy="645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286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3D7FAD-28E1-D08D-E3B9-EA1CEB181438}"/>
                  </a:ext>
                </a:extLst>
              </p14:cNvPr>
              <p14:cNvContentPartPr/>
              <p14:nvPr/>
            </p14:nvContentPartPr>
            <p14:xfrm>
              <a:off x="1192680" y="100800"/>
              <a:ext cx="9808560" cy="6321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3D7FAD-28E1-D08D-E3B9-EA1CEB1814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3320" y="91440"/>
                <a:ext cx="9827280" cy="63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94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411829-A52F-5B6A-6C64-007E8AD84229}"/>
                  </a:ext>
                </a:extLst>
              </p14:cNvPr>
              <p14:cNvContentPartPr/>
              <p14:nvPr/>
            </p14:nvContentPartPr>
            <p14:xfrm>
              <a:off x="104760" y="387000"/>
              <a:ext cx="11453760" cy="5927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411829-A52F-5B6A-6C64-007E8AD842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400" y="377640"/>
                <a:ext cx="11472480" cy="59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052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B0AB4A-8E22-865B-5FFF-95BF99516262}"/>
                  </a:ext>
                </a:extLst>
              </p14:cNvPr>
              <p14:cNvContentPartPr/>
              <p14:nvPr/>
            </p14:nvContentPartPr>
            <p14:xfrm>
              <a:off x="652320" y="373680"/>
              <a:ext cx="10752480" cy="5331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B0AB4A-8E22-865B-5FFF-95BF995162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960" y="364320"/>
                <a:ext cx="10771200" cy="535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4851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2968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Let’s solve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Jigar Pandya</cp:lastModifiedBy>
  <cp:revision>19</cp:revision>
  <dcterms:created xsi:type="dcterms:W3CDTF">2023-08-21T09:26:21Z</dcterms:created>
  <dcterms:modified xsi:type="dcterms:W3CDTF">2023-10-09T09:23:47Z</dcterms:modified>
</cp:coreProperties>
</file>