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17" autoAdjust="0"/>
  </p:normalViewPr>
  <p:slideViewPr>
    <p:cSldViewPr snapToGrid="0">
      <p:cViewPr varScale="1">
        <p:scale>
          <a:sx n="81" d="100"/>
          <a:sy n="81" d="100"/>
        </p:scale>
        <p:origin x="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5T03:33:11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15471 12612 371 0,'0'0'0'0,"0"0"0"0,0 0 0 15,0 0 2-15,0 0-2 0,0 0 3 0,0 0-3 16,0 0 20-16,0 0-20 0,0 0 20 0,0 0-20 0,0 0 32 15,0 0-32-15,0 0 33 0,0 0-33 0,0 0 47 16,0 0-47-16,0 0 47 0,0 0-47 0,0 0 33 16,0 0-33-16,0 0 33 0,9-24-33 0,-9 24 24 0,0 0-24 15,3-28 25-15,3-18-25 0,-6 46 19 0,0 0-19 16,0-64 19-16,0-26-19 0,0 90 15 0,0 0-15 16,9-102 15-16,13-20-15 0,-22 122 5 0,0 0-5 15,45-135 6-15,18-20-6 0,-63 155 2 0,0 0-2 0,79-172 2 16,6-9-2-16,2-1-520 0</inkml:trace>
  <inkml:trace contextRef="#ctx0" brushRef="#br0" timeOffset="78.11">16305 10851 550 0,'0'0'0'0,"11"7"0"16,19 13 0-16,-30-20 1 0,0 0-1 0,37 52 2 15,-5 42-2-15,-32-94 6 0,0 0-6 0,23 136 6 16,-13 60-6-16,-10-196 0 0,0 0 0 0,-2 272 0 16,-15 72 0-16,3 0-364 0</inkml:trace>
  <inkml:trace contextRef="#ctx0" brushRef="#br0" timeOffset="375.44">15870 14866 651 0,'0'0'0'0,"-9"5"0"0,-16 12 0 16,25-17-2-16,0 0 2 0,-21 14-1 0,10-11 1 15,11-3-12-15,0 0 12 0,-12-12-12 0,0-19 12 16,12 31 21-16,0 0-21 0,-9-45 22 0,11-10-22 16,-2 55 73-16,0 0-73 0,9-66 74 0,5-7-74 15,-14 73 78-15,0 0-78 0,23-83 78 0,10-12-78 16,-33 95 70-16,0 0-70 0,49-95 70 0,17 12-70 15,-66 83 54-15,0 0-54 0,72-80 54 0,7 1-54 0,-79 79 40 16,0 0-40-16,82-80 40 0,-8 4-40 0,-74 76 36 16,0 0-36-16,77-64 36 0,1 10-36 0,-78 54 30 0,0 0-30 15,76-41 31-15,-7 2-31 0,-69 39 25 0,0 0-25 16,59-32 26-16,-14 6-26 0,-45 26 22 0,0 0-22 16,35-21 22-16,-16 9-22 0,-19 12 17 0,0 0-17 15,16-5 18-15,-2-1-18 0,-14 6 14 0,0 0-14 16,23 0 15-16,5 0-15 0,-28 0 11 0,0 0-11 0,39-1 11 15,2-1-11-15,1 0-1149 0</inkml:trace>
  <inkml:trace contextRef="#ctx0" brushRef="#br0" timeOffset="1095.33">18221 10883 796 0,'0'0'0'0,"-4"-8"0"0,-4-20 0 0,8 28 26 16,0 0-26-16,-14-29 26 0,-4-2-26 0,18 31 50 15,0 0-50-15,-23-21 51 0,-9 4-51 0,32 17 43 16,0 0-43-16,-37-7 44 0,-10 7-44 0,47 0 27 16,0 0-27-16,-57 5 27 0,-21 9-27 0,78-14 23 0,0 0-23 15,-79 26 24-15,-4 13-24 0,83-39 18 0,0 0-18 16,-83 52 19-16,2 18-19 0,81-70 13 0,0 0-13 16,-83 77 14-16,2 8-14 0,81-85 5 0,0 0-5 15,-67 104 6-15,27 17-6 0,40-121 1 0,0 0-1 0,-15 137 1 16,28 20-1-16,-13-157 0 0,0 0 0 0,46 179 0 15,37 9 0-15,-83-188-2 0,0 0 2 0,105 199-1 16,14 9 1-16,-119-208-5 0,0 0 5 0,127 192-5 16,12-33 5-16,-139-159-7 0,0 0 7 0,141 137-6 15,4-18 6-15,-145-119-9 0,0 0 9 0,135 96-8 16,-15-20 8-16,-120-76-9 0,0 0 9 0,122 71-9 16,0-6 9-16,-122-65-9 0,0 0 9 0,109 73-9 15,-24 1 9-15,-85-74-5 0,0 0 5 0,60 73-5 16,-21-5 5-16,-39-68-5 0,0 0 5 0,14 65-5 0,-27-6 5 15,13-59-5-15,0 0 5 0,-49 56-5 0,-41-3 5 16,90-53-2-16,0 0 2 0,-109 54-2 0,-15-4 2 16,124-50-2-16,0 0 2 0,-132 38-2 0,-4-19 2 15,136-19-1-15,0 0 1 0,-123 4 0 0,26-16 0 16,97 12 2-16,0 0-2 0,-83-28 3 0,7-17-3 16,76 45 32-16,0 0-32 0,-64-59 33 0,17-8-33 15,47 67 51-15,0 0-51 0,-21-99 52 0,21-46-52 16,0 145 71-16,0 0-71 0,22-191 71 0,28-39-71 0,-50 230 69 15,0 0-69-15,62-273 69 0,12-39-69 0,-74 312 51 16,0 0-51-16,83-317 51 0,14 8-51 0,-97 309 43 16,0 0-43-16,95-288 43 0,-10 27-43 0,-85 261 32 0,0 0-32 15,79-232 32-15,-5 23-32 0,-74 209 25 0,0 0-25 16,63-158 26-16,-13 56-26 0,-50 102 15 0,0 0-15 16,33-55 16-16,-17 24-16 0,-16 31 3 0,0 0-3 15,6-12 4-15,-6 12-4 0,0 0-1358 0</inkml:trace>
  <inkml:trace contextRef="#ctx0" brushRef="#br0" timeOffset="2706.2">15891 11389 751 0,'0'0'0'0,"0"0"0"0,0 0 0 0,0 0 19 15,0 0-19-15,0 0 20 0,0 0-20 0,0 0 38 16,0 0-38-16,0 0 39 0,0 0-39 0,0 0 46 15,0 0-46-15,0 0 46 0,0 0-46 0,0 0 31 0,0 0-31 16,0 0 31-16,0 0-31 0,0 0 22 0,0 0-22 16,0 0 23-16,-7-17-23 0,7 17 17 0,0 0-17 15,-5-9 18-15,3 0-18 0,2 9 14 0,0 0-14 16,-7-14 14-16,-4-10-14 0,11 24 14 0,0 0-14 0,-12-24 14 16,1 8-14-16,11 16 14 0,0 0-14 0,-7-10 14 15,7 10-14-15,0 0 14 0,0 0-14 0,-7-9 15 16,7 9-15-16,0 0 13 0,0 0-13 0,0 0 14 15,-7-7-14-15,7 7 12 0,0 0-12 0,0 0 12 16,-3-15-12-16,3 15 9 0,0 0-9 0,3-16 10 16,9-11-10-16,-12 27 4 0,0 0-4 0,14-35 4 15,4 0-4-15,-18 35 1 0,0 0-1 0,18-34 2 16,1-4-2-16,-19 38 0 0,0 0 0 0,21-38 0 16,6-2 0-16,-27 40-1 0,0 0 1 0,30-37-1 15,2 8 1-15,-32 29-5 0,0 0 5 0,35-19-4 0,0 10 4 16,-35 9-8-16,0 0 8 0,37-7-8 0,0 11 8 15,-37-4-11-15,0 0 11 0,39 5-10 0,-2 7 10 16,-37-12-11-16,0 0 11 0,35 19-10 0,-8-2 10 16,-27-17-11-16,0 0 11 0,24 23-10 0,-1-2 10 15,-23-21-8-15,0 0 8 0,22 24-8 0,-5 0 8 16,-17-24-8-16,0 0 8 0,13 28-8 0,-8-4 8 16,-5-24-3-16,0 0 3 0,0 33-2 0,-5 9 2 0,5-42 0 15,0 0 0-15,-8 50 0 0,3 9 0 0,5-59 0 16,0 0 0-16,-3 67 1 0,1 1-1 0,2-68 1 15,0 0-1-15,0 69 2 0,-4-5-2 0,4-64 1 16,0 0-1-16,-5 66 1 0,-4 6-1 0,9-72 0 0,0 0 0 16,-16 75 0-16,1-3 0 0,15-72 0 0,0 0 0 15,-18 71 0-15,0-5 0 0,18-66 0 0,0 0 0 16,-14 69 0-16,0 6 0 0,14-75 0 0,0 0 0 0,-18 81 0 16,1 4 0-16,17-85 0 0,0 0 0 0,-23 85 0 15,-4 5 0-15,27-90 0 0,0 0 0 0,-28 97 0 16,2 12 0-16,26-109 1 0,0 0-1 0,-32 109 1 15,0-13-1-15,32-96 2 0,0 0-2 0,-32 99 2 16,2 3-2-16,30-102 2 0,0 0-2 0,-28 94 3 16,0-15-3-16,28-79 3 0,0 0-3 0,-26 75 4 15,1-4-4-15,25-71 3 0,0 0-3 0,-23 74 4 16,-2 6-4-16,25-80 5 0,0 0-5 0,-23 74 5 16,6-6-5-16,17-68 6 0,0 0-6 0,-14 69 6 15,3 3-6-15,11-72 6 0,0 0-6 0,-11 84 7 0,1 11-7 16,10-95 6-16,0 0-6 0,-9 88 7 0,-3-8-7 15,12-80 6-15,0 0-6 0,-15 71 6 0,-6-7-6 16,21-64 5-16,0 0-5 0,-19 57 5 0,1-2-5 16,18-55 3-16,0 0-3 0,-21 49 3 0,2-11-3 15,19-38 2-15,0 0-2 0,-21 29 3 0,6-8-3 16,15-21 3-16,0 0-3 0,-10 17 4 0,-4-5-4 16,14-12 5-16,0 0-5 0,-11 9 6 0,4-2-6 15,7-7 6-15,0 0-6 0,0 0 7 0,-5 8-7 0,5-8 8 16,0 0-8-16,0 0 9 0,0 0-9 0,0 0 6 15,0 0-6-15,-7 6 6 0,7-6-6 0,0 0 5 16,0 0-5-16,0 0 5 0,0 0-5 0,0 0 2 0,0 0-2 16,12 5 2-16,11-10-2 0,-23 5 2 0,0 0-2 15,34-14 3-15,8-5-3 0,-42 19 2 0,0 0-2 16,48-26 2-16,4-11-2 0,-52 37 4 0,0 0-4 16,59-43 4-16,8-7-4 0,-67 50 6 0,0 0-6 0,77-50 7 15,19-2-7-15,-96 52 9 0,0 0-9 0,93-50 9 16,-7-4-9-16,-86 54 9 0,0 0-9 0,82-55 10 15,6-6-10-15,-88 61 16 0,0 0-16 0,84-55 16 16,-8 5-16-16,-76 50 19 0,0 0-19 0,60-37 20 16,-21 13-20-16,-39 24 13 0,0 0-13 0,25-12 14 15,-11 1-14-15,-14 11 10 0,0 0-10 0,10-6 10 16,-1 0-10-16,-9 6 6 0,0 0-6 0,11-10 7 16,3-9-7-16,0 0-1104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42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20 378 5920,'-18'-5'-97,"16"5"43,9 0 25,-5 0 27,22-3 0,16-1 2,9-1 0,3-3 0,1 0 1,-28 6 39,0 1 0,0 1 0,0 1 0,32 6 0,-28 1 119,-28-7-139,1-1 0,-1 1 0,0 0 0,0 0 0,0-1 0,0 1 0,0 0 1,0 0-1,0 0 0,0 0 0,0 1 0,0-1 0,0 0 0,-1 0 0,1 0 0,0 1 1,-1-1-1,1 0 0,-1 1 0,0-1 0,1 0 0,-1 1 0,0-1 0,0 3 0,-4 11 104,3-12-20,0-1 1,-1 1 0,2 0 0,-1 0-1,0 0 1,1 0 0,-1 0 0,1 0-1,0 4 1,1-8-93,-1-1 0,1 1 0,0 0 0,0-1-1,0 1 1,0 0 0,0 0 0,1 0 0,-1 0 0,2-2 0,8-8 17,-2 0 0,1-1-1,-2 0 1,0 0 0,7-14 0,8-16 3,1-9-25,0-11-12,9-21-5,-28 71 8,17-23-20,19-10-1,-40 44 21,1 0 0,0 0-1,0 1 1,-1-1 0,1 0-1,0 1 1,0-1 0,0 1-1,0 0 1,0 0 0,0 0-1,0 0 1,0 0 0,0 0-1,0 0 1,0 0-1,-1 1 1,1-1 0,0 1-1,0 0 1,0-1 0,0 1-1,-1 0 1,1 0 0,2 1-1,-2-1-1,-1 0 1,1 0-1,-1 0 1,1 0 0,-1 0-1,1 0 1,-1 0 0,0 0 0,0 0-1,1 0 1,-1 1 0,0-1-1,0 0 1,0 1 0,0-1-1,0 3 1,4 3-4,1 0 1,-4-5 1,-1 0 0,1 0 0,-1 1 0,1-1-1,-1 0 1,0 0 0,0 1 0,0-1 0,0 1-1,0-1 1,0 4 0,4 14-36,-2 0-1,0-1 1,-1 1 0,-2 0-1,-1 25 1,0-30 26,-6 30-98,-2-11 17,-2 0-1,-1-1 1,-19 37 0,22-55 49,5-9 34,1 0 0,-1-1 0,1 1 1,1 1-1,-1-1 0,1 0 1,0 1-1,-1 6 0,3-13 13,0 1 0,0-1 0,0 1-1,0-1 1,0 1 0,0-1 0,0 1-1,1-1 1,-1 1 0,0-1 0,0 0-1,0 1 1,1-1 0,-1 1-1,0-1 1,1 0 0,-1 1 0,0-1-1,1 0 1,-1 1 0,0-1 0,1 0-1,0 1 1,0 0 0,12 4 0,-3-6 1,1 1 1,-1-1 0,0-1-1,0 0 1,0 0-1,17-7 1,51-24 25,-69 29-21,12-5 70,0 0 0,-1-1 0,0-2 0,0 0 0,34-29 0,-48 36 184,-5 4-221,1 0 0,-1-1 0,0 1 0,0 0 0,0 0 0,0-1 0,0 1 0,0-1 0,-1 1 0,1-1 0,0 1 0,-1-1 0,1 1 0,-1-1 0,1 1 0,-1-1 0,0 0 0,0 1 0,0-1 0,0 0 0,0 1 0,0-1 0,0-2 0,0-6 227,0 6-19,0-5-8,0 6-30,1 1-37,3-2-142,-1 0 0,1 1 0,0-1 0,0 1 0,1 0 0,-1 0 0,1 0 1,-1 1-1,1 0 0,0 0 0,8-3 0,-7 3-20,12-3 17,0 0 1,1 1 0,-1 1 0,1 1-1,0 0 1,26 2 0,-39 0-24,9 0-3,24 1-8,-1 5-34,65 20 0,-43-6-12,-49-16 39,0 0-1,0 1 1,-1 1 0,0 0-1,0 0 1,0 1-1,-1 0 1,13 13 0,-18-16 7,-1 1 0,1 0 1,-1 0-1,0 0 0,-1 0 1,1 1-1,-1-1 0,0 1 1,0-1-1,-1 1 0,0 0 1,0 0-1,1 10 0,-3-13 3,1 1-1,-1-1 1,0 1-1,0-1 1,-1 0-1,1 0 1,-1 1-1,0-1 1,1 0-1,-5 5 1,2-2 0,3-5 2,0 1 1,0-1-1,0 0 0,0 1 1,0-1-1,0 0 0,0 1 1,0-1-1,-1 0 0,1 0 1,-1 0-1,1 0 0,-3 1 1,-2 1-3,-17 10 2,15-9 2,5-3 0,-1 0 0,1 1 0,-1-1 0,0 0 0,1-1 0,-1 1 0,0-1 0,-6 1 0,7-1 3,0 0 0,0 0 0,0 0 0,0 0 0,0-1 0,0 1 0,1-1 0,-1 0 0,0 0 0,0 0 0,1 0 0,-1 0 0,1 0 0,-1-1 0,1 1 0,-1-1 0,1 0 0,0 0 0,0 0 0,0 0 0,0 0 0,0 0 0,0 0 0,0-1 0,1 1 0,-1-1 0,1 1 0,0-1 0,0 0 0,0 1 0,-1-4 0,-5-22 21,8 15 57,4-2-56,1 1 0,1 0 0,0 0 0,10-14 0,-12 20 8,1 0 0,0 0 0,0 1 0,1-1-1,7-5 1,6-5-3,-1-2-11,-5 5 47,31-25 0,59-41 99,-88 70-137,0 0 1,1 1-1,1 0 0,-1 2 0,25-9 0,-27 16 7,-6 3-27,1 0 0,-1 0 0,0 1 0,0 1 0,8 4 0,-6 1 0,12 24 4,-17-23-11,-1 0 1,8 19-1,-9-16 1,0 0 0,2 17-1,-1 28 1,-10 106-17,4-148 14,0-11-3,1 0 0,0 1 0,0-1 1,1 0-1,1 8 0,15 51-17,-9-54 2,-1-4 16,1-2 0,-1 1 0,1-1 0,0 0 0,1-1 0,12 4 0,-1-6-16,115-25-1,-100 15 8,167-52 1,-157 47 5,198-62-5,-194 59-1,180-75 0,-187 71-1,200-107-114,-5 8-488,-232 117 349,-10 19-63,4-13 282,-6 6-233,-66 57-108,-8-4-134,2-4 296,60-43 143,3-4 34,1 1-1,0 0 1,-26 30 0,37-38 32,-26 35-75,28-36 83,-1 0 0,1 1-1,0-1 1,0 1-1,1-1 1,-1 1-1,1 0 1,0 0 0,0 0-1,-1 5 1,2-9 7,1 0 1,-1 1 0,0-1 0,1 0-1,-1 1 1,1-1 0,-1 0 0,0 0-1,1 1 1,-1-1 0,1 0-1,-1 0 1,1 0 0,-1 0 0,1 0-1,-1 1 1,1-1 0,-1 0 0,1 0-1,-1 0 1,1 0 0,-1 0-1,1-1 1,0 1 0,-1 0-1,12-2-4,-1 0 0,0-1-1,11-4 1,27-11 5,-29 9 8,0-1 0,-1-1 1,-1-1-1,0 0 0,23-21 1,-39 32-25,0-1 0,-1 0 1,1 0-1,-1 0 0,1 0 1,-1 0-1,0 0 0,1 0 1,-1-1-1,0 1 0,-1 0 1,1-1-1,0 1 0,-1-1 0,1 1 1,-1 0-1,0-1 0,0 1 1,0-1-1,0 1 0,0-1 1,0 1-1,-1-1 0,1 1 1,-1-1-1,0 1 0,1 0 0,-3-3 1,-1-12-4544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55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8160,'0'0'72,"0"0"-46,-1 0-1,1-1 1,0 1 0,0 0 0,0-1 0,0 1 0,0 0-1,0-1 1,0 1 0,0 0 0,0-1 0,0 1-1,0 0 1,0-1 0,0 1 0,1-1 0,-1 1 0,0 0-1,0-1 1,0 1 0,0 0 0,1 0 0,-1-1 0,0 1-1,0 0 1,1-1 0,7 0 101,-1 0 0,1 0 0,0 1 0,-1 0 0,1 1 0,0 0 0,-1 0 0,1 0 0,-1 1 0,1 0-1,-1 0 1,0 1 0,13 6 0,-15-2 87,-2-1-175,-1 1 0,0-1 1,0 1-1,-1 0 0,0 0 0,0-1 1,-1 1-1,0 0 0,0 0 0,0 0 1,-3 11-1,0-2 0,-1-1 0,-1-1-1,0 1 1,-1-1 0,-9 18 0,-80 121 258,94-151-241,5-7-4,22-25 23,37-47 11,23-14 178,-49 56-69,-26 24-168,13-11 196,-1-2 0,-1 0 1,24-35-1,-32 32-40,-13 25-99,-3 6-63,-10 16-2,-13 11-15,-8 9-4,-6 2 0,28-28-4,1 0 1,1 0-1,0 1 1,1 0 0,1 0-1,0 1 1,1 0-1,1 0 1,0 0 0,-2 20-1,6-31 0,1-1 0,0 1 0,0 0 1,1-1-1,-1 1 0,1-1 0,0 1 0,0-1 0,1 1 0,-1-1 0,1 0 0,3 6 0,-2-4-2,3 3-26,3-3 21,1-1 0,-1 1 0,15 4 0,-9-8-42,9-5-509,0-1 1,39-13 0,5-3-7539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50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18 183 3952,'-2'0'65,"-6"0"1899,9 2-1417,-1 0-503,1 0-1,-1 0 1,1 0 0,-1 1 0,0-1 0,1 0 0,-1 0 0,0 0-1,-1 0 1,1 1 0,-1 2 0,-3 26 495,0 11-67,2 0 0,5 60 0,-2-99-440,0 0 0,0 0 0,0 0 0,0-1-1,1 1 1,-1 0 0,1-1 0,-1 1 0,1-1 0,0 1 0,0-1 0,0 0-1,0 0 1,1 0 0,-1 0 0,5 2 0,-4-1 3,9 3 139,6-3-114,0 0 0,0 0 0,21-1 0,-22-3-2,0 0 0,1-1 1,-1-1-1,0 0 1,29-11-1,-28 9-26,5-4 123,4-7-44,42-31-1,-54 31 44,-3 1-93,0-2 1,-1 1-1,-1-1 1,-1-1 0,-1 0-1,0 0 1,-1 0-1,-1-1 1,5-25 0,-11 37-34,1 1 1,-1-1-1,0 0 1,-1-7-1,0 14-22,1-1-1,0 1 0,-1-1 0,1 1 1,0-1-1,-1 1 0,1 0 1,-1-1-1,1 1 0,-1 0 1,1-1-1,0 1 0,-1 0 0,0-1 1,1 1-1,-1 0 0,1 0 1,-1 0-1,1 0 0,-1-1 0,1 1 1,-1 0-1,0 0 0,1 0 1,-1 0-1,1 0 0,-1 0 0,1 0 1,-1 1-1,0-1 0,0 0 1,-12 3 2,11-2-4,0 0 0,1-1 1,-1 1-1,0 0 1,1 0-1,-1 0 0,0 0 1,1 0-1,-1 0 1,1 0-1,0 0 0,-1 1 1,1-1-1,0 1 1,-2 2-1,-2 2 6,-4 3-4,6-6-3,0 0 0,0 0 0,1 1 0,-1-1 0,1 1 0,-1 0 0,1 0 0,-2 6 0,-16 34 22,15-31-22,1 0-1,-3 17 0,2 25 3,10-8-3,8-10-2,8-5 0,-16-26-1,0-1 1,0 0 0,0-1 0,1 1 0,10 5-1,-15-9 1,0 0-1,0-1 1,1 0-1,-1 1 0,0-1 1,0 0-1,1 1 1,-1-1-1,0 0 0,1 0 1,-1 0-1,0 0 1,0 0-1,1 0 0,-1 0 1,0-1-1,0 1 1,1 0-1,0-1 0,4-1 0,4 0-3,-6 1-3,0 0-1,1 0 0,-1-1 1,1 1-1,-1-1 0,7-5 1,14-6-66,-2-2 0,1 0 1,27-26-1,-39 30 50,22-25-222,-19 15 49,0-1 0,-1 0 0,20-47 0,-28 55 156,-4 11 8,-1-1 0,1 0 0,-1 0 0,0 0 0,0 0 0,0 0 0,0-8 0,-2-33-221,0 29 138,1 0 1,2-22-1,-1 34 87,0-1 1,0 1 0,1 0-1,-1 0 1,1 0 0,0 1-1,0-1 1,1 0 0,-1 1-1,1-1 1,-1 1 0,1 0-1,4-3 1,-6 5-25,0 0 37,-1 1-1,1-1 1,-1 1-1,1-1 1,-1 1-1,1 0 1,-1-1-1,1 1 1,0-1 0,-1 1-1,1 0 1,0 0-1,-1-1 1,1 1-1,0 0 1,1 0-1,0 4 14,-2 3-8,-11 27 4,9-26 6,-4 36 0,4 164 83,4-139-54,-3-46-23,2 31 77,10 21 24,-10-72-92,0 0 0,0 0 0,1 0 1,-1 0-1,1 0 0,0-1 0,0 1 1,0-1-1,0 1 0,0-1 0,0 0 1,1 0-1,-1 0 0,5 3 0,-3-2 6,7 2 87,7 0-24,0-2 0,1 0 0,-1-1 0,1-1 0,0 0 0,-1-2 0,1 0 0,18-4 0,110-29 485,-145 33-558,113-38 174,-94 28-90,1-4-503,-2-1 0,33-31 0,-10 1-6305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51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0 358 7800,'100'-55'-46,"-75"40"-1,1 1 0,42-16 0,-49 22 43,87-35 24,-11 9-17,-3-1-3,-4-1 0,85-24-875,-87 32-3498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51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1 5472,'-3'2'25,"-112"118"227,70-69-217,25-22-15,2 1 0,-26 57 0,25-34 32,15-41-32,1-6 7,0 0-1,1 0 1,0 1-1,0-1 1,0 1-1,1 0 1,0-1-1,0 1 1,1 11-1,0-16 225,0-2-226,0 0-1,0 1 1,0-1 0,0 1-1,0-1 1,0 1 0,0-1-1,0 0 1,0 1 0,1-1 0,-1 1-1,0-1 1,0 0 0,0 1-1,0-1 1,1 0 0,-1 1 0,0-1-1,0 0 1,1 1 0,-1-1-1,0 0 1,1 1 0,-1-1 0,0 0-1,1 0 1,-1 1 0,0-1-1,1 0 1,-1 0 0,0 0-1,1 0 1,-1 0 0,1 1 0,-1-1-1,1 0 1,-1 0 0,0 0-1,1 0 1,-1 0 0,1 0 0,-1 0-1,0 0 1,1 0 0,-1-1-1,1 1 1,9-9 195,1 0 0,0 1-1,17-11 1,-22 16-148,0 0 0,0 1 0,0 0 0,0 0 0,0 0 0,0 1 0,0 0 0,1 0 0,-1 1 0,9 0 0,0 2 20,-1 1-1,1 0 1,-1 1 0,0 0 0,-1 1 0,1 1 0,-1 0 0,15 10-1,-8-6 103,44 17-1,-61-26-178,0 0 0,0-1 0,0 0 0,0 1 0,0-1 0,0 0 0,1-1 0,-1 1 0,0-1 0,0 1 0,0-1 0,0 0 0,0 0 0,0 0 0,0 0 0,-1-1 0,4-1 0,1-1-1,3-3 114,-2-1-76,-1-1 0,0 0 0,0 0-1,-1-1 1,-1 0 0,1 0 0,-2 0 0,8-21 0,-7 16-28,5-32 157,-2-41 32,-10 72-58,-2 7-109,0-1 0,-1 0 0,-1 1 0,1 0 0,-1 0 0,-1 1 0,1 0-1,-1 0 1,-1 0 0,-14-11 0,11 11-23,8 5-10,0 0 0,0 1 0,-1 0-1,1 0 1,-1 0 0,0 0 0,0 1-1,1-1 1,-7 0 0,-13-4 40,0 2 0,0 0 0,-1 2-1,1 0 1,-43 4 0,5 7-1571,1 2-6162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52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9864,'28'3'-1,"24"6"162,-25-4-5,-1 2 0,-1 0 0,0 2 1,0 1-1,38 21 0,-57-27-96,-1 1 0,1 0-1,-1 0 1,1 0 0,-2 1 0,1 0 0,-1 0 0,8 11-1,-8-9-29,4 4 2,-1 0-1,-1 0 1,0 1-1,-1 0 1,5 18-1,-7-23-21,0 7 5,1-1 1,-2 0 0,0 1-1,-1 0 1,0 22-1,-1-18-10,1-11 0,-1 0 0,0 1-1,0-1 1,-3 12 0,1-5-2,-5 25 1,1-14 1,6-25-5,0 0 0,0-1 0,-1 1 1,1 0-1,0-1 0,0 1 0,0 0 0,0 0 0,-1-1 0,1 1 0,0 0 0,-1-1 0,1 1 0,-1-1 0,1 1 0,0 0 0,-1-1 0,1 1 0,-1-1 0,0 1 1,1-1-1,-1 1 0,1-1 0,-1 0 0,0 1 0,1-1 0,-2 1 0,-2-6 0,-8-11 0,9 8 0,0 1 1,1 0 0,0 0-1,1-1 1,0 1 0,0-1-1,0-12 1,5-54 9,-2 51-7,-1 7 9,2 0 0,-1 0 0,2 0 0,1 0 0,8-23 0,-10 31-4,12-34 62,-11 34-55,27-51 80,-28 53-62,0 1 1,1 0 0,0 1 0,0-1 0,0 1-1,1-1 1,-1 1 0,1 0 0,10-6 0,-14 10-27,0 0 1,-1 1-1,1-1 1,0 0-1,-1 0 1,1 1-1,0-1 1,-1 0-1,1 1 1,0-1 0,-1 1-1,1-1 1,-1 1-1,1-1 1,-1 1-1,1-1 1,-1 1-1,1 0 1,1 1 9,3 3-5,0 1 0,-1-1 0,1 1 0,-1 0 0,-1 1 0,1-1 0,3 9 0,-3-5-7,-2-6-4,-1 0 0,0-1 0,0 1 1,0 0-1,0 0 0,0 0 0,-1 0 0,0 7 1,0 30 4,-7 6-4,-16 80-12,23-127 10,0 0 0,0 0 0,0 0 0,0 1 0,0-1 0,0 0 0,0 0 0,0 0 0,0 0-1,0 0 1,0 0 0,0 0 0,0 1 0,0-1 0,0 0 0,0 0 0,0 0 0,0 0 0,0 0 0,0 0 0,0 0 0,0 0-1,1 0 1,-1 1 0,0-1 0,0 0 0,0 0 0,0 0 0,0 0 0,0 0 0,0 0 0,0 0 0,0 0 0,1 0 0,-1 0-1,0 0 1,0 0 0,0 0 0,0 0 0,0 0 0,0 0 0,0 0 0,0 0 0,1 0 0,-1 0 0,0 0 0,0 0 0,0 0-1,0 0 1,0 0 0,0 0 0,0 0 0,0 0 0,1 0 0,-1 0 0,0 0 0,0 0 0,0 0 0,0 0 0,0 0 0,0-1-1,0 1 1,0 0 0,0 0 0,0 0 0,0 0 0,1 0 0,25-9-1,17-18 1,13-8 0,5 2 1,-22 13 0,101-56 41,-78 36-5,-56 36-34,45-24 48,-45 25-41,0 0 0,0 1 0,0 0 0,0 0 0,0 0 0,1 1 1,8-1-1,-15 2-7,1 0 0,0 0 1,-1 1-1,1-1 0,0 0 1,0 0-1,-1 1 0,1-1 1,0 0-1,-1 1 0,1-1 1,-1 1-1,1-1 0,-1 1 1,1-1-1,-1 1 1,1-1-1,-1 1 0,1 0 1,-1-1-1,1 1 0,-1 0 1,2 2 5,0 1-5,0-1 1,0 1-1,0 0 0,0 0 0,-1 0 1,0 0-1,0 0 0,0 1 0,0-1 0,0 0 1,-1 0-1,0 1 0,0-1 0,0 0 1,-1 1-1,1-1 0,-1 0 0,0 0 0,-3 8 1,2-5-4,1 0 4,-1-1 1,1 0 0,-1 0 0,-1 0 0,-4 10-1,-2 1 1,-19 47-1,6-4 0,21-54-5,-1 0 1,1-1-1,0 1 0,0 0 0,1 0 0,-1 7 1,2-11 1,-1 1 0,0-1 1,1 0-1,-1 0 1,1 0-1,0 0 0,0 0 1,0 0-1,0 0 1,0-1-1,0 1 1,0 0-1,1 0 0,-1-1 1,1 1-1,-1-1 1,3 3-1,2-1-261,-1 1 0,1-1-1,0 0 1,7 2 0,-9-3-56,42 17-7525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53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360 411 8608,'-25'-9'0,"16"10"0,3 1 0,-11 1 11,1 2 0,0-1 0,0 2 0,0 0 0,-17 10 0,11-6-3,0 0 24,0 1 0,0 1-1,-30 22 1,52-34-32,-5 4 9,-1 0 0,0 1 0,1 0 0,0 0-1,0 0 1,1 0 0,0 1 0,-1 0 0,2 0 0,-1 0 0,-4 11 0,6-12-4,1-5-2,1 1 0,0 0 0,-1-1-1,1 1 1,0 0 0,0-1 0,-1 1 0,1 0-1,0 0 1,0-1 0,0 1 0,0 0 0,0 0 0,0 0-1,0-1 1,0 2 0,2 9 9,1-1 0,0 0 0,0 0 0,1 0 0,6 11 0,2-7 36,3-2-24,1-1-1,33 18 1,-30-23 17,70 1 20,-73-10-26,7-9 30,-1-1-1,-1 0 1,31-25 0,49-68 636,-91 95-649,-7 8 96,4 0 28,-6 3-160,1-1 0,-1 1 0,1 0 1,0-1-1,-1 1 0,1 0 0,0 0 0,-1 0 0,1 0 1,0 1-1,-1-1 0,1 0 0,0 1 0,-1-1 0,1 1 0,-1 0 1,1-1-1,1 2 0,7 2 93,8 3-51,84 28 201,-89-31-245,-9-2-4,0-1-1,0 0 1,0-1-1,0 1 1,0-1 0,0 1-1,7-2 1,9 0 25,0-1 0,0-1 0,-1 0 0,0-2 1,33-12-1,-36 11-26,-11 4 0,1 0-1,0-1 0,-1 0 1,0 0-1,1 0 0,6-7 1,10-6 22,0-1 1,-2-1 0,0 0 0,31-40-1,-41 43-24,-5 9-4,-1 0 1,-1 0-1,1-1 0,-1 1 1,0-1-1,-1 0 0,3-8 1,68-199 41,-50 143-34,-19 62-9,-2 4-1,0 0 0,0-1 0,0 1 0,-1-1-1,0 0 1,0 1 0,1-9 0,-2 14-1,0-1 0,0 1 0,0 0 0,0 0 1,1-1-1,-1 1 0,0 0 0,0-1 0,0 1 0,0 0 0,0 0 1,0-1-1,0 1 0,0 0 0,0-1 0,0 1 0,0 0 0,0 0 0,0-1 1,0 1-1,0 0 0,0-1 0,0 1 0,0 0 0,0 0 0,0-1 0,-1 1 1,1 0-1,0 0 0,0-1 0,0 1 0,0 0 0,-1 0 0,1-1 1,0 1-1,0 0 0,-1 0 0,1 0 0,0 0 0,-1-1 0,-18 18 2,-11 23-2,22-27 0,0 1 0,-8 21 0,9-12 0,-9 37 0,2 29 0,9-4 0,7-7 0,5-12 0,1-6 0,2-7 0,-7-40-355,1-1 0,0 0 0,8 18 0,-1-6-6745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53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0 182 7896,'25'-8'314,"1"0"1,36-5 0,2 1 101,81-22-31,-22-2-33,-45 12-200,-62 19-128,91-24 139,-91 25-135,0 1 1,1 0-1,0 2 1,29 0-1,-41 2-17,0 0-1,1 0 1,-1 1-1,0 0 0,1 0 1,-1 0-1,0 1 1,-1-1-1,1 1 0,0 0 1,8 8-1,-7-6 0,-2-2-1,0 0-1,0 1 1,0-1-1,-1 1 1,0 0-1,1 0 1,-1 0-1,-1 0 1,1 0-1,-1 1 1,1-1-1,2 10 1,-4-10-5,1 7 16,-4 3-15,0-1 1,-1 1-1,0-1 1,-2 0-1,1 0 1,-11 19-1,-5 2-2,14-24 0,-24 33 1,28-41-5,1 0 1,-1 0 0,1 0 0,-1 0 0,0 0-1,0 0 1,0-1 0,0 1 0,0-1-1,0 1 1,-4 1 0,4-3-12,5-17-1264,0 0-5057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53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6728,'0'0'0,"10"5"0,12 10 64,3 1 0,0 6-56,12 12 8,21 18-16,5 0-4680</inkml:trace>
  <inkml:trace contextRef="#ctx0" brushRef="#br0" timeOffset="1">883 411 5296,'18'-1'-3,"1"-1"1,18-3-1,-29 3 12,4-3 123,-12-2 6,-1 6-122,0 0-1,0 0 1,0 0 0,0 0-1,0 0 1,0 0 0,0 0-1,0 1 1,-1-1 0,1 0 0,0 1-1,-1-1 1,1 1 0,-2-1-1,-28-5 51,14 6 115,15 0-164,-14 2 48,1 1 0,-1 1 0,0 0 0,1 1 0,0 1 0,-17 8 0,-17 12 337,-74 50 0,108-65-361,10-8-2,0 1 0,1-1 0,0 1 0,0 0 0,0 0 1,-6 8-1,7-9 5,-1 1 0,1-1 0,0 1 0,1 0 0,-1 0 0,1 1 0,-1-1 0,1 0 0,1 1 0,-1 0 0,0-1 0,1 1 0,0 0 0,0-1 0,1 1 0,-1 0 0,1 0 0,0 0 0,0 0 0,1 0 0,0-1 0,2 10 0,-2-12-31,0-1 0,0 1 0,0 0 0,0-1 0,0 1 0,1 0 0,-1-1 0,0 0 0,1 1 0,0-1 0,-1 0 0,1 0 0,0 0 1,0 0-1,-1 0 0,3 1 0,28 8 0,-26-9 0,3 1-48,0 1-1,0-2 1,0 1 0,0-1 0,1-1 0,-1 0 0,0 0 0,0-1-1,1 0 1,-1 0 0,11-4 0,-7 2-454,53-10-4764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54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9952,'0'0'320,"4"2"-47,-1 1-240,-1 1 0,1-1 1,-1 0-1,1 1 0,-1-1 0,0 1 0,0 0 1,-1 0-1,1 0 0,-1 0 0,0 0 1,0 0-1,0 0 0,-1 0 0,1 1 0,-1 3 1,2 17 97,-3 32 0,1-44-158,-6 61 196,4-56-137,0 0-1,2 32 1,2-30 18,0 0 1,2 0-1,9 32 0,-12-50 4,0-2 0,-1 1-51,1-1 0,-1 0 0,1 1 0,0-1-1,-1 0 1,1 0 0,0 1 0,-1-1 0,1 0 0,0 0 0,-1 0-1,1 0 1,0 0 0,-1 0 0,1 0 0,0 0 0,-1 0-1,1 0 1,-1-1 0,1 1 0,0 0 0,0-1 0,13-9 39,-8 5-30,-1 1-1,0-1 0,0 1 0,0-1 1,-1-1-1,8-9 0,-4 4 18,0 1-10,-1-1 0,0-1-1,0 1 1,-1-1 0,-1 0-1,6-18 1,53-163 266,-39 125-154,-19 56-96,0 1 1,1 0-1,11-16 0,-15 25-18,0-1-1,0 1 1,0 0-1,0 0 1,1 0-1,-1 0 0,1 0 1,-1 1-1,1 0 1,0-1-1,-1 1 1,1 1-1,0-1 1,4 0-1,-2 0 1,7 1 58,27 8 4,15 12-62,-21-4-803,39 24 0,-22-10-7107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55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527 13 8880,'-41'-12'4,"31"12"-2,-34-1 1,13 6-2,-57 15-1,83-18-2,-22 9-38,-14 13 15,-51 41 0,69-42 19,-26 41-1,38-45 7,-19 40 0,21-39 4,2 0-1,-5 22 1,10-35 0,1-1 1,-1 0 0,1 0-1,1 1 1,0-1-1,0 1 1,0-1 0,0 0-1,1 1 1,2 8-1,2-12 30,50-6 9,-49 3-37,13-5 41,11-10-17,41-26 0,-53 24-10,18-28 21,46-77 0,-47 58 6,-29 52-23,0 0 1,0 1 1,1 0-1,0 0 0,10-11 1,-17 22-23,1-1 0,0 1 0,-1 0 0,1 0 1,0 0-1,-1 0 0,1-1 0,0 1 0,-1 0 0,1 0 1,0 0-1,-1 0 0,1 0 0,0 1 0,-1-1 0,1 0 0,0 0 1,-1 0-1,1 1 0,-1-1 0,1 0 0,0 0 0,-1 1 1,1-1-1,-1 1 0,1-1 0,-1 0 0,1 1 0,-1-1 1,1 1-1,0 0 0,-1 0-2,4 2 7,-2-1-4,0 1 0,0-1 0,0 0 0,0 1 1,0 0-1,-1-1 0,1 1 0,-1 0 0,2 5 1,41 92 36,-38-85-37,0-1 0,14 23 0,-9-18-3,-1-1 0,23 29 0,-24-38-1,0 1-1,1-1 1,0 0 0,1-1 0,-1-1 0,1 1 0,16 6-1,-7-8-4,-1-5 3,0-2 0,0 0 0,28-5 0,-26-2-30,-1-5-252,-1-1-1,0-1 1,24-25 0,8-12-5236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55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1 140 5560,'35'-33'1,"-15"16"8,0 0 0,2 1 0,42-23 0,-29 24-2,-22 13 14,9 3-1,30 7 0,-46-6-12,0-1-1,0 2 1,-1-1 0,1 1-1,-1-1 1,1 1-1,-1 1 1,0-1 0,0 1-1,-1 0 1,1 0 0,-1 1-1,6 5 1,-6-4 1,6 8 59,-3 4-24,0 0 0,-2 0 0,0 1-1,-1-1 1,-1 1 0,0 25 0,-5 0 70,1-32-38,0-1 0,2 21 0,0-27 59,2 2 25,-3-7-158,0 0 1,0 0-1,0 0 0,0 0 0,0 0 1,0 0-1,0 1 0,0-1 0,0 0 1,1 0-1,-1 0 0,0 0 0,0 0 1,0 0-1,0 0 0,0 0 0,0 0 1,0 0-1,0 0 0,0 0 0,0 0 1,0 0-1,1 0 0,-1 0 0,0 0 0,0 1 1,0-1-1,0 0 0,0 0 0,0 0 1,0 0-1,0 0 0,0 0 0,1 0 1,-1-1-1,0 1 0,0 0 0,0 0 1,0 0-1,0 0 0,0 0 0,0 0 1,0 0-1,0 0 0,0 0 0,0 0 1,1 0-1,-1 0 0,0 0 0,0 0 1,0 0-1,0 0 0,0 0 0,0-1 1,0 1-1,0 0 0,0 0 0,0 0 1,0 0-1,9-6 44,0 1 1,0-2-1,-1 1 1,0-1-1,11-12 1,39-53 307,-54 67-305,12-17 242,22-22 1,-34 39-172,2 0 1,-1 0-1,1 1 0,-1-1 1,1 1-1,0 1 1,1-1-1,-1 1 0,1 0 1,7-3-1,-13 6-88,0 0 0,1 0 0,-1 0 0,0 0 0,1 0 0,-1 0 0,0 1 0,1-1 0,-1 0 0,0 1 0,1-1 0,-1 1 0,0-1 0,0 1 0,0 0 0,3 1 0,2 2 44,4-1-25,-6-2-22,-1 1-1,0-1 1,0 0 0,0 1 0,0 0-1,0 0 1,0 0 0,-1 0-1,1 0 1,3 4 0,10 11 83,-1 0 0,14 21 0,-21-21 48,14 79 115,-7-21-45,-14-74-224,-1 0-1,0 0 1,0 0-1,1 0 1,-1 0-1,0 0 1,1 0-1,-1 0 1,1 0-1,0 0 1,-1 0-1,1 0 1,0 0-1,-1-1 1,1 1 0,0 0-1,0 0 1,0-1-1,1 2 1,0-2-3,-1 1 0,1-1 1,-1 0-1,1 0 0,-1 0 0,1 0 1,-1-1-1,0 1 0,1 0 0,-1-1 1,1 1-1,-1-1 0,0 1 0,1-1 1,-1 1-1,0-1 0,1 0 1,-1 0-1,0 0 0,0 0 0,1-1 1,39-34-1379,3-5-5538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56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 9416,'4'24'49,"-1"0"-1,-1 26 1,-1-29 21,-1-13-11,0 0 0,0 0 1,-1 0-1,0-1 0,-1 1 1,0 0-1,0-1 0,-5 13 1,3-10-8,-3 9 217,-1 0 0,-18 31-1,-3 5-1267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56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0 4664,'3'12'2,"0"-1"0,1 1 1,1-1-1,0 0 0,1 0 0,7 11 0,-7-13 0,1 5 2,2-1 0,0 1-1,0-2 1,22 22 0,-23-26 16,0-2 1,0 1 0,0-1-1,1 0 1,0-1-1,0 1 1,1-2 0,11 5-1,-19-9 447,-8 3-281,-32 10 125,-48 31 10,67-32-106,-66 69 98,84-79-287,-1-1-1,1 1 0,0-1 1,-1 1-1,1-1 0,0 1 1,0 0-1,0 0 0,-1 3 1,-10 29 140,-11 54 1,21-62-19,6 9-47,11 53-1,-15-86-90,0 0-1,1 0 0,0 0 1,-1 0-1,1 0 0,0-1 1,0 1-1,0 0 0,2 1 1,4 6 8,1 0 0,0 0-1,1-1 1,0 0 0,0-1 0,19 12 0,-27-18-12,1-1 0,0 1 0,-1 0 0,1 0 0,0-1 0,0 1 1,-1-1-1,1 0 0,0 1 0,3-1 0,25 1 25,0-1 0,34-4 0,-38-3 36,-14 2-41,2 0-10,0-1 0,-1 0 0,1-1 0,-1-1-1,-1 0 1,1-1 0,15-14 0,-24 20-2,5-6 4,1 0 0,-1-1 1,-1 0-1,0 0 0,-1 0 0,1-1 1,8-19-1,49-98 275,-64 125-219,1 18 86,5 81-40,14 12-67,-13-88-25,5 3-7,27 35-1,-25-46-6,33 10-1,-31-17-12,0 0 0,28 3 0,-22-6-2,0-1 0,0-1 0,0-1-1,36-7 1,-57 8-1,0 0 0,0-1-1,0 1 1,-1-1-1,1 0 1,0 1-1,0-1 1,0 0 0,0 0-1,2-2 1,12-9-180,0 0-1,-2-1 1,1-1 0,-2 0 0,17-22-1,20-28-5123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56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73 419 5024,'-3'-19'0,"1"-21"1,2-23 5,2-12-5,0 37 3,-1-82 65,-7 58 51,6 62-114,0 0-1,0 0 1,0 0 0,0 0-1,0 0 1,-1 0-1,1 0 1,0-1 0,0 1-1,0 0 1,0 0-1,0 0 1,0 0 0,0 0-1,0 0 1,0 0 0,-1 0-1,1 0 1,0 0-1,0 0 1,0 0 0,0 0-1,0 0 1,0 0-1,0 0 1,-1 0 0,1 0-1,0 0 1,0 0-1,0 0 1,0 0 0,0 0-1,0 0 1,-1 0-1,1 0 1,0 0 0,0 0-1,0 0 1,0 0 0,0 0-1,0 0 1,0 0-1,0 1 1,0-1 0,-1 0-1,1 0 1,0 0-1,0 0 1,0 0 0,0 0-1,0 0 1,0 0-1,0 1 1,0-1 0,0 0-1,0 0 1,0 0-1,0 0 1,0 0 0,0 0-1,0 1 1,-6 8 66,2-2-30,1-3 6,1 0 0,1 0 1,-1 0-1,1 1 0,-1-1 1,0 7-1,-22 104 352,19-76-91,-2 61 1,6-73-254,0-1 63,1-1 0,2 1 0,7 39 0,-6-42-83,-2-14 5,0 0 1,1 0-1,0-1 1,0 1-1,5 12 1,0-3-5,-3-5 27,0-1 0,1 0 0,0 0-1,13 22 1,-13-33 24,-3-1-81,8 0 21,-1 0-1,1-1 1,0 0 0,0-1-1,-1 0 1,17-6-1,187-55 316,-186 54-296,-15 3-15,1 2-1,0 0 1,0 0 0,1 1-1,19-2 1,-26 8-5,-1 5-21,-1 1 1,1-1 0,-1 1-1,5 13 1,-9-22-7,1 4 2,0 0-1,-1 0 1,1 0-1,-1 0 1,1 0-1,-1 0 1,-1 1 0,1-1-1,0 0 1,-1 7-1,0 2 2,1-5-2,-1-1-1,-1 1 1,0-1 0,0 1-1,-4 14 1,3-16 0,0 1-1,-1-1 1,0 0 0,0 0-1,0 0 1,-1 0 0,-4 5-1,2-5 1,1 0-1,-1 0 0,0-1 0,-1 0 0,1-1 1,-9 6-1,-6-1 0,0 0 1,0-1 0,-43 10-1,56-16 4,0 0-1,0 0 0,1-1 1,-1 0-1,0 0 0,-12-2 1,0 1-1,-39-3 6,38 0 25,7-2-24,1-1-1,-1 0 1,1-1 0,-16-10 0,28 16-7,1 0 0,-1 1-1,0-1 1,0 1 0,1-1 0,-1 0-1,0 0 1,1 0 0,-1 1 0,0-1-1,1 0 1,-1 0 0,1 0-1,0 0 1,-1 0 0,1-1 0,-6-16-211,1 0 0,1 0 0,1 0 0,-2-32 0,1-25-5272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56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6280,'10'58'248,"3"74"58,-3 12 299,-6-45-292,0-43-105,3 1 0,20 80 0,-2-74-154,-13-41 60,2-4-62,1-1 1,27 26-1,-41-42-42,0 0-1,1 0 1,-1 0 0,0 0 0,1 0-1,-1 0 1,1-1 0,-1 1-1,1-1 1,2 2 0,22 4-313,0-1 0,48 4-1,2-5-4882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57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160 192 5744,'23'-41'4,"-36"67"49,8-16-15,0-1 0,0 1 0,1 0 0,1 0-1,0 1 1,-3 15 0,5-19 3,0 0 0,1-1 0,0 1 0,0-1 0,1 1 0,-1 0 0,2-1 0,-1 1 0,1-1 0,0 1 0,0-1 0,3 7-1,-3-13-22,-1-1-1,0 1 1,1 0-1,-1-1 1,0 1-1,0-1 1,1 1-1,-1-1 1,0 1-1,0-1 1,2-1-1,-2 1 0,8-4 1,-6 4-3,1-1 0,-1 0 0,1-1-1,-1 1 1,0 0 0,0-1-1,3-3 1,8-9 61,21-27 0,-33 38-52,0 0 0,0 0-1,-1 0 1,1 0 0,-1 0 0,0 0-1,0 0 1,0 0 0,-1-1 0,1 1-1,-1 0 1,0-1 0,-1 1 0,1 0-1,-1-5 1,0 5-1,0-1 0,0 1-1,0-1 1,-1 1 0,1-1 0,-1 1 0,0 0 0,0 0-1,-1 0 1,1 0 0,-1 1 0,0-1 0,0 0 0,-6-5-1,5 5 1,-1 0 2,1 0-1,-1 0 1,0 1-1,1 0 1,-2 0-1,1 0 1,0 0-1,0 1 1,-1 0-1,0 0 1,-10-2-1,9 3-2,2-1-5,1 2 0,-1-1 0,0 0-1,1 1 1,-1 0 0,0 0-1,1 1 1,-1-1 0,0 1 0,1 0-1,-1 0 1,1 0 0,-1 1 0,-7 3-1,8-3-4,-6 6 56,-3 8-19,-16 28-1,23-27 6,1 21-19,0 39 0,7-51-1,8 14-13,20 50 0,-16-66-6,8 1-6,0-2 0,30 24 0,-49-45-6,-1 0-1,1 0 1,0 0 0,-1-1 0,1 1 0,6 1 0,140 44 29,-118-43 9,16-4-6,52-8 1,-73 1 44,95-56 34,-98 46-19,81-96 40,-87 87-55,53-100 28,-60 102-47,-6 14-34,-1 1-16,0 1 0,-1-1 0,1 0 0,-2 0 0,1 0 0,-1 0 0,-1 0 1,1 0-1,-2 0 0,1 0 0,-3-9 0,-2-1 22,-1 1 0,-10-22 0,8 29 28,4 7-49,-1 0 0,1 1 0,-1 0 0,1 0 0,-1 0 0,0 1 1,0-1-1,0 1 0,0 0 0,-1 1 0,1-1 0,0 1 0,-1 0 0,1 0 0,-1 1 0,1 0 0,-10 0 0,5 1 0,8-1-7,0 0 0,-1 0 0,1 0-1,0 1 1,-1-1 0,1 1 0,0 0 0,-1 0 0,1 0 0,0 0 0,0 0 0,0 0 0,0 0 0,-2 2 0,-9 7 21,1 0 1,-12 13 0,23-21-23,-1-1 0,1 1 1,0 0-1,-1 0 1,1-1-1,0 1 0,0 0 1,0 0-1,0 0 1,1 0-1,-1 0 0,1 0 1,-1 0-1,1 0 1,-1 3-1,0 4 6,-2 1-4,2-7-4,1 0 0,-1-1 0,1 1 0,-1 0 0,1 0 0,0 0 0,0 0 0,0-1 0,0 1 0,1 0 0,-1 0 0,2 4 0,3 12 3,0 0 1,2 0-1,0-1 1,1 1-1,0-2 1,14 21-1,23 23-3,6 3 1,-20-27 5,41 63-1,-71-98-5,-1-1-1,1 1 1,0 0-1,-1-1 0,1 1 1,-1 0-1,1-1 1,-1 1-1,0 0 1,0-1-1,1 1 0,-1 0 1,-1 0-1,1-1 1,0 1-1,0 0 0,-1 0 1,1-1-1,-1 1 1,1 0-1,-1-1 1,0 1-1,1-1 0,-1 1 1,0-1-1,0 1 1,0-1-1,0 1 1,-1-1-1,1 0 0,0 0 1,0 1-1,-1-1 1,1 0-1,-1 0 0,-1 0 1,-4 4 2,0-2 0,0 1 0,0-1 1,-14 5-1,20-8-4,-34 9 35,26-8-30,-25 2 0,4-4 0,29 1-5,0 0 1,0 0-1,0 0 0,-1 0 0,1-1 0,0 1 0,0 0 0,0-1 0,0 1 0,0-1 0,0 1 0,0-1 0,0 1 1,0-1-1,-1-1 0,1 1 14,1 0 1,-1 0-1,1 0 1,-1 0-1,1 0 1,0 0-1,-1 0 1,1-1-1,0 1 1,0 0-1,0 0 1,0 0-1,0-1 1,0 1-1,0 0 1,0 0-1,0 0 1,0 0-1,1-2 1,10-25-584,-7 20-408,14-35-5303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57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384 1 9688,'65'37'0,"-48"-29"-2,-14-6 1,0 0 0,0 0 1,0 0-1,0 0 0,0 0 0,4 5 0,11 10-3,28 33 1,10 35-9,-52-79 3,-1-1 0,-1 1 0,1-1 0,-1 1 1,2 6-1,46 206-54,-49-212 64,0 0 1,-1 0-1,0 1 0,0-1 1,-1 9-1,-46 241 24,45-247-14,0 0 0,-1-1 0,0 0 0,-8 14 0,-66 123 48,-26 5-21,58-92 96,-208 212-1148,119-137-4852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04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433 495 2784,'0'0'547,"-1"-3"-245,-5-12 26,5 13-278,0 1-1,0-1 1,0 0 0,0 1-1,0-1 1,-1 1 0,1-1-1,-1 1 1,1 0-1,-1-1 1,1 1 0,-4-2-1,0 0 16,-2-2 46,0 1 0,0-1 1,0 1-1,0 1 1,-1-1-1,0 1 1,0 1-1,0-1 1,-9 0-1,-4 0 188,-1 1 0,0 1 0,-23 2 0,-8 0 160,48-1-392,-1 1 0,0-1-1,1 1 1,-1 0 0,1 0 0,-1 0 0,1 1 0,0 0 0,-1 0 0,1 0 0,-6 4-1,6-2-34,-1 1 0,1 0 0,1-1-1,-1 1 1,1 1 0,0-1-1,0 1 1,1-1 0,-1 1-1,1 0 1,1 1 0,-1-1-1,1 0 1,0 1 0,-1 7 0,0-4-22,-2 10 56,0 1 1,2 0 0,-2 23 0,4-24-42,0-12-3,0 0-1,1 0 1,0 0 0,1 0 0,0 0 0,0 0-1,1-1 1,0 1 0,5 13 0,-4-12-8,-1-5-4,-1-1-1,1 1 1,0 0 0,0 0 0,1-1 0,-1 1 0,1-1 0,-1 0 0,1 0-1,0 0 1,0 0 0,1 0 0,4 2 0,-3-1-2,-4-3-5,0 0 1,0-1-1,0 1 0,0 0 0,1-1 0,-1 1 0,0-1 0,0 1 0,1-1 0,-1 0 0,0 1 0,1-1 1,-1 0-1,0 0 0,1 0 0,-1 0 0,0 0 0,1 0 0,-1 0 0,2-1 0,2 0 6,0 0-7,1 0 0,-1-1 0,1 1 0,-1-1 0,0 0 0,1-1 0,-1 1 0,0-1 0,-1 0 0,9-7 0,24-23 1,-27 19 0,0 0-1,0 0 1,-2-1 0,0 0-1,-1 0 1,0-1 0,7-26-1,4-19 25,-15 50-8,3-11 93,-1 0-1,3-36 0,4 73 113,-5-4-165,0 1-1,-1 1 1,0-1 0,7 24-1,14 62 36,-13-41-39,-4-28-46,9 47 58,5 76 5,-23-121-31,-16 140 20,8-135-27,-63 127 12,53-136-12,7-12-20,-1 1-4,-1 0 0,-1 0 0,0-1-1,-1-1 1,-16 13 0,-16 6 30,40-30-34,1 1 0,-1-1 0,-1 0 0,1-1 1,0 1-1,-1-1 0,-8 2 0,-13-6 9,19-2 33,5 1-40,1-1-1,0 0 1,0 0 0,0 0 0,0-1-1,1 1 1,0-1 0,0 1 0,-3-8-1,4-3 68,5-10-18,14-47 1,-8 48 43,78-126 44,-65 116-50,114-130 41,-108 133-48,112-127 36,-112 126-57,132-116 21,-127 123-47,122-69 16,-129 82-43,-5 5-9,0 1 1,34-6 0,-54 12-5,1 0-1,-1-1 1,0 1 0,0 0 0,0 0-1,0 0 1,0 1 0,0-1 0,0 0-1,1 1 1,-1 0 0,0-1-1,0 1 1,-1 0 0,4 1 0,2 2 0,-4-3 0,0 0-1,-1 1 0,1-1 0,-1 1 1,1-1-1,-1 1 0,1 0 1,2 3-1,-3-2 1,1 0-1,-1 0 1,0 0 0,0 1 0,0-1 0,2 8-1,7 32 2,6 126-12,-16-164 9,0-1-1,0 1 0,1 0 1,-1 0-1,1-1 0,0 1 1,1-1-1,3 6 0,-2-4 0,-3-4 1,1 0-1,-1 0 1,1 0 0,-1-1 0,1 1-1,0-1 1,0 1 0,0-1-1,-1 0 1,1 1 0,1-1-1,-1 0 1,0 0 0,0-1 0,0 1-1,0 0 1,1-1 0,-1 1-1,0-1 1,1 0 0,-1 0 0,0 0-1,5 0 1,0-1-1,1 0 0,-1 0 1,0-1-1,10-3 0,-14 4 0,1-1 0,-1 1 0,0-1-1,0 0 1,0 0 0,0 0 0,0-1 0,0 1 0,-1-1 0,1 1 0,-1-1 0,0 0-1,4-5 1,-4 4 0,1 0 0,-1 0 1,1 0-1,-1-1 1,0 1-1,-1-1 0,1 0 1,-1 0-1,0 0 0,0 1 1,-1-1-1,1 0 1,-1-6-1,0 5 0,1 2 2,-1 1-1,0-1 0,0 1 1,0 0-1,0-1 0,-1 1 1,1-1-1,-1 1 1,-2-7-1,-1-2 1,-12-36 0,-6 1 0,-4 10 1,22 32 0,-1 1 1,0 0-1,0 0 1,0 0-1,0 1 1,-1 0-1,-10-5 1,7 8 26,-2 4-18,0 1-1,0 0 1,1 1-1,-13 8 1,6 0 38,-68 84 28,7 20 70,69-102-133,1-3 13,1 0 0,0 0 0,1 0 0,-7 24 0,10-26-18,2-7-3,0 1 0,0 0 0,1 0-1,-1 0 1,1 0 0,0 0 0,1 0-1,-1 0 1,1-1 0,0 1 0,0 0-1,1 0 1,-1-1 0,4 6 0,-3-3-2,5 7 5,18 16 4,-20-26-11,0 0-1,0 0 1,0 0 0,1-1-1,6 4 1,-4-4 0,-1 0 1,1 0-1,14 3 0,-13-5 0,1 1-1,-1-1 0,12-1 1,-3-2-2,-1 0 0,0-1 0,0-1 1,0 0-1,20-9 0,72-34-4,-86 36 5,4-4-6,42-31-1,-47 30 6,35-33 1,-42 33 0,0-1 0,23-34 0,18-50 0,-4-4 0,-3 5 1,24-71 8,-64 141 5,20-128 34,-26 142-32,0 4 6,-1-1 0,-1 0 0,0-20 0,-1 31-2,-3 6 0,-6 10-6,1 1 0,-12 30 0,17-38-11,-1 4 8,-10 21 5,2 0 0,1 1 1,-11 60-1,6-17-4,-2 20-8,1 2 1,2 1-3,7-10-2,11-18 0,3-21 0,-5-19 0,-3-16 1,2-13-2,-1 0 1,1 1-1,0-1 1,-1 0-1,1 1 1,0-1-1,1 1 1,-1-1-1,0 0 1,1 1-1,-1-1 1,1 0-1,0 0 1,0 1-1,0-1 1,0 0-1,1 2 1,0-2-1,-1 0 0,0-1 1,1 1-1,-1-1 0,1 1 1,0-1-1,-1 1 0,1-1 1,0 0-1,0 0 1,0 0-1,0 0 0,0 0 1,0-1-1,0 1 0,0-1 1,0 1-1,0-1 0,0 0 1,0 1-1,0-1 1,4-1-1,1 0-1,0 0 0,-1 0 0,1-1-1,-1 0 1,1-1 0,-1 0 0,6-3 0,55-35-21,21-22 4,-73 52-62,-1 0-1,0-1 1,-1-1 0,-1 0-1,18-23 1,-9 9-1089,33-37-6610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05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1 224 7264,'0'0'20,"1"-1"-23,1-2 5,0 0 0,1 0-1,0 1 1,0-1 0,-1 1 0,1 0-1,1 0 1,-1 0 0,0 0-1,5-2 1,47-17 59,48-11-1,106-24 199,-140 39-184,139-40 436,-177 46-168,-29 10-175,-4 18 184,-71 120 192,69-129-512,1 0-1,0 0 1,0 0-1,1 0 1,0 0 0,1 0-1,0 1 1,-1 15-1,2-14-10,-1 1 14,1 0 0,0 0 0,1 0 0,1 0 0,4 21 0,-3-19-18,-1-6-4,-1-1 0,1-1 0,1 1-1,-1 0 1,1 0 0,0-1 0,0 0 0,0 1 0,1-1 0,0-1 0,5 6-1,-5-5-3,6 6 27,0-2-1,19 15 1,-23-19-22,0-1-1,0 1 0,0 1 1,-1-1-1,0 1 1,5 7-1,-9-12-9,-1 0 0,0-1 0,0 1 0,1 0 0,-1 0 0,0 0 0,0 0 0,0-1 0,0 1 0,0 0 0,0 0 0,0 0 0,0 0 0,0-1 0,-1 1 0,1 0 0,0 0 0,0 0 0,-1-1 0,1 1 1,-1 1-1,-1 1 7,-1 6 2,-1-1 0,0 1-1,-1-1 1,0 0 0,0-1 0,-1 0 0,0 1 0,0-2-1,-1 1 1,-13 11 0,14-14-9,2 1 12,-1-1 0,0 0 0,0-1 0,0 1 0,0-1 0,0 0 0,-9 4 0,-4 0 3,7-1-5,-50 20 100,-8 3 25,69-29-136,0 0-1,0 0 1,0 0 0,0 0 0,0-1 0,0 1 0,0 0 0,0 0 0,0 0 0,0 0-1,0 0 1,0 0 0,0 0 0,0 0 0,0 0 0,0 0 0,0-1 0,0 1 0,0 0-1,0 0 1,0 0 0,0 0 0,0 0 0,0 0 0,-1 0 0,1 0 0,0 0 0,0 0-1,0 0 1,0 0 0,0 0 0,0 0 0,0 0 0,0-1 0,0 1 0,0 0 0,0 0-1,0 0 1,-1 0 0,1 0 0,0 0 0,0 0 0,0 0 0,0 0 0,0 0-1,0 0 1,0 0 0,0 0 0,0 0 0,0 0 0,0 0 0,-1 0 0,1 0 0,0 0-1,0 0 1,0 1 0,0-1 0,0 0 0,5-9 33,21-20-1366,5-6-5430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06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0 5656,'0'0'57,"1"4"-5,1 2-15,-1 0 0,0 1 1,0-1-1,0 0 0,-1 1 0,0-1 0,-1 9 0,-7 42 9,5-41-28,-3 32 130,-21 79-1,20-98-87,5-20-48,-17 73 107,17-69-93,0 0 0,0 0 0,2 0 0,0 22 0,0-34-20,0 0-1,0 0 1,1-1-1,-1 1 1,0 0 0,0 0-1,0 0 1,1 0-1,-1 0 1,0 0-1,1-1 1,-1 1-1,1 0 1,-1 0-1,1 0 1,-1-1-1,1 1 1,-1 0-1,1-1 1,0 1-1,-1-1 1,1 1-1,0 0 1,0-1-1,0 0 1,-1 1-1,1-1 1,0 1-1,0-1 1,0 0-1,0 0 1,0 1-1,-1-1 1,1 0-1,2 0 1,-1 0 4,0-1 1,0 1-1,0-1 0,0 1 1,0-1-1,0 0 1,0 0-1,0 0 0,0 0 1,-1 0-1,1 0 1,0 0-1,2-3 0,2-1 8,-4 3-5,0 0 1,0 0 0,0 0 0,0-1-1,0 1 1,-1 0 0,1-1 0,-1 0-1,3-4 1,3-8 74,-1-1 1,0 0-1,-1 0 1,-1 0-1,-1 0 0,3-25 1,-5 25-46,-1-44 279,-5-2 149,-14-66 1,15 112-183,0 0 1,-11-25 0,15 40-276,0 1 0,-1-1 0,1 1 0,0 0 1,0-1-1,0 1 0,-1-1 0,1 1 0,0-1 0,-1 1 0,1 0 0,0-1 0,-1 1 1,1 0-1,-1-1 0,1 1 0,-1 0 0,1 0 0,0-1 0,-1 1 0,1 0 0,-1 0 1,1 0-1,-1 0 0,1-1 0,-1 1 0,1 0 0,-1 0 0,0 0 0,1 0 0,-1 0 1,1 0-1,-1 0 0,1 1 0,-1-1 0,1 0 0,-1 0 0,1 0 0,0 0 0,-1 1 0,1-1 1,-1 0-1,1 0 0,-1 1 0,1-1 0,0 0 0,-1 1 0,1-1 0,-1 1 0,1-1 1,0 0-1,0 1 0,-1-1 0,1 1 0,0-1 0,0 1 0,-1-1 0,1 2 0,-15 27 105,14-27-97,-12 24 193,1 1 0,-9 31 0,14-36-158,-15 46 368,17-47-364,-2 0-22,5-14 3,0 1 1,0 0-1,1 0 0,-2 14 1,2 45 184,2-65-218,-1 0 0,0 0 0,1-1 0,0 1 1,-1 0-1,1 0 0,0-1 0,0 1 0,0 0 0,0-1 1,0 1-1,0-1 0,0 1 0,1-1 0,-1 0 1,0 0-1,1 1 0,-1-1 0,1 0 0,0 0 0,-1 0 1,1-1-1,0 1 0,2 1 0,-2-1 2,8 0 49,-5-2-50,0 0 1,0-1-1,0 0 1,0 1-1,0-2 1,0 1-1,0 0 1,0-1-1,-1 0 1,0 0-1,1 0 1,-1-1-1,0 0 1,-1 0-1,1 0 1,-1 0-1,4-5 1,0-1-2,-4 7-3,-1 0 0,0-1-1,0 1 1,0-1 0,-1 0 0,1 1-1,-1-1 1,0 0 0,2-6 0,7-31 73,9-78 0,-18 55 3,-1 55-47,1 3-14,-1 1-1,0-1 1,0 1 0,-1-1-1,1 1 1,-1-1-1,0 1 1,-1 0-1,-2-7 1,3 13-11,0-1-1,0 0 1,0 1 0,0-1-1,0 1 1,1 0 0,-1-1 0,0 1-1,0 0 1,0-1 0,1 1-1,-1 0 1,0 0 0,1 0-1,-1-1 1,1 1 0,-2 2 0,-2 4 3,1 0 6,0 0-1,0-1 0,1 1 1,-3 11-1,-4 12 24,-1-2 11,1 1 0,2 0 0,1 0 0,-4 57 0,10-84-33,0-2-20,0-1 1,0 1 0,0 0 0,0-1 0,0 1 0,0 0 0,0-1 0,0 1-1,0 0 1,0-1 0,0 1 0,0 0 0,1-1 0,-1 1 0,0 0 0,0 0-1,0-1 1,0 1 0,1 0 0,-1 0 0,0-1 0,0 1 0,1 0 0,-1 0-1,0-1 1,1 1 0,-1 0 0,1-1 0,0 0 0,0 1 0,0-1 1,0 0-1,0 0 0,0 0 0,-1 0 0,1 0 0,0 0 0,-1 0 0,1 0 0,-1 0 0,1-2 1,6-21 5,-1 0 0,-1 0 0,-1-1 0,-1 0 0,-1 0 0,-2-30 0,3-18 10,-3 72-16,0 0 0,1 0 0,-1 0 0,0 0 0,0 0 0,0 0 0,1 0 0,-1 0 0,0 0 0,1 1 0,-1-1 0,1 0 0,-1 0 0,1 0 0,0 0 0,-1 1 0,1-1 0,0 0 0,-1 0 0,1 1 0,0-1 0,0 1 0,0-1 0,0 1 0,-1-1 0,1 1 0,0-1 0,0 1 0,0 0 0,2-1 0,1 1 1,-1 0 0,1 0 0,0 0-1,0 0 1,-1 1 0,6 1 0,1 0 5,24 2-1735,1 0-6925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07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8 136 8696,'-3'-15'31,"1"0"0,0 0 1,2-18-1,0 31-12,1 0 1,0 0-1,-1 1 0,1-1 1,0 0-1,0 1 0,1-1 1,-1 1-1,0-1 0,0 1 0,1 0 1,-1-1-1,1 1 0,-1 0 1,1 0-1,0 0 0,-1 0 1,1 0-1,0 1 0,-1-1 0,1 0 1,0 1-1,0-1 0,2 1 1,-2-1 0,0 1 0,0 0 0,0-1 0,0 1 0,0 0 0,0 0 0,0 0 0,1 0 1,-1 1-1,0-1 0,0 1 0,0-1 0,0 1 0,0 0 0,-1-1 0,1 1 0,0 0 0,0 0 1,0 0-1,-1 1 0,1-1 0,0 0 0,-1 1 0,1-1 0,-1 1 0,0-1 0,3 4 0,1 2 3,-3-4-9,0 1 0,0-1 0,0 1 0,0-1 0,0 1 0,-1 0 0,1 4 0,29 92 110,-29-93-109,0-1-1,-1 1 1,1-1-1,-1 1 1,-1 0-1,1-1 1,-2 8 0,1 5 1,0-14-11,-2 50 30,1-42-13,6 116 108,-5-126-75,0-2 9,0 0-62,0-1 1,0 0 0,0 0 0,0 0-1,0 0 1,0 1 0,0-1 0,0 0 0,0 0-1,0 0 1,0 0 0,0 1 0,0-1-1,0 0 1,0 0 0,0 0 0,0 0-1,0 1 1,0-1 0,0 0 0,1 0-1,-1 0 1,0 0 0,0 0 0,0 1 0,0-1-1,0 0 1,0 0 0,0 0 0,1 0-1,-1 0 1,0 0 0,0 0 0,0 1-1,0-1 1,0 0 0,1 0 0,-1 0-1,0 0 1,0 0 0,0 0 0,0 0 0,1 0-1,-1 0 1,0 0 0,0 0 0,0 0-1,0 0 1,1 0 0,-1 0 0,0 0-1,0 0 1,0 0 0,0 0 0,1 0-1,-1 0 1,0-1 0,6-13 81,0 0 0,-2-1 0,5-21 0,8-25 100,-12 45-164,-2 8 11,0 0 0,0 1 1,1-1-1,6-10 0,57-86 158,-49 84-34,9-4-48,56-38-1,-59 50 8,9 2-40,52-10 0,-65 20-13,-11 4-49,1-1 0,-1 1 0,0 1 0,0-1 0,0 2 0,10 7 0,-17-12-10,-1 0 1,0 0-1,0 0 0,0 0 1,-1 0-1,1 0 0,0 0 1,0 0-1,-1 0 0,1 1 1,1 1-1,4 9 4,-1 0 0,0 1 1,0 0-1,-2 0 0,1 0 0,-1 0 1,-1 0-1,0 17 0,-1-18 0,1 5-1,-1 1 0,-1-1 1,-1 1-1,-4 27 0,4-39-5,0 1 5,0 1 0,0-1 0,-1 1 0,0-1 0,-1 0 0,0 1 0,0-1 0,0-1-1,-6 10 1,8-16-3,0 1 0,0-1 0,0 1 0,0-1 0,0 0 1,0 1-1,0-1 0,0 0 0,0 0 0,0 1 0,0-1 0,0 0 0,0 0 0,0 0 0,0 0 0,0-1 0,0 1 0,0 0 0,0 0 0,0 0 0,0-1 0,0 1 0,0-1 0,0 1 0,0-1 0,0 1 0,1-1 0,-1 1 0,0-1 0,0 0 0,0 1 1,1-1-1,-2-1 0,0-4 5,-1 1 0,1-1-1,0 0 1,1 0 0,-1 0 0,1 0 0,0 0 0,1 0 0,-1 0 0,2-11 0,0 3 11,1 0 1,1-1-1,0 1 0,7-19 1,1 2 53,1 0 0,28-48 1,-33 66-60,-3 8 1,-1 0 1,1 1-1,0-1 0,0 1 0,0-1 0,6-3 0,-3 1 11,2 0 1,-1 1-1,1 0 0,-1 1 1,2 0-1,-1 0 0,0 1 1,1 0-1,0 0 0,14-2 1,9 7 4,-21 3 45,-7 1-62,0 0 1,-1 0-1,1 1 0,-1 0 1,0-1-1,0 1 0,3 9 1,-3 1 46,-2 97 20,-3-92-59,-1 1 1,-2-1-1,-11 41 1,11-47-16,-21 55 46,20-58-46,1-1-1,0 1 1,-3 12-1,8-23-5,-1-1 0,0 1-1,0 0 1,0 0 0,1-1 0,-1 1-1,0 0 1,0-1 0,1 1 0,-1-1-1,1 1 1,-1 0 0,1-1 0,-1 1-1,1-1 1,-1 1 0,1-1 0,-1 1-1,1-1 1,0 0 0,-1 1 0,1-1-1,-1 0 1,1 1 0,0-1 0,0 0-1,0 1 1,14 3-6,-5-4-27,6-4-390,0-1 1,0 0 0,18-10-1,16-9-7823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09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1 460 5744,'0'-4'-5,"0"0"0,0 0 0,1 1 1,-1-1-1,1 0 0,0 1 0,0-1 0,0 0 1,1 1-1,-1-1 0,1 1 0,0 0 0,0 0 1,0-1-1,3-2 0,-3 4-6,0 0-1,0 1 1,0-1-1,0 0 1,0 1-1,1-1 1,-1 1-1,0 0 1,1 0-1,-1 0 1,1 0-1,0 0 1,-1 0-1,1 1 1,-1-1-1,1 1 1,0 0-1,0 0 1,4 0-1,-7 1 11,1-1 0,0 0 0,-1 1-1,1-1 1,-1 1 0,1-1 0,0 1 0,-1-1 0,1 1-1,-1-1 1,1 1 0,-1 0 0,0-1 0,1 1-1,-1 0 1,0-1 0,1 1 0,-1 0 0,0 1 0,2 1-2,2 7 2,0 1 1,-1 0 0,0 0 0,-1 0-1,0 0 1,0 0 0,-1 0 0,-1 0-1,-1 15 1,4 33 19,-3-56-12,1-1 0,0 1 0,0-1 1,0 1-1,0-1 0,0 1 1,0-1-1,1 0 0,-1 1 1,1-1-1,-1 0 0,1 0 1,0 0-1,0 0 0,0-1 1,3 3-1,-1-1 10,-3-2-5,2 1 1,-1-1 0,0 0-1,0 0 1,0 0 0,0 0-1,1-1 1,-1 1 0,0-1-1,1 1 1,-1-1 0,1 0-1,-1 0 1,0 0 0,1 0-1,-1 0 1,0 0 0,1-1-1,-1 1 1,0-1 0,1 0-1,3-1 1,-3 1 12,4-2 28,0-1 1,0 1-1,0-1 1,0 0-1,0-1 1,-1 0-1,0 0 0,9-9 1,-6 6-9,0 0 22,-1-1 0,0 0-1,0 0 1,-1-1-1,0 1 1,7-15 0,-7 12-24,-5 9-11,1 0-1,-2 0 1,1-1 0,0 1 0,-1 0-1,1-1 1,-1 0 0,0 1 0,0-1-1,0-4 1,2-6 19,1 2-17,-3 9-13,0 0-1,-1 1 1,1-1 0,0 0-1,-1 0 1,0 0-1,1 0 1,-1 0-1,0 0 1,-1 0 0,0-4-1,1 1 32,-1 0-1,-1 0 1,1 0 0,-1 1-1,0-1 1,0 0 0,0 1-1,-1-1 1,0 1 0,0 0-1,-1 0 1,1 0 0,-1 0-1,0 1 1,-7-7 0,2 7 168,-2 4-144,0-1 0,0 1 0,-22 4 0,16 1 124,-6 6-108,1 2 1,-28 20-1,31-15 96,-6 16-61,-28 50-1,42-57-12,7-12-63,-1-2-24,1 0 0,1 1 0,0 0 1,1 0-1,0 0 0,1 0 0,1 0 0,1 17 1,3-2 66,10 33 0,-7-48 46,2-3-92,0-1 0,1 0 1,15 12-1,-9-15 80,16-1-43,48 3 1,-58-9-59,1 0 1,-1-2 0,0-1-1,33-8 1,-35 7-18,6-4 30,90-47 12,-96 40-32,-11 7-13,6-7 1,1 0 0,-2-1 0,0-1 1,21-31-1,72-154 52,-76 132-39,38-36 54,-67 104-54,-2 31 53,0-6-46,-1 1 0,-4 25 1,-17 90 27,4-41 30,13-73-79,-8 31 29,10-45-24,1 0 1,0 0 0,-2 0 0,1-1 0,-1 1 1,-1-1-1,-10 19 0,14-28-11,0 0 0,1-1 0,-1 1 0,0 0 0,0-1 0,0 1 0,1-1 0,-1 1 1,0-1-1,0 1 0,0-1 0,0 1 0,0-1 0,0 0 0,0 0 0,0 0 0,0 1 0,0-1 0,0 0 0,0 0 0,0 0 0,0 0 0,0-1 1,0 1-1,0 0 0,0 0 0,0-1 0,0 1 0,0 0 0,0-1 0,0 1 0,1-1 0,-1 1 0,0-1 0,0 1 0,0-1 0,1 0 0,-1 1 0,0-1 1,1 0-1,-1 0 0,-1-1 0,0-1 6,-1-1 1,1 1-1,0 0 1,0-1-1,0 0 0,0 1 1,0-1-1,1 0 1,-2-7-1,1 4 3,2 3-1,-1 1-1,1-1 1,0 1-1,0 0 0,0-1 1,1 1-1,-1-1 1,1 1-1,2-6 1,9-44 140,27-69 1,-32 102-136,-4 13 6,-1 0 0,1 0 0,1 0-1,-1 0 1,9-12 0,55-69 122,-51 75-62,-3 5-52,1 0-1,-1 1 1,25-9 0,-24 15 32,-2 3-39,0 1 0,0 0 0,14 6 0,-15-1 25,1 9-17,20 34 0,-25-32-9,1 21 1,-1 1-1,-3 0 1,0 56 0,-4-96-19,1 24 2,1-17 9,3-18 49,7-32-44,-5 22-14,42-112 42,-42 116-44,-4 9 4,1 0-1,0 1 1,0-1-1,9-11 1,47-59 31,-55 71-31,0 1 0,0-1 0,1 1-1,0 0 1,0 1 0,0-1 0,1 1 0,-1 0-1,1 1 1,10-4 0,-8 3 0,-5 2-1,0 1 1,0-1 0,0 1 0,0 0-1,1 0 1,-1 0 0,1 1 0,-1-1-1,0 1 1,1 0 0,-1 0 0,9 2-1,-10-2-3,-1 0-1,-1 1 0,0-1-1,1 0 1,-1 0-1,0 1 1,1-1 0,-1 1-1,0-1 1,0 1 0,1-1-1,-1 1 1,0 0 0,0 0-1,0-1 1,0 1-1,0 0 1,2 2 0,-1 0 2,0-2-4,-1 1 0,0-1 1,1 1-1,-1 0 1,0-1-1,0 1 1,-1 0-1,1 0 1,0 0-1,0-1 0,0 5 1,0 1 0,0 0 1,0 1-1,-1 13 0,-6 47 1,-1 10-2,2-3 0,7-15 0,5-17 0,4-12 0,-10-29 0,0 0 0,0 0 0,0 0 0,0 0 0,1-1 0,-1 1 0,0 0 0,1-1 0,3 3 0,-4-3 0,0 0 0,1-1 0,-1 1 0,0-1 0,1 1 0,-1-1 0,1 1 0,-1-1 0,0 0 0,1 0 0,-1 0 0,1 0 0,-1 0 0,1 0 0,1 0 0,1-1 0,-1 0 0,1 0 0,0-1 0,0 1 1,-1-1-1,5-2 0,6-6 3,0-1 1,0-1-1,-1 0 1,-1 0-1,0-1 1,-1-1-1,14-21 1,12-20 0,1-2 1,0 3-2,-3 7 2,-4 7-3,-23 27-3,-4 6 2,0 1-1,1 0 0,0 0 1,10-10-1,-8 9 3,-7 7-3,0 0 0,0 0 0,0 1 0,0-1 0,0 0 0,0 0 0,0 0 0,0 0 0,0 0 0,0 0 0,0 0 0,0 0 0,0 0 0,0 0 0,0 0 0,0 0 0,0 0 0,0 0 0,0 0 0,1 0 0,-1 0 0,0 0 1,0 0-1,0 1 0,0-1 0,0 0 0,0 0 0,0 0 0,0 0 0,0 0 0,0 0 0,0 0 0,0 0 0,0 0 0,0 0 0,0 0 0,0 0 0,0 0 0,0 0 0,1 0 0,-1 0 0,0 0 0,0 0 0,0 0 0,0 0 0,0 0 0,0 0 1,0 0-1,0 0 0,0 0 0,0 0 0,0-1 0,0 1 0,0 0 0,0 0 0,0 0 0,0 0 0,0 0 0,0 0 0,0 0 0,1 0 0,-1 0 0,0 0 0,0 0 0,-13 32 2,-13 23-2,-6 16 0,20-37-1,-15 73 0,25-84-5,3-2 1,1 1 1,6 28-1,-7-46 2,1 0 0,-1 0 0,1 0 0,0-1 0,0 1 0,1-1 0,-1 1 0,1-1 0,-1 0 0,1 0 0,0 0 0,0 0 0,1 0 0,-1-1 1,1 1-1,-1-1 0,5 2 0,-3-1-4,-1-1 0,1 0 0,0 0-1,0 0 1,0 0 0,0-1 0,0 1-1,1-2 1,-1 1 0,0 0-1,0-1 1,1 0 0,9-1 0,-8 0-1,7-1-31,-7-1 33,-1 0 0,0-1 0,0 1 1,0-1-1,0-1 0,0 1 0,-1-1 0,0 0 0,0 0 1,0 0-1,-1-1 0,1 1 0,-1-1 0,-1 0 0,5-9 1,-2 3 1,-4 9 3,0-1-1,-1 1 1,0-1-1,1 0 1,-1 0-1,0 1 1,-1-1-1,1 0 1,-1 0-1,0-5 1,2-38-13,-6-12 12,0 36 12,-1 0 0,-1 1-1,-17-41 1,1 6 16,10 27 29,11 28-14,-7-5 119,6 19-148,7 4-9,-3-13-5,1 0 1,0 0 0,0 0 0,0-1 0,0 1 0,0-1 0,0 0 0,0 0 0,1 0 0,-1 0-1,1-1 1,0 1 0,-1-1 0,1 0 0,0 0 0,5 1 0,3 0-12,0-1 1,0 0-1,15-1 0,-19 0-22,0-1-1,0 1 0,-1-2 1,1 1-1,7-4 0,13-2-240,-19 5 170,-1 0 1,1 0 0,0 1-1,-1 1 1,1-1 0,0 1-1,0 1 1,-1-1 0,1 2-1,0-1 1,-1 1 0,1 0-1,-1 1 1,12 5 0,-7-1 14,1-1 1,0 0 0,28 6-1,-36-11 79,-1 0-1,1 0 0,0-1 1,0 0-1,-1 0 0,1 0 1,0-1-1,0 0 0,-1 0 1,1-1-1,-1 1 0,1-1 1,8-4-1,-8 2 9,-1 1-1,1-1 1,-1 1 0,0-2 0,1 1-1,-2-1 1,1 1 0,8-12-1,-12 14 5,1-1 0,-1 1-1,0-1 1,1 0 0,-1 0 0,-1 0-1,1 1 1,0-5 0,0 2 1,-1 0 0,-1-1 0,1 1 0,-1 0 0,0 0 0,0-1 0,0 1 0,-1 0 0,0 0 0,-4-8 0,-28-45 25,25 43-22,3 5 16,0 1 0,0 0 0,-1 0 0,-1 0 0,-10-9 1,16 16-17,-1-1 12,0 1-1,0-1 1,-1 1 0,1-1-1,-1 1 1,1 0-1,-1 1 1,0-1 0,0 0-1,-7-1 1,5 2 3,4 0-9,1 1 0,0 0 0,-1 0 0,1 0 0,-1 0 0,1 0 0,-1 0 0,1 0-1,-1 0 1,1 0 0,0 1 0,-1-1 0,1 1 0,-1-1 0,1 1 0,0-1 0,0 1 0,-2 1 0,-3 1 14,-3 1-5,5-3-2,0 1-1,1 0 1,-1 0-1,1 0 1,0 0-1,-1 1 1,-4 4-1,3-3 2,-1 0 0,1 1 0,0-1 0,1 1 1,-1 0-1,1 0 0,0 1 0,1-1 0,-1 1 0,1 0 0,0 0 0,0 0 1,1 0-1,0 1 0,0-1 0,0 1 0,1-1 0,0 1 0,0 0 0,1-1 0,0 13 1,1-9-14,-1-6-3,1-1 0,-1 0 0,1 0 0,0 0 0,0 0 0,0 0 0,0 0 0,0 0 0,4 5 0,2 5 3,1 0 1,0-1-1,1 0 0,0-1 1,1 0-1,17 15 0,12 4-2,-20-17 1,-1 1 0,-1 1 1,-1 0-1,29 35 0,-37-39-2,-6-9-2,1 1 1,-1 0 0,0 1 0,0-1 0,-1 0 0,1 1 0,-1-1 0,1 1 0,0 6 0,4 15 12,-2 0 0,-1 1 0,0 36 0,-3-58-6,0 0-1,1 1 1,-1-1-1,1 0 1,0 0 0,0 1-1,0-1 1,3 6 0,-2-6-2,-2-3-2,1 0 0,0 0 0,-1 0 0,1 0 0,0 0 0,0 0 0,-1 0 0,1 0 0,0 0 0,0 0 0,0-1 0,0 1 0,0 0 0,0-1 0,0 1 0,0-1 0,0 1-1,1-1 1,0 1 0,3 1 5,0 0 1,-1 0 0,1 0 0,0-1 0,0 0 1,1 0-1,-1 0 0,0-1 0,0 1 0,0-1 0,1 0 0,9-2 0,22-8 7,-21 2 18,4-6-13,30-31 0,-39 30-6,3-17-6,-1-2 1,-2 1-1,8-38 0,-6 4-6,1 1 2,-1 8-3,0 8-2,0 10 0,4-4-2,-19 50 0,1 0 0,0 0 0,1 1 0,-1-1-1,1 0 1,1 8 0,-1-5-1,0 1-3,0 1 1,0-1 0,1 1 0,1-1 0,0 0-1,4 12 1,-3-9-1,-1-6-1,1 1-1,-1-1 1,1 0-1,1 0 1,-1 0-1,1-1 1,0 1-1,1-1 1,6 7 0,-5-5-2,6 4-37,0-4 29,1-1 1,0 0 0,24 9-1,-21-14-29,-7-2 27,-3 0 13,1-1-1,0 0 0,-1 0 1,1 0-1,-1-1 1,1 0-1,-1 0 1,0 0-1,0-1 0,0 0 1,0 0-1,7-6 1,16-13-33,-1-1 1,39-42 0,-56 53 34,-8 8 2,1 0-1,-1-1 1,0 1-1,0 0 1,0-1-1,3-9 1,3-8-5,-2 0 1,0 0 0,-2 0 0,5-32 0,-4-2 5,-3 40 1,0-47 0,-2 44 0,-1 14 0,-2 7 0,-5 11 0,4-9 0,-28 52 1,-13 13 4,-5 0-3,0 1-2,5 4 0,30-45-2,1 1 0,1 0 1,2 1-1,-9 45 1,1 0-2,-27 115-76,38-169 54,-1-1-1,-1-1 1,-12 23-1,10-22 12,-70 137-204,25-26 100,48-113 116,3-10 3,5-9-1,0 0 0,-1 0 0,1 0 0,0 0 0,0 0 0,0 0 1,0 0-1,0 0 0,0 0 0,0 0 0,0 0 0,0 0 0,0 1 0,0-1 0,0 0 0,-1 0 0,1 0 0,0 0 1,0 0-1,0 0 0,0 0 0,0 0 0,0 0 0,0 0 0,0 0 0,0 0 0,0 0 0,-1 0 0,1 0 0,0 0 1,0 0-1,0 0 0,0 0 0,0 0 0,0 0 0,0-1 0,0 1 0,0 0 0,0 0 0,-1 0 0,1 0 0,0 0 1,0 0-1,0 0 0,0 0 0,0 0 0,0 0 0,0 0 0,0 0 0,0 0 0,0 0 0,0-1 0,0 1 0,0 0 0,0 0 1,0 0-1,0 0 0,0 0 0,0 0 0,0 0 0,0 0 0,0 0 0,0-1 0,0 1 0,-49-56 48,29 31-4,-30-30 0,-27-11 30,-28-28-1438,56 47-5776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56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7712,'17'129'1055,"-8"-58"-533,-9-69-498,0 1 0,0-1 0,1 1 0,-1-1 1,1 1-1,0-1 0,0 1 0,-1-1 0,2 0 0,-1 1 0,0-1 0,0 0 0,1 0 0,-1 0 0,1 0 1,0 0-1,-1 0 0,1 0 0,3 2 0,0-2-6,-1-1 0,1 1 1,-1-1-1,1 0 0,-1 0 0,1-1 0,-1 1 1,1-1-1,7-1 0,4 2-5,-6-1 16,-1 0-1,1 0 1,13-3 0,68-11 110,-85 13-117,1-1 1,-1 0 0,0-1 0,1 1 0,-1-1-1,0 0 1,-1-1 0,1 1 0,8-8-1,-6 5 0,1 0 35,0 0 1,0-1-1,-1 0 1,0-1-1,0 0 1,-1 0-1,0 0 1,7-13-1,-12 19 77,2-3 14,-3 3-118,-2 2 237,-61 80 40,55-70-295,1 1-1,0 1 1,0-1 0,2 1 0,-1 0 0,1 0 0,-3 16 0,4-15-6,-1 0 7,1 0 0,1 1-1,-2 18 1,1-3-4,-9 64-1,-1-2-3,8-67-4,-10 30 0,10-41-1,0 1 0,-13 21 0,13-26 0,-1-1 0,0 0 0,-11 11 0,6-9-1,0-1 1,-1 0 0,0 0 0,-17 8-1,23-14 1,-1 0-1,0 0 0,1-1 1,-1 0-1,0 0 0,0 0 1,0-1-1,0 0 0,-10 0 1,8-1-2,6 1 2,1-1-1,-1 0 1,0 0-1,1 0 1,-1 0-1,1 0 1,-1-1-1,0 1 0,1-1 1,-4 0-1,-2-2 1,-20-9 0,7-4 0,11-3 0,10 16 0,-1 0 1,1 0-1,0 0 0,1 0 1,-1 0-1,0 0 1,1-1-1,0 1 1,0 0-1,0 0 1,1-3-1,16-30 12,-15 30-9,2-1 3,0-1 1,0 1 0,0 0-1,1 1 1,0 0-1,0-1 1,12-7 0,-9 6 0,9-5 34,104-51 30,-33 29 144,-47 20-1718,1-2-5857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11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58 126 4576,'5'-13'18,"-4"10"-2,0-1 1,0 1 0,1 0-1,-1 0 1,1 0 0,0 0-1,0 0 1,3-3 0,47-52 219,-39 49 104,-5 6-268,-1 0 0,1 1 0,-1 0 1,1 0-1,0 1 0,0 0 0,0 1 0,-1 0 0,1 0 1,0 0-1,0 1 0,0 0 0,-1 1 0,13 3 0,17 13 46,-23-8 162,1 8-157,-2-1 0,18 34 0,-22-29 45,-6-9-102,2 6-14,-2 0-1,0 0 1,0 0 0,-2 0-1,-1 32 1,-15 139 145,10-147-83,-32 155 43,31-163-50,-11 125 39,17-131-52,14 108 34,-13-130-108,0 0 1,0-1 0,1 1-1,-1 0 1,2-1 0,4 12-1,1-1 2,-3 0-7,-3-12-2,0 0 0,0 1 0,0-1 0,1 0 0,0 0 0,5 7 0,-3-5 10,0 0 1,1 0 0,0-1-1,7 7 1,-10-10-13,0-1 0,1 1 0,-1-1 0,0 0 0,1 0-1,-1-1 1,1 1 0,-1-1 0,1 1 0,0-1 0,0 0 0,7 1 0,-10-2-5,0-1-1,1 1 1,-1 0 0,0 0 0,1 0 0,-1-1 0,0 1 0,1 0 0,-1-1 0,0 1-1,0-1 1,1 0 0,-1 1 0,0-1 0,0 0 0,0 0 0,0 0 0,1-1-1,3-2 10,18-16 13,-15 8 46,-1-6-39,-1 1 0,7-35 0,-12 31 53,-18-98 41,9 95-34,0 3-40,1 1-18,-1 1 0,-1 0 0,-1 1 0,-21-30 0,-67-76 111,74 100-41,16 18-81,-8-8 5,-2 1-1,1 0 1,-2 1-1,0 1 1,0 1-1,-27-10 1,39 17-21,-78-28 118,68 25-82,-1 1 0,0 0 0,-21-1 0,36 5 73,9 1-48,97-6 66,32-11-58,-36-3 1,-73 16-74,-15 2 0,0 0 1,0-1 0,19-7 0,164-70 68,-116 45-62,-57 26-9,66-30 18,-73 32-6,0-1 0,-1 0 0,0-1-1,17-16 1,-19 15-5,-9 8 16,-1 0-1,2-4-31,-1 5 25,0 10 100,4 22-113,0-3-7,4 8 0,45 133 41,-45-131 18,6 56 1,-11-36 4,-4-49-50,4 84 169,-4-90-164,2 5-5,1-6-4,0-2-9,0 0 0,0 0 0,0-1 0,0 1 0,-1-1 0,1 0 0,0 0 1,0 0-1,0 0 0,-1-1 0,1 0 0,-1 0 0,1 0 0,-1 0 0,4-3 0,5-4 3,-1-1 0,0-1-1,16-19 1,97-143 18,-72 91-11,-26 42 8,2 1-1,1 1 1,52-50 0,-77 84-14,10-7 38,-14 11-41,0 0-1,1 0 0,-1 0 1,1 0-1,-1 0 1,0 0-1,1 0 1,-1 0-1,0 0 1,1 0-1,-1 0 0,0 0 1,1 0-1,-1 1 1,0-1-1,1 0 1,-1 0-1,0 0 1,1 0-1,-1 1 0,0-1 1,0 0-1,1 0 1,-1 1-1,0-1 1,0 0-1,1 1 1,-1-1-1,0 0 0,0 1 1,0-1-1,0 0 1,0 1-1,1-1 1,-1 0-1,0 1 1,0-1-1,0 0 0,0 1 1,0-1-1,0 0 1,0 1-1,5 16 9,1-1 0,1-1 0,0 1 0,1-1-1,1 0 1,0-1 0,18 22 0,-16-28-3,23 9-1,-26-14-5,1 0-1,0 0 0,14 1 1,31-2-1,4-9 1,-39 4 2,-1-2-1,1-1 1,-2 0 0,1-1-1,0-1 1,-2 0 0,1-2-1,26-18 1,-40 25-2,1 0 0,-1 0 1,0 0-1,0-1 0,-1 1 0,1-1 0,-1 1 0,0-1 1,1 0-1,-2 0 0,1 0 0,1-5 0,-1 4 1,-1 1 1,0 0-1,0 0 0,-1-1 0,0 1 1,1 0-1,-1 0 0,-1-1 0,1 1 1,-1 0-1,0 0 0,0 0 0,-2-7 1,1 5-1,0 0 2,0 0-1,0 1 0,0-1 1,-1 1-1,0-1 1,0 1-1,-1 0 0,1 0 1,-1 1-1,-5-5 1,3 2-2,-5-2 13,-2 4-9,0 0-1,0 1 1,0 0-1,-19-2 1,10 7 21,-17 10-7,-45 18 0,53-15 9,1 1 0,-49 34 1,64-39-24,1-1 8,0 2-1,1-1 0,0 2 1,0 0-1,-19 24 0,23-24-9,8-11-2,-1 0-1,1 1 0,0-1 1,0 1-1,0-1 0,0 1 1,0-1-1,1 1 0,-2 3 1,-13 45 11,13-39-12,0 0 0,1 0 0,1 19 0,1-16 1,0 0-1,5 17 1,-3-21-1,0 0-1,0 0 0,5 10 1,-5-14-1,0 0 0,1-1 0,-1 1 0,1-1 0,7 7 0,-7-8 0,1 0 0,-1 0 0,1 0 0,0-1 0,0 0 0,8 4 0,-2-3-1,1-1 1,-1 0 0,1-1 0,0 0 0,0-1 0,-1 0 0,1-1-1,13-2 1,2-1-5,129-37 2,-124 29-3,43-23-1,-51 21 6,31-23 1,16-18 0,-5-1 0,-6 4 0,-9 3 0,23-31 1,-71 76 0,0 0 0,-1-1 0,1 1 0,-1-1 0,1 0 0,-1 0 0,0 1 0,-1-1 0,1-1-1,-1 1 1,1 0 0,-1 0 0,-1 0 0,1-1 0,0 1 0,-1-8 0,0 9 0,0-1 2,0 1-1,0-1 1,0 0-1,-1 1 1,1-1-1,-1 1 1,0-1-1,0 0 1,0 1-1,-1 0 1,-2-6-1,2 4 2,1 5-3,0-1 1,1 0 0,-1 1-1,0-1 1,1 1 0,-1-1 0,0 1-1,0-1 1,1 1 0,-1 0-1,0-1 1,0 1 0,0 0-1,0 0 1,0 0 0,1-1 0,-1 1-1,0 0 1,0 0 0,0 0-1,0 0 1,0 1 0,0-1 0,-1 0-1,0 1 3,-5-1 1,4 0-2,-1 0 1,1 1-1,0-1 0,0 1 0,0 0 1,0 0-1,-1 0 0,1 0 0,-2 2 1,-4 1 3,1 0-1,-1 0 1,1 1 0,0-1 0,1 2 0,-1-1 0,1 1 0,0 1 0,1-1 0,-1 1 0,1 0-1,1 0 1,-1 1 0,1 0 0,1 0 0,-6 11 0,2 14-4,7-29-3,1 1 0,0-1 0,0 1 0,0-1 0,1 8 0,12 22 0,-7-24-2,-1-2 1,2 1-1,-1 0 1,1-1-1,1 0 1,11 9-1,47 33-15,-51-39 18,-9-7-6,6 4-2,1 1 0,-2 1 0,15 14 0,-24-22 4,0 1 1,-1-1 0,0 1-1,1-1 1,-1 1 0,0 0-1,0-1 1,-1 1-1,1 0 1,0 0 0,-1-1-1,0 1 1,0 0 0,0 0-1,0 0 1,0 0 0,0-1-1,-1 5 1,0-4-1,-2 9-17,-2-5 15,0 0 0,-1 0 0,1 0 1,-1 0-1,-1-1 0,1 0 1,-1 0-1,0-1 0,0 0 0,-1 0 1,0-1-1,-9 5 0,6-4 3,7-3 1,0-1 0,0 1 0,0-1 0,0 0 0,0 0 1,0 0-1,-1-1 0,-4 1 0,-48 1-13,56-2 12,-1 0-1,1-1 0,-1 1 1,1-1-1,-1 1 0,1-1 1,-1 0-1,1 1 1,-1-1-1,1 0 0,0 0 1,-1 0-1,1 0 0,0 0 1,0 0-1,0 0 0,0-1 1,0 1-1,-1-2 1,1 1-4,0-4-33,4 0-154,0-1 1,1 0-1,0 1 1,0 0-1,0 0 1,7-7-1,-10 11-38,28-34-7455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11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10 8608,'1'-2'57,"3"-5"10,-3 7-53,0 1 0,0-1 0,0 1 1,0-1-1,-1 1 0,1 0 0,0 0 1,-1-1-1,1 1 0,0 0 0,-1 0 0,1 0 1,-1 0-1,0-1 0,1 1 0,-1 0 1,1 0-1,-1 0 0,0 0 0,0 0 0,0 0 1,0 0-1,0 2 0,0 84 289,-25 131 60,13-128-316,4 15 60,5-78-99,2-15 9,0 1 0,2 24 0,1-9 7,1 1 1,1 0 0,13 42-1,0-32-16,-15-35-5,0 0-1,0-1 0,0 1 0,1-1 1,-1 1-1,1-1 0,0 0 0,0 0 0,0 0 1,0 0-1,1-1 0,-1 1 0,1-1 1,0 0-1,-1 0 0,9 3 0,-11-5-1,0 1-1,-1-1 1,1 0-1,-1 0 1,1 0-1,-1 1 0,1-1 1,-1 0-1,1 0 0,-1 0 1,1 0-1,-1 0 1,1 0-1,-1 0 0,1 0 1,0 0-1,-1 0 1,1 0-1,-1 0 0,1 0 1,0-1-1,6-1 5,1-1-1,-1 0 1,0-1-1,0 0 1,0 0 0,-1 0-1,13-11 1,38-41 35,-44 43-38,115-121 226,-84 84-112,1 11 12,-44 39-116,0-1 0,-1 0 0,1 1 0,0-1 0,0 1 1,1-1-1,-1 1 0,0 0 0,0-1 0,0 1 0,0 0 0,0 0 1,0 0-1,0 0 0,0 0 0,1 0 0,-1 0 0,0 0 0,0 0 1,0 0-1,0 1 0,0-1 0,2 1 0,-2 0 7,1 0-1,0 0 1,-1 1-1,1-1 1,-1 1-1,1-1 1,-1 1-1,0-1 1,1 1-1,-1 0 0,1 2 1,2 4 15,-1 0 0,0 0 0,0 0 1,1 9-1,-3-14-46,0 3 47,1-1 1,-1 1-1,0 0 0,0 0 1,0 0-1,-1 0 1,0 9-1,-1 7 8,3 2-15,-1-11 17,-1 1 1,0 0 0,-3 18 0,-20 123 161,19-127-87,3-23-199,0 1-10,1 0 1,-1 0-1,1 0 1,0 0-1,1 0 0,0 0 1,-1 0-1,2 1 1,-1-2-1,1 1 1,0 0-1,0 0 1,3 5-1,16 23-7224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13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264 534 8160,'0'0'-16,"0"10"-170,0 34 172,1 0 14,5-12 1,-4-27 6,0 1 0,1-1 0,-1 0 0,1 1 0,0-1-1,1 0 1,-1-1 0,1 1 0,0-1 0,0 1 0,0-1 0,1 0 0,-1-1 0,1 1-1,0-1 1,0 0 0,6 3 0,-8-6 6,0 1 1,1 0-1,-1-1 0,0 0 0,1 0 1,-1 0-1,0 0 0,1 0 1,-1-1-1,0 1 0,0-1 0,1 0 1,-1 0-1,0 0 0,0 0 0,0-1 1,0 1-1,3-3 0,-2 2 10,3-2 16,0 0 0,0-1 0,0 0 0,-1 0 0,1 0 0,-1-1 1,0 0-1,5-7 0,-4 5-6,-2 2 9,-1 0 0,1 0-1,-1 0 1,0-1 0,-1 1 0,1-1 0,-1 0-1,4-14 1,-4 11-3,-1 3 10,0 0 0,0 0 1,-1 0-1,0 0 0,0 0 0,-1 0 1,0-1-1,-1-10 0,0 6-3,1 9-18,-1-1-1,1 1 1,-1-1-1,0 1 1,0-1-1,0 1 1,0 0-1,-1 0 1,1 0-1,-1 0 1,0 0 0,0 0-1,0 0 1,0 0-1,-1 1 1,-3-4-1,3 2 6,-7-3 161,3 5-154,-1 0 0,1 0 0,0 1 0,-1 0 1,1 0-1,0 0 0,-1 1 0,1 0 0,-1 1 0,1 0 1,0 0-1,-1 1 0,1-1 0,0 1 0,-11 6 0,-35 15 28,30-9 87,-100 92 60,99-80-94,-74 105 43,85-108-97,5-2-40,1 1 1,-6 26-1,13-47-26,0 0 0,0-1-1,-1 1 1,1 0 0,0-1-1,0 1 1,0 0 0,0-1-1,0 1 1,0 0 0,1-1-1,-1 1 1,0-1 0,0 1-1,0 0 1,1-1 0,-1 1-1,0-1 1,1 2 0,-1-2-1,3 5 2,-1-1 0,1 1 0,0-1 1,0 0-1,4 4 0,-1-2-2,0-1 1,0-1-1,0 1 1,1-1-1,10 5 1,-2-2-1,0-1 0,20 5 0,-14-6 0,30 4 0,-23-7-1,0-2 1,54-5-1,-73 4 0,0 0 0,0 0 0,0-1 0,0-1 1,12-4-1,2-2 0,0 2 1,33-17 0,-40 16 0,-1-1 0,27-22 0,-23 15 0,27-31 0,-24 22 4,-2-1 1,0-1 0,-2 0 0,15-31 0,-1-8 14,36-67 226,-54 111-143,-12 21-27,-2 5 4,1 14-37,-1 1 0,-1-1 0,-6 32 0,4-33-36,-3 27 25,2 1-1,2 51 0,2 7 15,0-103-44,0 0-1,0 1 1,1-1-1,-1 0 1,0 0 0,0 1-1,1-1 1,-1 0-1,0 0 1,0 0-1,1 0 1,-1 1-1,0-1 1,1 0-1,-1 0 1,0 0-1,0 0 1,1 0 0,-1 0-1,0 0 1,1 0-1,-1 0 1,0 0-1,1 0 1,-1 0-1,0 0 1,1 0-1,-1 0 1,0 0-1,1 0 1,-1 0 0,0 0-1,1 0 1,-1-1-1,0 1 1,0 0-1,1 0 1,-1 0-1,0-1 1,0 1-1,1 0 1,5-6 4,-1 1-1,0-1 1,0 0-1,0 0 1,-1-1-1,5-6 1,19-38 15,55-109 68,-75 144-82,20-28 36,-11 21 9,1 0-1,1 1 1,32-29 0,-47 48-39,0 0 0,0 0 0,0 0 0,1 1 0,-1 0-1,1 0 1,-1 0 0,1 1 0,0-1 0,-1 1 0,8-1 0,13-3 58,-18 3-63,6-1 18,0 0 1,-1 0 0,1 1 0,0 1-1,0 0 1,0 1 0,0 0 0,21 4 0,-15 2-14,54 13 8,-68-19-20,2 0 0,14 14 0,2 4-2,-8-6-1,0-1-1,0-1 0,1 0 1,1-1-1,24 11 1,-28-15 2,-6-2-1,0-1 0,-1 1 1,2-1-1,8 1 1,61 10-9,-72-13 10,-1 0-1,1 0 1,0-1-1,-1 1 1,1-1-1,-1 0 0,1-1 1,-1 1-1,1-1 1,-1 1-1,8-6 1,-5 4-2,-2 0 2,0 1-1,0-1 0,0 0 1,-1 0-1,1-1 1,-1 1-1,0-1 0,0 0 1,0 0-1,3-6 1,-3 5-2,-2 3 1,-1 1 1,0-1-1,1 1 0,-1-1 0,0 0 1,0 0-1,0 0 0,0 1 0,-1-1 0,1 0 1,0 0-1,-1 0 0,0 0 0,1-3 1,1-3-2,2-27 1,-10-4 1,-9-8 0,-8 0 0,19 40 0,0 0 0,-1 0 0,-9-10 0,10 14 0,0-1 0,0 1 0,0 0 0,0 0 0,0 0 0,-8-3 0,7 4 0,1 0 0,-1 1 0,1-1 0,-1 1 0,0 0 1,0 1-1,-8-1 0,6 1 1,1 1-1,-1 0 1,0 0 0,1 0 0,-1 1-1,-6 3 1,0 0 0,0 1 0,-22 13 0,7 2 2,0 1-1,-25 27 1,43-39-1,0 0 0,1 1 0,0 0 0,1 0 0,0 1 0,-6 13-1,9-15-1,-1 6-5,5-11 4,-1 4-1,0 0 1,1 0-1,0 0 1,1 0-1,0 0 1,0 0-1,1-1 1,0 1-1,5 17 1,24 70-12,-22-80-7,0-7 13,1 1 1,1-1 0,-1-1 0,14 9 0,-8-11-26,2-5 21,-1-1 1,0 0-1,29-5 0,-24-1-34,84-54-14,-86 45 13,19-28-26,43-62 0,-71 90 66,14-24-11,-4-1 9,2-10 7,0-3 1,1-1 1,12-48 17,-19 51 19,-14 47-26,12-27 50,-13 28-36,-1-5 6,0 4 1,0-3 0,0 5 0,-18 4 25,10 2-51,1 1 0,1 0 0,-1 0 0,1 1 0,0-1 0,0 2 0,0-1 0,1 0 0,-6 11 0,-10 24-3,6-1-3,7-6 0,7-25-3,1 0 1,0 0 0,0 0 0,1-1-1,0 1 1,1 0 0,-1 0-1,2-1 1,5 15 0,-3-12-19,1-1 1,0 1 0,1-1-1,0 0 1,1 0-1,0-1 1,0 0-1,1-1 1,0 0 0,21 14-1,7 8-99,-36-28 114,0 0 1,0-1 0,0 1 0,0 0-1,0 0 1,-1 0 0,1 0-1,-1 0 1,1 0 0,-1 0 0,0 0-1,0 0 1,0 0 0,0 0 0,0 0-1,0 0 1,-1 0 0,1 0-1,0 0 1,-2 3 0,-8 32-18,-14 39-1,17-56 16,1-4-7,1 1-1,1-1 0,0 1 1,1 0-1,1 0 1,0 25-1,3-42 15,-1 1 0,1 0 0,0 0 1,-1-1-1,1 1 0,0 0 0,0-1 0,0 1 0,-1-1 1,1 1-1,0-1 0,0 1 0,0-1 0,0 1 0,0-1 1,0 0-1,0 0 0,0 0 0,0 1 0,0-1 0,2 0 1,-1 0-2,7 3 1,-6-3 0,1 1 0,-1 0 1,0-1-1,0 1 0,0-1 0,0 0 1,0 0-1,1 0 0,-1-1 0,6 0 1,14-4-5,1-1 1,22-10-1,-27 6-21,15-16-66,-1-1 1,48-51-1,-69 64 67,-6 8-44,-1-2 1,1 1-1,6-14 0,2-3-198,-1-1 0,-2 0-1,0-1 1,7-31 0,2-19-610,-20 75 738,0 28-177,0-6 291,1 1 0,0-1 0,2 0 0,0 0-1,12 37 1,-9-48 20,20 11 4,-20-17 1,0-1 0,1 0 0,-1 0 0,13 4 0,-10-5 0,1 0 0,0-1 1,0 0-1,0-1 0,0 0 1,0-1-1,20-3 0,-12-1 14,66-41 12,-80 44-15,0 0 0,-1-1 0,1 0 0,0 0 0,-1 0 0,0 0 0,1 0 0,4-8 0,2-1 4,-1 2-3,-5 7 7,-1-1-1,0 1 0,0-1 0,0 0 0,-1 0 1,5-8-1,0-6 87,0 0 0,-1 0 1,8-36-1,-12 39-12,-1 1 0,0-1 0,-3-28 0,2 43-87,0 0 0,0 0 0,-1-1 0,1 1 0,0 0 0,0-1 0,0 1 0,-1 0 0,1 0 0,0-1 0,-1 1 0,1 0 0,0 0 0,0 0 0,-1 0 1,1-1-1,0 1 0,-1 0 0,1 0 0,0 0 0,-1 0 0,1 0 0,0 0 0,-1 0 0,1 0 0,0 0 0,-1 0 0,1 0 0,0 0 0,-1 0 0,1 0 0,0 0 0,-1 0 0,1 0 0,0 0 0,-1 1 0,1-1 0,0 0 0,-1 0 0,1 0 0,-1 1 0,-5 4 32,1-1 0,-1 1-1,1 1 1,0-1 0,0 1 0,-4 7-1,3-6-41,-5 8 20,-22 31 55,-47 95 5,62-105-49,-73 169 6,73-160-25,-57 180 8,62-181-8,-63 166 8,58-173-9,10-24-5,-6 11 1,-1-1-1,0-1 1,-2 0 0,-30 30 0,29-34 2,1 1 26,-23 20-1,40-39-28,-1 0 0,1 0 0,0 1 0,0-1 0,0 0 0,0 0 0,0 0 0,-1 1 0,1-1 0,0 0 0,0 0 0,0 0 0,-1 0 0,1 0 0,0 1 0,0-1 0,-1 0 0,1 0 0,0 0-1,0 0 1,0 0 0,-1 0 0,1 0 0,0 0 0,-1 0 0,1 0 0,0 0 0,0 0 0,-1 0 0,1 0 0,0 0 0,0 0 0,-1 0 0,1 0 0,0 0 0,0 0 0,0 0 0,-1-1 0,2-9 35,6-9-7,0 4 11,0 1 0,1 0 0,1 0 0,10-12 0,-9 13-16,100-151 283,-88 132-87,122-127 82,-109 129-143,152-121 46,-150 122-131,117-83 28,-130 97-63,-1 5-547,0 1 0,44-11 1,-7 9-7334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14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0 7984,'3'6'31,"0"-1"1,0 0 0,0 1-1,-1-1 1,1 1-1,-1 0 1,-1 0 0,1 0-1,-1 0 1,0 0-1,0 0 1,-1 8 0,1-2 13,0 8-1,0 0 1,-2 0-1,0 0 1,-1-1-1,-5 21 1,3-18-27,-10 97 122,1-5-29,-2 54-1,13-133-36,2-13-41,-2 22 12,3 0 1,7 51-1,-6-70-125,11 67 418,-10-80-501,-1 0 1,2 0-1,0 0 1,0-1-1,12 22 1,-8-19-5538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14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0 304 8608,'19'-2'0,"20"0"1,15-1 4,12 2-2,7-2 2,5 1-3,91-17 3,-135 13 23,126-38 36,-131 32 64,-13 4-59,7-3 17,0 0 1,-1-2-1,35-27 1,-16 4 89,-12 10 157,48-34-1,-76 60-312,0-1 0,-1 1 0,1-1 0,0 1-1,-1 0 1,1-1 0,0 1 0,0 0 0,0-1 0,-1 1 0,1 0 0,0 0 0,0 0 0,0 0-1,0 0 1,-1 0 0,1 0 0,0 0 0,0 0 0,0 0 0,0 0 0,-1 0 0,1 1-1,0-1 1,0 0 0,0 1 0,0 0 0,1 0 10,0 1 0,-1 0 0,1 0 0,-1 0 1,0 0-1,0 0 0,0 0 0,2 4 0,2 3-2,-3-4-5,0-1 0,-1 1-1,1-1 1,-1 1 0,0 0 0,1 5 0,1 17 75,0-1 1,-2 1-1,-3 37 0,-6-6 29,-5 102 177,12-155-283,0 1-1,0-1 1,0 0 0,-1 0-1,-3 8 1,4-12-16,0 1-1,0 0 1,0-1-1,0 1 1,0-1 0,0 1-1,0-1 1,0 0 0,0 1-1,-1-1 1,1 0-1,-1 0 1,1 0 0,-4 2-1,4-4-2,1 0 0,-1 0 1,1 0-1,-1 0 0,1 0 0,-1 0 0,1 0 0,0 0 0,-1 0 0,1 0 0,0 0 0,0 0 0,0 0 0,0-1 1,0 0-1,3-32-1441,2-4-5774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15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8072,'0'0'136,"14"9"184,47 35-111,-20-15-184,10 7-19,-22-16-12,-6-3-14,0-1-1,2-1 0,43 20 1,-12-18-77,-44-15 74,-1 1 0,1 1 0,-1-1 0,0 2 0,0-1 0,-1 2-1,17 10 1,-25-15 23,0 1-1,0 0 1,0 0-1,0 0 1,-1 0-1,1 0 1,-1 0-1,1 0 1,-1 0-1,0 1 1,2 2-1,0 3 1,0-1 0,0-1 0,-1 1 1,0-1-1,1 10 0,-1-3 9,-1 0-1,-1 0 1,0 1-1,0-1 1,-4 19-1,-16 54 85,17-73-90,-10 40 160,8-28-9,-1-1 1,-17 41-1,21-60 41,1 3 45,10-34 240,3-7-256,25-109 364,-33 127-559,-3 11-6,0-1 0,0 1 0,1 0-1,0 0 1,0-1 0,0 2 0,0-1 0,4-4 0,18-25 131,1 1 0,2 2 0,45-41 0,-54 58 6,2 3-91,1 1 1,30-9 0,-33 17 18,-7 3-68,0 1 0,1 0-1,-1 1 1,-1 1 0,14 6 0,-11 1 20,-4 1-29,0 0 1,-2 0-1,1 1 1,-2 0-1,0 0 1,0 0-1,6 31 1,-10-32-10,-1-8 0,0 1-1,-1-1 1,0 1-1,0 0 1,0-1-1,-3 12 1,-4 27 10,-7 11-8,-6-7 1,-1-14-2,1-15 2,20-18-5,-1 0 0,0-1 1,0 1-1,0 0 0,0-1 0,0 0 0,0 1 0,0-1 0,0 1 0,0-1 0,-1 0 0,1 0 0,0 0 1,-2 0-1,2 0 0,0 0 0,1 0 0,-1-1 0,0 1 0,0 0 0,0-1 0,1 1 0,-1-1 0,0 1 0,1-1 0,-1 1 0,0-1 0,1 0 0,-1 1 0,0-1 0,1 0 0,-1 0 0,0 0 0,0-2 0,-1 0 0,1 0 0,0 0 0,0 0 0,0 0 0,-1-6 0,1 5 0,1-1 0,0 1 0,0-1 0,0 0 0,1-8 0,12-26 1,-8 29 1,0 1 0,1-1 0,0 1 0,0 1 0,1-1 0,12-11 0,43-31 10,-55 46-11,15-12 22,1 2 0,1 0 1,1 2-1,-1 1 0,36-13 1,-53 23-11,-1-1 0,1 1 0,0 0 0,0 1 0,1-1 1,-1 1-1,12 1 0,-18 0-9,-1 0 0,1 0 0,0 0 1,0 0-1,0 0 0,0 0 0,0 1 0,-1-1 0,1 0 1,0 1-1,0-1 0,-1 1 0,1-1 0,0 1 0,0-1 1,-1 1-1,1-1 0,-1 1 0,1 0 0,1 1 0,1 1 9,0-1-6,0 1-1,0 0 1,-1-1 0,1 1 0,0 0-1,-1 1 1,0-1 0,0 0-1,0 1 1,0-1 0,0 1-1,-1-1 1,1 1 0,-1 0 0,0 0-1,0-1 1,-1 1 0,1 0-1,-1 0 1,0 0 0,0 0 0,0 0-1,0 0 1,-1 0 0,0 0-1,1 0 1,-1 0 0,-2 3 0,0 4-1,-12 24 29,2-9-3,6-8-25,7-17-8,0 0 1,1 0 0,-1-1-1,0 1 1,0 0 0,0 0-1,0-1 1,1 1 0,-1 0-1,0-1 1,1 1 0,-1-1-1,0 1 1,1 0 0,-1-1-1,1 1 1,-1-1 0,1 1-1,-1-1 1,1 1 0,-1-1-1,1 1 1,0-1 0,-1 0-1,1 1 1,0-1 0,-1 0-1,1 1 1,0-1 0,-1 0-1,1 0 1,0 0 0,0 0-1,-1 0 1,2 0 0,27 1-17,-28-1 16,11 1-5,-7-1-6,-1 0 0,0-1 1,0 1-1,0-1 1,1 1-1,-1-1 0,0 0 1,0-1-1,4-1 1,20-9-137,0-1 1,-1-1 0,36-26-1,-49 31 107,-10 6-37,1 0 1,-1 0-1,0-1 0,0 1 0,0-1 1,3-4-1,79-94-1465,-54 58 1086,17-11-298,-49 55 752,0 0 0,0-1 0,0 1 0,1 0 0,-1 0 0,0 0 0,0 0 0,0 0 0,1 0 0,-1 0 0,0 0 0,0 0 0,0 0 0,1 0 0,-1 0 0,0 0 0,0 0 0,0 0 0,1 0 0,-1 0 0,0 1 0,0-1 0,0 0 0,1 0 0,-1 0 0,0 0 0,0 0 0,0 0 0,0 0-1,1 1 1,-1-1 0,0 0 0,0 0 0,0 0 0,0 0 0,0 1 0,0-1 0,0 0 0,1 0 0,-1 0 0,0 1 0,0-1 0,0 0 0,5 11-12,2 33-18,7 18 14,-14-61 19,1 1 0,-1 0-1,1-1 1,-1 1-1,1 0 1,0-1 0,0 1-1,0-1 1,0 1-1,0-1 1,0 1 0,0-1-1,0 0 1,0 0 0,3 2-1,1 2 1,23 16 0,12-2 0,11-9 0,-2-5 0,-8-8 1,-34 2 0,0-1 1,0-1-1,-1 1 0,1-1 1,-1 0-1,0-1 0,0 1 1,0-1-1,0-1 0,8-7 0,-5 3 3,-1 1-1,-1-1 0,1-1 0,7-13 1,-11 16 6,-1 0-1,0 0 1,0 0 0,0 0 0,-1-1-1,0 0 1,-1 1 0,1-15 0,0 11-1,-2 3 2,1 0 0,-1 1 0,0-1 0,-1 0 0,0 1 0,0-1 0,-1 1 0,0-1 0,-3-8 0,1 5-1,-2-4 37,2 9-39,-1 0 0,1 1 0,-2-1 0,1 1 1,0 0-1,-1 0 0,-9-6 0,14 11-5,1-1 0,-1 1 0,0 0 0,0-1 0,0 1 0,1 0 0,-1-1 0,0 1 0,0 0 0,0 0 0,0 0 0,0 0 0,1 0 0,-1 0 0,-1 0 0,-18 2 15,0 1-1,1 0 1,-22 7 0,18 1 22,-101 81 16,100-70-16,-70 94 14,82-94-20,2 5-12,-11 46 0,21-53-1,27 86 12,-15-85-18,0-6-10,1-1 0,0-1 0,1 0 0,21 14 0,-12-17 9,8-3-7,2-1 0,34 1 0,-37-10 21,29-12-581,67-25-1,-22-1-5172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16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75 513 7896,'2'-5'264,"-2"2"-513,7-19 2244,-8 39-1660,-8 26-173,-25 80 0,1-10-73,31-103-67,0 0 0,1-1 0,0 18 0,0-26-19,1 0 0,0 0 0,0 0 0,0 0-1,1 0 1,-1 0 0,0 0 0,0 0 0,0 0-1,1 0 1,-1 0 0,0 0 0,1-1 0,-1 1 0,1 0-1,-1 0 1,1 0 0,-1 0 0,1-1 0,0 1-1,-1 0 1,1-1 0,0 1 0,0-1 0,0 1-1,-1-1 1,1 1 0,0-1 0,0 1 0,0-1 0,0 0-1,0 1 1,0-1 0,0 0 0,0 0 0,1 1-1,3-1 8,0-1-1,0 1 0,0-1 1,0 0-1,0 0 0,5-2 1,5 0-3,-7 1 3,0-1 0,-1 0 0,1 0 0,13-8 0,100-51 51,-86 42-19,53-38 0,-72 46-30,66-54 153,-62 48-138,20-20 207,-28 24-194,-11 14-34,-1 0 0,0-1 0,1 1-1,-1 0 1,0-1 0,1 1 0,-1 0 0,1-1 0,-1 1 0,1 0 0,-1 0 0,0-1 0,1 1 0,-1 0 0,1 0 0,-1 0 0,1 0 0,0 0 0,-1 0 0,1 0 0,-1 0 0,1 0 0,-1 0 0,1 0 0,-1 0 0,1 0-1,-1 0 1,1 0 0,-1 0 0,1 1 0,-1-1 0,1 0 0,-1 0 0,0 1 0,1-1 0,-1 0 0,1 1 0,-1-1 0,0 0 0,1 1 0,-1-1 0,0 1 0,1-1 0,-1 0 0,0 1 0,0-1 0,1 1 0,-1-1 0,0 1-1,0-1 1,0 1 0,0-1 0,1 1 0,-1-1 0,0 1 0,0-1 0,0 1 0,0-1 0,0 1 0,0-1 0,-1 2 0,2 111 199,-1-105-190,1 0-1,0 1 0,0-1 0,1 0 0,0 0 1,1 0-1,0 0 0,5 10 0,-1-13 21,3-2-25,1-2 0,-1 1 0,1-1-1,14-1 1,-6-3 4,36-16-1,-38 12-12,-1-1 1,19-11-1,-9 0 2,0-2 0,40-41 0,-64 60-1,1-1 0,-1 1 0,0-1 0,0 0 0,0 1 0,2-7 0,13-27 8,24-76 1,-36 80 16,-12-128 17,7 157-36,-1-1 1,1 1-1,-1-1 1,0 1-1,0-1 1,-2-3 0,-12-24 20,-1 0 0,-21-29 1,19 41 50,-1 5-43,0 1 0,-42-21 1,41 29 42,14 4-59,-2 0-13,1 1 0,0-1 1,0 1-1,-1 1 0,1-1 0,0 1 1,-1 0-1,1 1 0,0 0 1,0 0-1,0 0 0,0 1 1,-8 4-1,-15 11 19,0 2 1,-44 37 0,73-56-28,-1 1 0,1-1 0,-1 1 1,1-1-1,0 1 0,0 0 1,0-1-1,0 1 0,0 0 0,0 0 1,0-1-1,1 1 0,-2 4 1,3-4 16,-1-1 0,0 0 1,1 1-1,-1-1 1,0 1-1,1-1 0,0 1 1,-1-1-1,1 0 0,0 0 1,0 1-1,0-1 1,0 0-1,0 0 0,0 0 1,0 0-1,0 0 0,0 0 1,0 0-1,2 1 1,30 16-785,-23-13-398,41 21-6668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17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0 7800,'0'0'24,"2"0"-4,-2 1-20,0-1 0,1 0 0,-1 0 0,0 0 0,0 0 1,1 0-1,-1 0 0,0 0 0,0 1 0,1-1 0,-1 0 0,0 0 1,0 0-1,1 1 0,-1-1 0,0 0 0,0 0 0,0 0 0,0 1 1,1-1-1,-1 0 0,0 1 0,0-1 0,0 0 0,0 0 1,0 1-1,0-1 0,0 0 0,0 0 0,0 1 0,0-1 0,0 0 1,0 1-1,0-1 0,0 0 0,0 1 0,-1 17 2,0 1 0,-1-1 0,-6 19-1,5-17 1,-35 251 45,8-74-30,26-160-3,1-9-4,0 4 3,1 0 1,2 0 0,4 46 0,14 33 55,-17-107-59,0-1 0,1 1 0,-1 0 0,1-1 0,-1 1 0,1-1-1,0 0 1,0 1 0,1-1 0,-1 0 0,1 0 0,0-1-1,-1 1 1,1 0 0,0-1 0,4 3 0,-3-2 4,-3-3-10,-1 0 1,0 1 0,1-1-1,-1 0 1,0 0-1,1 1 1,-1-1 0,1 0-1,-1 0 1,1 0-1,-1 0 1,1 1 0,-1-1-1,0 0 1,1 0-1,-1 0 1,1 0 0,-1 0-1,1 0 1,-1 0-1,1 0 1,10-2 20,-1 0-1,1-1 1,-1 1 0,0-2-1,12-5 1,-4-2 83,-13 7-83,13-10 27,-1-1 1,0 0-1,-1-1 0,20-27 1,108-133 509,-94 118-236,-9 16 8,-40 42-318,0 0 0,0 0-1,0 0 1,0 0 0,0 0-1,0 0 1,-1 0 0,1 0-1,0 0 1,0 0-1,0 0 1,0 0 0,0 1-1,-1-1 1,1 0 0,0 1-1,0-1 1,0 1 0,-1-1-1,1 1 1,0-1 0,-1 1-1,1-1 1,0 1-1,-1 0 1,1-1 0,0 2-1,1 0 21,22 23 46,-14-8 93,3 17-60,13 54 1,-5 16 50,-16-76-153,-3-14 2,1 0 0,8 24 0,20 46 26,-31-82-40,1 0-1,0 0 1,0-1 0,-1 1-1,1-1 1,0 1 0,0-1 0,1 1-1,-1-1 1,0 0 0,0 0-1,1 1 1,-1-1 0,0 0-1,1 0 1,2 1 0,2 2 0,-2-1 0,0-1-1,0 0 0,0 0 0,1 0 0,-1 0 0,6 1 1,-4-1-1,1-1 0,-1 0 0,1 0 0,13-1 0,-8-1 0,0 0 0,19-6 0,27-12 0,-1-6 0,-8-7 0,-10-4 1,-2-12 6,-29 35 17,1 1 0,0 1 1,18-18-1,-26 29-21,-1-1 0,1 1 1,-1-1-1,1 1 0,-1-1 0,1 1 1,0 0-1,-1-1 0,1 1 0,0 0 1,0-1-1,-1 1 0,1 0 0,0 0 1,0 0-1,-1-1 0,1 1 0,0 0 1,0 0-1,1 0 0,0 1 2,0 0 0,0 0-1,-1 0 1,1 0 0,0 0-1,0 0 1,-1 1 0,1-1 0,-1 1-1,3 2 1,27 32 26,-22-26-24,-1 0 1,1 0-1,1-1 1,0-1-1,19 14 1,11-6-4,4-5 1,-4-8-3,-33-5-2,-1 1 0,1-1 0,0 0 1,-1 0-1,1-1 0,-1 0 0,0 0 0,10-7 1,-14 9-1,11-10 14,-5-1-11,0 0 1,-1 0 0,0 0 0,7-18-1,-11 12 12,-3-2-8,-2 0 0,0 1 0,-6-22 0,-1 21 20,-9-7-9,-30-32 1,32 46 8,0 4-17,-1 1 0,0 1 0,-22-6 0,21 12 31,8 3-33,1 1 0,-1 0 1,1 1-1,0 0 0,0 1 0,-12 7 0,20-11-7,0 0 1,0-1-1,0 1 0,-1 0 0,2 0 0,-1 0 0,0 0 0,0 1 0,0-1 0,0 0 1,0 2-1,-26 47 12,20-30-11,-11 34 0,12-30 1,-2 31-1,6-33-1,1 31 0,1-39-1,2 0 0,4 19 0,-5-27 0,0-1 0,1 0 0,0 0 0,0 0 0,0 0 0,1 0 0,4 6 0,0-4 0,0 0-1,1 0 1,0-1 0,0 0 0,0-1 0,1 1 0,0-2 0,18 8 0,-22-10-1,21 7-4,133 12 1,-126-21-8,12-6 6,54-14 0,-75 10-6,74-53 1,-81 47 5,24-36-1,6-22 6,-1-4 1,-6 9 0,-5 18 0,-5 19 0,-27 30 0,-1 0 0,1 0 0,0 1 0,0-1 0,0 1 0,0-1 0,4 0 0,-6 1 0,0 1 0,1 0 0,-1-1 0,0 1 0,0 0 0,1 0 0,-1 0 0,0 0 0,0 0 0,1 1 0,-1-1 0,0 0 1,0 1-1,0-1 0,1 0 0,-1 1 0,0-1 0,1 2 0,3 3 1,0 0-1,0 0 1,-1 0 0,0 0-1,0 1 1,0 0 0,-1 0-1,0 0 1,0 0 0,4 13-1,-4-12 1,2 6 2,0 0 0,0 0 0,4 23 0,-4-14-2,9 62 1,0 102-24,-13-149-32,-2-35 34,1-2 18,-1 0 1,0-1-1,1 1 1,-1-1 0,0 1-1,1 0 1,-1-1-1,1 1 1,-1-1 0,1 0-1,-1 1 1,1-1-1,0 1 1,-1-1 0,1 0-1,0 1 1,-1-1-1,1 0 1,0 1 0,0-1-1,-1 0 1,1 0-1,0 1 1,0-1 0,0 0-1,0 1 1,0-1-1,0-1 1,0-21-12,3 10 9,0 0 0,1 0-1,7-17 1,8-15 3,82-138 32,-84 155-20,-10 18 4,0-1 1,0 1-1,1 0 0,0 1 0,1 0 0,0 0 1,11-8-1,-10 9 2,-7 5 2,0 0-1,0 1 1,-1 0-1,1-1 1,1 1 0,-1 0-1,0 1 1,1-1 0,5-2-1,2 0 9,-8 3-7,1-1 0,0 1 0,0 0 0,0 0 0,0 0 0,0 1-1,0 0 1,0-1 0,1 1 0,-1 1 0,0-1 0,0 0 0,0 1 0,0 0-1,0 0 1,0 0 0,0 1 0,-1-1 0,1 1 0,0 0 0,6 4 0,0 0-11,-9-6 1,0 1 0,1-1-1,-1 1 1,0 0 0,0 0 0,0 0 0,0-1 0,0 1 0,0 0-1,0 0 1,0 1 0,1 0 0,9 13 25,-1 1 1,-1-1-1,-1 2 1,11 26-1,-13-16 59,20 226 192,-25-247-277,0 0 0,0 0 0,1 0 0,0 0-1,0 0 1,1 0 0,0 0 0,6 9 0,-4-7-5,-5-7-3,1-1 0,-1 1-1,0-1 1,1 1 0,-1-1 0,0 1-1,1-1 1,-1 1 0,1-1 0,-1 1-1,1-1 1,-1 0 0,1 1 0,-1-1-1,1 0 1,0 1 0,0-1 0,15 6-318,-1 0 0,1-2 0,0 1 0,21 1 1,31 5-7684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17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0 8880,'-32'57'145,"20"-37"-18,-17 37 1,-38 103 12,54-123-79,-47 143 31,51-146-25,6-18-37,-1 8 4,0 1 0,2 0-1,1 1 1,0-1 0,6 42 0,-2-42 39,2 21 66,18 70 1,-20-101-194,0 0-17,1-1 1,0 1 0,0-1 0,1 0 0,1-1-1,1 1 1,10 15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18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1 729 8432,'10'3'1,"-2"0"-1,0-1 1,0 0-1,0 0 1,0-1-1,0 0 1,1-1-1,-1 1 0,8-2 1,-2 0-8,53 2-69,-44-2 66,64-4 2,68-16 13,-130 13 22,82-47 25,-87 41 48,75-77 53,-73 67-32,-1-2 0,30-46 0,-37 51-85,3-6 124,59-124 74,-29 52 193,-12 25-127,-6 24-1,-26 47 93,-6 8-196,-2 4-154,0 0 1,-1-1-1,-6 8 0,-26 35 126,-47 86 0,41-56-10,33-60-136,-19 42 7,23-39 26,2 5-19,-2 49 0,10-59-28,12 27 4,-11-35-11,1-1 0,9 17 0,-9-19-1,0-1 0,1 0 0,8 8 0,-11-12 0,0-1 0,0 1 0,0 0 0,0-1 0,1 0 0,-1 0 0,6 3 0,-4-4 0,0 0 0,-1 1 0,1-1 0,0-1 0,0 1 0,0-1 0,6 0 0,3-1 0,0 0 0,22-6 0,-23 4 0,0-1 0,24-11 0,-26 10 0,0-2 1,19-13-1,-15 6 8,0 0 0,0 0 0,21-29 0,11-13 171,-46 56-172,0 0 0,0-1 0,0 1 0,0 0 0,-1 1 0,1-1 0,0 0 0,0 0 0,0 0 0,0 0 0,-1 1 0,1-1 0,0 0 0,0 1 0,-1-1 0,1 0 0,0 1 0,0-1 0,-1 1 0,1-1 0,0 1 0,-1 0 0,2 1 0,-2-2-3,8 9 37,-1 0 0,0 1 1,10 20-1,-13-23-44,5 11 13,18 27 42,47 52-2,-69-92-46,-1 1-1,1-1 0,0 0 1,0 0-1,0-1 0,10 7 1,-1-2-1,-8-5-2,0 0 0,0 0-1,0-1 1,14 6 0,-11-7 0,0-1-1,1 1 1,-1-1 0,0-1-1,1 0 1,-1 0 0,0-1-1,13-2 1,-17 2-2,17-4-4,-11 1 4,-1 1 0,0 0 0,0-1 0,-1-1 0,1 1 1,-1-2-1,0 1 0,0-1 0,0-1 0,10-10 1,12-15-4,67-62-30,-87 84 32,-7 6-2,1 0 1,-1 1-1,1 0 1,0 0-1,-1 0 1,7-2 0,-2 0-3,1 1 1,-1 0-1,0 1 1,1 0-1,-1 1 1,1 0-1,0 0 1,11 0-1,-17 3 5,0 0 0,0 0 0,-1 1 0,1-1-1,-1 1 1,1 0 0,-1 0 0,0 0 0,1 1 0,-1-1-1,0 1 1,3 4 0,-2-3-1,3 2-1,0 0 0,0 1 1,-1 0-1,0 0 0,-1 1 0,0 0 1,8 16-1,-7-14-2,18 35-30,-19-35 8,-1-1 0,1 0 1,1 0-1,0-1 0,0 1 0,10 9 1,-14-17 17,0 0 1,0 0 0,0 0 0,0 0-1,0-1 1,0 1 0,0 0-1,0-1 1,0 0 0,1 1 0,-1-1-1,0 0 1,0 0 0,3-1 0,-2 1-4,-1 0 6,-1 0 0,1 0 0,0 0 0,-1 0 0,1 0 0,0 0 0,-1-1 0,1 1 0,-1-1 0,1 0 0,-1 1 0,1-1 0,-1 0 0,1 0 1,-1 0-1,2-1 0,3-2-7,3-1 5,-5 3 4,-1 0 1,0 0-1,0 0 0,0 0 0,0-1 1,0 0-1,0 1 0,-1-1 0,1 0 1,2-4-1,6-8-5,-1-1 0,0 0 0,-1 0 0,-1-1 0,0 0 0,7-28 0,-13 37 9,-1-1-1,0 1 0,0-16 1,-2 16 0,0 0 0,0 0 0,-4-14 0,3 15 0,-1 1 0,1-1 0,-1 0 0,-5-6 0,5 9 0,0-1 0,0 1 0,0 0 0,0 1 0,-1-1 0,-5-4 0,6 6 0,0 0 0,-1 0 0,1 0 0,-1 1 0,1-1 1,-1 1-1,1 0 0,-7-2 0,-1 2 1,1 1 0,0 0 0,-1 1 1,1 0-1,0 1 0,0 0 0,-14 4 0,4 3 13,-86 65 4,86-54-3,20-20-15,-11 15 9,-20 33 1,22-29-7,-11 34 0,19-50-1,-1 1 0,1-1 0,1 1 0,-1 0 0,0-1 0,1 7 0,0 24 3,1 1 1,8 47 0,0-55 1,22 27-1,-25-45-5,0-1-1,1 0 1,0-1-1,10 9 1,32 19 4,7-7-3,-45-24-2,1 0 0,21 4 0,-22-7 0,0 1 0,0-2 1,12 0-1,-3-2 2,-1-1 0,1-1 0,29-10 0,-28 4 6,97-72-1420,-51 29-5721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57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0 7088,'2'7'9,"-1"-1"1,1 0-1,-1 1 0,0-1 1,-1 1-1,0 0 1,0-1-1,-1 12 1,-3 1 65,-10 32 0,7-27-38,-1 1-61,2-5-92,0 1 0,1 0 1,0 0-1,-1 36 0,6-27-4257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20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28 109 7088,'-2'-4'91,"1"0"0,-1 0 1,1 1-1,0-1 0,0-1 0,0 1 0,1 0 1,0 0-1,-1 0 0,1 0 0,1 0 1,-1 0-1,1 0 0,1-6 0,-2 8-26,1-1 0,1 1 0,-1-1 0,0 1 0,1 0 0,-1 0 0,1-1 0,-1 1-1,1 0 1,0 0 0,0 1 0,0-1 0,0 0 0,0 1 0,1-1 0,-1 1 0,0 0 0,1 0-1,-1-1 1,1 2 0,-1-1 0,4-1 0,-4 2-39,0-1 0,1 1 0,-1 0 0,0-1-1,1 1 1,-1 0 0,0 0 0,1 0 0,-1 1 0,0-1 0,1 1 0,-1-1 0,0 1-1,1 0 1,-1 0 0,0 0 0,0 0 0,0 0 0,0 0 0,0 1 0,0-1 0,0 1-1,-1-1 1,1 1 0,0 0 0,-1-1 0,1 1 0,-1 0 0,0 0 0,0 0 0,1 0-1,0 5 1,2 2 4,0 1-1,-1 0 0,-1 0 1,1 0-1,0 12 1,-3-18-28,2 5 32,-1 0 0,0 0 0,-1 0-1,0 0 1,-2 15 0,0 4-3,-5 61 11,2-50 52,-5 35-29,-19 167 187,27-165-215,4-48 57,3 4-26,2-1 0,1 1 1,23 53-1,-25-73-55,-5-8-5,1-1 0,0 1 1,0-1-1,0 0 0,0 0 1,1 0-1,-1 0 0,1-1 1,5 5-1,-2-1 9,1-1 0,1 0 0,-1 0 0,1-1-1,9 4 1,-14-7-8,-1-1-1,1 0 0,-1 1 1,1-1-1,0 0 0,-1-1 0,1 1 1,0 0-1,-1-1 0,1 1 1,-1-1-1,1 0 0,-1 0 1,1 0-1,-1 0 0,0 0 0,0-1 1,1 1-1,2-3 0,-3 2 1,1 0 2,0-1 0,-1 0 0,1 0 0,-1-1 1,1 1-1,-1 0 0,0-1 0,0 0 0,0 1 0,-1-1 0,0 0 1,1 0-1,0-6 0,-1 5 2,2-4 15,-1-1-1,0 1 1,0-1-1,-1 1 0,-1-1 1,1 0-1,-2 0 1,1 1-1,-3-14 1,-2 4 11,0-1 1,-10-25 0,14 42-39,-2-3 14,1 1 1,-1-1-1,0 1 0,0 0 1,-1 0-1,0 0 0,0 1 1,0-1-1,0 1 0,-1 0 1,1 0-1,-9-5 0,6 4 1,-2-1 10,0 0-1,0 1 1,-1 0 0,1 0 0,-1 1 0,-14-4 0,9 3-10,5 1 7,1 0 0,-1 1 1,-1 0-1,1 0 0,0 1 0,-1 0 0,1 1 1,-1 0-1,1 1 0,-1 0 0,-15 2 1,18 1-19,9 0 0,15 11-3,-13-12-2,1-1 0,0 1 0,0-1 0,-1 0 0,1-1 0,0 1 0,6 0 0,48-3 0,-13-6-1,62-18 0,-76 15-5,113-54-6,-119 50-8,77-73-10,-87 69 5,-13 15 20,7-10-4,-1 1 1,-1-2-1,0 1 1,-1-1-1,5-20 1,5-48-69,-16 82 58,2 6 10,-1 0 1,0 0-1,0 0 0,0 0 1,0 1-1,-1 5 0,1-4 9,7 53-43,31 119-86,-35-163 121,-2-9-12,0 0 1,0-1 0,1 1 0,5 8 0,-8-14 19,8 16-57,1 0 1,1 0-1,0-1 1,1 0-1,19 21 1,-27-35 43,0 0 0,1 0 0,-1 0 0,1 0 0,0-1 0,0 1 0,-1-1 0,1 0 0,0 0 0,0 0 0,0-1 0,0 1 0,0-1 0,4 0 0,-2 0 0,-2 0 5,0 0 0,1 0-1,-1-1 1,0 1 0,0-1 0,1 0 0,-1 0 0,0-1-1,0 1 1,0-1 0,0 0 0,-1 0 0,5-3 0,-4 3-5,0-1-3,0 0 0,0 0 0,-1-1 0,1 1 0,-1-1 0,0 1 0,0-1 0,0 0 0,-1-1-1,1 1 1,3-9 0,-3 6-5,6-11-86,0-1 1,-2-1-1,0 0 1,7-36-1,-9 31 1,-1 9 79,8-26-154,-10 35 139,15-35-106,-16 40 139,0-1 0,0 0 0,1 1 0,-1 0 0,1-1 0,0 1 1,-1 0-1,1 0 0,0 0 0,0 0 0,0 0 0,0 0 0,4-2 0,-5 5 9,0-1-1,0 0 0,0 0 1,0 1-1,0-1 1,0 0-1,-1 1 0,1-1 1,0 1-1,0-1 0,0 1 1,-1-1-1,1 1 0,0 0 1,-1 0-1,1-1 1,0 1-1,0 1 0,1 0 0,17 24 0,0 12 1,-1 9 1,-9-22-2,31 99 45,-39-121-40,1 0 0,-1 1 0,0-1 0,1 0 0,0 0 0,0 0 0,0 0 0,0-1 0,0 1 0,1 0 0,-1-1 0,5 4 0,-3-2 0,5 1 16,9 0-453,-1 0 1,24 2-1,7-1-6173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20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8072,'11'-6'146,"-8"7"-108,0-1-1,0 1 0,0 0 0,-1 0 0,1 0 1,0 0-1,0 1 0,-1-1 0,1 1 0,-1 0 1,5 3-1,-4-2-14,-1-3-5,-1 1 0,1 0 0,-1 1 0,0-1 0,1 0 0,-1 0 0,0 0 0,0 1 0,0-1 0,0 1 0,0-1 0,0 1 0,0-1 0,0 1 0,0 2 0,2 4 20,2 1-13,-3-6-15,0 1 1,0-1-1,-1 1 1,0 0-1,0-1 1,0 1-1,0 0 1,0 0-1,-1 4 1,5 48 106,-5 89 0,0-123-106,-5 32 57,-1-20 284,-15 39 0,34-105-5,27-49 0,-14 28-146,8-19 23,20-38-4,-42 90-79,-1 6-92,1 2 1,0 0-1,25-20 0,-21 25 66,-7 6-92,1 0 0,0 0 1,0 1-1,-1 0 0,1 1 0,12 2 1,-21-2-18,0-1 0,0 0 0,0 0 1,0 1-1,0-1 0,0 0 0,0 1 1,-1-1-1,1 1 0,0-1 0,0 1 1,0 0-1,-1-1 0,1 1 0,1 1 1,7 9 14,0 1 0,-1 0 1,0 0-1,-1 1 0,8 18 1,-7-6 19,25 234 79,-33-254-165,1 0 1,0 0-1,0 0 1,0 0-1,0 0 1,1 0-1,0-1 0,0 1 1,0-1-1,1 1 1,-1-1-1,1 0 1,0 0-1,0 0 0,1 0 1,-1 0-1,6 3 1,-2 0-625,25 28-6757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21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315 420 7896,'-113'118'301,"94"-97"-113,-76 117 65,55-68-55,30-48-169,-15 29 3,23-47-25,0 1 1,1 0-1,-1-1 0,1 1 1,-1 0-1,2 0 0,-1 0 1,0 0-1,1 0 0,0 0 1,0 0-1,1 0 1,-1 0-1,2 6 0,-1-5-2,-1-6-5,0 1 1,0-1 0,0 0 0,0 1 0,1-1-1,-1 1 1,0-1 0,0 1 0,0-1-1,0 0 1,0 1 0,1-1 0,-1 1-1,0-1 1,0 0 0,1 1 0,-1-1-1,0 0 1,1 1 0,-1-1 0,0 0-1,1 0 1,-1 1 0,0-1 0,1 0 0,-1 0-1,1 1 1,7 2 3,0 0 0,0 0 0,1 0-1,-1-1 1,1 0 0,-1-1 0,1 0 0,10 0 0,-17-1-2,0 0-1,0 0 1,0 0 0,0 0 0,0 0 0,0-1-1,0 1 1,0-1 0,0 1 0,2-2 0,20-8-209,0-2-1,-1-1 1,0 0 0,22-18 0,31-28-5093</inkml:trace>
  <inkml:trace contextRef="#ctx0" brushRef="#br0" timeOffset="1">692 0 6552,'4'7'-7,"-1"-1"0,0 1 0,-1 0 0,1 0 0,-1 0 1,0 0-1,-1 0 0,0 0 0,0 1 0,-1-1 0,0 10 0,1-7-16,0 22-64,0 0-1,-6 50 0,-1-14 65,-1 22 9,-2 23 12,2 142 34,12-80-696,-1-90-2816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21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1 168 8520,'17'-14'6,"16"-8"36,15-2 47,2 2 0,93-28 1,-58 29 350,-66 16-405,-10 2 23,-1 1 1,0 1-1,15-1 1,-13 1 24,0 1 0,0 0 0,18 2 0,-24-1-48,0 0 0,1 0 0,-1 0 0,0 0 0,1 1 0,-1 0 0,0 0 0,0 0 0,-1 0 0,1 0 0,0 1 0,3 3 0,-2 3 186,-2 3-136,0-1 1,-1 1-1,0 0 0,0 0 1,-2 23-1,19 150 554,-19-182-613,1 1 1,-1-1-1,1 1 1,0-1 0,0 0-1,0 1 1,0-1 0,1 0-1,2 4 1,-2-2-12,-1-4-13,-1-1 0,0 0 0,0 1 0,1-1 0,-1 1 0,0-1 0,0 0 1,1 1-1,-1-1 0,0 0 0,1 0 0,-1 1 0,0-1 0,1 0 0,-1 0 0,0 1 0,1-1 0,-1 0 0,1 0 0,-1 0 1,0 0-1,1 0 0,-1 0 0,1 0 0,-1 0 0,1 0 0,-1 0 0,0 0 0,1 0 0,-1 0 0,1 0 0,-1 0 0,1 0 0,-1 0 1,0 0-1,1 0 0,-1-1 0,0 1 0,1 0 0,-1 0 0,1-1 0,-1 1 0,0 0 0,1-1 0,12-19-1424,0-5-5738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21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7624,'6'3'3,"-1"0"1,0 1-1,0-1 1,0 1 0,0 0-1,-1 0 1,1 0-1,-1 1 1,0-1-1,4 8 1,-1 0 17,0 1-1,9 25 1,-7-16-10,19 40 125,53 95 248,-73-141-365,10 29 123,-12-19-62,-1 1-1,-1 1 1,0 31 0,-4-7 33,1-29-55,0-1 1,1 0-1,2 1 1,7 25-1,-10-43-44,1-1 0,1 0 0,-1 0 0,0 0 0,1 0 0,0 0 0,0-1 0,0 1-1,0-1 1,7 5 0,-4-3 0,-2-2-4,-1 0 0,1 0 0,0-1 0,0 1 0,0-1 0,0 0 0,1 0 0,-1-1 0,1 1 0,-1-1 0,1 0 0,-1 0 0,9 0 0,-7 0 0,1 0 3,0-1 0,0 1 0,0-1 0,0-1 0,0 1 0,0-1 0,0-1 0,9-2 0,-5 1 1,-5 2 3,1-1 1,0-1-1,-1 1 0,0-1 1,0 0-1,0-1 0,0 1 0,7-6 1,-6 4-3,-3 1-1,1 0 0,0 0 1,-1 0-1,0 0 0,0-1 1,0 0-1,-1 1 0,0-1 0,0-1 1,0 1-1,0 0 0,2-9 1,-3 8 3,3-11 123,-5-11-70,-1 0-1,-5-31 1,1 31 69,-2 1 0,-18-49 0,20 62-107,-1-2 45,0 1-1,-1 1 1,0-1-1,-15-19 1,17 26-51,3 5-3,0 0 0,-1 0 0,1 0-1,-1 0 1,0 0 0,0 0 0,0 1 0,-1-1 0,1 1 0,0 0-1,-1 0 1,1 1 0,-1-1 0,0 1 0,-6-3 0,6 3-5,-8 1 116,-9 6-75,0 1-1,-27 13 1,27-6 1,0 6-34,0 2-1,-28 39 1,47-59-26,1 0-1,0 0 1,-1 0 0,1 0 0,0 1-1,0-1 1,0 1 0,0 3 0,-3 10 0,2 0 0,0 1 0,0-1 0,2 1 0,1 17 0,-1-33-1,0 1-1,0-1 1,0 1 0,1-1-1,-1 0 1,1 1-1,-1-1 1,1 1-1,-1-1 1,1 0-1,1 3 1,4 4-159,0 0 1,1 0-1,-1-1 0,1 0 1,1 0-1,-1 0 0,1-1 1,13 7-1,29 17-6974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22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1 273 6816,'7'-14'4,"2"0"0,0 1 0,1 0 1,17-19-1,48-38 37,-64 59-34,3 2 60,6 1-8,37-10 0,-41 17 135,1 3-97,-1 2 0,28 9 1,-30-4 203,2 9-156,-1-1 0,14 24 0,-19-22 195,-1 11-80,0 1 1,-2 0-1,-2 0 0,0 0 1,-1 51-1,-4-56 175,0-24-247,-9 0 88,4-1-73,-2-10-118,4 4-54,1 0 0,0 0 0,1 0-1,-1 0 1,1 0 0,0 0 0,0-1 0,1 1 0,0 0 0,-1 0 0,2-1-1,-1 1 1,1 0 0,1-7 0,3-13 107,14-40 0,-13 50-76,0-7-34,-3 12 28,0-1-1,1 1 0,8-16 1,6-7 143,1 1 0,36-45 0,-50 71-154,0 1 1,0-1-1,1 1 1,7-5-1,-11 9-32,0 0 0,0 0 0,0 0-1,0 0 1,0 0 0,0 1-1,0-1 1,0 1 0,0-1-1,0 1 1,1 0 0,-1 0 0,0 0-1,0 0 1,4 0 0,1 5 127,1 5-92,-1 0 0,0 1 1,9 18-1,-10-9 79,12 107 43,-16-52-7,-3-50-139,-3 62 76,0-10-5,7-66-54,2-3-31,0 0-1,1-1 1,0 0 0,0 0 0,11 9 0,-2-8 10,-5-6-212,0 0 0,0-1 1,0 0-1,-1 0 1,1-1-1,0 0 1,0-1-1,14-2 1,33-8-8549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22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0 233 10488,'2'1'-7,"-1"1"-6,1-1 0,-1 1 0,0-1 0,0 1 0,0 0 0,0-1 0,0 1 0,0 0 0,0 0 0,-1-1 0,1 1 0,-1 0 0,1 0 0,-1 0 0,0 0 0,0 2 0,0 42-17,0-24 52,0-4-15,-2 38 158,-1-26-141,-2 15 365,3 0 0,4 65 1,0-95-241,0-7-34,0 1 0,-1-1 0,0 0 0,-1 0 0,0 1 0,-1 14 0,0-21 19,4-6-1,5-5-222,-1 0-1,0-1 1,-1 0-1,0-1 1,0 1 0,-1-1-1,-1 0 1,4-13-1,-4 13-522,18-50-7088</inkml:trace>
  <inkml:trace contextRef="#ctx0" brushRef="#br0" timeOffset="1">26 1 7352,'0'0'0,"-1"20"0,-5 10 0,5 15 0,5 6-48,7 12 48,9-6-192,13-9 192,0-1-4856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22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8 7176,'0'0'0,"0"0"1,0-1-1,0 1 0,0 0 1,0 0-1,0 0 1,0 0-1,1-1 1,-1 1-1,0 0 0,0 0 1,0 0-1,0-1 1,0 1-1,0 0 0,0 0 1,0 0-1,0-1 1,0 1-1,0 0 0,0 0 1,0 0-1,0 0 1,0-1-1,0 1 1,0 0-1,0 0 0,-1 0 1,1-1-1,0 1 1,0 0-1,0 0 0,0 0 1,0 0-1,0-1 1,0 1-1,-1 0 1,1 0-1,0 0 0,0 0 1,0 0-1,0 0 1,-1 0-1,1 0 0,0-1 1,0 1-1,0 0 1,-1 0-1,1 0 1,0 0-1,0 0 0,0 0 1,0 0-1,-1 0 1,-15 5 56,-12 10 95,28-15-144,-22 14 212,1 1 0,0 0 0,2 2 0,-22 21 0,30-27-178,-17 21 265,-10 27 41,34-47-121,4 0-148,-1 1 0,2-1 0,0 1 0,0-1 0,1 1 0,1-1 0,0 0 1,6 17-1,-4-18-47,15 27 153,-19-36-187,8 13 141,0 0 1,-2 1-1,1 0 0,4 17 1,-12-30-112,0 0 0,-1-1 0,1 1 1,-1 0-1,0-1 0,0 1 0,0-1 1,0 1-1,0-1 0,0 1 0,-1-1 1,1 0-1,-1 0 0,1 1 0,-4 2 1,3-3 8,-1 1-6,-1 1 0,1-1 0,-1 1 0,0-1 0,0 0 0,0 0 0,0-1 0,-1 1 0,1-1 0,-1 0 0,0 0 0,1-1 0,-1 1 1,-5 0-1,3 0 8,-71 21 469,77-23-496,1 0-1,0 0 1,-1 0 0,1 0-1,-1 0 1,1 0 0,0 0-1,-1 0 1,1 0-1,-1 1 1,1-1 0,0 0-1,-1 0 1,1 0-1,0 0 1,-1 1 0,1-1-1,0 0 1,-1 0-1,1 1 1,0-1 0,-1 0-1,1 1 1,0-1-1,0 0 1,-1 1 0,1-1-1,0 0 1,0 1-1,0-1 1,0 1 0,-1-1-1,1 0 1,0 1-1,0-1 1,0 1 0,0-1-1,0 1 1,9 8-1076,-8-7 563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23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713 1 7264,'-7'7'45,"-1"-1"0,0 1 0,0-1 0,0 0 0,-1-1-1,-10 5 1,-54 27 49,38-18 227,-147 82 111,149-79-224,-113 106 83,122-101-111,16-18-128,-27 36 126,-30 51 0,23-17 35,41-79-209,1 1 1,0-1-1,0 1 0,0-1 1,-1 0-1,1 1 0,0-1 1,0 1-1,0-1 0,0 1 1,0-1-1,0 0 0,0 1 1,0-1-1,0 1 0,0-1 0,0 1 1,0-1-1,0 0 0,0 1 1,0-1-1,0 1 0,1-1 1,-1 1-1,3 4 9,-1-1 1,1 0-1,0 1 0,1-1 1,-1 0-1,1 0 0,-1-1 1,1 1-1,0-1 0,6 4 1,6 1 46,6-2-35,0-1 1,44 6 0,-38-12 2,170-21-1183,-76 4-4811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24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483 470 7176,'10'-17'62,"-8"15"-43,0 0 0,-1 0 0,1 0 0,-1 0 0,0 0-1,0 0 1,0 0 0,0-1 0,0 1 0,0 0 0,0-1-1,-1 1 1,1-1 0,-1 1 0,0-5 0,-4 6 281,-15 6-48,9-2-175,-1 0 0,1 0-1,0 1 1,0 0 0,-14 10 0,-102 63 328,101-57-171,-1 2-143,2 1 0,1 1 0,0 1 1,-19 30-1,23-29-27,-14 17 139,-34 59-1,67-100-191,-1-1 0,1 0 0,-1 0 0,1 1 0,0-1 0,0 0 1,-1 1-1,1-1 0,0 0 0,0 1 0,0-1 0,0 0 0,1 1 0,-1-1 0,0 0 0,0 1 0,1-1 0,-1 0 1,1 0-1,-1 1 0,1-1 0,0 0 0,-1 0 0,1 0 0,2 2 0,-2-1 3,1 0 1,0 0-1,0-1 1,0 1-1,0-1 1,0 1-1,0-1 1,0 0-1,1 0 0,-1 1 1,3-1-1,0 0 4,0 0 0,0-1-1,0 0 1,0-1 0,-1 1 0,1-1-1,0 1 1,0-1 0,-1-1-1,1 1 1,-1-1 0,1 0 0,8-4-1,-2 0 2,-7 4-4,1 0 1,-1-1-1,1 0 1,-1 0-1,0 0 1,0 0-1,3-5 1,105-115 345,-100 106-345,19-21 118,20-12 18,-50 49-142,0 0 0,1 0 0,0 1-1,-1-1 1,1 0 0,-1 1 0,1-1 0,0 1 0,-1 0 0,1 0 0,0 0 0,0-1 0,-1 1 0,1 1 0,0-1 0,-1 0 0,1 0 0,0 1 0,-1-1 0,1 1 0,0-1 0,-1 1 0,1 0-1,-1-1 1,1 1 0,1 2 0,-2-2 2,4 2 3,0 1 1,-1-1 0,0 1 0,0 0-1,0 1 1,-1-1 0,1 1 0,-1 0-1,0 0 1,4 9 0,-3-7-4,3 3 4,0 0 0,0 0-1,1-1 1,0 0 0,1-1 0,10 9 0,-10-10-8,-4-2-2,0-1 1,1-1 0,0 1-1,0-1 1,0 0 0,0 0-1,0-1 1,0 1 0,1-1-1,-1-1 1,1 1 0,7 0-1,-6-1-2,8-2 10,28-11-1,-33 7-12,-1 0 0,1-1 0,12-10 0,40-34 4,14-18-3,3-7-2,-6 7 0,-42 34 0,41-54 1,-58 64 6,-9 12-5,10-17 3,-2-2 0,20-59 0,-29 73 1,31-115 28,-24 69 6,-22 78 53,4-1-86,-17 32 60,-64 96 7,66-111-19,-81 130 24,85-129-39,2 11-14,-15 70 1,28-84 0,5-2-16,1-1 0,12 44 0,-16-68-10,1-1-1,-1 1 1,1-1-1,-1 1 1,1-1 0,0 0-1,0 1 1,0-1-1,-1 0 1,1 0 0,0 0-1,2 2 1,34 31 11,-32-30-11,1-1-1,0 1 1,0-1-1,0 0 1,0-1-1,12 4 1,-12-4 0,0-1-1,0 0 1,0-1 0,0 0-1,0 1 1,0-2 0,11-1-1,-8 0 1,-1 0-1,0 0 1,0-1-1,0-1 0,12-6 1,-6 2 1,-1-1-1,22-19 1,26-34 0,1-5-2,3 0 0,-28 30 4,-2-2 1,60-85 0,-84 106-3,1-1 6,14-35 0,35-100 69,-83 198-10,-7 8-35,-30 61 4,53-103-30,1 1 1,1 0-1,-1 1 1,2-1-1,0 0 1,0 1-1,-1 15 1,3-15-3,0 6 16,7 11-7,9 29 0,-13-53-11,0 0 0,1 0 0,-1 0 1,1 0-1,0-1 0,1 1 0,-1-1 0,1 0 0,0 0 0,0 0 0,0 0 0,0-1 0,7 5 0,-5-4 0,8 3 6,-13-7-7,5 2 0,-1-1 1,1 0-1,-1 0 1,1-1-1,0 1 1,-1-1-1,1 0 1,0-1-1,-1 1 0,1-1 1,0 0-1,-1-1 1,1 1-1,7-5 1,30-12 4,13-7-3,0-5 2,-1-2-3,-5 1-2,-6 5 1,-7 4 4,-3 7-2,-31 13-1,0 0 0,1 1 0,-1 0 0,0 0 0,0-1 0,1 2 0,-1-1 0,1 0 0,-1 1 0,1 0 0,-1-1 0,1 1 0,-1 1 0,1-1 0,6 2 0,-5 1 1,1 1-1,-1-1 1,0 1-1,0 1 1,0-1-1,0 1 1,-1-1-1,0 1 1,0 1 0,0-1-1,3 7 1,-5-9-4,2 4-6,1 0-1,0-1 0,1 1 1,-1-1-1,10 8 0,-13-13 6,0 1 1,0-1-1,0 0 0,0 0 0,0 0 0,0 0 1,1 0-1,-1-1 0,0 1 0,0-1 0,1 1 1,-1-1-1,0 0 0,1 0 0,-1 0 0,0 0 1,1 0-1,-1 0 0,0-1 0,0 1 0,1-1 0,-1 0 1,0 0-1,0 0 0,3-1 0,-1 0 0,1-1 0,-1 0 0,0 1 0,0-1 0,0-1-1,-1 1 1,1-1 0,-1 1 0,0-1 0,0 0 0,0 0 0,0 0 0,-1-1-1,1 1 1,-1-1 0,0 1 0,-1-1 0,1 0 0,0-6 0,3-20-5,-6-4 6,0 31 1,0-1 0,0 1 0,0 0 0,-1 0 0,-2-7 0,2 8 0,0-1 0,-1 1 0,1 0 0,0 0 1,-1 0-1,-4-3 0,2 2 1,-1 0 0,0 1 0,0-1 0,0 2 0,0-1 0,-1 1 0,-6-2 0,-1 3 7,-19 8 1,-32 11-1,40-7 6,-124 67 6,118-57 1,-6 11-3,-50 54 0,71-62 10,8-4-17,0 0-1,1 1 1,-6 28 0,13-48-10,0 0 0,-1 0 1,1 1-1,0-1 1,0 0-1,0 0 1,0 0-1,0 1 0,1-1 1,-1 0-1,0 0 1,0 0-1,2 3 1,3 8 2,2 1 0,-1-1 1,2 1-1,-1-2 1,12 13-1,-18-22-3,0-1 0,1 0 1,-1 1-1,0-1 0,1 0 0,0 0 0,-1 0 0,1 0 0,-1 0 0,1 0 0,2 0 1,14 8 4,34 10 1,-28-13-6,0-1 0,38 2 0,214-11-1615,-276 4 1602,142-8-8114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57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7896,'1'2'21,"1"1"0,-1-1-1,0 0 1,1 0 0,-1 0 0,1 0 0,0 0 0,0 0 0,0 0 0,0-1-1,0 1 1,0-1 0,0 1 0,0-1 0,0 0 0,1 0 0,-1 0 0,1 0 0,-1 0-1,1 0 1,3 0 0,7 1 213,-1 0-1,26 0 0,-22-2-112,37 4 272,-41-4-286,0 1 0,-1 0 0,1 1 0,0 0 0,0 0 0,-1 2 0,0-1 0,0 2-1,16 7 1,-26-12-99,0 1 0,-1-1-1,1 0 1,0 1 0,0-1 0,-1 0-1,1 1 1,0-1 0,-1 1-1,1-1 1,0 1 0,-1 0 0,1-1-1,-1 1 1,1 0 0,-1-1-1,1 1 1,-1 0 0,1 0 0,-1-1-1,0 1 1,0 0 0,1 0-1,-1 1 1,0 0-4,-1 0 0,1 0 1,-1 0-1,0 0 0,0 0 0,0-1 0,0 1 0,0 0 1,0 0-1,0-1 0,-3 3 0,-1 4 1,3-5-3,-1 0 1,1 0-1,-1 0 0,0 0 1,0 0-1,0-1 1,-5 4-1,-27 22 17,-13 10-14,-1 5 0,2 5-3,33-31-4,2 1 1,-1 1 0,2-1-1,1 2 1,-11 26 0,18-39 0,0 1-1,1-1 1,0 0 0,0 1 0,1-1 0,-1 14 0,7-2 1,4-4 0,-8-13 0,-1-1 0,1 0 0,0 1 0,0-1 0,0 0 0,0 1 0,0-1 0,0 0 0,0 0 0,1 0 0,-1 0 0,0 0 0,1 0 0,-1 0 0,0-1 0,1 1 0,-1 0 0,1-1 0,2 2 0,3-1 0,1 3 0,-4-3 1,-1 1 0,0-1 0,1 0 1,0 0-1,-1-1 0,1 1 0,6 0 0,1-1 8,1 0 0,0 0 0,-1-1 0,1 0-1,0-1 1,-1-1 0,0 0 0,20-7 0,-13 3-2,-8 3 9,0 0 0,0 0 1,-1-1-1,10-7 0,101-70-1248,-55 35-5361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24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800 681 6904,'18'-16'1,"-13"12"0,-1 0 1,0-1-1,0 1 0,7-10 1,11-20 4,-18 27-5,-1-1-1,0 1 0,4-17 1,-5 17-1,-1-1 0,0 0 0,0-13 0,-1 18 0,0 0 0,0 0 0,-1 0 0,1 0 0,-1 0 1,0 0-1,1 0 0,-1 0 0,-1 0 0,0-3 0,0 4 0,1 0 1,-1 1-1,0-1 0,1 0 1,-1 1-1,0-1 0,0 1 1,0-1-1,0 1 0,0 0 1,0 0-1,0 0 0,-1 0 0,1 0 1,0 0-1,-4 0 0,-31-2 10,33 3-6,-20 2 57,-135 40 52,122-28 61,-155 70 91,155-64 22,-139 92 121,146-88-87,-81 92 140,98-94-107,7-9-257,1 1 0,1-1 1,0 1-1,-1 16 0,5-30-85,-1 1 1,1-1-1,0 1 0,0-1 0,0 1 0,0-1 0,0 1 0,0-1 0,0 1 0,0-1 0,1 1 1,-1-1-1,0 1 0,0-1 0,0 1 0,0-1 0,1 0 0,-1 1 0,0-1 0,0 1 1,1-1-1,-1 0 0,0 1 0,1-1 0,-1 1 0,5 3 31,0 0 0,1 0-1,-1 0 1,0 0 0,1-1 0,0 0 0,0 0-1,0-1 1,10 3 0,-15-4-25,1-1-1,-1 0 1,1 1-1,-1-1 1,1 0-1,-1 0 1,1 0-1,-1 0 1,0 0-1,1 0 1,-1 0-1,3-1 1,24-6 88,0-1 0,44-19 1,-44 11 94,104-97 75,-41 21 24,-26 28-240,-39 37 87,101-122 49,-102 116-95,87-142 46,-92 140-47,-14 23-71,77-151 167,-38 67 128,-50 129-145,-18 41-75,-22 97-3,36-132-33,-30 150 29,35-154-43,7 137 12,-3-168-64,1 0 0,-1 0 0,1 0 0,0 0 0,0 0 0,2 4 0,-3-8-2,8 22 6,16 29 1,-18-41-7,0 0 1,0 0 0,1-1-1,0-1 1,1 1-1,11 10 1,-13-14 5,1-1 0,0 1 0,0-1 0,0 0-1,0 0 1,0-1 0,1 0 0,-1-1 0,1 1 0,9 0 0,3 0-580,0-1 0,36-2 0,47-1-7746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25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0 8160,'-117'115'86,"90"-90"-52,-155 118 87,64-51-5,91-68-68,0 1 0,-36 42 0,56-54 20,4-2-43,0 1-1,1 0 1,0 12 0,1-24-23,1 1 1,0-1 0,0 1-1,0-1 1,0 1 0,0-1-1,0 1 1,1-1 0,-1 1-1,0-1 1,0 0 0,0 1-1,0-1 1,0 1 0,1-1-1,-1 1 1,0-1 0,0 0-1,1 1 1,-1-1 0,0 0-1,1 1 1,4 3 7,0 0 0,-1 0 0,2 0 0,-1-1 0,0 1 1,1-1-1,0-1 0,9 4 0,-14-5-6,0-1 0,0 0 1,0 1-1,0-1 0,0 0 0,1 0 1,-1 0-1,0 0 0,0 0 1,0 0-1,0 0 0,1 0 0,0 0 1,4-1 12,3 0-6,0 0 0,0-1 0,0 0 0,-1 0 0,1-1 0,-1 0 0,0 0-1,1-1 1,-2 0 0,15-10 0,6-8 108,0-1-1,39-43 1,-56 54-92,14-24 326,-14 17-22,-1-2-1,0 0 1,9-33 0,-19 50-31,-1-3 41,1 6-326,0 1 1,0-1-1,-1 1 0,1-1 1,0 1-1,0 0 1,-1-1-1,1 1 0,0 0 1,-1-1-1,1 1 1,-1 0-1,1-1 0,0 1 1,-1 0-1,1 0 0,-1-1 1,1 1-1,-1 0 1,1 0-1,-1 0 0,1 0 1,-1 0-1,1 0 0,0 0 1,-1 0-1,1 0 1,-1 0-1,1 0 0,-2 0 1,-10 1 59,9 1 73,-3 0 24,4 1-40,-3 3-21,5-6-109,0 1 0,0-1 0,0 0 1,0 1-1,0-1 0,0 0 0,-1 1 0,1-1 1,0 0-1,0 1 0,1-1 0,-1 0 1,0 1-1,0-1 0,0 0 0,0 0 0,0 1 1,0-1-1,0 0 0,0 1 0,1-1 1,-1 0-1,0 1 0,0-1 0,0 0 1,1 0-1,-1 0 0,0 1 0,0-1 0,1 0 1,-1 1 2,13 7 1,-7-6-16,0-1 1,0 1-1,-1-1 1,1-1-1,0 1 1,0-1-1,0 0 0,0 0 1,0 0-1,0-1 1,0 0-1,5-2 1,12-4-105,40-17 1,-10 2 16,-38 16 45,0 0-22,1 0 0,-1 2 0,20-5 0,-29 9 52,1 0 1,0 0-1,0 1 1,-1 0-1,1 0 1,0 1-1,-1-1 1,0 1 0,1 1-1,10 5 1,-16-8 17,0 1-1,0 0 1,1 0 0,-1-1 0,0 1 0,0 0 0,0 0 0,0 0-1,-1 0 1,1 0 0,0 0 0,0 0 0,-1 1 0,1-1 0,0 0 0,0 2-1,2 4-4,2 1 2,10 24-26,-11-18 19,1 1 0,-1-1 0,-1 1 0,2 25 0,-6-27 12,0 0-1,0-1 0,-6 22 1,-5-5 2,-5-9 0,-2-7 0,18-12 0,-1 0 0,0-1 0,1 1 0,-1-1 0,0 0 0,0 0 0,1 0 0,-1 0 0,0 0 0,0 0 0,-3 0 0,2-1 0,0 0 0,1 0 0,-1 0 0,0 0 0,0-1 1,1 1-1,-5-4 0,4 3 2,1 0-1,0 0 1,0-1-1,-1 1 1,1-1-1,1 1 1,-1-1 0,0 0-1,1 1 1,-1-1-1,1 0 1,0 0-1,0 0 1,0 0 0,0-1-1,1 1 1,-1 0-1,1 0 1,0-6-1,0 0 6,1-1-1,0 1 1,1 0-1,4-14 1,-1 11 40,6-2-10,1 0 0,0 1 1,0 1-1,2-1 0,19-13 1,23-8 74,45-22-3,-85 47-84,1 1 0,0 1 0,1 1 0,-1 0 0,34-5 0,-37 8-12,12 1 68,-6 3-52,0 1 0,0 0 0,37 12 0,-40-5 38,-9-1-52,0 0 1,0 0 0,-1 1 0,0-1-1,7 14 1,-13-21-10,-1 0-1,1 0 0,-1 0 0,1-1 0,-1 1 1,0 0-1,0 0 0,1 0 0,-1 0 1,0 0-1,0 0 0,0 0 0,0 2 1,0 7 10,-1 0 1,1 0 0,-2 0 0,1-1-1,-1 1 1,-1 0 0,0-1-1,0 0 1,-1 1 0,-6 10 0,-59 104 93,54-101-172,10-15-90,0-1-1,0 1 1,0 1 0,1-1-1,1 1 1,-1 0 0,1-1-1,-2 15 1,-4 14-7861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25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0 212 6368,'4'-17'11,"-3"11"5,1 0-1,-1 0 1,1 1 0,0-1-1,4-6 1,13-26 1019,43-64-1,-51 89 31,-6 12-272,-2 26-95,-2-10-775,1 82 377,-7 80-8,-2-50 81,8-39-307,1-53 75,22 141 66,-16-139-47,-3-15-86,3 8 3,0 0 1,2-1-1,26 53 1,84 118 428,-72-135-260,3-5 2,-50-58-233,0-1 1,1 1 0,-1-1 0,1 0 0,-1 0-1,1 0 1,-1 0 0,1 0 0,0 0 0,-1 0-1,1 0 1,0-1 0,0 1 0,-1-1 0,1 1-1,0-1 1,3 1 0,3-1 20,31 3 24,-22-6 81,5-5-77,0-2 0,27-16 0,-32 11 24,-7 1-366,-1 0 0,0 0 1,-1-1-1,-1 0 0,7-18 0,7-31-8608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26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3 150 10672,'-2'-2'6,"7"-1"8,29-5 14,68-10 14,147-20 492,-27-7-70,-29 9 236,-193 36-695,0 0 0,0 0 0,1 0 1,-1 0-1,0 1 0,0-1 0,0 0 1,0 0-1,1 0 0,-1 0 1,0 0-1,0 0 0,0 1 0,0-1 1,0 0-1,1 0 0,-1 0 0,0 1 1,0-1-1,0 0 0,0 0 0,0 0 1,0 0-1,0 1 0,0-1 0,0 0 1,0 0-1,0 1 0,0-1 1,0 0-1,0 0 0,0 0 0,0 1 1,0-1-1,0 0 0,0 0 0,0 0 1,0 1-1,0-1 0,0 0 0,0 0 1,0 0-1,-1 1 0,1-1 0,-4 13 45,-22 38 84,-31 78-20,48-99-60,-16 123 19,24-151-68,1 1-1,0-1 1,0 0 0,0 1-1,0-1 1,0 1 0,1-1-1,-1 1 1,2 1 0,3 14 7,2-1 1,0 0 0,1 0 0,13 20 0,-20-35-10,0-1 0,0 0-1,0 0 1,0 0 0,0 1 0,0-1 0,0 0 0,0 0 0,0-1 0,1 1 0,-1 0 0,0 0 0,3 1 0,24 9 18,0 0 0,54 11 0,-50-19 20,136-9 22,-135 1-23,120-48 14,-126 37-20,-7 0-22,0-2 0,-2 0 0,22-28 0,-38 44-8,-1 1 0,0-1 0,1 0 0,-1 0 0,0 0 0,0 0 0,0-1 0,-1 1 0,2-3 0,3-21 14,0-1 1,1-51 0,-10 52 22,-5 2-20,-1 1 1,-24-43-1,19 48 26,-9-4-13,-32-21 1,39 35 33,10 6-46,0 0-10,-1 0 0,1 0 0,-1 1-1,0-1 1,0 2 0,0-1 0,1 1 0,-1 0-1,0 1 1,-14 2 0,13 0 1,0-1 0,1 2 0,-1-1-1,1 1 1,-9 5 0,16-8-11,1-1-1,0 0 1,-1 0-1,1 1 1,-1-1-1,1 0 1,0 1-1,0-1 1,-1 0-1,1 1 1,0-1-1,-1 0 1,1 1-1,0-1 1,0 1-1,0-1 1,0 0-1,-1 1 1,1-1 0,0 1-1,0 0 1,-1 7-241,0 0 1,0 1 0,1-1-1,0 0 1,1 1 0,2 14 0,6 23-8302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26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1 9416,'-10'88'32,"-10"92"6,15-134-3,-23 192 46,22-192 93,-1-1-69,-16 167 207,19 0 291,1-141 66,0-70-508,2-1-156,1 1 1,-1-1-1,0 0 1,1 0-1,-1 1 0,0-1 1,1 0-1,-1 0 1,0 0-1,1 0 0,-1 0 1,0 0-1,0 0 1,1 0-1,-1 0 0,0-1 1,1 1-1,-1 0 1,0 0-1,1 0 0,-1-1 1,0 1-1,1 0 1,-2-1-1,-9-15-642,-17-33 1,4 4-6404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27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97 8432,'55'-39'41,"27"-8"30,-63 41 49,3 3-69,0 1 1,43 3-1,-42 5 3,1 7-29,0 0 0,34 26 1,-57-38-21,1 1 1,0-1-1,-1 1 1,1-1 0,-1 1-1,1 0 1,-1 0-1,0-1 1,1 1-1,0 3 1,5 7 10,0 1 1,-1 0-1,4 15 0,-4-6 0,5 38-1,-10-56-2,0 0-1,-1 0 1,0 0-1,0 0 1,0 0-1,-1 7 1,-2 10 33,-10 43 0,7-46-34,-1-1 1,-13 23-1,2-13 83,7-13-48,-3 5-1,-2 0 1,0-2-1,-2 0 0,-27 22 1,40-35-115,-16 12-107,-1 0 0,0-2 0,-25 12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27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178 104 10040,'-78'149'462,"62"-115"-28,12-24-322,-11 24 120,1 0 1,3 1-1,-13 59 0,9 15 359,15-109-577,0 1 1,0 0-1,0-1 1,0 1 0,0 0-1,0-1 1,0 1-1,0 0 1,0-1 0,0 1-1,0-1 1,0 1-1,1 0 1,-1-1 0,0 1-1,0-1 1,1 1 0,-1-1-1,1 1 1,-1-1-1,1 2 1,6 5 40,0-1 0,1 1 0,0-1 0,0 0 0,0-1 0,1 0 0,12 6 0,4-3 192,125 14 81,-120-22-168,10-5-55,48-13 0,-86 18-95,-1-1-1,1 1 1,0-1-1,-1 0 1,1 1-1,0-1 0,-1 0 1,1 0-1,2-2 1,6-6 11,0 0 1,-1 0-1,0-1 0,-1 0 1,8-14-1,-15 23-17,0 0 0,0-1 1,-1 1-1,1-1 0,0 1 0,-1 0 1,0-1-1,1 1 0,-1-1 0,0-2 1,4-112 56,-8 89-34,-42-98 7,46 123-32,-1 0-1,0 1 0,0-1 1,0 0-1,0 1 0,0-1 1,0 0-1,-1 1 0,1-1 1,-2 0-1,-9-8 4,0 0-1,-1 1 1,0 0 0,-21-9 0,33 17-4,-1 1-1,1-1 1,0 1 0,-1-1-1,1 1 1,0 0 0,-1-1-1,1 1 1,-1 0 0,1 0-1,-2 0 1,-18 2 5,1 0-1,-33 9 1,48-10-4,1 0 1,0 1-1,0 0 0,0-1 0,0 1 0,0 1 0,1-1 0,-1 1 1,0-1-1,1 1 0,0 0 0,0 0 0,0 0 0,0 1 0,0-1 1,1 1-1,-3 4 0,5-8-2,-1 0 0,1 1 0,0-1 1,0 0-1,0 0 0,-1 0 0,1 1 0,0-1 1,0 0-1,0 0 0,0 1 0,0-1 0,0 0 1,-1 0-1,1 1 0,0-1 0,0 0 1,0 1-1,0-1 0,0 0 0,0 0 0,0 1 1,0-1-1,0 0 0,0 1 0,1-1 0,-1 0 1,0 0-1,0 1 0,0-1 0,0 0 1,0 0-1,0 1 0,1-1 0,-1 0 0,0 0 1,1 1-1,4 6 2,0-1 0,1 1 0,0-1 0,1-1 0,-1 1 0,1-1 0,13 8 0,1-3 5,9-3-4,0 0 1,40 3-1,-67-10-1,0 0 0,0 0-1,0 0 1,0 0 0,0-1-1,0 1 1,4-2 0,-1 1 0,13-3 3,0-1-1,0-1 0,-1-1 1,0 0-1,0-1 0,29-19 1,18-12 14,15-7-14,-57 32-6,4-1-4,-1-1-1,46-38 1,70-80-269,-141 133 264,0 0-1,0 0 1,0 1-1,1-1 1,-1 0-1,0 0 1,1 1-1,-1-1 1,0 1-1,1-1 1,-1 1-1,0-1 1,1 1-1,-1 0 1,1 0-1,-1 0 1,1 0-1,-1 0 1,1 0-1,-1 0 1,1 0-1,-1 0 1,0 1-1,1-1 1,-1 1-1,1-1 0,1 2 1,-2-2 7,3 8-130,1 11 72,-2 0 0,2 29 0,-4-7-21,-1 1 0,-9 53 0,6-63 61,-2 10-64,-7 34-8,-29 97 1,-11 24-4,42-158 56,-45 167-24,39-146 50,6-12 12,10-46 2,-1 1 1,1-1-1,0 1 0,0-1 1,0 1-1,0-1 1,1 1-1,-1-1 1,1 0-1,0 1 1,-1-1-1,1 1 1,0-1-1,0 0 1,0 0-1,1 0 0,-1 1 1,1-1-1,-1 0 1,1-1-1,0 1 1,-1 0-1,5 3 1,-1-3 1,-1 1 0,1-1 0,0 0 0,0 0 1,0 0-1,0 0 0,0-1 0,6 1 0,2-3 33,0-3-19,-1-1-1,1 0 1,12-8 0,-24 13-11,0-1 0,0 1 1,-1-1-1,1 1 1,0-1-1,0 0 1,-1 1-1,1-1 0,-1 0 1,1 1-1,0-1 1,-1 0-1,0 0 0,2-1 1,4-12 17,-1 0 1,0 0-1,0-1 1,3-25-1,-7 14 51,-29-128 26,28 150-90,-2-1 0,1 1 0,0 0 0,-1 0 1,-4-7-1,1 0 7,-6-9 0,-1 0 0,0 0 0,-1 1 0,-1 0 0,-1 1 0,-26-24 0,21 23 7,-105-93 32,81 77-37,5 2-14,35 29-4,0-1 1,0 1-1,0-1 0,0-1 1,-3-6-1,6 12-1,1 0 0,0 0 0,0 0 0,0 0 0,0 0 1,0 0-1,0 0 0,0 0 0,0 0 0,0-1 0,0 1 0,0 0 0,0 0 0,0 0 0,0 0 1,0 0-1,0 0 0,0 0 0,0 0 0,0-1 0,0 1 0,0 0 0,0 0 0,0 0 1,0 0-1,0 0 0,0 0 0,0 0 0,0 0 0,0 0 0,1 0 0,-1-1 0,0 1 0,0 0 1,0 0-1,0 0 0,0 0 0,0 0 0,0 0 0,0 0 0,0 0 0,0 0 0,1 0 1,-1 0-1,0 0 0,0 0 0,0 0 0,0 0 0,0 0 0,0 0 0,0 0 0,0 0 0,1 0 1,-1 0-1,0 0 0,0 0 0,0 0 0,0 0 0,0 0 0,0 0 0,0 0 0,1 0 1,7-3 0,1 0 1,0 1 0,0 0 0,17-2 0,13 0 13,119-18 3,-119 17-3,71-7 4,43-2-15,165-38-1690,-162 18-6740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27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737 4 8968,'-5'-1'-1,"-1"0"0,0 0 0,1 1 0,-1-1 0,0 1 0,1 1 0,-11 0 0,-34 7 1,-107 16 33,0 4 15,138-24-21,0 1 1,-23 8-1,20-5-16,0-1-1,15-5 8,-1 0-1,1 1 1,0 0-1,0 0 1,-12 8-1,-36 27 115,55-38-128,-1 0 0,1 0 0,0 1 0,-1-1 0,1 0 0,0 0 0,0 0 0,0 1 0,-1-1 0,1 0 0,0 0 0,0 1 0,0-1 0,0 0 0,-1 0 0,1 1 0,0-1 0,0 0 0,0 1 0,0-1 0,0 0 0,0 1 0,0-1 0,0 0 0,0 0 0,0 1 0,0 6 18,1-1 0,0 1 0,0-1 0,1 0 1,0 1-1,4 10 0,3-2 78,-6-12-85,7 11 25,1-1 0,1 0 0,0-1 0,0-1 1,24 17-1,0-2 31,104 81 215,-139-105-278,1 0-1,0-1 1,-1 1-1,0 0 1,1 0-1,-1 0 1,0 0 0,0 0-1,0 0 1,0 0-1,0 0 1,0 0-1,-1 1 1,1-1 0,-1 0-1,0 1 1,1-1-1,-1 0 1,0 4-1,0-2 5,-3 6 69,-3-3-61,1 0 0,-1-1 0,0 1 0,-1-1 0,-11 8 0,2-5 68,-21 2 27,-1-1 0,-64 9 0,83-16-98,-31-1 101,36-3-75,0-1 0,-25-5 0,39 7-41,-1 0 0,1 0 0,0 0 0,-1-1 0,1 1 0,0 0 0,-1 0 0,1 0-1,0 0 1,-1 0 0,1 0 0,0-1 0,0 1 0,-1 0 0,1 0 0,0-1 0,0 1 0,-1 0 0,1 0-1,0-1 1,0 1 0,0 0 0,-1 0 0,1-1 0,0 1 0,0 0 0,0-1 0,-1-3-95,0-1 0,0 1 0,0 0 1,1 0-1,0 0 0,0-1 0,0 1 1,0 0-1,1 0 0,0 0 0,0 0 1,0-1-1,2-3 0,8-33-6720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28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 11656,'3'1'21,"0"0"1,-1 1-1,1 0 1,0-1-1,-1 1 1,1 0-1,-1 1 1,0-1-1,0 0 1,0 0-1,0 1 1,0 0-1,0-1 1,-1 1-1,1 0 1,-1 0-1,0 0 1,2 3-1,0 5 175,1 1 0,2 21 0,-5-25-138,1 16 256,-20 132 100,10-121-220,-89 253 243,65-199-408,20-52 26,5-17-33,-3 12 0,1 1 0,2 1 1,-6 54-1,11 29 23,2-110-39,1 0 1,0 0-1,1 0 1,0 0 0,0 0-1,1 0 1,-1 0-1,1-1 1,5 8-1,-2-3-2,8 13 19,-9-17-19,9 9 0,-13-16-4,0 1 1,0-1-1,1 1 1,-1-1-1,1 1 0,-1-1 1,0 1-1,1-1 1,-1 0-1,1 0 0,-1 0 1,3 0-1,0 0 0,1-1 1,-1 1-1,0-1 0,0 0 0,1 0 0,4-2 1,-6 1-88,0 0 1,0 0 0,1 0 0,-1-1 0,0 1 0,-1-1 0,1 0 0,0 0-1,-1 0 1,0 0 0,0 0 0,0 0 0,0-1 0,0 1 0,0-1-1,-1 1 1,0-1 0,0 0 0,2-7 0,9-34-8527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28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0 266 8520,'48'7'24,"-35"-4"-10,0-1 0,-1-1 0,23 1 0,183-21 156,-190 16-159,50-12 64,86-22 6,-132 28-33,12-7-12,44-24 0,-70 27 12,-10 7-27,-3 1-13,1 1 0,-1-1-1,0 0 1,0-1-1,-1 1 1,0-1-1,0 0 1,0 0-1,0 0 1,-1 0 0,3-8-1,-4 7 11,0-1 1,0 0-1,1-14 0,-3 22-14,0-1 0,-1 1 0,1 0 0,0 0 0,0 0 0,0-1 0,-1 1 0,1 0 0,0 0 0,0 0 0,0 0 0,-1 0 0,1-1 0,0 1 0,0 0 0,-1 0 0,1 0 0,0 0 0,0 0 0,-1 0 0,1 0 0,0 0 0,0 0 0,-1 0 0,1 0 0,0 0 0,0 0 0,-1 0 0,1 0 0,0 0 0,0 0 0,-1 0 0,1 1 0,0-1 0,0 0 0,-1 0 0,1 0 0,0 0 0,-12 5 27,6-2-12,-25 19 87,26-18-68,-88 67 136,81-61-128,1 0-1,-1 0 0,2 1 0,0 0 1,0 0-1,1 2 0,-14 22 0,22-33-37,-8 19 153,5-2-104,2 0 0,0 0 0,1 36 0,6-34 90,4-2-81,1-1 1,20 29 0,-30-46-57,1 0 0,0 0 0,0 0 0,0 0 0,0 0 0,0 0 0,0 0 0,0 0 0,1 0 0,-1-1 0,2 2 0,18 7 45,0 0 1,32 7-1,-32-15 59,-13-2-76,-1 1-21,-1-1-1,1 0 0,0 0 0,0-1 0,0 1 0,0-2 1,-1 1-1,0-1 0,1 0 0,-1 0 0,0-1 0,0 0 1,0 0-1,6-6 0,87-97 283,-56 59-154,14-14 18,-40 46-71,0 1 0,1 1 0,0 0 1,32-17-1,-49 31-86,-1 0 0,1 0 0,-1 1 0,1-1 0,-1 0 1,0 0-1,1 0 0,-1 1 0,1-1 0,-1 0 0,0 1 0,1-1 0,-1 0 0,0 1 0,0-1 0,1 0 1,-1 1-1,0-1 0,0 0 0,1 1 0,-1-1 0,0 1 0,0-1 0,0 1 0,0-1 0,1 0 1,-1 1-1,0-1 0,0 1 0,0-1 0,0 1 0,0-1 0,0 1 0,-1 0 0,0 10 35,0 1-1,-1-1 0,0 0 1,-6 16-1,5-17-44,-22 78 108,-4 47-6,28-111-44,3-11-43,0-1 1,1 1 0,0-1 0,1 1-1,6 14 1,-10-26-10,1-1 0,-1 1 0,1 0 0,-1 0 0,1-1 0,-1 1 0,1 0 0,-1-1 0,1 1 0,-1-1-1,1 1 1,0 0 0,-1-1 0,1 0 0,0 1 0,0-1 0,1 1 0,12 6-314,0-1 0,1-1 0,0 0 0,29 5 0,21 1-7721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58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 20 9416,'0'0'57,"2"-2"-5,6-6-24,-6 6 59,9-5 287,-8 7-363,-1 0 0,0 0 0,1 1-1,-1-1 1,0 1 0,1 0 0,-1-1 0,0 1-1,0 0 1,0 0 0,0 1 0,0-1 0,0 0-1,0 1 1,0-1 0,0 1 0,0-1-1,-1 1 1,1 0 0,-1 0 0,1 0 0,-1 0-1,0 0 1,0 0 0,0 0 0,0 0-1,0 1 1,0-1 0,0 2 0,2 10 25,0-1 1,-1 0-1,0 1 1,0 13-1,-2-14-4,2 0-12,-1-10-8,-1-1 0,1 1 0,-1-1 0,0 1 0,0-1 0,0 1 0,0 0 0,-1-1 0,1 1 0,-1-1 0,1 1 0,-1-1 0,0 1 0,0-1 0,-2 4 0,2-2 25,0 5-1,0-4-8,-1 5 1,0-6-3,-4 1-1,3-4 7,-4-1 8,4 1 7,-3 3 2,0 1-23,0 1 1,0 1-1,0-1 1,1 1-1,0 0 1,1 0-1,0 0 1,0 1-1,0-1 1,-5 17-1,0-2 8,2-6-26,-17 31 35,-54 79 9,75-122-47,1 1-1,-1-1 1,-1 0 0,1-1-1,-5 5 1,-65 59 27,-18-7-21,85-56-7,0 0 0,0-1 0,-1 0 1,-8 3-1,-42 13-453,-2-2-1,-60 9 1,-10-5-6444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29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784 5 9328,'-1'-1'0,"-1"0"1,0 1-1,0-1 1,0 0-1,0 1 1,0 0-1,0-1 1,0 1 0,0 0-1,0 0 1,0 0-1,-1 0 1,1 1-1,0-1 1,0 0-1,-2 1 1,-28 12 13,27-11-12,-174 65 22,138-51 24,-161 79 39,166-75 33,-118 90 58,131-88-4,7-1-91,1 1 0,-24 48 0,38-69-66,0 1 1,0-1-1,1 1 0,-1-1 1,1 1-1,-1 0 0,1-1 1,0 1-1,0 0 0,0-1 1,0 3-1,1 9 31,0 0 0,1 0 0,1 0 0,0-1 0,6 16 0,2-12 120,2-6-122,0 0 1,0-1-1,1 0 1,17 7-1,-9-10 82,17-5-38,58-4 0,-67-4 17,126-53 34,-124 42-74,122-101-1387,-76 50-5680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29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33 8520,'2'-2'37,"-1"-1"0,0 1 0,0-1 0,0 1 0,0-1 0,-1 0 0,1 1 0,-1-1 1,0 0-1,1-4 0,-9 22 408,-61 114 31,56-103-268,-60 143 85,58-133-98,-75 234 461,85-248-624,2-4 34,0 0 1,-1 24-1,1-12 6,-1 4 23,1 1-1,2-1 1,1 1-1,6 37 1,-6-70-90,0-1 0,0 0 0,1 1 0,-1-1 0,0 0 0,1 1 0,-1-1 0,1 0 0,-1 0 0,1 0 0,0 1-1,-1-1 1,1 0 0,0 0 0,0 0 0,0 0 0,0 0 0,0 0 0,2 1 0,0-1-1,0 0 1,1 0-1,-1-1 0,0 1 0,0-1 0,1 0 1,-1 0-1,0 0 0,1 0 0,4-1 0,56-8-1434,4-2-5750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29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1043 0 8248,'-6'5'1,"-1"0"0,1-1-1,-1 0 1,0 0 0,0 0 0,-1-1 0,-10 3 0,6-2 6,-18 8 12,0-2-1,0-2 0,-36 6 0,43-9-11,-17 4 28,-167 40 14,167-40-35,-168 34 7,169-36 7,-9-1-10,-136 23 76,177-28-46,-2 0 21,7-1 29,2 0-94,0 0 0,0 0 1,-1 0-1,1-1 1,0 1-1,0 0 0,0 0 1,0 0-1,0 0 0,0-1 1,0 1-1,0 0 0,0 0 1,0 0-1,0-1 1,0 1-1,0 0 0,0 0 1,0 0-1,0-1 0,0 1 1,0 0-1,0 0 0,0 0 1,0-1-1,0 1 1,0 0-1,0 0 0,0 0 1,1 0-1,-1-1 0,0 1 1,0 0-1,0 0 0,0 0 1,0 0-1,1 0 1,-1-1-1,0 1 0,0 0 1,0 0-1,0 0 0,1 0 1,-1 0-1,0 0 0,0 0 1,0 0-1,1 0 1,-1 0-1,0 0 0,0 0 1,0 0-1,0 0 0,1 0 1,15 2 91,-1 1-29,-1-1-1,21 8 1,242 87 426,-230-79-371,58 14 1,-93-28-109,17 1 66,138 14 26,-131-18-52,238-11 134,-246 6-178,51-10 80,114-39 107,-92 24-36,-76 23-1447,-2-1-5194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32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448 606 3768,'0'0'327,"0"-4"123,0-5-236,-1-23 1020,1 30-1190,-1 0-1,1 1 0,-1-1 0,1 0 0,-1 1 1,0-1-1,0 1 0,1-1 0,-1 1 1,0 0-1,0-1 0,0 1 0,-1 0 0,1 0 1,0 0-1,0-1 0,-1 1 0,-1-1 0,-2 0-7,0 0 0,-1 1 0,1-1 0,0 1 0,-1 0 0,1 1 0,-1-1 0,1 1 0,-1 0 0,1 0 0,-1 1 0,1 0 0,-10 2 0,-3 1 7,-36 15 0,54-19-42,-18 8 38,0 1-1,1 0 1,-29 21-1,30-19-19,-11 7 82,-32 29-1,43-34-78,11-9-2,0 1-1,0-1 1,1 1-1,-1-1 1,1 1-1,0 1 1,1-1 0,-1 0-1,-3 8 1,4-7-1,3-5-9,-1 0 0,1 0 0,-1 0 0,1 0 0,-1 0 0,1 0 0,-1 0 1,1 0-1,0 0 0,0 0 0,0 0 0,0 0 0,-1 1 0,1-1 0,1 0 0,-1 0 0,0 0 1,0 0-1,0 0 0,1 0 0,-1 0 0,0 0 0,1 0 0,-1 0 0,1 0 0,-1 0 0,1 0 1,-1 0-1,1 0 0,0 0 0,-1-1 0,2 2 0,2 1 18,0-1 0,-1 0-1,1 0 1,0 0 0,1 0 0,5 2 0,4 2-8,-8-4 1,0 0 0,-1 0 0,1 0 0,0-1 0,0 0 1,10 1-1,87 6 140,-85-10-73,-9 0-55,-1-1 0,1-1 0,0 1 0,-1-1 0,0-1 0,0 1 0,0-2 0,0 1 0,-1-1 0,0 0 0,12-14 0,-11 11-8,-6 7-6,0-1-1,0 0 1,0 0 0,0-1 0,0 1-1,-1 0 1,0-1 0,1 1-1,0-7 1,37-183 773,-30 160-313,-8 41-219,0-7-247,-1 0-1,1 0 1,-1 0-1,1 0 1,-1-1-1,1 1 0,-1 0 1,0 0-1,0 0 1,1 0-1,-1 0 1,0 0-1,0 0 0,0 0 1,0 0-1,0 1 1,2 130 547,-2-91-439,4 48 280,-3-89-396,-1 1 0,0-1 0,1 1 0,-1-1 0,1 1 0,-1-1 0,1 1 0,-1-1 0,1 1 0,-1-1 0,1 0 0,0 1 0,-1-1 0,1 0 0,0 0 0,-1 1 0,1-1 0,0 0 0,-1 0 0,1 0 0,0 0 0,-1 0 0,1 0 0,1 0 0,11 0 2,-5-1 3,0 0 1,0 0-1,0-1 0,0 0 0,-1 0 0,1-1 1,9-4-1,-7 3-2,19-7 48,0 0 1,42-21-1,-35 11 93,62-48 1,-55 32 14,-9 5-4,-34 32-156,1 0 1,0-1 0,-1 1 0,1 0 0,-1 0 0,1 0 0,0 0 0,-1-1 0,1 1 0,-1 0-1,1 0 1,0 0 0,-1 0 0,1 0 0,0 1 0,-1-1 0,1 0 0,-1 0 0,1 0 0,-1 0-1,1 1 1,0-1 0,-1 0 0,1 1 0,-1-1 0,1 0 0,-1 1 0,1-1 0,-1 1 0,0-1-1,1 1 1,-1-1 0,1 0 0,-1 1 0,0 0 0,1-1 0,-1 1 0,0-1 0,0 1-1,1-1 1,-1 1 0,0 0 0,0-1 0,0 1 0,0-1 0,0 1 0,0 0 0,0 0 0,2 11 12,-1 0 1,0 1-1,-1-1 1,-3 24 0,0-1 8,-12 50 1,12-65-24,3-19-3,0 1 0,0-1 0,0 0 0,0 0 0,0 0 0,0 1 0,0-1 0,0 0 0,0 0 0,0 0 0,1 1 0,-1-1 0,1 0 0,-1 0 0,1 2 0,0-3 0,0 0 0,-1 0 0,1 0 0,0 0 0,0 0 0,-1 0 0,1 0 0,0 0 0,0-1 0,-1 1 0,1 0 0,0 0 0,-1 0 0,1-1 0,0 1 0,-1 0 0,1-1 0,-1 1 0,1-1 0,0 1 0,-1-1 0,1 0 0,49-28 1,52-37 22,-81 52-17,12-11 53,-29 21-41,1 0 1,0 0-1,0 0 0,0 1 0,1 0 1,-1 0-1,1 0 0,0 0 0,7-2 1,-11 5 62,1 3-51,0-1 1,0 1 0,0 0-1,-1 0 1,1 0-1,-1 0 1,0 0-1,1 0 1,1 5-1,-2-4-27,4 8 11,15 21 95,47 42 8,-49-61-50,98 42 15,-89-46-67,141 17-4,-132-25-71,146-4-67,-151-1-145,-16 0 151,1 1 42,0-1 0,0-1 1,-1 0-1,0-1 0,0-1 1,22-11-1,48-34-316,-80 47 351,-1-1 0,0 1-1,0-1 1,0 0 0,0 0 0,-1 0-1,1-1 1,-2 0 0,1 0 0,0 0-1,3-9 1,-4 8 13,3-9-109,-3-6 48,0-44 1,-6 48 19,-2 4 50,-1 1 0,0-1 0,-11-14 0,17 27 20,0 0 0,-1 1 0,1-1 0,-1 0 1,1 1-1,-1-1 0,0 1 0,1-1 0,-1 1 0,1-1 0,-1 1 0,0-1 0,0 1 1,1 0-1,-1-1 0,0 1 0,-8-3-2,1 1-1,-1 0 1,1 0 0,-1 1-1,1 0 1,-1 0 0,-9 2-1,-2 4 0,-44 19 4,-27 19 1,60-28 0,-8 4 3,0 2-1,-46 34 1,70-46-4,-56 43 17,63-46-12,1 0 0,0 0 0,0 1 0,0 0 0,1 0-1,-10 15 1,14-16 11,1 2 6,1-8-20,0 0-1,0 1 0,0-1 1,1 0-1,-1 0 1,0 0-1,0 0 0,0 1 1,0-1-1,0 0 1,0 0-1,0 0 0,0 0 1,1 1-1,-1-1 1,0 0-1,0 0 0,0 0 1,0 0-1,1 0 1,-1 0-1,0 0 0,0 0 1,0 1-1,0-1 1,1 0-1,-1 0 0,0 0 1,0 0-1,0 0 1,1 0-1,-1 0 0,0 0 1,0 0-1,0 0 1,1 0-1,-1 0 0,0 0 1,0 0-1,0-1 1,0 1-1,1 0 0,-1 0 1,0 0-1,0 0 1,1 0-1,20 0 6,0-1 1,0-1-1,24-4 0,-14-1 9,51-16 4,-58 14-18,0 0 1,22-14 0,-28 13 0,-1-1 0,30-25-1,-29 19 0,32-38 0,-20 17-3,48-83 0,-61 93-2,126-209-42,-130 213 44,24-47-5,-11 16 6,-7 10 1,-18 41 3,-2 7-1,-8 14 0,-8 17 1,5-6 7,1 0 0,-10 42 0,15-49-6,1 8 17,-4 142 14,12-134-15,43 145 5,-44-177-24,-1 0 0,1 0 0,0-1 0,1 1 1,2 3-1,7 11-296,0-1 0,2-1 0,0 0 0,33 29 0,9 1-7118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34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317 953 2072,'32'-3'145,"0"-2"1,55-14-1,-82 18 156,2-2 50,-5 2 221,-4-12-12,0 11-498,-1 1-1,1-1 1,-1 0 0,0 1-1,1-1 1,-1 1 0,0 0-1,0 0 1,0 0-1,0 0 1,-6 0 0,6 0-83,-7-2 76,7 2-14,1 0-1,-1 1 1,0-1 0,1 0-1,-1 1 1,0 0-1,1 0 1,-1 0-1,0 0 1,0 0 0,-3 1-1,-11 2 234,-1 0 1,0 2-1,-31 12 0,-45 23 448,86-36-753,-116 60 1140,119-61-1040,0 0 0,0 0 0,0 0-1,0 1 1,1 0 0,-1 0 0,1 0-1,0 0 1,0 1 0,1 0-1,-4 5 1,3-5-20,4-4-33,-1 0-1,1 0 1,-1 0 0,1 0 0,0 0 0,0 0 0,-1 0 0,1 0-1,0 0 1,0 0 0,0 0 0,0 0 0,0 0 0,0 0-1,0 0 1,0 0 0,1 0 0,-1 0 0,0 0 0,1-1 0,-1 1-1,0 0 1,1 0 0,0 1 0,1 1 28,-1 0-21,1 1 1,-1-1-1,1 0 1,0 0 0,0 0-1,1-1 1,-1 1-1,1 0 1,-1-1 0,1 1-1,0-1 1,0 0-1,0 0 1,6 3 0,-2-2-7,1 0 0,0 0 1,0-1-1,9 2 0,-9-3-9,12 1 93,6-5-55,0 0 0,36-10-1,-39 3 9,100-60 15,-98 53-41,91-87 15,-113 101-40,1 0 1,-2 0-1,1-1 1,0 1-1,3-7 1,80-161 29,-72 132-18,46-161 10,-49 160-11,40-170 7,-42 170 7,59-181 155,-70 245-23,1-10-146,-11 42 100,-39 110 12,37-128-51,-69 161 38,67-160-19,-1 0-38,-6 15 16,-21 73 0,15-4 29,29-106-34,3-5-44,2 1 0,-1 0 0,10 15 0,-4-18 38,1-3-38,2-1-1,-1 0 1,26 8 0,-20-12 37,7-4-21,44-8 0,-50 2-5,1-4-20,-1-1 0,0-1 0,-1-1 0,-1 0 0,0-2 0,14-18 0,25-42 16,17-22 4,-54 76-18,0 1 1,35-31 0,-52 52-15,0-1 1,0 0 0,1 1-1,-1-1 1,0 1-1,1 0 1,-1-1 0,1 1-1,0 0 1,-1 1 0,1-1-1,0 0 1,-1 1 0,1 0-1,0-1 1,4 1-1,-5 0 0,5 5 13,4 10-6,-1 0-1,13 27 1,-23-41-8,8 14 9,-1 0 0,-1 1 0,8 27 1,4 17 8,28 43 14,-45-102-32,0 0 0,0 0 0,-1 0 0,1 0 1,0 0-1,0 0 0,0 0 0,1 0 0,-1-1 0,0 1 0,0 0 0,0-1 0,0 1 1,1-1-1,-1 1 0,0-1 0,1 0 0,-1 1 0,0-1 0,1 0 0,-1 0 0,0 0 1,1 0-1,-1 0 0,0 0 0,1 0 0,-1-1 0,2 0 0,31-11 17,-32 11-19,0-1 3,0 1 0,0-1 0,0 0 0,0 0 0,0 0-1,-1-1 1,1 1 0,0 0 0,-1-1 0,0 1 0,0-1-1,0 1 1,0-1 0,0 1 0,0-1 0,-1 0 0,1 1 0,-1-1-1,0 0 1,0-3 0,0 3 1,1-4 2,-1 1 0,-1 0 0,1-1 1,-1 1-1,0 0 0,0-1 0,-1 1 1,0 0-1,-3-7 0,1 3 3,3 7-4,1 1 1,-1-1 0,-1 1 0,1-1 0,0 1 0,0 0 0,-1-1 0,0 1-1,1 0 1,-1 0 0,0 0 0,0 0 0,0 1 0,0-1 0,0 0 0,0 1-1,-1-1 1,1 1 0,0 0 0,-5-2 0,6 3-2,-9-1 45,4 4-37,0-1 0,-1 1-1,1 0 1,0 0 0,1 1 0,-1 0-1,1 0 1,-1 0 0,1 1 0,0-1 0,-4 6-1,-3 5 6,0 0-1,1 1 0,-12 24 1,4-5-3,17-31-13,1 0 1,-1 0-1,1 0 1,-1 0-1,0 8 1,2-9-1,0 1-1,1-1 1,-1 1 0,1-1 0,0 0 0,0 1 0,0-1 0,0 0 0,1 0 0,-1 1 0,1-1 0,0 0 0,2 3 0,-2-4-1,7 5-4,16 3 2,34 9 1,-36-16-18,121-9-11,48-20-35,-170 22 60,14-3-27,116-40-11,-129 35 25,0-4 12,-2-1 1,27-28-1,-34 25-6,1-7 8,-1-2 0,-1 0 0,-2-1 0,10-38 1,-19 58 4,-1-1 0,-1 1 0,0-13 0,-1 16 0,1 1 0,-1-1 0,-1 1 0,-2-10 0,2 13 0,1-1 0,-1 1 0,0 0 0,0 0 0,0 0 0,-4-5 0,-12-7 0,0 12 0,1 10 0,1 8 1,11-8 1,1 0-1,1 1 1,-1-1 0,1 1 0,1 0 0,-1 0-1,1 0 1,1 0 0,0 0 0,0 0-1,0 14 1,0 46 0,4 7-2,0-4 0,-4-6 0,-8-14 0,-8-7 0,-6-10 0,-1-9 0,3-13 0,3-10 0,19-2 0,-1 0 0,0 0 0,1 0 0,-1-1 0,0 1 0,0 0 0,1 0 0,-1 0 0,0-1 0,0 1 0,0 0 0,0 0 0,1-1 0,-1 1 0,0 0 0,0-1 0,0 1 0,0 0 0,0 0 0,0-1 0,0 1 0,0 0 0,1-1 0,-1 1 0,0 0 0,-1-1 0,1 1 0,0 0 0,0-1 0,0 1 0,0 0 0,0 0 0,0-1 0,0 1 0,0 0 0,0-1 0,-1 1 0,1 0 0,0 0 0,0-1 0,0 1 0,0 0 0,-1 0 0,1-1 0,0 1 0,0 0 0,-1 0 0,1 0 0,0-1 0,-1 1 0,1 0 0,0 0 0,0 0 0,-1 0 0,1 0 0,0 0 0,-1 0 0,1 0 0,0 0 0,-1 0 0,1 0 0,0 0 0,-1 0 0,1 0 0,-1 0 0,2-1 0,22-23 1,68-81-1554,-36 37-6247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35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1 9504,'-5'12'56,"1"0"0,0 0 1,1 0-1,0 0 0,-2 25 1,4-23-1,-33 214 551,-29 81-179,45-210-397,11-61 29,-23 152 100,28-168-395,1 0 1,1 0-1,1 0 1,5 36 0,-1-36-6466</inkml:trace>
  <inkml:trace contextRef="#ctx0" brushRef="#br0" timeOffset="1">11 714 9328,'-2'-3'12,"-6"-17"174,8 19-181,0 1-1,0-1 1,0 1 0,-1-1 0,1 1-1,0 0 1,0-1 0,1 1 0,-1-1 0,0 1-1,0-1 1,0 1 0,0-1 0,0 1-1,0-1 1,1 1 0,-1 0 0,0-1-1,0 1 1,1-1 0,-1 1 0,0 0-1,1-1 1,-1 1 0,0 0 0,1-1 0,-1 1-1,0 0 1,1 0 0,-1-1 0,1 1-1,-1 0 1,0 0 0,1 0 0,-1 0-1,1-1 1,-1 1 0,1 0 0,-1 0-1,1 0 1,-1 0 0,1 0 0,-1 0 0,1 0-1,0 1 1,112 3 290,-101-3-269,220 17 112,-138-3-134,36 13-1200,-86-19-4784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35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0 276 7000,'0'0'450,"1"2"-211,4 4 10,-3-5-222,-1 1 0,1-1 0,0 0-1,0 0 1,0-1 0,1 1-1,-1 0 1,0-1 0,0 1-1,0-1 1,0 0 0,1 0-1,-1 1 1,0-2 0,0 1-1,1 0 1,3-1 0,-5 1 0,3-1 13,1 0 0,-1-1-1,0 1 1,1-1 0,-1 0-1,0 0 1,0 0 0,-1-1-1,1 1 1,0-1 0,-1 0-1,5-4 1,-4 3 3,3-1 21,-1-1 0,0-1 0,-1 1 0,1-1 0,-1 0 0,-1 0-1,6-11 1,-5 9-2,24-47 647,-24 44-592,0 1 0,1 1 1,0-1-1,0 1 0,1 0 0,1 1 1,8-9-1,-12 13-66,-2 2-10,1 1-1,-1-1 1,0 1-1,1-1 1,0 1 0,-1 0-1,1 0 1,0 0-1,0 1 1,0-1-1,0 0 1,1 1-1,-1 0 1,0 0-1,1 0 1,-1 0-1,0 1 1,1-1 0,-1 1-1,8 0 1,3 2 21,0 1 0,0 1 0,0 1 0,-1-1 0,1 2 0,-1 0 0,0 1 0,18 12 0,-20-7 12,5 15-27,18 43 0,-27-52-33,-1 0-1,-1 1 1,0 0-1,-1 0 1,2 36-1,-6-44-10,2 4 3,-2-1-1,0 0 1,0 0-1,-1 1 1,-1-1-1,-6 24 1,6-30-5,1-5 2,1 0-1,-1-1 0,1 1 1,-1 0-1,0 0 0,-1-1 1,1 1-1,-2 3 0,-2 4 1,-1 28 4,6-20-2,0-18-5,0 1 0,0-1 0,0 1 1,0-1-1,0 1 0,0-1 0,0 1 0,0-1 0,0 1 0,0-1 0,1 1 0,-1-1 0,0 1 0,0-1 0,1 1 0,-1-1 0,0 0 0,1 1 0,-1-1 0,0 1 1,1-1-1,23 7 0,26-6 0,-35-2 0,31-7 0,17-12 0,-49 14 0,-1 0 0,20-13 0,-23 12 0,0-1 0,0 0 1,11-12-1,-6 1 2,-1 0 1,0-1-1,19-39 0,-20 33 8,-2-1 0,14-47-1,-17 49-4,17-64 45,-22 73-44,-1 7 15,0-5 8,-14 33 17,7-9-43,-9 31 22,0 14-5,2 19-15,10-45-3,0-1-1,4 37 1,2-49-7,4-2 4,0 0 0,1-1 0,13 15 0,-8-17-12,-2-6 9,0-1 1,0 0-1,0-1 1,1 0-1,-1-1 1,1 0-1,0-1 0,-1 0 1,1-1-1,18-2 1,10-10 0,-26 4-3,-4-3 3,0 1 1,0-1 0,11-17-1,-16 13-2,1-32 4,-6 32 1,-1 0 0,-3-18 1,-2 6 4,-1 0-1,-1 0 1,-1 0 0,-2 1-1,-14-28 1,17 39-2,6 11 0,-1 0 1,0 0-1,0 1 1,-1-1-1,1 0 1,-1 1 0,0-1-1,-5-4 1,-31-29 33,38 36-31,0 1 0,0-1 0,1 1 0,-1-1 0,0 1 0,0 0 0,0-1 0,1 1 0,-1 0 0,0 0 0,0-1 0,0 1-1,0 0 1,0 0 0,0 0 0,1 0 0,-1 0 0,0 0 0,0 0 0,0 1 0,0-1 0,0 0 0,1 0 0,-1 1 0,0-1 0,0 0 0,0 1 0,1-1 0,-1 1 0,0-1 0,0 1 0,1-1 0,-2 2 0,1-1-162,-1 1-1,1-1 1,-1 1 0,1 0 0,0 0-1,0 0 1,0 0 0,0 0-1,0 0 1,-1 3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36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 7624,'22'-12'70,"-19"10"-46,0 0 0,1 0 0,-1 0 1,0 1-1,1-1 0,-1 1 0,1 0 1,3 0-1,-1 0 126,-4 2-89,1 0-1,0 0 0,0 1 1,-1 0-1,1-1 0,-1 1 0,1 0 1,2 3-1,-3-4-30,0 1 0,0-1 0,0 1 1,0 0-1,0 0 0,0 0 0,0 0 0,-1 0 0,1 1 0,1 2 0,4 6 19,31 48 182,-31-50-193,20 29 171,35 36 0,-52-63-189,-7-8-3,0 0-1,0 0 1,1 0-1,-1 0 1,1 0-1,-1-1 1,1 1-1,8 3 1,2 1 26,1-1 1,0-1-1,19 5 0,-20-10 72,-5-3-85,0 0 0,0-1 0,-1 0 1,1-1-1,-1 1 0,0-1 0,-1-1 0,1 0 0,-1 0 1,0 0-1,0-1 0,7-10 0,-6 7-10,-4 5-1,-1 1 0,0-1 0,0 1-1,-1-1 1,0 0 0,4-9 0,8-19 143,-2-1-1,-1 0 1,11-60 0,-17 59 40,-4 32 92,-3 9-165,-29 92 78,-17 50-119,9-31-8,-2-14-55,17-43-6,0 7-14,4-5 0,4-5-3,3-9-2,5-12 0,5-23 1,1-8 3,1 1-1,0-1 1,1 1 0,-1-1 0,1 8 0,2-13-1,-1 0 0,1 0 0,-1 0 1,1 0-1,-1 0 0,1-1 1,-1 1-1,0-1 0,1 1 0,2-2 1,4-1-1,-4 1-1,-1 0 0,1 1 0,-1-1 0,1 0 0,-1 0 0,0-1 1,4-2-1,17-15-734,31-33 0,-12 5-6668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36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465 13 9328,'-2'-2'24,"-8"-6"-4,-4 6-16,1 3-1,0 1 1,1 1 0,-1 0 0,1 1-1,0 1 1,0-1 0,0 2-1,-14 8 1,21-11-2,1-1-1,-1 1 1,1 0-1,0 1 1,0-1-1,1 0 1,-1 1-1,1 0 1,-4 4-1,4-3 1,2-4 1,0 1 0,0 0-1,0 0 1,0 0 0,0-1-1,0 1 1,1 0-1,-1 0 1,1 0 0,0 0-1,-1 0 1,1 1 0,0-1-1,0 0 1,0 0 0,0 0-1,1 0 1,-1 0-1,1 0 1,-1 0 0,1 0-1,1 3 1,1 2 4,1 0-1,-1-1 1,1 0-1,6 7 1,-6-7-10,47 71 80,-48-73-66,0 1 0,-1-1 0,0 1 0,0 0 0,0 0 0,-1 0 0,0 0 0,0 0 0,0 0 0,0 10 0,0-7 3,-2 5 74,-3-3-66,0 0 0,-1-1 1,1 0-1,-2 0 0,-8 11 0,0-8 92,10-9-91,-10 5 7,1 0 0,-2-1 0,1-1 0,-1 0 0,0-1 0,-16 3 0,14-4-121,-63 16 463,68-16-611,0 0 0,0 0 0,1 2 0,-19 10-1,14-6-6006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37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34 233 8608,'0'0'9,"0"5"3,-2 9 59,0 1 1,-1 0-1,-6 20 0,-2 6 72,9-30-107,0 0 1,0 0-1,2 0 1,-1 0-1,1 0 0,1 1 1,0-1-1,0 0 1,5 15-1,-6-25 31,0 0-60,1-1 1,-1 1 0,1 0 0,-1-1-1,0 1 1,1 0 0,-1-1 0,1 1-1,0-1 1,-1 1 0,1-1 0,-1 1-1,1-1 1,0 1 0,-1-1 0,1 0-1,0 1 1,-1-1 0,1 0 0,0 1-1,0-1 1,-1 0 0,1 0 0,0 0-1,0 0 1,0 0 0,1 0 0,18 0 20,-19 0-20,2-1 8,1 1-1,0-1 1,0 0-1,-1 0 1,1 0-1,0-1 1,-1 0-1,1 1 1,-1-1-1,0 0 1,0 0-1,1-1 1,-1 1-1,-1-1 1,4-3-1,-3 3 9,4-3 88,-1-1 0,0 0 0,0 0-1,-1-1 1,0 1 0,0-1 0,-1 0 0,0-1 0,5-16 0,-8 23 693,6 38-344,-2-17-406,7 43 52,6 7-22,-12-60-57,9 1-15,0 0 1,24 10-1,-19-14-5,33-1 4,-46-5-11,0 0-1,1-1 1,-1 0-1,0-1 1,0 1-1,8-4 1,-5 0 0,0 0 0,0-1 0,0 0-1,-1-1 1,0 1 0,-1-2 0,1 1 0,6-10 0,-2 0 6,32-85 3,-39 80 5,-4-10-2,-2-49-1,-5 59 3,3 16-11,-3-9 2,0 0 1,-2 0-1,0 0 0,0 1 0,-2 0 1,-12-18-1,-54-56 30,59 76-9,0 4-18,0 0 1,0 2 0,-20-6-1,19 11 25,-21 10-1,33-7-32,-1 0 0,1 1 0,0 0 0,0 0 0,-7 6 1,7-5-4,0 0 1,1 1 0,0 0 0,0 0 0,0 0 0,0 0-1,-4 9 1,8-13-36,0 0 0,-1 0 0,1 1 0,0-1 0,-1 0 0,1 0 0,0 0 0,0 0 0,0 0 0,0 0 0,0 1 0,0-1 0,0 0 0,1 0 0,-1 0 0,0 0 0,1 0 0,-1 0 0,0 0 0,1 0 0,-1 0 0,1 0 0,0 0 0,-1 0 0,1 0 0,0 0 0,0 0 0,-1-1 0,1 1 0,2 1 0,-2-1-448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59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0 5024,'0'0'984,"-1"4"-478,-5 12-300,5-12 315,2 10 591,3 11-861,-1-1-1,-2 1 1,-1-1 0,0 1-1,-6 31 1,4-39-219,-8 36 176,-26 79 28,-30 46 88,59-159-299,-8 14 109,6-16-80,-1 6-12,-1-1 0,-1-1 0,-1 0 0,-26 31 0,-82 81-1054,101-110-5728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38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65 6728,'7'-13'59,"0"0"1,17-21-1,-22 32 75,-2 1-122,0 1-1,0 0 1,1 0 0,-1-1 0,0 1-1,1 0 1,-1 0 0,0 0 0,1 0-1,-1 0 1,0-1 0,1 1 0,-1 0-1,1 0 1,-1 0 0,0 0 0,1 0-1,-1 0 1,0 0 0,1 0 0,-1 0 0,0 1-1,1-1 1,-1 0 0,0 0 0,1 0-1,0 0 1,-16 66 292,-10 55-149,7-27 51,14-73-188,2-12 13,1 1 0,0 0 0,1 18 0,0-6 57,6 38 1,-5-52-36,0-1 1,1 1 0,0-1 0,0 0-1,1 0 1,0 0 0,0 0 0,1 0-1,0-1 1,5 8 0,-3-12 67,53-10 54,-51 6-146,-1 0 0,0-1 0,0 0 0,1 0 0,-2-1 1,1 1-1,0-1 0,8-8 0,-5 5 1,0-1 69,1 0 0,-2-1 0,17-18 0,-19 20 9,0-1 0,0 1 0,0 0 1,1 1-1,15-10 0,-22 16-88,-1-1 0,1 1 1,0 0-1,0 0 0,0-1 0,-1 1 1,1 0-1,0 0 0,0 0 0,0 0 1,0 0-1,-1 0 0,1 0 0,0 0 1,0 0-1,0 0 0,0 0 0,-1 1 0,1-1 1,0 0-1,0 0 0,0 1 0,-1-1 1,1 1-1,1 0 0,15 17 164,-9-10-162,29 26 3,-17-19-23,-13-12-3,0 0 0,0 0 0,0 0 0,1-1 1,-1 0-1,1 0 0,-1-1 0,1 0 0,12 0 1,16-4 0,-17-1 9,0-2 1,-1-1 0,0 0 0,0-1-1,0-1 1,20-14 0,-34 21 11,4-1 10,-4 2 2,5 0 4,-5 2-3,5 1-6,-5-1-15,9-1-9,-9 0 2,44 12-1,-13-6-5,-4-8 1,-26 2 0,-1-1 1,0 0-1,0 0 0,1 0 1,-1 0-1,0-1 1,0 0-1,0 0 0,0 0 1,0 0-1,-1 0 0,7-6 1,-8 6 0,0-1 1,0 1 0,-1-1 0,1 1-1,-1-1 1,0 0 0,1 1-1,-1-1 1,-1 0 0,1 0 0,0 0-1,-1 0 1,1 0 0,-1 0-1,0 0 1,0 0 0,0 0 0,0 0-1,0 0 1,-2-3 0,2-2 1,0 6-1,0 0 0,-1 0 0,1 0 0,0 0 0,-1 0 0,0 0 0,1 0-1,-1 0 1,0 0 0,0 0 0,0 0 0,0 0 0,-2-2 0,1 0 3,-1 1 1,1-1-1,-1 1 1,0 0-1,0 0 1,0 0-1,-1 0 0,1 0 1,-1 1-1,1 0 1,-1-1-1,0 1 0,0 0 1,0 1-1,0-1 1,0 1-1,-1 0 1,1 0-1,0 0 0,-1 1 1,-5-1-1,-25 7 12,20 0 22,1 3-29,0 1 1,1 0-1,0 0 1,1 1-1,0 1 1,1 0-1,-16 21 1,20-21-11,1 1 1,-7 16 0,9-16-1,0 1 0,1-1 0,0 1 0,-2 25 0,5-36-2,0 1 0,0-1 0,0 1 0,0-1 0,1 1 0,-1-1 0,1 0 1,0 1-1,0-1 0,0 0 0,2 5 0,3 5-1,15 36-6,-8-30-24,5-3 20,0 0 1,1-1-1,34 20 0,-50-33 3,0-1 0,0 1-1,0-1 1,0 0 0,1 1-1,4 0 1,26 4-22,0-2 1,42 2-1,-73-6 19,0 0 1,0-1-1,0 1 0,-1 0 1,1-1-1,0 0 0,5-1 1,13-7-23,-1 0 1,1-1 0,31-23-1,-35 17-71,-9 7 66,3-4 10,-1 0 1,0-1 0,0 0-1,-2 0 1,8-17 0,40-115-163,-40 84 150,9-30 1,-21 69 33,-6 10 6,-2 26 1,-6 18 0,-4 18 0,-3 6 0,2 2 0,6-21-2,2-11-3,1 1 0,2 0-1,-3 53 1,11-41-28,5-52 20,-3 6 11,13-29 1,4-9 1,3-1 1,-5 17 22,1 0 1,2 1-1,48-45 0,34-29 283,-99 97-238,0-1 0,0 1 0,1 1 0,0-1 0,0 2 0,1-1 0,10-4 0,-16 13 52,3 7-82,-1 1-1,-1 0 1,0 0 0,4 20 0,-5-20-3,29 191 133,-27-114-143,-4-83-135,0 17-558,7 36 1,-1-24-6673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39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12 7712,'0'-2'96,"0"-6"32,0 7 416,9 26 97,-7-4-585,0 0 0,-1 1 0,-2-1 0,0 0 0,-1 0 0,-6 27 0,-22 82 23,-20 53 29,36-138-72,-5 18 42,-19 111 1,38-120-58,4-34 33,5 11-8,2-2 0,1 0 0,2 0 0,34 53 0,-46-79-34,1 0 0,0 0 1,0 0-1,0-1 0,0 1 0,1-1 0,-1 0 0,1 1 0,-1-2 0,1 1 0,0 0 0,0-1 0,7 3 0,-5-3 14,7 2 142,-3-4-120,1 0 1,-1-1-1,0 0 0,18-7 0,-16 1 127,-7 1-141,0-1-1,-1 1 1,0-1 0,0 1 0,-1-1-1,5-14 1,-7 7 73,-4-6-60,-2 0 1,-6-22-1,1 27 28,6 11-58,-5-5-3,0 1 0,0 0 0,-1 0-1,0 0 1,0 2 0,-1-1 0,-21-10 0,-28-11 14,-67-21 0,119 48-21,-3 1 1,8 1 17,8-2-1,189-55 85,-184 53-101,-1 0 0,1-1 0,-1 0 0,0-1 1,0 0-1,0 0 0,-1-1 0,0 0 0,9-11 0,-9 11-5,6-11 11,15-37 30,24-66 1,-17 20 110,-35 96-95,0-1 14,-1 4 12,0 3-82,0 0 0,0-1 0,0 1 0,0 0 0,0-1 0,0 1 0,0 0 0,0-1 0,0 1 0,0 0 0,-1-1 0,1 1 0,0-1 0,-1 1 0,1 0 0,0-1 0,-1 1 0,1-1 0,0 1 0,-1-1 0,0 1 0,0 0 3,0 1-1,-1-1 1,1 1 0,0-1 0,0 0-1,1 1 1,-1 0 0,0-1 0,0 1-1,1-1 1,-1 1 0,0 2 0,1-3 0,-5 15 18,2 0 1,0 0 0,0 0 0,1 21 0,-8 168 51,10-156-74,1-37-10,-1 0-1,2-1 1,0 1 0,0-1 0,1 0 0,0 1 0,1-1 0,0 0 0,10 18 0,-9-28-25,6-3-267,0-1 1,0 0-1,15-7 1,-22 9-51,41-17-7197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39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6 8520,'0'0'121,"-4"-5"-20,4 5-94,-1 0 0,1 0 0,0 1 1,0-1-1,0 0 0,0 0 1,0 0-1,0 0 0,0 0 0,0 0 1,0 0-1,0 0 0,0 0 1,0 0-1,0 0 0,0 0 0,0 0 1,0 0-1,-1 0 0,1 1 0,0-1 1,0 0-1,0 0 0,0 0 1,0 0-1,0 0 0,0 0 0,0 0 1,0 0-1,-1 0 0,1 0 0,0 0 1,0 0-1,0 0 0,0 0 1,0 0-1,0 0 0,0-1 0,0 1 1,0 0-1,0 0 0,-1 0 1,1 0-1,0 0 0,0 0 0,0 0 1,0 0-1,0 0 0,0 0 0,0 0 1,0 0-1,0 0 0,0 0 1,0 0-1,0-1 0,0 1 0,0 0 1,0 0-1,0 0 0,0 0 0,0 0 1,0 0-1,0 0 0,0 0 1,0 0-1,0 0 0,0-1 0,0 1 1,32 83 373,-29-73-388,-1-5-13,-1-1 0,1 1 0,0-1-1,0 0 1,1 0 0,2 5 0,-2-8-55,-1 1-1,0 0 1,0 0-1,1-1 1,-1 1-1,1-1 1,-1 0-1,1 0 1,0 0 0,-1 0-1,1 0 1,0-1-1,0 1 1,-1-1-1,1 0 1,0 0-1,3 0 1,13 2-388,-10 0 324,0 0 1,-1 0-1,1 1 1,-1 0-1,1 0 1,14 9-1,-12-1 133,-7-5 6,-1 0 1,0 0-1,0 1 0,-1-1 1,3 13-1,-3-12 8,1 2 6,-1 1 0,-1-1 0,1 1 0,-2 0 0,1-1 0,-1 1 0,-1 0 0,-2 14 0,2-14 4,-2 11 77,0 0 0,-10 29 0,0 1 146,7-26-60,1 0 0,1 0 1,1 0-1,2 1 0,1 31 1,1-55-22,0 4 12,-1-5-159,0-1 0,0 0 0,0 0 0,0 0 1,0 1-1,0-1 0,0 0 0,0 0 1,0 1-1,0-1 0,0 0 0,0 0 0,0 0 1,0 1-1,0-1 0,1 0 0,-1 0 0,0 0 1,0 0-1,0 1 0,0-1 0,0 0 1,1 0-1,-1 0 0,0 0 0,0 0 0,0 1 1,1-1-1,-1 0 0,0 0 0,0 0 1,0 0-1,1 0 0,-1 0 0,0 0 0,0 0 1,0 0-1,1 0 0,-1 0 0,0 0 0,0 0 1,1 0-1,-1 0 0,0 0 0,0 0 1,0 0-1,1 0 0,-1 0 0,0 0 0,0 0 1,0-1-1,1 1 0,-1 0 0,0 0 1,0 0-1,3-1 12,-1 1-1,0-1 1,0 0 0,0 0 0,0 0 0,0 0 0,0 0-1,0 0 1,0-1 0,-1 1 0,1 0 0,0-1 0,-1 0-1,3-1 1,17-29-514,-15 22-176,22-33-5121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40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8344,'0'0'49,"12"7"35,-11-7-60,0 0 1,1 0-1,-1 1 1,1-1-1,-1 0 0,1 0 1,-1 1-1,0-1 0,1 1 1,-1 0-1,0-1 1,1 1-1,-1 0 0,0-1 1,0 1-1,0 0 0,2 2 1,-2-2 36,2 2 4,71 63 217,-69-61-266,0 0 0,0 1 1,-1 0-1,0 0 1,0 0-1,-1 0 0,6 13 1,-4-9-4,4 8 37,-1 0 0,-1 1 0,8 35-1,-6-24 16,16 70 183,-24-96-33,-1-4-157,0 1-1,0-1 1,0 1-1,0-1 1,0 1-1,0 0 0,0-1 1,0 1-1,0-1 1,1 1-1,-1-1 1,0 1-1,0-1 1,1 1-1,-1-1 0,0 1 1,0-1-1,1 1 1,-1-1-1,1 1 1,-1-1-1,0 0 0,1 1 1,-1-1-1,1 0 1,-1 1-1,1-1 1,-1 0-1,1 0 1,-1 1-1,1-1 0,0 0 1,-1 0-1,1 0 1,-1 0-1,1 0 1,-1 0-1,1 0 1,0 0-1,-2 15 210,0-10-247,-1 0 1,0-1-1,0 1 1,0 0-1,-5 7 0,4-6-12,-1 0 0,1 1 0,0 0-1,-3 9 1,-3 18 11,1 9-14,6-34-136,1-4-102,0 1-1,1-1 0,-1 0 0,1 1 0,1 10 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40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11120,'-5'14'-46,"3"-9"34,0-1 0,1 1-1,0 0 1,-1-1 0,2 1-1,-1 0 1,0 9 0,-1 14 12,2 53 6,-3-15 12,0-36-16,0 10 37,1-1 1,4 48 0,-1-78-146,-2-7 52,1 0 1,0 1 0,0-1 0,0 1 0,1-1 0,-1 0 0,1 1 0,-1-1 0,1 0 0,0 0 0,0 1-1,-1-1 1,2 0 0,-1 0 0,0 0 0,0 0 0,1 0 0,-1 0 0,1 0 0,3 3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40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7624,'0'0'48,"4"15"-48,0-2-144,0 2 144,1-2-5168</inkml:trace>
  <inkml:trace contextRef="#ctx0" brushRef="#br0" timeOffset="1">243 144 2968,'0'0'28,"-12"4"107,6 1 1,0 0 0,0 0 0,1 0 1,-1 1-1,1 0 0,0 0 0,1 1 0,-1-1 1,2 1-1,-6 9 0,5-5 28,0 1-1,1-1 0,0 1 1,1-1-1,-2 15 1,-1 63 409,3-42-396,-5 17 119,4-47-189,0-1 0,0 1-1,-2-1 1,0 0 0,-1 0 0,-9 16 0,14-30-80,0-1 0,0 0 0,0 0 0,0 0 0,0 1 0,0-1 0,-1 0 0,1-1 0,0 1 0,-1 0 0,1 0 0,-2 0 0,2-1-13,0 1 0,1-1 0,-1 0 0,0 1 0,0-1 0,1 1-1,-1-1 1,0 1 0,1-1 0,-1 1 0,0 0 0,1-1 0,-1 1-1,1 0 1,-1 0 0,-2-3 164,3 2-174,-1 0 1,1 0-1,-1 0 1,1 0-1,0 0 1,-1-1-1,1 1 0,0 0 1,-1 0-1,1 0 1,0-1-1,-1 1 1,1 0-1,0 0 0,0-1 1,-1 1-1,1 0 1,0 0-1,0-1 0,-1 1 1,1 0-1,0-1 1,0 1-1,0 0 1,0-1-1,-1 1 0,1-1 1,0 1-1,0-1 1,1-6-173,1 0 1,0 0-1,0 0 1,6-12-1,6-14-4698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4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0 8608,'0'3'8,"0"-1"-7,0 1 0,0 0 0,-1 0 0,1 0 0,-1 0 1,0-1-1,1 1 0,-1 0 0,-1-1 0,0 4 0,-4 6 11,-38 99 13,35-88-21,-45 133 36,49-139-37,2-9 3,1 1 1,1 0-1,-1 0 0,0 10 1,-1 31 75,3 88 0,10-78 27,-9-56-107,-1 0 24,1 1-1,0-1 1,0 0 0,0 1 0,1-1 0,0 0 0,-1 0 0,1 0-1,1 0 1,-1-1 0,0 1 0,1 0 0,0-1 0,4 5-1,-1-8 130,8-2-48,-1-2 0,0 0 0,0 0 0,0-1 0,-1 0 0,0-2 1,0 1-1,0-1 0,-1-1 0,0 0 0,0 0 0,18-21 0,-17 16-1,-9 10-13,-1 0 0,1 0 0,0 0 0,0 0-1,0 0 1,1 1 0,-1-1 0,1 1-1,-1 0 1,1 0 0,0 1 0,0-1 0,4-1-1,-5 4 151,3 3-28,-4-1-180,0 0 1,-1 0 0,1 1 0,-1-1 0,1 0 0,-1 1 0,0-1 0,0 1 0,0 5-1,2 2 41,-2-6-65,8 11 85,-8-15-93,0 0 0,0 0 1,0-1-1,0 1 0,0 0 0,0 0 1,0-1-1,0 1 0,0-1 0,0 1 0,0-1 1,0 1-1,0-1 0,1 0 0,-1 0 1,0 1-1,0-1 0,1 0 0,-1 0 0,0 0 1,0 0-1,0 0 0,2-1 0,29-8 42,-27 7-35,1 0-2,0 0 0,-1 0 0,1-1 0,0 0 0,-1 0 0,0-1 0,0 1 0,0-1 0,0 0 0,0 0 0,-1-1 0,0 0 0,0 1 0,0-1 0,6-11 0,22-64 168,-32 78 49,-1 10-173,-1-2-47,1 31 9,2 0-9,1 0-3,-1-22-7,-1-9-3,1 1-1,0-1 0,0 1 0,1-1 0,3 13 0,-4-18 4,-1-1 0,0 1 1,1 0-1,-1-1 0,0 1 0,1 0 0,-1 0 0,1-1 0,-1 1 0,1-1 0,-1 1 0,1-1 0,-1 1 0,1-1 1,0 1-1,-1-1 0,1 1 0,0-1 0,-1 0 0,1 1 0,0-1 0,0 0 0,-1 1 0,1-1 0,0 0 1,0 0-1,0 0 0,-1 0 0,1 0 0,0 0 0,0 0 0,0 0 0,-1 0 0,1 0 0,1-1 0,2 0-12,-1 0-1,1 0 0,0-1 1,-1 0-1,7-3 1,-1 1 8,-7 3 5,1 0 1,-1-1-1,0 1 1,0 0-1,1-1 1,-1 0-1,0 1 1,0-1-1,-1 0 1,1 0-1,3-4 1,-3 3-3,1 0 3,0-1 0,0 0 0,0 0 0,0 0 0,-1 0-1,1-1 1,-1 1 0,0 0 0,-1-1 0,1 0 0,-1 1 0,0-1-1,0 0 1,0 0 0,-1-9 0,0 1-5,-1-1 0,-4-23 0,4 32 6,0-1-1,-1 1 1,0 0 0,1 0-1,-2 0 1,1 0-1,-1 0 1,0 0-1,0 1 1,-6-9-1,8 13 3,0-1-1,0 0 1,0 1-1,0-1 1,0 0-1,0 1 0,0-1 1,0 1-1,0 0 1,0-1-1,0 1 1,-1 0-1,1 0 1,0 0-1,0 0 1,0 0-1,0 0 1,0 0-1,0 0 0,-1 0 1,0 1-1,-3-1 0,-1 1-5,-1 1 1,1-1 0,-1 1-1,1 1 1,-1-1-1,1 1 1,0 0-1,0 0 1,0 1-1,-6 5 1,-25 22-14,23-16-46,0 8 33,2 1 0,-10 25 0,18-28-80,4-7 79,1 1 1,0-1-1,1 1 1,5 21-1,-6-34 20,-1-1 1,1 0-1,-1 0 0,1 1 0,-1-1 0,1 0 1,0 0-1,-1 0 0,1 0 0,0 0 0,0 0 0,1 1 1,16 15-68,1-1 1,37 24-1,-45-32-3,1-2 0,0 1 0,15 5-1,-8-5 37,29 12-32,-30-15-126,83-3-59,-95-1 242,-1 0 0,1 0 0,-1-1 0,1 0 0,-1 0 0,0 0-1,0-1 1,9-3 0,1-1-6,0 1 11,-11 4 8,0 0-1,0-1 1,0 0 0,0 0 0,0 0 0,-1 0 0,1 0-1,0-1 1,5-5 0,8-8-36,29-34 1,-37 33 4,1-15 26,-1 0 0,-1-1 0,3-34 0,-4 0 22,-5 47 22,0 0 0,-2 0 1,-2-32-1,2 50 58,-2-3 10,2 5-94,0 0 0,0 0 1,0 0-1,0 0 0,0 0 0,0 0 0,0 0 0,0 0 0,0 0 0,0 0 0,0-1 0,0 1 0,0 0 0,0 0 0,0 0 0,0 0 0,0 0 0,0 0 1,-1 0-1,1 0 0,0 0 0,0 0 0,0 0 0,0 0 0,0 0 0,0 0 0,0-1 0,0 1 0,0 0 0,0 0 0,0 0 0,0 0 0,0 0 0,-1 0 1,1 0-1,0 0 0,0 0 0,0 0 0,0 0 0,0 0 0,0 0 0,0 0 0,0 0 0,0 0 0,0 0 0,0 0 0,-1 0 0,1 0 0,0 0 1,0 0-1,0 0 0,0 0 0,0 0 0,0 1 0,0-1 0,0 0 0,0 0 0,0 0 0,0 0 0,0 0 0,0 0 0,0 0 0,0 0 0,-1 0 0,1 0 1,0 0-1,0 0 0,-2 8 42,-1 1 0,1-1 1,0 0-1,1 1 0,0-1 1,0 14-1,4 58-21,-2-53-16,2 35-15,-2-49 9,0 2-23,-1 31 0,-1-40 0,0 1 0,0-1 0,0 0-1,-1 0 1,0 0 0,0 0 0,0 0-1,-1 0 1,-5 8 0,2-7-16,1 0 1,-2-1-1,1 1 1,-1-1-1,-7 5 1,-27 25-1899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42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35 9776,'0'0'113,"1"-2"23,5-5 681,-7 9-547,-1 6-29,-1-6-57,-3 1-23,3-2-51,-2 2-22,2-2-32,-4 1-14,4-2-20,-2-3-2,3 2 16,0-1 5,2 2-30,0 0-1,-1 0 1,1 0 0,0 0-1,0 0 1,0-1 0,-1 1-1,1 0 1,0 0-1,0 0 1,0 0 0,0 0-1,-1 0 1,1-1 0,0 1-1,0 0 1,0 0-1,0 0 1,0 0 0,0-1-1,-1 1 1,1 0 0,0 0-1,0 0 1,0-1-1,0 1 1,0 0 0,0 0-1,0 0 1,0-1 0,0 1-1,0 0 1,0 0-1,0 0 1,0-1 0,3-1 46,-2 1-9,0 0 1,0 0 0,1 0-1,-1 0 1,1 1 0,-1-1-1,1 0 1,-1 1-1,1-1 1,-1 1 0,1 0-1,-1-1 1,1 1 0,0 0-1,-1 0 1,4 0 0,-4 0-40,-1 0 1,1 1 0,-1-1 0,1 0 0,-1 1 0,0-1-1,1 0 1,-1 1 0,1-1 0,-1 0 0,0 1 0,1-1 0,-1 1-1,1-1 1,-1 0 0,0 1 0,0-1 0,1 1 0,-1-1-1,0 1 1,0-1 0,0 1 0,0 0 0,1-1 0,-1 1-1,0-1 1,0 1 0,0-1 0,0 1 0,0-1 0,0 1 0,0 0-1,-1-1 1,1 1 0,0-1 0,0 1 0,0-1 0,-1 1-1,1-1 1,0 1 0,0-1 0,-1 1 0,1-1 0,0 0 0,-1 1-1,1-1 1,-1 1 0,1-1 0,0 0 0,-1 1 0,1-1-1,-1 0 1,1 1 0,-1-1 0,-2 0-56,0 0 0,1 0 1,-1 0-1,1-1 0,-1 1 0,1-1 0,-1 0 1,1 0-1,-1 0 0,1 0 0,-1 0 0,1 0 1,0 0-1,0-1 0,0 1 0,0-1 0,-3-2 1,-1-1-667,-31-21-7681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25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 3232,'0'0'17,"4"0"2,26-7 176,-7 2 160,33-4 0,-8 9-167,-18 0 41,44 5 0,-63-3-134,-1 0-1,0 0 1,0 1 0,0 0-1,0 1 1,0 0-1,-1 1 1,13 8-1,-16-9-36,-1 1 0,0-1 0,0 1-1,-1 1 1,1-1 0,-1 1-1,0-1 1,-1 1 0,1 1 0,-1-1-1,2 8 1,-3-11-52,0 4 81,0-1-1,0 1 1,0 0-1,-1-1 1,1 13-1,-1-12-13,0-1-1,0 1 0,0 0 0,1-1 1,0 1-1,0 0 0,4 6 0,-5-10 22,4 4-10,-4-5-15,0-2-62,-1 1 0,1 0 0,0-1 0,-1 0 0,1 1 0,0-1-1,0 1 1,0-1 0,-1 0 0,1 0 0,0 1 0,0-1 0,0 0 0,0 0 0,0 0 0,-1 0-1,1 0 1,0 0 0,0 0 0,0 0 0,0 0 0,0-1 0,-1 1 0,2-1 0,19-2 267,-21 3-245,0 0 0,1 0 0,-1 0 0,0 0 1,0 0-1,0 0 0,0 0 0,0 1 0,1-1 0,-1 0 1,0 0-1,0 0 0,0 0 0,0 0 0,0 0 0,0 0 0,0 1 1,0-1-1,0 0 0,1 0 0,-1 0 0,0 0 0,0 0 1,0 0-1,0 1 0,0-1 0,0 0 0,0 0 0,0 0 1,0 0-1,0 1 0,0-1 0,0 0 0,0 0 0,0 0 1,0 0-1,0 0 0,0 1 0,0-1 0,-1 0 0,1 0 0,0 0 1,0 0-1,0 0 0,0 0 0,0 1 0,0-1 0,0 0 1,0 0-1,0 0 0,-1 0 0,1 0 0,-6 20 315,-5 14-133,9-23-183,0 28 125,1 97 136,-2-86-242,2-37-39,-1 0 1,0 0-1,-1-1 1,-1 1-1,0-1 0,0 0 1,-1 0-1,-1 0 1,-13 21-1,17-30-5,0-1-1,0 1 1,0-1 0,0 0 0,0 1-1,-1-1 1,1 0 0,-1 0 0,1-1-1,-1 1 1,0 0 0,1-1 0,-1 0-1,0 1 1,0-1 0,0 0 0,0-1-1,-6 2 1,-93 8 152,-26 5-1477,85-7-5184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57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 2072,'66'-4'16,"55"2"20,63 9 280,-143-4-124,228 8 557,-241-10-715,51 7 152,-25 2 122,54 18-1,-108-28-303,0 1 0,0-1 0,0 0 0,1 0 1,-1 1-1,0-1 0,0 0 0,0 1 0,0-1 0,0 0 0,1 1 1,-1-1-1,0 0 0,0 1 0,0-1 0,0 0 0,0 1 0,0-1 0,0 0 1,0 1-1,0-1 0,0 0 0,-1 1 0,1-1 0,0 0 0,0 1 1,0-1-1,0 0 0,0 0 0,-1 1 0,1-1 0,0 0 0,0 1 1,0-1-1,-1 0 0,1 0 0,0 0 0,-1 1 0,-5 3 15,0-1 0,0 0 0,0 0 0,-1 0 1,1-1-1,-1 0 0,0 0 0,0-1 0,-7 1 0,-5 2-7,-58 5 56,-214 15 179,258-22-232,13-1 50,1 1-1,-24 6 1,17-3 50,-50 18-1,76-23-105,-1 0 0,0 1 0,1-1 0,-1 0 0,1 0 0,-1 0 0,1 1 0,-1-1 0,1 0 0,-1 1 0,1-1 0,0 0 0,-1 1 0,1-1-1,-1 1 1,1-1 0,0 0 0,-1 1 0,1-1 0,0 1 0,-1 2 5,0-1 1,0 0-1,0 0 0,1 0 0,-1 0 0,1 1 1,0-1-1,0 0 0,0 0 0,0 1 0,0-1 1,0 0-1,0 0 0,1 1 0,-1-1 0,1 0 1,0 0-1,-1 0 0,3 3 0,-3-4 4,1 0 0,-1 0 0,1 0 0,-1-1-1,1 1 1,-1 0 0,1 0 0,0-1 0,-1 1 0,1 0 0,0-1 0,0 1-1,-1-1 1,3 2 0,113 65 363,-79-54-107,201 38 112,-183-44-91,240 5 145,-236-13-33,222-14 154,-230 9-193,-24 3-209,5 0-34,0-2 0,0-1 0,0-1 0,49-20 0,-50 14 62,37-23 1,-68 36-182,1 0 0,-1 0-1,1 0 1,-1-1 0,0 1 0,1 0 0,-1 0 0,1-1 0,-1 1 0,0 0 0,1 0 0,-1-1 0,0 1 0,1 0 0,-1-1-1,0 1 1,0-1 0,1 1 0,-1 0 0,0-1 0,0 1 0,0-1 0,0 1 0,1-1 0,-1 1 0,0-1 0,0-2 5,-1 1 0,1-1 0,0 0 0,-1 1 0,0-1 0,1 0 0,-1 1 0,0-1 0,0 1 0,-1-1 0,1 1 0,0 0 1,-1 0-1,0-1 0,1 1 0,-1 0 0,0 0 0,0 1 0,-4-4 0,4 4 0,1 0 1,0 0-1,0 0 1,-1 0-1,1 0 0,0 0 1,-1 1-1,1-1 0,-1 1 1,1-1-1,-1 1 1,-2-1-1,-191-37 188,141 33-119,-263-17 24,250 19-64,-263-11 9,271 12-42,-73 0-1,-1 3-4,37 5-2,38 2 0,55-7 0,0-1 0,0 1 0,1 0 0,-1 0 0,0 0 0,1 0 0,-5 2 0,6 2 0,11-1 0,13 0-1,1-1 1,36 1 0,-43-4-1,21 1-4,71-3 4,31-9 1,-5-8 0,-17-4 0,27-14 1,-143 36 0,0 0-1,0 1 1,1-1 0,-1 0-1,0 0 1,0 0 0,0-1-1,0 1 1,0 0 0,0-1-1,0 1 1,0-1 0,-1 0-1,1 0 1,-1 1-1,1-1 1,-1 0 0,0 0-1,0-1 1,0 1 0,0 0-1,0 0 1,0 0 0,0-1-1,0-3 1,-1 5-1,0 1 1,0 0-1,0-1 0,1 1 1,-1 0-1,0 0 0,0-1 1,0 1-1,0 0 1,0 0-1,0-1 0,0 1 1,0 0-1,0 0 0,0-1 1,0 1-1,-1 0 0,1 0 1,0-1-1,0 1 1,0 0-1,0 0 0,0-1 1,0 1-1,0 0 0,-1 0 1,1 0-1,0-1 0,0 1 1,0 0-1,-1 0 0,1 0 1,0 0-1,0 0 1,0-1-1,-1 1 0,1 0 1,-8-5 1,0 0 1,0 1 0,0 0-1,-1 0 1,1 1 0,-16-4-1,-1 3 13,-154 4 10,136 3-10,2 1-5,-173 21 20,187-22-21,0 1-2,0 0 1,0 1-1,-48 18 1,60-17-3,-1 0 1,-22 15 0,38-21-6,0 0 0,0 0 0,-1 0 0,1 0 1,0 0-1,0 0 0,0 0 0,0 0 0,0 0 0,-1 0 0,1 0 0,0 0 1,0 0-1,0 0 0,0 1 0,0-1 0,0 0 0,-1 0 0,1 0 0,0 0 1,0 0-1,0 0 0,0 1 0,0-1 0,0 0 0,0 0 0,0 0 0,0 0 1,0 0-1,0 1 0,0-1 0,0 0 0,-1 0 0,1 0 0,0 0 0,0 1 1,0-1-1,1 0 0,-1 0 0,0 0 0,0 0 0,0 0 0,0 1 0,0-1 1,0 0-1,0 0 0,0 0 0,0 0 0,0 0 0,0 1 0,0-1 0,0 0 1,1 0-1,16 19 6,-8-12-5,0-1-1,1-1 0,13 7 1,-6-5-1,1 0 0,21 4 0,-12-5 0,40 4 0,-37-8 0,49-2 0,40-16 0,-62 5 1,69-25 0,-104 26 13,-11 4-9,-1 0 0,0-1 0,-1-1 0,17-15 0,-26 23-3,1-1 0,-1 1 0,0 0 0,1-1 0,-1 1 0,0 0 0,1-1 0,-1 1-1,0-1 1,0 1 0,0 0 0,1-1 0,-1 1 0,0-1 0,0 1 0,0-1 0,0 1 0,0 0 0,0-1 0,0 1 0,0-1 0,0 1 0,0-1 0,-1-5 5,0 1 0,0 0 1,-1-1-1,0 1 0,0 0 1,0 0-1,-1 0 0,1 1 1,-6-7-1,8 10-1,-1 0 0,0 0 0,0 0-1,1 0 1,-1 0 0,0 1 0,0-1 0,0 0 0,0 1 0,0-1 0,0 0-1,0 1 1,0-1 0,-2 1 0,-31-14 59,-63-16-1,61 25 30,-168-9 38,160 14-31,-181 12 43,183-7-56,15-2-45,-20 3 13,-91 22 0,136-28-56,1 1 0,-1-1 1,0 1-1,1-1 1,-1 1-1,1 0 0,-1 0 1,1-1-1,0 1 1,-1 0-1,1 0 1,-2 2-1,3-3 0,0 1 0,0-1 0,0 1 1,0-1-1,0 0 0,0 1 0,0-1 0,0 1 0,1-1 0,-1 1 1,0-1-1,0 0 0,0 1 0,0-1 0,1 0 0,-1 1 1,0-1-1,0 1 0,1-1 0,-1 0 0,0 1 0,1-1 0,-1 0 1,0 0-1,1 1 0,-1-1 0,0 0 0,1 0 0,-1 0 1,0 1-1,1-1 0,-1 0 0,1 0 0,0 0 0,35 13 2,40-1-2,40-2 0,21-5 0,9-5 0,-113-1 0,244-14 8,-14-13 89,-245 22-6,-18 2-73,-10 0 56,-22 1-35,-42 0 0,70 3-36,-263 0 116,214 0-78,-237 2 20,233-1-27,-196 8 30,235-9-55,3 0-3,0 1 0,0 0 0,-24 5 0,39-6-6,0 0 0,-1 0 1,1 0-1,0 0 0,0 0 1,0 0-1,0 0 0,-1 0 0,1 0 1,0 0-1,0 0 0,0 0 1,0 0-1,-1 0 0,1 0 0,0 0 1,0 0-1,0 0 0,0 0 0,-1 0 1,1 1-1,0-1 0,0 0 1,0 0-1,0 0 0,-1 0 0,1 0 1,0 0-1,0 1 0,0-1 1,0 0-1,0 0 0,0 0 0,0 0 1,0 0-1,0 1 0,-1-1 0,1 0 1,0 0-1,0 0 0,0 0 1,0 1-1,0-1 0,0 0 0,0 0 1,0 0-1,0 1 0,5 1 2,0 0-1,1-1 0,-1 1 1,0-1-1,9 1 0,86 10 2,32-2 2,12-6-3,11-4-2,4-5 1,-150 4 0,269-26 29,-101 1 80,-236 37 12,-129 11-77,137-17-18,-221 18 9,219-19-15,-74 6 4,-11 6-19,110-13-7,-16 2-13,-1 3 0,-67 19 0,110-26-9,5 1-6,14 5 0,32 9 0,-34-12 20,14 3-37,160 16-17,-143-21 30,222-6-11,-209 1 24,-33 2 14,282-26-20,-270 22 21,193-18-14,-207 21 7,100-5-80,-285 12-148,119-4 80,-221 2-62,206-2 77,-256-4-184,283 2 261,-145 3-160,100 0 76,70-2 72,8 3 0,0 0 70,1 0 1,-1 0 0,1 0-1,0-1 1,0 1 0,1-1 0,-1 0-1,0 0 1,1-1 0,-1 1-1,7 0 1,49 9 2,-47-9 0,20 2-18,191 9-3,-173-12 15,82 0-1,26-3 12,-6-4 2,-19-2 1,-89 5 2,126-3 18,-169 6-18,-8-2-1,-37-6 0,-100-4-2,110 10-4,-11-2-15,-207-15-9,201 15-25,-208-18-106,241 20 118,-141-5-238,155 7 247,13 3-9,48 9 34,56 3 6,31-3 1,9-6 1,182-2 15,-302-4-10,244-8 212,-284 5-186,-107-21 0,-114-1-18,195 23-15,-19-2-4,-238-18-36,233 18 24,-139-15-134,189 17 111,-2 0-4,43 7 2,52 14 33,-6-5 8,15-2 2,-31-6 19,81-3 0,-9-7 443,-240 3-382,-134-10 23,191 9-97,-211-11-15,237 12-9,-121-1-137,127 6 76,10 0-94,12 1-7,118 22 24,-86-20 63,187 32-23,-181-31 69,182 32-12,-188-35 52,-20-5-169,-1 0 0,1-2 1,-1 0-1,1-1 0,-1-1 1,26-8-1,27-14-5898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59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7536,'0'0'1649,"1"-1"-1584,4-6-1130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27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 2784,'0'0'1505,"4"-3"-874,-1 0-502,1 0 0,-1 1 0,0 0 0,1-1 0,-1 1 0,1 0 0,0 1 0,0-1 0,0 1 0,0 0 0,0 0 0,0 0 0,4 0 0,-7 1 186,0-1-280,0 1-1,-1 0 0,1 0 1,-1 0-1,1 0 1,0 0-1,-1 0 1,1 0-1,-1 0 1,1 0-1,0 0 1,-1 0-1,1 0 0,-1 0 1,1 0-1,0 0 1,-1 1-1,1-1 1,17 37 264,-2 1 0,14 50 0,-25-68-282,12 33 69,-16-51-120,9 24-418,18 35 0,-8-27-4634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46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73 4936,'0'-51'3065,"0"29"-910,0 35-1078,-3 202-273,-4-92-328,1-74-313,2-23 32,-1 40-1,5-63-174,0 1 1,0-1-1,1 1 0,-1-1 0,1 0 1,-1 1-1,1-1 0,0 0 1,1 0-1,-1 1 0,0-1 0,1 0 1,0 0-1,0 0 0,0-1 1,0 1-1,3 3 0,-4-6-45,1 1-1,-1-1 0,0 0 1,0 0-1,0 0 1,1 0-1,-1 0 1,0 0-1,0 0 0,0 0 1,1 0-1,-1-1 1,0 1-1,0 0 0,0-1 1,0 1-1,0-1 1,0 0-1,0 1 0,0-1 1,0 0-1,1 0 1,1-1-837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47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3416,'0'0'1107,"0"2"-790,0 5-21,0-2-298,0-1 0,0 0 1,0 0-1,0 0 0,1 0 1,0 0-1,0 0 0,0 0 0,0 0 1,0 0-1,1 0 0,0 0 1,3 5-1,7 8-3198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47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12 320 7712,'-1'2'32,"-1"3"6,-3 4 95,5-9-130,-1 1 0,1 0 0,0-1 0,-1 1-1,1 0 1,-1-1 0,1 1 0,0 0 0,0 0-1,0-1 1,-1 1 0,1 0 0,0 0 0,0 0-1,0-1 1,0 1 0,0 0 0,0 0 0,0 0-1,1-1 1,-1 2 0,4 41 65,13 58 0,-15-93-65,1 0 0,-1 0 1,2-1-1,-1 1 0,1-1 0,8 13 1,-5-10-3,-4-5 2,0-1-1,0 1 1,1 0 0,-1-1-1,1 0 1,0 0-1,1 0 1,8 5 0,-8-5-2,-2-2 2,0-1-1,1 1 0,-1-1 0,1 1 0,-1-1 0,1 0 1,-1-1-1,1 1 0,0 0 0,0-1 0,-1 0 1,1 0-1,6-1 0,-4 1 2,5-1 11,1-1 0,-1 0 0,1 0 0,-1-1-1,0-1 1,0 0 0,0 0 0,-1-1 0,1-1 0,17-12 0,-23 15-12,30-20 95,-23 15-33,0 0 0,1 0 0,26-10 0,-36 17-49,0 1-1,0 0 0,0 0 0,0 0 1,0 0-1,1 0 0,-1 1 0,0-1 1,0 1-1,0 0 0,0 0 0,0 0 1,5 3-1,-4-3 2,0 1-2,0 0 0,0 0 0,-1 1 1,1-1-1,0 1 0,-1 0 0,0 0 0,0 0 0,0 1 1,0-1-1,0 0 0,3 7 0,-2-4-1,2 2-1,1 1 1,1-1-1,-1 0 1,1 0-1,0-1 1,1 0-1,0-1 1,0 0-1,0 0 1,1-1-1,0 0 1,0 0 0,17 4-1,-24-8-11,0 0-1,1 0 1,-1 0-1,1 0 1,-1-1-1,1 0 1,-1 0-1,0 0 1,1 0-1,4-1 1,4 0 1,-3 0-2,0 0 0,0 0 0,13-5 0,-15 4 0,0-1 0,0 0 0,0 0 0,11-8 0,-11 6 0,0-1-1,0 1 0,0-2 0,5-6 1,-6 7-1,-1-1 0,0-1 0,0 1 0,5-12 0,10-38 0,-3-7 0,5 1 0,-2 4 0,-7 8 0,-11-1 0,-7-8 0,-3 2 0,-1 10 0,0 17 0,9 30 0,-1 0 0,1 1 0,0-1 0,0 0 0,-1 0 0,1 1 0,-1-1 0,1 0 0,-1 0 0,1 1 0,-1-1 0,1 1 0,-1-1 0,0 0 0,1 1 0,-1-1 0,0 1 0,-1-1 0,2 1 0,-1 0 0,1 0 0,-1 1 0,0-1 0,1 0 0,-1 1 0,1-1 0,-1 1 0,1-1 0,-1 0 0,1 1 0,-1-1 0,1 1 0,-1-1 0,1 1 0,0 0 0,-1-1 0,1 1 0,0-1 0,0 1 0,-1 0 0,1-1 0,0 1 0,0-1 0,0 1 0,0 0 0,-11 45 0,-1 19 0,0 11 0,-2 94-2,13-144-1,3 35 0,0-33 3,-1-3-1,7 48-6,-2-44 0,0 0-1,2 0 1,1 0 0,21 43 0,-22-62-12,1-4-164,-1 0-1,1-1 1,1 0 0,-1-1-1,11 4 1,22 6-5230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48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88 7352,'0'0'0,"-1"9"80,17 0-16,13-14 0,9-8-64,20-10 0,32-10 0,0 2-5192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48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3 226 5472,'-1'-3'168,"1"-1"-115,-1 0-1,1 0 1,0 0 0,0 0-1,0 0 1,0 0 0,1 0 0,-1 1-1,1-1 1,0 0 0,0 0-1,3-4 1,19-38 528,-21 42-514,1 1-1,-1 0 1,1 0-1,0 1 0,0-1 1,0 0-1,0 1 1,0 0-1,0 0 0,1 0 1,-1 0-1,1 0 1,0 1-1,5-2 0,-3 1 5,6-1 276,0 4-254,-1 1 1,1 0 0,-1 0-1,14 6 1,-10 1 167,-7-3-159,2 0-45,-1 1 0,0 1 0,0 0 0,-1 0 0,0 1 0,-1 0 1,12 17-1,-7-8 13,38 65 203,-45-75-245,-1 1 0,0 1 0,0-1 0,-1 0 0,0 1 1,-1 0-1,2 16 0,-3-24-18,-1-1 0,0 1 1,0 0-1,-1 0 0,1 0 1,0 0-1,0 0 0,-1 0 1,1-1-1,-1 1 0,0 0 1,0 0-1,-1 1 0,-2 13 154,18-19-72,-8-2-79,-1-1 1,1 1 0,-1-1 0,0 0 0,5-9 0,-8 12-16,25-38 81,69-84 234,-59 69-130,-23 40-121,-1 0 0,23-17 0,-22 25 72,-7 5-108,1 1 0,-1 1 0,1-1 0,0 1 0,-1 1 0,11 0 0,-18 0-21,1 0 0,-1 0-1,1 0 1,-1 0 0,1 0 0,-1 0-1,0 0 1,1 0 0,-1 0 0,1 0-1,-1 1 1,1-1 0,-1 0-1,0 0 1,1 0 0,-1 1 0,0-1-1,1 0 1,-1 1 0,0-1-1,1 0 1,-1 0 0,1 1 0,1 3 8,1 0 1,-1 1 0,1-1-1,-1 0 1,0 1-1,-1-1 1,1 1 0,-1 0-1,0-1 1,0 1 0,0 0-1,-1 0 1,1-1-1,-1 1 1,-1 0 0,0 7-1,-1 5 8,-1 0-1,-10 31 1,8-35-8,0 0 0,0 0 0,-2 0 0,-12 20 0,8-16-9,3-3 13,6-10-15,1-1 1,-1 0-1,0 1 0,0-1 0,-1 0 0,1 0 1,-1 0-1,1 0 0,-1-1 0,0 1 0,0-1 0,-4 3 1,0 0 5,5-5-5,3-4 0,6-21 0,16-12 2,18-11-2,67-52 5,-107 99-8,12-11 4,0 1 0,20-13 0,-11 10-3,-4 0 1,40-24 7,29-18 8,-83 54-15,-1-1 0,1 1 0,0 0 0,0 0 0,0 0 0,1 0 0,-1 1 0,0-1 0,1 1 0,-1 0 0,1 1 0,-1-1 0,1 1 0,4 0 0,-8 0-1,1 0 0,-1 0 0,0 0 0,0 1-1,1-1 1,-1 0 0,0 1 0,0-1 0,0 1 0,1-1-1,-1 1 1,0-1 0,0 1 0,0 0 0,0 0 0,0-1 0,0 1-1,-1 0 1,1 0 0,0 0 0,0 0 0,-1 0 0,1 0 0,0 2-1,8 20 3,-9-22-2,1 13 6,-7 31-1,-10 22-3,-1-1 2,6-15-3,10-49 1,1 0 0,0 0 1,0 0-1,0 0 0,1 0 1,-1 0-1,0 1 0,1-1 1,-1 0-1,1 0 0,0 0 1,0 0-1,0 0 0,0-1 1,0 1-1,2 2 0,0 0-221,0-1-1,1 0 1,-1 0 0,1 0-1,0-1 1,5 3 0,27 17-7142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49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320 114 7984,'-38'-30'100,"38"30"-95,-1 0 1,0-1 0,0 1-1,0 0 1,0 0-1,1 0 1,-1-1 0,0 1-1,0 0 1,0 0 0,0 0-1,0 1 1,0-1-1,1 0 1,-1 0 0,0 0-1,0 1 1,0-1 0,-1 1-1,-2 0 9,-4 1 0,4-1 0,1 0 0,-1 0 0,0 1 0,1-1 1,0 1-1,-1 0 0,-3 2 0,-78 53 117,72-47-108,0 1 0,1 0 1,1 1-1,0 1 0,-16 22 1,19-23-14,3-6 3,0 0 0,1 1 0,1-1-1,-1 1 1,1 0 0,0 0 0,0 1-1,1-1 1,-3 13 0,4-13-5,1-6-5,-1-1-1,1 1 0,0-1 1,0 0-1,0 1 0,0-1 1,0 1-1,0-1 0,0 1 1,0-1-1,0 1 0,0-1 1,0 1-1,0-1 0,0 1 0,0-1 1,0 0-1,1 1 0,-1-1 1,0 1-1,0-1 0,1 1 1,1 2 4,0 0-1,0-1 1,0 1 0,0-1 0,1 1 0,-1-1-1,1 0 1,0 0 0,0 0 0,0 0 0,0 0-1,0-1 1,0 1 0,0-1 0,0 0 0,1 0-1,-1 0 1,0 0 0,6 0 0,3 0 9,1 0 0,0-1 1,19-2-1,-17 1 4,0-2 1,0 0-1,-1-1 0,26-10 1,-27 10-14,2-2 5,0 0 0,-1-1-1,0-1 1,0 0 0,-1-1-1,14-12 1,-17 14-7,0-1 5,0 0 0,0 0 0,-1-1 0,0 0 0,0-1-1,-1 0 1,11-19 0,-5 9 18,-11 15-30,21-32 72,-22 34-57,-1 0 1,1 1-1,-1-1 1,0-1-1,0 1 1,0 0-1,0 0 0,-1 0 1,1 0-1,-1-1 1,0-5-1,0 5 95,0-4 28,0 6 7,-5 4 4,5-3-141,-1 1 1,1 0-1,-1 0 1,0 0-1,1 0 1,-1 0-1,1 0 0,-1 1 1,1-1-1,-1 0 1,1 0-1,-1 0 1,1 0-1,-1 1 1,0-1-1,1 0 1,0 1-1,-1-1 1,1 0-1,-1 1 1,0 0-1,0 2 12,0 0 1,-1 0-1,1 0 0,1 1 0,-1-1 1,0 0-1,1 1 0,0-1 0,-1 0 1,1 1-1,1-1 0,-1 1 1,0-1-1,1 0 0,0 1 0,2 4 1,0 4 18,2-1-1,9 20 1,-5-20 38,-2-7-60,0 1 0,0-1 0,0-1-1,1 1 1,-1-2 0,12 4 0,-4-6 33,0-3-30,-1-1 0,0 0-1,-1-1 1,1-1 0,-1 0 0,0-1 0,22-15 0,-30 18-13,27-27 22,-25 24-10,29-25 46,44-30 1,-64 50-58,-3 2 24,1 1 0,24-13 0,-38 22-27,1 0 1,0-1 0,0 1-1,0 0 1,-1 0 0,1-1 0,0 1-1,0 0 1,0 0 0,0 0-1,0 0 1,-1 0 0,1 0-1,0 0 1,0 1 0,0-1-1,0 0 1,0 0 0,-1 1 0,1-1-1,0 0 1,0 1 0,-1-1-1,1 1 1,0-1 0,0 1-1,-1-1 1,1 1 0,-1 0 0,1-1-1,0 1 1,0 1 0,0 0 5,0 0 1,0 0 0,0 0 0,0 0 0,0 0-1,-1 0 1,1 0 0,0 1 0,-1 3 0,0 27 82,-6 43 1,1-23-21,3 11-17,2-63-55,0 0 0,0 0 0,0 0 0,0 0 1,0 0-1,0 0 0,0-1 0,0 1 0,0 0 1,0 0-1,1 0 0,-1 0 0,0 0 0,1-1 1,-1 1-1,0 0 0,1 0 0,-1-1 0,1 1 0,0 0 1,-1 0-1,1-1 0,-1 1 0,1-1 0,1 1 1,3-3-2,9-9-1397,4-1-5588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49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47 128 6728,'-26'-53'689,"22"45"-246,1 0 1,0-1-1,0 1 0,1-1 0,0 0 0,-1-15 1,5 30-371,0 1-67,-1-4-15,0 0-1,0-1 1,0 1 0,0-1-1,1 1 1,-1-1-1,1 1 1,-1-1-1,4 4 1,7 8-321,1-1 1,1 0-1,15 11 0,17 13-5776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49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11 4664,'-1'5'69,"0"-1"0,1 1 1,-1 0-1,1 0 0,1 5 0,-2 18 253,-6 20-65,3-23-137,0 0 0,2 0 0,0 0 0,2 0-1,4 30 1,-4-53 261,9-7 67,-3-3-351,0 0 0,-1-1 0,0 0 0,-1 0 0,1-1 1,-2 1-1,5-15 0,5-12 128,9-11 56,-13 29-111,1 0 1,15-19-1,-21 31-99,0 1 0,0 0 0,0 1 0,1-1 0,0 1 0,0 0 0,0 0 0,0 0 0,1 1 0,-1 0 0,12-5 0,-16 8-49,0 0 0,0 0 0,0 0 0,0 0 0,0 0 0,0 0 0,0 0 0,0 0 0,0 1 0,0-1 0,0 0 0,0 1 0,0-1 0,0 1 0,0-1 0,0 1 0,0-1 0,0 1 0,-1 0 0,2 0 0,11 13 7,-12-13-3,1 2 0,0 0 0,0 1 0,0-1-1,0 0 1,-1 1 0,1 0 0,-1-1 0,0 1 0,0 0 0,0 0-1,-1 0 1,1 0 0,-1 4 0,1-3-4,3 68 198,0-4-124,-3-56-88,-1-10-6,1 0 0,-1 0 1,0 0-1,1 1 0,0-1 1,0 0-1,0-1 1,0 1-1,0 0 0,1 0 1,2 3-1,15 26 23,-15-27-24,1 0 0,-1 0 1,1 0-1,8 6 0,-9-8-95,0-1 0,0 1 1,1-1-1,0 1 0,-1-1 0,1-1 1,0 1-1,0-1 0,0 1 1,0-1-1,0-1 0,0 1 0,6-1 1,28 1-6467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50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61 5112,'0'0'8,"-4"2"-1,-6 2-4,0 1 0,1 1 0,0 0 0,0 0 0,0 0 0,1 1 1,0 0-1,-12 15 0,10-12 1,-6 5 11,1 1 0,0 0 0,2 2 0,-1-1 0,2 2 0,-11 20 0,-27 58 12,44-78-13,3 2 3,1 1 0,0-1 1,2 1-1,0 0 0,6 34 0,8-18 0,-6-26 30,3-4-31,0 0 1,0-1 0,19 10-1,-14-14 38,104-4-618,-48-5-2576</inkml:trace>
  <inkml:trace contextRef="#ctx0" brushRef="#br0" timeOffset="1">818 1 5744,'10'0'-12,"-6"0"21,0 0 0,0 0 0,-1 0-1,1 0 1,0 1 0,0-1 0,-1 1 0,1 0 0,0 0 0,-1 0 0,7 4-1,16 14 22,-15-7 70,4 14-22,18 44 1,-26-45 109,8 111 73,-16-107-107,-32 134 51,21-128-97,-75 133 44,66-136-64,-109 128-821,56-78-3487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59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559 1 6640,'0'0'0,"-8"16"0,-19 26 16,-13 15 8,-15-1 40,-15 5 8,-12 9-72,-9 12 0,-2 8 0,0 0-4632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50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22 4936,'0'0'88,"2"-4"-15,5-10-19,-8 14-5,-1-1 1,0 0-1,0 1 1,0-1 0,0 1-1,0 0 1,0-1-1,1 1 1,-1 0 0,0 0-1,0 1 1,-2-1-1,3 0-11,-10 0 46,-1 1 0,1 0 1,0 1-1,0 0 0,0 0 0,0 1 0,0 1 0,1 0 0,0 0 0,-19 12 0,24-13-52,1 1-1,0-1 0,-1 1 0,1 0 0,1 0 0,-1 1 0,1-1 0,-1 1 0,1 0 1,-4 8-1,4-7-3,2-2-2,-1 0 0,1 0 0,-1 0 0,1 0 0,0 0 0,1 0 0,-1 0 0,1 0 0,0 0 0,0 0 0,0 0 0,0 0 0,2 8 0,-1-7-3,0 0-4,0 0-1,1-1 1,-1 1 0,1-1-1,0 1 1,0-1 0,1 1 0,-1-1-1,1 0 1,0 0 0,6 5 0,-4-3-4,4 5 10,0-1 0,1-1 0,0 0 0,1 0 0,0-1 0,0 0 0,16 7 0,-10-5 3,-13-8-21,0 0 0,0 0 0,-1 1 0,1-1 1,0 1-1,-1 0 0,0 0 0,1 1 0,-1-1 0,-1 0 0,1 1 1,0 0-1,-1 0 0,0-1 0,0 1 0,0 1 0,0-1 1,1 5-1,-4 0 34,-2-5-33,0 1 0,0-1 1,-1 0-1,1 0 0,-1 0 0,0-1 0,0 1 0,0-1 0,0 0 1,-1 0-1,-6 3 0,-54 23 46,55-24-54,-1-1 25,0 0 0,0 0 0,0-1 0,-1 0 1,-22 1-1,17-2 64,9 0-20,2-1-22,-1 0 1,1-1-1,-1 0 1,1 0-1,-1 0 1,-6-1-1,9 0 64,-3-1-6,6 2-100,1 0 0,-1 0-1,1-1 1,-1 1 0,1 0 0,0 0-1,-1 0 1,1-1 0,-1 1-1,1 0 1,0-1 0,-1 1-1,1 0 1,0-1 0,-1 1-1,1-1 1,0 1 0,-1 0-1,1-1 1,0 1 0,0-1-1,0 1 1,0-1 0,-1 1 0,1-1-1,0 1 1,0-1 0,0 1-1,0-1 1,0 1 0,0-1-1,0 1 1,0 0 0,0-1-1,0 1 1,1-1 0,-1 1-1,0-1 1,0 1 0,0-1 0,1 0-1,-1 0 4,1-1 0,0 1 0,-1 0-1,1-1 1,0 1 0,0 0 0,0 0 0,0 0 0,0 0-1,0-1 1,1 0 0,-1 2-5,1-1 1,-1 1-1,0 0 0,0-1 0,0 1 1,0 0-1,0 0 0,1 0 1,-1 0-1,0 0 0,0 0 0,0 0 1,0 0-1,0 0 0,1 1 0,-1-1 1,0 0-1,0 1 0,0-1 1,0 1-1,0-1 0,0 1 0,0 0 1,0-1-1,0 1 0,0 0 0,1 1 1,15 23 13,-15-23-15,3 11 18,0 26-1,0 70 0,-5-107-19,4 57 3,4-2 2,4-7-3,5-7-2,-15-40 0,1 1 0,-1 0 0,1 0 0,0-1 0,0 0 0,0 1 0,7 4 0,-6-5 0,0-1 0,0 0 0,0 1 0,1-1 0,-1-1 0,1 1 0,-1-1 0,7 2 0,0-2 0,0 1 0,0-2 0,0 0 0,12-1 0,3-3-225,0-1 0,-1-1 0,1-1-1,42-20 1,22-10-5401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51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5920,'5'8'0,"-1"1"0,-1 0 0,1 1 0,-1-1 0,-1 0 0,3 16 1,-4-2 73,0-1 1,-4 28 0,-1-2 26,-1 8 485,3 62-1,-1-55 958,8-67-1229,-5 4-308,1 0 1,0-1-1,0 1 1,-1 0 0,1 0-1,0-1 1,-1 1-1,1 0 1,-1-1-1,1 1 1,0-1-1,-1 1 1,1-1-1,-1 1 1,1-1-1,-1 1 1,0-1-1,1 1 1,-1-1-1,1 0 1,-1 0-1,27-68-965,-12 24-4627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51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0 106 5656,'0'0'0,"3"-11"0,1-19 0,0-5 0,-1 14 0,-2 12-32,17 31-408,-3 12 440,1-1-3408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52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1 166 3864,'0'-1'6,"1"1"0,-1 0 0,1 0 0,0 0 0,-1 0-1,1 0 1,-1 0 0,1 0 0,0 0 0,-1 0 0,1 0 0,-1 0 0,1 0 0,-1 0 0,1 0 0,0 0 0,-1 1 0,1-1-1,-1 0 1,1 0 0,-1 1 0,1-1 0,-1 0 0,1 1 0,-1-1 0,0 0 0,1 1 0,0 0 0,11 20 400,3 35 461,-13-45-747,12 47 507,-6-18-306,-3-12 94,0-1-1,16 44 0,-20-68-362,1-1 1,-1 0-1,0 1 0,1-1 1,-1 0-1,1 0 0,0 0 1,-1 0-1,1 0 1,0-1-1,0 1 0,0 0 1,1-1-1,3 3 0,-5-4-29,0 1 8,1-1 0,-1 1 0,0-1 0,0 0 0,1 0 1,-1 0-1,0 1 0,1-1 0,-1 0 0,0 0 0,0-1 0,1 1 1,-1 0-1,0 0 0,1-1 0,1 0 0,4-1 46,5 2-26,-9 0-1,1 0 1,0 0-1,-1-1 0,1 0 1,-1 1-1,1-1 0,6-3 1,-2 1 54,0 0 0,0-1 0,0 0 0,0 0 1,-1 0-1,0-1 0,1-1 0,-2 1 0,8-8 1,25-43 282,-28 39-261,1 0 0,21-23 0,-33 40-120,1-1 0,-1 1 0,1 0-1,-1 0 1,1 0 0,-1-1 0,1 1 0,-1 0 0,1 0 0,-1 0-1,1 0 1,-1 0 0,1 0 0,-1 0 0,0 0 0,1 0 0,-1 0-1,1 1 1,-1-1 0,1 0 0,-1 0 0,1 0 0,-1 1-1,1-1 1,-1 0 0,0 0 0,1 1 0,-1-1 0,1 0 0,-1 1-1,0-1 1,1 0 0,-1 1 0,8 9 9,-2-2 25,0 1 0,-1 0-1,0 1 1,6 15 0,10 16 41,-16-32-73,-4-6-4,0-1 0,1 0 0,-1 1 0,1-1 0,-1 0 0,1 0-1,0 0 1,0 0 0,0-1 0,0 1 0,3 1 0,3 3 4,1-1 1,-1-1-1,1 1 1,0-2-1,0 1 1,0-1 0,0 0-1,1-1 1,-1 0-1,1-1 1,10 1-1,30-4-1,-30-2 6,28-14-1,-39 13-12,-1-1 0,1 1 0,14-14 0,-2-2 6,-1-2 0,-1 0 1,-1-1-1,24-41 0,-32 48-3,15-33 43,25-94 194,-42 119-161,13-36 291,-21 59-263,-1 6-22,-4 10-58,1 1-1,1-1 0,0 1 1,1 0-1,0 1 0,2-1 1,1 27-1,-1-39-26,0-1 1,0 0-1,0 0 1,1 1-1,-1-1 0,1 0 1,-1 0-1,1 1 1,0-1-1,0 0 1,2 4-1,2 1 2,12 21 0,2-3-3,-6-3 0,-9-17 0,-2 1 0,-1 19 0,-2-30 0,-5-4 0,3 6 1,1-1 0,0 1 0,-1-1 0,2 1 0,-1-1 1,0 0-1,1 0 0,-1 0 0,1 0 0,0 0 0,0-4 1,1 6 0,-17-66 39,13 53-39,4 12 1,2-25-1,2-11-2,-3 35 0,-5-22 0,-4-1 0,6 18 1,2 8-1,0 1 1,0-1-1,0 0 1,0 1-1,0-1 1,0 1 0,-1-1-1,1 0 1,0 1-1,0-1 1,0 1-1,-1-1 1,1 1-1,0-1 1,-1 1-1,1-1 1,0 1-1,-1-1 1,1 1-1,-2-1 1,-3 2 0,4 0 0,-1 0-1,1 0 1,0 0-1,-1 0 0,1 0 0,0 0 0,0 0 0,0 1 0,0-1 0,0 0 0,-1 3 1,-12 28-1,3 14 0,2 15 0,-3 15 0,10-59-1,-1-2 0,1 1-1,1 0 0,0 0 0,1 0 0,1 0 1,1 0-1,5 25 0,-3-20-7,2 0-1,1 0 1,0 0 0,1-1-1,22 37 1,-28-55 3,0 0 0,0 0 1,1 0-1,-1-1 0,1 1 0,-1-1 0,1 1 1,-1-1-1,1 0 0,0 0 0,-1 0 1,1 0-1,0-1 0,0 1 0,0-1 0,-1 0 1,1 1-1,0-1 0,0-1 0,0 1 1,3-1-1,4 0-8,1-1 1,-1 0-1,17-7 1,-18 7 10,-7 2 1,0-1 1,0 1 0,0-1 0,0 0 0,0 0 0,0 0 0,0 0 0,0 0 0,0 0-1,-1 0 1,1-1 0,0 1 0,2-3 0,52-56-1564,-25 23-6215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52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1 109 8248,'0'0'2,"0"-1"0,0 1-1,0 0 1,-1 0 0,1 0 0,0 0 0,0-1 0,0 1 0,0 0 0,0 0 0,0 0 0,0 0-1,0-1 1,0 1 0,0 0 0,0 0 0,0 0 0,0-1 0,0 1 0,0 0 0,1 0 0,-1 0 0,0 0-1,0-1 1,0 1 0,0 0 0,0 0 0,0 0 0,0 0 0,0 0 0,1-1 0,-1 1 0,0 0-1,0 0 1,0 0 0,0 0 0,0 0 0,1 0 0,-1 0 0,0 0 0,0 0 0,0-1 0,0 1-1,1 0 1,-1 0 0,0 0 0,18-9 211,24-7 256,-35 14-392,8-3 77,1 0 1,-1 2-1,23-4 1,-19 4-91,132-31-642,-81 17-5542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53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7264,'2'-1'9,"2"-2"42,1 1-1,0 0 0,0 1 1,0-1-1,0 1 1,0 0-1,0 0 0,0 1 1,0 0-1,1-1 1,-1 2-1,0-1 0,0 1 1,6 1-1,3 0 141,-1 2-1,1 0 0,22 9 0,-25-5 124,-4 0-208,1 0 1,-1 1-1,-1 0 1,0 1-1,0-1 1,-1 1-1,0 0 1,-1 1-1,4 15 1,-2-11-58,4 32 237,-8-22-112,0-1 0,-2 1 1,0-1-1,-5 27 1,5-50-141,0 0 0,-1 0 1,1 1-1,0-1 1,-1 0-1,1 1 1,-1-1-1,1 0 0,-1 0 1,0 0-1,1 0 1,-1 0-1,0 0 0,0 0 1,0 0-1,0 0 1,0 0-1,0 0 0,0 0 1,0-1-1,0 1 1,0 0-1,0-1 0,-1 1 1,-1 0-1,0-19 360,2 0-286,1-1 0,0 0 0,2 1 1,0-1-1,1 1 0,1-1 1,1 1-1,14-34 0,-15 45-67,0 1 0,0 0 0,0 0 0,1 0 0,0 1-1,0 0 1,1 0 0,0 0 0,-1 0 0,1 1 0,1 0 0,-1 0-1,10-4 1,-14 8-34,0-1 0,-1 0 0,1 1 0,0 0-1,0-1 1,0 1 0,0 0 0,0 0 0,-1 0 0,1 0-1,0 0 1,0 0 0,0 1 0,0-1 0,0 0-1,-1 1 1,1 0 0,0-1 0,0 1 0,-1 0 0,1 0-1,-1 0 1,1 0 0,-1 0 0,2 2 0,1 0 0,-1 0 0,0 1 0,0 0 0,-1-1-1,1 1 1,-1 0 0,0 0 0,3 7 0,4 24 0,-7 4-2,-3 3-3,2 18-2,-2-45 0,-2-9 0,0-8 0,1-7 0,7-22 0,8-10 0,7-1 1,-8 24 4,1 1-1,0 0 1,1 1 0,1 0-1,19-15 1,-21 20-3,23-17 23,-25 20-15,0 1 0,1 1 1,0 0-1,0 0 0,0 1 1,0 1-1,17-4 0,-25 7-5,-1 1-1,1 0 1,0 1-1,-1-1 0,1 1 1,0-1-1,-1 1 1,1 0-1,-1 1 0,1-1 1,-1 0-1,0 1 1,0 0-1,1 0 1,-1 0-1,0 0 0,-1 1 1,1-1-1,0 1 1,-1-1-1,1 1 1,-1 0-1,0 0 0,4 6 1,-3-2 1,-1 0 0,1 1 0,-1-1 1,0 1-1,-1 0 0,0 0 0,0 13 0,-6 61 17,3-61-18,-6 54 5,8-75-21,0 0 0,0 1 0,0-1 0,0 0 0,0 1 0,0-1 0,0 1 0,0-1 0,0 0 0,0 1 0,1-1 0,-1 0 0,0 1 0,0-1 0,0 0 0,0 1 0,1-1 0,-1 0 0,0 0 0,0 1 0,1-1 0,-1 0 0,0 0 0,1 1 0,-1-1 0,0 0 0,0 0 0,1 0 0,-1 0 0,0 1 0,1-1 0,-1 0 0,1 0 0,-1 0 0,0 0 0,1 0 0,-1 0 0,0 0 0,1 0 0,-1 0 0,0 0 0,1 0 0,-1 0 0,1 0 0,-1 0 0,0 0 0,1-1 0,-1 1 0,0 0 0,1 0 0,-1-1 0,4 1-1188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53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0 9952,'0'0'0,"17"8"0,-4 1 0,0-3 0,-6 3-24,-3 4 24</inkml:trace>
  <inkml:trace contextRef="#ctx0" brushRef="#br0" timeOffset="1">405 361 5920,'1'18'-2,"-1"-14"0,0 0 0,1-1 1,-2 1-1,1 0 0,0 0 0,-1 0 1,-1 3-1,-2 7-2,0-1 1,-1 1 0,-9 16-1,3-16 18,-9 4 10,0 0 1,-46 28-1,24-16 12,2 2-1,-49 48 1,43-23-713,5 1-2730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55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18 4664,'0'0'5689,"9"-2"-5417,13-3-25,36-4 1,-49 8-198,-1 1 0,0 0 0,0 0 0,1 1 0,-1 0 0,0 1 0,0 0 0,10 3 0,-11 1 84,-3 0-109,0-1 1,-1 1 0,0 0 0,0-1 0,0 1 0,-1 1-1,0-1 1,0 0 0,-1 0 0,0 1 0,1 9 0,-1-2 11,-1 0 1,-1-1 0,0 1-1,-1 0 1,-6 21 0,-6 8 119,-1-1 1,-25 50 0,39-91-151,0 0 1,1 0-1,-1 0 1,1 0-1,-1 1 0,1-1 1,0 0-1,-1 0 1,1 0-1,0 1 1,0-1-1,0 0 0,0 0 1,0 1-1,0-1 1,0 0-1,1 3 1,0-4-3,-1 1-1,1 0 1,0 0 0,-1-1 0,1 1 0,0 0 0,0-1 0,0 1 0,-1 0 0,1-1 0,0 1 0,0-1 0,0 0 0,0 1 0,0-1 0,0 0 0,0 1 0,0-1 0,0 0 0,0 0 0,0 0 0,0 0 0,2 0 0,22-1 32,0-2 0,0 0 0,0-1 0,38-13 1,-53 15-29,12-7 11,31-9 204,-51 17-133,-1 3-11,2 2-53,0 0 1,0 0 0,-1 0 0,0 0 0,0 0 0,0 0 0,0 1-1,-1-1 1,1 1 0,0 8 0,4 44 68,-5-51-94,0 73 132,-2-25-88,1-38-35,-3 150 68,1-151-70,0-1 0,-1 1-1,-9 27 1,-2-18-5,-5-9 1,-9-3-2,12-8-1,0 0 1,0-1 0,0 0-1,-20-1 1,29-1-1,-36 2 2,-107 11 21,84-1-21,-74 13-1712,68-15-6865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31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1976,'0'0'4056,"1"4"-3856,7 10-126,-7-10 101,9 42 729,-1-14-730,-1 0 0,-2 0 0,3 39-1,-3-22-20,25 132 374,-19-113-287,28 158 406,-18-27-163,-3 16-106,-20-134-235,-1 129 168,-1-146-187,-1 76 1561,4-139-1321,0-1-334,0 1 0,0-1 0,0 0 1,0 1-1,-1-1 0,1 0 1,0 0-1,0 1 0,0-1 0,0 0 1,0 1-1,0-1 0,0 0 1,0 1-1,0-1 0,0 0 0,0 0 1,0 1-1,0-1 0,0 0 1,1 1-1,-1-1 0,0 0 0,0 0 1,0 1-1,0-1 0,0 0 1,1 1-1,27 2 51,47-2 1,-46-1-78,16 3 37,-10-2-22,60-4 0,93-9 7,-144 8-11,180-12 3,-178 13-10,205-13 2,-199 14-2,197-10 2,-200 10-1,71-2 4,25-3-8,-10 0 1,-17 1-2,-75 3 0,145-3 10,-148 6-9,214 9 48,-221-7-42,-2-1 5,45 6 0,-30 2-7,-40-7-6,4-2 2,9 0 5,-15 1-1,5 2 0,-7-3 0,8 8 45,-51-112 476,31 76-446,2 1 1,-7-32-1,11 40-54,-2-10 127,-7-57 1,6 17 46,-17-85 16,8 65 35,-14-70-33,-25-104 181,50 235-384,-5-46 114,7 32-81,0 3 28,0 0-1,-3 0 1,-14-53 0,17 84-52,-1 0 0,0 0 0,0 0 1,0 1-1,-1-1 0,-6-6 0,-20-31 168,29 41-146,0-3-3,-1 4-12,-6-1-4,4 5-3,7 19-18,1-10-2184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33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4040,'0'0'132,"5"-4"-7,14-10 18,-15 10-32,1 2 0,0-1 0,-1 0-1,1 1 1,0 0 0,1 0 0,-1 0 0,0 1 0,0 0 0,1 0 0,-1 0 0,0 1-1,1 0 1,-1 0 0,1 0 0,-1 0 0,1 1 0,9 3 0,-5-2 54,-1 1 0,0 1 1,0-1-1,0 2 0,-1-1 1,1 1-1,-1 0 0,10 9 0,-14-10-93,0 0 0,0 0 0,-1 1 0,1-1 0,-1 1 0,0 0 0,-1 0 0,1 0 0,2 9 0,-1-5-14,0 1 39,0 0 0,-1 0 0,0 1 0,0-1 0,-1 1 0,-1-1 0,0 1 0,0 0 0,-1-1 0,-1 13 0,0 7 329,1-29-405,0 0 0,0 0 0,0-1 0,0 1-1,0 0 1,-1-1 0,1 1 0,0 0 0,0-1 0,-1 1 0,1-1 0,0 1 0,-1 0-1,1-1 1,-1 1 0,1-1 0,-1 1 0,1-1 0,-1 1 0,1-1 0,-1 1 0,0-1-1,0 1 1,-1 0 94,-1-5 30,3 4-140,-1 0 0,1 0 0,0 0 0,-1-1 0,1 1 1,0 0-1,-1 0 0,1 0 0,0-1 0,-1 1 0,1 0 0,0 0 0,0-1 0,-1 1 1,1 0-1,0 0 0,0-1 0,-1 1 0,1 0 0,0-1 0,0 1 0,0 0 0,0-1 1,-1 1-1,1 0 0,0-1 0,0 0 0,-2-17 111,0 1-1,1-1 1,3-25 0,-2 39-88,1 1 1,0-1-1,0 0 1,0 0 0,0 1-1,1-1 1,-1 1-1,1-1 1,0 1 0,0 0-1,1 0 1,-1-1-1,1 2 1,-1-1 0,1 0-1,0 0 1,0 1-1,5-4 1,-6 5-14,0-1 0,1 1 0,-1-1 0,1 1 0,-1 0 0,0 0-1,1 0 1,0 1 0,-1-1 0,1 1 0,0-1 0,-1 1 0,1 0 0,0 0 0,-1 0 0,1 0 0,0 0 0,-1 1-1,1-1 1,0 1 0,-1 0 0,1-1 0,-1 1 0,1 1 0,-1-1 0,0 0 0,1 0 0,2 3 0,0 0-4,12 14 14,8 34-12,-21-45-11,-3-6-2,0 1 1,0 0-1,0 0 1,-1 0-1,1 1 1,-1-1-1,1 0 1,-1 0-1,1 0 1,-1 0-1,0 4 1,0 4 6,-3-2 1,4-8-2,-1 1-5,0-1-1,0 0 0,0 0 0,1 0 0,-1 0 1,0 0-1,0 0 0,1 0 0,-1 0 1,0 0-1,0 0 0,1 0 0,-1 0 1,0 0-1,0 0 0,0 0 0,1 0 0,-1 0 1,0 0-1,0 0 0,1 0 0,-1-1 1,0 1-1,0 0 0,0 0 0,1 0 0,-1 0 1,0 0-1,0-1 0,0 1 0,0 0 1,1 0-1,-1 0 0,0 0 0,0-1 0,0 1 1,0 0-1,0 0 0,0-1 0,1 1 1,9-27 12,-7 18-5,0 0-1,1 0 1,0 1-1,0 0 1,1 0-1,0 0 0,9-11 1,-5 9 7,1 1 0,0 0 0,0 1-1,1 0 1,0 1 0,19-10 0,-20 13-10,-6 2 1,1 0 0,-1 0 0,1 1-1,-1 0 1,9-1 0,-5 0 3,0 1 1,-1 0-1,1 1 0,0-1 1,-1 2-1,1-1 0,0 1 1,-1 0-1,1 1 0,-1-1 1,10 5-1,-13-4-8,-1 0 1,1 0-1,-1 1 0,0 0 1,1-1-1,-1 1 0,0 0 1,-1 1-1,1-1 0,-1 0 1,1 1-1,-1 0 0,0-1 1,0 1-1,2 7 0,-2-3 0,0 0 0,-1 0-1,1 14 1,-2 36 4,-5 4-3,-6-6-2,1-16 0,0-3-1558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00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1339 0 10136,'-51'104'5,"34"-77"23,-115 127 24,98-119 16,-158 177 43,150-166 9,-190 174 57,183-181-9,-182 134 51,189-143-158,-166 99-1306,100-68-5375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35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178 154 728,'0'1'33,"0"10"-101,0-11 87,-1 1 0,1-1 1,-1 1-1,0 0 0,1-1 1,-1 1-1,1-1 0,-1 1 1,0-1-1,0 0 0,1 1 1,-1-1-1,0 0 0,0 1 1,1-1-1,-1 0 0,0 0 1,0 0-1,0 1 0,0-1 1,1 0-1,-1 0 0,0 0 1,-2-1-1,-60 10 856,-31-3 1539,210-18-1720,-37 3-658,-13 6-15,88-12 31,-84 5-15,66-6 7,3 3 11,-58 8 6,175-4 82,-141 11-87,-66-1-36,240-7 128,-63-14-14,-120 14-76,117-8 84,-138 5-83,109-2 134,-124 7-99,73-21 195,-136 24-194,0 0-1,-1 0 1,1 1-1,0 0 1,0 0-1,0 0 1,0 1-1,-1 0 1,1 1 0,12 3-1,-6 5-975,0 1-3639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37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87 5384,'0'0'88,"0"-3"-15,20-61 894,-20 63-766,2-1 4,-1 0-177,0 1 0,0 0 0,0 0 0,-1 0-1,1 0 1,0 0 0,1 0 0,-1 0-1,0 0 1,0 0 0,0 1 0,0-1-1,1 0 1,-1 1 0,0-1 0,1 1 0,-1-1-1,0 1 1,1 0 0,-1 0 0,1-1-1,-1 1 1,1 0 0,-1 0 0,0 0-1,1 1 1,-1-1 0,1 0 0,-1 0 0,0 1-1,1-1 1,-1 1 0,0-1 0,2 2-1,5 2 20,-1 0 0,1 0 0,-1 1-1,-1 0 1,1 0 0,-1 0 0,0 1 0,0 0-1,0 1 1,-1-1 0,0 1 0,7 13-1,10 21 49,-19-35-77,0 0 0,0 0 0,0 0-1,-1 0 1,0 0 0,0 0 0,-1 1 0,0-1 0,0 1-1,0 0 1,-1-1 0,0 1 0,0-1 0,-1 1 0,-1 9-1,-5 3 87,6-16-61,-5 4 2,5-5-2,1-2-37,-1 1 1,1 0-1,-1-1 0,1 1 0,-1-1 0,1 1 1,-1-1-1,1 0 0,-1 1 0,1-1 1,-1 1-1,1-1 0,-1 0 0,0 1 0,1-1 1,-1 0-1,0 0 0,-3-1 6,1 0 0,0 0 1,0-1-1,0 1 0,1-1 0,-1 0 0,0 0 1,0 0-1,1 0 0,0-1 0,-1 1 0,1-1 1,0 1-1,0-1 0,0 0 0,0 0 0,1 0 1,-1 0-1,1 0 0,0 0 0,0 0 0,0 0 1,0 0-1,1-1 0,-1 1 0,1 0 0,-1-1 0,1 1 1,1 0-1,0-7 0,-1 3 3,1 1 0,1-1-1,-1 1 1,1-1 0,0 1 0,1 0 0,-1 0 0,1 0-1,0 0 1,1 0 0,-1 1 0,1 0 0,9-10-1,-10 13-5,-1 0 0,1 0 0,0 0 0,1 1 0,-1-1 0,0 1 0,0 0 0,1 0 0,-1 0 0,0 0 0,1 0 0,-1 1 0,7-1 0,-5 1-1,-1 0-1,-1 0 0,0 0 0,0 1 0,1 0 0,-1-1 0,0 1 0,0 0 0,0 0 0,0 1 0,0-1 0,0 0 0,0 1 0,4 3 0,-3-2 3,1 1 3,0-1 0,-1 1 0,0 1 1,0-1-1,0 0 0,0 1 0,-1 0 1,0 0-1,0 0 0,0 0 0,0 1 1,2 8-1,4 5 13,-3-11-23,-5-6-2,1 0 0,-1 0 0,1 0 0,-1 0 0,0 0 0,0 0 0,0 0 0,0 0 0,0 0 0,0 1 0,-1-1 0,1 0 0,-1 1 0,1-1 0,-1 1 0,0-1 0,0 0 0,0 1 0,-1 3 0,-1-3 1,0 25 3,2-27-5,0-1 0,0 0 0,0 1 0,0-1 0,0 0 0,0 1 1,0-1-1,0 0 0,0 1 0,0-1 0,1 0 0,-1 1 0,0-1 0,0 0 1,0 1-1,0-1 0,0 0 0,1 0 0,-1 1 0,0-1 0,0 0 0,0 0 1,1 1-1,-1-1 0,0 0 0,0 0 0,1 0 0,-1 1 0,0-1 1,0 0-1,1 0 0,-1 0 0,0 0 0,1 0 0,-1 1 0,0-1 0,1 0 1,-1 0-1,0 0 0,1 0 0,-1 0 0,0 0 0,1 0 0,-1 0 0,0 0 1,1 0-1,-1-1 0,0 1 0,1 0 0,-1 0 0,14-7 9,-14 7-10,54-40 52,-45 32-23,0 0 1,1 0-1,1 1 0,-1 1 0,1 0 0,0 0 0,19-6 0,-27 11-18,1 0 0,0 0-1,0 0 1,-1 1-1,1 0 1,0 0-1,0 0 1,0 0 0,4 1-1,-6-1-5,0 1 0,0 0 0,0-1 0,0 1 0,0 0 0,-1 0 0,1 0 0,0 0 0,0 1 0,-1-1 0,1 0 0,-1 1 0,1-1-1,1 4 1,2 5 2,0 0-1,0 0 0,-1 1 0,-1-1 0,0 1 0,0 0 0,1 18 0,1 1-3,1-18-2,-4-10-24,0-1 1,0 1-1,1-1 0,-1 0 1,0 0-1,1 1 1,-1-1-1,0-1 1,1 1-1,-1 0 1,1-1-1,0 1 1,-1-1-1,1 0 0,2 0 1,3 1-867,26 3-5443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38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0 7352,'-9'2'5,"1"1"0,-1-1 0,0 1 0,1 1 0,-1 0 0,1 0 1,-12 9-1,-42 34 50,54-41-51,-16 14 49,2 1 0,0 1 1,-31 39-1,51-58-38,0 0-1,1 0 1,-1 0 0,1 0-1,0 0 1,0 0 0,0 0-1,0 1 1,1-1-1,-1 0 1,1 0 0,0 5-1,-1-2 7,2-4-6,-1 1 0,1 0 0,-1-1 1,1 1-1,0 0 0,0-1 0,0 1 1,0-1-1,1 1 0,-1-1 0,1 0 0,-1 1 1,1-1-1,3 3 0,-3-3 3,5 5 77,4-4-60,-1 1 0,1-1 0,-1 0 0,1-1 0,0-1 0,0 0-1,0 0 1,0-1 0,0 0 0,0-1 0,0 0 0,0-1 0,-1 0 0,1-1 0,15-5 0,-13 4 5,1 0 15,-1-1 0,0-1 0,20-9 0,-29 12-21,0 1 0,0-1 0,0 0 0,0 0-1,-1-1 1,1 1 0,-1-1 0,0 0 0,0 1 0,0-1 0,0-1 0,-1 1 0,1 0 0,-1-1-1,3-8 1,-2-5 36,-2 14-35,-1 0 0,1-1 0,0 1 0,1 0 0,-1 0 0,1 0 0,0 0 0,0 0-1,0 0 1,0 0 0,1 1 0,0-1 0,5-5 0,-6 7 60,-1 5-73,0-1 0,-1 1 0,1 0 0,0-1 0,-1 1 0,0 0 0,1-1 0,-1 5 0,0 1-8,13 84 84,-7-76-96,0-13-2,-4-3 0,14 4 0,-15-3 0,0-1-1,0 0 1,0 0 0,0 0 0,0 1 0,0-1 0,0 0 0,0-1-1,0 1 1,0 0 0,0 0 0,0 0 0,0 0 0,0-1 0,0 1 0,0-1-1,0 1 1,0 0 0,0-1 0,0 0 0,0 1 0,0-2 0,0 1-1,0-1 0,0 0 1,0 0-1,-1 0 0,1 0 1,-1 0-1,1 0 0,-1 0 1,0-3-1,1-2 0,0 0 1,0 0-1,0 1 0,1-1 1,0 1-1,1-1 0,-1 1 0,4-6 1,2 0 1,-8 12-1,0 0 1,0-1-1,0 1 0,1 0 1,-1 0-1,0-1 0,0 1 1,0 0-1,0-1 1,1 1-1,-1 0 0,0 0 1,0-1-1,0 1 0,1 0 1,-1 0-1,0-1 0,1 1 1,-1 0-1,0 0 0,0 0 1,1 0-1,-1-1 0,0 1 1,1 0-1,-1 0 0,0 0 1,1 0-1,-1 0 1,0 0-1,1 0 0,-1 0 1,0 0-1,1 0 0,-1 0 1,0 0-1,1 0 0,-1 0 1,1 1-1,3 13 11,-1-2-5,11 31 2,-12-34-8,-1-5 0,0 1 0,0-1 0,1 0 0,0 0 0,-1 0 0,2 0 0,2 5 0,-4-6-51,1 0 0,0 0 1,0 0-1,0 0 0,0 0 0,0 0 1,1-1-1,4 5 0,1 1-740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38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7448,'6'-17'112,"-5"17"-101,0 0-1,0 0 1,0 0 0,0 0-1,0 0 1,0 0 0,0 0 0,0 0-1,1 0 1,-1 1 0,0-1 0,0 0-1,0 1 1,0-1 0,0 1 0,1 0-1,5 3 8,0 1 0,0 0-1,-1 1 1,1-1-1,9 13 1,14 21-9,31 48-906,-30-44-3623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38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 6008,'5'-1'41,"-1"0"0,0 0 0,1 0 0,-1 1 0,0 0 0,1 0 1,-1 0-1,1 0 0,7 2 0,-10-1-19,0 0 0,0 0 0,0 0 0,0 1 1,0-1-1,0 0 0,0 1 0,-1-1 0,1 1 0,0 0 0,-1-1 1,0 1-1,1 0 0,-1 0 0,0 0 0,0 0 0,0 0 0,0 0 1,0 0-1,0 3 0,12 35 301,-7-21-118,0-1 1,1 0-1,16 30 1,-21-46 286,-2-6-360,9-23 51,1 1 0,16-31 0,-21 46-165,14-22 107,-12 24-74,1 0 0,16-16 0,-19 21-32,-1 0 1,0 1-1,1-1 1,0 1-1,0 0 0,0 1 1,0-1-1,0 1 0,6-2 1,17 3 45,-18 5 163,-3 2-174,-1-1 1,0 1-1,-1 0 0,1 1 0,-1-1 1,-1 1-1,1 0 0,-1 0 0,6 14 1,47 97 250,3 13-1182,-37-86-5783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56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5744,'0'0'1402,"2"6"-1203,25 135 313,-2-56-360,-21-75-128,0 1-1,1-1 1,0 0 0,0-1-1,1 1 1,10 11-1,-15-20-39,0 0 0,0 0 0,0 0-1,0-1 1,0 1 0,0 0 0,0-1-1,0 1 1,1 0 0,-1-1 0,0 0-1,0 1 1,1-1 0,1 1 0,0-1-619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57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99 5472,'1'-1'2,"-1"0"-1,1 0 1,-1 0 0,1 1 0,0-1-1,-1 0 1,1 0 0,0 0 0,0 0-1,0 1 1,0-1 0,0 0 0,-1 1-1,1-1 1,0 1 0,1-1 0,-1 1-1,0-1 1,0 1 0,0 0 0,0 0-1,0-1 1,0 1 0,0 0 0,0 0-1,1 0 1,0 0 0,3 0 7,200-16 441,-124 12-304,26-4 49,148-13 288,-156 12-302,138-13 219,-156 19-249,-64 3-80,0 0 0,0 2 0,0 0 1,18 4-1,-34-5-11,0-1-52,-1 0 0,1 0 0,0 0 0,0 0 1,0 1-1,-1-1 0,1 0 0,0 1 0,0-1 0,-1 0 0,1 1 0,0-1 0,-1 1 1,1-1-1,-1 1 0,1-1 0,0 1 0,-1-1 0,1 1 0,-1 0 0,1-1 1,-1 1-1,0 0 0,1 0 0,-1-1 0,0 1 0,1 0 0,-1 0 0,0-1 1,0 1-1,0 1 0,2 1 5,-2-3-12,0 1 0,0-1 0,0 0-1,0 1 1,0-1 0,1 1 0,-1-1 0,0 0-1,0 1 1,0-1 0,0 1 0,0-1 0,0 1 0,0-1-1,0 0 1,-1 1 0,1-1 0,0 1 0,0-1 0,0 0-1,0 1 1,0-1 0,-1 0 0,1 1 0,0-1-1,-6 16 11,3-12-8,-3 28 1,3-2-13,3-22 4,-1-1 0,1 0 0,-1 1 0,-1-1 0,0 0 0,0 0-1,0 0 1,-1 0 0,0 0 0,0-1 0,0 1 0,-1-1 0,-6 9 0,5-9 2,0-1 0,-1 1 1,1-1-1,-1 0 0,0 0 1,-1 0-1,1-1 0,-14 6 1,-24 2 2,-10-4 0,-10-3 1,-233 2 60,221-8-1,-113 5 26,103 1-95,-201 6-774,204-13-4177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42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10 415 2336,'0'0'4865,"-2"4"-4846,-5 12-13,7-6 9,57 283 106,-39-204-82,-7-30-9,28 108 5,-34-149-27,0 1-1,-2-1 1,0 1 0,0 26-1,-1-27-3,15 184 73,-12 47 64,-4-135-74,29 214 188,-24-247-153,-4 92 0,-6-107 7,2-43-92,1 0-6,-5 29 65,-13 77 164,15-74-144,-6 105 207,11-143-269,-1-9-2,0 1 0,0-1 0,-1 1 1,0-1-1,0 0 0,-1 1 0,0-1 0,0 0 1,-5 9-1,6-15 125,0 0-69,-2 4 13,2-5 29,0 1-27,-1-1 0,1 1 0,-1-1 1,1 0-1,-1 0 0,1 0 0,-1 0 0,0 0 1,0 0-1,-3 1 0,2 0 82,18-1-113,0 0-1,-1 1 1,24 7 0,8 2 34,-33-9-95,28 2 41,175-3 29,-108-6-68,-8-3-11,-2-5-2,-8-2 0,3 0 0,11-1 0,3-3 0,-5-2 0,-12 2 0,-12 3 0,-5 3 0,0 4 1,-2 1 4,-6 1-2,-4 0 2,-9 3-2,-9 2 2,-6-1-2,18-5 5,-49 6-6,-4 2-2,1 0 1,-1-1-1,0 1 1,1 0-1,-1 0 1,1 0 0,-1 0-1,0 1 1,1-1-1,3 2 1,22 0 7,-24-4-3,0 2 1,22 12-2,-16-8-3,-9-3 22,0-1-20,-1 0 1,1 1 0,0-1 0,-1 0 0,1 1-1,-1-1 1,1 0 0,-1 0 0,1 1-1,0-1 1,-1 0 0,1 0 0,0 0 0,-1 0-1,1 0 1,-1 0 0,1 0 0,0 0 0,-1 0-1,1 0 1,0 0 0,-1-1 0,1 1 0,-1 0-1,1 0 1,0-1 0,20-4 95,-20 5-112,19-4 36,0 1 0,0 2 1,0 0-1,0 1 1,0 0-1,26 6 1,-3-1-18,10 1-3,-1-1 2,0-1-3,-1-2-2,-5-1 0,-5-3 0,-4-3 0,-5-2 0,-3 1-4,34-3 0,-42 5 5,-14 1 6,-5 2 1,-2 1-7,-1 0 0,1 0 0,0 0 0,0 0 0,0 0 0,-1 0 0,1 0 0,0-1 1,0 1-1,0 0 0,0 0 0,-1 0 0,1 0 0,0 0 0,0-1 0,0 1 0,0 0 0,0 0 1,-1 0-1,1 0 0,0-1 0,0 1 0,0 0 0,0 0 0,0 0 0,0-1 0,0 1 1,0 0-1,0 0 0,0-1 0,0 1 0,0 0 0,0 0 0,0 0 0,0-1 0,0 1 0,0 0 1,0 0-1,0 0 0,0-1 0,0 1 0,0 0 0,0 0 0,0 0 0,1-1 0,-1 1 0,0 0 1,0 0-1,0 0 0,0 0 0,0-1 0,1 1 0,-1 0 0,0 0 0,0 0 0,0 0 1,1 0-1,-1 0 0,0 0 0,0-1 0,-24-2 153,21 2-135,-12-2 28,1-1 1,0 0 0,0-2 0,-21-9-1,33 13-37,-1 1 0,1-1-1,0 0 1,-1 0 0,1 0 0,0 0-1,0 0 1,1 0 0,-1-1 0,0 1-1,1-1 1,-1 1 0,1-1-1,0 1 1,0-1 0,0 0 0,0 0-1,0 1 1,1-1 0,-1-5 0,-9-24 116,5 20-87,0 0 1,2 0-1,-1-1 1,2 1-1,0 0 1,0-1-1,0-17 0,-3-30 86,-9-115 159,8 102-161,-11-169 211,10 174-201,-1-56-24,-10-84 80,9 137-130,-16-117 62,9 109-90,14 69-29,-53-195 69,43 168-59,1-5-8,-1-2 1,0-1-3,1 0-2,6 2 0,2 0 0,-1 2 0,0-1 0,-3 1 0,-4 5 0,-3 1 0,8 26 0,4 6 0,1 0 0,-1 0 0,1 0 0,0 0 0,0-1 0,0 1 0,0 0 0,0-1 0,1 1 0,-1-7 0,-6-27 0,3-5 0,-7-109-18,12 136 12,0 0 0,1 0 0,0 0 0,1 0-1,9-25 1,0-4-6,-4-17-27,-8 60 33,0-16-9,0 11 12,0 3-2,-1-5 4,-5-1 1,6 8-1,0 1 1,-1-1 0,1 1 0,0-1 0,-1 1 0,1-1 0,0 1-1,-1-1 1,1 1 0,0-1 0,-1 1 0,1 0 0,-1-1 0,1 1 0,-1 0-1,1-1 1,-1 1 0,1 0 0,-1-1 0,1 1 0,-1 0 0,1 0 0,-1 0-1,1 0 1,-1 0 0,0 0 0,1 0 0,-1 0 0,1 0 0,-1 0-1,1 0 1,-1 0 0,0 0 0,0 0 0,-2 1-2,-1 0-197,0 0-1,1 0 1,-1 0 0,0 0 0,1 0-1,-1 1 1,1 0 0,-6 3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44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0 105 5472,'0'0'121,"3"-4"-90,2-2-42,0 0 65,0-1 1,1 1-1,0 0 0,0 0 1,0 0-1,1 1 0,10-6 1,-5 4 116,1 1 0,0 0 0,0 2 1,1-1-1,-1 2 0,1-1 0,0 2 0,0 0 0,0 1 1,0 0-1,0 1 0,25 3 0,-24-1-27,0 2 0,0-1 0,-1 2 0,1 0 0,-1 0 0,23 14 0,2 12-52,-26-16 95,5 12-38,-2 1 0,-1 1 1,13 36-1,-24-54-132,2 7 141,-1 0 0,5 28 0,-9-38-18,-1-6-16,-9 9 84,7-10-196,-1 0 1,1 0-1,-1-1 1,1 1-1,-1-1 0,0 0 1,1 0-1,-1 0 1,0 0-1,1 0 1,-1-1-1,1 1 1,-1-1-1,-2 0 1,-31-16 58,34 15-63,-1-1-1,0 1 0,1-1 1,0 0-1,-1 0 0,1 0 1,0 0-1,1-1 0,-1 1 0,0 0 1,1-1-1,0 1 0,0-1 1,0 0-1,0-3 0,0 2 2,-2-4 7,1 0 1,0 0-1,1 0 1,0-1-1,1-15 1,0 17-7,0 2 7,1 0 0,0-1 0,0 1 0,0-1 0,1 1 0,0 0 0,0 0 0,3-6 0,0 1 2,-4 7-5,1 1 0,0-1 0,0 1 0,0 0 1,0 0-1,0 0 0,1 0 0,0 0 0,-1 1 0,1-1 0,0 1 0,0-1 1,5-1-1,-4 0 0,-1 3-4,0-1-1,1 1 1,-1 0 0,0 0 0,0 0-1,0 0 1,1 1 0,-1-1 0,0 1-1,1 0 1,-1 0 0,0 0-1,1 0 1,3 2 0,-2-2 1,-3 0-4,1 0 1,-1 0-1,0 1 0,0-1 0,1 1 0,-1-1 1,0 1-1,0 0 0,0 0 0,0-1 0,0 2 0,4 1 1,3 3 5,2-2-4,-7-3-4,-1 1 0,0-1 0,0 1 0,0 0 0,0-1 0,0 2 1,-1-1-1,1 0 0,4 5 0,4 5 13,1 1 1,-2 1 0,0 0-1,-1 0 1,0 1-1,-1 0 1,-1 1-1,0 0 1,5 20-1,-8-17 30,-5-19-21,-2-3-2,1-1-19,0-1 0,1 1 0,0 0 0,-1 0 0,1-1 0,0-8 0,1-5 4,0-1 0,1 1 1,2-1-1,3-18 1,-1 24-5,0-1 0,0 1 0,1 0 1,1 0-1,12-16 0,-18 27-5,1 0 0,0 0 1,0 1-1,0-1 0,0 1 0,0 0 0,0-1 1,0 1-1,1 0 0,-1 0 0,0 1 0,1-1 1,-1 0-1,1 1 0,-1-1 0,1 1 0,-1 0 1,4 0-1,-3 0 0,-1-1 0,0 1 0,0 0 1,0 0-1,0 0 0,0 1 0,0-1 0,0 0 1,0 1-1,0-1 0,-1 1 0,1-1 0,0 1 1,3 2-1,4 1 2,32 14 1,-34-14-3,0 1 0,0 0 0,-1 1 0,7 6 0,-5-3 0,0 1 0,11 16 0,7 26 4,-6-1-2,0 16 5,-15-52-3,-5-15-5,0 0 0,0 0 0,0 1 0,0-1 0,0 0 0,0 1 0,0-1 0,1 0 0,-1 0 0,0 1 0,0-1 1,0 0-1,0 0 0,1 1 0,-1-1 0,0 0 0,0 0 0,0 1 0,1-1 0,-1 0 0,0 0 0,0 0 0,1 0 0,-1 0 0,0 1 0,1-1 0,-1 0 0,0 0 0,0 0 0,1 0 0,-1 0 0,0 0 0,1 0 0,-1 0 0,0 0 0,1 0 0,-1 0 0,0 0 0,1 0 0,-1 0 0,0 0 0,0 0 0,1-1 0,-1 1 0,0 0 0,0 0 0,1 0 0,-1 0 0,0 0 0,0-1 0,1 1 0,-1 0 0,0 0 0,0-1 0,0 1 0,1 0 0,-1 0 0,0-1 0,0 1 0,0 0 0,0 0 0,0-1 1,1 1-1,-1 0 0,0-1 0,0 1 0,0 0 0,0-1 0,0 1 0,13-23-1523,-1-3-6090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45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0 269 1440,'1'-2'48,"3"-3"3,-2 1 11,1-4 13,-2 7-64,0-1-1,0 1 1,0-1-1,1 1 1,-1 0 0,0 0-1,0 0 1,1-1 0,-1 1-1,1 0 1,-1 1-1,1-1 1,-1 0 0,1 0-1,-1 1 1,4-2 0,10-5 117,2-1 200,1 0 0,-1 1 0,1 0 0,20-3 0,-29 8-189,9-2 25,-1 0 0,34 0 0,155-8 541,-115 9-457,71 3 17,-124 0-10,165-7 117,-161 5-64,181-14 131,-178 12-118,183-16 126,-185 15-166,264-42 619,-202 33-592,-31 1-82,90-13 627,-137 26-1873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43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13 124 3144,'0'0'233,"0"4"-34,0 11-95,0-11 217,-9 10 558,7-6-742,1-6-25,2 5 559,0-7-644,1 0 0,-1-1 0,0 1 1,0-1-1,0 1 0,0-1 0,0 0 0,0 1 0,0-1 1,0 0-1,0 1 0,0-1 0,0 0 0,-1 0 0,1 0 1,0 0-1,1-2 0,10-18 28,-10 18-15,16-24 432,0 2 1,28-29-1,-41 48-355,-3 4 277,-1 0 15,-1 2-366,0-1-1,0 1 1,1-1 0,-1 1-1,0-1 1,0 1 0,0-1-1,0 0 1,0 1 0,0-1-1,0 1 1,0-1 0,0 1-1,0-1 1,0 0 0,0 1-1,0-1 1,0 0 0,-3 0 83,-29-10 1177,31 11-1333,0 0 0,0-1 1,1 1-1,-1 0 1,0 0-1,0 0 1,1 0-1,-1 0 1,0 0-1,0 0 0,0 0 1,1 1-1,-1-1 1,0 0-1,1 0 1,-1 1-1,0-1 0,0 0 1,1 1-1,-1-1 1,0 1-1,1-1 1,-1 1-1,1-1 0,-1 1 1,1-1-1,-1 1 1,1 0-1,-1-1 1,1 1-1,-1-1 0,1 1 1,0 0-1,-1 0 1,1-1-1,0 1 1,0 1-1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00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10224,'12'6'36,"-1"2"1,0-1 0,19 18 0,-20-16-38,5 3 12,31 31 49,75 98 5,-94-106-50,103 147 22,-106-145 38,87 168 64,-90-162 82,92 180 114,-89-180-15,-8-16-167,10 18 47,2-2-1,51 59 1,-55-74-91,168 202 1063,-187-224-1117,1 1 69,0 1-1,0 0 1,-1 0-1,0 0 1,0 0-1,5 14 1,-10-20-112,0-1 1,0 0-1,0 1 0,0-1 1,0 0-1,0 1 0,0-1 0,-1 0 1,1 0-1,0 1 0,-1-1 1,1 0-1,-1 0 0,0 0 1,1 1-1,-1-1 0,0 0 1,1 0-1,-1 0 0,0 0 1,0 0-1,0 0 0,0-1 1,0 1-1,0 0 0,0 0 1,0-1-1,-1 1 0,1 0 1,0-1-1,0 1 0,0-1 1,-1 0-1,-1 1 0,-5 1-4,0 0 1,-1 0-1,-13 1 0,18-3 9,-17 1 78,-10-5-666,1-2 0,-32-10 0,-5-5-8589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47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0 135 728,'0'0'1208,"1"-3"-1075,-1-1-33,0 0 0,1 0-1,-1 0 1,1 0-1,0 1 1,0-1 0,0 0-1,1 0 1,-1 1-1,1-1 1,0 1 0,0-1-1,0 1 1,1 0 0,-1 0-1,1 0 1,-1 0-1,1 0 1,0 1 0,6-4-1,-2 3 20,0 0 0,0 0 1,0 1-1,1 1 0,-1-1 0,0 1 0,1 0 0,-1 1 0,1 0 1,0 0-1,-1 0 0,1 1 0,-1 1 0,9 1 0,-6 0-20,0 0-1,0 1 1,0 0 0,0 1-1,-1 0 1,0 0 0,0 1-1,13 11 1,-17-12-55,0 0 1,0 1 0,-1 0 0,1-1-1,-1 1 1,-1 1 0,1-1-1,-1 1 1,0-1 0,3 13-1,-3-11-9,4 12 137,-2 0-1,0 0 0,-1 1 0,-1-1 1,0 1-1,-2 40 0,-16-64-54,14 3-110,0 0-1,0-1 0,0 1 0,0 0 1,0-1-1,1 1 0,-1-1 0,0 0 1,0 1-1,0-1 0,1 0 0,-1 1 1,0-1-1,1 0 0,-1 0 0,1 0 1,-1 1-1,1-1 0,-1 0 0,0-2 1,-1 0 8,-2-3-2,3 4-6,-1 0 0,1-1 0,0 1 0,0 0 0,0 0-1,0-1 1,0 1 0,1 0 0,-1-1 0,1 1 0,0-1 0,-1-2 0,0-17 40,0 0 0,1-1 0,1 1-1,6-35 1,-4 43-35,-2 9 3,0 0 0,0 0 0,1-1 0,0 1 0,4-9 0,-1 4 21,0 0 0,0 0-1,1 1 1,13-16 0,-16 21-12,1 0 0,0 0 0,0 1 0,0-1 0,0 1 0,0 0 0,1 0 0,0 1 0,-1-1 0,1 1 0,0 0-1,0 0 1,7-1 0,-7 2-4,-1 1-1,0 0 0,0 0 0,0 0 1,0 0-1,0 1 0,0-1 0,0 1 0,0 0 1,0 0-1,0 1 0,-1-1 0,1 1 1,0 0-1,-1 0 0,1 0 0,-1 1 0,0-1 1,0 1-1,4 3 0,-2-1-5,-1-1 0,0 1-1,0 0 1,0 1 0,-1-1-1,0 1 1,0 0 0,0-1-1,0 1 1,-1 0 0,2 12-1,-2 20 149,-2-37-110,1-2-19,4-5 3,-2 3-19,-2 2-15,0-1 0,0 1 0,0 0 0,0 0 1,0 0-1,0 0 0,0 0 0,1 0 0,-1 0 1,0 0-1,1 0 0,-1 1 0,1-1 0,-1 0 1,0 1-1,1 0 0,0-1 0,-1 1 0,1 0 1,-1-1-1,1 1 0,-1 0 0,1 0 0,0 0 1,-1 1-1,3-1 0,-1 1 3,-2 0-5,-1-1 0,1 0 0,-1 0 1,1 0-1,0 1 0,-1-1 0,1 0 0,-1 1 0,1-1 0,-1 1 0,1-1 0,-1 0 0,0 1 0,1-1 0,-1 1 0,1-1 0,-1 1 0,0-1 0,1 1 0,-1 0 0,0-1 0,0 1 0,1-1 0,-1 1 0,0-1 0,0 1 1,0 0-1,0-1 0,0 1 0,0 0 0,0-1 0,0 2 0,0 0 0,12 95-28,-11-95-1,0 0 1,0-1-1,-1 1 0,1-1 1,0 1-1,0-1 1,1 1-1,-1-1 1,0 0-1,0 0 0,1 1 1,-1-1-1,0 0 1,1 0-1,-1 0 1,1-1-1,0 1 0,-1 0 1,1 0-1,0-1 1,-1 1-1,1-1 1,2 1-1,0 0-573,23 7-5658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47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5 7712,'-5'-1'2,"2"0"2,1 0 1,0 1 0,0-1 0,-1 1-1,1 0 1,0 0 0,-1 0-1,1 0 1,0 0 0,-1 0-1,1 0 1,0 1 0,0 0 0,-1-1-1,1 1 1,0 0 0,0 0-1,0 0 1,-4 2 0,-117 82 227,118-81-205,0 0-1,0 0 1,0 1 0,1-1 0,-1 1 0,1 0 0,0 0-1,0 0 1,1 1 0,0-1 0,0 1 0,0 0-1,1 0 1,-1 0 0,1 0 0,-1 9 0,3-14-16,0 1 0,0-1 0,0 1 0,0-1 0,0 1 0,0-1 0,1 1 0,-1-1 0,0 0 0,1 1 0,-1-1 0,1 1 0,-1-1 0,1 0-1,0 0 1,0 1 0,0-1 0,0 0 0,1 2 0,2 1 16,0 3-3,-3-4-11,1-1 0,-1 0 0,1 0 0,0 1 0,0-1 0,0-1 0,0 1 0,0 0 1,0 0-1,0-1 0,0 1 0,5 1 0,-2 1 44,-1-2-39,0 1 0,0 0 0,1-1 0,-1 0 0,1 0 0,-1 0 0,1 0 0,0-1 0,-1 0 0,1 0 1,0 0-1,0-1 0,0 1 0,6-1 0,-1-1 22,0-1 0,1 1 0,-1-2 0,0 1 0,0-1 1,0-1-1,-1 0 0,1 0 0,9-7 0,-13 5-1,-1-1 0,1 0 0,-1 0 0,0-1 0,-1 1 0,0-1 0,0 0 0,0 0 0,-1-1 1,-1 1-1,1-1 0,-1 1 0,1-13 0,-3 19 49,2 1-60,4-2-7,-3 6-10,-2 2-9,19 34 4,-18-35-7,0 0 1,0 0-1,1 0 1,-1 0-1,1-1 1,0 1-1,0-1 1,0 1-1,1-1 1,-1 0-1,1 0 1,0-1-1,0 1 1,0-1-1,0 0 1,0 0-1,0 0 1,1 0-1,-1-1 1,7 2-1,-8-3-1,-1-1 1,0 1-1,1-1 0,-1 1 1,1-1-1,-1 0 0,0 0 1,1 0-1,-1 0 0,0 0 0,0-1 1,0 1-1,0 0 0,0-1 1,0 0-1,-1 1 0,4-5 1,-3 4-2,5-5-5,-1-1 0,-1 1 0,1-1 0,-1 0 0,6-13 0,-1 2-3,21-25-8,-30 43 19,-1 1 0,1 0 0,0 0-1,-1-1 1,1 1 0,-1 0 0,1 0 0,0 0-1,-1-1 1,1 1 0,0 0 0,-1 0-1,1 0 1,0 0 0,-1 0 0,1 0 0,0 1-1,-1-1 1,1 0 0,-1 0 0,1 0 0,0 1-1,-1-1 1,1 0 0,-1 0 0,1 1-1,-1-1 1,1 1 0,-1-1 0,1 0 0,-1 1-1,1 0 1,13 11 1,3 14-1,0 8 0,-2 7 1,6 20 6,-17-45-7,-4-12-19,-2-5-109,-3-7-894,-5-7-5017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47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6728,'0'0'40,"5"12"8,4 3 24,9 9 0,12 8-72,8 3-16,3 2 16,1-1-4728</inkml:trace>
  <inkml:trace contextRef="#ctx0" brushRef="#br0" timeOffset="1">377 275 5296,'5'12'60,"0"1"1,-1 0-1,0 0 1,-1 0-1,1 19 1,3 70 469,-6-83-471,2 49 2013,4-96-1599,4-91 42,-10 112-485,0 0 1,0 1-1,1-1 1,0 1-1,1-1 1,-1 1 0,1 0-1,1-1 1,-1 2-1,7-10 1,-6 11-14,0 0 0,0 0 0,0 1 0,0 0 0,0 0 0,1 0 0,0 0 0,-1 1 0,1-1 0,0 1 0,0 0 0,7-1 0,-10 3-8,-1-1 0,1 1-1,0 0 1,-1 0 0,1 0 0,-1 0 0,1 0 0,0 0-1,-1 0 1,1 1 0,-1-1 0,1 1 0,0-1-1,-1 1 1,1-1 0,-1 1 0,3 1 0,2 2 12,4-1-5,-5-1-2,-1-1-1,0 1 1,0 0-1,-1 1 1,1-1-1,0 1 1,6 5-1,14 15 50,36 40 1,-51-52-28,1 1 0,-1 1 0,7 13 0,-3-3-14,0-2-6,22 42 106,3 10-1262,-26-46-5160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49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332 178 3144,'-4'-4'632,"-17"-23"-48,-2 1 1,-1 1-1,-1 1 1,-37-29-1,59 51-542,0 0 0,0 0 0,0 0 0,0 1 0,0-1 0,0 1 0,0-1 0,-1 1 0,1 0 0,0 1 0,-1-1 0,1 0 0,0 1 0,-1 0 0,1 0 0,-1 0 0,1 0 0,-1 0 0,1 1 0,-1-1 0,1 1 0,0 0 0,-1 0 0,1 0 0,0 1 0,0-1 0,0 1 0,0 0 0,0 0 0,-4 3 0,1 0-13,1 0 0,-1 0 0,1 1 0,0 0 0,1 0 1,0 0-1,-1 1 0,2-1 0,-1 1 0,1 0 0,0 0 0,1 0 1,-3 11-1,-3 32-4,7-27 22,7 26-4,2 0 0,19 65 0,-21-92-38,16 37 21,-1-9-6,3 5-15,-15-33-1,-1 1 0,0 0 0,-2 1 0,-1 0 0,3 42 0,-8-46 1,-7-2-3,5-16-38,0 0 1,0 0 0,1 0-1,-1-1 1,0 1-1,0-1 1,0 1-1,-1-1 1,1 0 0,0 0-1,-1 0 1,1 0-1,0 0 1,-1-1 0,1 1-1,-5 0 1,3 0-371,-26 6-4634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50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1 488 6904,'19'-1'0,"19"-2"0,135-6 80,-97-1 0,130-20 168,-182 26-235,-10 2 29,1-1-1,17-6 0,83-33-782,-56 16-3599</inkml:trace>
  <inkml:trace contextRef="#ctx0" brushRef="#br0" timeOffset="1">1006 0 7088,'-1'38'0,"-1"-27"0,-6 36 0,-12 163 50,19-124 13,2 0-828,2-47-3375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51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133 204 2608,'0'0'329,"-6"0"-183,-109-16 1259,114 16-1245,-2-1 0,3 1-262,-8-5 525,8 5-408,0 0-1,0 0 1,0-1-1,0 1 1,0 0 0,0-1-1,0 1 1,0 0-1,0-1 1,0 1 0,0 0-1,1 0 1,-1-1 0,0 1-1,0 0 1,0 0-1,0-1 1,0 1 0,1 0-1,-1 0 1,0-1-1,0 1 1,0 0 0,1 0-1,-1 0 1,0-1-1,0 1 1,1 0 0,-1 0-1,0 0 1,0 0-1,1 0 1,-1 0 0,0 0-1,1-1 1,-1 1-1,0 0 1,0 0 0,1 0-1,0 0 1,14-5 68,2 1 0,-1 0 1,0 1-1,1 1 0,22 0 0,-16 0-50,200-23 572,-12 12-365,-164 11-73,347-26 391,-273 19-495,-74 5 84,38-3-57,280-19 445,-46 12-32,-290 12-375,0-1 0,57-12 0,-72 13-44,-10 1 154,-21 1-103,-24 0-1294,-6 0-4707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53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69 2160,'0'0'1385,"-4"-4"-1213,-38-57 580,41 59-604,1 2-140,0 0 1,0 0-1,0 0 0,0 0 1,-1 0-1,1 0 0,0-1 1,0 1-1,0 0 0,0 0 0,0 0 1,-1 0-1,1 0 0,0 0 1,0 0-1,0 0 0,-1 0 1,1 0-1,0 0 0,0 0 0,0 0 1,0 0-1,-1 0 0,1 0 1,0 0-1,0 0 0,0 0 1,-1 0-1,1 0 0,0 1 0,0-1 1,0 0-1,0 0 0,0 0 1,-1 0-1,1 0 0,0 0 1,0 0-1,0 1 0,0-1 0,0 0 1,0 0-1,0 0 0,-1 0 1,1 1-1,-11 7 271,10-6-304,-5 6 94,0 1 0,1 0 0,0 0-1,0 0 1,1 1 0,0 0 0,1-1 0,0 1 0,1 1-1,0-1 1,0 0 0,1 20 0,1-22-35,0 1 1,0-1-1,1 1 1,1-1-1,-1 1 1,2-1 0,-1 0-1,6 12 1,-4-8-13,3 5 82,15 29 0,-17-36-70,0 0 0,0 0 1,-1 0-1,0 1 0,-1-1 1,3 15-1,-5-18-17,3 18 98,1 40 1,-5-61-187,0 1-1,-1-1 1,1 0 0,-1 0-1,0 0 1,0 0 0,0 0-1,-1 0 1,-2 6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53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1 220 6368,'2'-7'6,"-1"7"-2,0-1 0,0 0 0,-1 0 0,1 1 0,0-1-1,0 1 1,0-1 0,0 0 0,0 1 0,0 0 0,0-1-1,0 1 1,0 0 0,0-1 0,1 1 0,0 0 0,1-1 4,47-7 176,2 1 128,123-31 489,32-16 422,-205 53-982,-10-2-168,-9-2-18,8 7-46,1 0 0,-1 0 0,0 1 0,1 0 0,0 1 0,-1 0 0,1 0 0,1 1-1,-13 9 1,18-13-7,1 0 1,-1 0-1,0 1 0,1-1 0,0 0 0,-1 1 0,1-1 0,0 1 0,-1-1 0,1 1 0,0 0 0,0-1 0,1 1 0,-1 0 0,0 0 0,0 0 0,1 0 1,-1-1-1,1 1 0,0 0 0,0 0 0,-1 0 0,1 0 0,1 0 0,-1 0 0,0 0 0,0 0 0,1 0 0,-1 0 0,1 2 0,0-2 1,0-1 0,0 1-1,0-1 1,0 1-1,1-1 1,-1 1 0,0-1-1,1 0 1,-1 0-1,0 1 1,1-1 0,0 0-1,-1 0 1,1 0-1,0-1 1,-1 1 0,1 0-1,0-1 1,0 1-1,3 0 1,11-1 13,0 0 1,0-2-1,0 0 0,21-5 0,-33 7-8,0-1-1,0 0 0,0 0 0,0 0 0,0 0 0,0-1 0,-1 1 0,1-1 1,0 0-1,-1 0 0,1 0 0,-1-1 0,0 1 0,0-1 0,0 0 0,0 0 1,-1 0-1,1 0 0,4-7 0,-5 6-4,-1 1 2,1 0 1,-1 1-1,1-1 0,0 0 0,0 1 0,0-1 0,0 1 0,1-1 0,-1 1 0,1 0 0,-1 0 0,6-3 0,-7 4-5,0 1 0,0 0 0,0-1 0,0 1 0,0 0-1,0 0 1,0 0 0,0 0 0,1 0 0,-1 0 0,0 0-1,0 0 1,0 0 0,0 0 0,0 0 0,0 1-1,0-1 1,0 1 0,0-1 0,0 0 0,0 1 0,0 0-1,0-1 1,0 1 0,-1-1 0,1 1 0,0 0 0,0 0-1,-1 0 1,1-1 0,0 1 0,-1 0 0,1 0 0,-1 0-1,1 1 1,1 1 0,11 16-40,-12-17 30,0 1 1,1 0-1,-1 0 0,1-1 0,0 1 0,0-1 0,0 0 0,0 1 0,0-1 0,0 0 1,1 0-1,-1 0 0,0-1 0,1 1 0,0 0 0,-1-1 0,1 0 0,0 0 0,0 0 0,0 0 1,0 0-1,0 0 0,0-1 0,4 1 0,-5-2 8,-1 0 0,1 0 0,-1-1-1,1 1 1,-1 0 0,1-1 0,-1 1 0,0-1 0,0 1-1,0-1 1,0 0 0,0 1 0,0-1 0,0 0 0,0-2-1,0 4 2,3-12-29,0 1 1,-1-1-1,-1 0 1,0 0-1,1-18 0,5-19-104,-6 42 1,5-6-35,-4 9-32,2-1-6,-4 24-148,-1-2 197,-1-4 9,1 0 0,0-1 0,1 1 0,1 0 0,0-1 0,0 0 0,1 1 0,1-1 0,5 14-1,5 0-4037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54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6008,'29'132'112,"-26"-106"-98,-2-10 40,1 0 0,1 0 1,0 0-1,1-1 0,1 0 0,7 18 0,-9-26 41,-1-2-26,-1-1-1,1 0 1,0 0-1,1 0 1,-1-1 0,1 1-1,-1-1 1,7 7-1,-2-3 109,-4-4-19,6-2-18,-9 0-136,0-1 1,0 0 0,1 0-1,-1 0 1,0 0-1,1 0 1,-1 0 0,0 0-1,1-1 1,-1 1-1,0 0 1,1 0-1,-1 0 1,0 0 0,0 0-1,1 0 1,-1 0-1,0-1 1,1 1 0,-1 0-1,0 0 1,0 0-1,0-1 1,1 1 0,-1 0-1,0 0 1,0-1-1,0 1 1,1 0 0,-1 0-1,0-1 1,0 1-1,0 0 1,0-1 0,0 1-1,0 0 1,0-1-1,0 1 1,0 0 0,0 0-1,0-1 1,0 1-1,0 0 1,0-1-1,-1-12-942,-4 1-3582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54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0 102 5656,'197'-28'304,"-116"13"-272,113-19 65,-110 23-17,-81 11-77,65-8 234,88 2-1,-129 6 40,-27 1-266,1-1-1,0 0 1,-1 1 0,1-1-1,-1 1 1,1-1-1,0 1 1,-1-1 0,1 1-1,-1-1 1,1 1-1,-1-1 1,0 1 0,1 0-1,-1-1 1,0 1-1,1 0 1,-1-1 0,0 1-1,0 0 1,1 0-1,-1-1 1,0 1 0,0 1-1,3 21 191,-3 181 184,0-200-381,0-1 1,0 1-1,-1-1 0,0 0 1,1 1-1,-1-1 0,0 0 1,0 0-1,-4 6 0,-7 22 9,-1 0 28,13-30-5,-4 1 4,-6 4-18,0-1 1,0 0 0,0-1-1,-1 0 1,-19 5-1,-58 7 71,69-12-83,-32 2 50,-91 5 121,83-6-105,-109 12 83,151-15-150,-24 0 58,-8-2-1016,30 0-4116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02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 5472,'0'0'264,"5"2"-23,8 2-110,-1-1 0,1 0 0,0 0 0,17 0 0,52 2 305,-69-5-483,22 2 283,149 1 235,14-5-243,-152 0-87,212-8 56,-200 8-83,283-16 40,-259 14-60,377-21 36,-359 20-36,437-11 34,-423 15-47,481-3 39,-472 4-32,500 7 43,-495-4-30,533 9 42,-528-9-62,517 6 32,-522-7-59,503 3 19,-504-5-25,532 0 23,-524 0-31,527 0 14,-533 1-20,494 9 14,-503-8-8,470 8 20,-472-8 1,489 8 38,-481-7 1,529 10 50,-520-11 4,542-2 63,-541 0-50,561 10 59,-553-6-91,594 21 57,-588-20-65,594 19 49,-597-20-56,605 26 44,-601-23-64,582 20 32,-588-22-71,598 24 27,-594-23-40,553 18 17,-569-21-50,191 2 4,61-5-14,-1-6 0,5-2-3,-7 2-2,-69 2-2,-189 3-4,479-8-6,-486 7-7,459-13-4,-463 11-3,450-23-14,-450 22 0,439-22-18,-444 22 12,424-5-14,-426 11 40,157 7 0,52 10 16,249 27 6,-465-37 12,371 30 10,-381-32 17,352 26 24,-354-25-10,336 25 29,-343-28-16,289 15 32,-303-16-32,241 8 33,-250-9-26,220 6 34,-226-7-35,-17 1-39,195 17 83,37 16-1587,-204-28-6791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55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5472,'0'0'1626,"3"6"-1356,-1 0-237,5 13 207,-1 1-1,7 37 1,-4 78 225,-9-134-457,11-1-989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56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5744,'9'-2'-6,"0"1"0,0 0 0,1 0 0,-1 1 0,0 1 0,1-1 0,-1 1 0,0 1 0,14 3 0,22 6 2,24 3 32,71 5 0,0-14 209,-113-5-145,223-5 375,-154 2-223,-80 2-197,195-17 659,-201 16-584,-5 0 26,0 1 0,1 0 1,-1 0-1,0 0 0,1 1 1,8 0-1,-17 2-101,1 1 0,-1 0 0,1 0-1,0 0 1,0 0 0,0 0 0,-3 5 0,-7 14 93,8-17-112,1 0 1,0 0-1,1 0 0,-1 1 1,1-1-1,0 0 1,0 1-1,1 0 0,-2 6 1,1 4 21,-1-4 115,2 0-1,-2 22 1,3-32-85,-2-1 0,-1 1-50,0 0 0,-1 0 0,1-1 0,-1 1-1,1-1 1,-1 0 0,0 0 0,0 0 0,-6 0 0,-41 2 172,32-2-130,-42 1 91,-197-6 255,86 4-275,25 0-1472,64 0-5471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59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0 309 4848,'0'0'1169,"4"-1"-877,26-13 246,-1-1 0,36-25-1,-62 38-501,0 0-1,0-1 0,-1 0 1,1 0-1,-1 0 0,0 0 1,0 0-1,0 0 1,0 0-1,0-1 0,-1 1 1,1-1-1,-1 1 0,0-1 1,0 1-1,-1-1 0,1 0 1,-1 1-1,0-1 0,0 0 1,0-4-1,-1-1 23,0 0 0,0 0 1,-1 0-1,0 0 0,-1 0 0,-5-14 1,5 17-8,1 0 1,0 0-1,1 0 1,0 0-1,0 0 1,-1-7-1,-3-17 131,4 29-87,-3-5 453,8 84-397,3 3-122,-8-72-26,1 0-1,10 24 0,-5-19-3,13 33-8,-17-44 9,1-1-1,-1 1 1,1-1-1,0 1 1,0-1-1,0 0 1,0 0 0,0 0-1,0 0 1,1 0-1,-1-1 1,1 1 0,-1-1-1,4 2 1,17 6 0,-16-7 0,24-1 0,12 3 0,-7-1-1228,-21-3-4912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59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85 7264,'1'2'33,"0"-1"0,-1 1 0,1-1 0,0 1 0,0-1 0,0 0 0,0 1 1,0-1-1,0 0 0,0 0 0,1 0 0,-1 0 0,0 0 0,1 0 0,-1 0 0,3 1 0,-3-2 102,17 9 258,-17-8-371,1-1 0,-1 1 0,0-1 0,0 0 0,0 1-1,1-1 1,-1 0 0,0 0 0,0 0 0,1 0 0,-1 0-1,0 0 1,1 0 0,-1 0 0,0-1 0,0 1 0,0 0-1,1-1 1,-1 1 0,0-1 0,0 1 0,2-2 0,0-1 11,0 1 0,0 0 0,-1-1 0,1 0 0,-1 1 0,1-1 0,-1 0 0,2-4 0,-1 3 3,-1 0 0,0 1-1,0-1 1,0 0 0,-1 0 0,1-1-1,-1 1 1,0 0 0,0 0 0,-1-1-1,1 1 1,-1 0 0,0-1 0,-1-6-1,1 10 100,0-14 394,-1 25-124,1 26-256,1 41-145,0-58-13,0 0-1,1 0 1,1-1 0,1 1 0,11 30 0,-14-46 0,0-1 0,0 1 1,-1 0-1,1-1 0,0 1 0,-1 0 1,0 0-1,1-1 0,-1 1 0,0 0 0,0 0 1,-1-1-1,1 1 0,-1 0 0,1 0 1,-1-1-1,0 1 0,-2 4 0,2-5 5,0-1 0,-1 1 0,1 0 0,-1 0 0,1-1 0,-1 1 0,0 0 0,0-1 0,0 0 0,0 1 0,0-1-1,0 0 1,0 0 0,0 0 0,0-1 0,0 1 0,-1 0 0,1-1 0,-3 1 0,-3 0 2,0 0-1,0-1 1,0 0-1,0 0 1,0-1-1,0 0 1,0-1-1,-9-2 1,-21-4-1,59 12 3,20-3 0,126-11-8,-102 5-80,36-3-1220,-49 3-4792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00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7176,'0'2'-8,"3"43"0,-1-6 8,0 6 0,1-3 0,-1-5 0,4-3 0,2-4 0,3-2 0,-7-20 0,-3-4 0,1-1 0,-1 0 0,1 0 0,0 0 1,1 0-1,-1 0 0,5 4 0,8 12 8,-14-18 0,-1 0-6,1-1-1,0 1 0,-1-1 1,1 0-1,0 0 0,-1 1 1,1-1-1,0 0 1,0 0-1,-1 0 0,1 0 1,0 0-1,0 0 1,-1 0-1,1 0 0,0 0 1,0 0-1,-1 0 1,1 0-1,0-1 0,11-10-821,0-1-3286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00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14 131 5024,'-1'-1'16,"0"0"0,0 0 0,0 0 0,0 0-1,0 0 1,0 0 0,0 0 0,0 0 0,1-1 0,-1 1 0,0 0 0,1 0 0,-1-1 0,1 1 0,0 0 0,-1-1-1,1 1 1,0 0 0,0-1 0,0 1 0,0 0 0,0-1 0,0-1 0,1 1 9,0 0 0,-1 0 0,1 0-1,0 0 1,0 1 0,1-1 0,-1 0 0,0 1 0,0-1 0,1 1 0,-1 0 0,1-1 0,0 1-1,-1 0 1,1 0 0,0 0 0,0 0 0,-1 0 0,5-1 0,7-2 60,0 1 1,1 0-1,0 1 0,-1 0 1,1 1-1,0 1 0,20 1 1,5 0 56,97-3 290,-82-4-288,-38 4-111,20-2 118,0-1 0,55-16 1,-74 17-71,0 0 0,0 2 1,25-2-1,-40 4-13,0 0 40,-2-1-96,1 1-1,-1 0 1,0 0-1,0 0 1,0 0 0,0 0-1,1-1 1,-1 1-1,0 0 1,0 0-1,0 0 1,0 0 0,1 0-1,-1 0 1,0 0-1,0 0 1,0 0-1,1 0 1,-1 0-1,0 0 1,0 0 0,1 0-1,-1 0 1,0 0-1,0 0 1,0 0-1,1 0 1,-1 0 0,0 0-1,0 0 1,0 0-1,1 0 1,-1 0-1,0 0 1,0 0-1,0 1 1,0-1 0,1 0-1,-1 0 1,0 0-1,0 0 1,0 0-1,0 1 1,0-1 0,1 0-1,-3 6-2,1-1 0,-1 0 0,0 0-1,-1 0 1,1 0 0,-1 0 0,0 0 0,0-1 0,0 1-1,-1-1 1,-4 5 0,-12 16 21,9-11-20,-2 5-1,-18 44-5,26-51-4,-16 30 0,12-30-15,-19 34-26,25-41 25,-6 5 2,8-9 16,1 1-1,-1-1 1,0 0 0,0 0-1,0 0 1,0 0-1,0 0 1,0 0-1,0 0 1,0 0-1,0-1 1,-1 1-1,1 0 1,0-1-1,0 1 1,-1-1-1,1 1 1,0-1-1,-1 1 1,1-1-1,0 0 1,-3 0 0,-5 1 25,-28 8-140,0-2 1,-1-1-1,0-2 0,0-2 0,0-1 1,-49-6-1,22-4-5267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03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34 2072,'0'0'6012,"-4"-3"-5807,-10-9-4,9 8-18,-2 2-2,4 0-2,-2-1-6,4 3 94,-1-1-164,-4-4-11,4 4 52,1 1-91,-5 0-1,5 0 439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05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45 2784,'-2'0'23,"1"1"-1,-1-1 1,0 0 0,1-1 0,-1 1-1,0 0 1,0 0 0,1-1 0,-1 1-1,1-1 1,-1 1 0,0-1 0,1 0-1,-1 0 1,1 0 0,-1 1 0,0-3-1,-29-14 402,23 13-418,-40-10-180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07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97 1800,'0'0'473,"0"-1"-314,-2-5 0,2 5-5,6-24 757,-6 23-439,10-29 1940,-9 30-2397,1-3-29,-6-9 185,3 7-153,-1 4 12,-4-1 6,5 3 510,2-1-538,0 1-8,-1 0 1,0 0-1,1 0 0,-1 0 0,0 0 0,1 0 0,-1 0 0,0 0 0,1 0 0,-1 0 0,0 0 0,1 0 0,-1 0 0,0 0 0,0 0 0,1 0 0,-1 0 0,0 1 0,1-1 0,-1 0 0,0 0 0,0 0 0,1 0 0,-1 1 1,0-1-1,0 0 0,1 0 0,-1 1 0,0-1 0,0 0 0,0 0 0,1 1 0,-1-1 0,0 0 0,0 1 0,0-1 0,0 0 0,0 1 0,7 24 0,-6-19 0,1 16 0,0 121 0,0-72 0,-2 11 0,-1 3 0,1-6 0,16 116 29,-13-174-27,2 36 40,-1 84 14,-5 51 111,-17 14 21,14-180-179,-4 47 58,6-50-54,-3 32 93,3 0 0,2 0 1,8 63-1,1-69 24,16 33 274,-24-72-275,0 0 0,0 0 0,-1 0 0,-1 13 0,-1 10 147,3-24-216,-1-6 7,-1 1-1,1-1 1,-1 0 0,1 1-1,-1-1 1,0 0-1,0 1 1,0-1 0,-4 6-1,1 2 153,3-9 27,1-1-137,-4 4-1,3-3-9,-16 39 237,2 1-230,14-40-92,-5 19 31,0 12 2,3-14-3,-10 36 0,5-24 20,8-29-44,-5 7 48,-3 5 42,7-13-48,1 11 27,0-5-66,0-5 23,0-1-27,0 5 2,0-5-2,0 1 0,0 3-1499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08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5744,'0'0'0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04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17 9416,'4'-3'497,"11"-7"52,-9 8 190,2 1-8,-6 0-238,-2 6-128,-69 285 526,67-283-884,-9 28 74,-8 21 7,-41 80 0,40-97-48,-8 14 25,-21 58-1,48-109-62,1 0 0,-1 0 0,1 0-1,0 1 1,0-1 0,0 0 0,0 0-1,0 0 1,0 1 0,1-1 0,-1 0-1,1 0 1,-1 0 0,1 0 0,0 0-1,0 0 1,0 0 0,0 0 0,0 0-1,0 0 1,3 2 0,-3-3-1,6 3 13,-2-4-201,1 0 1,0-1-1,-1 1 1,1-1 0,-1 0-1,1-1 1,-1 1 0,9-5-1,24-10-8279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09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2663 4848,'-9'0'8,"7"0"1,0 2 3,0-1 85,1 0 0,-1 0 1,0 0-1,0 0 0,-1 0 0,1-1 0,0 1 0,0-1 1,0 1-1,0-1 0,-1 0 0,1 0 0,0 0 0,-3 0 0,3 0 402,-2 0-12,2 0-169,9 3-306,1 0 67,-1-1-1,1 0 0,0 0 0,0-1 0,0 1 0,13-1 0,49-4 145,-35 1-170,112 2 563,70 0-25,-122 0-423,73 0-11,-43 0 56,-4 0-86,168 11 130,-171-7-194,-62-1-30,187 4 53,-78-5-49,-99-4-2,-39 1 82,91-1 2438,-118 0-2531,0-6 1,1-40 138,0 27-102,0 1-1,-2 0 0,0-1 1,-2 1-1,-6-29 0,3 29-19,2-1 0,0 0-1,-2-36 1,-12-117 84,15 140-82,1 1-1,2-1 1,5-40 0,-2 35-31,-2 18 9,-1-1 0,-4-25 0,0-13 15,0-149 46,1 135-59,3-163 25,12 42-17,-7 147-28,10-167 26,-14 168-23,2-11-3,-1-1 2,0 3-2,-2 2 2,0 9-2,-3 6 2,-5 5-2,5 24-2,1 6 0,1 0 0,0 0 0,1 0-1,-1 0 1,1 0 0,-1 0-1,1 0 1,1-7 0,0 4 1,0 1-1,-7-22 4,4 22-3,-5-30 4,0-7 1,4 35-7,1-40 0,3 38 0,-5-39 0,-1 0 0,5 42 0,-5-23 0,-3-7 0,4 1 0,8 20-1790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09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4128,'0'0'721,"2"-4"-489,7-11-108,-8 15-75,1-1-1,-1 0 0,0 0 1,1 1-1,-1-1 0,0 1 1,1-1-1,-1 1 0,1 0 1,-1-1-1,0 1 0,1 0 1,-1 0-1,1 0 0,-1 0 1,1 0-1,-1 1 0,3-1 1,19 0 452,32-6 1,-31 2-269,35 1 0,135 7 419,11-4-88,-19 3-372,-147-1-25,290 3 399,-231-4-500,24 3 260,-18 0-115,151-10 600,-191 0-418,-59 6-286,2 2-1393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10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37 1080,'0'0'409,"-10"0"847,4-1-683,4 0-496,0 0 1,-1 1-1,1-1 0,-1 1 0,1-1 1,-1 1-1,1 0 0,0 0 0,-1 0 1,1 0-1,-5 1 0,5-1-43,0 0 0,0-1 0,0 1 1,0-1-1,0 0 0,1 0 0,-1 1 0,0-1 0,0 0 0,1 0 0,-1-1 0,0 1 0,1 0 0,-1-1 0,-1-1 1,0 0 231,-1-5 42,3 6 435,2 2-347,7-3-2,-7 3-362,0 0 1,0 0-1,0 0 0,0 0 0,0 0 0,0 0 0,0 0 0,0 1 0,-1-1 0,1 0 0,0 1 0,0-1 0,0 0 0,0 1 0,0-1 0,0 1 0,0 0 0,0 0 0,2 1 39,6 4 28,-1 0 0,0 0 0,0 1 0,-1 0 0,0 1 0,0 0 0,-1 0-1,0 0 1,0 1 0,-1 0 0,0 0 0,5 12 0,12 33 174,-17-44-185,-1 1 0,0-1 0,-1 1-1,0 0 1,-1 0 0,0 0 0,1 17 0,-3 22 225,0-48-265,-3 1 14,3-3-59,0 1 0,0-1-1,0 0 1,0 1-1,0-1 1,0 0 0,0 0-1,0 1 1,0-1-1,0 0 1,0 0 0,0 1-1,-1-1 1,1 0-1,0 0 1,0 0 0,0 1-1,0-1 1,-1 0-1,1 0 1,0 0-1,0 1 1,-1-1 0,1 0-1,0 0 1,0 0-1,0 0 1,-1 0 0,1 1-1,0-1 1,-1 0-1,1 0 1,-1 0 0,1 0-1,-1 0 0,0 0 1,1 0-1,-1 0 1,0 0-1,1 0 0,-1 0 1,0 0-1,1 0 1,-1 0-1,0 0 0,1-1 1,-1 1-1,0 0 1,1 0-1,-1-1 0,0 1 1,1 0-1,-1-1 0,1 1 1,-1-1-1,1 1 1,-1-1-1,1 1 0,-1-1 1,1 1-1,-1-1 1,1 1-1,0-1 0,-1 0 1,1 0-1,-1-2 7,0 0-1,0 0 1,1 0-1,-1 0 0,1 0 1,0 0-1,0-7 1,2-6 39,7-33 0,-8 44-40,0-1 7,0 0 0,0 1 0,1-1 0,0 1 0,0-1 0,0 1 0,1-1 0,0 1 0,0 0 0,0 0 0,0 1 0,1-1 0,0 1 0,0 0 1,0 0-1,6-4 0,-7 5-1,0 1 1,1-1-1,-1 1 0,1 1 1,-1-1-1,1 0 1,0 1-1,0-1 1,0 1-1,0 0 0,0 1 1,0-1-1,0 1 1,0 0-1,0 0 1,0 0-1,0 0 1,0 0-1,0 1 0,0 0 1,0 0-1,0 0 1,0 1-1,-1-1 1,1 1-1,0 0 0,-1 0 1,5 3-1,8 9 33,0 0 1,17 21-1,-7-7-13,-22-24-20,0 2 0,-2-3-3,1 4 2,-1-6-5,5-2-6,-1-2 3,9-19-2,0 4 4,1 2 1,1 0 0,0 0 0,22-14-1,-31 24 15,1 1 0,-1 1-1,11-5 1,-17 8-17,0 0 0,0 1 0,1-1 0,-1 1 0,1-1 0,-1 1 0,0 0 0,1-1 0,-1 1 0,1 1 0,-1-1 0,0 0 0,1 0 0,2 2 0,-4-2-1,0 1 0,0-1-1,-1 1 1,1-1 0,0 1 0,0 0 0,-1-1 0,1 1 0,-1 0 0,1 0 0,0 0 0,-1-1 0,0 1 0,1 0 0,-1 0 0,1 0 0,-1 1-1,2 3 7,3 6 11,-1 1 1,0 0-1,-1 0 1,0 1 0,-1-1-1,0 18 1,-2 79 92,0-94-110,-2 4-1431,0 0-5719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11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8248,'0'3'4,"0"0"0,0 0 0,0 0 0,0-1 0,1 1 0,-1 0 0,1 0 0,-1-1 0,1 1 0,0 0-1,3 4 1,3 9 37,61 193 430,-48-143-362,-16-55-16,-1 1 0,-1 0 0,0 0 0,-1-1 0,0 1 1,-1 16-1,0-27-29,4 7-1140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11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7448,'1'-2'24,"1"-6"-3,-2 8-20,1 0 0,0-1 0,-1 1 1,1 0-1,0-1 0,0 1 0,-1 0 0,1-1 0,0 1 0,0 0 0,0 0 1,-1 0-1,1 0 0,0 0 0,0 0 0,0 0 0,-1 0 0,2 1 0,1-1 2,119 10 162,-52-2-83,3-5-5,-68-3-87,137-3 457,-71-4-133,110-4 456,-119 11-499,-37 2-55,0 1-1,0 2 1,32 10 0,-55-15-136,12 10 88,-11-5-145,-1 0 0,1 1 0,-2-1 0,1 1 0,0 0 0,-1-1 0,0 1 0,0 10 0,1 2-5,-1-16-18,2 13 10,-1-1 0,-1 1 0,0 0 0,-1 1-1,0-1 1,-1 0 0,-6 26 0,7-33-10,-10 28 0,-9 9 1,17-41 6,-2 3 2,3-6-5,0 1-1,0-1 1,0 0-1,0 0 1,0 0 0,0 0-1,-1 0 1,1 0-1,0 0 1,0 0 0,-1 0-1,1 0 1,-1-1-1,1 1 1,-1-1 0,1 1-1,-1-1 1,-1 1 0,-35-1 33,32-1-31,-189-15 103,112 4-38,35 4-30,-91-2-1,71 8-45,-50-9-1346,54 1-5395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12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7000,'10'13'404,"1"0"1,14 15-1,-9-11-304,-2 1 0,0 0 0,-1 1 0,17 35-1,-27-49-78,15 26 242,-17-30-202,-1-1-54,1 0 1,-1 1-1,0-1 0,0 0 0,1 0 1,-1 0-1,0 0 0,0 1 0,1-1 1,-1 0-1,0 0 0,1 0 0,-1 0 1,0 0-1,0 0 0,1 0 0,-1 0 1,0 0-1,1 0 0,-1 0 0,0 0 1,1 0-1,-1 0 0,0 0 0,0 0 1,1 0-1,-1 0 0,0-1 0,1 1 1,-1 0-1,0 0 0,0 0 0,1-1 1,40-75 340,-26 47-265,19-29 0,-33 56-75,1 0-1,-1 0 0,1 0 1,-1 1-1,1-1 0,0 0 0,-1 1 1,1-1-1,0 1 0,0 0 1,0 0-1,0 0 0,0 0 0,0 0 1,0 0-1,4-1 0,-5 2-4,0 0 2,0 0 1,0 0-1,-1 0 1,1 0-1,0 0 0,0 0 1,0 0-1,0 0 1,0 0-1,-1 1 0,1-1 1,0 0-1,0 0 1,0 1-1,-1-1 0,1 1 1,0-1-1,-1 1 1,1-1-1,0 1 0,-1-1 1,1 1-1,0-1 1,-1 1-1,2 1 0,10 20 94,-10-20-89,6 17 36,1 1 0,-2-1-1,-1 2 1,6 28-1,-9-12 171,-4-34-165,-4 4 4,2-36 113,7 9-131,0 0 0,2 0 0,0 1 0,14-31 0,-17 45-21,0-1 1,1 1-1,-1 0 0,1 0 0,0 0 1,0 1-1,5-5 0,-7 8-10,0-1-1,-1 1 0,1 0 0,0-1 1,0 1-1,0 0 0,0 0 1,0 0-1,0 1 0,0-1 0,1 0 1,-1 1-1,0-1 0,0 1 0,1 0 1,-1 0-1,4 0 0,-4 0 1,-1 1-1,0-1 1,0 1-1,0-1 1,0 1-1,0-1 1,0 1-1,0 0 1,0-1-1,0 1 1,0 0-1,0 0 1,0 0-1,-1 0 1,1 0-1,1 1 1,2 3 7,25 28 71,-24-24-51,0-1-1,-1 1 1,0 1-1,0-1 1,-1 1-1,0-1 1,-1 1-1,0 0 1,1 18-1,-3-27-27,1 1-1,-1-1 1,1 1-1,-1-1 0,1 0 1,-1 0-1,1 1 1,-1-1-1,1 0 0,0 0 1,0 0-1,0 0 1,0 1-1,0-1 1,0-1-1,0 1 0,0 0 1,0 0-1,0 0 1,3 1-1,27 8-522,-20-7-399,31 10-6123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12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3 7800,'-5'-1'8,"1"1"0,-1-1 0,0 1 1,1 0-1,-1 0 0,0 0 0,0 0 1,1 1-1,-1 0 0,1 0 0,-1 0 1,1 1-1,-1-1 0,1 1 0,0 0 0,0 1 1,0-1-1,0 1 0,0-1 0,0 1 1,1 0-1,-6 6 0,0-1 6,-21 21 152,-12 20 34,41-46-181,-1-1 0,1 1-1,0 0 1,0 0 0,0 0 0,0-1-1,0 1 1,1 0 0,-1 0 0,1 0-1,0 0 1,0 0 0,0 0 0,1 6 0,-1-5 11,1 0-7,-1-1 1,0 0-1,1 0 0,0 0 1,0 0-1,0 1 0,0-1 1,1-1-1,-1 1 0,1 0 1,-1 0-1,1 0 0,0-1 1,0 1-1,3 2 0,-3-2 5,1 0 2,1 0-1,-1-1 0,0 1 0,1-1 1,-1 0-1,1 0 0,0 0 0,-1 0 1,1 0-1,0-1 0,0 0 0,7 2 1,-4-2 1,-3 1-6,0-2 0,0 1 0,0 0 0,0-1 0,1 1 0,-1-1 0,0-1-1,0 1 1,1 0 0,-1-1 0,0 0 0,0 0 0,5-2 0,-5 2-8,-1 0-2,0-1 0,0 1 1,0-1-1,0 1 0,0-1 1,-1 0-1,1 0 0,-1 0 1,1-1-1,-1 1 0,0-1 1,1 1-1,2-6 0,-2 4-5,-2 2-7,0 1 0,1-1-1,-1 1 1,0-1 0,0 0 0,-1 1 0,1-1 0,0 0 0,0 1 0,-1-1 0,1-3 0,1-2 2,0 0-4,5-20 6,-5-2-5,-1 27-8,1 6-1,5 10 6,0-1-13,1 0-1,15 21 1,-22-33 13,-1-1 0,1 0 1,-1 0-1,1 1 0,0-1 0,-1 0 0,1 0 0,-1 0 1,1 1-1,0-1 0,-1 0 0,1 0 0,0 0 0,-1 0 1,1 0-1,0-1 0,-1 1 0,1 0 0,0 0 0,-1 0 1,1 0-1,-1-1 0,1 1 0,0-1 0,16-9-14,-12 4 13,0 0 0,0 0 0,0 0 0,-1-1 0,0 0 0,0 1-1,-1-2 1,0 1 0,0 0 0,-1 0 0,1-1 0,-2 1 0,1-1 0,-1 0 0,0-11 0,1-8 2,-2 11 1,10 66 20,-6 11-3,-3-43-11,0-1-2,0 1 0,1-1 0,1 0 0,7 24 0,-11-41-5,1 1 0,0-1 0,0 0 0,0 1 0,0-1 0,1 1 0,-1-1 0,0 0 0,0 1 0,0-1 0,0 0 0,0 1 0,0-1 0,0 0 0,1 1 0,-1-1 0,0 0 0,0 1 0,0-1 0,1 0 0,-1 0 0,0 1 0,0-1 0,1 0 0,-1 0 0,0 0 0,1 1 0,-1-1 0,0 0 0,1 0 0,-1 0 0,0 0 0,1 0 0,-1 0 0,0 1 0,1-1 0,0 0 0,4-6 0,-5 5 0,12-21-1180,2-4-4720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13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0 6456,'0'0'0,"-15"10"0,4 1 0,4 1 0,11 15-16,13 29 16,13 7-48,16 1 48,0-1-4320</inkml:trace>
  <inkml:trace contextRef="#ctx0" brushRef="#br0" timeOffset="1">489 413 5024,'17'6'296,"-15"-5"0,11 23 874,-6 3-347,-7-23-511,0 3-13,0-5-15,16-41 442,-11 23-623,26-66 425,-28 75-480,0 1 0,1 0-1,-1-1 1,2 1 0,-1 0 0,1 1 0,-1-1 0,2 1 0,5-5 0,-10 9-33,0 1 1,0 0-1,0-1 1,0 1-1,0 0 1,0 0-1,0 0 1,0 0 0,0 0-1,0 0 1,0 0-1,-1 0 1,1 0-1,0 0 1,0 0-1,0 1 1,0-1-1,0 0 1,0 1-1,0-1 1,0 0-1,0 1 1,-1-1 0,1 1-1,1 1 1,1-1 26,5 3 0,-5-3-20,-1 0 1,1 1-1,0-1 0,-1 1 1,0 0-1,1-1 1,-1 1-1,0 0 1,0 1-1,0-1 1,0 0-1,3 5 1,58 88 314,-49-69-157,-2 0 0,14 45 0,-17-43-125,4 4-382,13 58 0,-25-83-23,10 40-7090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16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1176,'0'0'4681,"6"-1"-4522,1-1-130,24 0 247,94 2 244,18 1-243,104 6 197,-37-9-332,-166 0-67,316-9 144,-252 9-199,-67 1 21,244 5 123,-181-6-113,-59-1-31,5-1 39,101 5-1,-144 0-40,1-1 0,0 0-1,-1-1 1,1 0 0,-1 0-1,10-3 1,-15 3 10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17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77 192 4400,'10'-1'44,"0"0"1,0 0 0,0-1-1,15-5 1,-18 5-17,-5 1 2,-1 1 0,1-1 0,0 0 1,0 0-1,-1 0 0,1 0 0,-1 0 0,1-1 1,-1 1-1,1 0 0,-1-1 0,0 1 1,1-1-1,-1 1 0,0-1 0,0 0 1,0 1-1,0-1 0,0-3 0,1 1 6,-1 0 0,0 0-1,0 0 1,-1 0 0,1-8-1,-2 6 14,0 1 0,-1-1-1,0 0 1,0 0 0,0 1 0,-1-1 0,1 1-1,-1 0 1,-1 0 0,1 0 0,-8-8-1,8 9-9,0 0-9,0 1 0,0-1 1,0 1-1,-1 0 0,1 0 0,-1 0 0,0 0 0,0 1 0,0-1 1,0 1-1,-7-3 0,9 5-15,0-1 1,-1 1 0,1 0-1,0-1 1,0 1-1,0 0 1,-1 0-1,1 1 1,0-1-1,0 0 1,0 1 0,0-1-1,-1 1 1,1 0-1,0-1 1,0 1-1,0 0 1,1 0-1,-1 0 1,0 1 0,0-1-1,0 0 1,1 1-1,-1-1 1,1 1-1,-1 0 1,-1 1-1,-1 2 7,0 1 0,1-1 0,-1 0 0,1 1 0,0 0 0,0 0 0,0 0 0,1 0 0,0 0 0,1 0 0,-1 1-1,1-1 1,0 1 0,1-1 0,-1 7 0,6 19 40,2 0 0,0-1 0,18 43 0,-5-27 23,15 44-34,-31-80-44,27 90 35,-27-85-35,-1 1-1,-1-1 1,0 1-1,-1 0 1,-2 26-1,-10 12 10,11-53-15,-1 0 0,1-1-1,-1 1 1,0 0 0,1-1-1,-1 1 1,0-1 0,0 1 0,0-1-1,0 0 1,0 1 0,0-1 0,-1 0-1,1 0 1,-3 2 0,-2 3 0,-25 21-887,-2 1-3554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04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183 144 10400,'0'-12'24,"2"1"0,0-1 0,0 1 0,1-1 0,0 1 0,1 0 0,0 0 0,1 1 0,1-1 0,12-18 0,-17 26 582,8 38-76,-8-26-490,-1 43 225,-12 127 452,11-159-684,-7 34 160,-36 135 225,41-172-401,2-13-9,0-1 1,0 1-1,0 0 1,0 0-1,0-1 1,-1 1-1,0 0 1,0-1-1,-4 6 1,-7 12 108,-27 30 1,32-42-366,0 0 1,-1-1-1,0 0 1,0-1-1,-1 0 1,-16 9-1,2-4-7918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17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0 161 6280,'17'-5'0,"18"-1"56,108 1 196,-58 2-155,-48 1 42,59-11 1,-94 12-136,27-4 16,-1-2 1,37-14-1,-31 3-16,-28 16-26,-1-1 1,0 0-1,-1 0 0,1-1 0,-1 1 1,1-1-1,-1 0 0,0 0 0,0-1 1,-1 1-1,1-1 0,-1 1 0,0-1 1,-1 0-1,4-7 0,-5 10-111,1 2 6,-2-1 125,0 1-1,0 0 0,0 0 0,0 0 1,0 0-1,0 0 0,1-1 1,-1 1-1,0 0 0,0 0 1,0 0-1,0 0 0,1 0 0,-1 0 1,0 0-1,0 0 0,0 0 1,1 0-1,-1 0 0,0 0 1,0 0-1,0-1 0,1 2 1,-1-1-1,0 0 0,0 0 0,0 0 1,0 0-1,1 0 0,-1 0 1,0 0-1,0 0 0,0 0 1,1 0-1,-1 0 0,0 0 0,0 0 1,0 1-1,0-1 0,0 0 1,1 0-1,-1 0 0,0 0 1,0 0-1,0 1 0,0-1 0,0 13-8,-1 0 0,-3 21 0,-9 24 11,4-8-214,2 0 1,-1 78-1,8-100-3346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19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0 728,'-11'0'8,"0"1"0,1-1 0,-22 6 0,30-6-1,1 1 0,0-1 0,0 1 0,-1 0 0,1-1 0,0 1-1,0 0 1,0 0 0,0 0 0,0 0 0,0 0 0,0 0 0,0 0 0,1 0 0,-1 1 0,0-1 0,0 0 0,1 0 0,-1 1 0,1-1 0,-1 0-1,1 1 1,0-1 0,0 0 0,-1 1 0,1-1 0,0 1 0,0 1 0,1 4 21,-1 0 0,1 0 0,0 0 0,0-1 0,2 9 0,6 7 47,0 0 0,2-1 0,22 35 0,-3-13 72,-26-37-140,1 1 60,1 1 0,-2 0 0,1 0 0,-1 0 0,0 1 0,0-1 0,-1 1 0,-1 0 0,1 0 0,1 17 0,-4-21-12,1-1-20,-1 1-1,0-1 1,0 0 0,0 0 0,0 0-1,-1 1 1,0-1 0,0 0-1,0 0 1,0 0 0,0 0 0,-1 0-1,0-1 1,0 1 0,0 0-1,0-1 1,0 1 0,-1-1-1,0 0 1,-4 5 0,-11 3-105,-29 14 0,5-6-1590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19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1 136 5296,'1'-2'7,"1"0"1,-1 1-1,1-1 1,-1 0-1,1 1 1,0 0-1,0-1 1,0 1-1,0 0 1,0 0-1,0 0 1,0 0-1,0 0 1,0 0-1,0 1 1,4-1-1,38-6 207,-36 6-165,177-17 882,-126 17-676,-47 0-217,-1 0 1,0 0-1,0-1 0,0-1 1,0 0-1,0 0 0,0-1 1,19-10-1,9-10-23,-9 3-17,-28 19-4,0 0 27,7-4-139,-7 8 12,-4 6-11,-43 86-321,14-33 122,25-50 114,5-9 174,0-1 1,0 1 0,1-1-1,-1 1 1,0 0-1,1-1 1,-1 1-1,1 0 1,0-1 0,-1 1-1,1 0 1,0 0-1,0 2 1,0-4 26,1 0-1,-1 1 1,0-1 0,0 0-1,1 0 1,-1 0 0,0 0 0,1 0-1,-1 1 1,0-1 0,1 0-1,-1 0 1,0 0 0,0 0 0,1 0-1,-1 0 1,0 0 0,1 0 0,-1 0-1,0 0 1,1 0 0,-1 0-1,0 0 1,1-1 0,-1 1 0,0 0-1,0 0 1,1 0 0,-1 0-1,0 0 1,1-1 0,-1 1 0,0 0-1,14-7-5,-10 6 6,0-1 1,13-21 0,-14 17 0,20-20 0,-19 21 0,16-11 1,-13 12 6,-6 4-6,0 0 0,0 0 0,0 0 0,0 0 0,0 0 0,0 1 0,-1-1 0,1 0 1,0 0-1,0 1 0,0-1 0,0 0 0,-1 1 0,1-1 0,0 1 0,0-1 0,-1 1 0,1-1 0,0 1 0,-1 0 0,2 0 1,5 5 14,13 5 0,-1 0 1,30 11-1,-45-21-26,0 0-1,0 0 0,0 0 1,0-1-1,0 1 1,0-1-1,1 0 0,-1-1 1,6 0-1,2 0-484,17-2-2625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20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2968,'6'10'0,"-3"-2"4,-3-7-2,0 0 1,0 0-1,0 0 0,0 0 0,0 0 1,0 0-1,0 0 0,-1-1 1,1 1-1,0 0 0,-1 0 1,1 0-1,-1 0 0,0 1 0,-2 5 4,0 20 112,3 38 1,0-47-65,0-16-50,0-1 0,0 1 0,1 0 1,-1-1-1,0 1 0,1-1 0,-1 0 0,1 1 1,0-1-1,-1 1 0,1-1 0,0 0 1,1 2-1,1 1-255,4 7-1516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20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5920,'4'11'1,"-1"1"0,0-1 0,0 0 1,-1 1-1,-1-1 0,1 17 0,-1 3 8,0 5 6,0 3 118,10 77 0,-9-109-14,-1 1-1,1-1 1,1 1-1,6 13 0,-8-19 172,1-18-37,-1-8-1073,-1-2-3393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21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33 4760,'-2'0'32,"-4"-2"-3,45-4 39,138-6 60,-80 5-65,-14 4 34,-47 2-50,1 0 112,41 3-1,-77-2-145,0 0-1,0 0 0,0 0 1,0 1-1,0-1 1,0 0-1,0 1 0,0-1 1,0 0-1,-1 1 0,1-1 1,0 1-1,0-1 1,0 2-1,1-1 12,-1 0 1,0-1-1,0 1 1,0 0-1,0-1 1,0 1-1,0-1 1,1 1-1,-1-1 1,0 0-1,0 1 1,1-1-1,-1 0 0,0 0 1,1 0-1,-1 0 1,0 0-1,2 0 1,-2 0-2,0 1 1,0-1 0,-1 1 0,1-1-1,0 1 1,-1-1 0,1 1-1,0 0 1,-1-1 0,1 1-1,-1 0 1,1 0 0,-1-1-1,1 1 1,-1 0 0,0 0-1,1 0 1,-1 0 0,0 0-1,0-1 1,1 1 0,-1 0-1,0 0 1,0 0 0,0 0-1,0 0 1,0 1 0,1 7-14,7 32 128,5 54-1,-4-15-21,-6-66-49,-2-10-50,-1 0 1,0 1-1,0-1 1,0 1-1,0-1 1,-1 0-1,-1 7 0,0-7 10,-4 4 4,1-3-4,0 0-1,-1-1 1,0 1 0,0-1 0,0 0 0,0 0 0,0-1 0,-1 1-1,1-2 1,-1 1 0,-13 3 0,-1-2 31,-1 0 0,-29 1 0,-23 0 31,-123 13 40,131-11-1074,2-1-3808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22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1 274 2160,'1'0'73,"5"2"26,9 5 291,8 1 11,-16-7-281,-1-1 0,1 0 0,0 0 1,0 0-1,-1-1 0,1 0 0,-1-1 0,1 1 1,-1-1-1,8-3 0,-10 3-36,0 0-1,-1 0 0,1 0 1,0-1-1,-1 1 1,1-1-1,-1 0 1,0 0-1,0 0 1,0 0-1,0-1 1,0 1-1,-1-1 0,0 1 1,0-1-1,3-6 1,-1-3 100,-1 0 1,0 1-1,-1-1 1,-1 0-1,0-22 1,-7-57 378,6 90-548,0 1-1,0-1 0,0 1 0,-1-1 1,1 1-1,0-1 0,-1 1 0,1-1 1,-1 1-1,1-1 0,-1 1 0,0 0 0,0-1 1,0 1-1,1 0 0,-1 0 0,0 0 1,-1-1-1,1 1 0,0 0 0,0 0 1,0 1-1,-3-3 0,3 4-5,1-1-1,-1 0 1,0 0-1,1 0 1,-1 0-1,0 1 1,1-1-1,-1 0 1,0 0-1,1 1 1,-1-1-1,0 1 1,1-1-1,-1 0 1,1 1-1,-1-1 1,1 1-1,-1-1 1,1 1-1,-1 0 1,1-1-1,-1 1 1,1 0-1,-1 0 1,-1 5 7,-1-1-1,1 1 1,0-1 0,0 1 0,-1 8 0,0-7-16,0 1 0,3 26 0,0-27-2,1 0 1,-1 0-1,2 0 0,-1 0 1,1 0-1,0 0 1,0-1-1,1 1 0,7 11 1,-8-14-27,0 0 0,1-1 0,-1 0 1,1 1-1,0-1 0,0 0 0,0 0 0,0-1 1,1 1-1,-1-1 0,1 1 0,-1-1 0,1 0 0,7 2 1,-7-2-498,16 7-4181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22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6728,'-5'9'44,"1"1"0,1 0-1,-1 0 1,2 0 0,-1 0 0,2 1 0,-2 10 0,3-21-43,-5 59 225,5-56-203,1 0 0,-1 0 0,1 0 0,0 0 0,0-1 0,0 1 0,0 0 0,0-1 0,1 1 0,-1-1 0,1 1 0,0-1 0,0 0 0,-1 0 0,2 0 0,-1 0 0,4 3 0,0 0 0,0-1-1,0 0 1,0-1 0,0 1 0,1-1-1,-1-1 1,1 1 0,0-1 0,0 0 0,0-1-1,13 2 1,16-8-930,2-1-3699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22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7352,'0'6'-3,"5"18"-17,4 26 35,-5-12 12,-2-14 72,1 0 0,11 41 0,-13-63 1,-1-1-93,0-1 0,0 0 0,0 0 1,0 0-1,0 0 0,-1 1 0,2-1 0,-1 0 1,0 0-1,0 0 0,0 0 0,0 1 1,0-1-1,0 0 0,0 0 0,0 0 0,0 0 1,0 0-1,0 1 0,0-1 0,0 0 1,0 0-1,0 0 0,1 0 0,-1 0 0,0 1 1,0-1-1,0 0 0,0 0 0,0 0 0,1 0 1,-1 0-1,0 0 0,0 0 0,0 0 1,0 0-1,0 0 0,1 0 0,-1 0 0,0 0 1,0 0-1,0 0 0,1 0 0,8-4 154,8-12-1181,-4 0-3686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23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23 5112,'-14'-8'0,"5"4"-1,8 4 41,5 0 49,184-7 975,-113 4-751,164 14 655,-218-10-852,-7-1 31,0 1 0,0 0-1,27 6 1,-3 1 183,0 11-78,-35-18-243,11 12 94,-11-10-85,-2 1-1,1 1 0,0-1 0,-1 0 0,0 0 1,0 1-1,0-1 0,0 0 0,-1 1 0,1-1 1,-1 1-1,-1 7 0,1-7-15,-1 2 15,0 0 1,0-1 0,-1 1 0,1-1 0,-1 0-1,-1 1 1,1-1 0,-1 0 0,0 0-1,-7 9 1,4-6 2,0-1 0,-1 0 0,0 0 0,0 0 1,-1-1-1,-12 10 0,5-10-14,1 1 0,-1-2 0,0 0 0,0-1 0,-1 0 0,-29 4 0,34-7 0,-1-1 0,1 0-1,-1 0 1,-13-2 0,-19 0 4,-144 15 46,173-13-140,1-1 0,0 0 1,0-1-1,-1 0 0,1-2 0,0 1 0,1-2 1,-1 0-1,0 0 0,1-1 0,0-1 1,-19-11-1,-25-13-5596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05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25 374 12464,'-3'-1'-16,"2"1"10,0 0 0,0 0 0,0 0 0,0-1 0,0 1 1,0 0-1,0-1 0,0 1 0,0-1 0,0 1 0,0-1 0,0 0 1,0 1-1,0-1 0,0 0 0,0 1 0,1-1 0,-1 0 1,0 0-1,1 0 0,-2-1 0,2-1 10,-1 1 1,1-1-1,0 1 0,0-1 1,0 1-1,0-1 0,1 0 1,-1 1-1,1-1 1,-1 1-1,1-1 0,2-3 1,8-19 158,1 1 0,2 1 0,0 0 0,33-39 1,-33 45 52,2 0 1,0 2-1,27-21 1,-24 21-126,1 2 297,88-32 128,-88 41-289,-12 3-150,0 0-45,-1 0 0,1 1 1,-1 0-1,1 0 0,-1 1 0,1 0 0,-1 0 1,0 1-1,1 0 0,-1 0 0,10 5 1,-9-3-6,0 0 0,0 1 0,-1 0 0,1 0 0,-1 1 1,0 0-1,-1 0 0,1 0 0,-1 1 0,0 0 1,-1 1-1,0-1 0,0 1 0,0 0 0,-1 0 0,-1 0 1,5 12-1,-7-14-14,2 6-4,-1-1 1,0 1 0,-1-1-1,0 1 1,-2 17 0,-2 26-1969,0-24-7834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24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40 473 1624,'0'0'92,"0"-4"81,1 2-137,-1-20 262,0 15 377,-3 12 688,2-2-1256,-2 2 13,2-2-32,-2 3-12,3-3-15,0 4-2,0-4-14,0 2-1,-1 9-1,-1-1-1,0 0 0,-7 24 1,0 0 6,7-25-42,-2 27 59,4 24 34,17 115-1,-12-148-64,0 0 1,16 46-1,-16-57-21,9 28 16,9 65 0,-17-43-9,-2-19-3,3 73 99,-7-113-94,0-3 31,-1 0-1,1 0 1,1 1-1,-1-1 1,1 0 0,1 0-1,3 13 1,-4-19 254,-5-12-60,-39-146 450,31 92-507,-4-108 254,11 94-275,5-70-6,5 65 15,-2 56-152,6-69 115,12-153 299,-19 208-371,14-206 500,-13 220-497,-2 21-38,0 0 1,0 0-1,-1 0 1,0 0-1,0 0 0,-1 0 1,0 0-1,0 0 1,0 0-1,-1 0 1,0 0-1,-4-8 0,4 11 7,-3-3-1230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25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0 126 3952,'10'-28'594,"26"-51"0,-31 70 148,-4 8-344,3-6-9,-2 6-42,5 5 1099,9 14-1048,11 13-392,-21-23 18,-1 0 0,1 1-1,-1-1 1,-1 1-1,0 0 1,0 1 0,-1-1-1,3 13 1,-4-16-15,0 1 1,0-1 0,-1 1 0,1 0-1,-1 0 1,-1 0 0,1 12 0,-1 3 1,3 70 14,10 148 12,-4-129-35,2 9-2,5 2 0,-12-103-120,0 0 1,1-1 0,2 1-1,0-2 1,0 1-1,2-1 1,0 0-1,13 17 1,25 37-5254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25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2696,'0'0'3896,"3"4"-3623,0-1-237,-1-1 0,-1 1 0,1 0-1,0 0 1,-1 0 0,1 0 0,-1 0 0,0 1-1,0-1 1,0 0 0,0 1 0,-1-1 0,1 4-1,1 43 223,8 128 398,5-47-265,-10-96-269,15 96 58,-13-106-72,41 86 43,-47-110-145,0 1 1,-1-1 0,1 0-1,0 0 1,0 1 0,0-1-1,0 0 1,0 0 0,0 0-1,0 0 1,2 1 0,1 1-63,-1 0 1,1-1-1,0 0 1,0 0-1,0 0 0,0 0 1,0-1-1,0 1 1,1-1-1,-1 0 1,0 0-1,1-1 1,-1 1-1,1-1 0,-1 0 1,1 0-1,7-2 1,37-5-5425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28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131 174 2968,'0'0'113,"4"-5"-14,11-13-34,-15 17-48,1 1 0,-1-1 0,1 0 0,-1 1 0,1-1-1,-1 0 1,0 1 0,1-1 0,-1 0 0,0 0 0,0 0 0,0 1-1,1-1 1,-1 0 0,0 0 0,0 0 0,0 1 0,0-1 0,0 0-1,0 0 1,0 0 0,-1 1 0,1-3 0,-1-1 38,1 0-8,-1-1 1,1 1-1,-1-1 0,0 0 0,0 1 1,0 0-1,0-1 0,-1 1 0,0 0 1,0 0-1,0 0 0,0 0 0,-1 0 1,0 0-1,0 1 0,0-1 0,0 1 0,0 0 1,0 0-1,-5-3 0,-5-4 88,-1 1 0,-23-12 1,33 20-23,-2 1 24,5 0-122,0 1 0,-1-1 1,1 0-1,0 1 0,0-1 0,0 0 0,0 1 0,0 0 0,0-1 1,0 1-1,0-1 0,1 1 0,-1 0 0,0 0 0,0 0 1,0-1-1,1 1 0,-1 0 0,1 0 0,-1 0 0,0 1 0,-9 23 136,9-16-130,0-1-1,0 0 1,1 1 0,0-1-1,1 0 1,2 16 0,16 52 51,-10-43-40,11 48 27,42 133 128,-47-139-78,-12-52-38,0 0 1,-2 0-1,-4 41 0,2-52-57,-10 24 55,-12 24-778,9-33-3191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28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0 156 6904,'0'0'32,"12"-9"48,3 1 102,1 2 0,29-9-1,4-1 179,110-32 495,-105 30-766,4-5-1077,-32 10-4185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28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5024,'30'-17'123,"-27"14"-95,1 0-1,-1 1 1,1 0 0,0 0-1,-1 0 1,1 0 0,0 1-1,0 0 1,6-2 0,-6 2 132,3 0 37,-3 1 23,3 1 11,-6 0-209,-1 0 1,0 0 0,1 0-1,-1-1 1,0 1 0,0 0-1,0 0 1,1 0 0,-1-1-1,0 1 1,0 0 0,0 0-1,0 0 1,0 0-1,0 0 1,-1 1 0,1 1 24,-1 15 90,0 1 1,-2 0 0,0-1-1,-9 29 1,4-21 1,1-9-69,2 0-1,0 0 1,1 0-1,1 1 0,-3 31 1,7-46-66,0 0 1,-1 0-1,1 0 0,1 0 1,-1 0-1,0-1 1,1 1-1,-1 0 1,1-1-1,0 1 0,-1-1 1,1 0-1,1 0 1,-1 0-1,0 0 0,0 0 1,1 0-1,-1 0 1,1-1-1,0 1 1,-1-1-1,5 2 0,-1 0-3,9 3 13,34 7-1,24-3-9,15-5 1,10-2-3,-75-5-118,1-1 0,-1-1 0,1-2 0,-1 0 1,-1-1-1,1-1 0,21-12 0,57-26-4517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31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21 433 1712,'0'0'1320,"2"-4"-1227,7-13-9,1-1 92,-1-1 0,-1 0 0,0 0 0,-2 0 0,0-1 0,5-35 0,-8 13 189,-5-60 0,1 89-213,-1-1 1,-1 0-1,-1 1 1,-9-25-1,13 36 76,-2 1-132,-6-2-8,6 3-25,0 0-7,2 0-54,-1-1 0,1 1 1,0 0-1,0 0 0,-1 0 0,1 0 1,0 0-1,0 0 0,0 0 0,-1 0 0,1 0 1,0 0-1,0 0 0,-1 0 0,1 0 1,0 0-1,0 0 0,-1 1 0,1-1 0,0 0 1,0 0-1,-1 0 0,1 0 0,0 0 0,0 0 1,0 1-1,0-1 0,-1 0 0,1 0 1,0 0-1,0 0 0,0 1 0,0-1 0,-1 0 1,1 1-1,-11 27 24,2 0 0,-8 38 0,10-10-24,5 2-2,4-2 0,4-7 0,1-10 1,-6-32 2,0-1 1,1 0-1,0 0 1,1 0-1,-1 0 0,1 0 1,0 0-1,1-1 0,5 8 1,-7-10 5,1 0 1,0 0-1,0 0 1,0-1 0,0 1-1,1-1 1,-1 0 0,0 0-1,1 0 1,0-1-1,-1 1 1,1-1 0,0 0-1,0 0 1,0 0 0,0 0-1,4 0 1,13 0-49,-11 1 36,0-1-1,0-1 0,1 1 1,-1-2-1,0 0 1,0 0-1,0 0 0,0-1 1,16-6-1,-15 3-4369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31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47 2336,'0'-1'40,"0"-5"9,0 3 38,0-2 12,0 4 11,0-1-95,-1 1 0,1 0 0,0 0 0,0 0 0,-1-1 0,1 1 0,0 0 0,-1 0 0,1 0 1,-1 0-1,0 0 0,1 0 0,-1 0 0,0 0 0,0 0 0,0 0 0,1 0 0,-1 0 0,0 0 0,-2-1 0,2 2-27,-2-2 116,2 1-72,-5-2-5,5 3-15,-1 0-5,-4 0-327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32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151 136 3144,'4'-3'2,"0"0"21,1-1-1,-1 0 1,0 0 0,0 0-1,5-7 1,-8 10-18,0-1 1,-1 1-1,1-1 0,0 1 1,-1-1-1,1 1 1,-1-1-1,1 1 0,-1-1 1,0 1-1,0-1 1,1 0-1,-1 1 1,0-1-1,0 1 0,-1-1 1,1 0-1,0 1 1,-1-1-1,1 1 0,0-1 1,-1 1-1,0-1 1,1 1-1,-1-1 0,-2-2 1,-4-4 105,-1-1-1,-1 1 1,1 0 0,-19-11-1,26 18-72,0 0 0,-1 0 0,1 1-1,0-1 1,-1 0 0,1 1 0,-1-1 0,1 1-1,0 0 1,-1-1 0,1 1 0,-1 0 0,1 0-1,-1 0 1,1 0 0,-1 0 0,1 0 0,-1 1-1,1-1 1,-1 0 0,1 1 0,-1-1-1,1 1 1,0-1 0,-1 1 0,1 0 0,0 0-1,-1 0 1,1-1 0,0 1 0,-2 2 0,0 0 9,1 0 1,0 0-1,0 1 1,0-1 0,0 0-1,0 1 1,1-1-1,-1 1 1,1 0-1,0-1 1,0 1 0,0 4-1,0 40 228,10 95 0,-7-121-265,4 63 69,2 138 94,-7-203-164,-5 35 58,-31 166 318,31-180-237,3-39-82,-18-4-842,0 0-3424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33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3 349 6552,'-1'-2'112,"0"-7"8,5 5 32,23-8-30,0 0 0,29-6 1,28-11 134,79-52 235,-99 43-327,83-36 167,-87 45-121,24-11 213,-83 39-250,-8 16-82,4-10-80,-24 32 30,14-20-25,-53 75 12,53-64-27,11-24-3,1 0 0,0 1 0,0-1 0,0 1 1,0-1-1,1 1 0,-1-1 0,1 1 0,0 0 1,1-1-1,-1 1 0,2 6 0,0-9-1,-1 0 1,0-1-1,1 1 1,-1-1-1,1 0 0,0 0 1,-1 1-1,1-1 0,0 0 1,-1 0-1,1 0 0,0-1 1,0 1-1,0 0 1,0-1-1,0 1 0,2-1 1,-1 1 0,-1-1 0,1 1 0,-1-1 1,1 0-1,-1 0 0,1 0 0,-1 0 1,1 0-1,-1-1 0,1 1 0,-1-1 1,1 0-1,-1 0 0,0 1 0,1-2 1,-1 1-1,0 0 0,0 0 0,0-1 0,3-2 1,6-15 0,-3-8 0,-3-6 0,-2 24 0,-2-2 0,-9-22 0,3 16-8,5 23-9,6 26-12,-1-17-13,2 0-1,-1-1 0,2 0 1,17 24-1,-24-37 16,0-1 0,-1 1 0,1-1-1,0 1 1,0-1 0,0 0 0,0 1 0,0-1-1,0 0 1,0 0 0,0 0 0,0 0 0,0 0 0,0 0-1,0 0 1,0 0 0,0 0 0,0 0 0,0 0 0,0-1-1,1 1 1,1-1-622,12-1-4597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05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434 12 10584,'-78'9'48,"38"-2"38,0 2 1,-56 20 0,83-23-68,7-4 3,0 1 0,1-1 0,0 1-1,-1 1 1,1-1 0,-6 7 0,-7 3 56,1 0 0,1 2 0,0 0 0,1 1 0,-23 31 0,38-47-72,-1 1 1,1 0 0,0 0 0,-1 0-1,1 0 1,0 0 0,0 0 0,0 0 0,0 0-1,0 0 1,0 0 0,0 0 0,0 0-1,0 0 1,0 0 0,1 0 0,-1 0-1,0 0 1,1 0 0,-1 0 0,1 0-1,-1 0 1,1 0 0,-1-1 0,1 1-1,0 1 1,1 0 11,0 3-2,-1-3-10,0-1 0,0 1-1,1 0 1,-1-1 0,0 1 0,0-1 0,1 1 0,-1-1 0,1 0 0,-1 1-1,1-1 1,0 0 0,-1 0 0,1 0 0,0 0 0,3 0 0,5 3 17,1 0 0,0-1 0,1-1 1,-1 0-1,0 0 0,1-1 0,-1-1 0,1 0 1,-1 0-1,0-1 0,17-4 0,-7 2-8,-6 1 15,0-1 0,22-8 1,104-31 66,-113 31-49,-13 4-28,-1 1-10,0 0 1,0-2-1,-1 1 0,0-2 1,-1 0-1,1 0 0,18-20 1,-27 24-6,44-48 36,-41 44-29,0 1 0,-1-1-1,0 0 1,9-19 0,-14 25 93,-3 7-34,1 0-61,-1 0 0,0-1 0,0 1 0,0 0 0,0 0 0,-4 3 0,-17 29 88,15-23-57,2 1 0,-11 28 0,15-36-28,0 1 0,1 0 0,-1-1-1,1 1 1,1 0 0,-1 0-1,1 0 1,1 0 0,1 12 0,-2-17-11,1 0 0,-1-1 0,1 1 1,-1 0-1,1-1 0,0 1 0,-1-1 1,1 0-1,0 1 0,0-1 0,0 0 1,0 1-1,0-1 0,1 0 1,-1 0-1,0 0 0,2 1 0,3 3 4,24 19-1575,1-1-6304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33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4488,'2'-2'-5,"1"-1"1,-1 0 0,0 0-1,0 0 1,0 0-1,-1 0 1,1 0-1,-1 0 1,0-1 0,2-5-1,1-4-3,-3 12 41,-1 1 13,1-1-29,-1 0 0,1 0-1,-1 0 1,1 1 0,0-1-1,-1 0 1,1 1 0,0-1-1,0 0 1,0 1-1,0-1 1,-1 1 0,1-1-1,0 1 1,0-1 0,0 1-1,0 0 1,0 0 0,0-1-1,2 1 1,0 1 252,4 2 30,-6-1-257,1-1 0,-1 1 0,0-1 0,-1 1 1,1-1-1,0 1 0,0-1 0,-1 1 0,1 0 0,-1-1 0,1 1 1,-1 0-1,0 0 0,0 0 0,0-1 0,0 4 0,1 0 118,1 15-6,0 1 0,-2 0 0,0 0 0,-4 27 0,3-44-100,-2 3 8,1-3-4,-2 3 2,2-5 536,4 0-475,5 5 6,-3-5 1,2-1-6,-4-1-101,0 0 0,0 0 0,0 0 0,0 0 0,0-1 0,0 1 0,0-1 0,0 0 0,0 1 0,0-1 0,0 0 0,0 0 0,-1 0 0,4-2 0,22-21-325,-18 16-393,21-18-4363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33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6104,'-2'3'9,"1"-1"-5,0 0 0,0 0 0,0 0 0,0 0 0,0 1 0,1-1 0,-1 0 0,1 1 0,0-1 0,0 0 0,0 1 0,0-1 0,0 3 0,6 42 67,-1-8-10,-6 20 23,0-39-19,2 0 1,0 0-1,8 36 0,-8-51-41,0-1-1,0 1 0,1 0 0,0-1 0,0 0 0,0 0 1,0 1-1,1-1 0,0 0 0,-1-1 0,1 1 0,1 0 1,-1-1-1,0 0 0,1 0 0,0 0 0,0 0 0,0-1 1,0 1-1,0-1 0,0 0 0,1 0 0,5 2 0,-5-3 19,0 0 0,0 0 0,0-1-1,0 1 1,0-1 0,7 0 0,-10-1-86,1 1 0,-1 0-1,0-1 1,0 0 0,0 1 0,0-1 0,0 0 0,0 0 0,-1 0 0,1 0 0,0-1 0,0 1 0,-1 0-1,1-1 1,-1 1 0,1-1 0,1-3 0,11-14-4289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34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 6904,'0'0'-408,"0"-1"369,0 1 0,0-1 0,0 1 1,0-1-1,0 1 0,1-1 0,-1 1 0,0 0 0,0-1 1,0 1-1,1-1 0,-1 1 0,0 0 0,0-1 1,1 1-1,-1 0 0,0-1 0,1 1 0,-1 0 1,1 0-1,-1-1 0,0 1 0,1 0 0,-1 0 0,1 0 1,0-1-1,7-1-224,4-2 165,1 1 0,-1 1-1,15-2 1,149-8 133,-112 10 171,-35 0 216,0 2-1,38 4 0,-14-1 482,-52-2-742,1 1 4,2 3-107,0 0 0,-1 0-1,0 0 1,0 0 0,0 1-1,-1-1 1,0 1 0,0 0-1,2 8 1,6 61 145,-3-23-131,-5-40-62,0 0 0,-1 1 0,-1-1-1,0 0 1,0 1 0,-4 20-1,-1-19-6,-9-1 2,-12 4-2,-9 1 2,-7-1-2,-5-5 2,0-1-2,10-2 0,-82 16 19,117-25-43,0 1-1,0-1 0,0 0 0,0 0 0,-1 0 1,1 0-1,0 0 0,0 0 0,-4-2 0,1 1-717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34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1 407 3680,'15'15'624,"-14"-14"-563,1 0 1,-1-1-1,0 1 0,0 0 1,1-1-1,-1 1 1,0-1-1,1 1 0,-1-1 1,1 0-1,-1 1 1,1-1-1,-1 0 0,0 0 1,1 0-1,-1 0 0,1 0 1,-1-1-1,1 1 1,-1 0-1,1-1 0,-1 1 1,2-2-1,37-15 195,-30 13-224,0-1 0,-1 0 0,0-1 0,0 0 0,0 0-1,-1-1 1,0 0 0,0-1 0,-1 0 0,0 0 0,10-16 0,51-99 97,-61 110-123,11-28 36,-11 24-29,2-6 102,-1-1-1,11-47 0,-19 70-1,-3 3-63,-7 9-37,1 0 0,0 0 0,1 1 0,0 0 0,0 0 0,1 1 0,1-1 1,0 2-1,1-1 0,-4 15 0,-3 11-7,2 2-4,8-33-6,1 0 0,-1-1 1,2 1-1,-1 0 0,1 0 0,0 0 1,1 0-1,0 0 0,0-1 1,0 1-1,1 0 0,1-1 0,-1 1 1,1-1-1,0 0 0,1 0 1,0 0-1,0 0 0,0-1 0,1 1 1,0-1-1,0 0 0,11 9 0,-3-10-9,-12-4 13,0-1 0,0 1 0,0-1 0,0 0 0,0 0 0,0 1 0,0-1 0,0 0 0,0 0-1,0 0 1,0 0 0,0 0 0,0-1 0,0 1 0,1 0 0,-1 0 0,0-1 0,0 1 0,0-1 0,0 1 0,0-1 0,-1 1 0,2-1 0,3-3 0,29-13-816,1-3-3264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35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6280,'6'-2'74,"1"0"1,0 0-1,0 1 1,0 0-1,0 0 0,0 0 1,1 1-1,-1 0 1,0 1-1,0-1 1,0 1-1,0 1 0,10 2 1,16 2 399,-30-5-373,2 3 19,-3-2-103,0-1 0,-1 1-1,1 0 1,-1 0 0,0 0 0,1 0-1,-1 0 1,0 0 0,0 1 0,0-1-1,-1 0 1,1 0 0,0 1 0,-1-1-1,1 4 1,1 34 38,-2-34-51,-3 99 158,3-99-148,-1-2-12,1 0 1,1-1 0,-1 1 0,0-1 0,1 1-1,0-1 1,0 1 0,0-1 0,0 1 0,1-1-1,2 5 1,-4-7-3,0-1 1,0 1-1,0 0 0,1 0 0,-1-1 0,0 1 1,0-1-1,1 1 0,-1 0 0,1-1 1,-1 1-1,0 0 0,1-1 0,-1 1 0,1-1 1,-1 1-1,1-1 0,0 0 0,-1 1 1,1-1-1,-1 1 0,1-1 0,0 0 0,-1 0 1,1 1-1,0-1 0,1 0 0,0 1 1,10 0-1,-9-2-24,1 0 0,-1 0 1,1 0-1,-1 0 0,0-1 1,1 1-1,-1-1 0,3-2 0,1 0-753,20-11-4176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35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0 5744,'-9'6'8,"7"-5"33,1-1-33,1 0 0,0 0 0,-1 0 0,1 0 0,0 0-1,-1 0 1,1 0 0,0 0 0,0 0 0,-1 0 0,1 0 0,0 0 0,-1 0-1,1 0 1,0 0 0,-1 0 0,1 0 0,0 1 0,-1-1 0,1 0 0,0 0-1,0 0 1,-1 0 0,1 1 0,0-1 0,0 0 0,0 0 0,-1 1 0,1-1-1,0 0 1,0 1 0,1 12 73,-1 1 0,0-1-1,-3 24 1,0-2 21,3-24-57,0-1-1,1 0 0,1 1 0,0-1 0,0 0 0,1 0 0,0 0 0,7 14 0,-7-18 5,0 0-1,0-1 1,0 1-1,1-1 1,0 0-1,0 0 1,0 0-1,0 0 1,1-1-1,0 1 1,0-1-1,0 0 1,11 6-1,-14-10-59,1 1-1,-1-1 0,1 0 0,-1 1 0,0-1 0,1 0 0,-1 0 1,1-1-1,-1 1 0,1 0 0,-1-1 0,1 0 0,-1 1 1,0-1-1,0 0 0,1 0 0,-1 0 0,3-3 0,1 1-447,21-10-3987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35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61 5112,'2'-2'-6,"0"-1"0,0 0-1,0 1 1,1-1 0,-1 1 0,1 0 0,-1 0 0,1 0 0,-1 0 0,1 0-1,0 0 1,0 1 0,0 0 0,0-1 0,0 1 0,7-1 0,4-1-44,0 0 1,20 0-1,-18 1 34,111-7 183,-91 8-64,23-2 161,-55 3-246,17-2 282,0 1 0,1 1 0,-1 1 0,0 0 0,32 8-1,-49-8-247,0 0-1,0 0 0,1 1 0,-2-1 0,1 1 0,0 0 0,0 0 0,0 1 0,-1-1 0,0 1 0,1 0 0,-1 0 1,0 0-1,0 0 0,0 0 0,-1 0 0,1 1 0,2 5 0,-1 0-18,-1 0 0,1 0-1,-2 0 1,1 1 0,-1-1 0,-1 1-1,1 0 1,-2-1 0,0 14-1,-1-1-1,-2-1-1,0 1 0,-7 21 0,4-11-23,-2 2-3,6-26-4,-14 25 0,14-28 0,-14 20 0,4-12 0,-5-1 0,-10-4 0,-12-3 0,-12-6 0,-10-4 0,-13-6 0,-6-4 0,50 7-200,1-1 0,0-2 1,1-1-1,-32-18 0,-28-18-4793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36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1 816,'-6'1'15,"-1"1"0,1 0 0,-1 0 0,-9 6 1,-1-1 37,15-6 74,1 0-105,-1 0 0,1 1 0,-1-1-1,1 0 1,-1 1 0,1-1 0,0 1 0,0 0 0,0-1-1,0 1 1,0 0 0,-1 2 0,1-2-7,0 0 0,1 0 0,-1 0 0,1 0 0,0 0 0,-1 0 0,1 0 0,0 0 0,0-1 0,0 1 0,0 0 0,1 0-1,-1 0 1,1 0 0,-1 0 0,1 0 0,-1 0 0,1 0 0,0-1 0,0 1 0,0 0 0,0-1 0,0 1 0,0-1 0,2 2 0,2 2 26,-1-1 0,1-1 0,0 1 0,1-1 0,-1 0 0,1 0-1,-1 0 1,11 2 0,14 4 181,1-1 0,48 5 0,52 0 214,130 0 982,-44-1-879,-173-9-199,180 2 124,-178-5-183,307-7 567,-319 8-812,48-4 192,-14 1-88,6-1 237,84-13 1,-151 16-356,-6 1-8,1-1 0,-1 0 0,1-1 0,-1 1 0,0 0-1,1 0 1,-1-1 0,1 1 0,-1-1 0,0 1 0,1-1 0,-1 1 0,0-1 0,0 0 0,0 0 0,1 1 0,0-3 0,5-1-963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46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2819 4848,'3'-2'32,"12"-3"1,-8 2-1,-3 1-22,0 0 1,1 1 0,-1-1 0,1 1 0,-1 0-1,1 0 1,-1 1 0,1-1 0,-1 1 0,1 0-1,0 0 1,-1 1 0,7 0 0,82 16 66,-49-13-73,16-5 2,20-6-4,18-8 4,18-11-4,23-8 4,30-6-4,210-53 6,-297 74-1,396-81 2,-372 80-2,460-77 6,-447 75 14,503-116 17,-491 106 17,568-133 39,-553 133 7,597-125 39,-594 123-52,599-159 36,-599 153-35,603-136 41,-604 144-49,556-135 31,-567 132-43,549-143 38,-552 144-19,505-114 46,-517 121 0,457-113 65,-471 111-18,403-116 74,-415 118-74,339-84 73,-355 93-80,281-59 66,-296 64-91,243-48 204,104-31 130,-368 82-444,-14 0-35,-30 9-45,1 1 0,-1 0 0,0 0 1,0-1-1,1 1 0,-1 0 0,0-1 1,0 1-1,0 0 0,0-1 0,1 1 1,-1-1-1,0 1 0,0 0 0,0-1 1,0 1-1,0-1 0,0 1 0,0 0 1,0-1-1,0 1 0,0-1 0,0 1 1,0 0-1,0-1 0,0 1 0,-1 0 1,1-1-1,0 1 0,0-1 0,0 1 1,-6-14-5526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46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4664,'2'1'7,"-1"0"-7,0 0 0,0 0 1,0-1-1,0 1 1,0 0-1,1-1 1,-1 1-1,0-1 0,0 1 1,1-1-1,-1 0 1,0 0-1,1 1 1,1-1-1,4 0 2,40 4-8,17-1 5,43-2 1,20 2 0,10 6 0,129 30 3,-219-28 11,154 63 22,-172-56 31,-9-3-42,-2 2 0,0 0 0,18 22 0,-35-38-19,0 0 0,-1 0 0,1 0 0,-1 0 0,1 0 0,0-1 0,-1 1 0,0 0-1,1 0 1,-1 0 0,0 0 0,1 0 0,-1 0 0,0 0 0,0 1 0,0 1 0,0 8 15,-1 1-1,0 0 1,-1-1-1,-1 1 1,0-1 0,-7 20-1,-3-10 67,-7 2-248,-2-1 0,-44 35 0,-2-5-2772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05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536 545 9416,'0'-2'5,"-1"0"0,1-1 0,0 1 0,-1 0 0,1 0 0,-1-1 0,0 1 0,0 0 0,0 0 0,0 0 0,0 0 0,-1 0 0,1 0 0,0 0 0,-1 1 0,-2-4 0,-3 5 23,-25 2 4,-31 8-24,14 2 4,-53 21 0,73-21 75,16-5-43,-8 3 8,1 0-1,1 2 0,0 1 0,0 0 0,-20 19 1,-29 39 245,66-68-262,0 0 0,0 1 0,0-1 0,0 0 0,1 1 0,0-1 0,-1 1 0,1-1 0,1 1 0,-1 0 0,0-1 0,1 1 0,0 0 0,0-1 0,0 6 0,0-3 16,0-6-41,0 0 0,0 1 0,0-1 0,0 0 0,0 1 0,0-1 0,0 0 0,0 1 0,0-1 0,0 0 0,0 1 0,1-1 0,-1 0 0,0 1 0,0-1 0,0 0 0,0 1 0,0-1 1,1 0-1,-1 0 0,0 1 0,0-1 0,1 0 0,-1 0 0,0 1 0,0-1 0,1 0 0,-1 0 0,1 1 0,2 1 30,0 1-1,0-1 1,1 0 0,-1 0-1,1 0 1,-1 0 0,7 2-1,-1-2 42,1 0-1,0 0 0,20-1 1,110-6 200,-108-1-233,26-14-744,77-37 0,-26 3-6577</inkml:trace>
  <inkml:trace contextRef="#ctx0" brushRef="#br0" timeOffset="1">965 1 9144,'-7'8'-8,"1"1"-1,0 0 1,0 0 0,1 1 0,1-1 0,0 1 0,0 0 0,-3 14-1,-7 14-15,-15 27 35,-26 66 36,45-99 73,-30 142 85,28-90 327,10-54-451,-9 64 366,3-49-585,-2-1 0,-20 54 1,14-54-6603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45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 5208,'0'0'832,"-3"4"-606,-11 14-163,13-17-54,1 0 0,-1 0 0,1 0 0,-1 0 0,1 0 0,-1 0 0,1 0 1,-1 0-1,1 0 0,0 0 0,0 0 0,-1 0 0,1 0 0,0 0 0,0 1 0,0-1 0,0 0 0,0 0 0,1 1 0,-2 14 58,-5 41-755,4-17-3065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45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0 7624,'0'0'0,"-3"21"0,-8-5-24,-8-2 24,3-5-56,5 1 56</inkml:trace>
  <inkml:trace contextRef="#ctx0" brushRef="#br0" timeOffset="1">86 205 5296,'0'0'0,"5"11"0,-3-3-64,-6 3 16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46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31 103 7088,'3'-3'-23,"-2"2"17,0 0-1,0 1 0,0-1 1,-1 0-1,1 0 0,0 0 1,-1 0-1,1 0 0,-1 0 1,1 0-1,-1 0 0,1 0 1,-1 0-1,0 0 0,0-1 0,1 1 1,-1 0-1,0 0 0,0 0 1,0 0-1,0 0 0,0-2 1,0-1 10,1 1 45,0-1 0,-1 0 0,1 0 0,-1 0 0,0 0 0,0 0 0,-1 0 0,1 0 0,-1 0 0,0 1 0,1-1 0,-2 0 0,1 0-1,-3-4 1,3 6 246,-3-1 67,4 3-346,0-1-1,0 1 0,-1 0 0,1 0 0,0-1 0,0 1 0,-1 0 1,1 0-1,0-1 0,0 1 0,-1 0 0,1 0 0,0 0 1,-1 0-1,1-1 0,0 1 0,-1 0 0,1 0 0,0 0 1,-1 0-1,1 0 0,-1 0 0,1 0 0,0 0 0,-1 0 1,1 0-1,0 0 0,-1 0 0,1 0 0,0 0 0,-1 1 0,1-1 1,0 0-1,-1 0 0,1 0 0,0 0 0,-1 1 0,1-1 1,0 0-1,0 0 0,-1 1 0,1-1 0,0 0 0,-2 2 18,0 0 0,1 0 0,0 0 0,-1 0 0,1 0 0,0 0 0,0 0 1,0 0-1,0 1 0,0-1 0,1 0 0,-1 0 0,1 1 0,-1 2 0,1-4-5,-1 4-1,0 0-1,1 0 1,-1 0-1,1 0 0,0 0 1,0 0-1,1 0 1,0-1-1,-1 1 1,4 7-1,2 18 82,23 171 120,-22-110-177,-5-78-49,0 7 24,0 1-1,-1-1 1,-1 1 0,-1-1 0,-1 1-1,0-1 1,-8 27 0,7-37-120,-5 14-403,-8 42 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46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0 144 9688,'7'4'24,"1"-5"65,102-18 246,33 3-47,-106 12 18,1 0 1,62-17-1,-77 15-105,32-8 84,111-27 196,-80 30-1911,1 1-5890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46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19 7712,'17'-14'829,"-16"13"-773,-1 1 0,1 0 0,0-1 0,0 1 1,0-1-1,0 1 0,0 0 0,0 0 0,0 0 0,0 0 0,0-1 0,0 1 0,0 1 0,0-1 1,2 0-1,2 0 70,6-1 87,0 0-1,0 1 1,0 0 0,0 1-1,-1 0 1,1 1 0,0 0-1,-1 1 1,13 4 0,-11-3-153,-6-2 19,0 0-1,0 1 1,-1-1-1,10 7 1,-7-4 2,-1-1-1,0 1 1,0 0 0,-1 1 0,0 0-1,0 0 1,0 0 0,0 1-1,-1-1 1,7 14 0,-7-11-46,-4-5-12,1 0 1,0 1 0,-1-1-1,0 0 1,0 1-1,0 6 1,1-3 7,-1 1 1,0 0-1,-1 0 1,0 0-1,0 0 0,-1 0 1,0 0-1,-4 14 1,3-16-29,1-5-1,1 0 1,-1 0-1,0-1 0,0 1 0,0 0 0,0 0 0,0 0 0,0-1 0,-3 4 0,-1-1 2,0 0 0,0 0 0,-1 0 1,0-1-1,1 0 0,-9 4 0,7-4-1,-23 7 1,22-8-6,6-2-4,-2 9-35,12-6-22,6 2 47,-3-2 10,27 13-118,-38-15 120,1 0 0,-1-1 0,0 1 0,0 0 0,1 0 0,-1-1 0,0 1 0,0 0 0,0 0 0,0 0 0,0-1 0,0 1 0,0 0 0,0 0 0,0 0 0,0-1 0,0 1 0,-1 0 0,1 0 0,-1 1 0,1 0-5,-2 3-2,1 0 0,-1 0 0,0 0 0,0-1 0,-1 1 0,1 0 1,-1-1-1,0 0 0,0 0 0,-6 6 0,2-3 3,5-5 5,1 1 0,-1-1 0,-1-1 0,1 1-1,0 0 1,0 0 0,-1-1 0,1 1-1,-1-1 1,1 0 0,-1 0 0,-3 1 0,6-2 2,-14 7-8,-1-2-1,1 0 0,-1-1 1,1 0-1,-1-1 1,0-1-1,-1 0 1,-20-1-1,2-2-1538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47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 0 8072,'0'0'-72,"-3"3"12,-6 2 61,1 0 0,-1 0 1,0 0-1,0-1 0,-1-1 0,-13 4 1,-41 17 34,50-17-5,0 1-1,0 1 1,1 0 0,0 1-1,-19 20 1,22-20-15,-19 27 143,25-30-143,-41 65 226,39-62-165,1 0 1,1 1-1,0 0 1,0 0-1,1 0 0,-3 20 1,6-26-25,-1 0 0,1 0 0,0 0 1,0 0-1,1 0 0,-1 0 0,1 1 1,2 6-1,-1-9-26,-1 0 0,1 0 0,0 0 1,-1 0-1,1 0 0,1-1 0,-1 1 1,0-1-1,0 0 0,1 1 0,0-1 1,-1 0-1,1-1 0,0 1 0,0 0 1,0-1-1,4 2 0,4 2-2,32 8 125,92 12-1230,-53-13-5040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47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10224,'16'1'152,"0"1"1,0 1 0,0 0 0,0 1-1,0 1 1,-1 0 0,27 14 0,-34-15-110,52 23 342,-59-26-370,1-1-1,-1 1 0,0 0 1,0 0-1,0-1 0,0 1 1,0 0-1,0 0 0,-1 0 1,1 0-1,0 0 0,0 1 0,-1-1 1,1 0-1,0 0 0,-1 0 1,1 1-1,-1-1 0,0 0 1,1 0-1,-1 2 0,1 3 25,3 3-9,-3-6-15,0 0 0,0 0 0,0 0 0,-1 0 0,1 1 1,-1-1-1,0 0 0,0 1 0,0-1 0,0 0 0,-1 5 1,-2 12 44,-2 0 1,0-1 0,0 0 0,-2 0-1,-1 0 1,-10 18 0,-16 21 75,26-42-87,-51 88 297,57-100-310,-3 2-1614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48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0 11296,'0'0'0,"9"11"88,-1-1 0,-3 3-88,-3 2-8,3 9 8,0 8-568,1 7 568,-2 2-7696</inkml:trace>
  <inkml:trace contextRef="#ctx0" brushRef="#br0" timeOffset="1">402 395 6192,'-1'40'1,"-3"-28"2,0-1-1,-16 27 1,-10 1 2,-12-1-3,-12 4-2,-7 2 0,48-36-100,-1 0 1,0-1 0,0-1-1,-1-1 1,0 0-1,-26 5 1,-19 4-3381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51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1 156 1080,'0'0'400,"1"-3"-133,6-11-119,-6 11 326,9-9 1589,-4 5-1686,-3 4-57,3-4-12,-4 4-8,4-2 1,-6 5-287,0-1-1,1 1 1,-1 0-1,0 0 1,0 0-1,1-1 1,-1 1-1,0 0 1,0 0-1,1 0 1,-1 0-1,0-1 1,1 1-1,-1 0 1,0 0-1,0 0 1,1 0-1,-1 0 1,0 0-1,1 0 1,-1 0-1,0 0 0,1 0 1,-1 0-1,0 0 1,1 0-1,-1 0 1,0 1-1,1-1 1,-1 0-1,0 0 1,0 0-1,1 0 1,-1 0-1,0 1 1,0-1-1,1 0 1,-1 0-1,0 0 1,0 1-1,1-1 1,-1 0-1,0 0 0,0 1 1,0-1-1,0 0 1,1 1-1,-1-1 1,0 0-1,0 1 1,0-1-1,0 0 1,0 1-1,6 20 333,-6-19-298,5 26 370,0 47 1,-5-56-276,1 0-1,1 0 1,1 0 0,0 0-1,8 21 1,-8-31-20,-2-5-79,0 0 1,0 0-1,1-1 0,-1 1 1,1 0-1,0-1 0,0 1 1,0-1-1,1 0 0,-1 1 0,6 4 1,-7-8-35,0 0 1,0 1 0,0-1-1,0 0 1,0 0 0,0 0 0,0 0-1,0 0 1,0 0 0,0 0-1,1 0 1,-1 0 0,0 0-1,0-1 1,0 1 0,1-1-1,4 0 15,4-1-7,25-9 91,-22 6-69,0-1 0,0-1-1,0 0 1,-1-1 0,0-1 0,18-16 0,-21 16-24,19-27 128,-4-5 133,20-46 0,-20 30 26,-9 30-127,25-53 724,-40 78-768,3 3-27,26 14-256,-21-10-1156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51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0 7176,'6'7'9,"-5"-6"39,-4 29 87,-2-1-1,-1 0 1,-1 0 0,-13 36-1,13-45-98,7-18-24,-1 0 0,0 1 0,1-1 0,-1 1 0,1-1 0,0 1 0,0-1 0,0 1 0,0-1 0,0 0 0,0 1 0,1-1 0,-1 1 0,1-1 0,-1 1 0,1-1 0,0 0 0,0 0 0,0 1 0,1-1 0,-1 0 0,0 0 0,1 0 0,-1 0 0,1 0 0,0-1 0,0 1 0,0 0 0,0-1 0,0 0 0,0 1 0,0-1 0,3 2 0,5 1 4,-1 0-1,1-1 1,0 0 0,1 0 0,14 2-1,-17-4-6,7 2 49,0-1 1,-1-1-1,24 0 1,-26-1-30,-6 0 19,1 0 0,-1-1 0,0 0 0,1 0 0,-1-1 0,0 0 0,0 0 0,0 0 0,0-1 1,0 0-1,-1 0 0,1 0 0,-1-1 0,0 1 0,6-7 0,-10 8-16,1 0 0,-1 0 0,0 0 0,0 0 0,1 0 1,-2-1-1,1 1 0,0-1 0,0 1 0,-1 0 0,1-1 0,-1 1 0,0-1 0,0 1 0,0-1 0,0 1 0,0-1 1,-1-3-1,0-2 138,-11-49 639,12 56-267,-9-1-1774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06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0 593 9504,'75'-44'40,"-51"28"-7,47-22 0,-52 29-25,-1 2 18,0 0 1,24-5-1,120-36 87,-78 21 124,-54 16-200,1-1-16,-13 5 78,0 1-1,20-5 1,-24 7 12,-2 0-59,-1 1-1,1 0 1,-1 0 0,1 2-1,0-1 1,0 1 0,-1 1-1,19 2 1,-10 0 69,0 2 0,-1 0 0,1 2 0,-1 0 1,21 10-1,-12 6-41,-27-22-69,-1 1 0,1-1 0,-1 0 0,1 1 0,-1 0 0,1-1 0,-1 1 1,1-1-1,-1 1 0,0 0 0,1-1 0,-1 1 0,0 0 0,1-1 0,-1 1 0,0 0 1,0 0-1,2 5 19,0 0 1,-1 1-1,0-1 1,-1 0-1,1 0 1,-1 0-1,0 1 1,-1-1-1,1 0 1,-1 0-1,-1 0 0,1 0 1,-1 0-1,-3 8 1,4-12-26,-8 25 148,-1 0-1,-2 0 1,-1-1-1,-20 30 1,29-50-70,-34 42 374,36-46-358,6-4-33,16-6-1714,4-1-6658</inkml:trace>
  <inkml:trace contextRef="#ctx0" brushRef="#br0" timeOffset="1">1177 0 11744,'0'0'272,"9"0"208,-15 29-480,-2 8 0,-4 20 0,0 1-8896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52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43 396 7896,'-1'-1'7,"1"1"0,-1 0 1,0 0-1,1 0 0,-1 0 0,0 0 1,1 0-1,-1 0 0,1 0 0,-1 1 1,0-1-1,1 0 0,-1 0 0,1 0 1,-1 1-1,1-1 0,-1 0 0,1 1 1,-1-1-1,1 0 0,-1 1 0,1-1 1,-1 1-1,1-1 0,-1 0 0,1 1 1,0-1-1,-1 1 0,1 0 0,1 17 396,2 0-197,-4-6-77,1 0 0,-2 0 0,0 0 0,0-1 0,-1 1 0,-7 15 0,8-23-56,1 0 0,-1 0-1,1 0 1,0 0 0,0 0 0,0 0 0,0 0 0,1 0-1,0 1 1,-1-1 0,2 0 0,-1 0 0,0 0-1,1 0 1,0 1 0,0-1 0,2 5 0,-3-8 48,11 2-1292</inkml:trace>
  <inkml:trace contextRef="#ctx0" brushRef="#br0" timeOffset="1">147 1 8072,'0'0'24,"6"10"-24,2 14-40,7 21 40,1 0-5568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52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316 374 7800,'-14'21'-16,"-67"98"-226,71-105 239,6-8 8,-1-1 0,1 1 0,-1-1 0,0 0 0,-7 5 0,-35 26 14,27-22 95,1 1 1,0 1 0,-26 28-1,24-11 509,17-24-339,4-9-273,-1 1-1,1-1 1,0 0-1,0 0 1,0 0-1,0 1 1,0-1-1,0 0 1,0 0-1,0 0 1,0 1-1,0-1 1,0 0-1,1 0 1,-1 1-1,0-1 1,0 0-1,0 0 1,0 0 0,0 0-1,0 1 1,0-1-1,0 0 1,1 0-1,-1 0 1,0 0-1,0 1 1,0-1-1,0 0 1,1 0-1,-1 0 1,0 0-1,0 0 1,0 0-1,1 0 1,-1 0-1,0 1 1,0-1-1,0 0 1,1 0-1,-1 0 1,0 0 0,0 0-1,0 0 1,1 0-1,-1 0 1,0 0-1,1-1 1,10 1 172,3-5-94,0 0-1,0-1 1,20-13 0,-17 10-59,-7 3 11,0 0 0,-1 0 0,0-1 0,0 0-1,0-1 1,-1 0 0,11-13 0,-11 11-19,4-6 72,-12 16-93,8-14 23,0 0 0,-1-1 0,-1 1 0,-1-1 0,0 0 0,4-21 0,23-99 44,-28 114-42,13-33 0,-9 30-18,25-61 8,36-52 47,-64 128-55,-2 4 32,2 0 10,-3 6 13,0 4-51,-1-1 1,-1 1-1,1 0 1,0-1-1,-1 1 1,0 0-1,0-1 1,-1 1-1,1-1 1,-1 1-1,0 0 1,0-1-1,-3 8 1,-22 57 82,23-62-105,-5 12 59,-7 15 14,2 1-1,-18 70 0,27-88-144,-20 92 393,22-93-559,0 1 1,1-1-1,1 1 1,0 0-1,4 23 1,4 7-6626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52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625 281 6816,'30'-112'-102,"-28"106"105,-1 0 0,0 0 0,0 0 0,-1 0 0,0-1 0,0 1 0,-1 0-1,1 0 1,-1 0 0,-1 0 0,1 0 0,-3-7 0,2 7 6,1 4 1,1 0 0,-1 0 1,1 0-1,-1 0 0,0 0 0,0 0 0,0 0 0,0 0 0,0 1 1,0-1-1,-1 0 0,1 1 0,-1-1 0,-2-2 0,-2-1 11,1 0 12,1 2 0,0-1-1,-1 0 1,0 1-1,0 0 1,0 0 0,0 0-1,0 1 1,0-1-1,-1 1 1,1 1 0,-1-1-1,0 1 1,1 0-1,-1 0 1,0 1 0,0-1-1,0 1 1,1 0-1,-1 1 1,0 0-1,0 0 1,1 0 0,-1 0-1,0 1 1,-6 3-1,10-4-9,0-1 0,0 1 0,-1 0 0,1 0 0,0 0 0,0 0 0,0 1 0,0-1 0,1 0 0,-1 1 0,0 0 0,0-1 0,1 1 0,-2 2 0,-4 3 26,-17 21 39,16-13 153,5-8-174,-5 10 7,2 0 0,0 0 0,1 1 0,1 0 0,-2 19 0,-10 175 442,18-133-375,-8 120 154,5-177-283,1-13 3,-1-1 0,1 1 0,-2-1 1,-3 15-1,-4 8 25,-16 35 1,15-50 6,4-9-27,2-2-11,0 1 0,-1-1 0,0 0 1,0 0-1,-1 0 0,1-1 0,-1 1 0,0-1 0,0-1 0,0 1 0,-8 2 0,-26 7-358,-1-2 0,-53 8 0,55-13-5837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53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1 208 7984,'22'-19'11,"-20"16"-3,1 1-1,0-1 1,1 0 0,-1 1-1,0 0 1,1 0 0,0 0-1,-1 0 1,7-1 0,4-4-2,33-9 12,156-40 115,-128 36-42,117-37-961,-164 49-3996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53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5296,'96'9'600,"-87"-9"-477,1 0 1,-1 0 0,0 1-1,0 0 1,0 1-1,1 0 1,-2 0 0,1 1-1,0 0 1,0 0-1,-1 1 1,12 7-1,-18-9-74,0 0-1,0 0 1,0 0-1,-1 0 0,1 0 1,-1 0-1,1 0 1,-1 1-1,0-1 0,0 0 1,0 1-1,0-1 1,0 1-1,-1-1 0,1 1 1,-1-1-1,0 1 1,0 0-1,1-1 1,-2 1-1,1 3 0,-1 0 12,0 0 0,0 0 0,-1 0 0,0 0 0,-4 10-1,2-7 74,-2-1-1,1 1 0,-1-1 0,0 0 0,-10 10 1,10-13-46,1 1 0,0 0 0,1 0 0,-1 0 0,-5 12 0,9-16-70,1 0-1,0 0 0,0 0 0,0 0 0,0 0 1,0 0-1,0 0 0,1 0 0,-1 0 0,1 0 1,-1 0-1,1 0 0,0 0 0,0 0 1,0 0-1,0-1 0,0 1 0,0 0 0,0-1 1,3 4-1,29 30 90,-30-32-101,31 26 77,-25-22-50,2 1 1,0 0-1,0 1 0,9 11 0,-17-18-21,-1 1 1,0 0-1,1 0 1,-1 0 0,-1 0-1,1 0 1,0 0-1,-1 0 1,1 1-1,-1-1 1,0 0 0,0 1-1,-1-1 1,1 1-1,-1 0 1,1-1-1,-1 8 1,-2-6 0,1-1-1,-1 1 1,1 0 0,-1-1-1,-1 1 1,1-1 0,-1 0 0,-4 7-1,-25 25 52,28-33-55,0-1 1,1 1-1,-1-1 1,0 1-1,-1-1 1,1 0-1,0-1 1,0 1-1,-1-1 1,1 0-1,-9 1 1,5 0 0,-90 16 169,98-18-177,-1 1 0,1-1 0,0 0 0,-1 0 0,1 0 0,0 0 0,-1 0 0,1-1 0,0 1 0,-1 0 0,1 0 0,0 0 0,-1 0-1,1 0 1,0 0 0,-1 0 0,1-1 0,0 1 0,0 0 0,-1 0 0,1 0 0,0-1 0,0 1 0,-1 0 0,1 0 0,0-1 0,0 1 0,0 0 0,-1-1 0,1 1-1,0 0 1,0-1 0,0 1 0,0 0 0,0 0 0,0-1 0,0 1 0,0 0 0,0-1 0,0 1 0,0 0 0,0-1 0,0 0 0,1-14-994,0-2-6274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04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0 2968,'0'0'3525,"-5"7"-3025,-7 12-278,1 0-1,1 0 1,1 1-1,-9 25 1,13-29-175,3-8 10,0-1 0,0 1 0,0-1 0,0 16 0,0-9 56,0-1-52,1 0-1,0 0 0,1 1 1,0-1-1,1 0 1,5 21-1,8 24 280,28 71 0,-5-43-125,-17-44-217,7 15-385,26 80 0,-40-95-5653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05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3952,'0'0'192,"19"-5"2873,-13 0-1856,-5 7-979,5 16-106,-1-1-1,-1 1 1,-1 0 0,-1 0 0,0 0 0,-1 0 0,-1 0 0,-3 22-1,0-27-1259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06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7352,'0'0'72,"8"8"112,-1 10-64,-7 1-120,-2 12 0,-7 14 0,0 0-5320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06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34 305 5472,'-4'42'-140,"2"-33"137,0-1 0,0 1-1,-1-1 1,-6 12 0,8-17 7,0 0 0,0-1 0,0 1 0,0 0 0,0 0 0,1-1 0,-1 1 0,1 3 0,-2-1 21,2-3-15,-1 0 1,1 0-1,-1 0 1,1 0-1,0 0 1,0 0-1,0 0 0,0 0 1,0 0-1,0 0 1,0 0-1,1 0 1,-1 0-1,1 0 1,0-1-1,-1 1 1,3 4-1,-1-2 146,1 3 21,-2-5 14,12-3-43,0-1 0,-1 0-1,1-1 1,-1 0 0,1-1-1,17-8 1,-11 4 419,1 2 1,35-9-1,-53 15-384,23 3 101,-8 5-241,-4-2-21,0-1-1,0 0 1,19 5-1,-20-9-13,0 0 0,-1-1-1,1 0 1,0-1 0,0 0 0,0-1-1,-1 0 1,1-1 0,-1 0 0,19-9-1,-17 8-2,-10 3-2,1 0 1,-1 0-1,1-1 1,-1 0-1,0 1 0,1-1 1,-1 0-1,0 0 1,3-4-1,5-3 9,0-1 0,0 0 1,-1-1-1,-1 0 0,0-1 0,-1 0 0,11-18 0,-12 16-6,-5 10 1,0-1 0,0 1 0,0-1 0,0 0 0,-1 0 0,0 0 0,1-8 0,14-160 210,-10 91 262,-21 99-238,7-8-208,1 1 0,1 0 0,0 1 0,0-1 0,1 1 0,0 0 0,-6 23 0,9-26-28,-4 11 75,-6 37-1,-1 7-36,-20 65 18,29-95-58,4-27-192,0 0 1,0 0 0,0 1 0,1-1 0,0 0 0,3 9-1,3 8-6397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06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9328,'0'0'0,"13"0"0,13 0 80,7-1 0,2-2 16,-2-1 0,-9 0-96,-1-7 8,13-15-8,-1 0-6792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06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484 36 9688,'-7'-4'21,"1"0"1,-1 1-1,0-1 1,-1 2-1,1-1 1,0 1-1,-1 0 0,-11-2 1,-52-3 237,64 7-246,-5 0 29,-1 0 1,0 1-1,1 0 1,-1 1-1,1 1 1,-22 6-1,19-4 10,2-1 47,0 0 1,0 2-1,0-1 0,1 2 0,0 0 0,-17 12 0,17-11-26,-59 44 764,59-43-754,12-9-70,0 1 1,-1-1-1,1 0 0,0 0 1,-1 0-1,1 1 0,0-1 1,-1 0-1,1 1 0,0-1 1,0 0-1,-1 1 0,1-1 1,0 0-1,0 1 0,-1-1 1,1 1-1,0-1 0,0 0 1,0 1-1,0-1 0,0 1 1,0 3 18,0 0 1,0 0 0,0 0-1,1 0 1,-1 0 0,1 0-1,0 0 1,1-1 0,-1 1-1,1 0 1,2 4 0,6 3 87,0-6-95,1 0 0,-1-1 0,1 0 0,0 0 0,20 2 0,-5-4 9,173-14-1569,-75 3-6338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07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290 166 5024,'52'-106'740,"-49"99"-345,-2 6-384,-1 0 0,0 1 0,1-1 0,-1 0 1,1 0-1,-1 0 0,0 0 0,0 0 0,0 0 0,1 0 0,-1 0 0,0 0 0,0 0 0,0 0 0,-1-2 0,0-30 1438,1 31-824,-1 2-597,0 1-1,-1-1 1,1 1-1,0-1 0,0 1 1,-1 0-1,1 0 1,0 0-1,0-1 1,0 1-1,0 0 0,0 0 1,0 0-1,0 1 1,0-1-1,1 0 0,-1 0 1,0 0-1,1 1 1,-1-1-1,0 0 0,1 1 1,0-1-1,-1 3 1,-8 25 39,2 1-1,1 0 1,2 0 0,0 0 0,1 31 0,11 107-15,-6-150-50,1 25 7,-4 0-3,-5 12-3,3-41-1,0-1 0,-1 1 0,-1-1 0,0 0 0,-1 0 0,-9 14 0,-41 55 9,52-75-11,-27 31 23,18-25-19,-20 24 0,7-11-570,-49 39 0,57-53-5047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07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1 199 8432,'3'-2'0,"1"0"0,0 0 0,0 0 0,0 1 0,0-1 0,0 1 0,0 0 0,0 0 0,6-1 0,0 1 0,122-30 289,-94 22-113,-1-2 0,0-2 0,0-1 0,-1-2 0,56-34 0,-86 46-148,2-1 21,1-1-1,0 1 1,0 1 0,0 0-1,18-6 1,-24 10-18,3 2-10,-6-1-20,1-1 0,0 1 0,0 0-1,-1 0 1,1 0 0,0-1 0,-1 1 0,1 0 0,-1 0 0,1 0-1,-1 0 1,1 0 0,-1 0 0,0 0 0,1 0 0,-1 0 0,0 0-1,0 2 1,0-2 0,-2 21 1,1-15-2,-11 20 0,6-16 0,2-6 0,3-3 0,0-1 0,0 1 0,0-1 0,0 1 0,1 0 0,-1-1 0,0 1 0,1 0 0,0-1 0,-1 1 0,1 0 0,0 0 0,0 0 0,0 2 0,-1 0-1,1-3 1,-1 0-1,1 0 1,0 0 0,-1 1-1,1-1 1,0 0 0,0 0-1,0 1 1,0-1 0,0 0 0,1 0-1,-1 1 1,0-1 0,1 0-1,-1 0 1,0 0 0,1 1-1,0-1 1,-1 0 0,1 0-1,-1 0 1,2 1 0,4 4-2,-3-4-3,3 0 2,-4-1 3,0-1 0,0 0-1,0 0 1,0 0-1,0 0 1,0 0 0,-1 0-1,1 0 1,0-1-1,0 1 1,0-1 0,0 1-1,0-1 1,-1 0-1,1 0 1,3-2 0,1-1 21,1-1 1,-1 0-1,0 0 0,-1 0 1,1-1-1,-1 0 1,0 0-1,-1 0 1,1-1-1,-1 0 0,-1 0 1,1 0-1,4-13 1,-8 19 327,1 1-338,-1 0 1,1 0-1,-1 0 1,1 0-1,-1 1 1,0-1-1,1 0 1,-1 0-1,1 0 0,-1 1 1,0-1-1,1 0 1,-1 0-1,0 1 1,1-1-1,-1 0 1,0 1-1,1-1 0,-1 0 1,0 1-1,0-1 1,1 1-1,-1-1 1,0 0-1,0 1 1,0-1-1,0 1 0,1-1 1,-1 1-1,0-1 1,0 1-1,0 0 1,0 21 50,1-3-3,3-11-55,0-1-6,14 16-1336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08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7640,'1'0'209,"6"3"-10,44 11 166,-42-13-331,0 1 0,0 0 0,13 6 0,-20-7-16,0 1 1,0 0-1,0-1 0,0 1 0,-1 0 0,1 0 1,-1 0-1,1 0 0,-1 0 0,0 0 0,0 0 1,0 0-1,2 4 0,5 24 83,-8-29-101,1 2 21,-1 0 0,0 0-1,0 0 1,0 0 0,0 0 0,0 0-1,-1 0 1,1 0 0,-1 0 0,0 0 0,0 0-1,0-1 1,0 1 0,0 0 0,-1 0-1,1-1 1,-1 1 0,-4 4 0,5-6 80,1 0 21,-1-1-107,1 1 0,0-1 0,-1 1-1,1-1 1,0 1 0,0-1-1,-1 1 1,1-1 0,0 1 0,0-1-1,0 1 1,0 0 0,0-1-1,0 1 1,0-1 0,0 1 0,0 0-1,0-1 1,0 1 0,0-1 0,0 1-1,0 0 1,0-1 0,1 1-1,-1-1 1,0 1 0,0-1 0,1 1-1,-1-1 1,0 1 0,1 0-1,0 0-10,0 0 0,-1-1 0,1 1 0,-1-1 0,1 1 0,0 0 0,0-1 0,-1 1 0,1-1 0,0 0 0,0 1 0,-1-1 0,1 1 0,0-1 0,0 0 0,0 0-1,0 0 1,1 1 0,11 3 24,8 7 2,25 18 0,-24-7-26,-20-20-3,-1 1-1,1-1 1,-1 1-1,0-1 1,1 1 0,-1-1-1,0 1 1,1 5-1,-2-5 1,0 1-1,0 0 0,0-1 0,0 1 0,0 0 0,-1-1 1,0 6-1,-1-5-1,1 0 1,-1 0 0,1 0-1,-1 0 1,0 0 0,0-1 0,-1 1-1,1-1 1,-1 1 0,0-1-1,0 0 1,0 0 0,0 0-1,0 0 1,-1-1 0,-3 3 0,0-1-1,0-1 0,0 1 1,0-2-1,0 1 1,-1-1-1,-10 2 0,-35 1-5,35-5 4,15 0 1,-1 1-1,1-1 1,0 0 0,-1-1-1,1 1 1,0-1-1,-1 1 1,1-1 0,0 0-1,0 0 1,-6-3-1,7 3 1,1 1 0,1-1 1,-1 1 0,1 0-1,-1-1 1,1 1 0,0 0-1,-1-1 1,1 1 0,0-1-1,-1 1 1,1 0 0,0-1-1,-1 1 1,1-1 0,0 1-1,0-1 1,0 1 0,0-1-1,-1 1 1,1-1 0,0 1-1,0-1 1,0 0 0,0 1 0,0-1-1,0 1 1,0-1 0,0 1-1,1-2 1,4-13-743,-5 14 277,7-16-5447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08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1 9072,'5'10'7,"8"28"59,8 43-1,-2 20-51,-11-49 9,-3-1 1,-1 1 0,-4 55-1,-9-38 13,2-40 99,-63 130 73,50-129 0,-5 0-520,-1-2 0,-58 48 0,3-16-5641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09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553 38 7896,'0'0'224,"-2"-3"-38,2 1-133,-1 0-1,0 0 0,0 1 0,1-1 0,-1 0 0,-1 0 0,1 1 0,0-1 0,0 1 1,-1-1-1,1 1 0,0-1 0,-1 1 0,1 0 0,-1 0 0,0 0 0,0 0 0,1 0 1,-1 0-1,0 0 0,0 1 0,-4-2 0,1 1 6,-1 0-1,1 1 1,-1-1-1,1 1 1,-1 0-1,0 1 1,1-1-1,-1 1 1,1 0-1,-1 1 1,-4 1-1,3-1-27,0 0-1,1 1 1,0 0-1,-1 0 1,1 1-1,0-1 1,1 1-1,-1 0 1,1 1-1,-6 5 1,9-8-25,0 0 0,1 0 0,-1 0 0,1 0 0,-1 0 0,1 0 0,0 0 1,0 1-1,0-1 0,0 0 0,0 1 0,0-1 0,1 1 0,-1-1 0,1 1 0,0-1 1,0 1-1,0-1 0,0 1 0,0-1 0,0 1 0,1-1 0,0 4 0,3 2-1,0-1-1,0 0 0,1 0 1,0 0-1,8 8 0,22 21-2,-32-34-1,-1 1 0,1-1 0,-1 1 0,1 0-1,-1 0 1,0 0 0,0 0 0,2 6 0,5 8-5,12 38 2,-20-52 3,-1 1-1,0-1 0,0 1 0,-1 0 0,1-1 0,-1 1 1,1-1-1,-1 1 0,0-1 0,-1 0 0,1 1 0,0-1 1,-1 0-1,0 0 0,0 0 0,0 0 0,-4 5 0,3-4 0,-8 7-5,0-4 4,0 0 0,0 0 0,-1-1 0,0 0 1,0-1-1,0 0 0,-17 4 0,-36 8 1,-17 0 1,10-5 0,20-6 0,18-8 0,32 2 0,0 0 0,1-1 0,-1 1 0,0-1 0,1 0 0,-1 0 0,1 1 1,-1-1-1,1 0 0,-1 0 0,-1-2 0,2 1 1,0 1 0,0-1-1,0 0 1,0 1 0,1-1 0,-1 0-1,1 1 1,-1-1 0,1 0 0,-1 0 0,1 0-1,0 0 1,0 0 0,0 1 0,0-1-1,0 0 1,0 0 0,1 0 0,-1 0 0,0 0-1,1 1 1,0-1 0,-1 0 0,2-2-1,3-6 6,0 1-1,0-1 0,9-10 0,-9 11 2,-2 4-5,0 1 0,0-1 0,0 1 0,1 0 1,-1 0-1,1 1 0,0-1 0,0 1 0,1 0 0,6-4 1,-10 6-2,-1 0 0,1 1 0,0-1 0,0 1 0,0-1 1,-1 1-1,1 0 0,0-1 0,0 1 0,0 0 0,0-1 1,0 1-1,0 0 0,0 0 0,0 0 0,-1 0 0,1 0 1,0 0-1,0 0 0,0 0 0,0 0 0,0 0 0,1 1 1,0 0-1,-1 0 1,1 1 0,0-1 0,-1 0-1,1 1 1,-1-1 0,0 1 0,0-1-1,2 3 1,15 24 2,-5-3 5,-2 1 0,17 52 0,-19-48 1,3 2-8,-8-26-2,1 0 0,26 44 103,-22-38-1466,2 3-4977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10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8520,'-6'4'14,"-2"2"27,-6 23-16,9-15 28,1 0 0,1 1 1,0-1-1,1 0 0,0 1 1,1 0-1,3 28 1,-2 20 264,-1-40-102,1 0 0,1 0 0,1 0 0,6 26 0,-5-39-1192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11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6640,'-7'30'-119,"-4"60"-1,8-55 75,-5 19 9,5-42 28,1-3-4,-1 0 0,2 1 0,-1-1-1,1 0 1,1 0 0,0 1 0,0-1 0,2 14-1,6-1-5,0 0-1,2-1 1,0 0-1,2 0 1,25 35-1,-7-11 13,-26-39 4,0-1 0,0 1 0,1-1 0,0 0 0,0 0 1,0-1-1,0 1 0,1-1 0,-1 0 0,1 0 0,0-1 0,12 5 0,-7-4 8,0 0 0,0-1 1,1-1-1,-1 0 0,19 1 0,-23-3 5,-1-1 1,0 0-1,1 0 0,-1 0 0,0 0 0,0-1 1,0 0-1,0-1 0,8-3 0,-5 1 4,11-3 45,0-2 0,-1-1 0,0 0-1,21-18 1,-20 15 7,-3 2 21,1 0 0,1 2 0,20-10 0,-35 19-59,0 1 0,0-1 0,0 0 0,0 1 0,-1 0 0,1 0 0,0 0 0,0 0 0,0 1 0,0-1 0,0 1 0,0 0-1,4 2 1,39 19 116,-40-19-145,0 1 25,1 1 0,-1-1 0,0 1 0,0 1 0,0-1 0,-1 1-1,0 0 1,11 14 0,1 1 35,-6-8-34,0 0 0,1-2 0,0 1 0,16 10 0,-27-22-24,-1 1 0,0-1-1,0 1 1,0-1 0,1 0 0,-1 0-1,0 1 1,1-1 0,-1 0-1,0 0 1,0 0 0,1 0-1,-1-1 1,0 1 0,0 0-1,2-1 1,5 0 3,2 1-2,-6 0-2,-1 0 0,0-1 0,1 1 0,-1-1 0,1 1 0,-1-1 0,0 0 0,0 0 0,5-3 0,17-7 8,34-22-1,-54 30-5,-1 0 0,1 0-1,-1 0 1,0-1-1,0 1 1,-1-1 0,1 0-1,4-7 1,2-2 0,1 1 0,-6 6 2,1 0-1,-2-1 1,1 0 0,4-8 0,5-10 17,-1 0 1,19-53 0,-29 66-19,-1 7 1,-1 0 1,0 0-1,0 0 1,-1 0 0,0-10-1,1-27 62,-7-48-1,6 83-51,-1 1-1,0-1 0,-1 0 1,1 1-1,-1 0 0,-1-1 1,1 1-1,-1 0 0,0 0 0,-7-10 1,9 16-11,0 0 1,1 0-1,-1 0 0,0 0 1,1 0-1,-1 0 1,0 0-1,1 0 1,-1 0-1,0 0 1,1 1-1,-1-1 0,1 0 1,-1 1-1,0-1 1,1 0-1,-1 1 1,1-1-1,-1 1 0,1-1 1,-1 0-1,1 1 1,-1-1-1,1 1 1,-1 1-1,1-2 1,-13 20 60,2 0 0,-17 44 1,14-26-17,2 0 0,-10 54-1,19-75-44,-3 31 7,5-11 9,2-1-1,9 60 1,-8-84-17,10 30 23,8 7-1043,-10-33-4223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11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1 120 8344,'0'-2'18,"1"0"1,-1 0-1,1 1 1,0-1 0,0 0-1,0 1 1,0-1-1,0 1 1,0-1-1,0 1 1,0-1 0,1 1-1,-1 0 1,0 0-1,1-1 1,2 0-1,34-11 271,-29 11-263,70-18 88,162-28-1052,-197 39-4428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11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1 588 8792,'0'0'98,"10"-4"104,-3-2-120,-1-1 0,0 1 0,0-1 1,0-1-1,7-12 0,-4 7-42,6-9 128,-1 0 0,-2-1 0,0 0 0,10-27 0,-14 32-55,0 2-75,-5 10 24,0-1 0,-1 0 1,1 0-1,1-9 1,15-90 616,-11 57-437,4 0 182,-10 41-334,1-1-1,-1 0 1,0 1-1,-1-1 0,0 0 1,-1 0-1,0 0 1,-1-16-1,-4 38 155,-34 107 2,30-89-215,0 0 0,3 1 0,-5 47 0,9-23-26,6-1 0,5-6-3,-7-39-3,1 0 0,0 0-1,0 0 1,1 0 0,1 0 0,0-1 0,0 0 0,10 13 0,-12-20 0,-1-1 0,1 1 0,-1-1 0,1 1 0,0-1 0,0 0 0,0 0 0,0 0 0,0-1 0,0 1 0,0-1 0,0 1 0,0-1 0,5 0 0,-5 0 0,5 0-56,0 1 1,1-1-1,-1-1 0,0 0 0,1 0 1,-1 0-1,16-6 0,-5 2-1131,31-7-6952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12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434 15 9144,'32'-12'350,"-31"12"-76,22-2 723,-22 2-984,0 0-1,-1-1 1,1 1 0,0 0 0,0 1-1,0-1 1,0 0 0,0 0-1,0 0 1,0 0 0,-1 1 0,1-1-1,0 0 1,0 1 0,0-1-1,0 0 1,-1 1 0,1 0 0,0-1-1,-1 1 1,1-1 0,0 1-1,-1 0 1,1-1 0,0 1 0,-1 0-1,1-1 1,-1 1 0,0 0-1,1 0 1,-1 0 0,0 0 0,1-1-1,-1 1 1,0 1 0,1 1-4,0 0 1,0-1-1,-1 1 0,1 0 1,-1 0-1,0 0 1,0 0-1,0 0 0,0-1 1,-1 1-1,0 5 1,-3-1 6,1 0 0,-1 0 0,-1-1 0,1 1 0,-1-1 0,0 0 0,-10 9 1,2-1 7,12-13-15,0 0 0,0 0-1,0 0 1,0 0 0,0 0 0,0 0-1,0 1 1,1-1 0,-1 0 0,0 1-1,1-1 1,-1 0 0,1 1 0,0-1-1,-1 1 1,1-1 0,0 1 0,0-1-1,0 1 1,0-1 0,0 0 0,0 1-1,0-1 1,0 1 0,0-1 0,1 1 0,-1-1-1,1 1 1,-1-1 0,1 0 0,0 1-1,0 0 1,3 3 23,0-1-1,1 0 1,-1 0-1,1 0 1,-1 0-1,9 4 1,-9-6-37,7 5 16,21 16 80,-25-17-71,0 1 0,0 0 0,-1 1 0,1-1 0,-2 1 0,1 1 0,-1-1 1,0 1-1,-1-1 0,0 1 0,3 12 0,-3 17 5,-7-23 30,-3-4-41,0-1-1,0 0 1,-1 0-1,-1 0 1,-10 11-1,0-10 41,-22 4-15,-49 12 0,67-21 25,-35 3 0,28-6-45,1 2-9,13-2-5,1-1-1,-29 0 1,-91-6-1513,66-3-6105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07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646 714 9592,'0'-3'1,"0"-4"27,0 1 0,0 0 0,0-1 0,-1 1 0,0 0-1,0 0 1,-1 0 0,0 0 0,0 0 0,-4-8 0,-15-18 56,21 31-69,-1 0 1,1 0 0,-1 1-1,1-1 1,-1 0-1,1 1 1,-1-1 0,0 1-1,1-1 1,-1 1 0,0-1-1,0 1 1,1-1 0,-1 1-1,0-1 1,0 1-1,-1 0 1,-13-5 68,0 1 1,-1 1-1,1 1 0,-29-2 0,17 8 310,-17 10-130,-59 27 0,74-24 17,-42 30 202,-125 110-1,185-143-287,9-10-174,1 0 1,-1 1-1,1 0 1,-1-1-1,1 1 1,1 0-1,-1-1 0,1 1 1,0 0-1,0 0 1,0 6-1,1-10-16,-1-1-1,0 1 1,0-1-1,0 1 0,0-1 1,0 1-1,0 0 1,1-1-1,-1 1 1,0-1-1,1 1 1,-1-1-1,0 1 0,1-1 1,-1 0-1,0 1 1,1-1-1,-1 1 1,1-1-1,0 1 1,8 5 14,0 0 1,1-1 0,0 0 0,-1 0-1,20 5 1,-8-6 15,102-4 14,-107-1-39,0 0-1,23-5 0,-11 0-3,64-10-1,-6-7 0,-15-3-2,-65 23-1,8-2-2,-1-2 1,13-8 0,-23 13 1,1-1 0,0 1 0,-1-1 0,0 0 0,0 0 0,0-1 0,0 1 0,0-1 0,-1 1 0,0-1 0,3-5 0,-5 8-2,1 1 0,-1 0 0,0-1 0,0 1 1,0-1-1,1 1 0,-1-1 0,0 1 0,0 0 0,0-1 0,0 1 1,0-1-1,0 1 0,0-1 0,0 1 0,0-1 0,0 1 0,0-1 0,0 1 1,0-1-1,-1 1 0,1 0 0,0-1 0,0 1 0,0-1 0,-1 1 1,1 0-1,0-1 0,-1 0 0,-2 0 0,0 0 1,-1 0 0,1 0-1,0 0 1,-1 1-1,1-1 1,0 1-1,-1 0 1,1 0-1,-1 0 1,1 0-1,0 1 1,-1 0-1,-3 0 1,3 0 0,-10 1 5,0 1-1,0 1 1,0 0-1,1 1 1,-1 0-1,-15 9 1,18-9-2,5-2 3,0-1-1,1 1 1,-1 1-1,1-1 1,-1 0 0,-7 8-1,0 1 1,-1-3-2,10-6 2,0 0 0,0 0 1,0 0-1,1 0 0,-1 1 0,-4 6 0,-26 39 52,33-48-58,1 0 1,-1 1 0,1-1 0,0 1 0,-1-1 0,1 0 0,0 1 0,0-1 0,0 1 0,0-1-1,0 1 1,0-1 0,0 1 0,0-1 0,1 0 0,-1 1 0,0-1 0,1 1 0,-1-1-1,1 0 1,1 3 0,15 16 0,-16-19 0,11 5 6,30 2 4,-27-8-11,1 0 1,22-3-1,46-12 4,8-9-3,-67 15-2,44-23 0,-46 19 0,-1-1 0,21-17 0,-18 10 0,32-34 0,19-34 0,-42 48-1,90-119-5,-38 45 2,-73 94-8,0-7 5,16-52 1,-27 76 3,-1 1 0,0-1 0,0 0 1,-1 0-1,1 0 0,-1 0 1,0 0-1,0 0 0,0 0 1,-1-5-1,-1-3-1,-2-14-4,4 26 8,0 0-1,0-1 0,0 1 1,0 0-1,0 0 1,0 0-1,0-1 0,0 1 1,0 0-1,0 0 1,0 0-1,0-1 0,0 1 1,0 0-1,0 0 1,0 0-1,-1 0 0,1 0 1,0-1-1,0 1 1,0 0-1,0 0 0,0 0 1,-1 0-1,1 0 0,0 0 1,0-1-1,0 1 1,-1 0-1,1 0 0,0 0 1,0 0-1,0 0 1,-1 0-1,1 0 0,0 0 1,0 0-1,0 0 1,-1 0-1,1 0 0,0 0 1,0 0-1,-1 0 1,-7 0-6,0 1 1,-1 0 0,1 0 0,0 0 0,0 1 0,-14 5 0,19-6 3,-19 8-24,-93 67-10,93-55 16,-80 105-7,84-97 14,-52 141-6,60-136 7,-20 112 1,28-123 5,5 3 1,7 34 0,-4-48-1,1-6 4,1 0 0,-1 0 1,1-1-1,0 0 1,10 4-1,-1-6-4,12-5 0,56-12 1,-57 4-8,131-79-7,-127 64 1,106-127 0,-115 118 13,32-56-1,6-14 6,-58 100 1,16-30 1,-1 0 1,-2-1-1,-1-1 1,12-44 0,-20 58 2,3-9 2,-1 0 1,7-57 0,-8 11 13,-8 76-20,0 1 1,0 0 0,0 0-1,0 0 1,0-1 0,-1 1 0,1 0-1,0 0 1,0 0 0,0-1-1,0 1 1,0 0 0,0 0 0,-1 0-1,1 0 1,0-1 0,0 1 0,0 0-1,0 0 1,-1 0 0,1 0-1,0 0 1,0 0 0,0 0 0,-1 0-1,1-1 1,0 1 0,0 0-1,-1 0 1,1 0 0,0 0 0,0 0-1,0 0 1,-1 0 0,1 0-1,0 0 1,0 0 0,-1 1 0,1-1-1,0 0 1,0 0 0,0 0-1,-1 0 1,1 0 0,0 0 0,0 0-1,0 0 1,0 1 0,-1-1 0,1 0-1,0 0 1,-14 8 8,3-1-4,5-3 0,0 1 0,0-1 0,1 1-1,-1 0 1,1 0 0,-5 8 0,-82 110 35,33-20-20,12-14-16,6-1 1,11 5-3,21-50-3,-8 73 0,17-110 1,-1-1-1,0 1 0,1 0 0,0 0 1,1 0-1,-1-1 0,4 12 0,-1-1 1,6 23-2,-7-35 1,-1-1 1,1 1-1,-1-1 0,1 0 0,0 1 0,0-1 0,0 0 1,1 0-1,-1 0 0,1-1 0,0 1 0,0-1 1,0 1-1,0-1 0,0 0 0,0 0 0,4 1 0,-2 0 0,-4-2 1,1 0-1,0 0 0,0 0 0,0 0 1,0 0-1,0 0 0,0-1 0,0 1 1,0 0-1,0-1 0,0 0 0,0 0 1,0 1-1,0-1 0,4-1 1,3 1-2,0 1 0,-6-1 0,0 1 1,0-1-1,0 0 0,-1 0 0,1-1 1,0 1-1,0 0 0,-1-1 1,1 0-1,0 0 0,-1 1 1,5-3-1,5-3-13,0 0 0,0-1 0,-1 0 0,0-1 0,0 0 0,-1-1 0,0 0 0,14-16 0,-14 13 3,-6 7-14,1-1-1,-1 0 0,0 0 1,5-11-1,4-8-210,-2 0 1,-1-1-1,0 0 1,8-43-1,-17 67-12,-3 7 48,-4 14 75,1 0 0,0 0 0,-1 22 0,5-30 103,0 0 0,1-1-1,0 1 1,0 0 0,1-1 0,1 1 0,4 14-1,-5-21 16,1 0-1,0 0 1,0 0-1,1 0 1,-1 0 0,1-1-1,0 1 1,0-1-1,0 0 1,0 0-1,5 4 1,-2-2-1,4 0-31,5-2 22,1 0 1,25 0 0,-23-5-2,-8 0 13,0 0 3,0-1 1,-1 0-1,1 0 1,0 0-1,-1-1 0,0-1 1,0 0-1,0 0 1,9-8-1,23-20-5,1-11 7,-9-5 1,-6-1 0,-7 4 0,-4 7 1,7-3 7,-22 39 15,-7 28 13,-12 44 1,-14 102 7,24-132-16,-50 167 15,43-164-23,-71 188 8,67-184-7,8-23-11,-3 8 1,-1 0-1,-1-1 1,-2-1-1,-44 54 1,47-65 2,-5 7 0,-1-2 0,-1 0 0,-38 30 0,-29 7 32,74-56-11,6-4-27,1 0 0,-1-1 0,1 0 1,0-1-1,0 0 0,-14-5 0,9-2 48,7 0-40,-1 0 0,2-1 0,-1 1 0,1-1 1,-5-16-1,9 25-6,1 0 0,-1-1 0,1 1 0,0-1 1,-1 1-1,1-1 0,0 1 0,0-1 1,0 1-1,1-4 0,3-25 70,18-59 1,-10 60 80,81-147 69,-67 137-41,136-137 87,-124 147-54,155-94 87,-157 106-121,109-34 69,-123 47-96,-2 4-90,-1 1 1,23 4 0,-32 0 29,-6 1-232,0 0 0,0 1 1,0-1-1,-1 1 0,0 0 1,0 0-1,-1 0 1,0 0-1,0 0 0,2 14 1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12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0 10136,'0'0'0,"0"8"64,-2 3 8,-3 1-72,-3 2-24,-7 1 24,1-4-216,11-3 216</inkml:trace>
  <inkml:trace contextRef="#ctx0" brushRef="#br0" timeOffset="1">438 335 7352,'-3'23'6,"3"-16"3,-1-1-1,0 0 0,-1 1 1,-3 9-1,-3 5 35,0-1 0,-1 0 1,-1-1-1,-1 0 0,-26 34 1,-19 5 433,-95 82 572,84-85-2071,-2 1-4358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13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7352,'0'0'1248,"1"4"-1242,3 8-202,0-1 0,-2 1 0,1-1-1,0 19 1,0 5-4797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13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0 4664,'0'0'0,"-11"25"0,0-5-784,2 6 784,0 0-2432</inkml:trace>
  <inkml:trace contextRef="#ctx0" brushRef="#br0" timeOffset="1">18 436 2608,'0'0'0,"-10"11"0,2 0-1480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48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96 9328,'10'2'26,"-9"-1"-12,1-1-1,-1 0 1,1 1 0,-1-1-1,0 0 1,1 0 0,-1 0-1,1 0 1,-1 0 0,1 0-1,-1 0 1,0 0 0,1-1 0,-1 1-1,1 0 1,-1-1 0,0 1-1,1-1 1,-1 0 0,0 1-1,0-1 1,0 0 0,3-2-1,-3 3 201,1-3-1,24-25 700,-24 27-639,0 0-1,7-5-173,-7 5 127,11-5 566,-7 2-665,-4 3 205,-1 0-267,5-4-5,-5 4 138,-1 0-163,0-5-8,0 5-4,0-1-28,0-5-8,-1 4-15,0-3-4,-1 4-18,-4-2-6,5 3-18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49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24 9056,'-1'-2'-56,"-2"-3"13,6 2 54,11-1 53,1 1 0,0 0 0,-1 1 0,1 1 0,27 1 0,-39 0-64,19 0 262,-1 2 0,1 0 0,37 10 0,-53-10-204,0-1 0,0 1 0,0 0 0,-1 1 1,1-1-1,-1 1 0,1 0 0,-1 1 0,0-1 0,0 1 1,-1 0-1,1 0 0,-1 1 0,0-1 0,0 1 0,0 0 1,0 0-1,5 11 0,-6-9-29,11 32 150,-10-13-50,0 0 0,1 35 0,-1 32 67,-4-90-190,0-1 1,1 1 0,-1-1 0,1 0 0,0 1 0,-1-1 0,1 0-1,1 1 1,-1-1 0,0 0 0,0 0 0,1 0 0,2 4 0,-1-4-1,4 3 28,15 2-13,1-2 0,-1 0 0,1-2 0,0 0 0,35-1 0,-44-3-3,0 0 0,-1-1 0,19-4 0,-16 3-7,-8 1 44,-5 2-47,-1 0 1,0 0-1,0-1 1,1 1 0,-1-1-1,0 1 1,0-1 0,0 0-1,0 0 1,0 0-1,0 0 1,0 0 0,0 0-1,2-3 1,1-3 76,-5 7-80,0 0-1,0-1 1,1 1-1,-1-1 0,0 1 1,0-1-1,0 1 1,0 0-1,0-1 1,0 1-1,0-1 1,0 1-1,0-1 0,0 1 1,0-1-1,-1 1 1,1 0-1,0-1 1,0 1-1,0-1 0,0 1 1,-1 0-1,1-1 1,0 1-1,0-1 1,-1 1-1,1 0 0,0-1 1,-1 1-1,1 0 1,0 0-1,-1-1 1,1 1-1,-1 0 1,0-1-1,-18-8 102,8 7-74,0 1 1,1 0-1,-1 0 1,0 1-1,0 0 1,0 1-1,1 1 0,-1-1 1,0 2-1,-10 3 1,18-5-16,0 0-1,0 1 1,0 0 0,1-1-1,-1 1 1,0 0 0,1 0-1,0 0 1,-1 1 0,1-1-1,0 1 1,0-1 0,-1 4-1,-1-2 7,2 0-4,0 0 1,0 1-1,0-1 0,1 0 1,-1 1-1,1-1 1,0 1-1,0-1 0,1 1 1,-1 0-1,1 8 0,0-6 0,-1 8 17,1 0 0,0-1 0,1 1 0,4 19 1,-2-17-22,11 76 117,-2-29-76,-11-58-52,11 80 52,-11-71-47,0 0 0,0 0 1,-2 1-1,-1 15 0,1-28-6,0 0 0,-1 1-1,1-1 1,-1 0 0,1 0-1,-1 0 1,0 0 0,0 0-1,0 0 1,0 0 0,-1-1-1,1 1 1,-5 3 0,2-3-1,1 1 2,-1 0-1,1 0 1,-1-1-1,0 0 1,0 0-1,-1 0 1,1-1-1,-9 3 1,6-2 4,3-1 2,1 0 0,-1-1 0,1 0 0,-1 0 0,1-1 0,-1 1 0,0-1 0,1 0 0,-1 0 0,0 0 0,-7-2 0,6 1 2,1 0 6,0 0 0,1 0 0,-1-1-1,1 1 1,-1-1 0,1 0 0,-1 0-1,-7-6 1,6 4-2,-3-5 59,-3-9-503,2 0 0,1-1 0,-13-33 0,-6-23-8605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44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0 904,'0'0'1704,"-1"6"-1512,-2 12-54,1 1-1,1 0 1,1 26-1,0-11 49,-5 42-1,-19 171 30,13-49-79,-15 45-37,15-126-69,-17 213 98,19-178-82,3-64 12,3-63-50,2 2-2,0-14 4,-1-1 1,0 1 0,-5 18-1,-63 208 191,44-155-171,16-49 51,-49 279 279,56-289-266,1 0 0,1 1-1,4 39 1,-1-41-48,0 15 205,12 65-1,-3-33 68,-2 2 134,0 87 0,-15-52-101,-4 157 377,2-167-472,2 49-12,4-102-75,8 75 1,-2-76-33,12 150 316,-13-171-433,1 35 115,-10 83 14,-4-62 37,5-52-159,1 0-10,-10 41 84,-42 126 229,51-174-311,-8 44 128,11-47-122,-6 35 183,2 0-1,3 95 1,0-2 262,3-144-464,-2 48 175,2 98 242,-3-103-314,1-30 1,0 1-1,2 0 0,0 0 0,2 18 1,1-7 140,-3-20-223,0-4 116,0 0-82,0 5-2,0-4-14,2 3-1,2 0-29,0 1 1,0-1-1,0 0 0,1-1 1,0 1-1,0-1 1,1 0-1,-1 0 0,1 0 1,8 4-1,-8-5-13,4 2 17,0-1 1,0 0 0,0 0 0,1-1 0,-1 0 0,1-1 0,12 2 0,-5-1 11,10 4 42,1-3 0,-1 0 0,55 1 0,-68-5-61,34-5 79,-34 3-73,180-17 227,-96 15-157,160-4 108,-131 5-128,184 0 53,-184 0-89,165 11 28,-199-4-49,95 16 23,-153-16-20,20 4 6,-29-3 17,1-2-1,0-1 0,0-1 1,28-2-1,-2-8 31,-52 8-40,9-14 433,-11 13-447,0 0 1,0 0 0,0 0 0,-1 1 0,1-1 0,0 0 0,0 0 0,0 0 0,-1 0 0,1 1 0,0-1 0,-1 0 0,1 0 0,-1 1 0,1-1 0,-1 0 0,1 1 0,-1-1 0,0 0 0,0 0-8,0 0 0,0-1 1,0 1-1,0 0 0,0 0 0,1-1 0,-1 1 0,0 0 0,1-1 0,-1 1 0,1-1 1,-1 1-1,1-2 0,-54-214 279,36 114-228,-3-72-1,18 136-16,-6-184 16,8 173-16,-4-212 15,5 209-20,2-201 17,-1 204-24,5-209 14,-5 208-22,7-326 26,-5 268-41,-2 64 8,13-316 25,-9 265-34,-3 58 2,0-54 1,-3-14-4,-1 10 2,-3 12-2,-1 8 2,-3 0-4,3-6-1,2-13 0,3-5 0,4 3 0,4 2 0,5 3 0,4 1 0,-1-2 0,-11 65 0,24-104-6,1-1-25,-19 76-2,-6 39 29,28-153-91,-29 150 89,1-50-33,12-165-65,4 96 64,-17 81 30,-2 33 8,-6-122-21,3 138 19,0 0-1,0 0 0,-1 1 1,0-1-1,-1 1 1,-6-14-1,9 23 5,1 0 0,-1 0-1,1-1 1,-1 1 0,1 0 0,-1 0-1,1 0 1,-1 0 0,1 0-1,-1 0 1,1 0 0,-1 0 0,1 0-1,-1 0 1,1 0 0,-1 0 0,1 0-1,-1 0 1,1 0 0,-1 0-1,1 1 1,-2-1 0,1 1-1,-10 3-525,0 1 1,1 0-1,-17 12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45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0 103 1264,'3'0'19,"1"0"-1,-1 0 1,0 0 0,1-1 0,-1 1-1,0-1 1,1 0 0,-1 0 0,0 0-1,0-1 1,0 1 0,0-1-1,0 1 1,0-1 0,-1 0 0,1 0-1,-1 0 1,1-1 0,3-3 0,12-19 1155,-17 23-602,1 2-277,4-4-3,-4 3-15,80 8 631,-7 0-580,-54-6-292,46-2 196,102-8 35,-131 7-87,301-23 453,-226 18-552,-66 5 133,313-7 555,-263 9-664,31-1 482,-95 0-540,-14 1 144,40 3-1,102 10 1033,-152-11-1115,-5-1-245,-1 0 0,1 0 0,0 0 1,-1-1-1,1 1 0,7-1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46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6904,'0'0'24,"1"0"25,5 0 16,-3 1 14,5 3 12,-4-1 18,5 2 8,-4 1-69,1-1-1,-1 1 1,0 1-1,0-1 0,-1 1 1,0-1-1,0 1 1,-1 0-1,1 1 0,2 11 1,0-5-34,-2-5 82,0 1 0,-1 0 0,0 0 0,0 0 0,-1 0 0,-1 0-1,1 1 1,-2-1 0,0 16 0,0-23-4,-2 4 0,1-7-86,1 1 0,-1-1 0,1 0 0,-1 0 0,1 0 0,-1 1 0,1-1 1,-1 0-1,1 0 0,-1 0 0,0 0 0,1 0 0,-1 0 0,1 0 0,-1 0 0,1 0 0,-1 0 0,0 0 0,1 0 0,-1-1 0,1 1 0,-1 0 0,0-1 0,1 1 5,-1 0-4,0-1 1,0 0-1,0 0 0,0 0 1,0 0-1,0 0 0,0 1 0,0-2 1,1 1-1,-1 0 0,0 0 1,1 0-1,-1 0 0,1 0 1,-1 0-1,0-3 0,-4-25 74,4 26-62,0-3-2,1-1 1,0 0-1,0 1 0,0-1 1,1 0-1,0 1 0,0-1 1,1 1-1,0-1 0,0 1 1,0-1-1,1 1 0,0 0 1,5-8-1,-6 12-5,0 0 0,0 0 0,0 0 0,0 0-1,0 0 1,1 1 0,-1-1 0,0 1 0,1 0 0,-1-1 0,1 1 0,4-1-1,-2 0 7,-1 1 2,0 0-1,1 0 1,-1 0 0,0 1-1,1-1 1,-1 1 0,0 0-1,1 0 1,5 2 0,-3-2-2,-2 0 14,0 0 1,0 1-1,-1-1 0,1 1 1,0 0-1,0 0 1,-1 0-1,1 1 0,-1-1 1,1 1-1,-1 0 1,0 1-1,0-1 1,0 1-1,0 0 0,0 0 1,0 0-1,-1 0 1,1 1-1,-1-1 0,0 1 1,0 0-1,-1 0 1,1 0-1,-1 0 1,0 1-1,0-1 0,0 0 1,0 1-1,-1 0 1,0-1-1,0 1 0,0 0 1,0 9-1,0-13 67,1 4 1,3-5-8,3-3-65,-1-1 0,1 0 0,-1 0 0,0-1 0,0 0-1,7-8 1,47-45 220,-18 16-146,-22 30 24,-20 12-122,-1 0 0,1-1 0,-1 1 0,0 0 0,1 0 0,-1-1 0,1 1 0,-1 0-1,1 0 1,-1 0 0,1-1 0,-1 1 0,1 0 0,-1 0 0,1 0 0,-1 0 0,1 0 0,-1 0 0,1 0 0,-1 0 0,1 0 0,-1 0 0,1 0 0,-1 1 0,1-1 0,-1 0 0,0 0 0,1 0 0,-1 1 0,1-1 0,-1 0 0,1 0 0,-1 1 0,0-1 0,1 1 0,14 106 76,-15-104-75,1-1 0,-1 1 1,1-1-1,0 1 1,-1-1-1,1 1 0,1-1 1,-1 1-1,0-1 0,0 0 1,1 1-1,-1-1 1,1 0-1,0 0 0,0 0 1,3 2-1,0 0-236,0-2 0,1 1 0,-1 0 0,1-1 0,10 3 0,-14-5 63,40 13-7184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47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21 7176,'0'-2'-6,"-1"1"0,0 0 1,0-1-1,0 1 1,0 0-1,0 0 0,0 0 1,-1-1-1,1 1 0,0 1 1,0-1-1,-1 0 0,1 0 1,-1 0-1,1 1 0,-3-2 1,-13 1-3,12 1 14,1 1 0,-1 0 1,1 1-1,0-1 0,0 1 0,-1 0 0,1 0 1,0 0-1,0 0 0,1 1 0,-1 0 1,1 0-1,-1 0 0,-4 5 0,-2 3 23,0-1 0,2 2 0,-10 13 0,15-21 12,0 1 1,1-1-1,0 1 0,-1 0 0,2 0 1,-1 0-1,0 0 0,1 0 1,0 0-1,0 0 0,1 1 0,-1-1 1,1 0-1,0 0 0,1 1 0,-1-1 1,1 0-1,0 0 0,0 0 1,1 0-1,0 0 0,3 8 0,-4-12-23,-1 0-1,1 0 0,0 0 0,0 0 0,0 0 1,0 0-1,0 0 0,0 0 0,0-1 0,0 1 1,1 0-1,-1-1 0,0 1 0,0-1 0,1 1 1,-1-1-1,0 1 0,1-1 0,1 0 0,2 2 26,4 1-12,-7-2-19,0 0 0,1 0 0,0-1 0,-1 1 0,1 0 0,-1-1 0,1 0 0,0 0 0,-1 0 0,1 0 0,0 0 0,-1 0 0,4-1 0,11-3 47,0 0 1,18-6-1,-23 2 35,-1-3-50,-1 0 0,0-1 0,-1 0 1,0 0-1,13-26 0,-12 5 13,-8 24-9,0 1 0,1-1 1,0 1-1,1 0 0,-1 0 0,7-8 1,-8 12 75,4 0 2,1 19 96,42 97 186,-49-110-403,1-1 0,-1 0 1,1 0-1,-1 0 0,1 0 0,-1 0 1,1 0-1,0 0 0,0 0 1,0 0-1,-1 0 0,1 0 0,0 0 1,0 0-1,0-1 0,0 1 1,0 0-1,1-1 0,-1 1 0,0-1 1,0 1-1,0-1 0,0 0 1,1 1-1,-1-1 0,0 0 0,0 0 1,1 0-1,-1 0 0,0 0 1,0 0-1,1 0 0,-1 0 0,0-1 1,0 1-1,0 0 0,1-1 1,-1 1-1,0-1 0,0 1 0,0-1 1,0 0-1,1 0 0,4-3 6,-1 0 0,0 0 0,1 0 0,-2-1 0,1 0 0,4-5 0,41-67 108,-48 74-94,5-1 3,-6 3-8,-3 47 24,1 10-41,1-44-5,1-11-24,-1 0 0,0 0-1,1 0 1,-1 1 0,1-1-1,-1 0 1,1 0 0,0 0-1,-1 0 1,1 0-1,0 0 1,0 0 0,0 0-1,0-1 1,1 2 0,0 0-875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47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7352,'0'0'144,"-4"10"120,23 5-256,7 1 0,19 13-8,-2 1-5352</inkml:trace>
  <inkml:trace contextRef="#ctx0" brushRef="#br0" timeOffset="8.62">336 181 5384,'0'1'8,"1"6"28,-1-6 324,1 1-35,2 5 26,-2-5-31,1 5 43,-2-6-337,0-1 0,-1 0 0,1 1-1,0-1 1,0 1 0,0-1 0,0 0 0,0 1-1,0-1 1,0 0 0,0 1 0,0-1 0,1 1-1,-1-1 1,0 0 0,0 1 0,0-1 0,0 0 0,0 1-1,1-1 1,-1 0 0,0 1 0,0-1 0,1 0-1,-1 1 1,0-1 0,0 0 0,1 0 0,-1 1 0,0-1-1,1 0 1,-1 0 0,0 0 0,1 0 0,-1 1-1,0-1 1,1 0 0,-1 0 0,1 0 0,-1 0 0,0 0-1,1 0 1,-1 0 0,1 0 0,-1 0 0,0 0-1,1 0 1,-1 0 0,0 0 0,1 0 0,-1 0-1,1-1 1,-1 1 0,0 0 0,1 0 0,-1 0 0,0 0-1,1-1 1,-1 1 0,0 0 0,0 0 0,1-1-1,-1 1 1,1-1 0,48-38 907,-36 28-612,0 0 1,22-13-1,-32 23-67,2 1 42,-3 0-269,-1 1-1,0-1 1,0 1 0,0-1 0,0 1 0,0 0 0,0-1 0,0 1-1,0 0 1,0 0 0,0-1 0,-1 1 0,1 0 0,0 0 0,1 2-1,0 0 29,7 8-9,-1 0-1,0 0 1,-1 1 0,0 0 0,-1 0 0,0 1 0,6 21 0,0-3-1197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43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1 7264,'0'2'32,"0"6"8,5 14 126,-4-19-160,-1-1 0,1 0 0,0 0 0,-1 0 0,1 1 0,-1-1-1,0 0 1,0 1 0,0 2 0,-1 5 1,0 0 0,-1-1 0,0 1 0,-1 0 0,0-1 0,-6 15 0,-24 60 7,19-41-14,5 1 1,4-4 4,3-11-3,1-23-2,1-4 0,-1-1 0,1 1 0,0-1 0,0 1 0,1-1 0,-1 1 0,0-1 0,0 1 0,1 0 0,-1-1 0,1 0 0,-1 1 0,1-1 0,0 1 0,0-1 0,-1 0 0,3 2 0,-3-3 0,0 1 0,0-1 0,0 1 0,0-1 0,0 0 0,0 1 0,1-1 0,-1 0 0,0 0 0,0 1 0,0-1 0,1 0 0,-1 1 0,0-1 0,0 0 0,1 0 0,-1 0 0,0 1 0,1-1 0,-1 0 0,0 0 0,1 0 0,-1 0 0,0 1 0,1-1 0,-1 0 0,0 0 0,1 0 0,-1 0 0,1 0 0,16-17 0,55-63-875,-27 31-3498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09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91 8160,'6'-3'147,"1"1"0,0 0 0,0 1 0,0 0-1,0 0 1,1 0 0,-1 1 0,0 0 0,0 1 0,0 0 0,0 0 0,0 0 0,12 4 0,-18-4-107,0 0 0,0-1 0,0 1 0,0 0 0,0 0 1,0 0-1,-1 0 0,1 0 0,0 0 0,-1 0 0,1 0 0,0 0 0,-1 0 0,1 0 0,-1 0 0,0 1 1,1 1-1,1 3 58,2 3-35,7 28 246,-4 9-4,2 86-1,-10-112-282,3 25 99,0-30-89,1-1 1,1 1-1,0 0 1,1-1-1,0 0 1,1 0-1,10 16 1,-13-27-28,-1 0 0,1 0 0,0-1 0,0 1 0,0-1 0,0 0 0,0 0 0,0 0-1,1 0 1,-1 0 0,7 2 0,-4-2 3,-3-1-3,0 0 1,0 0 0,0 0-1,1-1 1,-1 1-1,0-1 1,0 0 0,0 0-1,1 0 1,-1 0 0,0-1-1,0 1 1,0-1 0,0 0-1,5-1 1,-5 1 1,6-1 25,-1-1 0,0 0 0,0-1 0,0 1 0,0-1 0,-1-1 0,13-9 0,-4-1 213,29-33 0,-26 26-52,-15 19-60,4 0 0,-7 3-122,0 1 1,-1-1-1,1 1 0,0-1 0,-1 1 1,1-1-1,0 1 0,-1 0 0,1-1 1,-1 1-1,1 0 0,-1-1 0,1 1 0,-1 0 1,1 0-1,-1 0 0,0-1 0,1 2 1,0 0 10,2 7-6,12 16 71,-10-18-74,1-1-1,-1 0 1,1 0 0,1-1-1,-1 1 1,1-2 0,0 1-1,0-1 1,0 0 0,1 0-1,15 5 1,-10-4-8,-7-3-1,0-1-1,-1 1 1,1-1 0,0 0-1,0 0 1,8-1 0,88-1 21,-81-3-17,4-6 0,44-25 0,-54 22 0,0-6-3,-1-1 1,12-22-1,-20 23 2,4-92 3,-12 88 5,0 10-6,1 2-4,-1 0-1,0 1 1,-1-1 0,0 1-1,-1-1 1,0 1 0,0 0-1,-1 1 1,-6-10 0,-59-66 43,52 72-1,-10 1-25,1 1 0,-32-8 0,34 17 32,12 2-32,-3-1-7,1 1 0,-1 1 1,1 1-1,-1 0 0,1 1 1,-24 8-1,-46 20 66,83-30-75,0 0 0,0 0-1,-1 0 1,1 0 0,0 1-1,0-1 1,0 0 0,0 1-1,1-1 1,-1 1 0,0 0-1,1 0 1,-1 0 0,1 0-1,-1 0 1,1 0-1,0 0 1,0 0 0,0 0-1,-1 4 1,2-5-5,0-1 0,-1 0-1,1 0 1,0 0-1,0 1 0,0-1 1,0 0-1,0 0 1,0 1-1,0-1 1,0 0-1,0 0 1,0 1-1,0-1 1,0 0-1,0 0 1,0 1-1,0-1 0,0 0 1,0 0-1,0 1 1,0-1-1,1 0 1,-1 0-1,0 0 1,0 1-1,0-1 1,0 0-1,0 0 1,1 0-1,-1 1 0,0-1 1,18 20 18,-12-15-19,0-1 1,0-1 0,0 1 0,13 4 0,-5-3-1,0 0 0,25 4 0,50 0 0,88-12-8,-147-1-32,-11 1 39,20-3-87,1-3 0,-1 0 0,0-3 0,49-21 1,25-23-737,-112 57 814,-1-1 1,1 1-1,-1 0 1,1-1 0,-1 1-1,0 0 1,1-1-1,-1 1 1,0 0 0,1 0-1,-1 0 1,0-1-1,0 1 1,0 0-1,0 0 1,0 0 0,0 1-1,0 10-17,0 1-1,-1 0 0,-2 12 1,0-7 8,1 0 0,0 19 1,9 59-28,-3-79 20,4-3 16,1 0 1,0-1 0,13 14-1,-9-16-16,12 2 6,31 10 1,-39-20-13,0-3 19,1-2 1,26-4 0,-39 4 8,-1 0 1,1 0 0,-1 0 0,1 0 0,-1-1 0,0 1 0,0-1 0,0 0-1,0-1 1,-1 1 0,1-1 0,-1 1 0,5-9 0,-3 7 0,-3 2 0,1 0 1,-1 0-1,0 0 1,0-1-1,0 1 0,0 0 1,0-1-1,2-6 1,0-4-2,13-31 2,-10-2 2,-10 4 0,-5 8 0,-4 13 0,9 19 0,0 1 0,0 0 0,0 0 0,0 0 0,-1 1 0,1-1 0,0 1 0,-1 0 0,0-1 0,1 2 0,-1-1 0,1 0 0,-8 0 0,5 1 1,-12 0 6,-7 5-3,-49 17 1,53-10 3,-13 16 0,-37 41 0,52-44-1,-20 40-1,33-53-5,1 0 0,0 0-1,-6 27 1,9-31 0,1 0-1,0 0 1,1 1-1,0-1 1,0 0 0,1 0-1,0 0 1,1 0-1,-1 0 1,2 0 0,-1 0-1,7 13 1,-9-20-1,1 0 1,-1 0-1,1 1 1,0-1-1,0 0 1,-1 0-1,1 0 1,0 0-1,0 0 1,0 0-1,0 0 1,0 0-1,2 1 1,20 13 2,1-1 0,47 21 0,-41-26 5,125 20 11,-121-27 2,158 1 16,-151-5-2,179-22-1576,-105 8-6399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48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292 213 3864,'2'-5'14,"-1"-1"0,1 1 1,-1 0-1,0 0 0,0-1 0,-1 1 1,1-1-1,-1 1 0,0-1 0,-1 1 1,1-1-1,-1 1 0,0 0 0,-1-1 1,1 1-1,-1 0 0,0 0 0,-5-9 1,2 7 20,0-1 1,0 1-1,-1 0 0,0 0 1,0 0-1,-1 1 1,0 0-1,0 0 1,0 1-1,-1 0 1,0 0-1,0 0 1,0 1-1,0 1 1,-1-1-1,1 1 1,-18-3-1,22 6-10,1-1-1,-1 1 1,1 0-1,-1 0 1,1 0 0,0 1-1,-1-1 1,1 1-1,-1 0 1,1 0-1,0 0 1,-6 3-1,4-2 7,2-1-11,0 1 0,1 0 0,-1 0 0,1 0 0,0 0 0,0 0 1,0 0-1,0 1 0,0-1 0,0 1 0,0-1 0,1 1 0,-1 0 1,0 3-1,0-2 4,-4 7 24,2 1-1,-1 0 1,1 0 0,1 1-1,0-1 1,1 1 0,0-1-1,1 1 1,1 0 0,0 0-1,2 19 1,0-12 8,0-1 0,1 1-1,7 21 1,5 24 93,-4-4 71,4 103 0,-15-159-229,-1-1-1,1 1 1,-1-1-1,0 0 1,0 1 0,0-1-1,-1 0 1,0 0-1,0 0 1,0 0-1,0 0 1,0 0-1,-1 0 1,0-1 0,0 1-1,0-1 1,0 0-1,0 0 1,0 0-1,-1 0 1,0-1 0,-6 4-1,9-5-66,-22 17-4144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48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0 231 6640,'23'-4'115,"-1"-2"0,41-16 0,-25 7-11,27-6-40,112-24 92,-113 28-981,-3 0-3355</inkml:trace>
  <inkml:trace contextRef="#ctx0" brushRef="#br0" timeOffset="1">585 0 7088,'2'6'42,"0"-1"-1,0 0 1,-1 1 0,0-1 0,0 1 0,-1-1 0,1 1-1,-1-1 1,-2 11 0,2-12-20,-9 103 290,-15 57 785,14-94-1870,7-42-4607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48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65 4216,'-3'1'54,"9"1"-34,16 3-5,33-4 104,244-9 973,-257 6-552,187 1 208,-179 1-247,221-7 179,-216 5-312,207-11 135,-211 10-223,216-14 104,-213 14-143,0 0-144,312-11 591,-258 17-609,-69-1 88,-16 0-209,14 0-276,0 2 0,65 15 0,-83-12-6222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49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22 215 3680,'0'0'9,"-3"-1"3,-12-5-5,11 5 14,21-2 35,82-15 7,222-33 41,-283 44-23,181-25 50,-170 28 10,221-11 59,-214 13-72,207-14 63,-214 11-31,188-13 64,-193 16-63,34-1-63,257-15 635,-94 14-284,-161 0-1181,-1-1-3041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49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312 101 5472,'-11'-14'40,"8"9"-13,0 1 0,-1-1 0,1 1 0,-1 0 0,-7-5 0,-17-8-12,-9 0-10,-6 3-3,1 6-2,6 10 0,7 6 0,7 4 0,19-10 0,1 0 0,0 0 0,1 0 0,-1 0 0,0 1 0,1-1 0,-3 4 0,-8 30 1,9-15 3,1-1 1,1 1-1,2 26 0,-1-45-2,2 30 43,1 0-1,15 60 1,-12-65-22,-1-4 91,12 40-1,-9-38-80,28 74 219,10 51 21,-40-119-59,-3 9-68,-3 57 0,-6-74 35,1-12-273,0-1 0,-1 0 0,0 0 0,-1 0 0,0 0 0,-11 11 0,-18 13-4241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50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1 158 6008,'58'-13'137,"134"-30"570,-172 38-664,38-12 238,121-51 289,-174 65-561,1 1-1,-1 1 1,1-1-1,0 1 1,-1 0-1,1 0 0,0 1 1,0-1-1,0 1 1,0 1-1,0-1 1,-1 1-1,1 0 0,0 0 1,0 1-1,-1-1 1,1 1-1,-1 1 1,0-1-1,1 1 0,-1 0 1,0 0-1,-1 0 1,1 1-1,0 0 1,-1 0-1,0 0 0,0 0 1,0 1-1,6 9 1,-7-3 32,-3 0-20,0 1 0,-1 0-1,-1-1 1,0 1 0,0-1 0,-1 0-1,-1 0 1,-7 18 0,3-11-10,-5 8 51,2 0 1,-15 52-1,27-63-38,1-11-21,-2-3-3,0 0 1,1 0-1,-1 0 0,0 0 0,1 0 1,-1 0-1,1 0 0,-1 0 0,1 0 1,0 0-1,-1 0 0,1 0 1,0-1-1,0 2 0,2-1 1,-1 1-1,1-1 1,-1 0-1,1 0 1,0 0-1,-1 0 1,1 0-1,0-1 1,3 1-1,52 3 3,18-10 2,15-9-2,-67 7-165,1 0-1,-1-2 1,0 0-1,-1-2 1,30-20-1,31-20-4743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50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69 3416,'-6'-1'68,"9"-1"88,15-3 116,-8 3-241,32 0 210,239 9 467,-90-17-397,-142 6-283,-2 1 85,196-2 47,-194 4-40,214-4 52,-208 4-31,222-1 67,-222 2-40,214 0 69,-217 0-83,212 0 40,-211-1-140,219-18-788,-128 7-3252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51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 1528,'-1'48'3,"2"-28"1,-1-19-4,9 44 2,8 63 31,-13-72 53,1 0-99,7 78 400,-11-95-188,-1 0 0,-1 0 0,-1 1 0,-7 31 0,6-40-4,0 0 1,0 0-1,-2-1 0,1 1 0,-1-1 1,-7 11-1,-11 0-595,0 1-2000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51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0 231 7000,'151'-42'241,"-87"27"-144,-42 10-80,-10 3 27,0-2 1,21-7-1,14-8 62,-3-6-83,16-26 45,-18 14-1045,-17 18-3363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1:51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0 4312,'10'1'49,"1"1"0,-1 0 0,0 1 1,0 0-1,12 6 0,8 2 100,-29-11-121,1 1 1,-1-1-1,0 1 0,1 0 1,-1-1-1,0 1 1,1 0-1,-1 0 0,0 0 1,0 0-1,0 0 1,1 0-1,-1 0 0,-1 0 1,1 1-1,0-1 1,0 0-1,0 1 1,-1-1-1,1 1 0,0-1 1,-1 0-1,0 1 1,1-1-1,-1 1 0,0-1 1,0 1-1,1 0 1,-1-1-1,0 1 0,-1-1 1,1 1-1,0 1 1,-2 4 31,1-1 1,-1 1 0,0-1 0,0 1 0,0-1 0,-6 9 0,3-5-34,3-6-11,0 0-1,0-1 0,0 1 1,0-1-1,-1 0 0,0 0 0,0 0 1,-5 5-1,-35 27 125,-61 41 0,75-51-41,23-19-85,5-5-9,1-1 0,0 1 0,-1 0 0,1 0 0,0-1 0,0 1 0,0 0 0,0 0-1,0 0 1,0-1 0,0 1 0,0 0 0,0 0 0,0 0 0,0-1 0,0 1 0,0 0-1,1 0 1,-1 0 0,0-1 0,1 1 0,-1 0 0,0-1 0,1 1 0,-1 0 0,1-1-1,-1 1 1,1 0 0,0-1 0,-1 1 0,1-1 0,-1 1 0,1-1 0,0 1 0,0-1-1,-1 0 1,1 1 0,1-1 0,4 4 22,9 3 12,-1 0 0,1-1 0,28 8 0,20 8 111,62 31 0,-125-52-144,1-1 1,-1 1-1,1-1 1,-1 1-1,1 0 1,-1-1-1,0 1 0,1 0 1,-1-1-1,0 1 1,1 0-1,-1 0 1,0-1-1,0 1 1,0 0-1,0 0 0,0-1 1,1 1-1,-1 0 1,-1 0-1,1-1 1,0 1-1,0 0 1,0 0-1,0-1 1,0 1-1,-1 0 0,0 1 1,1 0 12,-8 26 24,0-15 64,-10 5-57,-1-1-1,-23 17 1,20-23 58,-5-3-375,0 0 0,-47 6 0,4-6-4413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10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26 197 8880,'-11'-22'151,"9"19"-100,1 0 0,-1 0 0,0 0 0,1 0 1,0 0-1,0 0 0,0 0 0,0-1 0,0 1 0,1 0 1,-1-1-1,1 1 0,0 0 0,0-1 0,0 1 0,0 0 1,1-1-1,-1 1 0,1 0 0,0-1 0,0 1 1,2-4-1,0-2 12,-2 6-33,-1 1 0,1 0 1,0-1-1,0 1 0,0 0 0,0-1 0,1 1 0,-1 0 1,1 0-1,-1 0 0,4-2 0,-2-1 77,0 1-75,0 1 0,0 0 0,0-1-1,0 1 1,0 0 0,1 0 0,-1 1 0,1-1-1,0 1 1,0 0 0,0 0 0,0 0-1,0 0 1,5-1 0,-4 2-11,7-2 86,0 0-1,0 1 1,0 0-1,0 1 1,0 1-1,12 0 1,9 9-10,-32-9-83,0 0 1,-1 0-1,1 0 1,0 1 0,0-1-1,-1 0 1,1 1-1,0-1 1,-1 0-1,1 1 1,0-1-1,-1 1 1,1-1-1,-1 1 1,1-1-1,0 2 1,7 8 53,-1-1 1,0 2 0,-1-1 0,7 17 0,-8-8 172,-2 42 141,-5 75 0,1-118-349,-3 23 185,-2-20-22,-13 28 0,10-24-36,8-23-39,-7-1 32,8-1-149,0 1 0,-1-1 0,1 0-1,0 0 1,0 0 0,-1 0-1,1 1 1,0-1 0,-1 0-1,1 0 1,0 0 0,-1 0 0,1 0-1,0 0 1,-1 0 0,1 0-1,0 0 1,-1 0 0,1 0-1,0 0 1,-1 0 0,1 0 0,0 0-1,-1 0 1,1 0 0,0 0-1,-1 0 1,1 0 0,0-1-1,-1 1 1,1 0 0,0 0-1,0 0 1,-1-1 0,1 1 0,-2-3 13,0 0 0,1 0 1,-1-1-1,1 1 0,0 0 1,0 0-1,0-1 0,1 1 1,-1-1-1,1 1 0,-1-1 1,1 1-1,1-1 0,-1 1 1,1-6-1,1-1 21,0 1 0,1-1-1,0 0 1,0 1 0,8-15 0,45-68 122,-40 73-39,7-1-35,49-32 0,-50 43 22,13 1-35,38-4 1,-54 14-14,-8 1-48,0 1 1,-1 1 0,1 0-1,-1 0 1,14 10 0,-14-2 8,-2 2-13,-2 1 1,0 0-1,4 20 0,-9-18 6,-7 25-1,-8-2-9,-4-10 1,-3-10-3,4-12-2,5-9 0,3-9 0,5-12 0,4 15 0,0 1 0,1 0 0,0 0 0,0 0 0,2-5 0,17-36 0,8-9 0,10-2 0,3 5 0,2 7 1,-27 30 2,1 1-1,20-12 1,-32 23-2,1 1 1,-1-1 0,0 1-1,1 0 1,-1 0-1,1 1 1,0 0 0,9-2-1,-4 2 1,-8 0-1,0 1-1,0 0 1,0 0 0,0 0 0,0 0 0,-1 0-1,1 1 1,0-1 0,0 1 0,0 0 0,0 0 0,-1 0-1,1 0 1,0 0 0,-1 1 0,1-1 0,-1 1-1,4 3 1,-4-4 0,4 7 6,3 20-1,-5 20-3,-4 12 2,-4 6-3,-1-9-2,1-17 0,3-34-1,1 0 1,1 1-1,-1-1 1,1 0 0,0 0-1,0 0 1,3 8 0,-3-12-1,0 0 0,-1-1 0,1 1 0,0-1 0,0 1 0,0-1 0,0 1 0,0-1 0,1 0 0,-1 1 0,0-1 0,0 0 0,1 0 0,-1 0 0,1 0 0,-1 0 0,3 1 0,3 2-1,39 20-1966,4-2-7865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19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371 187 1352,'0'0'25,"1"-4"1,1 0 88,-1-1 1,0 1 0,0-1 0,0 1-1,-1-1 1,1 0 0,-1 1 0,0-1 0,-1 0-1,1 1 1,-1-1 0,0 1 0,-2-7-1,-1-1 203,0 1-1,-1 0 0,-12-20 1,13 27-230,1 0 1,-1 1-1,0-1 0,1 1 1,-2 0-1,1 0 1,0 0-1,0 1 1,-1-1-1,0 1 1,1 0-1,-1 1 1,-7-2-1,4 0-32,7 2-10,-1 0 0,1 1 0,-1-1-1,1 1 1,-1-1 0,1 1 0,-1 0-1,1-1 1,-1 1 0,0 0-1,1 0 1,-1 0 0,1 0 0,-1 1-1,0-1 1,1 0 0,-1 1-1,1-1 1,-1 0 0,1 1 0,-1 0-1,1-1 1,-1 1 0,1 0-1,0 0 1,0 0 0,-1 0 0,1 0-1,0 0 1,0 0 0,0 1 0,0-1-1,-2 2 1,0 5 37,0-1 0,1 0 0,-1 1 1,1-1-1,-2 17 0,1-5 39,-24 160 494,16-112-438,-26 100 171,24-95-241,-14 116 127,25-183-219,1 1 1,-1 0-1,0-1 0,0 1 0,-1-1 0,1 1 0,-1-1 0,0 0 0,-1 0 0,1 0 1,-1-1-1,0 1 0,0-1 0,-6 4 0,8-6 13,1-1 4,0-1-31,1 1-1,-1-1 1,1 0-1,-1 1 1,1-1-1,-1 0 1,1 0-1,-1 1 1,0-1-1,1 0 1,-1 0-1,1 0 1,-1 0-1,1 0 1,-1 0-1,0 0 1,1 0-1,-1 0 1,1 0-1,-1 0 1,0 0-1,-3-5 1,4 4 0,-7-17-1103,0-1-4418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1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95 7352,'8'-7'1,"-1"2"41,0 0 0,0 0 0,1 1 1,-1 0-1,1 1 0,0 0 0,11-4 0,53-8 441,-60 13-434,29-1 330,31-2-286,91-18 1,-142 19-5914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20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0 5832,'8'1'-6,"-5"1"-20,2 4 2,-4-5 29,-1 0 0,1 0 0,0 0 1,-1 0-1,1 0 0,-1 1 0,1-1 0,-1 0 1,0 0-1,1 0 0,-1 0 0,0 0 0,0 1 0,0-1 1,0 0-1,0 0 0,0 0 0,0 1 0,0-1 1,-1 1-1,-10 26 177,3-10 0,-67 134 1433,70-138-1463,1-1 0,1 1 0,0 0 0,1 0 0,1 0 0,0 0 0,0 0 0,2 0 0,0 0 0,4 21 0,-4-32-72,3 3 14,-4-4-4,1-1-82,-1-1 1,0 1 0,0-1-1,0 1 1,1-1 0,-1 1 0,0-1-1,1 1 1,-1-1 0,0 1-1,1-1 1,-1 1 0,1-1-1,-1 0 1,1 1 0,-1-1 0,1 0-1,-1 1 1,1-1 0,-1 0-1,1 1 1,-1-1 0,1 0-1,-1 0 1,1 0 0,0 0 0,-1 0-1,1 0 1,-1 0 0,1 0-1,0 0 1,23 0 258,-14-2-199,-1-2 0,0 1-1,-1-2 1,1 1 0,12-9-1,3-2 11,-11 9 46,-11 5-116,1 1-1,-1-1 1,0 0 0,0 0 0,0 0 0,0 0-1,0-1 1,0 1 0,-1 0 0,1-1 0,0 1-1,-1-1 1,1 0 0,-1 0 0,1 1 0,-1-1-1,0 0 1,0 0 0,0 0 0,0 0 0,0-1-1,0 1 1,0 0 0,-1 0 0,1-4 0,1 3-27,2-3-10,-1 4-47,2 0-23,-2 0-42,3 1-17,-4 0-19,-1 0-175,5-2 184,-5 2 7,1 1-118,4 3 167,-4-2 8,-5-2-280,-7-3 383,2 5 2,6 1 6,1 4 1,0-5 0,1 0-7,1-1 0,-1 1 0,0 0 0,1-1 0,-1 1 0,0-1 0,1 1 0,-1-1 0,1 1 0,-1-1 0,1 0 0,-1 1 0,1-1 0,-1 0 0,1 1 0,-1-1 0,1 0 0,-1 1 0,1-1 0,0 0 0,-1 0 0,1 0 0,-1 0 1,1 1-1,0-1 0,-1 0 0,2 0 0,20 1 167,118-6 1073,-136 5-1210,-1 0-3,-1 1 0,1-1 0,0 0 0,-1 0-1,1 0 1,-1-1 0,1 1 0,4-2 0,-4-4-26,-2 3-19,1-3-22,-2 5-82,4-10-1228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21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4760,'0'2'-8,"0"5"729,1-5-626,-1-1 0,1 1 0,0-1 0,-1 0 0,1 0-1,0 1 1,0-1 0,0 0 0,0 0 0,0 0 0,2 1 0,9 14 877,-5 7-675,-2 0 0,-1 0 0,-1 0 1,1 28-1,-3-44-283,0 7 118,-1 0 0,0 0 0,-1 0 0,0 0 0,-2 0 0,1 0 0,-1-1 0,-10 25 0,11-33-66,1 0 1,-1 0 0,1 0-1,0 1 1,1-1 0,-1 0-1,1 0 1,0 1 0,1 6-1,-1-11 69,3 1 4,8 3-1437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21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25 3056,'0'-2'376,"0"-3"43,0 1 170,-1-5 14,0 8-546,0 1 0,1 0 0,-1-1 0,0 1 0,1-1 0,-1 1 0,0 0 1,0-1-1,1 1 0,-1 0 0,0 0 0,0 0 0,0 0 0,1 0 1,-1-1-1,0 1 0,0 1 0,0-1 0,-1 0 0,-16 1 695,14 0-626,0 0-1,-1 1 1,1-1-1,0 1 1,0 0-1,0 0 1,0 0 0,0 1-1,1-1 1,-1 1-1,1 0 1,-6 6-1,0 1 25,1 0 0,-9 15-1,12-17-36,1-1 0,0 1 0,0 0 0,1 0 0,0 0 0,0 1 0,1-1-1,0 1 1,1 0 0,0-1 0,0 12 0,1-13-49,2 1 0,-1 0 0,1-1 0,0 1 0,1-1 0,-1 0 0,2 0 0,-1 0 0,6 9 0,-4-6 15,-1-4-136,-1 0 1,1 0-1,-1-1 1,2 1-1,-1-1 1,1 0-1,-1 0 1,1 0-1,1-1 1,-1 0-1,1 0 1,-1 0-1,1 0 1,0-1-1,8 3 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21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6552,'0'0'-15,"1"10"-49,5-5 92,17 9 343,-5-4-115,-6-2-75,0 0 1,0 1 0,-1 1-1,13 15 1,-23-24-147,0 1 1,0-1-1,0 0 1,0 1 0,-1-1-1,1 1 1,0-1-1,-1 1 1,1-1 0,-1 1-1,0-1 1,1 1-1,-1 0 1,0-1-1,0 1 1,0 3 0,-1 2 45,3 3-21,-2-6-25,0-1 0,1 0 0,-1 1 0,-1-1 1,1 0-1,0 1 0,-1-1 0,0 0 1,0 0-1,-1 4 0,-11 34 479,-33 69 0,17-57-150,25-44-346,-1 3-169,-1 1-1,2-1 0,-4 17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22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7176,'7'3'124,"7"2"702,20-4-148,-30 0-433,6 3-29,-9-4-236,0 1 0,0 0 1,0-1-1,-1 1 0,1-1 0,0 1 0,-1 0 0,1 0 1,-1-1-1,1 1 0,-1 0 0,1 0 0,-1 0 1,0 0-1,1-1 0,-1 1 0,0 0 0,1 0 0,-1 0 1,0 0-1,0 0 0,0 0 0,0 0 0,0 0 0,0 0 1,0 0-1,0 0 0,-1 0 0,1 1 0,0-1-198,-3 14-5362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0:22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0 10040,'0'0'0,"-10"6"0,-13 11 0,-15 7 8,-16 4 0,-8 2 0,-6-2-8,10 6-64,12 11 64,-1 0-7024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02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91 1176,'0'0'2088,"4"-2"-1881,14-10 6664,-16 20-6655,3 6-77,-17 104 205,3 83-165,1-130-158,-7 59 4,-4 78 30,-7 29 20,17-122-47,5 143 32,4-165-32,-5 61-2,0-39 8,-3-9-5,-4 114 46,9-129-54,10 208 90,-14-44-19,3-206-63,-20 90 1,24-137-29,-37 181 59,27-107-16,-4 157 92,13-224-121,1 0 1,0 1 0,0-1 0,1 0-1,3 13 1,2 11 50,1 20 9,19 104 424,-24-149-472,-1 1-1,0-1 1,-1 1-1,1-1 1,-3 15-1,1-10-13,1 13 43,-4 108 116,2-119-164,-6 29 35,1-13 8,-1 0 1,-25 56 0,33-85-32,-2 6 168,4-9 43,5-3-233,11-6 93,0 1 1,25-9-1,3 0 10,96-46 112,-75 38-153,51-8 4,-86 26-11,59-8 0,-22 7-16,151-17 16,-133 16-33,129 4 17,-156 8-34,-11 4 2,-10 3-2,-6-2 1,-15-4 5,30 11-1,-5 5 2,-2-4 1,58 14 0,-83-26-9,30 3 14,-21-5 11,0-1 1,0-2-1,-1 0 1,1-1-1,36-11 1,-58 12-20,-1 0 1,1 0 0,-1 0-1,0-1 1,0 1-1,0-1 1,-1 1-1,1-1 1,0 0 0,-1 0-1,0 0 1,0 1-1,2-7 1,-1 5 11,3-13 61,-1 0 0,0 0 0,-1-1 0,-1 1 1,-1-1-1,-1-26 0,9-88 248,-1-3-241,-9 33-49,-7-80 6,7 143-12,-3-184 14,3 176-12,-15-301 85,13 220-72,1-59 4,2 149-24,-13-251 69,12 195-88,2 54 13,7-167 11,-7 164-20,0-67 1,-3-25-10,-4 7 1,-4 14-4,-2 15-1,-1 14 0,2 8 0,0 1 0,3-2 0,-1-1 0,0 4 0,3 9 0,4 10 0,3 6 0,3-29 0,-4 23 0,2-2-11,0 33-1,-2 1 0,-4-37-1,4 59 13,0 0-1,-1-1 0,1 1 0,-1 0 0,0 0 0,1 0 0,-1 0 0,0 0 0,0 0 0,0 1 0,0-1 0,-1 0 0,1 0 0,0 1 0,-1-1 1,-1-1-1,-1 1-3,1 0 1,-1 0-1,0 0 1,0 0 0,0 1-1,0-1 1,0 1-1,-8-1 1,-2-2-678,0-1-1,-27-11 1,0-3-9452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03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 6192,'0'0'874,"4"-1"-707,32-4 59,60-2 1,-27 2-79,11-4 19,87-4 24,-129 12 9,292-11 553,-226 10-660,-61 1 142,277-9 697,-200 8-536,201-1 600,-310 3-913,0 0 1,-1 1-1,1 0 0,16 4 0,-22-5-64,1 2 102,2 2 10,-8-4-128,1 1 0,-1 0 0,1-1 0,-1 1 0,1-1 1,-1 1-1,0 0 0,1-1 0,-1 1 0,0 0 0,1-1 1,-1 1-1,0 0 0,0 0 0,0-1 0,0 1 0,0 0 1,0 0-1,0-1 0,0 1 0,0 0 0,0 0 0,0-1 0,0 1 1,-1 0-1,1 1 0,-13 25-1488,-2 3-5975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10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303 126 11032,'0'-11'64,"-1"0"0,0 1 0,-1-1 0,0 0 0,-1 1 0,-5-16 0,6 23-21,0 1-1,0 0 1,0 0 0,0 0 0,0 0 0,0 0 0,0 0 0,-1 0-1,1 1 1,-1-1 0,1 1 0,-1-1 0,0 1 0,1 0 0,-1 0 0,-4 0-1,3-1 36,2 2-17,0-1-1,0 0 0,0 0 0,-1 1 0,1-1 1,0 1-1,-1 0 0,1 0 0,0-1 0,-1 2 1,1-1-1,0 0 0,0 0 0,-3 1 1,-5 1 62,-2-1-43,8-1-33,0 1 0,0-1 0,0 1 0,0 0 1,0 0-1,0 1 0,0-1 0,-7 4 0,-64 38 410,62-31-202,3 3-166,0 1-1,1 0 1,-7 18 0,13-15 132,4 2-124,1 0 0,7 34 0,-1-37 4,2-5-67,0-1-1,1 0 1,24 19 0,-18-22 7,85 18 20,-79-26-27,97-17 11,-96 8-18,79-47 9,-88 42-16,-11 8-15,3-2-2,-1 0 1,-1 0-1,0-1 1,0 0-1,0 0 1,-1 0-1,0 0 1,0-1-1,3-13 1,-2-2 12,0-1 0,-2 0 1,1-27-1,-5 51-14,1 1 0,-1-1 0,1 1 0,-1-1 0,0 1 0,1 0 0,-1-1 1,1 1-1,-1 0 0,0-1 0,1 1 0,-1 0 0,0 0 0,0 0 0,1 0 0,-1-1 0,0 1 0,1 0 0,-1 0 1,0 0-1,0 1 0,0-1 0,-34 43 31,27-28-18,4-4-8,0-1-4,0-1 0,0 1 0,1 1 0,1-1 0,-1 0 0,2 1 0,-2 20 0,4 10 3,3-2-4,-2-34-3,1 0 1,-1 1 0,1-1 0,0 0-1,0-1 1,0 1 0,1 0 0,-1-1-1,1 0 1,5 5 0,4-1-13,-5-4-1,0-1 1,0 0 0,1-1-1,-1 0 1,1 0 0,-1-1-1,1 0 1,0-1 0,0 0-1,-1 0 1,1-1 0,0 0-1,-1 0 1,11-3 0,32-19-1911,-3-4-7616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03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40 7448,'-38'-19'24,"36"18"57,2 1-69,0 0 1,-1-1-1,1 1 0,0 0 1,0 0-1,-1 0 1,1 0-1,0 0 0,0 0 1,-1-1-1,1 1 0,0 0 1,0 0-1,-1 0 0,1-1 1,0 1-1,0 0 0,0 0 1,-1-1-1,1 1 0,0 0 1,0 0-1,0-1 0,0 1 1,0 0-1,0-1 0,0 1 1,0 0-1,0 0 0,0-1 1,0 1-1,0 0 0,0-1 1,0 1-1,5-3 28,1 2 0,-1-1 0,1 0 0,0 1 0,0 0 0,0 1 0,0-1 0,0 1 0,-1 0 0,1 0 0,0 1 0,0 0 0,0 0 0,0 0 0,5 3 0,-3 1 88,-4 0-73,3 4-6,-1-1 1,0 1-1,0-1 0,-1 2 1,0-1-1,5 12 0,-2-2 96,-1 1-1,-1 1 1,-1-1-1,5 40 1,-10 3 99,0-47-196,0 4 85,0 0 0,-2 0 0,0-1 0,-10 37 0,0-16 47,11-37-73,0-4-97,1 1-1,-1-1 1,1 1 0,-1-1 0,1 0 0,0 1 0,-1-1 0,1 0 0,0 1-1,-1-1 1,1 0 0,0 1 0,0-1 0,0 0 0,0 0 0,0 1 0,0-1 0,0 0-1,0 0 1,0 1 0,0-1 0,0 0 0,0 0 0,0 1 0,0-1 0,1-1 0,4-21 85,7-19 48,-10 36-134,7-20 87,2 0 0,0 1-1,23-39 1,-30 60-78,0-1 0,0 1 0,0 0 0,1 0 0,-1 0 0,1 1 0,0 0 0,0-1 0,0 2 0,8-4 0,-7 2-4,0 2 3,0-1 0,0 1 1,0 0-1,0 0 0,0 1 0,1 0 0,-1 0 1,10 0-1,-8 0-4,1 1 12,0 1 0,1 0-1,-1 0 1,0 1 0,0 1 0,0-1 0,16 8 0,-17-7-4,-6-2-18,0 0 1,0-1-1,0 1 0,0 0 1,0 0-1,0 0 1,0 0-1,-1 0 0,1 1 1,-1-1-1,1 0 0,-1 1 1,1-1-1,-1 1 0,0 0 1,1-1-1,-1 1 1,0 0-1,0 0 0,-1 0 1,1 0-1,0 0 0,0-1 1,-1 2-1,0-1 0,1 3 1,-1 1 2,-1 1 1,1-1 0,-1 1-1,-1-1 1,1 1 0,-5 9-1,6-14 8,5-6-2,0 1 0,0-1 1,-1 0-1,1 0 0,6-9 1,9-8 19,-10 13-12,0-1 0,0 2 0,1-1 0,0 1 0,23-9 0,-33 16-14,1 0-1,-1 0 0,1 0 1,-1 0-1,0 0 0,1 0 1,-1 1-1,1-1 0,-1 1 1,0-1-1,1 1 0,-1 0 0,0-1 1,0 1-1,0 0 0,1 0 1,-1 0-1,0 0 0,0 0 1,0 0-1,0 0 0,0 0 1,-1 0-1,1 0 0,1 3 1,17 31 37,-17-32-47,23 56 58,-22-49-52,1 0 1,0 0-1,1 0 1,11 17-1,-8-20-7,5-1-310,1 0 0,-1-1-1,1 0 1,17 3 0,26 4-7558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04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24 8696,'-2'-2'2,"0"0"0,1 0 1,-1 0-1,0 0 1,0 1-1,0-1 0,-1 1 1,1-1-1,0 1 0,-1 0 1,1 0-1,0 0 1,-1 0-1,1 1 0,-1-1 1,0 1-1,1-1 0,-1 1 1,1 0-1,-1 0 0,0 0 1,1 0-1,-1 0 1,-4 2-1,-5 0 19,1 1 1,-1 0-1,-17 8 1,21-7-14,-11 2 34,1 2 0,1 0 0,-30 19 1,35-20 4,8-5-41,-31 21 154,33-22-139,1 0 0,-1 0 0,0 1 0,0-1 0,1 0 0,-1 1 0,1 0 0,-1-1 0,1 1 0,0 0 0,0 0-1,0 0 1,0 0 0,0 0 0,-1 4 0,2-5 133,7-1-77,0-1-1,0 0 1,0-1 0,-1 0 0,1 0 0,0 0 0,-1-1 0,8-4-1,40-25 74,-51 29-139,36-28 228,-35 26-199,2 0 0,-1 1 1,1 0-1,8-5 0,-10 7 21,3 1 14,-6 2-70,-1-1 0,1 0-1,0 0 1,-1 0 0,1 0 0,0 0 0,-1 1 0,1-1 0,-1 0 0,1 1 0,0-1 0,-1 0 0,1 1 0,-1-1 0,1 1 0,-1-1 0,1 1-1,-1-1 1,0 1 0,1-1 0,-1 1 0,0-1 0,1 1 0,-1-1 0,1 2 0,3 10-1,8 12 64,25 39 1,-27-48-45,-5-7 1,0-1 0,0-1 0,0 1 0,1-1 0,0 0 0,0 0 0,1 0 0,11 6 0,-13-9-5,-1 0-1,1-1 0,0 0 0,0 0 1,0 0-1,0 0 0,0-1 0,1 0 1,-1 0-1,0-1 0,0 1 0,1-1 0,5-1 1,-7 0-2,0 0 1,-1 0-1,1-1 1,0 0-1,-1 1 1,1-2-1,-1 1 1,0 0-1,1-1 1,-1 1 0,0-1-1,-1 0 1,1 0-1,0 0 1,-1 0-1,0 0 1,0-1-1,0 1 1,0-1-1,2-6 1,-3 6 49,0-2 15,0 4 113,-2 3-189,0 1 0,0-1 1,-1 0-1,1 1 0,0-1 1,0 0-1,0 0 0,-1 0 1,1 0-1,-1 0 0,-2 1 1,-34 13-1496,11-5-6112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04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8880,'0'0'0,"9"-2"80,0-2 88,10 12-80,8 20-88,10 13 0,9 13 0,-1-2-6432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04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7264,'30'62'3160,"-20"-57"-2587,-3-4-494,-1-1 1,0 0-1,1 0 1,-1-1-1,0 0 1,1 0-1,-1-1 1,8-2-1,-5 2 72,-1-1-1,1 2 1,17-3-1,-24 4 49,-1 4-120,1 3-284,0 0 0,0 0 1,-1 0-1,0 0 1,-1 0-1,0 8 1,0 23-7316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05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73 5208,'-1'0'6,"0"0"-1,0-1 1,0 1 0,0-1 0,0 1 0,1-1-1,-1 1 1,0-1 0,0 1 0,0-1 0,1 0-1,-1 1 1,0-1 0,1 0 0,-1 0 0,1 0 0,-1 0-1,1 1 1,-1-1 0,1 0 0,0 0 0,-1 0-1,1 0 1,0 0 0,-1-1 0,2 1 0,-1-1 0,1 1 1,-1 0-1,1 0 1,-1 0-1,1 0 0,0 1 1,-1-1-1,1 0 0,0 0 1,0 0-1,0 0 1,0 1-1,0-1 0,0 0 1,0 1-1,1-2 0,7-2 22,0 1 0,0-1 0,14-2 0,-21 5-27,12-3 68,0 1 0,0 1-1,0 0 1,0 0-1,15 2 1,8-2 198,246-1 718,-30 3 877,46 8-133,-206-8-1564,-55 0 190,238-4 809,-178 4-761,148 0 519,-220 0-882,36 2 159,47 4 166,-107-6-331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05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463 200 9864,'3'-7'12,"-1"-1"1,0 1-1,0-1 1,-1 1 0,0-1-1,0 1 1,-1-1-1,0 0 1,0 1 0,-1-1-1,0 0 1,0 1-1,0-1 1,-1 1 0,-1 0-1,1-1 1,-7-11-1,7 16-9,-1 0-1,0-1 1,0 1-1,0 1 0,0-1 1,0 0-1,0 1 0,-1 0 1,1-1-1,-1 2 1,1-1-1,-1 0 0,0 1 1,-6-2-1,5 1-2,-3-1-2,0 0 0,0 1-1,0 0 1,-1 1 0,1 0-1,-16 0 1,13 1-3,-4 1-27,9 1 20,2-1 7,-1 0 1,1 1-1,-1-1 0,1 1 1,0 0-1,-1 0 1,1 1-1,0-1 1,0 1-1,1 0 1,-1 0-1,1 0 1,-1 0-1,1 1 1,0-1-1,-4 7 1,-9 20-28,-12 34 0,21-40-7,4-8 24,-1 4 7,0 0-1,1 1 1,2-1-1,0 37 1,6 8-6,3 14 12,2 5 2,-1 6 0,-6-4 0,-6-15 1,1-61 0,1 0 0,-2-1 0,1 0 0,-6 12 0,5-14 0,-1 0-1,0 0 0,0 0 0,0-1 0,-7 8 1,3-7-145,0 1 1,-1-1-1,0 0 1,0-1-1,0 0 1,-1-1-1,-17 8 1,-23 10-5597</inkml:trace>
  <inkml:trace contextRef="#ctx0" brushRef="#br0" timeOffset="1">51 570 6368,'83'-17'120,"58"-11"14,-33 8 20,-18 0-138,-4-3-16,-4-3 0,71-31-770,-79 27-3076</inkml:trace>
  <inkml:trace contextRef="#ctx0" brushRef="#br0" timeOffset="2">919 244 6192,'-2'0'97,"-1"1"-68,1 1 0,0-1 0,0 0 0,0 1-1,0 0 1,1-1 0,-1 1 0,0 0 0,1 0 0,-1 0-1,1 0 1,-2 2 0,-16 31 359,14-25-412,-12 22 345,1 2 0,1 0 1,3 0-1,-13 52 0,9-7 189,13-57-390,-12 39 0,9-44-353,0-2 0,0 1 0,-11 17 0,-4 2-5347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06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33 121 3864,'-6'-4'83,"-15"-14"381,19 16 5,2 2-443,0 0 0,-1 0 1,1 0-1,0-1 0,0 1 0,0 0 1,-1 0-1,1-1 0,0 1 1,0 0-1,0-1 0,-1 1 0,1 0 1,0 0-1,0-1 0,0 1 0,0 0 1,0-1-1,0 1 0,0 0 0,0-1 1,0 1-1,0 0 0,0-1 1,0 1-1,0 0 0,0-1 0,0 1 1,0 0-1,0-1 0,0 1 0,1-1 1,10-6 412,22 1-83,-28 5-258,122-5 450,8 0-224,-74 1-100,116-7 52,-139 10-56,175-11 84,-168 10-103,174-9 95,-177 10-49,280-9 569,-210 10-495,65 1 580,-159 4-380,-8-1-1911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06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358 147 7800,'-6'-12'-16,"0"1"-1,-1 0 1,-1 0 0,0 0 0,0 1 0,-1 1 0,0-1-1,-1 1 1,0 1 0,0 0 0,-1 0 0,0 1-1,0 0 1,-18-7 0,26 14 19,1 0 1,-1 0-1,0 0 0,1 0 0,-1 0 0,1 1 1,-1-1-1,0 1 0,1 0 0,0 0 1,-1 0-1,1 0 0,-1 0 0,1 0 0,0 1 1,0-1-1,0 1 0,0-1 0,-3 4 1,3-3 3,-5 4 15,1 0 0,0 0 0,0 0 0,1 1 1,0 0-1,-7 12 0,6-9-5,-2 5 70,2 4-39,1 1-1,1 1 1,1-1 0,0 1 0,1 34-1,2-37-32,6 35 76,4-2-29,15 90 110,-23-121-161,-1-12 0,-1 1 0,1 0 1,-2 0-1,1-1 0,-3 10 0,-10 66 61,11-79-93,1 0 0,-1 0 1,0-1-1,0 1 0,-1-1 1,1 0-1,-1 0 0,0 0 0,0 0 1,0 0-1,-1-1 0,1 1 1,-1-1-1,-7 5 0,1 0-588,-28 24-4471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06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1 273 5920,'15'-11'5,"16"-6"31,160-68 267,-52 25 74,-70 34-271,57-22 236,-117 44-339,-1-1 162,1 1 0,0 1 0,16-4 0,-21 6-83,0 0 0,-1 1-1,1 0 1,0 0 0,-1 0 0,1 0-1,0 0 1,-1 1 0,1 0 0,0 0-1,-1 0 1,1 0 0,-1 0 0,5 3-1,-4-2-21,0 0 0,0 0-1,0 0 1,-1 1-1,1-1 1,-1 1 0,1 0-1,-1 0 1,0 1-1,0-1 1,0 0 0,-1 1-1,1 0 1,-1-1-1,0 1 1,0 0 0,0 0-1,-1 1 1,2 5-1,0-1-20,-2-6-12,-1 0 1,1 1-1,-1-1 1,0 1-1,0-1 0,0 1 1,0-1-1,-1 6 1,-4 15 93,-1 0 0,-1 0 1,-1 0-1,-13 26 0,-7 9 89,26-54-193,-18 40 196,18-40-182,1-1 0,0 1 1,0-1-1,0 1 0,0 0 1,0 0-1,1-1 0,0 10 1,1-12-16,1 0 1,-1 0-1,0 0 1,1 1 0,-1-1-1,1 0 1,0-1-1,0 1 1,0 0 0,0 0-1,0-1 1,0 1-1,0-1 1,0 0 0,3 2-1,-3-2 5,10 3 94,5-1-61,1-1 0,36 0 1,-52-2-45,0 0 0,1 0 0,-1 0 0,0-1 0,0 1 0,0-1 0,0 0 0,0 1 0,4-3 0,27-14-353,-2-1 0,0-1 0,50-42 0,23-23-7117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34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301 32 2872,'0'0'129,"1"-4"-17,4-10 7,-4 10 941,-2 3-464,-3-7 2068,5 13-2551,7 31-21,-1 0 0,-3 1 0,1 55 0,-6-6-13,-3 211 87,4-238-119,-1 2-9,-11 77 0,-36 187 111,31-224-129,9-61 35,-65 258 192,50-203-217,14-56 45,-33 256 210,40-268-270,1-14 12,1 0 0,0 0 0,3 23 0,35 200 325,-21-152-200,-11-46 32,-2 0 0,-1 60 0,-7-64-68,-3 0 1,0 0-1,-19 50 0,8-33 113,-17 55-12,22-64-135,-2 4 121,-15 79 1,28-115-142,2 0 0,0 1 0,0-1-1,1 0 1,0 1 0,0-1 0,1 0 0,1 0 0,0 0-1,0 0 1,1-1 0,8 15 0,-8-9 93,-4-14-140,0 0 1,0 0 0,0 0-1,0 0 1,0 0-1,1 0 1,-1 0 0,0 0-1,1 0 1,-1 0 0,1 0-1,-1 0 1,1 0-1,0 0 1,-1 0 0,1 0-1,1 0 1,11 11 20,1-1 1,0 0-1,1-2 0,22 12 1,74 28 81,-76-35-74,147 53 132,-144-52-125,73 17 0,-92-27-44,-1-1 25,38 6-1,-26-6-20,72 13 21,129 11 21,-128-22-33,135-3 24,-156-2-25,98-15 21,-156 12-35,68-6 30,-46 6-19,132-10 114,-169 10-104,0 2 0,0-1 1,0 1-1,0 0 0,0 1 0,13 3 0,-20-4-12,-1 1 0,0-1 0,0 0 0,0 0 0,0 1-1,1-1 1,-1 0 0,0 0 0,0 0 0,0 0 0,1-1 0,-1 1 0,0 0 0,0 0 0,0-1 0,0 1 0,1 0-1,-1-1 1,0 0 0,0 1 0,0-1 0,0 1 0,0-1 0,0 0 0,0 0 0,-1 0 0,1 0 0,0 1 0,0-1 0,-1 0-1,1 0 1,0 0 0,-1 0 0,1-2 0,2-3 61,-1-1 0,-1 0 0,1 0 0,-1 0 0,0-8 0,1-4-4,13-202 458,-14 90-252,-1 16-125,3-120 3,-2 185-60,6-220 39,-5 214-52,16-366 182,-16 303-239,-2 72 30,-12-295 103,3 238-144,5 63 14,-39-261 46,25 200-54,-10-143 18,24 155-26,-13-106 42,16 181-43,-1-8 4,0 0 1,-8-29 0,9 50-10,-13-18 12,10 14-13,-2-1-2,3 5 2,3 1-5,-1 1 0,1-1 0,-1 1 0,1-1 0,-1 1 0,1-1 0,-1 1 0,0-1 0,1 1 1,-1 0-1,0-1 0,1 1 0,-1 0 0,0 0 0,1 0 0,-1-1 0,0 1 0,0 0 0,1 0 0,-1 0 0,0 0 0,0 0 0,1 0 0,-1 0 0,0 0 0,1 1 0,-1-1 0,0 0 0,1 0 0,-1 1 0,0-1 0,1 0 0,-2 1 1,-1 1-2,-29 15 1,27-16 46,0 1 0,0 0 0,0-1 0,-1 0 0,1 0 0,0 0 0,-1-1-1,1 0 1,-11-1 0,-27-6-2628,-19-5-8038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10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26 10040,'-9'-15'0,"0"4"0,8 11 5,0 0 0,0 0 1,0 0-1,0 0 0,0 0 1,0 1-1,0-1 0,0 0 1,0 0-1,0 1 0,0-1 1,0 0-1,0 1 0,0-1 1,1 1-1,-1 0 1,0-1-1,0 1 0,0 0 1,0-1-1,1 1 0,-1 0 1,0 0-1,1-1 0,-1 1 1,0 2-1,-15 23 245,15-24-200,-3 4 15,1 0 1,1 1 0,-1-1 0,1 0-1,0 1 1,1-1 0,-1 1 0,1 0-1,0 12 1,0-9-7,1-7-19,-1 0 1,1 0 0,-1 0 0,1 0-1,0 0 1,0 0 0,1 0 0,-1 0-1,1 0 1,-1 0 0,2 4 0,2 3 30,3 18 33,-2-20 137,2-3-203,0 0 0,0 0 0,1-1 0,-1 0 1,1-1-1,0 0 0,0 0 0,1-1 0,-1 0 0,0 0 0,1-1 0,-1 0 1,1 0-1,-1-1 0,1 0 0,-1-1 0,1 1 0,-1-2 0,1 1 0,-1-1 0,9-4 1,7-3 23,1-1 0,-2-1 1,1-1-1,40-30 1,-54 34-52,33-33 50,46-60 375,-89 113-184,-8 31-84,-18 84-3,-19 89 191,7 57 27,26-184-337,7-55 68,2-18-67,-4 20 74,-23 68 0,4-28 222,24-72-314,0 0 0,-1 0 0,1 0 0,-1-1 1,0 1-1,0-1 0,0 0 0,-1 0 1,1 0-1,-1 0 0,0 0 0,0-1 1,0 0-1,-6 3 0,13-25 124,11-20-2118,4-5-7941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35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2872,'6'-4'145,"-1"0"-67,-2 1-39,1 1-1,0-1 1,-1 1-1,1 0 1,0 0 0,0 0-1,0 0 1,0 1-1,1-1 1,-1 1-1,0 0 1,0 1-1,1-1 1,6 1-1,149 9 1697,-94 3-1102,52 3-61,104 1 120,-209-16-629,284 1 566,-203-1-560,-55 0 105,304 5 755,-100-5-164,-169 1-480,40-2-71,-17-4-21,-95 5-219,1 0 0,0 0-1,-1 0 1,1-1 0,0 1-1,-1-1 1,1 0 0,-1 0-1,1 0 1,-1 0 0,1 0-1,-1 0 1,0-1 0,1 1-1,-1-1 1,0 1 0,0-1-1,0 0 1,0 0 0,0 0-1,-1 0 1,1 0 0,1-3-1,-1 2-326,16-21-6080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35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230 275 1080,'0'0'17,"1"0"0,-1 0 0,0-1-1,1 1 1,-1 0 0,0 0 0,0-1 0,1 1 0,-1 0 0,0 0 0,1-1-1,-1 1 1,0 0 0,0-1 0,0 1 0,1 0 0,-1-1 0,0 1-1,0 0 1,0-1 0,0 1 0,0 0 0,0-1 0,0 1 0,1-1 0,-1 1-1,0 0 1,0-1 0,-1 1 0,1-1 0,0 1 0,0 0 0,0-1 0,0 1-1,0 0 1,0-1 0,0 1 0,-1 0 0,1-1 0,0 1 0,0 0-1,0-1 1,-1 1 0,1 0 0,-1-1 0,0 0 184,-5-4 41,-2-2 92,-42-11 504,10 5-125,-3-2 17,25 10 128,-32-15-1,49 19-510,-1 0-1,-10-5 900,12 5-1089,0-1 1,0 0 0,0 0 0,0 0-1,0 0 1,0 0 0,1 0 0,-1 1-1,1-3 1,4 0-66,0 1 0,1 0 0,-1 0-1,1 0 1,0 1 0,0 0 0,0 0 0,9-2 0,51-6 163,-49 8-238,117-14 501,-117 14-424,125-13 143,7 5 78,-54 7-170,216-26 187,-213 18-299,-60 7 42,155-9 92,-23 6 159,-163 8-300,0-1 0,0 1-1,0 0 1,7 3 0,26 3 47,-11-3-1663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37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5832,'0'0'184,"5"-2"-104,17-3 114,0 1 1,0 0-1,36 0 1,-45 4-139,0 1 0,0 0 0,0 0 0,0 1 0,0 1 0,-1 0 0,1 1 0,14 7 0,-22-9-37,-1 1-1,0-1 1,0 1-1,-1 0 0,1 0 1,-1 1-1,1-1 1,-1 1-1,0-1 1,0 1-1,0 0 0,-1 1 1,3 5-1,-2-3 3,0 0 1,0 0-1,-1 0 0,0 0 1,-1 1-1,1-1 0,-1 9 0,-1-14-11,0 1 0,0 0-1,-1 0 1,0 0-1,1 0 1,-1-1-1,0 1 1,0 0 0,0-1-1,-1 1 1,1-1-1,-1 1 1,1-1-1,-1 1 1,0-1-1,-2 2 1,2-1 2,0-1 0,0 0-1,0 0 1,0 0-1,0-1 0,0 1 1,-1 0-1,1-1 1,0 0-1,-1 1 1,1-1-1,-1 0 1,1-1-1,-1 1 1,0 0-1,1-1 1,-6 1-1,7-1-2,-1 1-1,1-1 1,-1-1 0,1 1-1,-1 0 1,1 0-1,-1-1 1,1 1 0,-1 0-1,1-1 1,-1 1-1,1-1 1,0 0 0,-1 0-1,1 1 1,0-1-1,-1 0 1,1 0 0,0 0-1,0 0 1,0-1 0,0 1-1,0 0 1,0 0-1,0-1 1,1 1 0,-1 0-1,0-1 1,0-1-1,0-1 18,0-1 0,0 0-1,0 0 1,0 0-1,1 0 1,0 0 0,0 0-1,0 0 1,1 0 0,2-9-1,-2 6-9,1 3 12,-1 0 0,1 0 0,0 0 0,0 1 0,1-1 0,-1 1 0,1-1 0,0 1 0,0 0 0,7-7 0,-4 4 5,3-4 49,0 0 0,1 1 0,1 0 1,-1 1-1,1 0 0,1 0 0,0 1 0,0 1 0,14-7 0,-24 13-53,0 0-1,0 0 1,0 0-1,0 0 1,0 0-1,0 1 1,0-1-1,0 0 1,1 1 0,-1 0-1,0 0 1,0-1-1,0 1 1,0 0-1,1 1 1,-1-1-1,0 0 1,0 1-1,0-1 1,0 1-1,0 0 1,3 0-1,-2 2 0,0 0 0,0 0 0,0 1 0,0-1 0,0 1 0,-1-1-1,0 1 1,0 0 0,0 0 0,2 5 0,1 4 31,-1 0-1,0 0 1,-1 1 0,2 15-1,-5-29-54,0 1 0,0-1 0,0 0 0,0 1 0,0-1 0,0 0 0,0 1 0,0-1-1,0 0 1,0 0 0,0 1 0,0-1 0,1 0 0,-1 1 0,0-1 0,0 0 0,0 0-1,0 1 1,1-1 0,-1 0 0,0 0 0,0 0 0,1 1 0,-1-1 0,0 0 0,0 0 0,1 0-1,-1 0 1,0 1 0,1-1 0,-1 0 0,0 0 0,0 0 0,1 0 0,-1 0 0,0 0 0,1 0-1,-1 0 1,0 0 0,1 0 0,-1 0 0,0 0 0,1 0 0,-1 0 0,0 0 0,0 0 0,1 0-1,-1-1 1,0 1 0,1 0 0,-1 0 0,0 0 0,0 0 0,1-1 0,-1 1 0,0 0-1,0 0 1,0-1 0,1 1 0,-1 0 0,19-20 71,-14 15-38,10-11 22,-9 9-22,0 1 1,0 0-1,10-8 1,-13 12-18,0 0 1,0 1 0,0-1 0,0 1-1,0 0 1,1 0 0,-1 0 0,0 0-1,1 0 1,-1 1 0,0-1 0,5 1-1,-4 1-5,-1-1 1,0 1-1,1 0 0,-1 0 0,0 0 0,0 0 0,0 1 0,0-1 0,0 1 0,0 0 0,0 0 1,0 0-1,-1 0 0,1 0 0,-1 0 0,0 1 0,4 4 0,21 19 16,6-4-1467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38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0 9144,'-29'7'0,"20"-1"0,1 1 0,-30 19 0,-101 82 36,128-99-21,1 1 1,0 0 0,-11 16-1,18-22-1,3-3-5,-1-1 0,1 1 1,-1 0-1,1 0 0,-1 0 0,1 0 0,0 0 1,-1 0-1,1-1 0,0 1 0,0 0 0,0 0 0,0 0 1,0 0-1,0 0 0,0 0 0,0 0 0,0 1 0,4 1 114,9 2-64,-1-1 1,1-1-1,1 0 0,-1 0 1,0-2-1,1 1 0,26-2 1,-37-1-45,0 1 0,1-1 0,-1 0 0,0 1 0,0-1 0,0-1 0,1 1 0,-1 0 0,-1-1 0,1 0 0,0 1 0,0-1 0,0 0 0,3-4 0,-2 3-3,1-2 41,-3 4-50,0 0 0,-1-1 1,1 1-1,0-1 0,-1 1 1,0-1-1,1 0 0,-1 1 1,0-1-1,0 0 0,0 0 1,0 0-1,0 0 0,1-2 1,14-30 332,-15 32-106,0 5-116,3 13-5,8 23 82,-12-39-190,1 1 0,-1-1 0,0 1 0,1-1 1,0 1-1,-1-1 0,1 0 0,-1 1 0,1-1 0,-1 0 1,1 1-1,0-1 0,-1 0 0,1 0 0,0 1 0,-1-1 1,1 0-1,1 0 0,0 0 2,-1 1-3,0 0 1,0 0-1,1-1 1,-1 1-1,0-1 0,1 1 1,-1-1-1,0 1 1,1-1-1,-1 0 0,0 0 1,1 0-1,-1 0 1,1 0-1,-1 0 0,0 0 1,1 0-1,-1 0 1,2-1-1,2-1 1,19-7 1,1-8-2,-4-4 0,-15 15 0,-1 0 0,7-24 1,-2 5 7,-10 23 16,1 3-21,0 1 0,0-1 1,0 0-1,0 1 0,0-1 0,0 1 1,0-1-1,0 1 0,-1-1 0,1 1 1,-1 0-1,1-1 0,-1 1 0,0 2 1,2 2 11,15 42 8,-14-39-23,8 30 0,-3-15-1359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38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8248,'0'0'72,"0"9"0,0-1 96,4 3 0,4 2-168,15 10-8,15 22 8,2 0-6064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38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4128,'8'10'189,"-1"-1"0,1 1 1,-2 0-1,1 1 0,-1 0 0,-1 0 0,0 0 1,-1 1-1,0-1 0,-1 1 0,3 15 0,-4-23 69,4 5 0,-5-9-240,-1 1 0,0-1-1,1 1 1,-1-1-1,1 0 1,-1 1 0,1-1-1,0 0 1,-1 0-1,1 1 1,-1-1 0,1 0-1,-1 0 1,1 0-1,0 0 1,-1 0-1,1 0 1,0 0 0,-1 0-1,1 0 1,-1 0-1,1 0 1,0 0 0,-1 0-1,1 0 1,-1 0-1,2-1 1,15-9 384,56-45 926,-71 53-1261,-1 1-1,1 0 1,-1 0-1,1 0 1,-1 0-1,1 0 1,0 0 0,-1 0-1,1 1 1,0-1-1,0 1 1,0-1-1,0 1 1,-1 0-1,1-1 1,0 1 0,0 0-1,0 0 1,0 0-1,0 1 1,0-1-1,-1 0 1,1 1-1,0-1 1,0 1 0,0 0-1,-1-1 1,1 1-1,0 0 1,-1 0-1,1 0 1,1 2-1,4 4 22,0 0 0,0 0-1,-1 0 1,-1 1-1,8 12 1,-5-8-3,32 52-1289,-22-38-6016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39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369 228 5384,'-3'-16'201,"0"1"-1,-1-1 1,-1 1 0,-1 0 0,0 0-1,-10-16 1,10 22-80,0 1 1,0 0-1,-1 0 0,0 0 1,0 1-1,-1 0 0,0 1 1,0-1-1,-1 1 0,1 1 1,-1 0-1,0 0 0,-16-5 1,21 8-101,0 1 1,1 1-1,-1-1 1,0 0-1,0 1 1,0 0-1,0 0 1,1 0-1,-1 0 1,0 1-1,0 0 1,0-1-1,1 1 1,-1 1-1,0-1 1,1 0 0,-1 1-1,1 0 1,0 0-1,-1 0 1,1 0-1,0 0 1,0 1-1,1-1 1,-1 1-1,0 0 1,1 0-1,-3 4 1,0 1-12,1 0 0,0 1 1,1-1-1,0 1 0,0 0 1,1 0-1,0 0 0,0 0 1,0 18-1,0 88 12,7-31-10,-3-51-2,-2 1 0,-1-1 0,-8 56 0,8-86-32,0 1 0,-1-1-1,1 1 1,-1-1 0,0 0 0,0 1-1,0-1 1,0 0 0,0 0 0,-1 0-1,1-1 1,-1 1 0,-5 3 0,0 2-736,-16 15-4662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3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0 396 6640,'59'12'32,"-56"-12"-26,25 4 43,0-2 0,37-1 0,7-3 56,29-3-83,99-17-36,-164 15-52,139-51-784,-87 22-2996</inkml:trace>
  <inkml:trace contextRef="#ctx0" brushRef="#br0" timeOffset="1">1049 1 6008,'2'2'0,"1"31"0,0-7 2,0-9 5,-1 1 1,-1 21-1,-9 105 25,4-108 8,-33 146 16,27-148-15,-1-10-170,-1-1-1,0 0 0,-2 0 1,-18 23-1,-17 16-3383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40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88 3680,'1'-5'224,"7"-29"84,-8 32 112,17 108 996,-12-70-1373,2 68 0,-6-82-37,-1 15 15,0 170 15,-1-161-8,-20 221 19,13-210-6,8-52-37,-50 316 103,10-73-45,34-201-28,-42 269 100,25-199-60,-34 218 294,45-197 58,11-137-412,1 0 0,0 0 0,0 1-1,0-1 1,0 0 0,0 0 0,0 0-1,0 0 1,0 0 0,1 1 0,-1-1-1,0 0 1,1 0 0,-1 0 0,0 0 0,1 0-1,0 0 1,-1 0 0,1 0 0,0 0-1,-1 0 1,1 0 0,0 0 0,0-1-1,0 1 1,-1 0 0,1 0 0,0-1-1,0 1 1,1 0 0,1-1 16,0 0-1,0 0 1,0 0 0,0 0 0,0 0 0,0-1-1,-1 1 1,1-1 0,4-1 0,6-2-36,187-43 363,-117 27-123,59-6 30,-122 22-123,1 1 0,23 0 1,-15 2-80,78-2 236,-74 2 0,1 1 0,-1 1 0,62 12 0,-54-6 423,-41-7-714,1 0 1,0-1-1,0 1 1,0 0-1,-1-1 0,1 1 1,0 0-1,-1-1 1,1 1-1,0-1 0,-1 1 1,1-1-1,0 0 1,-1 1-1,1-1 0,-1 0 1,1 1-1,-1-1 1,0 0-1,1 0 1,-1 0-1,2-1 10,1-4 5,1 0 0,-1-1 0,0 1 0,-1-1 1,1 1-1,-1-1 0,-1 0 0,2-10 0,0-46 24,-3 49-32,-3-129 232,-2 44-28,5-129 15,2 180-65,16-194 69,-13 194-82,28-197 70,-26 197-51,9-41-60,4-22 198,7-132-1,-18-25 134,-8 177-291,-1 70-116,-5-145 380,4 145-362,1 7 18,-1 1-1,-1-1 1,0 0-1,-1 0 0,-8-24 1,11 37-69,-1 0 0,0 0 1,1 0-1,-1 0 0,0 1 0,0-1 1,0 0-1,0 0 0,0 0 0,0 1 1,0-1-1,0 0 0,0 1 1,0-1-1,0 1 0,-1-1 0,1 1 1,0 0-1,0 0 0,0-1 0,-3 1 1,-27 2-1,23-1 6,-24 3-1968,-2 1-7843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41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14 113 5112,'-7'-10'391,"0"1"814,8 9-1178,-1-1-1,0 1 0,0 0 0,0 0 1,1-1-1,-1 1 0,0 0 0,0-1 1,1 1-1,-1 0 0,0 0 0,1-1 1,-1 1-1,0 0 0,1 0 0,-1 0 1,0-1-1,1 1 0,-1 0 0,1 0 1,-1 0-1,0 0 0,1 0 0,-1 0 1,0 0-1,1 0 0,-1 0 0,1 0 1,0 0-1,145-16 774,73-5-555,-134 12-146,174-19 726,-222 26-624,-8 2 214,0-2-1,40-8 0,-67 10-267,0 2-1,7 9-1440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11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491 7 8432,'-17'-3'20,"11"2"7,0 0 1,1 0-1,-1 1 1,0-1-1,-12 2 1,-24 2 45,0 2 1,-68 17-1,91-17-61,11-3 21,1 1 0,-1-1 0,1 1 1,0 0-1,0 1 0,-8 5 0,-73 46 260,85-54-255,0 1-1,0 1 0,0-1 0,0 0 0,0 1 1,0-1-1,1 1 0,-1 0 0,1 0 0,-4 6 1,-1 2 19,-13 23 44,16-20 173,3 9-87,3 43 0,3-47 47,7 9-78,24 37 1,-35-64-144,0 0 0,0 0 0,0 0 0,-1 1 0,1-1 0,1 0-1,-1 0 1,0 0 0,0 0 0,0 0 0,0-1 0,2 2 0,21 10 65,0-1 0,36 12 1,-32-18 62,140-6 36,-134-5-163,12-9-710,69-30 1,-36 6-6338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42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5384,'0'0'1504,"24"-4"-416,-16 5-1011,-1 1-1,1 0 1,0 0 0,-1 1 0,0 0 0,1 0 0,-1 1 0,-1 0-1,1 0 1,0 0 0,-1 1 0,0 0 0,7 8 0,-4-5-48,-6-6-9,0 1-1,-1 1 0,1-1 1,-1 0-1,1 1 1,-1-1-1,0 1 0,2 5 1,4 6 54,-2 1 0,9 25-1,-12-32-41,-1 0 0,-1-1-1,0 1 1,0 0-1,0 0 1,-1 0-1,0 0 1,-1 0-1,-2 9 1,-1 0 56,-1 0 0,-10 23 0,15-40-41,-4-9 9,-4-4 8,6 5-33,0-1 1,1 1-1,0 0 1,0-1 0,1 1-1,0 0 1,1-1-1,-1 1 1,1 0 0,1-1-1,-1 1 1,1 0-1,1 0 1,-1 0-1,7-12 1,6-5 162,27-36 0,-40 57-167,1 0 0,0 0 0,-1 0 1,1 1-1,1-1 0,-1 1 0,0-1 0,1 1 0,-1 0 1,1 0-1,0 1 0,-1-1 0,1 1 0,0 0 0,0 0 0,0 0 1,0 0-1,0 1 0,0 0 0,0 0 0,6 0 0,-8 1-24,-1-1 0,1 1 0,-1 0-1,1 0 1,-1 0 0,0 0-1,1 0 1,-1 0 0,0 0 0,0 1-1,0-1 1,0 0 0,0 1 0,0-1-1,0 1 1,0-1 0,0 1 0,0 2-1,3 16 0,-7 43-21,3-62 6,5-17-29,-3 11 41,0 0-1,1 0 0,-1 0 0,1 1 1,0-1-1,0 0 0,0 1 0,1 0 1,0 0-1,0 0 0,0 0 0,5-3 1,14-7 1,-18 11 4,-1 1 0,1 0 0,-1 1 0,1-1 0,9 0 0,3-2 4,-15 4-7,0 0 1,0 0 0,0 0 0,0 0-1,0 0 1,-1 1 0,1-1-1,0 1 1,0 0 0,0-1 0,-1 1-1,1 0 1,0 0 0,-1 0-1,1 0 1,0 0 0,-1 0 0,0 1-1,1-1 1,-1 0 0,0 1 0,0-1-1,3 4 1,16 22 10,3 12-9,-16-24-243,-1 0 0,0 0 0,-1 1 0,-1 0 0,2 16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4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 0 7896,'-24'4'50,"0"1"1,1 1-1,0 2 1,0 0-1,0 1 1,-32 18-1,50-24-42,-49 27 138,49-27-117,-1 1 0,1-1 0,0 1 1,0 0-1,0 1 0,0-1 0,-6 9 0,10-9 31,-1 1 9,1-3-10,4-3-47,0 1 0,0-1 0,0 1 1,0-1-1,-1 0 0,1 0 0,0 0 1,-1-1-1,1 1 0,-1-1 0,1 1 1,-1-1-1,4-3 0,25-27 29,-24 24-28,-5 6-2,0 1-1,0-1 0,-1 0 1,1-1-1,-1 1 1,1 0-1,-1 0 1,2-5-1,6-12 143,-8 17-13,1 14-42,3 21-31,-2-29-62,18 17-3,-14-18-2,0-2 0,24 5 0,-22-6-2,0 0 0,0 0 0,0-1-1,-1 0 1,1-1 0,0 0 0,-1 0 0,1-1 0,-1 0 0,14-7 0,-12 4 3,3-2-4,0-1 1,0-1 0,15-16 0,-26 25 9,-2 1-7,0-1 1,0 1 0,0 0 0,1 0 0,-1-1-1,0 1 1,0 0 0,0 0 0,0 0-1,1 0 1,-1-1 0,0 1 0,0 0 0,0 0-1,1 0 1,-1 0 0,0-1 0,0 1-1,1 0 1,-1 0 0,0 0 0,0 0-1,1 0 1,-1 0 0,0 0 0,0 0 0,1 0-1,-1 0 1,0 0 0,0 0 0,1 0-1,-1 0 1,0 0 0,0 0 0,1 0-1,-1 0 1,1 1 0,-1 6 4,1 0 0,-1-1-1,-1 1 1,1 0 0,-3 9 0,0 1 5,1 1 0,1 34 0,1-48-172,0 0 1,1 0 0,-1 0-1,1 0 1,0 0 0,2 5-1,2 4-5484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43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8248,'0'0'0,"-1"10"-24,-3 23 24,4 12-8,8 7 8,0 2-5688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43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10 7000,'-2'18'131,"2"1"0,0-1 0,3 20 0,0 4 130,-4-52-85,1 1 0,1-1 0,0 0 0,0 1 0,1-1 0,0 0 0,0 1 0,1 0 0,0 0 0,1 0 0,0 0 0,7-11 0,-10 17-71,0 3-57,-1-1-1,1 1 0,-1-1 1,1 0-1,-1 1 0,1-1 1,-1 1-1,1-1 0,-1 1 1,1-1-1,0 1 0,-1 0 1,1-1-1,0 1 0,0 0 1,-1 0-1,1-1 0,0 1 1,0 0-1,-1 0 0,2 0 1,-1 0 9,0 0 0,0 0 0,0 1 1,0-1-1,1 0 0,-1 1 0,0-1 1,0 1-1,0 0 0,0-1 0,-1 1 1,1 0-1,0-1 0,0 1 0,1 1 1,1 1 55,7 5 15,-2 0 0,1 0-1,-1 1 1,0 0 0,-1 1 0,8 11 0,34 70-330,-31-54-894,-1-7-6910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44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7352,'0'1'472,"2"5"-22,-1-4-84,2 4-45,-3-5 254,0 1-542,0 3-5,0-4 15,0-1-41,-1 0 0,1 0 0,-1 1-1,1-1 1,-1 0 0,1 0 0,-1 0 0,1 0 0,-1 0 0,1 0 0,0 1 0,-1-1 0,1 0 0,-1 0 0,1 1 0,-1-1 0,1 0 0,0 1-1,-1 0 1,1-1-10,1 1-1,-1-1 1,1 1-1,-1-1 1,1 1-1,-1-1 1,1 1-1,-1-1 1,0 1-1,1 0 1,-1-1-1,0 1 1,1 0-1,-1-1 1,0 1-1,0 0 1,0 0-1,0-1 1,0 1-1,0 0 1,0 0-1,0-1 1,0 1-1,0 0 1,0-1-1,0 1 1,0 0-1,-1 0 1,1-1-1,0 1 1,-1 0-1,0 2-841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47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1352,'44'17'0,"8"4"0,10 3 0,9 4 0,8 2 1,110 22 9,-176-49-9,33 9 19,200 57 29,-192-52 78,245 82 72,-231-77 34,330 101 83,-308-97-136,404 93 56,-389-96-135,440 96 38,-429-92-79,499 142 19,-487-134-46,199 47 0,72 9-25,25 4-2,20 8-5,0 9-1,-7 7 1,1-7 5,4-8-5,-3 13-1,-10 17 1,0-6 5,-70-33 2,-217-56 25,544 176 15,-553-171-7,514 152 27,-522-161 0,463 150 38,-479-146-12,402 148 42,-416-151-48,353 114 51,-365-124 1,296 101 60,-312-102-39,213 81 46,-233-90-166,176 46-510,-107-35-2151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47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 0 5920,'56'36'-32,"45"21"-14,29 18-117,-89-50 60,7 7 3,-39-25 93,0 0 1,13 15-1,-16-15 9,0 1-1,-1 0 1,0 1 0,0-1-1,-1 1 1,6 16 0,-8-11 59,-4-9-51,1-1 0,-1 1 0,0-1 1,0 1-1,0-1 0,0 1 0,-1-1 0,0 0 0,0 0 0,0 0 0,-7 6 0,8-9 6,1 0-1,0 0 0,0-1 1,0 1-1,0 0 0,-1-1 1,1 1-1,0-1 0,-1 1 1,1-1-1,0 1 0,-1-1 1,-1 0-1,-54 11 143,-72 3 0,78-12 110,-258-6-709,138-2-3399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58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559 71 3504,'0'0'1209,"0"-5"-483,3-14-437,-3 18-245,0 1 0,0-1 0,0 1 0,0-1 0,0 1 0,0-1 0,0 1 0,0-1 0,0 0-1,0 1 1,0-1 0,-1 1 0,1-1 0,0 1 0,0-1 0,0 1 0,-1 0 0,1-1 0,0 1 0,-1-1 0,1 1 0,0-1 0,-1 1 0,1 0 0,-1-1 0,1 1 0,0 0 0,-2-1 0,0 0 121,-2-3-70,-1 1 0,0-1-1,0 1 1,0 1 0,0-1 0,0 1 0,-1 0 0,1 0 0,-1 0 0,1 1 0,-1 0 0,0 0-1,0 0 1,-10 1 0,10-1-66,-16 3 232,-13 7-75,-60 23 0,67-17 82,-93 79 107,102-73-135,2-1-176,-7 8 134,2 1 0,0 1 1,-22 44-1,42-71-177,1 0-1,0-1 1,0 1 0,1 0 0,-1 0-1,0 0 1,1 0 0,0 0 0,0 0-1,0 0 1,0 0 0,0 0 0,1 0-1,-1 0 1,1 0 0,0 0 0,-1 0-1,3 3 1,-3-5-15,2 1 10,-1 0 0,0 0 0,1 1 0,0-1 0,-1-1 0,1 1 0,0 0 0,0 0 0,0-1 0,0 1 0,0-1 0,1 1 0,-1-1 0,0 0 0,1 0 0,-1 0 0,3 1 0,-2-1 3,0 0-5,-1 0-1,0 0 1,1 0 0,-1-1 0,1 1 0,0-1 0,-1 1 0,1-1 0,-1 0 0,1 0 0,0 0-1,3-1 1,6 0 12,-1 1-8,41-7 90,139-32 222,-173 35-312,-11 2 10,0 0 0,1-1 0,-1 1 1,6-4-1,-2 0 37,-1 1 1,0-1-1,14-10 1,-20 13-22,0-1 1,0 1-1,-1 0 1,1-1 0,-1 0-1,0 0 1,0 0 0,0 0-1,0-1 1,-1 1 0,4-10-1,-6 13 462,0 4-366,-3 13-58,1 0 1,1-1 0,0 1-1,2 0 1,1 18 0,-1-22-68,5 20 94,2-10-48,1-1 0,0 0 0,14 21 0,-22-40-59,0-1 1,0 0-1,0 1 1,0-1-1,0 0 1,0 0-1,0 0 1,0 0 0,0 0-1,1 0 1,-1 0-1,0 0 1,1 0-1,-1 0 1,2 0-1,3 1 4,-4 0-5,1-1 0,0 0-1,0 0 1,0 0 0,0 0-1,0-1 1,4 1 0,-1-1-161,0-1 1,0 1-1,0-1 1,0-1 0,0 1-1,0-1 1,-1 0 0,11-5-1,-13 6-185,32-14-8555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8:59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630 148 2520,'6'-2'113,"-1"0"-1,1 0 1,-1-1 0,0 0-1,0 1 1,-1-2 0,1 1-1,0-1 1,-1 1 0,0-1-1,0 0 1,0-1 0,0 1-1,-1-1 1,0 1 0,0-1-1,4-9 1,-6 12 2,0 1 0,0-1 0,0 1 1,0-1-1,0 0 0,-1 1 0,1-1 0,-1 0 0,1 0 1,-1 0-1,0 1 0,1-1 0,-1 0 0,0 0 0,0 0 1,-1 0-1,1 1 0,0-1 0,0 0 0,-1 0 0,0 1 1,1-1-1,-1 0 0,-1-2 0,-3-11 762,4 14-837,1 0 0,0 1 1,-1-1-1,1 0 0,-1 0 0,1 1 1,-1-1-1,0 0 0,1 1 0,-1-1 1,0 1-1,1-1 0,-1 1 1,0-1-1,0 1 0,1 0 0,-1-1 1,0 1-1,0 0 0,0-1 0,1 1 1,-2 0-1,-26-2 467,6 5-250,-35 8 1,38-3 83,-78 60 123,79-49-217,-62 100 90,67-94-130,7-10-117,-1 2-27,0 1 1,2 0 0,0 0-1,1 0 1,-3 25 0,-2 146 504,10-99-368,-10 118 217,7-190-399,2-13-6,-1 1 1,0-1 0,0 0 0,0 0 0,0 0-1,-1 0 1,-2 5 0,-1 2 11,0-1 0,-1 1-1,0-1 1,-1 0 0,0-1 0,-1 0 0,0 0-1,-1 0 1,0-1 0,0-1 0,-1 1 0,0-1-1,-13 7 1,5-6-10,0-1-1,-35 10 0,47-16-82,1-1 1,-1 0-1,0-1 0,1 0 0,-8 0 0,2 0-1200,-14 0-7071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00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 7448,'62'-2'144,"182"-18"702,-16 11 557,-188 9-1148,134-3 2129,-152-1-2121,0-1 1,24-8 0,10-3-243,-12 9-1600,2-1-6334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11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18 7000,'5'-10'1,"-4"8"7,-3 1 4,1 0-11,0 0 0,0 1 0,0 0 0,-1-1 0,1 1 0,0-1 0,0 1 0,-1 0 0,1 0 0,0 0 0,-1 0 0,1 0-1,0 0 1,0 0 0,-1 0 0,1 1 0,0-1 0,0 0 0,-1 1 0,1-1 0,0 1 0,-2 0 0,-24 17 7,22-15-5,-6 5 11,1 1 0,-1-1 0,2 2 0,-1 0 0,-11 15-1,11-12 0,-3 5 61,7-8-42,-4 6-1,2 0-1,-1 1 1,2-1 0,1 2 0,-7 24 0,-6 52 132,19-90-141,-1 0 0,1 0 0,0 1 0,1-1 0,-1 0 0,1 0 1,0 0-1,0 0 0,0 0 0,0 0 0,1 0 0,-1 0 0,4 5 0,-2-4 3,-3-4-19,0-1 0,1 1 0,-1-1 0,0 0 0,0 1 0,0-1-1,1 1 1,-1-1 0,0 0 0,0 0 0,1 1 0,-1-1 0,0 0-1,1 1 1,-1-1 0,1 0 0,-1 0 0,0 0 0,1 1 0,-1-1-1,0 0 1,2 0 0,9 4 42,0-1 0,0-1 0,21 3 0,-15-7 80,-9 1-87,3-1-12,0-1 0,0 0 1,-1-1-1,1 0 0,-1 0 0,0-1 1,0-1-1,15-10 0,-2-1 39,-2 0 0,0-2-1,-1 0 1,-1-1 0,23-32 0,-35 40-48,1 0 15,-2 0 0,0-1 0,6-15 0,18-52 131,-29 78-143,-1-1-1,1 0 1,-1 0-1,1 0 1,-1 0-1,0 0 0,0 0 1,0 0-1,0 0 1,-1 0-1,1 0 1,-1 1-1,0-1 1,-1-3-1,1 1 7,0 5-19,1-1 1,-1 0-1,1 1 1,-1-1-1,1 0 1,-1 1-1,1-1 1,-1 1-1,0-1 1,1 1-1,-1-1 1,0 1-1,1-1 1,-1 1-1,0 0 1,0-1-1,0 1 1,1 0-1,-1 0 1,0-1-1,0 1 1,0 0-1,1 0 1,-3 0-1,2 0 14,-3 0-44,0 0-1,0 0 1,0 0-1,0 1 0,1-1 1,-1 1-1,0 0 1,0 0-1,1 0 1,-1 1-1,1-1 0,-1 1 1,1 0-1,0 0 1,-1 0-1,1 0 0,0 1 1,0-1-1,1 1 1,-1 0-1,0-1 1,1 1-1,0 1 0,0-1 1,0 0-1,0 0 1,0 1-1,1-1 0,-1 1 1,1 0-1,-1 5 1,-3 9-6260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00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157 123 5024,'6'-7'11,"-5"5"11,1-4 41,-1 3 129,-1-2 74,1 2 173,2-3 78,0 3 125,5-1 26,-7 5-616,-1-1-1,1 1 1,-1-1 0,1 1 0,-1 0 0,0-1 0,1 1-1,-1-1 1,0 1 0,0 0 0,1-1 0,-1 1-1,0 0 1,0-1 0,0 1 0,0 0 0,0-1 0,0 1-1,0 0 1,0-1 0,0 1 0,0 0 0,-4 50 556,-2-1 0,-16 63 0,2-39-204,-26 93 430,41-146-799,3-10 28,-1-1-1,0 0 1,-5 11 0,-8 12 92,7-15-24,0-1-1,2 1 1,-7 20 0,14-36 304,3-7-156,43-86 265,49-76 108,-84 148-625,14-29 167,44-157 261,-62 180-436,9-43 122,-12 45-68,15-78 176,-19 102-241,0 0-1,0 0 1,0 0-1,-1 0 0,1 0 1,0 0-1,-1 0 1,1 0-1,-1 0 1,1 0-1,-1 0 0,1 0 1,-1 0-1,1 0 1,-2 1-1,0 0-1,0 0 0,0 1 0,1-1-1,-1 1 1,1 0 0,-1-1 0,-1 7 0,-30 89 46,2-9-13,1-12-34,0-7-5,2-5 0,12-29-2,-51 127-15,64-151 1,2-11 15,0 1-1,1-1 1,-1 1-1,1-1 1,-1 1 0,1-1-1,0 1 1,0 0-1,-1-1 1,1 1-1,0-1 1,1 1-1,-1 2 1,6-11-8,6-3-14,-11 9 23,4-6-5,0 0 0,0 0 1,0-1-1,-1 0 0,0 0 1,4-11-1,27-61-11,31-52 30,-58 115 7,-1-1 0,-1 0 0,4-21 0,-8 20 99,-2 19-119,0 0 0,0 0 0,0 0 1,0 0-1,0 0 0,0 0 0,0 0 0,0 0 0,0 0 0,0 0 0,0 0 1,0 0-1,0-1 0,0 1 0,0 0 0,0 0 0,0 0 0,-1 0 0,1 0 0,0 0 1,0 0-1,0 0 0,0 0 0,0 0 0,0 0 0,0 0 0,0 0 0,0 0 0,0 0 1,0 0-1,0 0 0,-1 0 0,1 0 0,0 0 0,0 0 0,0 0 0,0 0 0,0 0 1,0 0-1,0 0 0,0 0 0,0 0 0,0 0 0,-1 0 0,1 0 0,0 0 0,0 0 1,0 0-1,0 0 0,0 0 0,0 0 0,0 0 0,0 1 0,0-1 0,0 0 0,0 0 1,0 0-1,0 0 0,0 0 0,0 0 0,0 0 0,0 0 0,0 0 0,0 0 1,0 0-1,0 0 0,0 1 0,0-1 0,0 0 0,-10 18 28,6-9-20,-1 0 1,1-1-1,-1 1 1,-1-1-1,-9 12 1,-12 15 7,-2 5-3,-6 8-10,5-1 1,6-3-4,-8 17-2,32-60-35,-1 0-1,1 0 1,-1 0 0,1 0-1,0-1 1,-1 1 0,1 0-1,0 0 1,-1 0-1,1 0 1,0 0 0,0 0-1,0 0 1,0 0 0,0 0-1,0 0 1,0 0-1,1 0 1,-1 0 0,0 0-1,0 0 1,1 0 0,-1 0-1,1 0 1,-1 0-1,1-1 1,-1 1 0,1 0-1,-1 0 1,1 0 0,0-1-1,-1 1 1,1 0-1,0-1 1,1 2 0,0 0-665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01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0 8344,'0'0'201,"-3"2"-29,-22 13 126,1 2-1,1 1 1,1 1-1,0 1 1,2 0-1,0 2 1,-28 39-1,-87 144 810,109-153-1002,24-48-65,-1 0 0,1 0 0,0 0 1,1 0-1,-1 1 0,1-1 0,0 0 0,0 1 0,-1 7 1,1 3 17,-2-2-19,2-10-19,0 1 0,1-1 0,-1 1 0,1-1 0,0 1 0,0-1 0,0 1 0,0-1 1,0 1-1,1-1 0,1 4 0,16 74 251,-12-67-110,5 2-49,26 25 0,-25-33 15,-1-5-92,0 0-1,0-1 1,0 0 0,0-1 0,1 0 0,-1-1 0,0 0 0,0-1 0,17-3 0,-18 2-25,27-13 8,48-28-1702,-32 14-6809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01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 6640,'3'0'26,"0"1"-1,0-1 1,0 1 0,0 0 0,0 0 0,-1 0-1,1 0 1,0 1 0,0-1 0,-1 1 0,1 0-1,-1-1 1,0 1 0,4 4 0,24 28 476,-29-32-487,4 6 62,-1-1 0,1 1 0,-2 0-1,1 0 1,-1 0 0,-1 0 0,4 14 0,-3-9-6,-1-4 2,0 0 0,0 0-1,-1 0 1,0 0-1,-1 0 1,0 0 0,0 0-1,-1 0 1,0 0-1,-3 11 1,2-11-10,0 5 82,-1 0 1,0 0 0,-2 0-1,1 0 1,-9 14-1,-1 6 347,-5 9 255,-28 46 1,40-78-676,4-6 1,0 0 1,-1 0-1,1-1 1,-1 0-1,-6 6 1,-54 50 1138,61-58-976,6-7-64,14-19-1823,4-3-6775</inkml:trace>
  <inkml:trace contextRef="#ctx0" brushRef="#br0" timeOffset="1">720 27 11032,'-4'67'-312,"1"-40"-6888</inkml:trace>
  <inkml:trace contextRef="#ctx0" brushRef="#br0" timeOffset="2">729 568 9416,'-19'66'233,"-21"38"44,28-83-82,-11 5-99,-1-1 1,-31 27-1,27-32 158,-127 85 80,121-81-179,-172 129-1303,85-63-5545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06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369 2 7000,'-2'0'19,"0"-1"0,0 1 0,0 0 0,0 0 0,0 0 0,0 0 0,1 0 0,-1 0 0,0 1 0,0-1 0,0 0 0,0 1 0,1 0 0,-1-1 0,0 1 0,1 0 0,-1 0 0,0 0 0,1 0 0,-1 0 0,1 0 0,-1 0 0,1 1 0,-2 2 0,-3 2 157,0 1 1,1 0-1,-7 13 1,8-12-80,-60 97 488,13-16-360,-49 77-3,83-135-107,-37 114 49,49-117-56,5 7-31,9 68 1,-1-78 23,2-6-65,1 0 0,0-1 0,24 28 0,-17-31 52,11 1-27,43 16 1,-51-28-2,4-4-445,0-2 1,47-9-1,-3-4-5741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06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0 7176,'0'0'228,"-2"2"-23,2-2-196,-1 1-1,0-1 0,1 1 1,-1-1-1,1 1 1,-1 0-1,1-1 1,0 1-1,-1 0 0,1-1 1,0 1-1,-1 0 1,1-1-1,0 1 1,0 0-1,-1 0 1,1-1-1,0 1 0,0 0 1,0 0-1,0-1 1,0 1-1,0 0 1,0 0-1,1 0 1,-1 1-1,1 16 356,-7 75 51,3-68-285,-1-1 0,-1 1 0,-10 26 0,9-31-85,-1 6 123,-1-2 0,-16 34 0,16-40-5,4-9-86,0 0 130,-1 1 1,2-1-1,-1 0 1,1 1-1,1 0 0,-3 15 1,5-23 39,0 9-699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06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6816,'0'0'0,"-3"8"136,-9 2 176,8 6-256,-2 3-56,2 2-5016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07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 7800,'11'-2'6,"-5"1"1,-1 0 1,0 0 0,0 1-1,1 0 1,9 1 0,-15 0-5,0 1 0,1-1 1,-1 1-1,0-1 0,0 1 1,0 0-1,0-1 0,0 1 0,0-1 1,-1 4-1,1-3 1,-4 43 273,-6 118 551,9-145-787,0-13 11,1 1 0,0-1 1,0 1-1,1-1 0,1 11 1,-1-4 53,1-1 0,1 0 1,-1 0-1,2 0 0,0 0 1,0 0-1,11 19 0,-13-28-76,-1-1 0,1 1-1,0-1 1,-1 0 0,1 1 0,0-1-1,0 0 1,0 0 0,0 0-1,0-1 1,0 1 0,0 0-1,1-1 1,-1 1 0,0-1 0,0 0-1,4 0 1,11 0 59,-1-1 0,0 0 0,1-2 1,-1 0-1,0 0 0,19-8 0,87-24 372,-116 34-426,0 1 0,0 0 0,0 0 0,0 0 0,0 1 0,0 0 0,-1 0 0,1 1 0,0-1 0,0 1 0,-1 0 0,1 1 0,-1 0 0,0 0 0,6 4 0,-8-5-23,77 52 363,-75-52-364,1 1 0,0-1 0,0-1 0,0 1 0,0-1 0,0 0 0,1 0 1,-1-1-1,0 0 0,0 0 0,9-2 0,5-1 19,40-12-1,-51 12-21,10-2-2,36-13 43,28-21 9,-78 36-48,-1 0 0,1-1 0,-1 0 0,0 0-1,0 0 1,0 0 0,0-1 0,-1 0 0,0 1 0,0-1-1,4-10 1,-3 7 2,1-1 5,0-1 0,-1 0 0,-1 0 1,1-1-1,-2 1 0,1-1 1,0-11-1,-1 9-7,3-12 28,-2 1 0,0-1 1,-1-42-1,-2 56-20,0-4 27,1 1-1,-2-1 1,0 1 0,-1 0 0,0 0-1,-1 0 1,-8-22 0,11 36-41,-1 0 1,0 0 0,1 0-1,-1 1 1,1-1-1,-1 0 1,0 0-1,1 0 1,-1 0-1,0 1 1,1-1-1,-1 0 1,1 0 0,-1 1-1,1-1 1,-1 1-1,1-1 1,-1 0-1,0 1 1,1 0-3,-4 2 4,0 0 1,1 1-1,-1 0 0,1 0 1,0 0-1,0 0 0,0 0 0,1 0 1,-1 1-1,-2 7 0,-10 42 7,13-45-12,0 0 2,0 1-1,0-1 1,1 0 0,0 0 0,1 11 0,0 4 0,-2 56 0,7 66-11,-6-110 3,0-19-16,0 0 1,1 0-1,3 19 1,-2-33-168,-1-1 0,0 1 0,0-1 0,0 1 0,0-1 0,-1 1 0,1 0 0,-1 2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07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1 121 8968,'27'5'124,"-15"-2"9,0-1 0,-1-1 0,1 0 0,0-1-1,12 0 1,90-7 340,-103 7-432,1-1 0,-1 0 0,21-5 0,-12 1-18,48-14-4,54-35-740,-112 49 200,58-29-5685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12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493 11 2872,'0'0'5688,"-5"-2"-5082,-17-5-414,22 7-176,-1-1-1,1 1 1,0 0-1,-1 0 0,1 0 1,-1 0-1,1 0 1,-1 0-1,1 0 1,-1 0-1,1-1 0,0 2 1,-1-1-1,1 0 1,-1 0-1,1 0 1,-1 0-1,1 0 0,0 0 1,-1 0-1,1 0 1,-1 1-1,-10 4 74,1 0 0,0 1 1,0 0-1,0 0 0,1 1 0,0 0 0,0 1 0,1 0 1,0 1-1,0 0 0,1 0 0,0 0 0,0 1 0,1 0 1,1 0-1,-9 21 0,11-25-59,0 0 0,1 1 0,-1-1 1,1 0-1,1 1 0,-1 0 0,1-1 0,0 1 0,0 0 1,1-1-1,0 1 0,0 0 0,1 0 0,0-1 0,3 13 1,-3-16-18,1 1 0,-1-1 1,1 0-1,0 0 0,0 0 1,0 0-1,0 0 0,1 0 0,-1-1 1,1 1-1,0-1 0,5 4 1,9 8 15,-16-13-27,0 1 0,-1-1 1,1 1-1,0-1 0,0 1 0,-1 0 0,1-1 0,-1 1 0,1 0 0,-1-1 0,0 1 0,1 0 0,-1-1 0,0 1 1,0 0-1,-1 0 0,1-1 0,0 1 0,0 0 0,-1-1 0,1 1 0,-1 0 0,1-1 0,-1 1 0,0-1 0,0 1 0,-1 1 1,-22 33 9,23-35-12,-4 4 1,0 0 1,0-1-1,-1 1 1,1-1-1,-1 0 1,0-1-1,0 1 1,-1-1-1,-8 3 1,6-2-1,-13 5 9,0 0 1,-1-2-1,0 0 0,0-2 0,0 0 1,-39 2-1,17-5 95,44-2 19,1-2-26,0 0-88,0 0 1,1 0 0,-1 1 0,1-1 0,0 0 0,-1 1 0,1-1 0,0 1-1,0-1 1,0 1 0,0-1 0,0 1 0,0-1 0,1 1 0,-1 0-1,0 0 1,3-2 0,26-17 121,-26 18-129,-3 2 7,-1-1-1,2 1 1,-1 0-1,0 0 0,0 0 1,0 0-1,0-1 1,0 1-1,0 1 1,0-1-1,0 0 0,0 0 1,0 0-1,0 0 1,0 1-1,0-1 1,0 0-1,0 1 1,0-1-1,1 2 0,13 8 4,-14-9-1,6 7 75,-2 5-57,0 0 0,0 0 0,-1 0 1,-1 1-1,0 0 0,0 17 1,10 41 38,-10-52-44,0-2-12,0-1 0,7 20 1,-8-32-7,0-1-1,0 1 1,0 0 0,0-1 0,1 1 0,-1-1-1,1 0 1,0 0 0,1 0 0,-1 0 0,1 0-1,0-1 1,5 4 0,-6-5 6,1 0 0,-1 0 0,1-1 0,-1 0 0,1 0 0,0 0 0,0 0 0,0 0 0,-1-1 0,1 1 0,0-1 1,0 0-1,0 0 0,0-1 0,0 1 0,0-1 0,0 0 0,-1 0 0,5-1 0,6-4-360,-1 0 0,0-1 0,20-13 0,-28 17 21,45-30-7814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09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377 100 2424,'0'0'2248,"3"-3"-1948,7-12-168,-10 14-84,0 0 1,1 0-1,-1 0 1,0 0-1,0 0 1,0 0-1,0 0 1,0 0-1,0 0 1,0 0-1,0 0 1,-1 0-1,1 0 1,0 0-1,-1 1 1,1-1-1,0 0 1,-1 0-1,1 0 1,-1 0-1,0 0 1,1 1-1,-1-1 1,0 0-1,1 0 1,-1 1-1,0-1 1,0 1-1,1-1 1,-1 0-1,-2 0 1,0-1 196,-7-8 331,4 3-219,-1 1 0,0 0 0,-11-7 1,16 12-292,0 0 0,-1-1 0,1 1 0,-1 0 0,1 0 0,-1 1 0,0-1 0,1 1 0,-1-1 0,0 1 0,1 0 0,-1 0 0,0 0 0,0 0 0,-4 1 0,3 0-25,0 0 0,0 1-1,0-1 1,0 1 0,0 0-1,1 0 1,-1 0 0,1 0 0,0 0-1,-1 1 1,1 0 0,0 0-1,1 0 1,-1 0 0,0 0-1,1 0 1,0 1 0,-3 4-1,1 0-9,0 1 0,1-1 0,0 1-1,1 0 1,-3 13 0,2-1 14,1 0 0,1 1 1,1 22-1,1-25-32,-1 19 50,7 50 0,-2-42-31,-3 129 58,-7-105-52,-2-22 22,-17 63 0,17-92-23,-1 0 1,0-1 0,-13 20-1,20-36-23,-1 0 0,1 0 0,-1 0 0,0 0 1,0 0-1,1 0 0,-1 0 0,-1 0 0,1-1 0,0 1 0,0-1 0,-1 0 0,1 0 0,0 1 0,-1-1 0,1-1 0,-1 1 0,0 0 0,1-1 0,-1 1 0,1-1 0,-1 0 0,0 0 0,1 0 0,-1 0 0,0 0 1,1-1-1,-1 1 0,-4-2 0,5 0-41,-1 1 0,1 0 1,0-1-1,-1 1 0,1-1 1,0 0-1,0 0 0,0 0 1,1 0-1,-1 0 0,0 0 1,1 0-1,-1-1 0,1 1 0,0 0 1,0-1-1,-2-5 0,0 2-808,-10-24-6405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12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1 319 7800,'6'-4'7,"1"-1"0,0 1 0,1 0 0,-1 1 0,10-3-1,20-10 25,-30 12 37,1 0-1,-1 0 1,1 1 0,0 0 0,0 1-1,1 0 1,-1 0 0,0 1 0,1 0-1,10 0 1,-17 1-27,-1 0-1,1 1 1,0-1 0,-1 1-1,1-1 1,-1 1-1,1 0 1,-1-1 0,1 1-1,-1 0 1,1 0 0,-1 0-1,0 0 1,1 1 0,1 1-1,3 3 50,24 22 63,-19-13 242,-7-9-275,0 2-56,1 0 0,-1 0 0,-1 0 0,1 1 0,-1-1 0,-1 1 0,1 0 0,-2 0 0,1 0 0,0 15 0,-2 9 174,-3 34 1,1-54-130,1 0-1,-2-1 1,0 1 0,0-1 0,-1 1-1,-1-1 1,-6 13 0,10-24 195,1 0-295,0-1 1,1 0-1,-1 0 1,0 0-1,0 1 1,1-1-1,-1 0 1,0 0 0,1 0-1,-1 0 1,0 0-1,1 1 1,-1-1-1,0 0 1,1 0-1,-1 0 1,0 0 0,1 0-1,-1 0 1,0 0-1,1 0 1,-1 0-1,0 0 1,1-1-1,-1 1 1,0 0 0,1 0-1,-1 0 1,0 0-1,1-1 1,13-9 13,-7 4 79,73-74 162,57-49 157,-122 116-401,26-20 115,-31 25-78,-3 1-27,1 1 0,0 0 0,1 0 0,-1 1-1,1 0 1,0 1 0,10-4 0,-15 7-13,0 0-1,0 1 1,0-1-1,0 1 1,1 0 0,-1 0-1,0 0 1,0 0-1,0 1 1,7 1 0,-11-1-14,1-1 0,-1 0 1,1 0-1,-1 0 0,0 0 1,1 0-1,-1 1 0,1-1 1,-1 0-1,0 0 0,1 1 1,-1-1-1,0 0 0,1 1 1,-1-1-1,0 0 0,0 1 1,1-1-1,-1 0 0,0 1 1,0-1-1,1 1 0,-1 0 1,7 14 31,-1 1 0,7 30 0,-11-25 13,-3 14-16,-1-1 0,-3 1 0,-9 40 0,8-60-18,0-1-1,-1 0 1,0 0 0,-1 0-1,-16 19 1,16-22 1,7-9 15,1-4-28,0 0 1,1 0 0,-1 0 0,1 0 0,-1 0 0,1 0-1,0 0 1,0 1 0,1-4 0,-2 5-2,24-40 11,-2 8 6,45-54 0,-17 41-6,-11 13 0,7-4-8,-32 28-1,0-1-1,22-7 1,-28 16 5,-4 3-6,1 0-1,-1 0 1,0 0 0,0 1 0,0-1-1,0 1 1,-1 0 0,0 1-1,1-1 1,-1 0 0,-1 1 0,1 0-1,-1-1 1,0 1 0,0 0-1,2 9 1,9 41 0,-1 5-2,-2-7 0,-2-7 0,6-5 0,-11-34-1,1 0 1,0 0 0,1 0 0,-1 0-1,7 6 1,-10-13 0,0 1 0,0 0-1,0 0 1,0-1 0,0 1 0,0-1-1,0 1 1,0-1 0,0 1-1,0-1 1,0 0 0,1 1 0,-1-1-1,0 0 1,0 0 0,0 0-1,1 0 1,-1 0 0,0 0 0,0 0-1,2-1 1,3 0 0,4 2-5,-7-1-1,1-1-1,0 1 1,0 0-1,0-1 1,0 0-1,0 0 1,-1 0-1,8-3 1,13-7-47,41-23-1,-46 20-192,69-84-129,-72 74-17,109-220-932,-71 148 943,-41 74 252,0 0 77,0-1 0,-2 0 0,-1 0 1,0-1-1,11-48 0,-20 69 52,0-1 1,-1 1-1,1-1 1,-1 1-1,1-1 1,-1 1-1,0-1 1,-1 1-1,1-4 1,0 6-1,0 1 1,0 0-1,0 0 1,0 0-1,0 0 0,0 0 1,-1 0-1,1 0 1,0 0-1,0 0 0,0 0 1,0 0-1,0 0 1,0-1-1,0 1 0,0 0 1,0 0-1,0 0 1,0 0-1,0 0 1,0 0-1,0 0 0,0 0 1,0 0-1,0 0 1,0 0-1,-1 0 0,1 0 1,0 0-1,0 0 1,0 0-1,0 0 0,0 0 1,0 0-1,0 0 1,0 0-1,0 0 0,0 0 1,0 0-1,0 0 1,-1 0-1,1 0 0,0 0 1,0 0-1,0 0 1,0 0-1,0 0 0,0 0 1,0 0-1,0 0 1,0 0-1,0 0 1,0 0-1,0 0 0,0 0 1,-1 0-1,1 0 1,0 1-1,0-1 0,0 0 1,0 0-1,0 0 1,0 0-1,0 0 0,0 0 1,0 0-1,0 0 1,0 0-1,-56 36 75,39-21 105,-76 91 98,75-78 37,-4 24-94,-20 68-1,34-84 75,4-10-148,-1 1-50,1 0 0,1 0 0,1 1 0,3 28 0,10 36 215,-10-88-289,0-1 0,0 1-1,1-1 1,0 0 0,-1 1 0,1-1 0,0 0 0,0 0 0,1 0-1,-1-1 1,0 1 0,1 0 0,0-1 0,0 0 0,5 4 0,-3-2 3,7 2 101,1-2-89,1-1 1,0-1-1,-1 0 1,1-1-1,0 0 1,17-2 0,3-2 13,36-7 0,-50 6-6,0-2-1,0 0 1,-1-2-1,30-14 1,-16 6 12,20-6 42,-38 16-77,29-12 105,-41 16-114,0 1 0,1 0 0,-1 1 0,1-1 0,-1 0 0,1 1 0,-1 0 0,1 0 0,-1 0 0,6 1 0,-8-1-7,0 1 0,0-1 0,0 1 0,-1 0 0,1-1 0,0 1 0,-1-1 0,1 1 0,-1 0 1,1-1-1,-1 1 0,1 0 0,-1 0 0,1 0 0,-1-1 0,1 1 0,-1 0 0,0 0 0,0 0 0,1 0 0,-1 0 0,0 1 0,1 1 11,1 4-4,-1-4-7,0-1-1,-1 1 1,1-1-1,-1 1 1,1 0-1,-1-1 1,0 1-1,0 0 0,0-1 1,-1 1-1,0 3 1,-2 16 37,-10 29 0,11-46-37,0-1 0,0 1 1,-1-1-1,0 1 0,0-1 0,0 0 1,0 0-1,-1 0 0,1 0 0,-1-1 1,0 1-1,0-1 0,-6 4 1,4-3-2,1-1-1,0 0 1,0 0-1,0 0 1,0-1-1,-1 0 1,1 0-1,-1 0 1,0 0-1,0-1 1,1 0-1,-11 0 1,9 0-3,-1-1 1,1 1 0,-1-2 0,0 1 1,1-1-1,-1 0 0,1-1 0,0 1 0,-13-6 0,11 4-2,3 1 0,0 0 0,0-1 0,1 1 0,-1-1 1,1-1-1,0 1 0,0-1 0,0 0 0,0 0 0,-6-7 1,6 6-2,2 2 1,1 0 0,-1-1 0,1 1 0,0 0 1,0-1-1,0 0 0,0 0 0,1 1 0,-1-1 0,1 0 0,0 0 0,0 0 0,0-7 0,0 6 0,1 3-1,-1 0-1,1 0 1,0 0 0,0 0-1,0 0 1,0 1 0,0-1-1,0 0 1,1 0 0,-1 0-1,0 0 1,1 1 0,0-1 0,-1 0-1,1 1 1,2-4 0,0-2 0,17-28-1947,1 0-7794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10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 7800,'52'1'-6,"8"-3"4,86-21 318,-92 8 48,39-11-1050,-38 11-4420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11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55 3680,'0'0'1087,"-12"-17"66,9 13-1045,0 1 0,0 0-1,0 0 1,0 1 0,0-1 0,-1 0 0,1 1 0,-1 0 0,0 0-1,0 0 1,0 0 0,0 1 0,0 0 0,0-1 0,0 1 0,0 1-1,0-1 1,-7 0 0,3 2 46,-1 0-1,1 0 1,0 0 0,-1 1-1,1 0 1,0 1-1,0 0 1,-10 5 0,9 0-45,0 1-1,0-1 1,1 1 0,0 1 0,1 0-1,0 0 1,1 0 0,0 1 0,-6 15 0,2-6 28,1 2 0,1-1 1,2 1-1,0 0 0,-4 28 1,9-41-95,0-6-26,0 1-1,1 0 1,-1-1 0,1 1 0,0 0-1,0 0 1,0-1 0,1 1 0,-1 0-1,1-1 1,0 1 0,0 0 0,0-1-1,0 1 1,1-1 0,0 0-1,-1 1 1,5 4 0,-4-6-8,-1 0-2,0 0 1,0-1-1,1 1 0,-1-1 1,1 1-1,0-1 0,-1 1 1,1-1-1,0 0 0,0 0 1,0 0-1,0 0 0,0 0 0,0 0 1,0 0-1,0-1 0,0 1 1,0-1-1,1 0 0,-1 0 1,0 1-1,0-1 0,0 0 1,4-1-1,3 0 12,0 0 0,0-1 1,0 0-1,0-1 0,-1 0 0,1 0 1,-1-1-1,0 1 0,0-2 0,0 1 0,9-8 1,-3 1 56,0 0 1,-1-1 0,16-19-1,1-13 122,-20 29-145,6-10 212,33-39 1,-47 62-105,5-5 84,-5 5-118,-4 11 22,-57 176 423,48-118-358,6-33-149,5-30-37,0 2 7,0-5-34,0 0 1,1-1-1,-1 1 1,0 0-1,1-1 1,-1 1-1,0-1 1,1 1-1,-1-1 0,1 1 1,-1-1-1,1 1 1,-1-1-1,1 1 1,0-1-1,-1 0 1,1 1-1,0-1 1,-1 0-1,1 0 1,0 1-1,-1-1 1,1 0-1,0 0 1,-1 0-1,1 0 1,1 0-1,14 2 3,35-4-1759,-27 2-7091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1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4664,'-34'0'1048,"33"0"-552,4 0-56,4 1-310,1 0 1,-1 1 0,0 0-1,1 0 1,-1 0 0,0 1-1,0 0 1,11 8 0,-11-8-102,4 4 44,0 0 0,-1 0 0,0 1 1,0 0-1,-1 1 0,0 0 0,12 16 0,-12-14-26,-7-10-24,-1 1-1,1 0 1,-1 0 0,0 0-1,1 0 1,-1 0 0,0 0-1,0 0 1,0 2 0,8 25 72,-1 0 1,-1 0 0,2 35-1,-9-28 460,-34 140 229,32-171-689,1 0-1,-1 0 1,0-1 0,0 1-1,-4 5 1,-107 162 670,84-138-370,-146 137-1416,79-84-6479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15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22 3232,'0'0'3590,"3"-3"-2915,11-16 1605,-12 24-2088,1 3-134,-1-1 0,0 1 0,-1 0 0,1 1 0,-2-1 0,1 12 0,-5 56 152,2-52-141,-2 45 109,-3 104 284,7-166-389,-1 0 1,0 1-1,0-1 0,-1 0 0,-4 11 0,-3 11 443,9-28-364,-3 3 430,3-4-556,0 0 1,0 0-1,0 0 1,0 0-1,0 0 1,0 0-1,0 0 1,0 0 0,0 0-1,-1 0 1,1 0-1,0 0 1,0 0-1,0 0 1,0 0-1,0 0 1,-1 1 344,1-1-344,-1-7 5,0 1 0,1 0 0,-1-1 1,2 1-1,0-11 0,1-13 151,27-172 530,-27 190-620,0-2 111,-1 1-1,0-22 1,-12 71-167,1 9-35,-21 120-40,27-148 34,0 30-82,4 53-1854,3-46-7320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04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200 100 5296,'3'-3'441,"19"-24"1166,-22 26-1466,0 0 0,0-1 1,0 1-1,0 0 1,0-1-1,0 1 0,-1 0 1,1-1-1,0 1 0,-1 0 1,1 0-1,-1-1 0,1 1 1,-1 0-1,0 0 0,1 0 1,-1 0-1,0-1 0,0 1 1,0 0-1,0 1 1,0-1-1,0 0 0,-1-1 1,-1-1 4,-3-3 316,4 3-385,0 1 0,0-1 0,-1 1 0,1 0 0,-1 0-1,1 0 1,-1 0 0,0 0 0,0 1 0,0-1 0,0 1 0,0-1-1,0 1 1,0 0 0,0 1 0,-5-2 0,2 2-36,1 0 1,0 0-1,-1 0 0,1 0 1,-1 1-1,1 0 0,0 0 1,0 1-1,-1-1 0,1 1 1,0 0-1,0 1 0,1-1 1,-1 1-1,0 0 0,1 0 1,-7 6-1,4-3-13,5-4-19,0-1 0,1 1 0,-1 0-1,0 0 1,1-1 0,-1 1 0,1 1 0,-1-1-1,1 0 1,0 0 0,0 0 0,0 1-1,0-1 1,0 4 0,-4 7 44,1-1-34,0 0 0,1 1 0,0-1 0,1 1 0,-1 22 0,4 112 23,9-33-8,-7-84-32,2 45 9,-8 148 18,3-131-3,2 123 239,-2-213-169,-2-2-73,-5 3-1731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04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 8696,'152'-31'181,"-79"18"-77,-38 5-38,0 2 1,47-3-1,-66 8-30,39-3 37,4-1-57,38 3-1093,-55 2-4343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05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73 324 5024,'-20'0'0,"7"0"0,5-2 5,5 1 22,-3-2 17,5 2 168,-1 0-27,-4-2 32,6 3-203,-1 0-1,1-1 0,0 1 0,-1 0 0,1 0 0,-1 0 0,1 0 0,0 0 0,-1 1 0,1-1 1,0 0-1,-1 0 0,1 0 0,0 0 0,-1 0 0,1 0 0,0 1 0,0-1 0,-1 0 0,1 0 1,0 0-1,0 1 0,-1-1 0,1 0 0,0 0 0,0 1 0,-1-1 0,1 0 0,0 0 0,0 1 1,0-1-1,0 0 0,-1 1 0,1-1 0,0 0 0,0 1 0,0-1 0,0 0 0,0 1 0,0-1 0,0 1 1,-2 10 23,1-6 33,1 1 0,-1-1 0,1 1 0,1-1 0,-1 1 0,3 10 0,2 18 203,-3-9-158,12 96 462,-14-117-560,1-1 1,0 0-1,0 1 1,0-1-1,0 0 0,0 0 1,1 0-1,0 0 0,-1 0 1,1 0-1,0-1 1,0 1-1,1-1 0,-1 1 1,0-1-1,1 0 0,0 0 1,-1 0-1,1 0 0,0 0 1,0 0-1,0-1 1,4 2-1,-1-1 13,-1-1 0,1 0 0,0 0 0,0-1 0,-1 1-1,1-1 1,0 0 0,0-1 0,0 1 0,-1-1 0,10-3 0,-11 3 50,1 0 0,0-1 0,0 0 0,-1 0 0,1 0 0,-1-1 0,0 0 0,1 0 0,-1 0 0,-1 0 0,1 0 0,0-1 0,-1 1 0,1-1 0,4-8 0,-6 8 163,0-5-10,0 5-25,0-4-16,-1 3-56,-1-4-19,0 7-34,-3-33 104,-15-17-155,10 32-25,1 0 0,1-1 0,-4-24 0,-3-109 22,12 142-3,0-1 1,0 1-1,-1 0 0,0 0 1,-1 0-1,0 0 0,-8-16 1,8 19 86,2 5-9,0-1 1,-1 1-1,1 1 1,-1-1-1,0 0 1,0 0-1,-1 1 1,1-1-1,-1 1 0,0 0 1,-4-5-1,5 5 267,-1-2-16,2 4-333,1 1 0,-1 0 0,0 0 1,0-1-1,0 1 0,1 0 0,-1 0 1,0 0-1,0 0 0,0 0 0,1 0 0,-1 0 1,0 0-1,0 0 0,0 1 0,1-1 1,-1 0-1,0 1 0,0-1 0,1 0 1,-2 1-1,0 1-5,0-1-1,0 1 1,0 0 0,0-1-1,1 1 1,-1 0 0,0 0 0,1 0-1,0 0 1,-1 1 0,1-1-1,-1 4 1,-10 34 123,8-25-120,0 0 8,2 1-1,-2 23 1,-10 214 124,11-164-120,-5 141 31,7-216-59,-3 42 33,13-65 12,-4-3-22,-1 0 0,0 0 0,-1 0 0,2-25 0,-1 15-10,4-28 163,2-84-1,-7 72-147,1 25 22,15-66 1,-5 39-20,-3 15-13,22-107 53,-33 124-29,2 33-40,-2-1-6,1 0 0,-1 0 0,1 1 0,-1-1 0,0 0 1,1 0-1,-1 1 0,0-1 0,1 0 0,-1 1 0,0-1 0,0 0 0,1 1 0,-1-1 0,0 1 0,0-1 0,1 0 0,-1 1 0,0-1 0,0 1 0,0-1 0,0 1 1,2 9-1,-2 0-1,1 0 1,-1 0 0,0 0 0,-4 17 0,2-12-1,-2 43-10,-16 75 0,13-97-12,-45 284-305,42-276 239,-10 58-182,22-122 263,2-25 7,9-109 15,-8 88 5,9-123 92,-13 185-70,-1 20 39,-6 74-40,1-34-28,-1 15-8,5-39-613,1 0-1,4 36 1,3-7-8564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31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4128,'0'0'2386,"4"-1"-2075,0 2-276,0-1 1,0 1-1,0 0 0,0 0 0,-1 0 1,1 0-1,0 0 0,-1 1 0,1 0 1,-1 0-1,1 0 0,-1 0 0,0 0 1,0 1-1,0-1 0,5 7 0,6 6 100,21 28 0,-34-42-136,16 18 80,0 0 0,1-2 0,1 0 0,26 17 0,-43-33-66,1 1 0,0-1 0,0 0 1,-1 0-1,1-1 0,0 1 0,0-1 1,0 1-1,0-1 0,0 0 0,0 0 0,0 0 1,4-1-1,-3 1 3,-1-1-2,0 1 0,0-1 0,0 0 0,0 0 0,0 0 0,0 0 0,-1 0-1,1 0 1,0-1 0,-1 0 0,1 1 0,-1-1 0,1 0 0,2-3 0,7-5 88,-4 3-48,-1 0 0,0-1 0,0 0 0,0 0 0,-1 0 0,0-1 0,-1 1 0,5-11 0,-1-2 247,0 0-1,10-41 1,-19 60-272,1 0 1,-1 0 0,1 0-1,0 0 1,-1 0 0,1 0-1,0 0 1,0 0 0,0 1-1,1-1 1,0-1 0,-1 2-21,-1 1 0,1 0 0,-1-1 0,0 1-1,1 0 1,-1 0 0,1-1 0,-1 1 0,1 0 0,-1 0 0,1 0 0,0 0 0,-1-1 0,1 1 0,-1 0 0,1 0 0,-1 0 0,1 0 0,-1 0 0,1 1 0,-1-1 0,1 0 0,-1 0 0,1 0 0,0 0 0,0 1 0,2 1 4,1 1 1,-1 0 0,1 0-1,-1 0 1,0 0-1,0 0 1,3 6-1,-5-9-14,6 10 5,-4-6 1,-2-1-4,9 16-2,-4-15-6,-4-2 6,1-4-4,12-13 3,-11 10 3,10-18-1,3-6 1,-14 22 0,-1-7 101,-1 12-69,7 39 102,-6-31-114,0-4-10,3 3-7,-3-4-15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31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1 397 6904,'3'0'-3,"1"1"1,-1-1-1,1 1 1,-1 0-1,0 0 1,0 0-1,1 0 1,3 3-1,19 12 5,-21-9 0,-1-1-1,1 2 7,0-1 0,-1 1 0,0 0 0,0 0 0,0 0 0,-1 0-1,-1 1 1,0 0 0,0-1 0,2 16 0,5 23 180,13 28 459,-21-73-487,10-6-908,0 0-3952</inkml:trace>
  <inkml:trace contextRef="#ctx0" brushRef="#br0" timeOffset="1">210 10 5472,'0'0'0,"3"-9"0,5 11-16,2 1-3600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32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154 329 3592,'-23'26'0,"18"-16"0,-22 32 1,6-6 9,1 0-1,-23 65 0,37-86-4,5-10 8,-1-1 0,1 0 0,0 0 0,0 1 0,0-1-1,0 1 1,1 6 0,0-3 11,0 1 1,1-1-1,-1 1 0,2-1 0,2 9 1,-3-15-9,0 0 1,0 0-1,1 0 1,-1 0-1,1-1 1,-1 1 0,1-1-1,0 1 1,0-1-1,0 1 1,-1-1 0,1 0-1,0 0 1,1 0-1,-1 0 1,0 0 0,0-1-1,0 1 1,0 0-1,1-1 1,-1 0-1,0 0 1,3 1 0,-3-1 9,1 0 5,0 1 0,-1-1 0,1 0 0,0 0 0,-1 0 0,1 0 0,0-1 0,-1 1 0,1-1 0,-1 0 0,5-1 0,5-2 23,3 2-18,-11 1-10,1 0-1,-1 0 1,0 0 0,0 0-1,1-1 1,-1 0-1,0 0 1,0 0 0,4-3-1,81-57 265,-73 44-117,1-10-94,-2 1 0,15-37 0,-23 37 69,5-42 145,4-92-1,-19 74-22,-4-65 980,17 280-714,-8-113-513,31 224 348,-28-207-343,7 25 92,13 24-583,60 128 0,-14-62-4883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13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1 340 10584,'2'1'0,"12"3"20,0 0 1,-1 2 0,1-1-1,-1 2 1,20 13 0,-31-19-14,-1 0 0,1 0 0,-1 1-1,0-1 1,0 0 0,0 1 0,0-1 0,0 1 0,0 0 0,0-1 0,0 1 0,0 0 0,-1-1 0,1 1 0,0 3 0,1 4 8,2 2 10,-1-5 32,-1 1 0,-1 0 1,1 0-1,0 13 0,0-11 50,-1-2-62,0 1 1,0-1-1,0 0 1,-1 1-1,0-1 0,-1 1 1,0-1-1,0 1 1,0-1-1,-5 13 1,-7 6 197,-1 1 1,-20 26-1,20-31-107,13-20-105,0 0 0,0-1 0,0 1-1,0 0 1,0 0 0,1 0 0,-1 0 0,1 0-1,-1 4 1,-1 3-1496</inkml:trace>
  <inkml:trace contextRef="#ctx0" brushRef="#br0" timeOffset="1">257 0 10224,'0'0'0,"9"3"80,1 6 0,-3 3-80,2 14 0,6 19 0,-1-3-7312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17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 4216,'0'0'6137,"-3"9"-5778,-18 47 89,-27 105 506,32-102-684,15-58-260,-3 16 226,0 0 0,1 0 1,1 0-1,0 22 1,13-33-1721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17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8344,'2'-2'201,"7"-3"12,-8 5-208,-1 0-1,0 0 0,0 0 0,0-1 1,0 1-1,0 0 0,0 0 0,0 0 1,0 0-1,0 0 0,0 0 0,0 0 0,1 0 1,-1 0-1,0 0 0,0 0 0,0 0 1,0 0-1,0 0 0,0 0 0,0 0 1,0 0-1,1 0 0,-1 0 0,0 0 0,0 0 1,0 0-1,0 0 0,0 0 0,0 0 1,0 0-1,0 0 0,0 0 0,1 0 1,-1 0-1,0 1 0,0-1 0,0 0 1,0 0-1,0 0 0,0 0 0,0 0 0,0 0 1,0 0-1,0 0 0,0 0 0,0 0 1,0 1-1,0-1 0,0 0 0,0 0 1,0 0-1,1 0 0,-1 0 0,0 0 1,0 0-1,0 1 7,1 1 8,1 0 1,-1 0-1,0-1 1,0 1-1,0 0 1,-1 0-1,1 0 0,0 0 1,-1 0-1,1 0 1,-1 0-1,1 0 1,-1 3-1,13 76 66,4 15-1177,-7-47-4368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18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1 180 5560,'0'2'48,"2"3"18,-1-3 76,-1 2-9,4 118 1217,-4-91-1041,-1-14-247,0-10 30,1 0-1,0 0 1,1 0 0,1 10 0,1 2 125,0 1-1,2-1 0,0 0 1,1 0-1,11 23 1,-16-41-193,-1 0 1,1 0-1,0 0 0,-1 0 1,1 0-1,0-1 1,0 1-1,-1 0 1,1-1-1,0 1 1,0 0-1,0-1 0,0 1 1,0-1-1,0 0 1,0 1-1,0-1 1,2 1-1,3 0 38,1 3-16,-5-3-17,1 0-1,-1 0 1,0 0-1,1-1 0,-1 1 1,1 0-1,-1-1 1,1 0-1,0 0 1,4 0-1,8 1 103,-1-1 0,1 0 0,0-2 0,-1 1 1,17-5-1,-21 2-95,26-12 181,-17 6-17,-2 0-1,1-2 1,30-26 0,-46 35-167,1 1 1,0-1-1,-1 1 1,1 0-1,0 0 1,0 0 0,0 0-1,0 1 1,1-1-1,-1 1 1,4-1-1,-5 2-14,0 0-1,1 0 0,-1 0 1,0 0-1,0 1 0,1-1 1,-1 1-1,0-1 0,0 1 1,0 0-1,0 0 0,0 0 0,0 0 1,0 1-1,0-1 0,-1 0 1,1 1-1,0-1 0,-1 1 1,1-1-1,-1 1 0,2 2 1,23 29 93,-21-27-95,1 1 0,0-1 1,-1-1-1,2 1 0,-1-1 1,1 0-1,0-1 0,0 1 1,0-1-1,15 5 0,-12-5-10,-7-3-3,1 0-1,-1 0 1,0 0-1,1 0 0,-1-1 1,1 1-1,-1-1 1,1 0-1,4 0 1,15-2 6,0 0 1,-1-1 0,1-1 0,-1-2 0,0 0 0,22-9 0,14-13-5,-36 15 9,5-9-4,-1-1 0,-1-1 0,35-44 0,-34 25-7,-11 4 1,-5 1-3,-6-3-2,-6-5 0,0 2 0,0 5 1,-10-28 66,12 64-15,-4 8-6,0 0-37,2-3-1,0 0 0,1 0 0,-1 0 0,1 0 0,-1 0 0,1 0 0,0 1 0,0-1 1,-1 3-1,-3 8 17,1 0-1,0 0 1,1 0 0,0 0 0,1 0 0,0 18 0,3 26 9,0 10-11,5 113 8,-1-136-25,-6-40-3,-1 14-2,0-9-1672</inkml:trace>
  <inkml:trace contextRef="#ctx0" brushRef="#br0" timeOffset="1">785 284 8344,'23'-5'82,"1"1"1,1 1 0,42 1-1,-13 1 68,6-5-21,-57 6-215,0 0 0,-1 1 0,1-1 0,0 0 0,0 1-1,0-1 1,-1 1 0,1 0 0,0 0 0,-1 0 0,6 3 0,8 5-5114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19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1 574 5744,'0'4'144,"2"15"24,-1-17-112,0 0 1,-1 0 0,1 0-1,0 1 1,0-1 0,1 0-1,-1 0 1,0 0 0,1-1-1,-1 1 1,1 0-1,0 0 1,-1-1 0,1 1-1,0-1 1,0 0 0,0 1-1,4 1 1,-1 0 77,-4-3-80,0 0-1,1 1 0,-1-1 0,0 0 0,0 0 0,1 0 1,-1 0-1,0 0 0,0 0 0,0 0 0,1 0 0,-1-1 0,0 1 1,0 0-1,0-1 0,1 1 0,-1-1 0,0 1 0,0-1 1,0 0-1,0 1 0,0-1 0,1-1 0,20-16 396,-21 17-486,20-19 635,20-24 0,-1 0-99,9-3 5,-24 17 41,38-55 1,-55 72-498,14-28 276,-2-11 96,14-61 0,-14 15 157,-19 93-409,-1-4 33,0 8-188,-1 1-1,1-1 1,0 0-1,-1 1 0,1-1 1,-1 1-1,1-1 1,-1 1-1,1 0 1,-1-1-1,1 1 1,-1-1-1,1 1 0,-1 0 1,0 0-1,1-1 1,-1 1-1,0 0 1,1 0-1,-1 0 0,0-1 1,1 1-1,-1 0 1,0 0-1,0 0 1,1 0-2,-4 0 6,1 1-1,1-1 1,-1 1 0,0-1-1,0 1 1,0 0 0,0 0-1,0 0 1,0 0 0,1 1-1,-1-1 1,1 1 0,-1-1-1,1 1 1,-1 0 0,1 0-1,-4 4 1,-2 3 0,0 1 0,-10 14 0,13-17-4,-20 27 105,-28 50 0,34-51-102,9-18 13,0 1 0,-9 22 0,9-17-16,-1 0-6,6-12-3,1 0 0,0 0 0,0 0 0,-3 16 0,-8 33 9,4 7-10,8-3-3,8-8 0,6-7 0,3-11 1,4-8 4,-16-26-4,1 1-1,-1-1 0,0 0 1,1 0-1,-1-1 0,1 1 1,3 1-1,0 0 2,0-1 1,1 0-1,-1 0 1,1-1-1,0 0 0,-1 0 1,1 0-1,0-1 1,0 0-1,11-2 0,-3 0 6,0 0-1,26-9 0,-32 8-4,0-1-1,-1 0 1,1 0 0,-1-1-1,0 0 1,-1 0 0,10-8 0,-8 5-4,7-4-72,-1-1 0,20-22 0,-14 12-1581,21-19-7679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19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105 124 7536,'0'1'17,"0"5"6,0-5 114,12-2 47,3-3-115,0-2 0,0 0 0,-1-1 0,1 0 0,-1-1 0,-1-1 0,25-20 0,-31 23 13,-1 0 1,0-1-1,-1 1 1,10-15-1,-14 20 26,6-6 371,-9 13-391,1 1 1,-1 0-1,0-1 0,-6 12 1,-9 25 173,-40 120 351,39-106-401,-17 70 264,20-74-304,12-42-126,1-1 18,-1 0 0,0 1 0,-1-1 0,0 0 0,0-1 0,-1 1-1,0-1 1,-9 12 0,13-20-47,0 0-1,0 0 0,0 0 1,0 0-1,0 0 0,0 0 1,0-1-1,0 1 0,0 0 1,0 0-1,-1-1 0,1 1 1,0-1-1,0 1 0,-1-1 1,1 0-1,0 1 0,-1-1 1,1 0-1,0 0 0,-1 0 1,1 0-1,0 0 0,-1 0 1,1 0-1,0-1 0,-1 1 1,0-1-1,-3-1 51,0 0 0,0 0 0,0 0-1,1-1 1,-6-3 0,8 4-56,0 1 130,1-1-80,0-1-1,0 1 1,0 0-1,0 0 1,0 0 0,0 0-1,-1 0 1,1 0 0,-4-2-1,-3-6 441,7 9-263,5-1-144,11-4-61,13-5 26,0 2 1,31-7 0,-1 7-46,-35 7 1,34 6 4,8 7-15,55 7-1796,-60-11-7168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20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15 5656,'0'0'736,"4"-2"-8,12-8 38,-12 7 366,-5 5-749,0 3-54,0-1-277,0-1-1,0 0 0,-1 0 1,0 0-1,0 0 1,0 0-1,0 0 0,0-1 1,0 1-1,-1-1 0,-3 4 1,-7 7 65,-40 54-1149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21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478 0 7264,'6'16'1,"-5"-15"-3,-1 1-1,1-1 1,0 1 0,-1-1-1,1 1 1,-1 0-1,1-1 1,-1 1 0,0 0-1,0-1 1,0 1 0,0-1-1,0 4 1,-1 10-7,-1 0 1,-1 0 0,-6 19-1,0-14 3,-71 102 2,57-96 25,19-21-14,-36 37 53,-72 57 0,-25 11-814,69-52-3492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22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401 24 6640,'0'0'-51,"7"-7"810,8 2-290,-1 2 1,1 0-1,-1 1 1,1 0-1,20 0 1,-32 2-402,0 0 0,0 0-1,0 1 1,1-1 0,-1 1 0,0-1-1,0 1 1,0 0 0,0 0 0,0 1 0,0-1-1,0 0 1,-1 1 0,1 0 0,0 0-1,-1-1 1,1 2 0,-1-1 0,0 0-1,3 3 1,-2 0 37,0-1-1,-1 1 1,0 0-1,0 0 1,0 0-1,0 0 1,-1 0-1,0 0 1,0 0-1,1 11 1,-2 3 41,-1 0 1,0-1-1,-1 1 1,-1 0-1,-6 18 1,-24 100 612,-8 4-185,41-138-556,-1 0 0,1 0 0,0 0-1,0 0 1,0 0 0,0 0 0,1 0 0,-1 0-1,1 0 1,0 0 0,0 0 0,0 0 0,2 4-1,-1-3 5,-2-3-13,1 0 0,-1 0 0,1 0 0,0 0 0,-1 0 0,1-1 0,0 1 0,0 0 0,0 0 0,-1-1 0,1 1 0,0-1 0,0 1 0,0-1 0,0 1 0,0-1 0,0 1 0,0-1 0,1 0 1,0 1-1,3 0 14,8 2 30,0 0 0,1 0 0,-1-2-1,23 1 1,-34-2-18,1 0-6,0 0 0,0 0 0,0-1 0,0 1-1,0-1 1,0 1 0,0-1 0,0 0 0,0 0 0,-1 0 0,1 0 0,0-1 0,4-2 0,-4 1 105,5-3-1,-6 3-11,3-5-4,-4 6 255,-3 6-318,-6 10-38,0 1-1,1-1 1,0 2 0,1-1 0,1 1-1,0 0 1,2 0 0,-3 17-1,-12 154 15,9-131-28,1-10 2,1-6-2,-4 20 3,9-53-6,1 28 0,1-23 0,0-4 0,0-7 0,0-1 0,1 1 0,-1 0 0,0-1 0,0 1 0,-1 0 0,1-1 0,0 1 0,0-1 0,0 1 0,0 0 0,0-1 0,-1 1 0,1-1 0,0 1 0,0 0 0,-1-1 0,1 1 0,-1-1 0,1 1 0,0-1 0,-1 0 0,1 1 0,-1-1 0,1 1 0,-1-1 0,1 0 0,-1 1 0,1-1 0,-1 0 0,0 1 0,-1 0 0,-24 16 0,18-13 0,-22 13 2,11-9 4,-1-1 1,1-2 0,-1 1 0,-1-2-1,-26 2 1,19-2-3,-29 1 49,7-1-46,-92-5-2094,57-2-8379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21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7000,'0'0'200,"4"0"-34,12 2-100,-11-2 304,1 37 253,-1 102-1003,-7-100-4913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22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0 5832,'-15'44'104,"3"-12"132,-8 42 0,15-59-120,-13 27 1,-3 11 103,19-46-179,1 0 0,0 0 1,0 0-1,0 0 0,1 12 0,1-6-679,-1 2-3528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13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 7712,'46'65'-8,"-32"-34"8,-9-15 5,-1 1 1,3 23 0,-7-34 17,1 2 27,0 0 0,-1 0 0,0 1 0,0-1 0,-1 0 0,0 0 1,-1 0-1,-4 15 0,3-14 7,-2 8 222,-1-2 1,-1 1-1,-10 18 1,-6 15 470,21-45-349,-3 4 82,3-4-15,-3 3-16,4-7-437,1 0 0,0 0 0,0 1 0,0-1-1,0 0 1,0 0 0,-1 0 0,1 0 0,0 0 0,0 0 0,0 0 0,-1 0 0,1 0 0,0 0 0,0 0 0,0 1 0,-1-1 0,1 0 0,0 0 0,0 0 0,0 0 0,-1 0 0,1-1 0,0 1 0,0 0 0,0 0 0,0 0 0,-1 0 0,1 0 0,0 0 0,0 0 0,0 0 0,-1 0 0,1 0 0,0-1 0,0 1 0,0 0 0,0 0 0,0 0 0,-1 0-1,1 0 1,0-1 0,0 1 0,0 0 0,0 0 0,0 0 0,0-1 0,0 1 0,0 0 0,0 0 0,0 0 0,0 0 0,0-1 0,-5-9 33,5 6 11,-1 0 0,1 0 1,0 0-1,0 0 0,0 0 1,1 0-1,0 0 1,-1 0-1,1 0 0,2-5 1,-1 3-5,0 1-2,0 0 0,0 0 0,0 0 0,0 0 0,1 0 0,0 0 0,0 0 0,1 1 1,6-8-1,-4 5-7,10-12 87,2 1 1,0 1-1,0 0 1,2 1 0,0 1-1,24-13 1,-38 24-99,0 0 1,1 1-1,-1 0 1,1 1-1,0-1 1,0 1-1,0 0 1,0 1-1,8-1 1,-9 1-15,-4 1-9,-1 0 1,1 0 0,0-1 0,0 1-1,-1 1 1,1-1 0,0 0 0,-1 0-1,1 0 1,0 1 0,-1-1 0,1 1-1,-1 0 1,1-1 0,0 1 0,2 2-1,2 0 18,3 1-10,-6-3-7,0 1-1,0-1 0,0 1 0,-1-1 1,1 1-1,0 0 0,-1 0 1,5 5-1,0-1 6,-1 1 0,0-1 0,0 1 0,-1 0-1,1 0 1,-2 1 0,1 0 0,-1 0 0,0 0 0,-1 0 0,1 0 0,-2 1 0,1-1 0,-1 1 0,1 12 0,7 65 87,-10-84-98,4 0-1,2 0-78,0 0-1,1-1 1,0 1-1,-1-1 1,1-1-1,0 1 1,-1-1-1,1 0 1,0 0-1,-1-1 1,10-2-1,-1 1-1051,36-5-8536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24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427 150 3680,'0'0'953,"3"-5"-427,-2 4-522,3-6 322,0 0-1,-1 0 0,0 0 0,0-1 0,-1 1 0,1-1 0,-2 0 0,2-11 0,-1 2 433,-1 16-713,-1-1-1,1 1 1,-1-1 0,0 1-1,0-1 1,0 0-1,0 1 1,0-1-1,0 1 1,0-1-1,-1 1 1,1-1 0,0 1-1,-2-4 1,1 4 216,1 0-231,0 0 0,-1 0 0,1 0 0,-1 0 0,1 0 0,-1 0 0,1 1 0,-1-1 0,0 0-1,1 0 1,-1 0 0,0 1 0,0-1 0,1 0 0,-1 1 0,0-1 0,0 1 0,0-1 0,0 1 0,0-1 0,0 1 0,0 0 0,0-1 0,-2 1 0,-20-5 262,19 6-245,0-1-1,-1 1 1,1 0-1,-1 0 1,1 1-1,0-1 0,0 1 1,0 0-1,0 0 1,0 1-1,-4 2 1,3-2 1,0 1-5,0 0 1,0 0 0,0 1-1,0-1 1,1 1 0,0 0 0,0 0-1,0 1 1,1-1 0,-1 1-1,-4 11 1,5-10-8,-6 10 33,1 1 1,1 0 0,1 0 0,-4 22-1,6-25-44,-1 6 33,1 0 0,1 1 0,-1 33 0,3-36-38,-1 8 72,4 35 1,0 7-6,-17 151 101,13-198-179,1-14 2,0 0 0,0 0 0,-1 0 1,0 0-1,-4 9 0,0 1 35,-1 0 1,0 0-1,-2-1 1,-13 22-1,16-31-32,3-4 5,-1 0 0,1 0 0,-1-1 0,0 1 0,-6 3 0,-4 3 168,-26 16 1,34-23-374,0 0 1,0 0-1,0-1 1,-1 0-1,1 0 1,-1 0-1,1-1 1,-12 2-1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25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9144,'34'1'49,"1"-2"0,-1-1 0,66-13 0,-54 8 4,162-18 1154,-195 23-896,-9 1-442,0 0 0,0 0-1,0 0 1,0 1-1,0 0 1,7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25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43 8072,'0'-3'10,"1"-1"-42,10-7 358,-10 10-322,3-2 96,-1 0 1,1 0 0,0 0 0,0 1 0,0-1 0,5-1 0,-7 3-63,-1 1 0,0-1 0,1 1 0,-1 0 0,1 0 0,-1 0 0,0 0 0,1 0 0,-1 0 1,1 0-1,-1 0 0,0 0 0,1 1 0,-1-1 0,0 0 0,1 1 0,-1 0 0,0-1 0,1 1 0,-1 0 1,0-1-1,0 1 0,0 0 0,0 0 0,0 0 0,0 0 0,0 0 0,1 1 0,1 3 1,0-1 0,0 1 0,-1-1 0,0 1 0,0 0-1,0 0 1,-1 0 0,1 0 0,-1 0 0,0 0 0,-1 1-1,1-1 1,-1 11 0,-1 4 30,-7 40-1,5-45-54,0 0 16,0-1 1,-1 1-1,0-1 0,-11 22 0,8-19-20,2-4 12,0 0-1,0 0 1,-2-1 0,1 1-1,-17 21 1,20-30 5,-1 1 5,0 0 0,0-1 0,0 1 0,0-1 1,-9 6-1,13-10-27,0 0 0,0 1 0,-1-1 0,1 0 1,0 0-1,0 0 0,0 1 0,-1-1 0,1 0 0,0 0 1,0 1-1,0-1 0,0 0 0,0 0 0,-1 1 0,1-1 1,0 0-1,0 0 0,0 1 0,0-1 0,0 0 0,0 1 1,0-1-1,0 0 0,0 0 0,0 1 0,0-1 1,0 0-1,0 1 0,0-1 0,0 0 0,1 0 0,-1 1 1,0-1-1,0 0 0,0 1 0,0-1 0,0 0 0,1 0 1,-1 0-1,0 1 0,0-1 0,0 0 0,1 0 1,-1 0-1,0 1 0,0-1 0,1 0 0,-1 0 0,0 0 1,0 0-1,1 0 0,-1 0 0,0 0 0,1 0 0,-1 1 1,0-1-1,0 0 0,1 0 0,-1 0 0,0 0 0,1-1 1,18 5 106,33-2 45,101-10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26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293 128 7896,'0'0'777,"-3"0"-162,-12 0-326,0 1 1,1 1 0,-1 0 0,1 0 0,-1 2-1,1 0 1,0 0 0,-25 13 0,27-11-225,7-4-16,0 0 0,1 1 0,0 0 0,0 0 0,-1 0 0,2 0 0,-5 5 0,-1 0 36,1 0 1,0 0-1,1 1 1,0 1-1,0-1 1,1 1-1,0 0 1,1 1-1,0-1 0,-4 14 1,6-11-45,1-9-16,1 1-1,1-1 0,-1 1 0,0-1 1,1 1-1,0 0 0,0-1 0,1 1 1,0 5-1,2 7 61,1 1 1,0-1-1,1 0 0,0 0 1,2-1-1,12 25 0,-13-30-57,-4-8-11,-1-1 0,1 1 1,0 0-1,0-1 1,0 1-1,0-1 0,0 0 1,1 0-1,4 4 1,-3-3 4,0 1 0,0-1 1,0 0-1,1 0 1,-1-1-1,1 1 0,0-1 1,0 0-1,-1-1 1,1 1-1,1-1 0,-1 0 1,0 0-1,5 0 1,24-8-7,-24 3-310,0 0 0,-1-1 1,1 0-1,-1-1 1,9-6-1,13-10-8512</inkml:trace>
  <inkml:trace contextRef="#ctx0" brushRef="#br0" timeOffset="1">483 1 7352,'164'42'302,"-147"-34"-187,-2 2-34,-1 1 0,26 26 0,-31-23 419,-4-3-292,-1 1-1,-1-1 1,0 1 0,0-1 0,-1 1 0,-1 0 0,0 0 0,-1 0 0,0-1-1,-2 17 1,0-10-82,1-10 6,0 0 1,-1 0 0,1-1-1,-2 1 1,-3 10 0,-12 29 482,-1-2 0,-30 50 0,40-80-536,-22 26 390,18-28-229,1-1-1,-2 0 1,1-1 0,-20 12 0,31-22-79,2-1-153,0 0-1,-1 0 1,1 0 0,0 0 0,-1 0 0,1 0 0,0 0-1,-1 0 1,1 0 0,0 0 0,-1-1 0,1 1-1,0 0 1,-1 0 0,1 0 0,0 0 0,-1-1-1,1 1 1,0 0 0,0 0 0,-1-1 0,1 1-1,0 0 1,0 0 0,-1-1 0,1 1 0,0 0-1,0-1 1,0 1 0,0 0 0,0-1 0,-1 1-1,1 0 1,0-1 0,0 1 0,0 0 0,0-1-1,0 1 1,0 0 0,0-1 0,0 1 0,0 0-1,1-1 1,4-19 89,13-21-1986,1-7-7671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26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 1 11656,'0'0'0,"13"8"200,-2 0 8,-2-1 112,2 9-320,-14 2-128,-8 8 128,0 0-8712</inkml:trace>
  <inkml:trace contextRef="#ctx0" brushRef="#br0" timeOffset="1">311 352 7800,'6'57'288,"-6"-28"37,-2-1 0,0 0 0,-9 39 0,-3-28-152,6-24 235,-6 0-203,0 0 0,-1 0-1,0-2 1,-1 0 0,-1-1 0,-18 11-1,-29 10 131,49-24-723,0 1-1,-18 16 1,7-3-6712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28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423 397 2424,'0'0'1677,"4"-2"-1170,3-3-386,0 0 0,0-1 0,-1 1 0,0-1 0,0 0 0,-1-1 1,0 1-1,0-1 0,0 0 0,6-15 0,-6 12-2,-1 0-1,0-1 1,-1 1 0,0-1-1,-1 0 1,0 0-1,0 0 1,-1-14 0,0 7 200,-2-1 0,1 1 1,-2 0-1,-1 0 0,0 0 0,-1 0 1,-1 1-1,-9-21 0,14 37-275,-1-1 0,1 1 1,-1 0-1,0 0 0,0 0 0,0-1 0,0 1 1,0 0-1,0 0 0,0 0 0,0 0 0,0 0 0,0 1 1,0-1-1,-1 0 0,1 0 0,0 1 0,-1-1 1,1 1-1,0-1 0,-1 1 0,1 0 0,-1-1 0,1 1 1,-1 0-1,1 0 0,0 0 0,-1 0 0,1 0 1,-1 1-1,1-1 0,-1 0 0,1 1 0,0-1 1,-3 1-1,-1 1 40,0 1 1,0-1 0,0 1-1,0 0 1,0 0 0,0 0-1,-6 7 1,2-2-38,5-4-9,0 0 0,0 0 1,1 0-1,-1 0 0,1 1 0,-4 6 1,-9 18 87,0-1 0,2 2 1,-18 55-1,26-66-109,3-11-3,1 1 0,0 0 0,0 0 1,0 13-1,-3 227 176,5-215-191,-2 71 75,1-79-68,1-13 0,0 0 1,-2 0 0,-2 13 0,-39 130 60,24-106-23,15-39-25,-2-1 0,1 0 1,-1 0-1,-15 18 0,17-23 7,0 0-1,0-1 0,-1 0 1,0 1-1,0-2 1,0 1-1,0 0 0,0-1 1,-1 0-1,0 0 1,-8 2-1,10-4-14,0-1 0,0 0 0,1 0 0,-1 0 0,0 0 0,0-1 0,1 1 0,-1-1 0,0 0 0,1-1 0,-1 1 0,-4-3 0,8 4-51,-4-2-227,0 1-1,0-1 1,0-1-1,1 1 1,-7-5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29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7000,'56'2'14,"-4"-4"44,130-9 196,-108 10-180,4-6-870,-42 3-3464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29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6192,'0'-15'364,"0"14"-104,10-9 381,15 2-251,0 0 1,43-7-1,-66 15-348,0 0 0,0 0 0,0 0 0,0 0 1,0 0-1,0 0 0,0 1 0,0-1 0,0 1 1,0 0-1,0-1 0,0 1 0,0 0 0,0 0 0,-1 0 1,1 0-1,0 0 0,0 1 0,-1-1 0,2 2 0,1 1 12,-1 0-1,1 1 0,-1-1 1,5 9-1,-7-9-55,2 0 32,-1 1 0,-1 0 1,1 1-1,-1-1 0,0 0 0,0 0 0,0 0 0,-1 1 0,0-1 0,0 0 0,0 1 0,-2 8 0,1-8-2,-1 10 38,0 1 0,-2-1-1,0-1 1,-8 23 0,7-26-40,1 1 18,0 0 1,-1-1 0,-1 1-1,0-1 1,-1-1 0,0 1-1,-1-1 1,-12 14 0,18-22-31,-68 87 528,69-88-388,-2 1 32,3-3-176,0 0 0,0 1 0,-1-1-1,1 0 1,0 0 0,0 0-1,0 1 1,-1-1 0,1 0-1,0 0 1,0 0 0,0 1 0,0-1-1,0 0 1,0 0 0,-1 1-1,1-1 1,0 0 0,0 1-1,0-1 1,0 0 0,0 0 0,0 1-1,0-1 1,0 0 0,0 1-1,0-1 1,0 0 0,0 0-1,0 1 1,0-1 0,1 0 0,-1 0-1,0 1 1,0-1 0,4 3 29,0-1 1,0 0-1,0 0 1,0-1-1,0 1 1,1-1-1,-1 0 1,1 0-1,-1 0 1,0-1-1,8 1 1,49-3 216,49-22-302,-96 21-957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30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396 0 6104,'-1'1'233,"-5"-1"35,0 4 120,-53 34 51,42-26-359,-88 93 60,83-79 80,-21 32 230,-47 86 1,81-127-400,6-10 19,-1 1 1,1 0 0,0 0-1,-3 14 1,-11 66 334,17-85-365,-1 0 0,1 0 0,0 1 0,0-1 0,0 0 0,0 0 0,0 0 0,1 1 0,-1-1 0,1 0 0,2 6 0,1 2 27,9 25 33,-5-22 128,4-2-147,1-1-1,-1 0 1,2 0 0,0-1-1,0-1 1,0 0 0,28 11-1,15 0-1358,2 0-5282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33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2520,'0'0'741,"-4"3"-658,-12 9-4,12-9 77,3-2-62,-1 5 20,1-5 44,3 15 277,0-1-1,8 26 1,-2-10-259,5 25 120,25 131 744,-38-178-898,0-5-76,1 1-1,-1-1 1,1 1 0,0-1 0,0 0 0,0 1 0,1-1 0,3 7 0,-4-9 174,3-9 1,6-5-1,49-115 709,-7 6 284,-30 65-1070,-20 51-171,0 1 0,1-1 0,-1 0-1,1 1 1,0-1 0,0 1-1,1 0 1,-1 0 0,7-6 0,-1 2-894,9-10-5484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13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27 368 8792,'10'-7'97,"-2"-1"1,1 0 0,-1 0 0,0-1-1,-1 0 1,0 0 0,-1 0-1,10-18 1,-2 3 13,-12 20 139,1-4-14,-2 6 206,0 6-364,1-1-1,0 0 0,0 1 1,0-1-1,0 0 0,0 0 1,4 2-1,-2-1-41,0 0 0,0-1-1,1 0 1,0 0 0,-1 0 0,1 0-1,0-1 1,1 0 0,8 3 0,-2-2 7,1-1 1,-1 0 0,1-1-1,16 0 1,45-5 100,-69 4-129,0-1 1,0-1-1,0 1 0,-1-1 0,1 0 1,0 0-1,-1 0 0,1-1 0,-1 0 1,0 0-1,0 0 0,5-5 1,-3 4 0,3-7 64,1-6-24,13-30 0,-22 44-45,0 0 0,0 0 0,0 1 1,-1-1-1,1 0 0,-1 0 0,1 0 0,-1 0 1,0 0-1,0 0 0,0 0 0,-1-5 1,-1-3 8,2-1-5,-1 8-6,1 0 0,0 1 1,-1-1-1,1 0 0,-1 0 0,0 1 0,-1-1 1,1 0-1,-4-5 0,-3-7 27,0 0 0,-15-18 0,22 33-32,1 0-1,-1 1 1,1-1-1,-1 1 1,1-1-1,-1 1 1,1-1 0,-1 1-1,0-1 1,1 1-1,-1-1 1,0 1-1,1 0 1,-1-1 0,0 1-1,0 0 1,1 0-1,-2 0 1,-9-3 11,-1 1 0,0 1 0,1 0-1,-1 1 1,0 0 0,-13 3 0,1 4 73,-96 63 41,98-52-35,11-8-57,-2 0-16,2 2-1,0-1 1,0 1-1,1 1 1,1-1-1,0 2 0,-8 15 1,-22 65 86,37-78-47,2-6-47,2 0 1,-1 1-1,1-1 1,1 0-1,4 10 1,-7-20-11,0 1 0,0 0 0,1 0 0,-1 0-1,1-1 1,-1 1 0,1 0 0,-1 0 0,1-1 0,-1 1 0,1-1 0,0 1 0,-1 0 0,1-1 0,1 1 0,12 7 9,-1 0 1,2-1-1,-1-1 1,23 7-1,-8-8 23,157 8 22,-143-14-3,214-49-1672,-111 11-6788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33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8160,'1'8'11,"1"-1"0,-1 0 0,-1 0 0,0 0 1,0 0-1,0 1 0,0-1 0,-1 0 0,-3 8 1,2-1 20,0-1 1,0 19-1,2-1 40,2 0-1,9 45 1,-11-73-66,1-1 1,-1 0-1,1 0 1,0 0-1,0 0 1,0 1-1,0-1 1,1-1-1,-1 1 0,1 0 1,-1 0-1,1 0 1,-1-1-1,1 1 1,0-1-1,0 1 1,0-1-1,0 0 1,0 0-1,0 1 1,0-2-1,0 1 1,0 0-1,1 0 1,-1-1-1,0 1 1,1-1-1,-1 0 0,0 1 1,0-1-1,4-1 1,1 1 13,-1 0 0,1-1 1,-1 0-1,1-1 0,-1 1 0,1-1 1,-1 0-1,8-5 0,-12 7-8,-1-1-1,0 0 1,1 0 0,-1 0-1,0 0 1,0 0 0,0 0-1,1 0 1,-1 0 0,0 0-1,-1-1 1,1 1 0,0 0-1,0-1 1,0-1 0,3-4 14,3-1-6,-5 5 1,0 0 1,0-1-1,0 1 1,0-1-1,0 1 0,-1-1 1,2-4-1,2-8 107,0 0 0,-2 0 0,4-27 0,-8-29 271,0 68-279,-1-4 22,1 7-118,1-1-1,-1 0 1,0 1-1,0-1 0,0 1 1,1-1-1,-1 1 1,-1-1-1,1 1 0,0 0 1,0-1-1,0 1 1,-3-2-1,2 3 12,1-1 0,-1 0 0,0 1 0,0-1 0,0 1 0,0-1 0,0 1 0,0 0 0,0 0 0,0 0 0,0 0 0,0 0 0,0 1 0,0-1 0,0 0 0,-2 2 0,10 1-65,-6-3-16,0 0 1,1 0-1,-1 0 0,0 1 0,1-1 0,-1 0 0,0 0 0,1 0 1,-1 0-1,0 0 0,1 0 0,-1 0 0,0 0 0,1 0 0,-1 0 1,0 0-1,1 0 0,-1 0 0,1 0 0,-1 0 0,0 0 0,1 0 1,-1 0-1,0 0 0,1 0 0,-1-1 0,0 1 0,0 0 1,1-1-1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34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1 515 5832,'0'0'-8,"0"3"1,5 35-97,-1 34 101,-4-25 87,1-24 277,0 0-1,5 30 1,12-67 133,13-17-1296,2-5-3438</inkml:trace>
  <inkml:trace contextRef="#ctx0" brushRef="#br0" timeOffset="1">64 0 5744,'0'0'0,"11"2"8,0 11 0,0 10-8,7 21-56,10 20 56,9 5-384,9-9 384,2 0-3512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34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299 488 5384,'-115'36'-85,"102"-32"84,8-2 6,0 0 0,0 0 0,0 0 1,0 1-1,-7 5 0,-6 3 76,1 2-1,0 0 1,0 1 0,1 0-1,-22 28 1,37-41-48,0 1 0,0-1 0,0 0 0,0 1 0,0-1 0,0 0 0,1 1 0,-1-1 0,0 1 0,1 0 0,-1-1 0,1 1 0,0-1 0,-1 1 0,1 0 0,0-1 0,0 1 0,0 0 0,0-1 0,0 1 0,1 0 0,0 1 0,-1-2-2,1 0 1,-1 0-1,1 0 0,0-1 1,-1 1-1,1-1 1,0 1-1,-1 0 1,1-1-1,0 1 0,0-1 1,0 1-1,-1-1 1,1 0-1,0 1 1,0-1-1,0 0 0,0 0 1,0 1-1,0-1 1,2 0-1,-1 0 38,6 1 16,0-1 0,0 1 0,0-2 0,0 1 0,0-1 0,-1 0 0,1-1 0,9-3 0,27-12 40,-27 8 189,-3-2-223,0-1 0,-2 0 0,1 0 0,-2-1 0,0-1 0,0 0 0,14-25 0,-17 24-69,-5 9-15,0 1 1,-1-1-1,1 1 0,-1-1 1,-1 0-1,1 0 1,0-8-1,20-118 52,-13 39-23,5-21 29,-11 93-22,2-3 53,-1-1-1,0-35 0,-4 58 80,-3 7 4,-1 1-149,3-3-2,-1 0 1,0 0-1,1 0 0,0 0 0,0 0 0,0 0 0,0 0 1,0 4-1,-32 134 262,27-102-75,-10 169 84,16-166-119,29 183-1344,-5-106-5736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35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42 2520,'0'0'2160,"4"-3"-1793,11-10-194,-12 10 328,-4-19 3798,-13 61-3886,3 2-1,1 0 1,2 0 0,2 1 0,-1 44 0,7-82-364,-1 18 151,1-22-192,0 1 0,0-1 0,0 1 1,0-1-1,0 1 0,-1-1 1,1 1-1,0-1 0,0 1 0,0-1 1,-1 1-1,1-1 0,0 1 1,0-1-1,-1 0 0,1 1 0,0-1 1,-1 1-1,1-1 0,0 0 0,-1 1 1,1-1-1,-1 0 0,1 0 1,-1 1-1,1-1 0,0 0 0,-1 0 1,1 0-1,-2 1 0,2-17 78,0-15-1636,0-3-6236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36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 8344,'11'-36'14,"-11"36"-14,0-1-1,0 1 1,0 0-1,0-1 1,0 1-1,0 0 1,0-1-1,0 1 1,0 0-1,0-1 1,0 1-1,1 0 1,-1-1-1,0 1 1,0 0-1,0-1 1,0 1-1,1 0 1,-1 0-1,0-1 1,0 1-1,1 0 1,-1 0-1,0-1 1,0 1-1,1 0 1,-1 0-1,0 0 1,1 0 0,-1-1-1,0 1 1,1 0-1,-1 0 1,0 0-1,1 0 1,-1 0-1,0 0 1,1 0-1,-1 0 1,0 0-1,1 0 1,-1 0-1,0 0 1,1 0-1,-1 0 1,0 0-1,1 0 1,-1 0-1,0 1 1,1-1-1,-1 0 1,0 0-1,1 0 1,-1 1-1,0-1 1,0 0-1,1 1 1,10 13-31,-11-13 33,59 112-941,-55-105 629,20 41-4270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36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0 184 4576,'2'0'-16,"4"2"7,-5-1 10,0-1 1,0 1 0,-1 0 0,1 0 0,0 0 0,-1 0 0,1 0 0,-1 0 0,1 0 0,-1 0 0,1 0 0,-1 0 0,0 0 0,1 0 0,-1 0 0,0 2 0,1 0 2,3 24 96,0-1 0,-1 31 0,-3-43 43,1 0-1,5 27 1,-3-24-72,-2-12 11,0 0 1,0 0 0,0 0 0,1 0 0,0 0 0,0-1 0,0 1 0,1-1 0,-1 1 0,1-1 0,0 0 0,1 0 0,-1 0 0,0 0 0,1-1 0,7 6 0,-6-7 26,0 0 0,0 0 1,1-1-1,-1 0 0,1 0 0,-1 0 0,1-1 0,-1 1 1,1-1-1,-1-1 0,8 0 0,-7 0-86,1-1 84,0 0 0,0 0-1,0-1 1,-1 0-1,1 0 1,-1-1-1,0 0 1,0 0-1,0 0 1,9-10 0,-6 7-85,26-22 614,-35 29-610,1 0-1,0-1 1,0 1 0,0 0-1,0 0 1,0 0-1,0-1 1,0 1 0,0 0-1,0 0 1,0 0-1,-1 1 1,1-1 0,0 0-1,0 0 1,0 0 0,0 1-1,0-1 1,0 0-1,0 1 1,-1-1 0,2 1-1,4 2 186,12 4-57,13 5 52,1-1 0,55 12 0,-73-21-192,37 0 47,35-4-1,-84 2-57,1 0-1,0-1 1,0 1 0,-1 0 0,1-1 0,-1 1 0,1-1 0,0 0 0,-1 0 0,1 0 0,-1 0-1,0-1 1,5-2 0,2-2 3,29-19 2,-24 11 6,-6 5-9,1 0-2,-1 0-1,0-1 1,-1 0 0,0-1-1,-1 0 1,9-20 0,4-14 3,-2-5-3,-3 5 2,-6 5-3,4-34-1,-10 65 1,-2 7-1,1-1 0,0 1 0,0 0 0,-1-1 0,0 1-1,1-1 1,-1 1 0,0-1 0,0 1 0,-1-1 0,1 1 0,0-1-1,-1 1 1,1-1 0,-3-3 0,-1 0 12,1 9-2,-7 25 1,2 0 1,0 1-1,-4 48 1,10-66-15,-4 25 13,2 1 0,1 66 0,3-86-5,13 190 43,-10-168-172,-4-26-1155,1 9-5802</inkml:trace>
  <inkml:trace contextRef="#ctx0" brushRef="#br0" timeOffset="1">754 391 7624,'1'2'136,"4"4"12,-1-6 49,2-6-101,-1 2-76,1 1 0,-1-1-1,0 1 1,1 0 0,0 0 0,-1 0 0,11-2 0,34-11 13,26-3-26,98-12-978,-91 18-3882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37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577 123 6904,'-2'-3'33,"-1"0"-1,1 0 1,-1 0 0,1 0 0,0 0 0,1 0 0,-1 0 0,0-1-1,1 1 1,0-1 0,0 1 0,0-1 0,0 1 0,0-1-1,1 0 1,-1 1 0,1-1 0,1-4 0,-2 1 15,0 4 25,1 0 1,-1-1-1,0 1 1,-1 0-1,1 0 1,-1 0-1,1 0 1,-1 0-1,0 0 1,0 1-1,0-1 1,0 0-1,-1 1 1,-2-3-1,4 5-30,-1-1 0,1 1 0,-1 0-1,1 0 1,-1 0 0,0 0-1,1 0 1,-1 0 0,1 0 0,-1 0-1,1 1 1,-1-1 0,1 1-1,-1-1 1,1 1 0,-3 0 0,4-1-20,-7 6 277,3-2-198,-1 2-54,1 0 1,0 0-1,0 0 0,0 0 0,0 1 1,1-1-1,0 1 0,1 0 1,-4 13-1,-24 121 208,14-17-3,1-2-154,-34 117 45,43-215-139,2-7 4,-1-1-1,-7 16 1,-34 77 19,35-91-8,-1-4-14,-1 0 0,-1-2 1,-17 13-1,16-18 2,-3-3-4,0-2 1,-25 1-1,43-3-4,-1 0 0,0 0-1,0 0 1,1 0 0,-1 0 0,0 0-1,1 0 1,-1 0 0,0 0-1,0 0 1,1-1 0,-1 1-1,0 0 1,1-1 0,-1 1 0,1 0-1,-2-2 1,-4-3-165,-1 0 0,1-1 0,1 0 0,-1 0 0,1 0 0,0-1 0,-6-11 0,-13-23-6428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37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0 157 6104,'73'2'8,"127"-4"29,-136-3-34,165-24-41,-226 28 35,-1 0 0,1 0 0,0-1 0,-1 1 0,0 0 0,1-1 0,-1 0 0,0 1 0,1-1 0,-1 0 0,0 0 0,-1-1 0,1 1 0,0 0 0,-1 0 0,1-1 0,-1 1 0,2-5 0,-1 3 0,1 0 3,0-1-1,0 0 1,-1 0-1,0 0 1,0 0-1,-1-1 1,3-10-1,-4 14 1,1 1 5,-1 0 0,0 0 0,0 0 0,0 1 0,1-1 0,-1 0 0,0 0 0,0 0 0,0 0 0,-1 0 0,1 1 0,0-1 0,0 0-1,0 0 1,-1 0 0,1 0 0,0 1 0,-1-1 0,1 0 0,-1 0 0,1 1 0,-1-1 0,1 0 0,-1 1 0,1-1 0,-1 0-1,0 1 1,1-1 0,-1 1 0,0-1 0,1 1 0,-1 0 0,0-1 0,0 1 0,0 0 0,1-1 0,-1 1 0,0 0 0,0 0 0,0 0-1,0-1 1,0 1 0,1 0 0,-1 0 0,0 0 0,0 1 0,0-1 0,0 0 0,0 0 0,-1 1 0,-4 0 40,0 0 0,-1 1 0,1 0 0,-7 2 0,12-3-54,-7 2 121,-1 1-1,1 0 0,0 1 0,1 0 0,-1 0 1,1 0-1,-11 11 0,12-10-37,2-3 17,0 1-1,1 0 1,-1 0-1,1 0 0,0 0 1,0 1-1,0 0 1,1-1-1,-1 1 0,-2 8 1,3-6-19,1-5-31,0 0 1,0 0-1,0 0 1,1 0-1,-1 0 0,1 0 1,-1 0-1,1 0 1,0 0-1,0 0 0,0 0 1,0 1-1,0-1 1,1 0-1,-1 0 0,0 0 1,2 3-1,-1-4-11,-1 0 0,1 0-1,0 0 1,0 1 0,0-1 0,0 0-1,1 0 1,-1 0 0,0 0-1,0-1 1,0 1 0,1 0 0,-1 0-1,1-1 1,-1 1 0,0-1 0,1 1-1,1-1 1,5 1 24,-1 0 0,1 0-1,0-1 1,0-1 0,0 1-1,8-2 1,-11 1-100,-4 1 47,31-4 162,1-1 1,42-13-1,6-8 25,-77 24-163,1-1 1,-1 1-1,1-1 1,-1 0-1,0 0 1,0 0-1,-1-1 1,1 1-1,0-1 1,-1 0-1,4-6 1,-3 4-2,0 2 11,-1 0 0,1 0-1,-1-1 1,-1 0-1,4-4 1,12-25 345,-17 31-237,-8 34 120,5-18-232,2 1 0,-1-1 0,2 0 1,0 1-1,0-1 0,1 0 0,1 0 1,8 25-1,-10-35-28,2 2 4,14 3-2,-14-7-88,1 0 0,-1 0-1,1 0 1,0-1 0,-1 1 0,1-1 0,5 0 0,-5 0-734,21 0-6589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37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14 279 7896,'-1'-1'4,"0"-1"1,0 1 0,1-1-1,-1 0 1,0 1-1,0-1 1,1 0-1,-1 0 1,1 1 0,0-1-1,-1 0 1,1 0-1,0 0 1,0 0 0,1-1-1,-4-20 51,0 17-12,2-3 19,2-16 290,-1 23-201,0-9 375,13-19 361,-13 29-739,2-2 24,0 1-181,-2-11 850,2 12-741,2-5-3,-3 5 179,0-1-218,2-3-2,-3 4 56,2-1-56,4-4 1,-4 4 7,5-9 283,1 3-304,0 1 1,0 0 0,1 0-1,0 1 1,0 0 0,1 1-1,19-9 1,-17 9 1,0 0-1,0 1 1,0 0 0,1 1 0,-1 1 0,24-2-1,-36 4-42,1 1-1,0-1 1,-1 1-1,1-1 1,-1 1-1,1 0 1,-1-1-1,1 1 1,-1 0-1,0-1 1,1 1-1,-1 0 1,0 0-1,1-1 1,-1 3-1,1-1 2,8 29 0,-7-22-6,-1 0 1,-1 0-1,1 0 1,-1 0-1,-1 0 1,0 0 0,0 0-1,-1 0 1,-5 15-1,-3 5-21,-23 42 0,21-45 8,-13 34-1,23-54-4,0 0-1,1 1 0,-1-1 1,1 1-1,1-1 0,-1 1 1,1-1-1,0 1 0,1-1 1,-1 1-1,3 8 0,-3-15 21,0 1 0,1 0 0,-1-1 0,0 1-1,0-1 1,1 1 0,-1 0 0,0-1 0,1 1-1,-1-1 1,0 1 0,1-1 0,-1 1 0,1-1-1,-1 0 1,1 1 0,-1-1 0,1 1 0,-1-1-1,1 0 1,-1 0 0,1 1 0,0-1 0,0 0-1,33 7-1,-18-5 20,0-1 1,0-1-1,0 0 0,0-1 1,0-1-1,0 0 0,0-1 1,18-6-1,-8-3-1544,0-1-6119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38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 6008,'13'1'74,"0"1"-1,0 1 1,0 0 0,0 0 0,-1 2 0,1-1 0,12 8-1,-11-2 82,7 12-34,23 34 1,-32-34 139,1 18-68,9 51 1,-20-61 147,-16 158 134,14-180-400,-2 0 0,1 0 1,-5 11-1,-79 192 350,60-171-130,-147 169-1087,72-99-4961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43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20 4128,'30'-10'-18,"-9"2"3,-15 6 8,-4 3 7,28 11 1,-28-11 6,-2-1-7,0 0 0,-1 0 1,1 0-1,0 0 0,0 0 0,-1 0 1,1 0-1,0 0 0,0 0 0,-1 1 1,1-1-1,0 0 0,0 0 0,-1 0 1,1 0-1,0 0 0,0 1 0,0-1 1,-1 0-1,1 0 0,0 0 0,0 1 1,0-1-1,0 0 0,-1 0 0,1 1 1,0-1-1,0 0 0,0 1 1,-1 0 1,1-1-1,0 1 1,-1-1-1,1 1 0,-1-1 1,1 1-1,-1-1 0,1 1 1,-1-1-1,1 1 1,-1-1-1,1 0 0,-1 1 1,1-1-1,-1 0 0,0 1 1,0-1-1,-74 28 411,71-27-145,-2-1 62,4 0 38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14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23 128 1264,'-3'-5'248,"-1"1"-171,3 2-56,-1 1-1,1 0 0,0-1 0,-1 0 1,1 1-1,0-1 0,0 1 0,0-1 1,1 0-1,-1 0 0,0 0 0,1 1 1,-1-1-1,1 0 0,-1-5 768,9-11 1163,-6 14-1799,0-1 0,1 1 1,-1 0-1,1 1 0,0-1 1,0 0-1,1 1 0,-1-1 0,0 1 1,1 0-1,0 0 0,0 1 1,0-1-1,0 1 0,0 0 0,1 0 1,-1 0-1,0 1 0,1-1 1,0 1-1,-1 0 0,6 0 0,6-2-21,-1 2 0,1 0-1,0 1 1,30 3 0,-33-1-37,0 1 0,0 0-1,0 1 1,-1 0 0,15 7 0,-12-5-43,-5-2-2,-1 1 0,-1-1 0,1 1-1,0 0 1,-1 1 0,0 0 0,-1 1 0,1-1-1,10 15 1,-11-14-5,6 10 271,-6-4-161,1-1-71,-1 1 0,-1 0 0,0 0 0,0 0 1,-2 1-1,6 22 0,6 65 321,-15-97-365,0 0 1,-1 0-1,0 0 1,0 0-1,0 0 1,0 0-1,-1 0 1,1 0-1,-3 6 1,0 3 18,1-1 17,-1 0-1,0 0 0,-1 0 0,0-1 1,-1 0-1,-8 16 0,11-25-55,1 0 0,-1 0 0,0 0 1,0 0-1,0 0 0,0 0 0,0-1 0,0 1 0,-1-1 0,1 1 0,0-1 0,-1 0 0,1 0 0,-1 0 0,-3 1 0,3-1 2,1-1-4,-1 1 0,1-1 0,-1 0 0,1 0 0,0 0 0,-1 0 0,1-1 0,-1 1 0,1-1 0,0 1 0,-1-1 0,1 0 0,0 0 0,0 0 0,-4-2 0,3 2 3,1-1-4,-1 0 0,0-1 0,1 1 0,0 0 0,-1-1 0,1 0 0,0 1 0,0-1 1,1 0-1,-1 0 0,0 0 0,1 0 0,-2-5 0,1 4-1,1 1-5,0 0 0,-1 0 0,1 1 0,0-1 0,0 0-1,0 0 1,1 0 0,-1 0 0,1 0 0,0-5 0,-1-5 7,-2-2-6,2 8 1,0 0 0,0-1 0,1 1 0,1-12 0,1-17 20,2 0 0,2 1 0,11-41 0,-12 59-26,-3 10 1,0 0 0,1 0 0,0 0 0,0 0 0,6-8 0,3-6 36,2 1-1,0 1 1,30-32 0,-42 50-37,0 0 1,0 0 0,0 0 0,0 1-1,0-1 1,0 1 0,1-1-1,-1 1 1,0 0 0,0 0 0,1 0-1,-1 0 1,0 0 0,0 0 0,0 1-1,1-1 1,-1 1 0,0-1 0,3 3-1,-3-3 4,9 6 51,57 48 28,-54-37-35,-12-14-48,8 12 6,-1 0 1,-1 1 0,0 0 0,-2 0 0,1 1 0,4 22 0,25 131 40,-29-140-49,-3-14 3,-4-16-7,0-1 0,0 1 0,0 0 0,0 0 0,0 0 0,0 0 0,0 0 0,0 0 1,0 0-1,0 0 0,0 0 0,0 0 0,0 0 0,1 0 0,-1 0 0,0 0 0,0 0 0,0 0 1,0 0-1,0 0 0,0 0 0,0 0 0,0 0 0,0 0 0,0 0 0,0 0 0,0 0 0,1 0 1,-1 0-1,0 0 0,0 0 0,0 0 0,0 0 0,0 0 0,0 0 0,0 0 0,0 0 1,0 0-1,0 0 0,0 0 0,0 0 0,0 0 0,1 0 0,-1 0 0,0 0 0,0 0 0,0 0 1,0 0-1,0 0 0,0 0 0,0 0 0,0 0 0,0 0 0,0 1 0,0-1 0,0 0 1,0 0-1,0 0 0,0 0 0,0 0 0,0 0 0,0 0 0,0 0 0,4-3 1,1 0 0,-1 0 0,0-1 0,-1 0 0,7-7 1,-1 0-1,30-30 1,8-6-2,5-1 1,113-113-45,-161 157 40,1 0 1,-1 0-1,1 1 1,1-1-1,-1 2 0,0-1 1,7-2-1,-4 2 2,-7 2 2,0 1-1,0-1 0,1 1 1,-1 0-1,0-1 1,0 1-1,1 0 0,-1 0 1,0 0-1,1 0 0,-1 0 1,0 0-1,0 1 1,1-1-1,-1 0 0,0 1 1,0-1-1,3 2 0,1 0 0,20 7-2,-14-1-2,14 23 4,-19-21 1,0 0 0,-1 0 0,5 15 0,-6-13 0,0 1 0,-1-1 0,2 14 0,-3 36 0,-6-9 0,-4-9 0,4-30 0,-6 31 0,8-31-1695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39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459 55 7624,'-3'-3'376,"-13"-9"151,0 1 1,-27-13-1,40 23-468,0 0 0,-1 0-1,1 1 1,0-1 0,0 1-1,0 0 1,-1 0 0,1 0-1,0 0 1,0 1 0,-1-1 0,1 1-1,0 0 1,0 0 0,-5 2-1,4-1-11,-3 1-6,0 0 1,0 1 0,0 0 0,1 1-1,0 0 1,0-1 0,0 2 0,0-1-1,1 1 1,0 0 0,0 0 0,-4 8-1,7-11-33,-1 0-1,1 0 1,0 1 0,1-1-1,-1 1 1,0-1-1,1 1 1,0 0-1,0-1 1,0 1-1,0 0 1,1 0 0,0 0-1,-1 0 1,1 0-1,1 0 1,-1-1-1,0 1 1,1 0-1,2 6 1,7 10-4,-6-13-2,4 4 0,14 16 1,-5-5-3,-5-1 0,-6 4 0,-7 3 0,0-22-1,-1-1 1,0 0-1,0 0 1,-1 0-1,1-1 1,-1 1 0,0-1-1,-1 1 1,1-1-1,-1 0 1,1 0-1,-1 0 1,-1-1-1,1 0 1,0 1 0,-1-1-1,-7 3 1,-31 14 0,20-12 4,0-1 0,0 0 0,-1-2 1,-46 5-1,48-14 88,21 4-82,1 0 0,-1-1 0,1 1 0,-1 0 0,1 0 0,0-1 0,-1 1 0,1 0 0,0-1 0,-1 1 0,1 0 0,0-1 0,-1 1 0,1-1 0,0 1 0,0-1 0,-1 1 0,1 0 0,0-1 0,0 1 0,0-1 0,0 1 0,-1-1 0,2 0-1,-1 0 0,0 0 0,1 0 0,-1 0 0,1 0 0,-1 0 0,1 0 0,-1 0 1,1 0-1,0 1 0,-1-1 0,1 0 0,0 0 0,0 1 0,0-1 0,-1 0 0,1 1 1,0-1-1,0 1 0,0-1 0,0 1 0,0 0 0,0-1 0,0 1 0,0 0 0,0 0 1,1-1-1,3 1 2,-1 0 1,0-1 0,0 1-1,0 1 1,0-1 0,0 0-1,0 1 1,0 0 0,0 0-1,0 0 1,0 1-1,0-1 1,0 1 0,-1 0-1,1 0 1,-1 0 0,1 1-1,-1-1 1,6 6 0,-5-5-8,7 10 63,-4-4-52,-1 1 0,0-1 0,-1 1 0,0 1 0,-1-1 0,0 1 0,0 0 1,3 21-1,-3-12 1,3 18 10,1 0 1,3 0 0,17 43-1,-24-73-21,1 0 0,0 0-1,0-1 1,1 0-1,0 0 1,0 0 0,12 9-1,-11-9-2,8 3 5,-3-5-253,1-1 0,-1 0 0,1-1 1,0 0-1,21 1 0,23 1-7167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39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1 7352,'0'0'1734,"2"5"-1204,-1 1-444,-1 1 0,1-1 1,-1 1-1,0-1 0,-1 1 0,1-1 1,-1 1-1,0-1 0,-4 11 0,-22 61 446,18-55-532,0 4 240,0 1-1,-8 56 0,10-41 106,-16 88 471,20-116-613,-1-4 5,2 1 0,0 0 0,-1 14 0,17-42 258,16-29-2148,6-5-6938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40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 10312,'43'-37'152,"-41"41"-66,25 44 20,-10-9-98,24 57-1262,-18-46-5012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40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68 271 7800,'-17'35'10,"9"-21"2,1 0 1,-9 31 0,14-39 4,-3 11 43,1 1 1,-3 21-1,6-35 3,1 1 0,0 0-1,0 0 1,0 0 0,0 0-1,1-1 1,0 1 0,0 0-1,0 0 1,1-1 0,-1 1-1,1-1 1,4 8 0,-5-11-20,1 0 1,-1 0 0,1 1-1,-1-1 1,1 0 0,0 0-1,-1 0 1,1-1 0,0 1-1,0 0 1,0-1 0,-1 1-1,1-1 1,0 1-1,0-1 1,0 0 0,0 0-1,0 0 1,0 0 0,0 0-1,-1 0 1,4-2 0,24-6 277,-1-2-1,46-23 1,-49 22-283,59-28 907,-83 38-917,1 1 0,-1 0-1,1 0 1,-1 0 0,1 0 0,-1 1 0,1-1 0,0 0-1,-1 1 1,1-1 0,-1 1 0,0-1 0,1 1-1,-1-1 1,1 1 0,-1 0 0,0 0 0,0 0 0,1 0-1,1 2 1,22 20 86,-23-21-117,6 6 43,0 0 0,1 0 0,0-1 0,0 0 0,15 7 0,-19-12-37,-1 0 0,1-1 1,-1 0-1,1 0 0,0 0 1,-1-1-1,1 1 0,0-1 1,0 0-1,0-1 0,-1 1 1,1-1-1,0 0 0,-1 0 1,7-2-1,36-14 1,4-9 1,-1-9-3,-6-3-2,-12-3 0,-9-1 0,-6-3 0,-11 18 5,-2 1 1,-1-1 0,-1 0 0,-1-36 0,-4 2 46,3 8 20,0 50 16,-1 8 4,-10 36 116,3 0-1,-7 77 1,14-102-163,-7 71 91,9 96 92,7-114-169,10 32-1690</inkml:trace>
  <inkml:trace contextRef="#ctx0" brushRef="#br0" timeOffset="1">671 375 10040,'1'-1'64,"4"-4"17,-4 5-65,0-1 1,0 1-1,0-1 0,0 1 1,0 0-1,0-1 0,0 1 0,0 0 1,0 0-1,0 0 0,0-1 1,0 1-1,0 0 0,0 0 1,2 1-1,3-1 20,172 5 740,-106-1-1986,-29-3-5510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4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8 464 6816,'0'3'51,"0"0"-1,0 0 1,-1 0 0,1 0 0,-1 1 0,0-1 0,-2 4-1,3-6 264,-1-1-266,1 1 1,0-1 0,0 1-1,0-1 1,0 0 0,-1 1-1,1-1 1,0 1 0,0-1-1,0 0 1,0 1-1,0-1 1,0 1 0,0-1-1,0 1 1,0-1 0,1 0-1,-1 1 1,0-1 0,0 1-1,0-1 1,0 0-1,1 1 1,-1-1 0,0 0-1,1 1 1,3 0 6,1-1-1,-1 0 1,1-1-1,-1 1 1,1-1-1,-1 0 0,1 0 1,-1 0-1,0-1 1,1 1-1,5-4 1,54-32 659,-51 29-472,-1-1 0,0-1 0,-1 0 1,21-22-1,-7-7 147,-17 23-224,0 0 0,-2-1 0,0 0 0,6-26 0,-8 27-129,2-32 206,-4 27-166,1-12 227,-1 0 0,-4-45 0,2 77-296,0 1 0,-1-1 0,1 1 0,0 0 0,0-1 0,0 1 0,0-1 0,0 1 0,-1 0 0,1-1 0,0 1 1,0-1-1,-1 1 0,1 0 0,0-1 0,-1 1 0,1 0 0,0 0 0,-1-1 0,1 1 0,0 0 0,-1 0 0,1 0 0,0-1 0,-1 1 0,1 0 0,-1 0 0,1 0 0,-1 0 0,1 0 0,0 0 1,-1 0-1,1 0 0,-1 0 0,1 0 0,-1 0 0,1 0 0,0 0 0,-1 0 0,1 0 0,-1 0 0,1 0 0,0 1 0,-1-1 0,1 0 0,-1 0 0,1 0 0,0 1 0,-1-1 0,1 0 0,0 1 1,-1-1-1,1 0 0,0 1 0,0-1 0,-1 0 0,1 1 0,0 0 0,-6 7 47,0 1 0,1 0 0,0 0 1,0 1-1,-5 18 0,-14 52 116,20-63-177,-7 21 136,6-22-98,1 1 1,0-1-1,-2 32 1,5-33-4,1 0 0,0 0 0,4 26 0,-3-34-18,0-1 0,1 0 1,0 1-1,0-1 0,0 0 1,0 0-1,1 0 0,0 0 1,1 0-1,-1-1 0,9 10 1,-10-14-8,1 1 1,-1 0-1,1-1 1,-1 1 0,1-1-1,0 0 1,0 0-1,0 0 1,-1 0 0,1 0-1,6 0 1,-5 0-1,3 0 0,0 0 0,0-1 0,0 0 0,0 0 0,0 0 0,0-1 0,0 0 0,-1 0-1,12-4 1,-8 3 0,106-25-502,-90 20-819,39-10-7915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41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86 275 9328,'-5'-1'5,"-1"0"34,-1 0 0,1-1 0,-1 0 0,-5-3 0,10 5-31,1-1 0,-1 1 0,1-1 0,0 0 0,-1 0 0,1 0 0,0 0 0,0 0 0,0 0 0,0 0 0,0 0-1,0 0 1,0-1 0,0 1 0,0 0 0,0 0 0,1-1 0,-1 1 0,1-1 0,-1 1 0,1-1 0,-1 1 0,1-1-1,0-1 1,0-10 63,1 0 0,0 1-1,1-1 1,1 0 0,0 1-1,1 0 1,7-19 0,-8 27 29,1-2 14,-3 6-107,-1 0-1,1 0 0,-1 0 0,1 0 0,-1 0 1,1 0-1,-1-1 0,1 2 0,-1-1 0,1 0 1,-1 0-1,0 0 0,1 0 0,-1 0 0,1 0 1,-1 0-1,1 1 0,-1-1 0,1 0 0,-1 0 1,0 1-1,1-1 0,-1 0 0,0 0 0,1 1 0,0 0 1,-1-1-1,2 2 3,0 0 0,-1 0 1,1 0-1,0 0 1,-1 0-1,1 1 0,-1-1 1,0 0-1,0 1 1,0-1-1,0 1 0,0 0 1,0-1-1,-1 1 1,1 3-1,0 36 19,-1-34-22,0 5 7,-1-1 1,-1 1 0,0-1-1,0 0 1,-1 1 0,-6 13-1,5-14-6,-27 67 76,24-64-68,1 0-1,0 0 1,-4 20 0,9-31-5,0 0 1,1 0-1,-1 0 1,1 0-1,0 0 1,1 0-1,-1 0 1,0 0 0,1 0-1,0 0 1,0 0-1,2 5 1,2 7 94,-4-16-99,-1 1 1,0-1-1,1 1 0,-1-1 0,1 1 0,-1-1 0,1 0 0,-1 0 1,1 1-1,-1-1 0,1 0 0,-1 0 0,1 1 0,-1-1 0,1 0 1,-1 0-1,1 0 0,0 0 0,-1 0 0,1 0 0,-1 0 0,1 0 1,0 0-1,-1 0 0,1 0 0,-1 0 0,1 0 0,-1-1 0,2 1 1,11-4 15,156-44-951,-122 33-6211</inkml:trace>
  <inkml:trace contextRef="#ctx0" brushRef="#br0" timeOffset="1">758 0 8608,'-1'0'96,"-5"0"25,5 0 342,2 2-254,4 4-24,-4-3-188,1 0 0,-1-1 0,0 1 0,0 0 0,0 0 0,0 0 0,0 0 0,-1 0 0,1 4 0,1 3-932,2 12-4838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9:42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583 1 8520,'-76'167'752,"72"-156"-586,-1-1 0,-1 1 1,0-1-1,-1 1 0,0-2 0,0 1 1,-15 14-1,14-15-62,6-7-44,1-1-1,-1 1 0,1-1 0,-1 1 1,0-1-1,0 0 0,0 1 0,-3 0 1,-33 17 306,-61 20 0,67-31 94,-1-5-791,0-1 0,-65-4 1,15-8-7390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50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52 904,'-2'5'7,"-6"12"-5,6-13 5,0-2 0,1 2 2,-1 0 1,1-1-1,-1 1 0,1 0 1,0 0-1,0 0 1,1 0-1,-1 0 1,1 0-1,0 1 0,0-1 1,0 0-1,2 5 1,-2 26 28,-6 2 5,4-29-31,1 0 0,-1 0 0,1 0 1,1 0-1,0 0 0,1 16 0,1-13 13,-2-6-6,1-1 0,-1 1 0,1-1 0,0 0 0,1 1 0,-1-1 0,1 0-1,-1 0 1,1 0 0,1 0 0,-1 0 0,0 0 0,6 5 0,38 41 761,-44-48-748,1-1 1,-1 1-1,0-1 1,1 0-1,-1 0 1,1 0 0,0 0-1,-1 0 1,1-1-1,0 1 1,-1-1-1,4 1 1,-3-1 6,13 5 115,-1 0-1,0 1 0,24 12 1,-22-9-62,34 12 0,-18-11 120,63 11 0,-73-17 23,34 12 0,-23-6 105,-15-6-191,-1 2-1,0 0 1,0 1-1,-1 1 0,20 11 1,-28-15-103,-1 0 1,1 0-1,0-1 1,0-1-1,1 1 1,11 0-1,72 7 253,66 3-95,-13 15-139,-94-16-38,23 1 29,87 3 0,-143-15-30,20 1 9,0-1-1,54-7 0,146-24 101,-211 26-129,-5 1 11,36-12 0,213-61 59,-159 47-56,75-10-3,-150 33-10,51-7-1,4 1-3,97-21 6,-151 26 5,159-31 7,-158 31 6,281-63 99,-226 44-107,-58 15 29,319-94 103,-170 54-51,-175 51-76,-8 1-11,-1-1 1,1 0 0,-1 0 0,1 0 0,-1-1 0,1 1-1,-1-1 1,1 1 0,-1-1 0,0 0 0,1 0-1,-1 0 1,4-2 0,-6 3-12,0-1 0,-1 0 0,1 1 0,0-1 0,0 1 0,-1-1 0,1 1 0,0-1 0,-1 1 0,1-1 0,0 1 1,-1-1-1,1 1 0,-1-1 0,1 1 0,-1 0 0,1-1 0,-1 0 0,-52-32 31,14 9-29,-21-12 3,51 33-96,7 3 50,-1-1 0,1 0 1,0 0-1,-1 0 1,1 0-1,0 0 0,0 0 1,0-1-1,0 1 1,0-1-1,0 1 1,0-1-1,0 0 0,-2-3 1,25 6-172,25 8 96,67 16 0,-89-20 69,-1 1 0,0 2 0,27 12 0,-33-13 28,-10-4 4,0 0-1,0 0 1,-1 1 0,0 0-1,1 0 1,-1 1 0,-1-1-1,1 1 1,-1 1 0,0-1-1,8 11 1,-10-12 8,-2-3 4,-1-1 0,0 1 0,1-1 1,-1 0-1,1 1 0,-1-1 0,0 1 1,0-1-1,1 1 0,-1-1 0,0 1 1,0-1-1,0 1 0,1-1 0,-1 1 0,0-1 1,0 1-1,0 0 0,0-1 0,0 1 1,0-1-1,0 1 0,0-1 0,0 1 1,-1 0-1,-1 9-2,-1-1-1,0 0 1,-1 0 0,0 0 0,0 0 0,-1-1 0,-8 13-1,11-19 4,1 1-1,-1-1 1,0 0-1,0-1 1,0 1-1,0 0 0,0-1 1,-3 3-1,-67 45 0,-35 17 1,37-20 0,-73 64 1,138-105 1,-1 0-1,1 0 1,0 0 0,-6 9-1,-16 23-239,2 2 1,-40 82-1,16-12-3402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51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 1080,'0'0'2624,"4"-2"-2177,3-1-345,-1-1 0,0 1 1,0-1-1,-1-1 0,8-5 1,-8 5-61,1 1 1,-1-1 0,1 1 0,0 0 0,1 1 0,-1-1 0,1 1-1,0 0 1,13-3 0,112-22 253,-99 22-188,0 2 1,0 1-1,56 2 0,-56 2-13,43 3 72,86 18 1,-92-7-142,-42-7 29,-13-2-32,1-1-10,-1 1 0,1 1-1,-1 0 1,0 1 0,-1 0-1,24 19 1,112 119 63,-108-96-73,75 101-11,-105-135 6,-6-8-2,-1 0-1,0 0 1,0 1 0,4 12 0,45 105-16,-47-107 12,1-1 1,12 19-1,-7-13 4,29 50 2,-1-8 2,0-5 1,-15-20 21,-2 1 0,24 57-1,-42-84-14,14 46 49,30 150 221,-48-200-247,1 0-1,1 0 0,0-1 1,0 1-1,1-1 0,0 0 1,9 12-1,-12-7-814,1-1-3335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52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3592,'4'5'8,"-1"1"0,1-1 0,0 0 1,1 0-1,-1-1 0,1 1 0,0-1 0,0 0 0,1 0 0,-1-1 1,1 0-1,0 0 0,0 0 0,0 0 0,0-1 0,7 2 1,52 14 77,127 50 638,-170-61-681,27 13 117,-38-15-146,16 9 154,1-2-1,44 12 1,-57-20-137,-8-3 6,0 1 0,0-1 0,0-1-1,0 1 1,11-2 0,97-6 216,-101 6-229,-1-1-1,1-1 1,-1-1-1,0 0 1,0 0-1,22-12 1,-9 4-527,35-14-2917</inkml:trace>
  <inkml:trace contextRef="#ctx0" brushRef="#br0" timeOffset="1">1049 1 5920,'0'0'0,"-11"6"0,0 7 0,-4 16 0,-10 12-8,-20 12 8,7 15-192,17 16 192,2 0-3816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15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1 269 9144,'10'2'16,"-2"9"-3,-4 0-12,-1-1 0,-1 2 0,0-1 1,1 11-1,-2-12 4,0-1 11,5 36 52,0 65 0,-2-35 15,-3-64-57,1 0-1,0 0 1,0 0-1,1 0 0,7 15 1,-10-24-18,1-1 0,0 1 0,1-1 0,-1 0 0,0 1 0,0-1 0,0 0 0,1 0 0,-1 0 0,1 0 0,-1 0 0,1 0 0,-1-1 0,1 1 0,-1 0 0,1-1 0,0 1 1,-1-1-1,1 0 0,0 1 0,0-1 0,-1 0 0,1 0 0,0 0 0,3-1 0,2 0 2,0 0 0,1 0 0,12-5 0,-15 4-11,7-1 10,1-1-1,-1-1 1,0 0 0,22-14 0,-31 17-8,5-3 1,-1 0 0,0 0 0,0-1 0,-1 0 1,0 0-1,8-10 0,-4 5 0,-1 1 17,0-1 0,-1 0-1,0 0 1,-1-1 0,0 0-1,0 0 1,4-15 0,-10 24 159,1 7-67,1 4-72,0 1 0,-1 0 1,2 14-1,-2-11-1,1 1 1,5 16-1,-4-17-26,-3-8-6,1 0 1,-1-1 0,1 1 0,-1 0-1,1-1 1,0 0 0,1 1-1,-1-1 1,4 4 0,60 62 63,-62-65-63,-1-1-1,1 0 1,0 0-1,0 0 1,0 0-1,1-1 1,-1 1-1,7 2 1,3 0 1,31 13 0,5-11-3,15-7-2,-38-4-1,0-1 0,0-2 0,25-9 0,-28 5 6,13-14 3,37-35-1,-54 39 25,6-17-6,29-58-1,-43 66 27,-4 9-42,6-16 47,-1 0 1,-2 0-1,-2-2 1,-1 1-1,3-54 1,-11 4 99,0 85-145,0 0-1,0 0 1,0 0-1,-1 0 1,1-1 0,-1 1-1,0 1 1,0-1-1,0 0 1,0 0 0,0 0-1,-1 0 1,1 1-1,-1-1 1,0 1 0,0-1-1,0 1 1,0 0-1,0 0 1,-3-3 0,5 5-11,0 0 1,0 0 0,-1 0-1,1-1 1,0 1 0,0 0 0,-1 0-1,1 0 1,0 0 0,0 0-1,-1-1 1,1 1 0,0 0 0,-1 0-1,1 0 1,0 0 0,-1 0-1,1 0 1,0 0 0,0 0 0,-1 0-1,1 0 1,0 0 0,-1 0-1,1 0 1,0 0 0,-1 0 0,1 0-1,0 1 1,-10 2 29,0 0 0,1 1 0,0 0 0,0 1 0,-14 8 0,2 2 48,0 1-1,1 1 1,-22 23 0,24-22-52,-3 5 105,-66 113 57,74-106-64,6-11-72,0 2-24,0 1-1,1-1 1,1 1 0,1 0 0,-1 34 0,8 63 64,2-99-55,1-3-22,1-1 1,14 25 0,-10-31 1,8-1-10,1 0 0,34 9 0,-29-13 3,105-2 3,-106-6-10,27-13-1,-43 12-5,0 0-1,0 0 1,-1-1-1,14-10 1,-6 0 2,-2 1-1,1-2 1,-2 0 0,17-28-1,-15 18 32,49-122 20,-24 56 78,-30 75-117,2-4 1,0-2 47,22-31 1,-19 31-24,21-31 214,46-97 0,-80 150-193,-6 6 4,-23 30 5,27-34-67,-30 43 41,-33 62 1,56-90-43,-11 36 1,14-34-1,1 1-1,-1 21 1,2 45 0,7-1-2,4-11 0,-6-58-1,1 1 1,1 0 0,11 27-1,-7-32-4,5-1 3,1-1 1,0 0-1,1-1 1,0 0-1,18 5 1,1-1 2,-25-10 9,0-1 1,0 0-1,1 0 0,-1-1 0,0 0 1,1-1-1,10-1 0,-1-2 51,-1 0-1,23-8 1,-33 8 11,-1 0 0,1-1 0,-1 0 0,1 0 0,-1 0 0,-1-1 0,1 0 0,8-10 0,-3 4-41,5-8 249,10-7 125,-24 23-283,3-4-18,-5 6-30,3-5 144,-3 8-296,0-1-1,-1 1 0,1 0 0,-1 0 0,1 0 0,-1-1 0,0 1 0,1 0 0,-1 0 0,0 0 0,1 0 0,-1 0 0,0 0 0,0 0 1,0 0-1,0 0 0,0 0 0,0 0 0,0 0 0,0 0 0,-1 0 0,1 0 0,0-1 0,-1 1 0,1 0 0,0 0 0,-1 0 0,1 0 0,-2 1 1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53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1304 1624,'0'0'393,"2"-3"-130,4-6-146,0 0 0,0 1 1,1 0-1,1 0 0,-1 1 0,16-12 1,56-36 466,-21 19-325,102-56 286,-87 53-130,69-38 34,-108 58-121,153-97 129,-147 90-163,177-101 111,-172 102-138,173-101 93,-174 102-160,183-101 73,-178 99-106,200-96 58,-199 101-98,207-65 45,-205 73-71,194-33 40,-198 39-66,200-14 29,-198 18-57,-22 2-26,217 4 78,-33 17-29,-172-15-35,-2 1-13,9 1 3,74 21 0,18 22 25,-46-14 3,32 8 75,-123-44-125,-1 0 1,0 0-1,0 0 1,0 0-1,1 0 1,-1 0-1,0 0 1,0 0-1,0 0 1,1-1-1,-1 1 1,0-1-1,0 1 1,0-1-1,0 1 1,0-1-1,0 1 1,0-1-1,0 0 1,0 0-1,1-1 1,2-1 5,25-21-1135,2-3-4554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53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 6104,'44'45'9,"-21"-22"5,32 41 0,-44-51-10,-8-9 2,1 1 1,-1-1-1,-1 1 0,1-1 0,0 1 0,-1 0 1,0 0-1,1 6 0,6 15 28,4 29 0,-14-40-6,-2-3-13,-1 0 0,0 0 0,-1 0-1,0-1 1,-1 0 0,0 0 0,-10 13 0,-65 111 73,63-102-47,-7 22-386,-20 65-1,16-26-3380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5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9092 2177 1888,'-4'-3'176,"-18"-7"11,-1 1 1,0 2-1,0 0 1,-46-8-1,-22 5 68,-96 2 0,89 10-142,-168 6 144,171-8-231,56 0 28,-159 0 26,157 0-33,-179-4 25,174 3 9,-183-8 46,183 7-7,-202-8 52,197 8-32,-362-28 269,285 18-367,77 7 51,-193-20 43,197 19-16,-193-43 41,193 36-73,-178-63 44,182 57-25,-178-81 34,176 80-73,-315-124 231,248 104-262,68 23 51,-164-65 47,169 64-15,-162-88 50,160 82-35,-154-108 57,159 105-64,-258-177 272,201 148-353,56 34 74,-163-122 167,199 144-285,-72-56 165,-82-47 1,87 72-141,40 21 19,-244-50 153,253 57-180,1 0 0,-1 2 0,0 0 1,0 2-1,-33 4 0,7-5 10,37 0-17,-1-1 0,1 1-1,-1 1 1,0 0-1,1 0 1,-1 0 0,1 1-1,-15 5 1,-13 6 23,-43 9 0,56-18-26,0-1 0,1-1 0,-39-2 0,-74-11 57,103 7-51,-37-3 13,-142-24 31,123 18-48,28 2 0,-12-3-9,-6 3-3,-11 0 0,-7 2 0,0-2 0,7-4 0,12-2 0,3 0 0,-1 0 0,-2 1 0,2 0 1,-120-42 20,130 36-3,-77-29 27,86 31-25,-144-39 49,156 47-63,1-1-1,34 11-3,-31-16 4,3 6 7,13 5-1,21 6 2,-4-3 3,4 3 6,-5 0 2,3 1 6,-4 3 2,7-2 6,3 18 34,1-18-150,-1 0 0,0 0 1,1 0-1,-1 0 0,0 0 0,1 0 0,-1 0 1,1-1-1,0 1 0,-1-1 0,1 1 0,-1-1 1,1 0-1,2 1 0,13 2-5876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55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1 6904,'0'0'16,"0"0"-7,-1 0 0,1 0 0,0 0 0,0 0 0,-1 0 0,1 0 0,0 0 0,-1-1 0,1 1 0,0 0 0,-1 0 0,1 1 0,0-1 0,-1 0 0,1 0 0,0 0 0,0 0 0,-1 0 0,1 0 0,0 0 0,-1 0 0,1 0 1,0 1-1,0-1 0,-1 0 0,1 0 0,0 0 0,0 1 0,-1-1 0,1 1 0,3 16 32,-1 1 0,-1 0 0,0 0 0,-2 0 0,0-1 0,0 1 0,-6 22 0,-29 150 81,34-176-100,-1 28 22,3-33-26,0-5 1,2 3 5,3-4 7,18 2 14,1-1 0,-1-1 0,40 0 0,-48-3-47,-8 0-17,1 0-1,0-1 0,-1 0 0,1-1 1,-1 1-1,1-1 0,-1-1 0,0 1 1,0-1-1,13-8 0,-4 3-579,39-18-4067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57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7930 3608 2696,'0'2'3,"0"0"0,0 0 0,0-1 0,0 1 1,-1 0-1,1 0 0,0 0 0,-1-1 0,1 1 0,-1 0 0,0-1 1,1 1-1,-1 0 0,0-1 0,0 1 0,0-1 0,0 1 0,0-1 0,0 0 1,-1 1-1,1-1 0,-3 2 0,-10 10-18,11-9 19,0 0-1,-1 0 0,1-1 0,-1 0 1,0 1-1,0-1 0,0-1 1,-1 1-1,1-1 0,-1 1 0,1-1 1,-8 2-1,-17 7 74,-43 18 267,-149 41 0,27-17 39,118-33-190,-61 9 1,76-18-72,-91 6 1,112-13-67,-160 7 45,159-10-34,-181 0 29,174-2-16,-195-24 41,194 18 6,-201-22 53,197 24-39,-237-21 67,227 20-40,-255-27 73,257 27-67,-251-15 64,247 17-84,-274-15 58,271 14-72,-257-27 53,262 24-66,-234-35 46,239 33-66,-245-59 38,243 51-57,-219-94 40,226 87-40,-210-92 41,211 96-35,-194-84 30,199 82-63,-185-117 35,188 107-8,-155-149 35,162 142-62,-148-182 34,150 174-15,-122-203 36,131 199-16,-87-223 46,92 219-12,7 20-70,-92-215 169,-4 22-68,87 184-51,22 43-110,-134-226 248,123 209-232,-148-234 292,114 169-278,28 52 41,6 13-39,-9-14 10,-1 1 0,-39-45 1,29 42-7,-93-107 138,109 124-167,6 5 14,1 1 0,-11-20 0,-23-40 42,-47-77 123,80 137-152,4 5-20,0 0-1,1-1 0,-1 0 0,1 0 0,-6-15 0,6 21-67,11 9 24,127 106-107,-118-101 129,-5-4 0,-1-2 0,2 1 0,13 6 0,145 79-13,-116-64 17,24 11 0,-63-31 3,-11-6-1,0 0-1,0 0 1,0-1-1,0 1 1,1-1 0,-1 1-1,5 0 1,-4-2 7,3 1 6,-7-1-13,1-1 1,-1 0-1,0 0 1,1 0 0,-1 0-1,0 0 1,0 0-1,1 0 1,-1 0 0,0 0-1,0 0 1,0 0 0,0 0-1,0 0 1,0 1-1,-1-1 1,1 0 0,0 0-1,0 0 1,-1 0-1,0-1 1,0-3 9,-20-30-1,5 14-281,-19-19 1,28 32-563,-27-31-6021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57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 0 5832,'-6'3'-2,"1"0"1,-1 0 0,1 0-1,0 1 1,0 0 0,-4 5-1,7-6-3,1 10 4,1-13 0,-8 22 2,-1 6-1,-7 12 1,4-17 6,0 0 0,-2-1 0,-33 40 0,-29 12 190,74-73-143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2:59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7252 2626 1080,'-9'3'4,"-13"6"128,14-6-79,0 0-1,1 0 1,-1 1-1,1 0 1,0 0 0,0 1-1,-8 6 1,-41 42 516,36-33-448,12-13-40,0 1 1,1 0 0,0 0 0,1 0-1,-1 1 1,2 0 0,-1 0 0,-7 19 0,6-13 55,-22 35 174,-51 70 1,68-103-287,-30 30 112,-100 84 283,127-118-398,-24 24 144,1 6 79,-32 48 0,60-76-223,-13 24 82,-45 88 94,36-80-164,20-31-22,-1-1-1,0 0 0,-25 20 0,-9-5-1,-93 44 92,85-49 5,-166 62 302,190-75-308,-1-1-1,-64 12 0,75-19-75,-42 10 146,-135 21 42,-24-10-73,175-21-40,-190 7 41,188-10-33,-217-6 52,209 2-33,-218-21 49,221 17-55,-230-28 51,225 27-65,-242-40 39,242 37-52,-225-43 31,228 43-57,-235-39 31,232 39-38,-237-49 27,239 46-40,-204-64 23,214 59-31,-181-96 16,184 90-16,-162-95 13,167 97-26,18 10-17,-21-14 5,0-2 1,-59-54-1,-61-72 13,130 122-7,-201-234 68,186 199-78,27 39 15,2-1 1,-26-56-1,19 31 75,-81-184 391,99 221-459,-12-45 209,15 51-201,-9-35 256,-12-75 1,22 101-268,2 6 36,0 1 0,2-27 0,10-180 396,-5 143-315,21-210 142,-26 215-191,-1 46-82,0-58 69,0 59-57,0-9 61,2 0 0,9-60 0,-10 93-87,2-13 31,0 1 1,-1-1 0,0 0 0,-1 0-1,-1 0 1,0 0 0,-5-25 0,-1 9 30,-2 0 0,-1 0 0,-2 1 0,0 0 0,-19-30 0,28 56-59,-1 1 1,1-1 0,-1 1 0,0 0 0,0 0 0,-1 0 0,1 0 0,-1 1-1,1-1 1,-7-2 0,-21-15 10,19 10-16,-18-24 0,27 30 3,-1-1 1,1 1-1,0-1 1,1 0-1,-1 0 1,1 0 0,0 0-1,0-1 1,1 1-1,0 0 1,-1-1-1,2 1 1,-1-7 0,0-9 20,2 0-1,3-26 1,-2 25-16,-1 13 15,0 5 2,-1-3 4,0 5 21,1 0-26,3-5-3,-2 4-9,1-3 1,-3 5-2,2-1 1,2-3-8,0 3 1,10 0-3,0 2-2,-4 0-3,-6 0-10,6 0-15,-8 0-47,-1 0 67,-1-1-1,1 1 1,-1 0-1,0-1 1,1 1 0,-1 0-1,1 0 1,-1-1 0,0 1-1,1-1 1,-1 1 0,0 0-1,0-1 1,1 1 0,-1-1-1,0 1 1,0 0-1,0-1 1,0 1 0,1-1-1,-1 1 1,0-1 0,0 1-1,0-1 1,0 1 0,0-1-1,0 1 1,0-1 0,0 1-1,0-1 1,0 1-1,-1-1 1,1 1 0,0-1-1,0 1 1,0 0 0,-1-1-1,1 1 1,-1-1 0,-9-24-483,1 12 220,0 0 0,0 1-1,-2 0 1,1 1 0,-1 0 0,-18-13 0,25 22 170,0 0-1,0 0 1,0 0-1,0 1 1,0-1 0,-8 0-1,-2-2-17,-98-26-80,63 16 196,40 10 4,0 0 13,0 1 0,-1 0 0,1 1 0,-1 0 0,1 1 0,-1 0 0,0 0 0,0 1 0,1 0 0,-1 1 0,0 0 0,0 0 0,1 1 0,-1 1 0,-11 3 0,-67 16-1142,44-12-4792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42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1295 78 3144,'0'0'273,"-5"-4"-81,0 0-157,4 2-9,-1 0 0,0 1 0,0-1-1,1 1 1,-1-1 0,0 1 0,0 0 0,-1 0 0,1 0 0,-3-1 0,-19-8 154,1 1 0,-1 1-1,-48-9 1,55 14-150,-56-2 125,-96 3 33,129 3-1,-177 11 71,173-7-83,28-3-117,-196 29 291,187-27-262,-97 21 187,114-23-242,0 1 0,0-1 0,1 1 0,-1 1 0,-7 4 0,15-8-27,0 1 0,-1-1 0,1 1 0,0-1 0,0 1 0,0-1 0,0 1 0,0-1 0,-1 1 0,1-1 0,0 1-1,0 0 1,0-1 0,0 1 0,1-1 0,-1 1 0,0-1 0,0 1 0,0-1 0,0 1 0,0-1 0,1 1 0,-1-1 0,0 1 0,0-1 0,1 1 0,-1-1 0,0 1 0,1-1 0,-1 0-1,1 1 1,-1-1 0,1 1 0,0-1 0,-1 1 2,9 5 21,-1 0 0,1 0 0,0-1 0,1 0 0,12 5 1,-18-8-33,64 27 66,49 22-8,-96-42-37,1 2 0,-2 0-1,0 1 1,31 25 0,-38-27-10,9 9 40,3 10-15,29 42 0,-45-51 8,-4-2-22,-1 0 0,2 33 0,-6-50-16,0-1 0,0 1 0,0 0-1,0-1 1,0 1 0,0 0 0,0 0-1,0-1 1,0 1 0,-1 0 0,1-1-1,0 1 1,0 0 0,-1-1 0,1 1 0,0 0-1,-1-1 1,0 1 0,-2 5 3,-1-1 0,0 0-1,0 0 1,0 0 0,-1-1 0,0 1 0,1-1 0,-1 0 0,-1 0 0,1-1 0,-1 0-1,1 0 1,-1 0 0,-11 3 0,-103 35 38,106-36-33,0-1 0,-1 0 0,-17 2 0,7-3-4,-65 8 1,-76-4-7,94-9-867,46 0-3459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43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1 6104,'0'53'1,"0"1"4,-1 13-3,-5-10 5,-3 0 0,-17 56 0,14-62-3,6-23 5,-4 20 6,-21 58 0,18-65-211,1 0 0,-6 47 0,15-62-3344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43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0 235 8072,'91'-4'56,"58"3"25,-112 0 47,165-12 65,-161 8-18,146-42 72,-156 36-87,207-101 600,-237 112-736,0 0 1,1-1 0,-1 1 0,0-1 0,0 0-1,0 1 1,1-1 0,-1 0 0,0 0-1,0 0 1,0 0 0,0 0 0,0 0-1,-1 0 1,1 0 0,0 0 0,0 0-1,-1 0 1,1 0 0,0-1 0,-1 1-1,1 0 1,-1-1 0,0 1 0,1 0-1,-1-1 1,0-1 0,0 2-11,-1 0 0,1 1 0,0-1 0,-1 1 0,1-1 0,0 1 0,-1-1 0,1 1 0,-1-1 0,1 1 0,-1 0 0,1-1 0,-1 1 1,1 0-1,-1-1 0,0 1 0,1 0 0,-1 0 0,1-1 0,-1 1 0,0 0 0,1 0 0,-1 0 0,0 0 0,0 0 8,-3-1 7,-1 0 0,1 1 0,0-1 0,0 1-1,0 0 1,0 1 0,0-1 0,0 1 0,0-1 0,0 1-1,0 0 1,-7 3 0,2 1 4,-1 0 0,-16 12 0,16-11-27,-7 9 89,-3 9-54,1 2 1,-20 37-1,7 5 6,23-45-41,-15 44 0,19-49-12,-5 30 1,9-43 4,1-1-1,-1 0 1,1 0-1,0 0 0,0 0 1,1 0-1,-1 1 1,1-1-1,0 0 1,0 0-1,0 0 1,4 7-1,-4-11-3,0 1 1,0-1-1,0 1 0,0-1 1,0 0-1,0 1 0,0-1 1,0 0-1,0 0 0,1 0 1,-1 0-1,0 0 0,0 0 1,0 0-1,0 0 0,0 0 1,1 0-1,-1-1 0,0 1 1,0 0-1,0-1 0,0 1 1,0-1-1,0 1 0,1-2 1,12-8-36,-7 5 29,0-1-1,-1 0 1,0 0-1,0 0 1,0-1-1,5-8 1,0 0-16,0-1 0,-2 0 0,0 0 0,7-19 0,-10 20 2,23-56-135,-29 69 120,0 5 0,0 13 13,-1 10 7,2 0 0,1 1-1,6 34 1,7-15 9,-14-45 8,-1 0 0,1 1 1,-1-1-1,1 0 0,-1 0 0,1 0 1,0 0-1,0 1 0,0-1 0,-1 0 0,3 1 1,8 8-10,1-1 1,0 0 0,0-1 0,26 12 0,-35-19 1,-1 0 0,1 0 0,-1 0 0,1 0 1,-1-1-1,1 1 0,4-1 0,51 4-661,65-6 1,-14-4-5590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16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5920,'1'0'-103,"5"-2"-13,1-1 70,1 2 1,-1-1-1,1 1 0,0 0 0,-1 0 0,12 1 0,-4 0 22,61-2 293,93-14 532,-61 4 221,-63 9-526,48-5-899,-73 5-4530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43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478 463 4936,'2'-26'0,"-2"23"-3,1-1 1,-1 0 0,0 0-1,0 1 1,0-1 0,-1 0-1,0-6 1,0 9-2,0 0-1,0 1 0,1 0 1,-1-1-1,0 1 0,0-1 1,0 1-1,0 0 0,0 0 1,1-1-1,-1 1 0,0 0 1,0 0-1,0 0 0,0 0 1,0 0-1,0 0 0,0 0 1,0 1-1,-1-1 1,0 0-5,-6 0-7,5 1-7,-1-1 1,1 0-1,0 1 1,-1 0 0,1 0-1,0 0 1,-1 0 0,-2 2-1,-105 43-191,84-31 148,-99 86-8,105-78 68,8-8 6,0 0 1,1 1 0,0 0 0,1 0 1,1 1-1,-10 22 0,-14 48 16,32-84-11,1 0 0,1 0 0,-1 0 0,0 0 0,1 0 0,0 0 0,-1 0 0,1 0 0,0 0 0,1 0 0,-1 0 0,1 0 0,-1 0 0,1 0 0,0 0 0,0 0 0,0 0 0,2 3 0,-3-5-2,1-1-2,-1 1 1,0-1-1,0 0 1,0 1-1,0-1 1,1 0-1,-1 0 1,0 1-1,0-1 1,0 0-1,1 0 1,-1 1-1,0-1 1,1 0-1,-1 0 1,0 1 0,0-1-1,1 0 1,-1 0-1,0 0 1,1 0-1,-1 0 1,0 0-1,1 0 1,-1 0-1,0 1 1,1-1-1,0-1 1,13 3-70,0 0 1,0-2-1,1 0 0,-1 0 1,23-5-1,39-3-2373</inkml:trace>
  <inkml:trace contextRef="#ctx0" brushRef="#br0" timeOffset="1">705 1 5920,'-21'134'8,"-19"143"29,25-179-32,9-59 9,-7 53-1,-3 5-10,-2 46-674,12-83-2682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44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629 0 4488,'-24'24'1,"-15"14"7,-84 59 16,90-74 24,-88 60 14,-109 76 180,179-119-130,47-36-25,1 4 20,7-4 11,1-1-80,5 2-1,0 0-1,0-1 0,1 0 1,-1-1-1,17 3 0,112 20 117,-105-21-58,187 11-636,-96-9-2759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45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1440,'0'0'1113,"4"4"-747,11 11-181,-6-11 375,83 1 433,46 1-627,105 9 307,-52-10-375,-151-5-43,-11 1-197,84 2 473,125 19 0,-128 1 94,-108-23-491,26 9 296,-8-7-1398,2 1-3998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45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30 4936,'-1'2'10,"-1"1"0,0-1 0,1 0 0,0 1 0,-1-1-1,1 1 1,0-1 0,0 1 0,0-1 0,1 1 0,-1 0 0,0 4 0,-3 13 54,-18 80 51,4-1-75,1-8-36,1-17-4,-12 62-16,24-113 16,-13 114-45,16-120 19,1 0 1,0-1 0,2 1-1,0 0 1,0 0 0,2-1-1,5 18 1,-8-33-14,-2-17 28,1 0 0,0 0 0,5-24 0,-3 23 14,12-170 285,16-56 593,-26 210-834,7-46 378,12-30 48,-22 104-423,1 0-1,0 1 1,0-1-1,0 1 0,0-1 1,1 1-1,-1 0 1,1-1-1,0 2 0,1-1 1,-1 0-1,6-4 1,-4 3 1,8-5 189,-11 9-214,8-5 28,0 1 0,0-1 0,1 2 0,0 0 0,0 0 0,0 1 0,1 0 0,13-1 0,187-13 419,-134 17-370,-72 0-94,30 0 108,48-6-1,-65 1-1184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46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1 149 6280,'23'5'41,"1"0"1,-1-2 0,1-1-1,-1-1 1,1-1 0,0-1-1,41-7 1,147-26 73,-38 11-49,-143 18 29,-15 3-49,4-2 4,1-1 0,-1 0 0,0-1 0,27-13 0,49-28 733,-94 46-762,0 0-1,1 0 1,-1 0 0,1 1 0,-1-1 0,1 1 0,-1-1-1,1 1 1,0 0 0,-1 0 0,1 0 0,-1 0 0,1 1-1,-1-1 1,1 1 0,-1 0 0,1-1 0,-1 1 0,1 0-1,-1 0 1,0 1 0,1-1 0,-1 0 0,0 1 0,0-1-1,0 1 1,0 0 0,-1 0 0,1 0 0,2 2-1,1 3-5,-1-1 0,0 0 0,0 1 0,0 0 0,-1 0 0,0 0 0,0 1 0,-1-1 0,0 1 0,0-1 0,1 10 0,1 37 16,-3 61-1,-5-58-28,2-32 2,2-14-11,0 0 1,-1 0-1,-1 0 1,1 0-1,-2-1 1,0 1-1,-4 10 1,7-21 3,-1 0 1,1 1 0,-1-1-1,1 0 1,-1 0 0,1 0-1,-1 0 1,1 0-1,0-1 1,-1 1 0,1 0-1,-1 0 1,1 0 0,-1 0-1,1 0 1,0-1 0,-1 1-1,1 0 1,-1 0-1,1 0 1,0-1 0,-1 1-1,1 0 1,0-1 0,-1 1-1,1 0 1,0-1-1,0 1 1,-1-1 0,1 1-1,-2-3-2,-1-1-1,2 1 0,-1 0 1,0 0-1,1-1 0,-1 1 1,1-1-1,0 0 0,0 1 1,0-1-1,1 0 0,-1-5 1,4-45-429,0 36-189,2-42-4357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46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3592,'0'0'0,"5"19"0,-5 15-48,-7 25 48,0 1-2184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47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1 297 2968,'8'-7'-15,"0"0"-1,-1 0 1,1-1-1,-2-1 1,12-15 0,25-50-105,-30 49 116,20-34 524,-29 51-501,19-30 787,-21 35-710,0 0 0,0 1 0,1-1 0,-1 0 0,1 1-1,-1-1 1,1 1 0,0 0 0,0 0 0,4-2 0,-6 3-49,1 1-1,-1 0 1,0 0 0,0 0 0,0 0-1,0 0 1,0 0 0,1 0 0,-1 0-1,0 0 1,0 0 0,0 0 0,0 1-1,0-1 1,0 0 0,0 1 0,1-1-1,-1 1 1,1 1 0,2 0 64,3 0-30,-4-1-50,-1 0-1,1 0 1,-1 1 0,0-1 0,0 0 0,0 1 0,0-1 0,0 1 0,0 0 0,0 0 0,0 0 0,2 3 0,6 7 69,0 0 0,-1 1 0,0 1 0,-1 0 0,0 0 0,-1 0 0,8 26 0,-12-27-71,-1-8-12,-1 0 1,0 1-1,0-1 0,-1 0 1,0 1-1,1-1 1,-2 7-1,-4 29 109,-18 73 0,8-50-83,13-52-38,-2 5 11,0 0 0,2 0 0,0 0 1,1 1-1,1 22 0,0-39-13,1 0 0,-1 0 0,0 0 0,1 0 0,-1 0 0,1 0 0,-1 0 0,1 0 0,-1 0 0,1 0 0,0 0 0,-1-1 0,1 1 0,0 0 0,0 0 0,0-1 0,0 1 0,0 0 0,-1-1 0,1 1 0,0-1 0,0 0 0,0 1 0,1-1 0,-1 0 0,0 1 0,0-1 0,0 0 0,0 0 0,2 0 0,3 0 8,0 0 0,0-1-1,-1 0 1,9-1 0,-14 1-11,13 0 5,-8 0-1,-1 0-1,1 0 0,0-1 1,-1 1-1,1-1 0,-1 0 1,5-3-1,-1 2 9,2-1-3,-1-1 0,0 0 1,0 0-1,0 0 0,-1-1 0,0-1 0,0 1 1,13-15-1,86-115 260,-67 79-106,-13 22-44,-10 12 41,16-25-1,-31 43-5,1-3 24,-2 4-19,2-3-6,-2 3-19,1-2-12,-1 3-20,1-2-16,-2 3 34,9 32-125,-7-24-6,1-1-1,1 0 1,-1 0 0,1-1 0,0 1-1,0-1 1,5 5 0,34 26-53,-29-24 62,-1 0-31,-1 0 0,0 1 0,0 0 0,-1 1 0,-1 0 0,0 0 0,13 25 0,-17-26 21,-4-8-2,1 1 0,-1 0 0,0 0 0,-1 0 0,1 0 1,0 9-1,2 10-42,1 32 0,-5-52 46,0 0 1,0 0-1,-1-1 1,0 1-1,0 0 1,0 0-1,0 0 1,0 0-1,-1-1 1,0 1-1,0-1 1,0 1-1,0-1 0,0 0 1,-1 0-1,1 0 1,-5 3-1,5-3 3,-10 4-46,-9 0 13,-41 8 0,52-14 22,0 0 1,0-1-1,0 0 1,0-1-1,0 0 1,1-1-1,-1 1 1,0-2-1,-9-3 1,8 3 5,-6-4-41,6-1 30,0 0 1,0-1 0,-15-15-1,20 12-102,4 5-21,1-1-1,0 1 1,0-1 0,1 0-1,0 0 1,1 1 0,1-13-1,5-22-4979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4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4848,'16'18'46,"-11"-14"-20,-1 1 1,0-1 0,0 1-1,0 0 1,-1 1 0,0-1 0,0 0-1,0 1 1,-1 0 0,1-1 0,-1 1-1,1 9 1,10 91 21,-12-78-41,-1 0 0,-3 31 1,-2 7 1,1-18-5,0 11 19,2 76-1,6-20-544,-4-102-2485</inkml:trace>
  <inkml:trace contextRef="#ctx0" brushRef="#br0" timeOffset="1">36 479 6456,'0'0'0,"8"0"0,10 0 24,21 0 0,26 2-24,17 1 8,12-6-8,0-5-32,-2-10 32,-1 2-4384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48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23 143 6728,'37'0'-135,"-1"-2"0,46-8 1,-24-5 11,2-5 34,81-37 1,-134 54 93,13-12 60,-19 14 174,0-4-53,-1-7 31,0 12-212,0 0 0,-1-1-1,1 1 1,0 0 0,0 0 0,-1-1 0,1 1 0,-1 0 0,1 0 0,0 0 0,-1 0 0,1 0 0,0 0 0,-1 0 0,1-1 0,-1 1 0,1 0 0,0 0 0,-1 0-1,1 1 1,0-1 0,-1 0 0,1 0 0,-1 0 0,1 0 0,0 0 0,-1 0 0,1 0 0,0 1 0,-1-1 0,1 0 0,0 0 0,-1 0 0,1 1 0,0-1 0,-1 1-1,-2 1 17,-1 0 0,0 1 0,1 0 0,0-1 0,0 2 0,0-1 0,0 0 0,0 0 0,0 1 0,-3 6 0,-15 35 24,16-34-37,1-3 9,1 0-1,0 0 0,0 1 1,0-1-1,-1 14 0,-2 5 0,-15 66-4,-36 180-27,36-171-10,20-93 26,-9 49-35,-3 0-1,-21 60 1,33-115 32,-1 0-1,1-1 1,-1 1-1,1 0 0,-1-1 1,0 0-1,0 1 0,0-1 1,0 0-1,0 0 1,-1 0-1,1 0 0,-1 0 1,1-1-1,-1 1 0,0-1 1,1 0-1,-7 2 0,6-2 1,2 0 2,-1 0 0,1-1-1,-1 1 1,1-1 0,-1 0-1,1 1 1,-1-1 0,1 0-1,-1 0 1,0 0-1,1 0 1,-1 0 0,1 0-1,-1-1 1,0 1 0,-2-1-1,-2-1 1,-24-11 0,25 10 1,0-1 0,0 0 1,0 0-1,1-1 0,-1 1 1,1-1-1,0 0 0,0 0 1,-3-6-1,-19-45 20,23 49-19,0 2 14,1 0 0,0 0 0,0 0 0,1-1 0,0 1 0,0 0 0,0 0 0,0-1 0,1 1 0,0-11 0,1 14-5,0-1-1,1 1 1,-1 0 0,0 0 0,1 0 0,-1 0-1,1 0 1,0 0 0,0 0 0,-1 1-1,1-1 1,4-2 0,-4 3 1,5-5 8,0 0 1,1 1-1,0 0 0,0 0 1,0 1-1,14-5 0,-12 5-1,9-5 61,2 0 0,33-8 0,-8 4 76,-39 11-142,46-15 290,96-43 1,-135 52-209,0 0 1,0-2 0,16-13-1,-21 14-30,-1 0 0,0 0 0,-1 0 0,0-1 0,-1 0 0,0-1 0,7-16 0,-2 4 109,-11 23-171,0 0 0,1-1-1,-1 1 1,1 0 0,-1-1 0,0 1 0,1 0-1,-1 0 1,1-1 0,-1 1 0,1 0 0,-1 0-1,0 0 1,1 0 0,-1-1 0,1 1 0,-1 0-1,1 0 1,-1 0 0,1 0 0,-1 0 0,1 0-1,-1 0 1,1 0 0,-1 1 0,1-1 0,-1 0 0,1 0-1,-1 0 1,1 0 0,0 1 0,16 10 25,-3 8-9,-1 13-16,-8-12-19,-2 0 0,0 0 1,-2 0-1,0 1 0,-1-1 1,-3 21-1,1-26-85,-1 1 0,-4 14 0,4-21 12,1 0 1,0-1-1,-1 19 0,3-25-37,5-19-175,7-9 280,1 0 0,1 1 0,26-33-1,-24 35 17,21-28 5,-26 37 2,11-15 8,46-47-1,4 9 21,-69 65-24,0-1-1,0 1 1,1 0 0,-1 0 0,1 0 0,0 0 0,0 0 0,-1 1 0,1 0-1,0 0 1,0 0 0,0 0 0,8 0 0,-6 1-1,4 1 29,-5 2-29,-2-1 0,1 1 0,0 0 1,-1 0-1,1 0 0,-1 0 0,0 1 0,0 0 0,0-1 0,0 1 0,-1 0 1,0 0-1,0 0 0,0 1 0,0-1 0,0 0 0,-1 1 0,0-1 0,0 1 0,0 0 1,0 6-1,0 1 0,0-6 0,-1 1-1,0-1 1,0 0-1,-1 1 1,-2 11 0,-25 137 62,26-145-172,0-1-1,1 1 1,0 0 0,0 0 0,1 0 0,1 0 0,-1-1 0,2 1 0,1 10-1,4 3-5201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48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462 0 9144,'-3'28'6,"-7"17"-4,-31 73 0,29-94 12,-25 39-1,-17 11-10,-6 2-3,-3 6 1,30-31 3,-34 74 0,53-91 4,-27 99 9,33-107-13,2 1 0,1 0 0,-3 43 0,11-52 11,1-5-8,1-1-1,0 0 1,13 22 0,-6-23 13,5-1-11,1-1-1,36 14 1,-29-18 5,126 2 0,-117-10-19,159-37-1084,-87 14-4351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16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23 320 9416,'0'0'24,"-1"3"-4,-3 3 36,1 0 0,0 1 1,1 0-1,0 0 1,0 0-1,0 0 0,1 0 1,0 0-1,0 11 0,2 64 399,0-58-453,3 87 775,-3-92-638,0-10 28,0 1 1,-1 0 0,-1 17-1,0-25 8</inkml:trace>
  <inkml:trace contextRef="#ctx0" brushRef="#br0" timeOffset="1">188 0 9864,'0'0'0,"0"9"0,3 3 0,-1 5 0,1 14-40,-6 18 40,1 1-6888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49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439 341 5024,'13'-17'46,"18"-27"0,-29 42-25,-8 3-11,0 0 0,-1 1 0,1-1 0,1 1 0,-1 0-1,0 1 1,0-1 0,1 1 0,-1 0 0,1 1 0,-7 5 0,3-3-3,-149 85 107,121-70-70,1 1-1,1 2 1,2 1-1,-37 35 0,67-57-27,0 1 0,0-1 0,1 1 0,-1 0 0,1-1 0,0 1 0,0 0 0,0 0 0,0 1 0,1-1 0,0 0 0,0 0 0,-1 5 0,1-3 6,1-5-10,0-1 0,0 1 1,0 0-1,-1 0 0,1 0 1,0 0-1,0 0 0,0 0 0,0-1 1,0 1-1,1 0 0,-1 0 1,0 0-1,0 0 0,1 0 1,-1-1-1,0 1 0,1 0 0,-1 0 1,1 0-1,-1-1 0,1 1 1,-1 0-1,1-1 0,-1 1 0,1 0 1,0-1-1,-1 1 0,1-1 1,0 1-1,0-1 0,-1 1 1,1-1-1,0 0 0,0 1 0,0-1 1,0 0-1,1 1 0,3-1 47,-1 1-1,1-1 0,0 0 1,-1 0-1,10-2 0,-1 1-20,37-10 231,-24 4-81,0-1 1,0-1 0,35-19-1,15-31 330,-71 55-526,-1 0 129,4-4 14,-5 6-63,5-1-23,9 1-17,-14 2-28,15 5 0,1 3-3,34 22-1,-3-3-6,-36-24-14,0-2 3,0 0-1,0-1 1,0-1 0,0 0 0,0-1 0,22-6 0,-6 0-54,0-1 0,0-2 1,-1 0-1,34-20 0,-45 20 51,-9 6-10,0-1-1,-1 0 0,0-1 1,11-10-1,20-21-137,41-49 0,-39 27 87,1 5 10,-41 55 69,0-1-1,-1 1 1,1-1 0,0 0-1,-1 1 1,1-1-1,0 1 1,0 0 0,-1-1-1,1 1 1,0 0 0,0-1-1,0 1 1,0 0-1,-1 0 1,1 0 0,0 0-1,0-1 1,0 1-1,0 1 1,0-1 0,-1 0-1,1 0 1,1 0 0,2 1-6,22 3-2,-15 1-9,-3 3 15,-1 0 1,1 0-1,-2 1 0,1 0 0,6 12 0,-7-4-21,1 21-14,-2-1-1,-1 1 1,-2 38 0,-5 12-100,-1-38 3,-2-1 0,-13 51 0,2-55 79,9-31-103,3-9 132,0-1-1,0 1 1,0-1 0,0 0 0,0-1 0,-1 1 0,-8 3-1,11-6 14,1-1-1,0 0 0,0 0 1,-1 0-1,1 0 0,0 0 0,0 0 1,-1 0-1,1-1 0,0 1 0,0-1 1,0 0-1,-1 0 0,1 0 1,0 0-1,0 0 0,0 0 0,1 0 1,-1-1-1,0 1 0,0-1 0,-1-1 1,1 1 0,1 1 11,-1 0-1,1 0 1,0-1-1,-1 1 1,1 0-1,0-1 1,0 1-1,0-1 1,0 1-1,1-1 1,-1 0-1,0 1 1,1-1-1,-1 0 1,1 1-1,-1-3 1,-1-4-6,-9-34 2,9 28 23,0 0 1,1 0-1,1 0 1,0 0-1,1 0 1,1 1-1,4-22 1,-3 23-3,-2 8 6,0 0 0,0 0-1,0 0 1,1 0 0,0 0 0,-1 0 0,4-4 0,49-81 167,35-31 200,-69 95-344,35-42 298,-32 41-286,-1-1-23,34-36 219,-42 47-149,0 0-12,1 1-1,0 0 0,27-20 1,-23 22 30,1 1 1,1 0-1,-1 2 1,40-14-1,-59 24-109,1 0 0,0 0-1,0 0 1,0 0 0,0 0-1,0 1 1,0-1 0,0 1 0,-1 0-1,1-1 1,0 1 0,0 0-1,-1 0 1,1 0 0,0 0 0,-1 0-1,1 1 1,-1-1 0,0 0-1,1 1 1,-1-1 0,0 1 0,2 2-1,-2-3 2,3 10 36,-3 30-1,-3-20-40,-8 30-1,-3 2-6,-32 86 1,39-122 2,-22 57-123,-23 100 0,45-140-406,1-1 0,0 68 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49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1 230 6280,'26'-3'20,"1"1"-1,38 3 1,1 0 18,-44-1-34,-4-1-5,0 0-1,21-5 1,137-19-6,-138 18-18,142-37-11,-147 32-17,135-71-706,-78 35-2714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50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514 395 5112,'-4'-2'-3,"0"0"-1,0 0 1,0 0 0,-1 1-1,1 0 1,-1 0 0,1 0 0,-1 0-1,1 1 1,-1 0 0,1 0-1,-1 0 1,0 0 0,1 1 0,-9 1-1,-3 3-26,1-1 0,-27 13 0,26-10 10,-8 5-72,-21 21 35,-43 40 0,62-45 10,-80 120-13,91-119 40,0 12 7,-10 46 1,25-85 11,-1 0 1,1 0-1,0-1 1,0 1-1,0 0 1,0 0-1,0 0 1,0-1-1,0 1 1,1 3-1,-1-5 1,1 8 0,1 1 0,1-1-1,5 15 1,-6-18 0,1 0 0,0 0 0,1 0 0,-1-1 1,1 1-1,0-1 0,0 0 0,6 6 0,0-4 1,0 0 0,0-1 0,1 0 0,0-1 0,-1 0 0,1 0 0,1-1 0,21 3 1,-25-4 1,0-1 1,1 0 0,-1 0 0,0-1 0,14-1 0,-4 0-1,28-3 7,-29-1 24,13-12 14,33-23-1,-45 22 194,-4-1-148,-2-1 0,0-1-1,12-28 1,-18 23 288,-2-128 168,-5 130-169,-7-41 0,4 40-273,-10-48 53,13 66-68,0 0 0,-1 0 0,0 0 1,0 1-1,0-1 0,-5-8 0,-1 0 3,4 6 7,0-1 0,-1 1-1,-7-10 1,10 17-73,0-1 0,1 1 0,-1 0 0,-1 0 0,1 0 0,0 0 0,0 0 0,-1 0 0,1 1 0,-1-1 0,0 1 0,-4-2 0,-1 3 159,1 3-152,-1 0-1,1 1 0,0-1 1,-1 1-1,2 1 1,-1-1-1,0 1 1,1 1-1,0-1 1,1 1-1,-1 0 1,1 0-1,0 0 1,-7 13-1,8-7-7,3 22 4,2-27-31,1-1 1,-1 1-1,1-1 0,4 11 1,-3-12-5,-1 0 0,1 0 0,0-1 0,0 1 1,0 0-1,1-1 0,-1 0 0,1 0 0,0 0 1,0 0-1,1-1 0,-1 0 0,1 0 0,-1 0 0,1 0 1,0 0-1,9 2 0,-13-5-7,0 0 1,0 0-1,1 0 1,-1-1-1,0 1 0,0 0 1,0 0-1,1-1 0,-1 1 1,0-1-1,0 1 0,0-1 1,0 0-1,0 1 1,0-1-1,1-1 0,4-1-13,38-23-243,-35 20 220,10-6-207,0 1 0,30-13-1,6 7 12,-45 14 196,1 1 0,0 0 0,0 1 1,0 0-1,0 0 0,0 1 0,0 1 1,18 3-1,2 8 14,-21-3-27,-9-8 54,4 5-5,-1-1 1,-1 1 0,1-1-1,-1 1 1,0 0-1,0 1 1,-1-1-1,0 0 1,0 1-1,-1-1 1,1 1 0,0 12-1,2 42-38,6 65-64,-8-110 104,-2-12 2,0 0 0,1 0-1,0 0 1,-1 0-1,2 0 1,-1 0 0,0-1-1,4 8 1,-1-2-13,1 0 1,0-1-1,0 1 0,9 9 1,-12-15 8,0 0 1,0-1 0,1 0-1,-1 1 1,1-1 0,-1 0-1,1-1 1,0 1 0,0 0-1,0-1 1,0 1 0,0-1-1,0 0 1,0 0 0,0 0-1,1-1 1,-1 1 0,0-1-1,1 1 1,3-1-1,29-10-11,-6-3 20,-22 7 1,-1-2 0,9-6 49,26-30 0,-38 41 45,2-2 24,-5 5-107,-1 0 0,1-1-1,0 1 1,-1 0 0,1-1-1,0 1 1,-1 0-1,1 0 1,0 0 0,0-1-1,-1 1 1,1 0 0,0 0-1,-1 0 1,1 0-1,0 0 1,0 0 0,-1 1-1,1-1 1,0 0 0,-1 0-1,1 0 1,0 1-1,-1-1 1,1 0 0,0 1-1,18 16 153,3 12-32,-14-17-101,0-1 1,1-1-1,16 17 1,10-3-19,-18-16-5,30 5-1,-32-10-5,31 2 0,-27-5-2,0-1 0,0-1 0,23-4 0,-41 6-1,0-1 1,0 1-1,0 0 1,0-1 0,1 1-1,-1-1 1,0 1-1,0-1 1,0 1-1,0-1 1,0 0 0,1-1-1,40-32-13,-26 19 14,26-33 0,-24 20 1,-1-1 0,-1 0 1,21-53-1,-26 47 7,-4 12-2,3-13 7,-1 0 0,7-69 0,-7-54 37,-9 126 5,-1 9-24,0-3 1,-1 0-1,-1 0 0,-8-35 1,6 45 2,0 1 0,-13-28 1,18 44-31,0-1 0,-1 0 1,1 1-1,-1-1 0,1 1 1,-1-1-1,1 1 0,-1-1 1,0 1-1,1-1 0,-1 1 1,0-1-1,1 1 0,-1 0 1,0 0-1,1-1 0,-1 1 1,0 0-1,0 0 0,1 0 1,-1-1-1,0 1 0,0 0 1,1 0-1,-1 0 0,0 1 1,0-1-1,1 0 0,-1 0 1,0 0-1,0 0 0,1 1 1,-1-1-1,0 0 0,0 1 1,0 0 2,-3 0 3,2 0-6,0-1 0,1 1 0,-1 0 0,0 0 0,1 0 0,-1 0 0,1 1 0,-1-1 0,1 0-1,0 1 1,-1-1 0,1 1 0,0-1 0,0 1 0,0 0 0,0-1 0,-1 4 0,-51 87 49,44-75-45,1 0 0,1 0 0,1 1 0,1 0 1,-6 27-1,8-26-5,-1-5 2,1-1 0,-2 28 0,3-15-3,-5 62 1,6-61-2,-2 7-3,2 1 0,8 66 1,-2-39-2,13 103-104,-9-129-918,-5-21-3860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0 133 8344,'6'3'0,"0"-1"1,1 0 0,-1 0 0,0-1-1,1 1 1,-1-2 0,1 1 0,0-1-1,-1 1 1,8-2 0,10-2 14,28-5 1,-29 4-21,36-4 26,-5 2-24,78-22 0,70-28-982,-99 24-3855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52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118 265 3144,'-8'21'7,"-6"-5"-6,-5 1-2,7-7-1,1 0 0,1 0 1,-11 15-1,4 7 2,16-27 0,0-1 0,0 1 0,0 0 0,0-1 0,1 8 0,0-8 0,0 0 0,0 0 0,1 0 0,-1 0 0,1 0 0,2 5 0,-1-6 0,-1 0 0,1 1 0,-1-1 0,1 0 0,0-1 0,5 6 0,17 12 0,5-7 0,4-5 0,-18-8 6,-1 0 1,0 0-1,1-2 0,-1 0 1,0-1-1,0 0 0,26-10 1,-10-2 46,-21 6 187,26-59 139,-30 50 74,-2-16-82,-1 0-1,-2 0 1,-6-53-1,-10 11 156,-3 7-36,18 68-463,0-1 0,1 0 0,-1 1 0,0-1-1,0 1 1,0-1 0,0 1 0,-1-1 0,1 1-1,0 0 1,0 0 0,-1-1 0,1 1-1,-1 0 1,1 0 0,-1 0 0,1 1 0,-1-1-1,0 0 1,-1 0 0,1 0 2,1 1-16,0 1 0,0-1 0,0 0 0,0 0 0,0 1 0,1-1 0,-1 0 0,0 1 0,0-1-1,1 1 1,-1-1 0,0 1 0,1-1 0,-1 1 0,0 0 0,1-1 0,-1 1 0,1 0 0,-1-1 0,1 1-1,-1 0 1,1 0 0,0 0 0,-1 0 0,0 1 11,-2 6 18,0 1-1,0-1 1,0 1-1,1 0 1,1 0-1,-2 14 1,1-6-25,1-11-11,0 1 1,0 0-1,1 0 1,0-1-1,1 11 1,4 32 19,-3-39-24,1 0 0,6 20 0,-7-24-3,1-1 0,-1 1-1,1-1 1,1 1 0,-1-1 0,1 0 0,0 0 0,0-1 0,0 1 0,0-1 0,1 0 0,0 0-1,0 0 1,0-1 0,0 1 0,12 4 0,-15-8-2,0 1 1,1-1-1,-1 0 0,1 1 1,-1-1-1,1 0 0,-1-1 1,1 1-1,-1 0 0,1-1 1,-1 1-1,0-1 0,1 0 1,-1 0-1,0 0 0,1 0 1,2-2-1,31-22-13,-31 21 16,3-3-3,-1 0 1,0 0-1,0 0 1,-1-1-1,0 0 1,0-1-1,7-14 0,-5 10 1,-4 7 1,0 0 0,0-1 0,-1 1 0,6-14 0,-4 5 0,11-27 1,-6 7 0,-6 2 0,-3-13 1,0 25 7,-1 20 0,0-11 96,0 6-68,0 5 55,2 0-85,-1 1-6,0 0 1,-1-1-1,1 1 0,0 0 0,-1 0 0,1-1 0,0 1 0,-1 0 0,1 0 0,0 0 0,0 0 0,-1 0 0,1 0 0,0 0 0,-1 0 0,1 0 0,0 0 0,0 0 0,-1 1 0,1-1 0,0 0 0,-1 1 1,1-1-1,-1 0 0,1 1 0,0-1 0,-1 0 0,1 1 0,-1-1 0,1 1 0,1 2 0,38 25 0,-14-3 0,-4 5 0,-7 4 0,-5 2 0,-8-2 0,-4 1 0,-1 2 0,-8 33 0,7-40 0,9-6 0,6-2 0,6-1 1,-10-16 1,-1 0-1,2 0 1,-1-1 0,0 0-1,1 0 1,0-1-1,0 0 1,12 3 0,63 11 8,-66-14-11,-15-3 2,0 1 0,1-1-1,-1 0 1,0 0 0,1 0 0,-1 0 0,1 0-1,-1 0 1,4-1 0,21-6-190,0-1-1,0-1 1,0-2 0,43-23-1,35-22-4616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53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2520,'0'0'17,"3"4"2,8 11 16,-5-10 118,8-3-17,-2 0-20,0 0 1,-1-1-1,22-1 0,123-3 383,-117 1-118,165-3 105,-162 4-372,167 4 48,-168-3-69,78-3-276,141-21-1,-179 10-2729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54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0 7984,'-1'0'-1,"-1"1"0,0-1 1,1 1-1,-1 0 1,0-1-1,1 1 0,-1 0 1,1 0-1,-1 0 0,1 0 1,-1 0-1,1 0 1,0 0-1,0 1 0,-1-1 1,1 0-1,0 1 0,0-1 1,0 1-1,1-1 0,-2 3 1,-6 7-2,-12 16 3,15-18 2,-1 0 0,2 0 0,-1 0 0,1 1-1,-4 17 1,-7 56 35,10-51-13,-20 145 110,21-156-129,-2 32 21,3 87 6,6-63-9,-1-53-21,-1 1-1,-1-15 0,1 0 0,0 0-1,1 0 1,4 16 0,10 27 4,-11-40-5,0-2 0,13 23 0,-10-21 1,1-2 0,11 13-1,-11-15 0,0 0 0,15 11 0,-13-12 1,0-2 0,16 9-1,-14-9 0,0-1 0,18 5 0,-14-6 1,0-1 0,21 1-1,55-3 1,115-25-962,-104 8-3840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54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532 6 4216,'9'-6'-1,"-30"16"-13,16-9 10,-1 1 0,1 0 0,-1 1 0,1 0 0,-8 5 0,-40 26-10,-29 26 11,-79 85 11,136-117 32,4-5-10,-5 6 72,-37 55-1,22-15 141,40-67-203,0 1 1,0-1 0,0 1 0,0-1 0,0 1 0,1 0 0,-1-1 0,1 1 0,-1 0 0,1-1 0,0 1-1,0 0 1,1 4 0,-1-3 14,1-3-36,-1-1 0,0 0 1,1 1-1,-1-1 1,1 1-1,-1-1 1,0 0-1,1 1 1,-1-1-1,1 0 1,-1 1-1,1-1 1,-1 0-1,1 0 0,0 0 1,-1 1-1,1-1 1,-1 0-1,1 0 1,-1 0-1,1 0 1,-1 0-1,1 0 1,0 0-1,-1 0 1,1 0-1,0-1 0,0 1 19,9-2 36,-1 0 1,0-1 0,0 0-1,1 0 1,-2-1 0,1 0-1,0-1 1,-1 0-1,14-11 1,-8 7-33,0 0 37,0-1 0,-1 0 0,0-1 0,-1 0-1,0-1 1,17-22 0,-19 22-43,6-10 113,-10 12-94,5-6-10,-2-1 0,0 1 0,-1-2 0,-1 1 1,6-22-1,10-47 310,-17 99-202,-1 37-74,1-7-42,1 1 0,17 57 0,-19-89-35,0 1 0,14 22 1,-12-25-3,0-1 1,1 0-1,0-1 1,0 1-1,1-1 1,0-1-1,15 10 1,-6-10-19,2-3 9,1 0 0,33 0-1,-34-7-54,80-28-32,-81 22-22,5-8 39,39-34 0,-48 33-33,5-16 33,16-37 1,-32 65 51,-1-1 0,-1 0-1,1 0 1,-1 0 0,-1 0-1,3-13 1,-2 0-1,1 5 10,3-47-103,-5 41 66,-1-9-165,7-37 1,-7 65 133,2 4 19,4 6 48,-1 0-1,1 0 1,-2 0 0,1 0-1,-1 1 1,5 15-1,-5-13 13,55 149-165,-49-136 151,27 71-75,-33-80 67,0 0 1,-1 1-1,0-1 1,-1 0 0,-1 24-1,-1-33 19,0 0 0,-1 1-1,0-1 1,0 0 0,0 0-1,-1 0 1,0 0 0,0 0 0,-1-1-1,0 1 1,0 0 0,-5 6-1,5-9 11,0 0 0,-1 0-1,1 0 1,-1 0 0,0-1-1,0 1 1,0-1 0,0 0-1,0-1 1,-1 1 0,1-1-1,0 1 1,-1-1 0,1-1-1,-1 1 1,1-1 0,-1 1-1,0-1 1,1-1 0,-1 1-1,1-1 1,-6 0 0,9 0 1,-1 0 0,1 1 0,-1-1 0,1 0 0,-1 0 0,1 0 0,0 0 0,-1 0 0,1 0 0,0 0 0,0-1 0,-1 0 0,-1-4-30,0 0 0,1 0-1,0 1 1,0-1 0,0-1 0,1 1 0,0 0 0,-1-11 0,1 5-343,-6-40-2847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55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1 5472,'17'102'9,"12"151"42,-20-126 10,17 161 140,-25-275-172,0 0-1,0 0 0,-2 14 1,0-15-17,1-10-22,-1 0 1,1-1-1,-1 1 1,0-1-1,1 1 1,-1-1-1,0 1 1,0-1-1,0 1 1,0-1-1,-1 0 1,1 1-1,0-1 1,0 0-1,-1 0 1,1 0-1,-1 0 1,1 0-1,-1 0 1,1-1-1,-1 1 0,1 0 1,-1-1-1,0 1 1,-3 0-1,1 0-326,-19 9-3024</inkml:trace>
  <inkml:trace contextRef="#ctx0" brushRef="#br0" timeOffset="1">0 542 7624,'0'0'0,"18"3"0,21 1 16,27 0 8,36-1 24,15-6 8,-5-5-56,0-10-16,-9-12 16,-2 0-5336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55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93 9416,'3'0'176,"68"-7"400,96-22 446,-153 26-937,0 0-1,0-1 0,-1-1 1,1 0-1,-1-1 1,15-10-1,-26 15-56,5-11 25,-7 12-53,-1 0 0,1 0 0,-1 0 0,1-1 0,-1 1 1,0 0-1,1 0 0,-1 0 0,1 0 0,-1 0 0,0 0 0,1 0 0,-1 0 0,0 0 0,1 0 0,-1 1 0,1-1 0,-1 0 0,1 0 0,-1 0 0,0 1 0,1-1 0,-1 0 0,1 1 0,-1-1 0,1 0 0,-1 1 0,1-1 0,0 1 0,-1-1 0,1 1 0,-1-1 0,1 1 1,0-1-1,0 1 0,-1-1 0,1 1 0,0 0 0,-2 1 0,-3 4-2,3-3-1,0 0 1,1-1 0,-1 1-1,0 0 1,1 0 0,0 0 0,0 0-1,-2 6 1,-26 107-31,25-86-46,4 145-37,4-139-17,-1-22 83,34 164-267,-25-129 93,-3 1 1,5 64-1,-13-95 187,-1-13-4,0 0 1,0 0-1,-1 0 0,1 0 0,-1 0 0,-3 8 1,3-6-25,-2 0 1,1 0-1,-1 0 1,-8 14-1,4-18-148,0-4 159,-1-1 0,1 1 1,-1-2-1,0 1 0,1-1 1,0 0-1,-1 0 1,-7-5-1,-59-27-235,57 25 293,-3 0-139,1-1 0,0-1 0,0-1-1,-23-19 1,30 22 19,1 1-34,5 5 76,0-1 0,1 0 0,-1 0 1,1 0-1,0-1 0,0 1 0,1-2 0,-1 1 1,-5-9-1,10 11-46,2-2-12,5 0 48,87-32 8,25 1 36,-30 12 5,-48 11-20,1-2 0,44-24 0,-34 6-687,1-2-2904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16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457 1 7448,'4'6'-4,"-1"0"1,0 0 0,0 0 0,-1 0-1,1 1 1,-2-1 0,1 1-1,1 8 1,-2-7 2,1 3 5,-1 0 0,0 0 1,-1 1-1,-1-1 0,0 0 0,0 0 0,-1 0 0,-5 18 0,3-15 23,-3 13 180,-52 119 126,43-115 94,-92 139 179,84-133-132,18-28-372,-115 202 836,116-202-825,-63 136 671,55-119-524,3-7 199,-14 37-1,24-54-204,-8-45 526,8 32-744,3-30 204,21-70 26,-16 84-169,1 0 0,1 0 1,27-49-1,-27 57-66,9-11 123,98-109 60,-90 113-60,117-115 60,-115 113-60,116-97 182,-79 75-160,-66 50-173,0 0 1,0-1-1,1 1 1,-1 0-1,0 0 1,0 0-1,1 0 1,-1-1-1,0 1 1,1 0-1,-1 0 1,0 0-1,0 0 1,1 0-1,-1 0 1,0 0 0,1 0-1,-1 0 1,0 0-1,1 0 1,-1 0-1,0 0 1,0 0-1,1 0 1,-1 0-1,0 0 1,1 0-1,-1 0 1,0 0-1,0 0 1,1 0-1,-1 1 1,1-1 0,5 4 16,1 0 1,-1 0-1,0 0 1,0 1-1,-1 0 1,1 0-1,7 11 1,-2 1 78,-8-7-82,0 0-1,-1 0 0,0 0 0,-1 0 0,0 1 0,0-1 1,-2 19-1,1-27-12,0 0 1,-1 0 0,1 0-1,-1-1 1,1 1 0,-1 0-1,0 0 1,1 0 0,-3 2-1,-59 94 56,47-81-40,-27 18 0,-8-4-14,1-10-1,2-9-4,37-11-2,0 0 0,-1 0-1,1-1 1,0-1 0,0 0-1,0 0 1,0-1 0,0 0-1,0 0 1,0-1 0,0-1-1,1 0 1,-10-5 0,18 9-36,0-1 1,0 0 0,0 0-1,0 1 1,0-1-1,1 0 1,-1 0 0,0 0-1,0 0 1,1 0-1,-1 0 1,0 0 0,1 0-1,-1 0 1,1 0-1,0 0 1,-1 0 0,1 0-1,0 0 1,-1-1-1,1 1 1,0 0 0,0 0-1,0 0 1,0 0-1,0-1 1,0 1 0,1 0-1,-1 0 1,0 0-1,1 0 1,-1 0 0,0-1-1,1 1 1,-1 0-1,1 0 1,0 0 0,0-1-1,0 0-576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56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91 3952,'-3'-6'6,"2"5"-1,0-1 1,0 0-1,0 0 0,1 1 1,-1-1-1,1 0 1,-1 0-1,1 0 0,0 0 1,-1 1-1,1-1 0,0 0 1,0 0-1,1 0 0,-1 0 1,0 0-1,1 0 0,-1 1 1,1-1-1,-1 0 0,1 0 1,1-2-1,-2 3-3,0 1-1,1-1 1,-1 1 0,0-1-1,0 1 1,0 0-1,1-1 1,-1 1-1,0 0 1,0-1 0,1 1-1,-1 0 1,0-1-1,1 1 1,-1 0-1,0 0 1,1-1 0,-1 1-1,1 0 1,-1 0-1,0-1 1,1 1-1,-1 0 1,1 0 0,-1 0-1,1 0 1,-1 0-2,15 4 4,10 12-4,10 17 0,-13-8-2,-1 1 0,-1 1 0,28 53 0,-40-65 1,16 39-5,-9-14 5,-7 1 1,-7-36 0,-1 0 1,0 1-1,0-1 1,0 0-1,-2 10 1,2-13 12,-14 4 127,13-7-112,-1 0-1,1 0 1,0 0 0,0 0-1,1 0 1,-1 0 0,0-1-1,0 1 1,0 0 0,1 0-1,-1-1 1,1 1 0,-1 0-1,1-1 1,-1 1 0,1 0-1,0-1 1,0 1 0,0-1 0,0 1-1,0-1 1,0 1 0,0-1-1,0 1 1,0 0 0,1-1-1,-1 1 1,1-2 0,13-41 266,-13 41-310,6-13 161,1 0 1,0 0-1,16-22 0,-14 22-86,64-93 526,-53 81-517,-2 6 226,2 3-158,1 1 0,45-27 0,-65 43-101,0 1 0,0 0 0,1 0 0,-1 0 0,1 0 0,-1 1 0,5-2 0,11 0 41,0 0 1,0 2-1,0 0 1,19 2-1,-36-2-58,1 0 0,-1 1 0,0-1 0,1 0 0,-1 1 0,0-1 0,0 1 0,1-1 0,-1 1 0,0-1 0,0 1 0,2 2 0,8 5 33,-1 2 0,-1-1-1,0 1 1,0 1 0,12 19 0,-11-8 76,-5-8-78,1 4-21,-1 1 0,0-1 0,-1 1-1,-1 0 1,1 28 0,-4-10-4,-1 0 0,-7 40 0,2 26-1058,6-51-4172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56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33 102 5472,'0'139'85,"0"-55"28,-4 106 2,-11 46-18,12-188-43,2-19-29,0 172 79,15-62 208,-14-138-184,6-121 371,-7 76-350,-6-50 0,-3-9-3,-1-222 150,12 225-270,0 63 29,0 30-48,19-242 394,-20 247-313,4 0 4,6-4-54,1 0 0,0 1 0,0 0 0,1 1 0,-1 0 0,22-3 1,-20 4-25,137-24 240,-124 23-233,-12 2 31,1 0-1,26 0 1,-17 2-27,88-8 115,-111 8-170,0-1 1,0 1-1,0 0 0,0 0 0,0 0 1,0 0-1,0 0 0,0 0 0,0 0 1,-1 0-1,1 1 0,0-1 0,0 0 0,0 0 1,0 1-1,0-1 0,0 1 0,-1-1 1,1 1-1,0-1 0,0 1 0,-1-1 1,1 1-1,0 0 0,-1-1 0,1 1 1,0 0-1,-1 0 0,1-1 0,0 3 1,-1-3-118,10 14-5273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56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0 145 6456,'208'-17'78,"-198"16"-78,78-12 2,-67 10-2,3-1 6,0-1 0,-1 0 0,42-17 0,-48 14 37,0 0 0,-1-2 0,0 0 0,24-20-1,-35 27 73,4-1 30,-8 3-136,-1 1 1,1 0-1,-1 0 0,1 0 0,-1 0 0,1 0 0,0 0 0,-1 0 0,1 0 0,-1 0 0,1 0 0,0 1 0,-1-1 0,1 0 0,-1 0 0,1 0 0,-1 1 0,1-1 0,-1 0 0,1 1 0,-1-1 0,1 0 1,-1 1-1,1-1 0,-1 1 0,0-1 0,1 1 0,-1-1 0,0 1 0,1-1 0,-1 1 0,0-1 0,0 1 0,1 0 0,5 13 12,-3-4 23,0 0 1,0 0 0,-1 0-1,2 21 1,2 13 16,12 101-1,-6-47-20,-9-75-37,7 28 6,5 0 0,-14-47-2,1-8-1,9-18-3,16-79-165,-18 62-565,13-55-3753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57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4848,'-1'6'-2,"1"0"1,0 1-1,0-1 1,0 0-1,1 1 0,0-1 1,0 0-1,1 0 1,-1 0-1,1 0 1,1 0-1,-1 0 0,1 0 1,0 0-1,5 6 1,-4-4-2,29 42-64,-24-36 42,0 0 1,-1 0 0,-1 0 0,7 19 0,-11-25 18,22 69-86,-22-70 83,-1 1-1,-1 0 0,0 0 1,0 0-1,0 0 1,-1 1-1,-2 12 0,-2-1-47,0-1 0,2 0 1,0 1-1,1-1 0,2 33 0,0-49 24,0-1 0,0 1 0,0-1 0,1 1 0,-1-1 1,0 1-1,1-1 0,0 0 0,-1 0 0,1 0 0,3 2 0,-3-4 44,-1 0 0,1-1 0,0 0 0,-1 1 0,1-1-1,0 0 1,-1 0 0,1 0 0,-1 0 0,1 0 0,-1 0 0,0-1 0,1 1 0,-1 0-1,0-1 1,0 1 0,0-1 0,0 1 0,0-1 0,0 1 0,0-1 0,-1 0-1,2-2 1,0-2-17,4-5 36,-3 4 42,0 1 1,0 0-1,-1-1 0,2-11 1,-1 7 71,1 1-59,-2 0-1,1 0 1,-2 0-1,1-1 0,-1 1 1,-1 0-1,0-1 0,-2-16 1,0 12 72,-1 1 0,-1 0 0,0 0 1,-1 0-1,0 1 0,-1-1 0,-1 1 0,0 1 1,-13-19-1,18 29-117,0 0 0,0 1 0,0 0-1,0-1 1,0 1 0,0 0 0,0 0 0,0 0 0,0 0 0,-1 0 0,1 1 0,0-1 0,-1 1 0,1-1-1,0 1 1,-1 0 0,1 0 0,-5 0 0,3 1 15,1-1 0,-1 1-1,0-1 0,0 1 1,0 0-1,0 1 1,0-1-1,1 1 1,-1-1-1,1 1 0,-1 0 1,1 1-1,-6 4 1,4-4-12,2 0-16,-1 0 1,0 1-1,1-1 1,0 1-1,0 0 1,0 0 0,0 0-1,1 0 1,-1 0-1,1 1 1,0-1-1,-2 8 1,1-6-5,2 0-3,-1 0 0,0 0 0,1 0 0,0 0 0,0 0 0,1 0 0,0 0 0,0 0 0,0 0 0,1 0 0,2 9 0,-2-7-5,4 8 46,-1-7-36,0-1-17,-1-1 0,1 0 0,1 0 0,-1 0-1,1 0 1,0 0 0,1-1 0,-1 0 0,1-1 0,9 7 0,140 93 67,-135-95-72,23 13 6,-7 1-3,-2 4-3,-8 0 2,-7-3-2,-17-22-2,-1-1-1,0 1 1,0 0-1,0-1 1,-1 1 0,1-1-1,-1 1 1,1 5-1,-6 24 3,-7 3 2,-6 3-2,-3-2 2,1-4-3,4-3-2,8-7 0,4 1 1,3-22 6,1 0-7,0-1 0,0 0 0,0 0 1,1 0-1,-1 1 0,0-1 0,0 0 1,0 0-1,0 0 0,0 1 1,1-1-1,-1 0 0,0 0 0,0 0 1,0 0-1,0 1 0,1-1 0,-1 0 1,0 0-1,0 0 0,1 0 0,-1 0 1,0 0-1,0 0 0,0 0 0,1 0 1,-1 0-1,0 1 0,0-1 0,1 0 1,-1 0-1,0-1 0,0 1 0,1 0 1,-1 0-1,0 0 0,14-5 7,11-12-1,-25 16-6,59-46 11,45-59 5,-85 81-9,-7 9-4,5-7 1,-2 0-1,0-1 1,15-35-1,-16 26 7,-2-1 0,16-71-1,-25 49 9,-3 9-1,0 44-9,0 2-7,-1 1 0,1 0 0,-1 0 0,0-1 0,1 1 0,-1 0 0,1 0 0,-1 0 0,0 0 0,1 0 1,-1 0-1,0 0 0,1 0 0,-1 0 0,1 0 0,-1 0 0,0 0 0,1 0 0,-1 0 0,1 1 0,-1-1 0,0 0 0,-8 9 5,1 0 0,0 0 0,1 1 0,0-1 0,-10 22 0,14-26-5,1 0-1,1 0 1,-1 0 0,1 0-1,-1 7 1,1-8 0,1 0-1,0 0 1,0 0-1,1 0 1,-1 0 0,1-1-1,0 1 1,1 4-1,0-3 1,0-1-1,0 0 0,1 1 0,-1-1 0,1 0 1,4 5-1,100 104-9,-49-54-9,-48-47-2,0 0 0,-1 1 1,0 0-1,-1 0 0,12 29 0,-13-27 6,0 1-30,0 0-1,-1 0 1,6 24 0,-10-31 31,-1-4 1,0 0-1,0 0 1,0-1-1,-1 1 1,0 0-1,0 0 1,0 0-1,-1 0 1,1-1-1,-3 7 1,2-4 0,0-6 6,1 1 0,-1 0 0,1-1 1,-1 1-1,0 0 0,0-1 0,1 1 0,-1-1 0,0 1 0,0-1 0,-1 0 1,1 1-1,0-1 0,0 0 0,-1 0 0,1 0 0,-1 0 0,1 0 0,-1 0 1,1 0-1,-1-1 0,1 1 0,-1 0 0,0-1 0,1 1 0,-1-1 0,0 0 1,-3 1-1,0-1-4,0 0 1,0 0 0,0 0 0,0-1 0,0 1-1,0-1 1,1 0 0,-9-3 0,-22-12-38,29 9 14,-4-15-491,-10-35 0,3 3-4516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58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6368,'10'20'6,"-7"-15"0,0 0 0,-1 0 0,0 0 0,0 0 0,0 1 0,1 6 0,24 120 64,-23-98 45,8 160 60,-11-154-15,10 268 310,4-197-307,-11-85-87,-1-10-35,0 1 0,-1-1 0,-1 1 0,-1-1 0,0 1 0,-4 24 0,-3-26-936,-3-4-3678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58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1 548 7264,'77'-4'40,"58"2"5,-21 2 8,-8-6-47,-41-2-8,65-19 0,-96 17-17,-18 3 6,4 0-3,-1-1 1,0-1 0,-1 0 0,0-2 0,0 0-1,24-21 1,-18 12-51,-1-2 0,-1 0 0,26-35 0,45-60-501,-90 112 421,1-4-25,-5 9 155,0 0 0,0 0 1,0 0-1,0 0 0,0 0 0,0 1 0,1-1 0,-1 0 1,0 0-1,0 1 0,0-1 0,0 0 0,0 1 0,1-1 1,-1 1-1,-1 0 0,-5 3-4,4-3 9,1 1 1,-1 0 0,1 0-1,0 0 1,-1 0 0,1 0-1,0 0 1,0 0 0,0 1-1,0-1 1,-1 4 0,-67 103-124,32-43 29,-42 85 16,23-20 28,52-111 35,4-7 21,1 1-1,0-1 0,1 0 1,2 15-1,3-16-7,-1-5 9,1-1 1,-1 0-1,1 0 1,12 8 0,-7-11-3,-1-4 8,0-1 0,-1 1 0,1-2 0,0 1 0,-1-1 0,1-1 0,16-8 0,0-2 14,26-18 0,-33 16 72,-3-4-41,0-2 0,26-44-1,-32 38 102,10-139 76,-21 130-16,-1 16-109,1-3-29,-2-1 0,-1 1 0,-1 0 0,-1 1 0,-11-31 0,-20-26 257,31 67-239,-1 0 0,-1 1 0,0 1 1,-19-22-1,26 32-79,0 0 1,0 1 0,-1-1-1,1 0 1,0 1 0,-1-1-1,1 1 1,0-1 0,-1 1-1,1 0 1,-1 0 0,1 0-1,0 0 1,-1 0-1,1 0 1,-1 0 0,1 0-1,-1 0 1,1 0 0,0 1-1,-1-1 1,1 1 0,-1-1-1,1 1 1,0 0 0,0-1-1,-1 1 1,1 0 0,0 0-1,0 0 1,0 0-1,0 0 1,-2 2 0,-2 4-177,-1 0 0,2 1 1,-1-1-1,-4 11 0,-5 11-4279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59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1 239 6280,'4'10'6,"0"0"0,-1 1-1,0-1 1,3 18 0,0 36-2,-6 16 1,-5 10-3,1 58-6,5-133-2,0 0 0,1-1 0,0 1 0,1-1 0,8 21 0,-6-17 2,-3-8-5,1-1 0,1 1 1,-1-1-1,10 17 0,-10-21 7,1 0-4,2 0 0,0-7 13,35-34 6,-9 5 54,74-88 392,-70 68-183,5-12 173,-40 62-416,-1 0-22,1 0-1,-1 1 0,1-1 1,-1 0-1,1 0 0,-1 1 1,1-1-1,0 1 0,-1-1 1,1 0-1,0 1 0,0-1 1,0 1-1,-1 0 0,1-1 1,0 1-1,0-1 0,0 1 1,1 0-1,-2 0 3,1 1-1,-1 0 1,0-1 0,1 1-1,-1 0 1,1-1 0,-1 1-1,0 0 1,0-1 0,0 1-1,1 0 1,-1 0 0,0-1-1,0 1 1,0 0 0,0 0-1,0-1 1,0 1 0,0 1-1,-5 28 47,3-20-47,0-1-1,0 1 1,1 0 0,1 0 0,0 0 0,0 0 0,3 14 0,8 14 1,-7-29-12,0 0-1,1-1 1,7 11 0,-6-11-3,0 0 1,1-1 0,0 0-1,0 0 1,0-1 0,1 0-1,0 0 1,0 0 0,0-1-1,1-1 1,0 1 0,0-1-1,0-1 1,17 5 0,-16-10-18,12-10 8,30-22 1,-45 30 5,-1-1 0,1 0 0,-1 0 0,0 0 0,0-1 0,5-8 0,4-3 0,27-32-2,-28 27-5,38-117 1,-46 118 9,7-40-1,-8 33 2,9-65 1,-14 93 0,7-60 10,-1 0 0,-4 0 0,-5-64 0,-6 65 23,9 59-31,0-1 0,0 1 0,0 0 0,0-1 0,0 1-1,-1 0 1,1-1 0,0 1 0,0 0 0,0-1 0,-1 1 0,1 0 0,0 0 0,0-1 0,0 1-1,-1 0 1,1 0 0,0 0 0,-1-1 0,1 1 0,0 0 0,0 0 0,-1 0 0,1 0 0,0-1-1,-1 1 1,1 0 0,0 0 0,-1 0 0,1 0 0,0 0 0,-1 0 0,1 0 0,0 0 0,-1 0-1,1 0 1,0 0 0,-1 0 0,1 0 0,0 1 0,-1-1 0,1 0 0,0 0 0,-1 0 0,1 0-1,-1 1 1,1-1 2,-4 3 13,0 1 1,1-1-1,-1 1 0,1 0 0,0 0 0,0 0 0,0 1 0,0-1 0,-3 9 0,-1-1-5,5-7-2,-1 0-1,1 0 1,0 0 0,0 0 0,0 0-1,-1 8 1,-6 41 26,2 0 1,2 1-1,3 64 0,3-84-21,1-13-7,1 19-1,2 0 1,12 49 0,-2-27-2,3-2-3,-13-46-1,8 16 1,1 3 0,1 6-998,-11-25-4011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3:59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1 244 7352,'10'-1'38,"0"0"0,-1-1 0,1 0 0,0-1 0,-1 0 1,16-7-1,-14 5-8,99-28-8,13-5-36,106-52-871,-106 35-3495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4:00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944 102 6368,'0'-4'22,"-1"0"0,0 1 0,1-1-1,-1 0 1,-1 1 0,1-1 0,0 1 0,-1-1 0,0 1 0,0 0 0,0-1 0,0 1 0,-3-3-1,1 2 17,0 1-1,0 0 0,0-1 0,-1 2 0,1-1 0,-1 0 0,0 1 0,0 0 0,-5-2 0,-3-1 2,8 3-5,0 0 0,0 0 1,0 1-1,0-1 0,-1 1 0,1 1 0,0-1 1,-7 1-1,-139-4 294,114 7-208,-178 32 40,171-26-80,-156 46 26,167-43-51,4 4-29,2 1 0,-29 22-1,55-38-23,0-1 0,0 1-1,1-1 1,-1 1 0,0 0-1,0-1 1,1 1 0,-1 0-1,1 0 1,-1-1 0,1 1-1,-1 0 1,1 0 0,-1 0-1,1 0 1,0 0 0,-1 0-1,1 0 1,0 1 0,-1 6 2,0 0 0,0 0 0,1 1 0,1-1 0,-1 0 0,1 1 1,1-1-1,-1 0 0,1 0 0,4 9 0,-5-15-1,0 0-1,-1 0 1,1 0 0,0 0-1,1 0 1,-1-1 0,0 1-1,1 0 1,2 2 0,28 27 15,51 40 0,-51-54 2,170 54 6,-158-60-12,152 43 7,-165-43 6,74 42 10,-93-43-9,-8-4-22,0-1-1,0 0 1,-1 1-1,0 0 1,0 0-1,-1 0 1,3 8-1,-6-2 23,-6 2-12,0 0-1,-15 20 1,9-21 24,-16 2-13,-51 22 0,52-30 8,-133 15 17,129-20-24,14-2-14,1 1-6,0-1 0,0-1 0,0 0 0,0-1 1,-32-9-1,11-3 12,36 13-20,0 0 0,0 0 1,0-1-1,0 1 1,0 0-1,1-1 0,-1 1 1,0-1-1,1 0 0,-1 1 1,1-1-1,0 0 0,0 0 1,-2-3-1,2 3 1,1 0 0,-1 0 0,1 0 0,0 0 0,0 0 0,0 0 0,0 0 0,0 1 1,0-1-1,1 0 0,-1 0 0,1 0 0,-1 0 0,1 0 0,-1 0 0,1 1 0,0-1 0,0 0 0,2-1 0,25-32-556,-20 27 44,36-40-4749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4:00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0 6280,'-17'15'14,"0"1"1,-21 26-1,29-32-11,-3 8 32,-41 100 30,45-90 29,2-4-40,0-4-17,1 1 1,1 0-1,1 1 1,0 28-1,4-23 43,5 30 0,-5-54-66,0 0 0,0-1 1,0 1-1,0-1 0,0 0 0,1 1 0,-1-1 0,1 0 1,0 0-1,0 0 0,0 0 0,-1 0 0,2 0 0,-1-1 1,0 1-1,0-1 0,1 1 0,-1-1 0,3 1 0,-1 0 10,6 0 117,4-5-76,1-1-1,25-10 0,-25 4 31,-4-1-67,0-1-1,-1-1 0,-1 0 1,13-22-1,-15 12 67,8-115 39,-14 128-96,-1-1 0,0 1 1,-1 0-1,-2-19 0,-1 7-10,2 2-7,1 11 16,-1 0 1,0 0-1,-5-16 1,-11-44 360,16 94-189,2-16-193,0-6-5,1 1-1,-1 0 0,1 0 1,-1-1-1,1 1 1,1-1-1,-1 1 1,2 4-1,45 99 83,-34-83-64,-3-7-15,1 2-6,0 0-1,2-1 1,0 0 0,32 29 0,-3-9-1,-4-8-4,-36-28-3,-1-1-1,1 0 1,-1 1 0,1-1 0,0 0 0,0 0 0,-1 0-1,1-1 1,0 1 0,0-1 0,0 1 0,0-1 0,0 0 0,4 0-1,-7 0 0,0 0-1,0 0 0,1 0 1,-1 0-1,0-1 0,0 1 0,1 0 1,-1 0-1,0 0 0,0 0 1,1 0-1,-1 0 0,0 0 0,0-1 1,0 1-1,1 0 0,-1 0 1,0 0-1,0-1 0,0 1 1,0 0-1,0 0 0,1 0 0,-1-1 1,0 1-1,0 0 0,0 0 1,0-1-1,0 1 0,0 0 0,0-1 1,6-13-288,-1 0 0,-1 0 1,5-29-1,1-17-4983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17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0 10224,'2'11'26,"1"-1"0,-2 1 1,1 0-1,-1-1 0,-1 1 1,0 0-1,-1-1 1,0 1-1,0 0 0,-4 12 1,-2 5 77,-21 50 1,26-73-103,-76 184 834,-43 148-28,120-335-797,-6 17 89,2-1 0,0 1 0,-3 28 0,8-46-127,1 1 0,0-1 0,-1 1 0,1-1 0,0 0 0,0 1 0,0-1 0,0 0 1,0 0-1,0 1 0,0-1 0,0 0 0,2 1 0,0 0-999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4:01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1 531 4936,'32'-30'2,"-21"25"3,-3 3-3,0 2 6,10 1 2,-7 1-4,1-1-1,-1 1 1,0 1 0,21 7 0,68 36 30,-81-33 25,-12-7-35,2 0-8,-1 2 0,0-1 0,0 1 1,0 0-1,-1 1 0,0 0 0,-1 0 0,0 0 0,9 20 0,-11-21 25,0 1-15,0 1 1,0 0-1,0 0 1,-1 0-1,-1 1 1,0-1-1,0 0 1,-1 1-1,-1 12 1,-1-3 88,-8 36 0,9-54-97,-1 0-1,0 0 0,1 0 0,-1-1 0,0 1 0,0 0 1,0 0-1,-1 0 0,1-1 0,0 1 0,-1 0 0,1-1 0,-1 1 1,1-1-1,-1 0 0,0 0 0,1 1 0,-1-1 0,0 0 1,0 0-1,-4 1 0,5-2-2,0 0 0,0 0-1,0 0 1,0 0 0,0 0 0,0 0 0,0 0 0,0 0 0,0-1 0,0 1 0,0 0-1,0-1 1,0 1 0,0-1 0,1 1 0,-1-1 0,0 1 0,0-1 0,-1-1-1,-11-10 14,12 11-13,0 0-1,0 0 1,0 0-1,0 0 1,0-1-1,0 1 1,0-1 0,0 1-1,1-1 1,-1 1-1,1-1 1,-1 1-1,1-1 1,-1 0-1,1 1 1,0-1-1,-1-2 1,0-4 22,-2-4-9,2 8 1,0 0 0,0 0 1,0 0-1,1-1 0,-1 1 0,1 0 1,1-9-1,9-78 263,-9 86-248,-1 1-1,1 0 0,0-1 0,1 1 0,-1 0 1,1 0-1,0 0 0,4-7 0,1-2 15,-1-1-21,-4 10-4,0-1 0,0 1 1,0 0-1,1 0 0,0 0 0,-1 0 0,6-5 0,27-30 376,50-44-1,-76 76-328,1 0-1,-1 1 0,1 0 1,0 1-1,0 0 0,1 1 1,15-5-1,-13 8 126,9 3-68,33 10 0,-40-5 16,-10-4-113,-1 0-30,0-1 1,0 1-1,0 0 1,0 0-1,0 0 0,-1 1 1,0-1-1,1 1 0,-1 0 1,-1 0-1,1 0 1,0 0-1,-1 0 0,0 1 1,2 7-1,4 17 18,-2 2 0,4 42 1,-11 12 14,1-94-37,1 1-1,1 0 1,3-13-1,-1 5-1,-3 6 9,1 1 1,0 0-1,0 0 0,0 0 1,1 0-1,1 1 0,0-1 1,0 1-1,0 0 0,1 0 1,8-11-1,22-18 93,78-71 244,-111 107-343,-1 0 0,0 0 0,1 1 1,-1-1-1,0 0 0,1 0 0,-1 1 0,1-1 0,-1 1 0,1 0 1,-1-1-1,1 1 0,0 0 0,-1 0 0,1 0 0,-1 0 1,1 0-1,-1 0 0,1 0 0,0 0 0,-1 1 0,1-1 0,-1 1 1,1-1-1,-1 1 0,1 0 0,-1-1 0,2 2 0,2 2-6,1-1 0,-1 1 0,0 0 1,0 0-1,-1 1 0,6 5 0,7 13 3,-2 5-4,-10-16-5,-3-8 1,-1 0 0,1-1-1,0 1 1,0-1 0,1 1-1,-1-1 1,1 0 0,0 1-1,0-1 1,3 2 0,-5-4-1,0-1 1,-1 0 0,1 0 0,0 0-1,0 0 1,0 0 0,0 0 0,-1 0-1,1 0 1,0 0 0,0 0 0,0 0-1,0 0 1,-1 0 0,1-1-1,0 1 1,0 0 0,-1-1 0,1 1-1,0 0 1,1-2 0,-1 1-3,29-15-223,-1-2 0,-1-1 0,40-36 0,-64 52 201,87-77-1011,-88 78 1007,0 0 0,0 0 0,0 1 1,1-1-1,-1 1 0,0 0 0,1 0 0,-1 0 1,1 1-1,-1-1 0,1 1 0,-1 0 1,1 0-1,-1 0 0,1 0 0,-1 1 0,7 1 1,2 1 1,-1 0-1,0 1 1,16 8 0,18 13-39,-36-20 47,-5-3 17,1 1-1,-1-1 1,0 0 0,1 0-1,-1-1 1,1 1-1,0-1 1,0 0-1,-1-1 1,1 1-1,0-1 1,6 0-1,8-6 3,-14 3 2,0-1 0,-1 0 0,1-1 0,-1 1 0,0-1 0,-1 0 0,1 0 0,5-10 1,-6 9 0,3-3 4,-1-1-1,-1 1 1,0-1-1,0 0 1,-1 0-1,0-1 0,-1 1 1,0 0-1,0-12 1,0 11 4,-2-10 72,-3-8-16,-12-43 1,7 54 74,-4 4-90,-1 1 1,0 0 0,-16-13-1,11 18 125,-5 3-91,0 1-1,-33-2 1,54 6-68,0 0 0,0 0 1,0 0-1,0 0 1,1 1-1,-1-1 0,0 0 1,0 1-1,0 0 0,-1 0 1,-32 15 97,-55 34 1,87-48-107,0 0 1,0 0-1,0 1 0,0-1 1,1 1-1,-1-1 0,-2 4 1,5-6-9,-15 18 33,-23 35 0,24-26-25,-14 33-1,28-60-7,-2 3 1,1 1 0,0-1 0,-1 1-1,1-1 1,0 1 0,1 0 0,-2 7 0,0 14 2,0 39 0,3-54-2,0 0-1,0-1 0,1 1 0,1 0 0,0-1 0,0 1 1,6 12-1,-1-8 0,0-1 0,1 0 0,1-1 1,0 1-1,13 11 0,44 36-7,-61-55 1,0 0 0,0-1-1,12 7 1,183 89-33,-196-98 30,0 0-1,1 0 1,-1 0-1,0-1 1,1 0-1,6 1 1,24 3-25,47 2 1,-43-9 14,43-6-1,-83 8 20,9 0-31,0-2-1,0 0 0,13-4 1,224-84-1293,-122 34-4536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4:02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35 8608,'-13'-28'0,"11"22"0,3 8 0,5 10 0,1 29 0,6 120-3,-9-119-10,16 206-18,-14-190-41,33 273-37,-27-255-31,65 330-43,-56-324 111,45 123 4,13-4 48,-43-121-12,184 321-7,-170-320 13,205 313-9,-204-317 23,204 306 1,-201-306 5,93 121-1,43 43 6,13 3 1,10 2 1,222 184 7,-349-357 0,388 276 11,-370-282 2,-104-67-21,276 159 25,10-14-13,-286-145-12,119 53 34,184 66-1,7-14-16,-181-68 37,551 120 28,-543-129 12,518 108 40,-524-108-19,552 107 54,-542-112-34,566 64 78,-565-75 21,582 20 88,-580-29-107,536 2 104,-549-6-39,517-37 108,-520 24-128,488-95 100,-499 84-119,414-91 92,-433 98-139,347-46 67,-364 55-114,335-35 94,-131 19-161,-234 18-33,33-13-785,88-33 1,-40 4-6916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4:12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291 332 7800,'0'0'441,"-2"8"-282,-1-1-132,2-4-12,0-1 0,0 1 0,1 0 1,-1-1-1,0 1 0,1 0 0,0 0 0,0-1 0,0 1 0,0 0 0,0 0 1,1 4-1,2 122 194,-4-96-121,0-11-49,-2 22 9,-2 1 0,-11 49 0,-67 195 117,82-287-161,0 1-1,0-1 1,0 1-1,-1-1 1,1 1-1,-1-1 1,0 1-1,0-1 1,0 0 0,0 0-1,0 0 1,0 0-1,0-1 1,0 1-1,-1 0 1,1-1-1,-6 2 1,5-1 5,-7 1 65,1-4-52,-1-1 0,1 0 0,0 0 0,-17-6 0,14 0 92,10 6-92,-2-1-1,0-1 0,0 1 0,1-1 0,-1 0 0,1 0 0,0 0 0,0-1-1,0 1 1,1-1 0,-1 0 0,1 1 0,0-1 0,1 0 0,-2-6 0,2 3 38,-1-1 1,2 1 0,0-14-1,0 21-43,0 1-1,1-1 1,-1 0-1,1 1 1,-1-1-1,1 0 1,-1 1-1,1-1 1,-1 0-1,1 1 1,0-1-1,-1 1 1,1-1-1,0 1 1,-1 0-1,1-1 1,0 1-1,0 0 1,0-1-1,-1 1 1,1 0-1,0 0 1,0 0-1,0 0 1,0-1-1,-1 1 1,1 0-1,0 1 1,0-1-1,0 0 1,0 0-1,-1 0 1,1 0-1,0 1 1,0-1-1,0 0 1,-1 1-1,1-1 1,0 1-1,-1-1 1,2 1-1,7 4 60,-1 1-1,0 0 1,0 0-1,0 1 1,7 8 0,-6-5-14,1-1 0,0-1 0,0 0 0,1 0 0,16 9 1,-6-8 24,37 10 0,-41-18 15,-13-2-79,4 1-6,0-1 0,0 0 0,-1-1 0,1 0 0,-1 0 0,1-1 0,-1 0 1,0 0-1,0-1 0,0 1 0,-1-2 0,9-6 0,83-78 102,-80 67-44,54-98 27,-61 93-34,18-128 27,-27 121-19,-15-131 33,5 135-40,4 17-44,-4-6-3,0 0-1,-1 1 0,0 0 1,-2 0-1,0 1 0,-19-22 1,-65-67 106,71 82-56,-1 0 0,-42-30 0,64 51-56,0 1 0,-1 0 0,1 0-1,-1 0 1,1 1 0,-1-1 0,0 1 0,0 0 0,0 0 0,0 0 0,0 0 0,0 1 0,0 0 0,0-1 0,-5 2 0,7-1-5,-8 4 98,3 3-83,0 1 0,1-1 0,0 1-1,0 1 1,-8 15 0,8-5 49,4 0-50,1 1 0,1 0 1,3 27-1,4-25 23,13 11-18,35 48 0,-31-59-14,23 11-4,70 37-1,-111-67-11,0 0 0,0-1 0,0 1 0,10 1 0,32 7-565,1-2 0,81 3 1,-7-7-7915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4:12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186 693 8608,'-8'-1'-3,"3"0"24,0 0 0,0 1 0,0 0-1,0 0 1,-1 0 0,1 0 0,-7 2 0,7 3 79,-5 6-54,1 1 1,1 1-1,0-1 0,-13 27 1,7-8 23,0 1 0,2 0 0,-12 53 0,19-37-40,7-31 45,2-2-48,2 1 1,-1-1-1,9 14 0,-13-26-18,1-1 0,-1 0-1,0 0 1,1 1-1,0-1 1,-1 0 0,1 0-1,0-1 1,0 1 0,0 0-1,0-1 1,0 1-1,0-1 1,3 2 0,3 1 8,19 9 14,-17-12 49,-6-2-66,0-1 1,0 0 0,-1 0 0,1 0-1,-1-1 1,1 1 0,-1-1-1,0 0 1,0 0 0,0 0 0,-1 0-1,1 0 1,-1 0 0,1-1-1,-1 1 1,2-7 0,3-4 35,-1 0 0,6-25 0,-10 32-11,0 0 0,-1 0 0,0-1 1,-1 1-1,1 0 0,-1 0 0,-1-1 0,-1-10 1,1 9-4,1 5 3,0 1 0,-1-1 0,1 0 0,-1 1-1,0-1 1,0 1 0,0-1 0,0 1 0,-1-1 0,-3-5 0,-6-13 378,10 20-219,0 2-185,1 0 0,0 0 0,-1 1 0,1-1 0,-1 0 0,1 0 0,-1 1 1,1-1-1,0 0 0,-1 1 0,1-1 0,0 1 0,-1-1 0,1 0 0,0 1 1,0-1-1,-1 1 0,1-1 0,0 1 0,0-1 0,0 1 0,-1-1 0,1 1 1,0 0-1,1 5 6,0 0-1,0 0 1,1 0 0,0 0 0,0 0 0,0 0 0,1 0 0,0-1 0,0 1 0,0-1-1,1 0 1,-1 0 0,1 0 0,0 0 0,1-1 0,-1 0 0,8 6 0,-2-7 1,21-7 0,-23 2-19,-1-1 0,1 0 1,13-8-1,-10 4 1,0 0 0,16-15-1,-13 10 0,-1-2-1,12-16 1,-10 10-1,22-40 0,-21 28 0,13-37 0,3-36 0,-25 74 0,4-40 0,-9 45 0,-3-47 0,-2 40 0,-8-33 0,-15-32 0,-10 11 0,-15-14 1,51 101-1,-1-1 0,1 1 1,0 0-1,0-1 0,-1 1 0,1 0 1,0-1-1,0 1 0,-1 0 0,1-1 1,0 1-1,-1 0 0,1-1 0,0 1 1,-1 0-1,1 0 0,-1 0 0,1-1 1,0 1-1,-1 0 0,1 0 0,-1 0 0,1 0 1,-1 0-1,1 0 0,0 0 0,-1 0 1,1 0-1,-1 0 0,1 0 0,-1 0 1,1 0-1,0 0 0,-1 0 0,1 0 1,-1 1-1,1-1 0,-1 0 0,1 0 1,0 0-1,-1 1 0,1-1 0,0 0 0,-1 1 1,1-1-1,0 0 0,-1 1 0,1-1 1,0 0-1,0 1 0,0-1 0,-1 1 1,0 0-1,-1 2 0,-1 1 1,1 0-1,0-1 0,0 1 0,0 0 0,0 1 0,-1 5 1,0 2-1,0 1 0,1 0 0,-1 17 0,2-2 0,4 40 0,12 42 0,14 6 0,-12-74-2,1-1 1,2 0 0,31 44-1,-26-50-23,107 104-14,-107-119-26,10 1-696,58 27 1,-28-20-6480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4:13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0 709 9688,'127'-80'200,"-81"52"-50,6-4-37,69-54 0,-99 69-61,18-14 70,49-47 0,-87 76-116,14-14 90,0-1 0,18-25-1,-30 37-22,-1 0 0,1 0 0,-1 0 0,0 0 0,0-1-1,-1 1 1,0-1 0,0 0 0,0 0 0,-1 0 0,1 0-1,-2 0 1,1 0 0,-1 0 0,1 0 0,-2-11 0,0 15 147,0 2-203,1 0 1,-1 0-1,0 0 1,0 0 0,1 1-1,-1-1 1,0 0-1,0 0 1,1 0 0,-1 1-1,0-1 1,1 0-1,-1 1 1,0-1 0,1 0-1,-1 1 1,1-1-1,-1 1 1,0-1 0,1 1-1,-1 0 1,1-1-1,0 1 1,-1 0 0,-2 8 44,-1 1-31,2 1 1,-1 0-1,1 0 0,1 0 0,0 0 0,0 11 0,7 105 81,-1-102-71,1-12-32,0 0 1,0 0 0,1 0-1,1 0 1,16 18-1,-23-29-8,0-1 1,0 0-1,0 0 0,0 0 0,0 0 1,0 0-1,1-1 0,-1 1 0,0 0 0,0 0 1,3 0-1,9 3 3,0 0 0,1-1 0,-1 0 0,1-1 0,16 0 0,-29-2-4,1 0 1,-1 0-1,1 0 1,-1 0-1,1 0 1,-1-1 0,0 1-1,1 0 1,-1-1-1,1 1 1,-1-1-1,2-1 1,47-26 5,-39 20-5,-1 0 0,0-1-1,16-19 1,-15 14 1,0-1-1,13-26 1,-13 20-1,12-34 0,-1-20-1,-8 4 1,-11 36 7,-2-1 0,-5-69 0,4 137 6,-4 9-4,3 19 2,6 23-8,1 20 1,5 20-3,30 111-1594,-15-124-6368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4:13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550 0 10672,'-17'1'22,"13"-1"4,0 0-1,1 1 1,-1 0-1,0-1 1,1 1 0,-1 0-1,1 1 1,-1-1-1,1 1 1,-5 2 0,-108 64 374,69-35 121,-46 41 0,72-56-435,-4 6 274,-90 92 96,97-94-336,6-3-68,1 1 1,-17 41 0,27-60-47,1 0 0,0 0-1,-1 1 1,1-1-1,0 0 1,-1 0 0,1 1-1,0-1 1,0 0 0,0 1-1,0-1 1,1 2 0,2 10 10,0-1 0,1 1 1,0-1-1,1 0 1,7 12-1,-12-23-11,1 0-1,0 1 1,0-1-1,0 0 1,0 0 0,0 1-1,0-1 1,0 0-1,0 0 1,1 0-1,0 1 1,4 1 7,6 7 2,2-1 0,-1 0 1,1-1-1,1-1 0,-1 0 1,26 7-1,108 31 35,-64-21-20,-64-16-24,44 16 0,-44-13 2,-8-2-5,0 0 0,-1 1 1,16 18-1,-26-28-2,-1 1 1,0-1-1,1 0 0,-1 1 0,0-1 1,1 1-1,-1 0 0,0-1 1,1 1-1,-1-1 0,0 1 1,0-1-1,0 1 0,0 0 1,0-1-1,1 1 0,-1-1 1,0 1-1,0 0 0,-1 0 1,-3 35 5,2-29-5,0-1-1,-1 1 1,0-1-1,-1 1 0,-5 8 1,2-6 0,1-1 0,-1 0 0,0 0 0,-13 10 0,7-8 0,-1-1-1,0 0 0,-16 7 1,16-9-2,-1-1 0,-1-1 0,1 0 0,-1-1 0,0-1 0,-29 2 0,44-4-2,-1-1 0,0 0 0,1 0 0,-1 0 0,0-1 0,0 1 0,1 0 0,-1 0 0,1-1 0,-4 0 0,-6-4-241,1 1 0,0-2 0,0 1 0,0-1 0,0-1 0,-15-13 0,-17-19-8096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4:13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7624,'4'1'9,"0"0"1,-1 0 0,1 1-1,0-1 1,0 1-1,-1 0 1,1 0 0,-1 0-1,0 1 1,1-1-1,-1 1 1,0 0 0,-1 0-1,1 0 1,2 4 0,1-1 4,3 9 27,40 110 16,-18-18-32,13 28 12,-35-109-19,4 10 14,1-1-1,27 49 1,28 38 75,-54-100-6,9 5-24,42 37-1,-46-51 58,-7-8-256,0-1 1,0 1-1,1-2 1,-1 0-1,1-1 1,20 1-1,29 0-4931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4:14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1 583 9328,'115'-61'276,"-92"50"-183,195-103 923,-38 19-584,-143 76-224,118-81 87,-133 81-95,-13 9-157,-1-1 0,1 0 0,-2 0 0,0 0 0,8-17 0,-14 26-32,0 0-1,0 0 0,-1 0 0,1 0 0,-1 0 1,1 0-1,-1 0 0,0 0 0,1 0 1,-1 0-1,0 0 0,-1 0 0,1 0 1,0 0-1,-1-3 0,-1-3 13,2 0-8,0 6-8,0 0 1,0 0-1,-1 0 0,1 0 0,-1 0 1,1 0-1,-1 0 0,0 0 0,0 0 1,0 0-1,0 0 0,-2-2 0,3 3-6,0 1-1,0 0 0,0 0 1,0 0-1,0 0 0,-1 0 1,1 0-1,0 0 0,0 0 1,0-1-1,0 1 0,0 0 1,0 0-1,0 0 0,0 0 1,0 0-1,-1 0 0,1 0 1,0 0-1,0 0 1,0 0-1,0 0 0,0 0 1,0 0-1,-1 0 0,1 0 1,0 0-1,0 0 0,0 0 1,0 0-1,0 0 0,0 0 1,0 0-1,-1 0 0,1 0 1,0 0-1,0 0 0,0 0 1,0 0-1,0 0 0,0 0 1,0 0-1,-1 0 0,1 0 1,0 1-1,0-1 0,0 0 1,0 0-1,0 0 0,0 0 1,0 0-1,0 0 1,0 0-1,0 1 0,0-1 1,0 0-1,0 0 0,0 0 1,0 0-1,-1 0 0,1 0 1,-18 16 8,-21 22 0,24-20 5,-15 32-1,26-42-12,1 0-1,0 0 1,1 0 0,0 0-1,-2 16 1,4-16 0,-1 0-1,1 0 1,1 0 0,0-1 0,0 1 0,2 9-1,0-9 1,-1-1-1,1 1 0,1-1 0,0 1 0,6 8 1,25 28-1,1-12 0,-25-23-3,-8-6 2,0 0-1,0-1 0,0 1 1,0-1-1,1 0 0,-1 0 1,1 0-1,-1 0 0,1-1 1,0 0-1,0 1 1,0-1-1,7 0 0,-7-4-12,0-4 11,0 0 1,-1-1 0,0 1 0,0-1-1,-1 0 1,0 1 0,0-1-1,-1 0 1,0 0 0,-1-1 0,1 1-1,-1 0 1,-1 0 0,0 0 0,0 0-1,-4-13 1,-5-20 1,-4-5 1,8 33 0,4 9 0,1 0 0,-1 0 0,1 0 0,-1 0 0,1-1 1,0 1-1,1 0 0,-1-7 0,0 3 7,2 12-5,-1-1 1,1 1-1,0 0 1,0-1 0,1 1-1,-1-1 1,1 1-1,2 3 1,-1-1-1,-2-2 0,0-1 0,1 1 0,-1-1-1,1 0 1,0 0 0,0 1 0,0-1 0,5 4 0,1 3 1,-3-4-2,0 0 0,1 0-1,-1-1 1,8 6 0,-8-8-99,-1 0 0,1 0 0,0-1-1,0 1 1,0-1 0,0-1 0,1 1 0,-1-1 0,0 0 0,1 0 0,-1 0-1,1-1 1,-1 0 0,11-1 0,31 0-7295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4:14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149 387 8072,'-1'6'5,"0"0"1,0 0 0,-1 0-1,0 0 1,0 0-1,0 0 1,-1-1-1,-4 8 1,2-4 1,-22 45 81,14-30-20,-12 33 0,-17 71 71,40-119-122,-1 0 1,1 0-1,0 0 1,1 0-1,0 13 1,0-2-3,-1-2-5,1-13 0,1 1-1,-1-1 0,1 1 1,1-1-1,-1 1 0,1-1 1,2 10-1,1 1 21,0 1 1,8 17-1,-5-27 31,-3-6-53,-1 0 0,1 0 0,0 0 0,0-1-1,0 0 1,0 1 0,0-2 0,0 1 0,0 0 0,7-2 0,-10 2-6,-1 0 0,1 0 1,0-1-1,-1 1 0,1 0 1,0 0-1,0-1 0,-1 1 0,1-1 1,-1 1-1,1 0 0,0-1 1,-1 1-1,1-1 0,-1 0 0,1 1 1,0-1-1,14-18-251,0 0 1,-1 0-1,14-27 0,13-26-4997</inkml:trace>
  <inkml:trace contextRef="#ctx0" brushRef="#br0" timeOffset="1">167 0 7000,'0'10'72,"14"154"46,-9-117 117,33 174 81,-29-182-168,52 141 49,-46-148-122,6 7-504,40 56 1,-17-39-4332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2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1 5560,'0'0'393,"0"4"-174,-2 28 87,-1-1 0,-12 47 0,-18 54-97,26-105-210,-7 22 135,-76 226 48,68-216-67,-90 241 46,90-240-66,-85 245 48,87-248-22,-90 196 230,18-64 338,90-185-326,3-8-182,-1 0-159,1-1 0,-1 1 0,1-1 0,1 1 0,-1 0 0,1 0 0,3-8 0,12-26 113,34-111 3,-40 112-83,21-63 4,9-28-46,47-150-8,-69 224-11,96-187-9,-90 200-18,-20 33 26,150-195-74,-65 104 29,-64 72 36,1 2 0,30-23 0,-1 16 10,-50 29 5,-1 0-1,1 0 1,0 0 0,-1 1-1,1 0 1,0 1-1,8-2 1,3 0-1,-6 0 2,-1 1-1,21-2 1,-28 4 0,1 0 0,0 0 0,0 1 0,0 0 0,-1-1 0,1 1 0,0 0 0,-1 1 0,1-1 1,-1 1-1,1-1 0,-1 1 0,1 0 0,-1 0 0,4 4 0,-6-5 0,-1-1 1,1 0-1,-1 1 0,0-1 0,0 0 1,1 1-1,-1-1 0,0 0 0,1 1 1,-1-1-1,0 0 0,0 1 0,0-1 1,1 1-1,-1-1 0,0 0 0,0 1 1,0-1-1,0 1 0,0-1 0,0 1 1,0-1-1,0 1 0,0-1 0,0 1 1,-1 10 1,0 1 0,0-1 0,-1 0 0,-1 1 0,-7 20 0,-2-9 19,-87 108 19,73-103 8,-124 104 29,118-107-2,-142 104 36,141-105-31,15-10-46,-13 9 2,0-1 1,-45 23 0,35-24 3,13-8-32,24-16-8,6-6 0,18-27-1272,4-5-5088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17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11 8520,'0'0'172,"1"3"-135,7 31 29,-8-29-53,1 0-1,-1-1 1,1 1-1,0 0 1,1 0-1,-1-1 1,1 1-1,0-1 1,0 1-1,1-1 1,3 6-1,0-3 6,0 1 0,0-2 0,1 1-1,0-1 1,0 0 0,0 0 0,17 9 0,-15-11-10,-6-2-1,0-1 0,0 1 0,1-1 0,-1 0 0,0 0 0,1 0 0,-1-1 1,7 1-1,4 0 19,0 0 0,0-1 1,0 0-1,0-1 0,1-1 1,-1 0-1,15-5 0,-16 3-14,27-14 70,-26 11-42,0-1 1,18-15 0,-27 19-3,1 0 1,-2 0 0,1-1-1,0 0 1,-1 0-1,0 0 1,0-1 0,-1 1-1,1-1 1,-1 0-1,3-9 1,-5 13-12,-1 0 0,1 0 0,-1 0 0,1 0 0,-1 0 0,0 0 0,0 0 0,0 0-1,0 0 1,-1-5 0,0 6-13,1 0 0,-1 0-1,1 1 1,-1-1 0,1 0 0,-1 0-1,1 0 1,-1 0 0,0 1 0,0-1-1,1 0 1,-1 0 0,0 1-1,0-1 1,0 1 0,0-1 0,0 1-1,0-1 1,1 1 0,-1-1 0,0 1-1,-1 0 1,1 0 0,0-1-1,0 1 1,0 0 0,0 0 0,0 0-1,-2 0 1,-4 0 24,4 0-19,0 0 1,1 0-1,-1 0 1,0 0-1,1 1 1,-1-1-1,1 1 0,-1 0 1,1 0-1,-1 0 1,1 0-1,-4 2 1,-103 56 256,74-38-166,1 3 0,-49 43 0,81-66-107,-19 19 84,-49 64 32,59-71-101,1 1 1,1 0-1,0 1 1,-13 31 0,21-44-17,0 1 1,1-1-1,0 1 1,-1-1 0,1 0-1,0 1 1,0-1-1,0 1 1,1-1-1,-1 1 1,1-1 0,-1 1-1,1-1 1,0 0-1,0 1 1,0-1 0,0 0-1,0 0 1,2 2-1,-2-1 0,7 4 6,15 3-3,-1-2 1,25 7-1,-20-10 3,136 0 12,-128-7 7,240-40 158,-192 29-145,-50 4 88,5-8-574,0-1 0,52-36 1,-1-5-7035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24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1222 4216,'45'-13'268,"-4"3"51,-31 6-278,-5 3 40,0-1-1,0 0 1,-1 0 0,0-1-1,9-4 1,75-56 484,-68 45-177,91-111 128,-87 97-288,89-130 99,-92 127-86,72-165 102,-76 156-102,82-192 326,-91 216-465,55-126 293,-19 53 253,-66 102-312,17-5-313,-15 16 32,7-6 59,-69 87 70,64-73-97,-77 164 25,77-146-71,-64 191 20,69-193-27,-28 164 7,39-171-33,10 44 4,-6-70-12,1 0 1,0 0-1,0-1 1,1 1-1,6 9 1,-6-13-1,0 1-1,1-1 1,1 0 0,-1-1 0,1 1 0,0-1 0,0-1 0,1 1-1,11 7 1,-4-7-5,-4-6 4,0 1 0,0-2-1,-1 1 1,1-1 0,0-1 0,0 0-1,-1 0 1,1-1 0,-1 0 0,0-1-1,0 0 1,17-10 0,-8 5-1,-7 3-1,-1-1-1,1-1 1,15-13-1,94-96-8,-35 19-15,-11 13 9,-59 69 8,-1 1 0,-1-1-1,-1 0 0,16-26 1,-27 41-9,-2 2 18,0 0-1,0 0 1,0 1-1,0-1 1,1 0-1,-1 1 1,0-1-1,1 1 1,-1-1 0,1 1-1,-1-1 1,0 3-1,1-4 0,-5 10-3,1 0 0,0 0 0,0 0-1,1 1 1,0-1 0,1 1 0,0 0 0,1-1 0,0 1 0,1 0 0,0 0 0,1 0 0,2 13 0,-2-20 4,0 0-1,0 1 1,1-1-1,-1 0 1,1 1-1,0-1 1,0 0 0,1 0-1,-1-1 1,1 1-1,0 0 1,0-1-1,0 0 1,4 4-1,-5-5 1,-1-2 1,-1 1 0,0-1 0,0 0-1,1 0 1,-1 1 0,0-1 0,1 0 0,-1 0-1,0 1 1,1-1 0,-1 0 0,0 0 0,1 0-1,-1 0 1,0 1 0,1-1 0,-1 0 0,0 0-1,1 0 1,-1 0 0,1 0 0,-1 0-1,0 0 1,1 0 0,26-5-1,-22 3 1,-1 0 0,1-1 0,-1 0 0,0 0 0,0 0 0,5-4 0,26-31 0,1-6 0,-2-3 0,-7 0 0,-11 5 0,-15 38 0,0 0 0,-1 0 0,1 0 0,-1 0 0,0 1 0,0-1 0,-1-5 0,-1 0 0,-1 0-1,0 0 1,-1 0 0,1 1 0,-2 0 0,-8-14 0,10 17-1,-9-10-4,5 11 5,1-1-1,-1 1 1,1 0-1,-1 0 1,0 1-1,-1 0 1,1 0-1,-15-3 1,20 6-1,1 0 0,0-1 0,-1 1 0,1 0 0,-1 0 0,1 1 0,0-1 0,-1 0 0,1 0 0,0 1 1,-1-1-1,1 0 0,-1 2 0,-134 53-18,103-36 7,-139 104 0,140-94-1,32-29 13,-68 82-14,50-54 9,-17 33 0,35-61 5,-2 5-8,-1 0 0,1 0 0,0 0 1,-3 10-1,-3 17-8,2 0 0,-4 50 0,10-81 14,0 0 0,0 1 0,0-1 0,0 0 1,0 0-1,0 1 0,0-1 0,1 0 0,-1 0 0,0 0 0,1 0 0,-1 1 1,1-1-1,-1 0 0,1 0 0,1 2 0,5 7-3,2 0-1,-1 0 1,1-1 0,1 0-1,-1 0 1,18 11 0,-25-19 3,0 1 0,0-1 0,0 0 0,0 0 0,1 0 0,-1-1 0,0 1 0,0 0 0,5 0 0,176 17-25,-137-20 14,241-37-1221,-125 13-4852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25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18 7984,'16'-12'2,"-16"12"-2,0 0 0,0 0 0,0 0 0,0 0 0,0 0 0,0-1 0,0 1 0,0 0 1,0 0-1,0 0 0,0 0 0,0-1 0,0 1 0,0 0 0,0 0 0,0 0 0,0 0 0,0 0 0,0-1 1,0 1-1,0 0 0,0 0 0,0 0 0,0 0 0,0 0 0,-1-1 0,1 1 0,0 0 0,0 0 0,0 0 1,0 0-1,0 0 0,0 0 0,0 0 0,-1 0 0,1-1 0,0 1 0,0 0 0,0 0 0,0 0 0,-1 0 1,1 0-1,0 0 0,0 0 0,0 0 0,0 0 0,-1 0 0,-25 0 8,11 1-4,-42 9 74,-17 9-12,-24 16-51,67-19-12,1 0 0,1 2 0,-51 41 0,55-35 25,14-12-13,-7 8 9,0 1 1,1 0-1,-26 45 0,35-51-1,2 0 0,-1 0 0,-5 24 0,13-27 45,0-8-58,1 1 0,0-1 0,1 0 0,-1-1-1,1 1 1,0 0 0,0-1 0,0 1 0,5 3 0,3-3 51,-11-4-60,9 1 10,0-1 1,-1 0 0,1-1-1,0 1 1,-1-2-1,1 1 1,-1-1-1,1-1 1,-1 1 0,10-6-1,149-56-979,-66 21-4145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2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198 116 6456,'-21'17'0,"-13"10"0,15-9 3,1 2 1,-19 25-1,28-33 18,1 0 0,1 1 0,0 0 0,0 1 0,-7 25 0,9-24-9,2-10-1,1 1 0,1 0 0,-1 0 0,1 0 0,0 0 0,0 0 0,1 0 0,0 1 1,0-1-1,0 0 0,1 0 0,2 8 0,-3-9-3,5 5 52,-3-8-54,0 0 0,0 0 1,1 0-1,-1-1 0,0 1 1,1 0-1,-1-1 0,1 0 0,-1 1 1,1-1-1,0 0 0,0-1 1,-1 1-1,5 0 0,-2 0 4,0-1-1,0 0 1,0-1-1,0 1 1,0-1-1,1 0 1,-1 0-1,-1-1 1,8-2-1,3-1 0,43-24 42,84-47 10,-36 16 6,-8 5-20,15-3 0,-89 46-40,1 2 0,0 1 0,32-7-1,-38 15 9,0 5-5,-1 0 0,29 11-1,-47-15-7,1 1 0,0-1 0,0 0 0,0 1 0,-1-1 0,1 1 0,0-1 0,-1 0 0,1 1 0,0 0 0,-1-1 0,1 1-1,-1-1 1,1 1 0,-1 0 0,1-1 0,0 2 0,3 6 4,-1-1-1,0 1 1,0 0 0,0 0-1,-1 0 1,-1 0-1,1 1 1,-1-1 0,0 10-1,-1-15 0,0-1 0,0 0 0,-1 0-1,1 0 1,0 1 0,-1-1 0,1 0 0,-1 0-1,-1 3 1,-14 32 34,-36 61-1,32-71 37,4-10-30,0 1-5,0 0 1,-1-1 0,-1-1-1,-32 22 1,37-29 28,0 1-9,-2-1 0,1 0 0,-1-1-1,-27 11 1,41-19-48,-6 3 28,-1-1 0,1 0 0,0 0-1,-1 0 1,-7-1 0,13-1-23,1-1 0,-1 1 0,1-1 0,0 0 0,-1 1 0,1-1 0,0 0 0,0 0 0,0 0 0,0 0 0,0 0 0,0-1 0,0 1 0,0 0 0,0 0 0,0-1 0,0 1 0,1 0 0,-1-1 0,1 1 0,-1-1 0,1 1 0,-1-3 0,1 3 1,-1-9 97,7-14-63,1 0 1,10-23-1,-3 14 27,37-61 0,-34 66-69,-1 1 25,86-89 14,-78 97-35,-6 6-8,1-1-3,0 1 1,2 1 0,-1 1-1,40-16 1,38-2 5,-97 29-8,1-1 0,0 1-1,0 0 1,0-1 0,0 1 0,0 0 0,-1 0-1,1 0 1,0 0 0,0 0 0,0 1-1,0-1 1,0 1 0,1 0 0,3 1 0,-4-2 0,-1 1-1,0-1 0,1 1 0,-1-1 0,0 1 1,0-1-1,1 1 0,-1 0 0,0 0 0,0-1 1,0 1-1,2 2 0,-2-1 1,0 0 0,1 1-1,-1-1 1,-1 0 0,1 0 0,0 1 0,-1-1 0,1 0-1,-1 1 1,0-1 0,1 1 0,-1-1 0,-1 5-1,-5 35 12,4-27-10,1-13 1,1-1 0,0 1 0,0 0 0,1 0-1,-1 0 1,0 0 0,1-1 0,-1 1 0,1 0-1,-1 0 1,1-1 0,0 1 0,0 0 0,-1-1-1,1 1 1,0-1 0,1 1 0,-1-1-1,0 0 1,0 1 0,1-1 0,2 2 0,-1 0 2,1-1-1,0 0 1,0 0 0,-1 0 0,1-1 0,5 2 0,-5-3 0,0 1 0,0-1 0,0 0-1,0 0 1,0 0 0,0-1 0,-1 0 0,1 1-1,0-1 1,0-1 0,0 1 0,-1 0 0,5-3 0,-4 2 0,9-3 12,-1-1-1,0 0 0,0-1 0,14-10 0,-13 7-7,3 0 13,-1-1-1,0 0 1,13-14 0,-20 18-16,-5 4 1,0 1 0,0-1 1,0 0-1,0-1 0,-1 1 0,1 0 0,-1-1 0,0 1 1,0-1-1,0 0 0,0 0 0,-1 0 0,1 0 0,-1 0 1,0 0-1,-1 0 0,1 0 0,-1 0 0,1-1 0,-1 1 1,0 0-1,-1 0 0,0-7 0,-4 6 40,-5 1-30,1 1 0,-1 0 0,-17-3 0,10 6 43,1 4-45,1 0 1,0 2-1,0-1 1,-18 11-1,13-2 12,-78 76 7,80-69-20,-21 39-1,31-43-12,0-1 1,-10 35-1,14-36 0,1 1 1,0-1-1,-2 25 0,5-27 0,1 0-1,0-1 1,0 1-1,4 16 1,-2-19 0,0-1 0,0 1 0,1-1 0,9 18 0,-7-18 0,0-1-1,0 0 0,1 1 0,9 6 1,-8-7-1,0-1 0,1 0 0,13 8 0,-14-11 0,-1 0 0,1-1 0,-1 0 0,16 4 0,-7-4 0,0-2-1,0 0 1,0-1 0,0-1 0,19-2 0,-32 3-1,25-4-53,-1-1 0,1-1 0,30-11-1,-15 3-966,48-12-5099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2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6192,'-21'65'97,"-55"141"476,68-185-431,1 0-1,-6 31 1,12-43-119,0 4 92,2-9-171,0 0 1,0 0-1,0 0 0,1 0 1,-1 0-1,1-1 0,0 1 1,0 0-1,0-1 0,1 0 1,-1 1-1,6 4 0,16 14-4277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27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59 405 7176,'0'0'136,"-7"0"881,9 0-984,0 1 1,0-1-1,0 0 0,0 1 0,0 0 1,0-1-1,0 1 0,0 0 0,0 0 1,0 0-1,-1 0 0,1 0 1,0 1-1,-1-1 0,1 0 0,0 1 1,-1 0-1,0-1 0,2 3 0,-2-2-5,1 1 0,-1 0 0,0 0 0,0 0-1,0 1 1,0-1 0,-1 0 0,1 0-1,-1 0 1,0 1 0,0 4 0,-1 3 9,-1 1-1,0-1 1,-1 1 0,0-1 0,0 0-1,-10 18 1,-13 32 46,-19 42 21,63-170-10,-12 50-86,2 0-1,0 1 1,0 0-1,16-21 0,-17 26-5,-3 4 0,0 1-1,1 0 1,0 0 0,0 0-1,0 0 1,6-5 0,3-1-1,45-35 2,5 4 2,-3 5-3,-6 7-2,-10 14 0,-42 16 0,0 0 0,0 1 0,0-1 0,0 1 0,0 0 0,0 0 0,0 0 0,4 1 0,-6-1 0,1 0 0,-1 1 0,1-1 0,-1 1 0,1 0 0,-1 0 0,0-1 0,1 1 0,-1 0 0,0 0 0,0 0 0,0 0 0,2 2 0,-1-1 0,-1 0 0,0 0 0,0 0 0,0 1 0,0-1 0,0 0 0,0 0 0,0 1 0,0 3 0,1 32 0,-10 11 0,-8 9 0,-2 5 0,1 3 0,9-5 0,10-12 0,-2-45 0,1 0 0,0 0 0,0 0 0,1 0 0,2 7 0,-3-10 0,-1 0 0,1 0 0,-1-1 0,0 1 0,1 0 0,0 0 0,-1-1 0,1 1 0,-1 0 0,1-1 0,0 1 0,0 0 0,-1-1 0,1 1 0,0-1 0,0 1 0,0-1 0,-1 0 0,1 1 0,1-1 0,0 0 0,0 0 0,-1 0 0,1 0 0,0-1 0,-1 1 0,1 0 0,-1-1 0,1 1 0,-1-1 0,1 0 0,-1 0 0,1 1 0,2-3 0,30-26 0,13-14 0,11-9 0,5-4 0,3 0 0,-2 1 0,-4 3 0,-19 13 9,21-17 15,-79 68-10,12-9-11,0 1 0,0-1 1,1 1-1,-9 9 1,-4 4 5,0 1 0,1 0 0,1 1 0,-15 26 0,28-41-9,0 0 1,0 0-1,1 1 0,0-1 1,0 1-1,0-1 0,0 7 1,2-6-1,-1 0-1,1 0 1,0 0 0,1 0 0,-1 0 0,1-1 0,0 1 0,0 0 0,1-1 0,-1 0 0,1 0-1,5 7 1,3-2-5,4-2 3,1 0 0,31 8 1,-29-14-19,3-3 11,0-2 0,23-6 0,-41 9 7,0 1 0,0-1 1,0 0-1,0-1 0,-1 1 0,1 0 0,0-1 1,-1 0-1,1 1 0,-1-1 0,0 0 0,4-4 1,2-2-3,-4 4 4,1-1-1,0 0 1,-1-1-1,5-7 1,-1-1 0,-1-1 0,-1 1 1,8-27-1,-12 30 2,1 0 0,-2 1-1,0-1 1,0 0 0,-1 0-1,0 0 1,-1 0 0,-4-20 0,3 18 1,-2-13 8,-1 1 0,-1 1 0,-13-36 0,12 39-6,-15-41 48,16 49-46,1 3 6,0 1 0,0-1 1,-1 2-1,0-1 0,-1 1 0,0 0 0,0 0 1,-15-12-1,21 18-4,-1 1 0,1 0 1,-1 0-1,1 0 0,-1 0 1,0 0-1,0 0 0,1 0 1,-1 0-1,0 1 1,-4-2-1,-5-1-1240,2 0-4802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2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0 7896,'-15'24'9,"-10"22"46,-24 51 33,32-61 47,-24 73-1,33-83-83,-30 85 509,5-17-232,6-26-91,-31 84 476,55-139-1894,1-3-4812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2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8792,'77'-6'26,"87"5"1,-67 5 8,-36 0-23,136 5 369,-114-9 355,-62 5-394,-17-4-305,1 1 1,-1-1-1,1 0 1,0 0-1,8 0 1,11-1 18,0-2 0,0 0 0,0-1 0,0-2 0,25-7 0,-32 5-42,0 0 0,0 0 0,0-2 0,22-15 0,-15 0-12,-6-1-2,-5-1 0,-6 2 0,-8 1 0,0 21 0,0-1 0,0 1 0,-1-1 0,1 1 0,-1 0 0,1-1 0,-1 1 0,-2-3 0,-1 0 0,0 0 0,-1 1 0,1-1 0,-9-3 0,9 4 0,-1 1 0,0 0 0,0 1 0,0 0 0,0-1 0,-9 0 0,6 2 0,1 0 0,-1 0 0,0 1 0,1 0 0,-15 3 0,8 0 0,1 0 0,-1 1 0,-18 8 0,10-2 0,-39 24 0,35-15-1,1 1 1,0 1 0,-29 33-1,36-31-4,-2 12 4,-18 39-1,33-52-4,4 5 2,2 1 1,2 33-1,4-36-8,5 0 8,1 0 0,27 41 0,-38-64 3,0 0-1,1 0 1,-1 0 0,1 0-1,0-1 1,0 1 0,0 0-1,0-1 1,2 2 0,22 12-6,0-1 0,50 19 1,-73-32 3,-1 0 1,1 0 0,0 0 0,0-1 0,0 1-1,0-1 1,0 0 0,4 0 0,29-3-7,-1-1 1,56-14-1,-55 5 3,208-89-1278,-98 40-5096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28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 7088,'1'3'23,"0"0"0,0 0 0,-1 0 0,1 0 0,-1 0 1,0 0-1,0 0 0,0 1 0,-1-1 0,1 0 0,-1 0 0,1 0 0,-1 0 0,0 0 1,0 0-1,-3 5 0,-25 45 560,22-43-501,0 3 12,-1 0-1,-1 0 0,-16 18 0,-17 21 37,-41 77 1,68-100-71,-77 209 114,69-160-115,16-53-26,2-1 0,1 1 0,1 0 0,0 41 0,3-63-22,0 0 0,1 1 0,0-1 0,0 1 0,0-1 0,2 5-1,0 0 0,-2-5 11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2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0 490 7448,'60'7'-11,"2"1"-51,99-1-1,-89-10 3,17-10 49,84-27 42,-142 30 90,-18 4-58,4-1-8,0 0 0,0-2 0,-1 1 0,-1-2 0,1 0 0,-2-1 0,21-20 0,-24 21 82,9-9 64,-1 0 1,-1-2 0,28-41 0,60-84 1522,-100 139-1519,1 0 0,-1 0 0,1 0 0,1 1 0,-1 0 0,11-6 0,4-4 72,-20 16-262,-1-1 0,1 1 0,0 0 0,-1 0 0,1-1 0,0 1 0,-1 0 0,1 1 0,0-1 0,-1 0 0,1 0 0,-1 1 0,1-1 0,0 1 0,-1-1 0,1 1 0,-1 0 0,2 1 0,-1-2-11,-1 1 1,0 0-1,1 0 1,-1 0-1,0 0 1,0 1-1,0-1 0,0 0 1,0 0-1,0 1 1,-1-1-1,1 0 1,0 1-1,0-1 0,-1 1 1,1 1-1,0 1 1,-1 0 0,1 0 0,-1 0-1,0 0 1,-1-1 0,1 1 0,-2 7-1,0-1-1,-12 40 7,12-45-8,-19 59 10,-12 27-8,-43 99-13,58-143-33,2 0 1,-11 52 0,26-94 27,1-1 0,-1 1 0,1-1 0,0 1 1,1 0-1,-1-1 0,1 1 0,1 6 0,0-6 4,-2-4 7,0-1-1,0 1 1,1 0 0,-1-1-1,1 1 1,-1 0 0,1-1-1,-1 1 1,1-1 0,-1 1-1,1-1 1,-1 1 0,1-1-1,-1 1 1,1-1 0,0 1-1,-1-1 1,1 0 0,0 1-1,-1-1 1,1 0 0,0 0 0,0 0-1,-1 1 1,1-1 0,0 0-1,0 0 1,-1 0 0,2 0-1,-1 0-3,8-1-10,0 0 0,0-1-1,0 0 1,0 0-1,13-6 1,-2 2 15,78-24-46,97-34-1430,-87 26-5708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2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322 413 7088,'0'0'16,"-4"1"-3,-195 60 186,186-56-170,0 0 0,1 0 0,-1 1 0,-12 10 0,18-12-17,4-2 5,0 0 0,0 0 0,0 0 0,0 1 1,1-1-1,-1 1 0,1-1 0,0 1 0,-1 0 0,-2 6 0,2-4 3,3-5-12,0 1 0,0 0 1,-1 0-1,1 0 0,0 0 0,0 0 0,0 0 1,0-1-1,1 1 0,-1 0 0,0 0 0,0 0 1,0 0-1,1 0 0,-1-1 0,0 1 0,1 0 1,-1 0-1,1-1 0,-1 1 0,1 0 0,-1-1 0,1 1 1,-1 0-1,1-1 0,0 1 0,-1-1 0,1 1 1,0-1-1,0 1 0,-1-1 0,1 1 0,0-1 1,1 1-1,22 2 37,1-1 0,-1-2 1,0 0-1,0-1 0,44-9 1,122-33 104,-184 41-116,3-3 6,-6 4 1,-6 1-2,-7 2-29,1 1 0,0 0 0,0 0 0,0 0 1,1 1-1,-1 1 0,-13 9 0,10-7-5,-1 0 8,1 1-1,1 0 0,-1 1 1,1 0-1,-19 21 0,22-21-6,-4 6 29,7-4-26,1 0-1,0 0 1,0 1 0,1-1-1,-2 17 1,7-11 19,1-11-23,0 1 1,0-1-1,1 1 0,-1-1 1,1 0-1,1-1 0,-1 1 1,7 5-1,-10-10-2,-1-1 0,1 1 0,-1-1-1,1 1 1,0-1 0,0 1 0,-1-1 0,1 1-1,0-1 1,0 0 0,-1 0 0,1 1 0,0-1 0,0 0-1,0 0 1,1 0 0,17 1 16,0 0-1,-1-2 1,30-3 0,-22-3 42,-15 3-43,6-3-5,0 0-1,0-1 0,0 0 0,-1-2 1,-1 0-1,24-19 0,-19 13-5,157-138 82,-117 88-77,-38 36 15,75-136 9,-82 132-16,-1-2-6,68-174 169,-82 210-175,1-1 1,-1 0-1,0 1 1,0-1-1,1 0 0,-1 0 1,0 1-1,0-1 1,0 0-1,0 1 0,0-1 1,0 0-1,0 0 1,0 1-1,0-1 0,0 0 1,-1 0-1,1 1 1,0-1-1,0 0 0,-1 1 1,1-1-1,0 0 1,-1 1-1,1-1 0,-1 1 1,1-1-1,-1 0 1,0 0-29,1 1 22,0-1 0,-1 1 0,1 0 1,0 0-1,0 0 0,0 0 0,0 0 0,0 0 0,0 0 0,0 0 1,0 0-1,0 0 0,0 0 0,-1-1 0,1 1 0,0 0 0,0 0 0,0 0 1,0 0-1,0 0 0,0 0 0,0 0 0,-1 0 0,1 0 0,0 0 1,0 0-1,0 0 0,0 0 0,0 0 0,0 0 0,-1 0 0,1 0 0,0 0 1,0 1-1,0-1 0,0 0 0,0 0 0,0 0 0,0 0 0,0 0 1,0 0-1,-1 0 0,1 0 0,0 0 0,0 0 0,0 0 0,0 1 0,0-1 1,0 0-1,-48 37 147,35-21-41,-54 105 44,55-90-65,-42 125 27,47-127-59,4-14-30,-1 3-6,1 1 0,0-1 0,2 1 0,0 28 0,7 18 49,-5-56-55,1 0 0,0 0 0,0 0 0,0-1 0,1 1 0,5 8 0,-7-16-8,0 0 1,0 1-1,1-1 1,-1 0-1,0 0 1,1 0-1,-1 0 1,1 0-1,-1-1 1,1 1-1,-1 0 1,1-1-1,0 1 1,0-1 0,-1 1-1,1-1 1,0 0-1,-1 0 1,1 0-1,0 0 1,0 0-1,2-1 1,-3 1-4,4 0-252,1 0 0,-1-1 0,0 0 1,10-3-1,2-2-6230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18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0 953 8432,'0'0'56,"8"5"-10,20 11 10,-26-14-30,-1-2 0,1 1-1,-1 0 1,1 0 0,-1 0 0,1 0-1,-1-1 1,1 1 0,0-1-1,-1 0 1,1 1 0,0-1-1,-1 0 1,1 0 0,2 0-1,4 0 38,-2 2 1,0-2 0,0 1 0,0-1 0,0 0 0,1 0 1,-1 0-1,0-1 0,0 0 0,6-2 0,-4 1-19,-5 2-27,-1 0-1,0-1 1,0 0 0,0 1-1,0-1 1,0 0 0,0 0 0,0 0-1,0-1 1,0 1 0,-1 0 0,1-1-1,0 1 1,2-4 0,127-149 539,-100 114-537,108-124 308,-45 20-169,-78 111-39,5-12-62,3-6 90,-2-1 0,-3-1-1,23-95 1,-39 136-40,0 4-11,-1 0 0,-1 0 1,0 0-1,0 0 1,0-15-1,-5 21 131,-2 2-201,1 1 1,-1 0-1,0 0 1,1 0-1,-1 0 1,1 1 0,-1 0-1,-6 4 1,8-5-9,-15 11 162,-99 91 67,93-73-121,-87 161 45,93-149-71,-61 162 38,68-167-78,-24 140 22,34-144-63,4 43 0,0-56-18,9 38 1,-8-47-2,1 0 1,0 0-1,6 12 0,-7-18-1,-1-1 1,0 0-1,1-1 0,0 1 0,0 0 0,0-1 0,5 5 1,-5-6-1,0 0 0,0 0 0,1 0 0,-1 0 0,0-1 0,0 1 0,1-1 0,5 1 0,-4-1 0,1 0 0,0 0 0,0-1 0,-1 0 1,11-1-1,39-11 5,10-14-3,-35 10-3,-1-1 1,36-30-1,-45 29-4,-1-7-561,-1 0 0,21-37 1,-6 0-7915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2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10760,'16'5'26,"1"-1"0,-1 0 0,1-2 0,-1 0 0,32 0 0,-29-1 10,146 3 221,-114-4-236,-11 0 54,175-21 21,-171 12-88,7-7-452,0-3-1,66-35 1,-8-5-6296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29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 4576,'1'0'9,"0"0"1,0 0-1,-1 1 0,1-1 1,0 0-1,-1 1 1,1-1-1,-1 1 0,1-1 1,0 1-1,-1-1 1,1 1-1,-1-1 0,1 1 1,-1-1-1,0 1 1,1 0-1,-1-1 0,0 1 1,1-1-1,-1 1 1,0 0-1,0 0 0,1-1 1,-1 1-1,0 0 1,0-1-1,0 1 0,0 0 1,0 0-1,0-1 1,0 1-1,0 0 0,0 0 1,0-1-1,-1 1 1,1 1-1,-12 37 499,11-38-500,-12 30 244,-22 40 0,-59 135 308,69-130-499,17-42 93,-25 150 56,28-146-75,0 24-61,-25 197 620,-9-74 33,37-179-636,1-1-21,0 1 0,0-1 0,0 0-1,0 0 1,1 0 0,0 7 0,0-10 550,1-6-460,6-27 46,2-11 22,23-64-1,-26 90-205,-3 9 0,0 0 0,1 1 0,-1-1 0,1 0 1,6-6-1,2-5 9,3-5 52,0 1 0,1 1 0,1 1 0,1 0 0,36-30 0,-51 48-68,5-4 37,0 0 0,0 0-1,14-6 1,-19 11-39,0 0 1,-1 0-1,1 0 1,0 0-1,0 1 0,0-1 1,0 1-1,0 0 1,0-1-1,0 1 1,0 1-1,0-1 1,0 0-1,0 1 1,-1-1-1,1 1 1,4 2-1,-6-2-8,0-1 0,0 1 0,0 0 0,0 0 0,-1 0 0,1 0 0,0 1 0,-1-1 0,1 0 0,0 0 0,-1 0 0,0 1 0,1-1-1,-1 0 1,0 0 0,1 1 0,-1-1 0,0 0 0,0 1 0,0-1 0,0 0 0,0 0 0,-1 1 0,1-1 0,0 0 0,-1 0 0,1 1 0,-1 0 0,-3 8 7,1-1 1,-2 1-1,1-1 0,-1-1 0,-11 15 1,-43 53 40,18-24-40,34-41-12,0 1 1,-8 18-1,12-23 0,1-1 0,0 1 0,0-1 0,0 1-1,0 10 1,2-14-1,-1 0 1,1 0-1,0 0 0,1 0 0,-1 0 0,1 0 0,-1 0 0,1 0 0,0 0 0,0 0 0,0 0 1,3 4-1,-2-4 0,0-1 0,0 1 0,0-1 0,1 0 0,-1 0 0,1 0 0,-1 0 0,1 0 0,0 0 0,0-1 0,0 1 0,0-1 0,0 0 0,4 1 0,4 1 0,1 0 0,-1-1 0,1-1 0,-1 0 0,19-1 0,16-5-196,-1-2-1,1-2 1,76-25 0,-98 27-443,142-43-6481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31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461 174 4848,'-18'-36'601,"9"19"98,1 0 0,1 0 0,0-1 0,-7-30 0,13 45-259,0-5-48,1 6-64,0 2-288,0 0 1,0 0 0,0-1-1,0 1 1,0 0 0,-1-1 0,1 1-1,0 0 1,0 0 0,0-1-1,0 1 1,0 0 0,0-1-1,1 1 1,-1 0 0,0-1-1,0 1 1,0 0 0,0 0-1,0-1 1,0 1 0,0 0 0,1-1-1,-1 1 1,0 0 0,0 0-1,1 1-28,0 1 0,0-1-1,-1 1 1,1 0-1,-1-1 1,1 1 0,-1 0-1,0 0 1,1-1-1,-1 1 1,0 0 0,0 0-1,0 0 1,-1-1 0,1 1-1,0 0 1,-1 0-1,0 2 1,-13 31 5,12-30-7,-67 151 112,53-121-101,-78 145 11,74-144-25,-29 50-1,-1 15-3,11 0 2,11 7-2,12-8 2,14-81-4,2 0-1,1 22 1,0-31-1,1 1 0,0-1 0,5 17 0,-5-22 0,0 1 0,1-1 0,-1 1 0,1-1 0,7 9 0,-3-7-1,0 0 1,0-1 0,1 0 0,0 0 0,0-1 0,11 6-1,-19-11 1,2 2 0,0-1-1,1 0 1,-1 1-1,1-1 1,-1 0-1,1 0 1,0 0-1,-1-1 1,1 1-1,0-1 1,3 1-1,3 0 1,-6-1 0,0 1 0,0-1 0,0 0 0,0 0 0,0 0 0,0 0 0,0-1 0,5 0 0,-1-2 0,-1-1 0,1 0 0,0 0 0,-1 0 0,0 0 0,0-1 0,6-6 0,-9 9 1,9-12 6,43-89 3,-45 77 5,28-128 13,-34 120-1,-1-121 7,-6 129-19,1 14-9,0-2-2,-1-1 0,-1 1 0,0 0 1,-1 0-1,-11-23 0,12 28 0,-29-42 0,10 14-4,23 36 0,0 1 0,-1-1 0,1 1 0,0-1 0,-1 1 0,1-1 0,0 1 0,-1-1 0,1 1 0,0-1 0,-1 1 0,1-1 0,-1 1 0,1 0 0,-1-1 0,1 1 0,-1 0 0,1-1 0,-1 1 0,1 0 0,-1 0 0,0-1 0,0 1 0,-1 3 0,6 6 0,14 3 0,15 0 0,22-6 0,27-9 0,-33-4-1,73-20 0,-93 16-4,-17 6 2,4-2 1,0-1-1,-1 0 0,-1-1 0,1-1 0,-1 0 0,-1-1 0,15-14 1,90-111-48,-57 65-2,-53 61 46,-6 8-14,6-4-52,-9 6 71,1 0 0,-1 0 1,0 0-1,1 0 0,-1 0 0,1 0 1,-1 0-1,0 0 0,1 0 1,-1 0-1,1 0 0,-1 1 0,0-1 1,1 0-1,-1 0 0,1 1 1,-1-1-1,1 0 0,-1 1 0,0-1 1,0 2-1,0-1 0,-1 0 0,1 1 0,0-1 1,0 1-1,0-1 0,0 1 0,0-1 0,1 1 0,-2 3 1,-4 17-5,0 0 1,2 0-1,0 1 0,2-1 1,1 1-1,2 41 1,0-40-1,2-1 1,0 1 0,2-1 0,0-1 0,10 27-1,-14-47-35,1 0 0,-1 1 0,0-1 0,1-1 0,0 1 0,-1 0 1,1 0-1,0-1 0,0 1 0,0-1 0,0 1 0,0-1 0,0 0 0,0 0 0,0 0 0,1 0 0,-1 0 0,0 0 0,1-1 0,-1 1 0,1-1 0,-1 1 0,3-1 0,-1 0-373,26 5-6373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3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6728,'0'0'104,"9"12"396,-5 5-443,-2 1 1,0 0 0,-1 0-1,-1-1 1,0 1-1,-1 0 1,-1 0 0,-1-1-1,-1 1 1,0-1 0,-1 0-1,-1 0 1,-15 30-1,-54 81 342,73-124-344,0 3 3,2-5 221,1-1-260,6 1-31,-4 0-67,2 3-1012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31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31 2696,'1'-1'-24,"4"-5"-9,-4 3-38,-1-3 6,0 4 179,0 2-23,0-1 1,0 1-1,0-1 0,0 1 0,0-1 0,0 1 0,0-1 0,0 1 0,0 0 1,1-1-1,-1 1 0,0-1 0,0 1 0,0-1 0,1 1 0,-1 0 1,0-1-1,1 1 0,-1-1 0,0 1 0,1 0 0,-1-1 0,0 1 0,1 0 1,-1 0-1,1-1 0,-1 1 0,0 0 0,1 0 0,-1 0 0,1-1 0,-1 1 1,1 0-1,-1 0 0,1 0 0,0 0 0,-1 0-53,1 0-1,-1 1 0,0-1 1,1 0-1,-1 0 1,0 1-1,0-1 0,1 0 1,-1 0-1,0 1 1,0-1-1,1 0 0,-1 1 1,0-1-1,0 0 1,0 1-1,0-1 1,0 0-1,1 1 0,-1-1 1,0 1-1,0-1 1,0 0-1,0 1 0,0-1 1,0 0-1,0 1 1,0-1-1,0 1 0,0-1 1,-1 0-1,1 1 1,0-1-1,0 0 1,0 1-1,0-1 0,0 0 1,-1 1-1,1-1 1,-9 25-19,7-19 81,-20 46 88,-38 125 176,55-161-349,4-11-2,-1 0-1,1-1 0,0 1 1,1 0-1,-1 0 1,1 0-1,0 6 1,0-11-12,0 11 30,1 0-1,0 0 1,3 15 0,-3-22-22,0 0 1,0-1-1,0 1 1,0-1 0,0 1-1,1-1 1,0 0-1,0 1 1,0-1-1,0 0 1,0 0-1,1 0 1,-1-1 0,1 1-1,-1-1 1,1 1-1,6 3 1,-2-3 8,-1-1 0,0 0 1,1 0-1,-1 0 0,1-1 1,-1 0-1,1 0 1,0-1-1,-1 0 0,1 0 1,0-1-1,-1 1 0,1-1 1,0-1-1,-1 1 0,0-1 1,1-1-1,-1 1 0,0-1 1,0 0-1,0 0 0,0-1 1,-1 1-1,10-9 0,23-26 52,50-34-1078,-36 32-4312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3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7000,'2'-15'0,"-1"13"1,0 0 7,1 0 4,8-5 5,-7 4 4,0 0 0,1 0 0,-1 1 0,1-1 0,-1 1 0,1 0 0,0 0 0,0 0 0,-1 1 0,1-1 0,0 1 0,1 0 0,-1 0 0,0 0 0,0 1 0,0-1 0,5 1 0,-7 1-12,-1 0 1,1 0-1,-1 0 0,0 0 1,1 0-1,-1 1 1,0-1-1,0 0 0,0 0 1,0 1-1,0-1 1,0 1-1,0-1 0,-1 1 1,1-1-1,0 1 1,-1 0-1,1-1 1,0 4-1,-1-4 3,2 7 9,0 0 1,-1 0 0,0 0 0,0 1-1,-1-1 1,0 0 0,-1 10-1,0-6-6,4 169 257,0-95 37,-5-86-206,-7 2-1,6-5-3,-6-29 1,1-1 1,2 1-1,1-1 0,-1-65 0,7 85-86,-1 10-8,0 0 0,0 1 0,1-1 0,-1 0 0,1 0 0,0 0 0,0 0-1,0 1 1,0-1 0,0 0 0,0 1 0,3-4 0,5-8 16,0 2-1,1-1 1,1 1 0,0 0-1,1 1 1,0 1 0,26-18-1,-24 17-13,-10 8-1,0 0-1,0 1 1,1-1-1,0 1 0,-1-1 1,1 1-1,0 1 0,7-3 1,3-1 11,2 0 9,34-8 1,-43 12-24,-1 0 0,1 0 0,-1 1 0,1 0 0,-1 1 0,1-1 0,-1 1 0,0 1 0,8 2 0,36 15 12,-48-17-15,0-1 0,-1 1 0,0 0 0,1 0 0,-1 0-1,0 0 1,0 0 0,0 1 0,0-1 0,0 1 0,-1-1 0,1 1 0,-1 0 0,0-1 0,0 1-1,0 0 1,2 5 0,-2-4 2,0-1 0,0 0 0,0 0 0,0-1 0,-1 1 0,1 0 0,-1 0 0,0 0 1,1 0-1,-1 0 0,-1 0 0,1 0 0,-1 4 0,-1 6 3,2 1 0,-1-6 6,0 0-1,0 0 0,-1 0 0,-4 14 0,-70 181 214,71-192-170,3-8-46,1 0 0,0-1-1,-1 1 1,1 1 0,0-1 0,1 0-1,-1 0 1,0 0 0,1 5 0,0-8 14,1 1-22,-1-1-1,0 0 1,1 0-1,-1 1 1,0-1-1,1 0 1,-1 0 0,1 0-1,-1 0 1,1 0-1,-1 0 1,0 0 0,1 0-1,-1 0 1,1 0-1,-1 0 1,1 0-1,-1 0 1,1 0 0,-1 0-1,0 0 1,1 0-1,-1 0 1,1 0 0,-1-1-1,0 1 1,1 0-1,-1 0 1,0-1-1,1 1 1,91-57-1182,-27 16-4799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3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 7176,'-21'7'-3,"-39"20"-49,9 0-94,-57 40 0,92-54 135,-22 21 1,16-9 12,1 1-1,-22 38 1,37-56 7,1 1 1,0-1-1,0 1 0,-5 16 0,2-3-2,-2-2-1,6-13 16,1-1-1,0 1 1,0 0-1,1 0 1,-2 10-1,1-4 22,0 1-1,1 0 1,0 20 0,3-32-25,-1 1 1,1-1-1,0 0 1,0 1-1,0-1 1,0 0-1,0 0 1,0 0-1,0 1 1,1-1-1,-1 0 1,1-1-1,0 1 1,-1 0-1,1 0 1,0-1-1,0 1 1,0-1-1,0 0 1,0 1-1,4 0 0,-4 0 9,0-1-3,0 0-1,0 0 1,0 0 0,0 0 0,0-1-1,0 1 1,0 0 0,0-1-1,0 0 1,0 1 0,1-1-1,-1 0 1,3 0 0,5 0 24,28 2 12,-20-4 47,22-10-521,53-24 0,-12-1-4366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33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0 6368,'-5'1'14,"0"-1"0,0 1 1,1 0-1,-1 0 0,1 1 0,-1 0 1,1-1-1,-1 1 0,1 0 0,0 1 1,0-1-1,0 1 0,0 0 1,0 0-1,1 0 0,0 1 0,-1-1 1,1 1-1,-4 5 0,-1 4 73,-1 0 0,1 1 0,-9 23 0,15-33-80,-32 89 245,8-18-95,1-11-51,-43 118 332,37-53-9,26-92-724,0 71 0,5-95-4825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33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7 555 6640,'-1'1'41,"-5"6"20,11-12-17,-1 0-1,1 1 0,0-1 1,0 1-1,6-4 0,16-11 284,153-99 1312,-66 51 199,-113 67-1819,42-21 1018,-41 20-843,-1 0-159,0 1 1,1-1-1,-1 1 1,0-1-1,1 1 1,-1 0 0,1 0-1,-1-1 1,0 1-1,1 0 1,-1 0-1,1 0 1,-1 1-1,1-1 1,-1 0 0,0 0-1,2 1 1,-2 4-16,-1-1-1,1 0 1,-1 0 0,0 1 0,0-1 0,-1 0 0,1 0 0,-1 0 0,0 1 0,-2 5 0,-5 30 25,3 2-19,1 14-19,1 3-2,1-4-3,1-23-22,6 53 0,8-90-60,-4-2 12,0 1 1,0-2 0,0 0 0,-1 0 0,0 0 0,-1-1-1,10-15 1,1 0-1122,26-29-6324</inkml:trace>
  <inkml:trace contextRef="#ctx0" brushRef="#br0" timeOffset="1">742 5 7624,'0'0'72,"0"-5"552,0 12-635,0 0 1,1 0-1,-1 0 0,2 0 1,-1 0-1,1-1 1,0 1-1,0 0 1,1-1-1,0 1 0,0-1 1,0 0-1,1 0 1,0 0-1,5 5 0,13 17-5355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3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0 4848,'-4'8'7,"1"-1"1,-1 0-1,-1 0 1,1-1-1,-1 1 1,0-1-1,-1 0 1,-11 10-1,-57 41 97,46-37-86,-14 13-11,25-18 14,-3 12 3,-24 43-1,36-48 57,3 12-20,-2 44 0,10-56 61,5 1-60,1-1 1,15 26-1,-10-32 106,-7-10-97,0 1-36,-1-1 0,1 0-1,0-1 1,1 0 0,0 0 0,0 0 0,0-1-1,0 0 1,17 5 0,45 3 227,-57-13 6,3-7-133,-1 0 0,22-14 0,-24 9 280,44-77 167,-48 68-153,-1-10-99,-1-1 1,-2 0-1,2-63 0,-7 81-273,0 11-31,0 0 0,0 0 0,0 0 0,-1 0 0,1 1 0,-1-1 0,0 0 0,0 0 0,-1 1 0,-1-5 0,-5-10 93,-1 0 1,0 1-1,-2 0 1,0 1-1,-13-16 1,-3 12 78,25 19-202,16 4-82,124-27-394,-128 22 467,-8 1 4,1 1 1,0 0-1,0-1 0,0 1 1,0 0-1,0 0 0,-1 1 0,1-1 1,4 2-1,13 1-42,-2 2-1,26 9 1,-36-11 36,0 0 1,-1 1-1,1 0 1,-1 0-1,0 1 0,0 0 1,0 0-1,10 11 1,-14-12 8,1 0 1,-1 0 0,-1 1-1,1-1 1,-1 1 0,1 0-1,-1 0 1,-1 0 0,1 0-1,-1 0 1,0 0 0,1 6-1,-1 2-3,-1-1-1,0 1 1,-4 21 0,-5 27-10,6-50 14,-5 32-17,-3-1 0,-22 60 0,32-100 10,-2-21-50,6-12 62,11-14 1,14-10 0,-9 27 0,42-46 1,-50 62 2,2 0 0,0 1-1,0 0 1,1 1 0,19-11 0,-17 11 4,103-61 100,-103 62-91,8-3 84,-11 7-60,4-1-15,0 0 0,0 1 0,0 1 0,1 1 1,0 0-1,18 0 0,67 6 83,-100-2-101,1-1 1,0 1 0,-1 0 0,1 0-1,-1 0 1,1 0 0,-1 0-1,0 1 1,1 0 0,-1-1 0,0 1-1,0 1 1,0-1 0,-1 0 0,1 1-1,0-1 1,-1 1 0,3 3-1,-4-5-4,2 8 45,-3-1-36,0 0-1,-1 0 1,-1 0 0,1 0-1,-1 0 1,0 0 0,-1-1-1,0 1 1,-5 9 0,-35 59 30,39-70-45,-83 120 69,46-72-41,30-40-17,-8 11 3,1 1-1,-19 36 1,1 10 7,35-71-17,1 0 0,-1 0 0,1 0 0,-1 0 0,1 0 0,0 0 0,-1 0 0,1 0-1,0 0 1,0 0 0,0 0 0,0 0 0,0 0 0,0 0 0,0 0 0,0 0 0,0 0 0,0 0-1,1 0 1,-1 1 0,0-1 0,1 0 0,-1-1 0,1 1 0,-1 0 0,2 2 0,-1-1 1,0-1-2,0 0 0,0 1 0,0-1 1,0 0-1,1 0 0,-1 0 0,0 0 0,1 0 0,-1 0 1,1 0-1,-1 0 0,1 0 0,-1-1 0,1 1 0,-1-1 1,3 1-1,9 1-34,-1-1 0,0-1 1,0 0-1,1-1 0,-1 0 0,0-1 1,15-4-1,-4 2-983,64-11-5416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19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0 705 10040,'8'3'39,"-1"-1"1,1 0-1,0 0 1,0 0-1,-1-1 0,1-1 1,0 1-1,0-1 1,0 0-1,11-3 1,9-2 264,45-14-1,-55 13-255,70-22 57,-50 15 109,-12 4-106,37-13 118,72-38 0,-51 15 171,79-57 0,-101 52-303,-38 29 147,-9 6-124,12-10 28,-1-2 0,30-42 0,31-46 351,-75 102-400,1-3 90,0 0-1,13-21 1,-25 36 60,-4 7-130,-42 87 8,-58 131 41,73-162-138,-71 156 10,78-163-32,4-3-3,4-11-2,7-14 0,8-26-1,-1-1 1,1 1 0,0-1 0,0 1 0,0 0 0,-1-1 0,1 1 0,0 0 0,0-1-1,0 1 1,0-1 0,0 1 0,0 0 0,0-1 0,0 1 0,0-1 0,1 1 0,-1 0-1,0-1 1,0 1 0,0-1 0,1 1 0,-1 0 0,0-1 0,1 1 0,-1-1 0,1 1-1,-1-1 1,0 0 0,1 1 0,-1-1 0,1 1 0,-1-1 0,1 0 0,-1 1 0,2 0 0,0-1-1,0-1 1,0 1 0,0 0-1,0 0 1,0-1 0,0 1-1,0-1 1,0 0 0,0 1-1,0-1 1,2-2 0,44-25-8,139-76-23,-105 56 14,-65 38 11,1-1 2,0 0 1,1 1-1,0 1 0,23-7 1,-19 12 3,-22 4 0,0 0 0,0 0 0,0 0 0,0 1 0,0-1 0,0 0 0,0 0 0,0 1 0,0-1 0,0 1 0,-1-1 0,1 1 0,0-1 0,1 2 0,10 14 0,-6 7 0,-4 6 0,-2 10 0,4 11 0,-2-32-1,2 0 1,8 24-1,-11-40 1,0 0 0,0 1-1,0-1 1,1 0 0,0 0-1,-1 0 1,1 0 0,0 0-1,0 0 1,0-1 0,0 1-1,0-1 1,0 1 0,0-1-1,1 0 1,-1 1 0,0-1-1,1-1 1,-1 1 0,1 0-1,3 0 1,-5 0-1,11-2-4,-2-1 3,1-2 0,-1 0-1,0 0 1,0-1 0,0 0 0,0 0 0,13-11 0,143-109-58,-149 111 56,28-26-28,69-65-80,-113 104 108,0 0 1,0 0-1,0 1 0,0-1 1,0 1-1,0-1 1,1 1-1,-1 0 1,0-1-1,0 1 1,1 0-1,-1 0 1,0 0-1,0 0 1,1 0-1,-1 0 1,0 0-1,0 0 1,1 1-1,-1-1 1,0 0-1,0 1 1,1-1-1,-1 1 1,0-1-1,0 1 1,0 0-1,0-1 1,0 1-1,0 0 1,0 0-1,0 0 1,0 0-1,0 0 1,-1 0-1,2 1 0,3 4-3,-1 0 0,0 0 0,0 0 0,3 7 0,-6-12 9,5 13-13,0 1 1,-1-1 0,-1 1-1,0 1 1,2 18 0,-4-21 5,6 47-4,-6-50 224,1-10 17,2-8-2188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3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953 23 7984,'-154'-18'149,"113"14"-26,-67 3 0,84 2-88,-6 1 159,-46 11 72,-110 34 0,103-18-220,52-15 49,-13 14-32,-44 38 1,69-44-23,-3 13-12,-20 44 1,41-78-28,1 1-1,-1 0 1,0-1 0,1 1 0,-1 0 0,1 0-1,0-1 1,-1 1 0,1 0 0,0 2 0,0 7 2,1 0-1,0 0 1,1 0 0,0 0 0,1 0 0,6 16-1,-8-26-2,-1 0 0,0 1 0,1-1 0,0 0 0,-1-1 0,1 1 0,0 0 0,-1 0 0,1 0 0,0 0-1,0 0 1,0-1 0,0 1 0,-1 0 0,3 0 0,19 12 5,1-1 0,-1-2 0,26 9 0,-18-12 1,50 6-1,22-4-3,145-19-1119,-111-1-4497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3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473 627 6368,'5'-7'7,"0"0"1,-1-1-1,0 0 1,-1 0-1,1 0 1,-2-1-1,1 1 1,-1-1-1,2-16 0,-4 25 5,0-1 0,-1 0-1,1 0 1,0 0-1,0 1 1,-1-1-1,1 0 1,0 0 0,-1 1-1,1-1 1,-1 0-1,1 0 1,-1 1-1,1-1 1,-1 1 0,1-1-1,-1 1 1,0-1-1,1 1 1,-1-1-1,0 1 1,1-1 0,-1 1-1,0 0 1,0-1-1,1 1 1,-2 0-1,0-1 19,-2-1 8,0 1 1,1 0-1,-1 0 1,0 0 0,0 1-1,-1 0 1,1-1-1,0 1 1,0 0-1,0 1 1,0-1 0,0 1-1,-5 1 1,-3 2 7,0 0 1,-17 8 0,18-6-26,-12 5 187,-110 81 81,106-70-115,-90 92 58,100-93-112,2 6-42,-17 40 0,31-67-75,1 1 0,0 0 0,0-1 1,-1 1-1,1 0 0,0 0 0,0-1 1,0 1-1,0 0 0,-1-1 0,1 1 0,0 0 1,0 0-1,1-1 0,-1 1 0,0 0 1,0-1-1,0 2 0,1-1 1,-1 2 0,1 0 1,0 0-1,0-1 1,0 1-1,0 0 1,0-1-1,0 1 0,1 0 1,0-1-1,-1 1 1,1-1-1,0 0 1,0 0-1,0 0 1,0 0-1,1 0 1,-1 0-1,0 0 1,1-1-1,-1 1 1,1-1-1,0 0 1,-1 0-1,1 0 1,5 1-1,13 2 11,1-1 0,-1-1 0,0-1 0,1-1 0,-1 0 0,25-5 0,5-7-3,-32 4 22,77-57 18,-76 47 9,-14 12-43,20-22 34,-1-1 0,27-41 1,-49 66-47,86-119 317,-87 121-136,-14 29-37,5-11-139,-14 40 56,-18 74 1,35-105-48,4 35 0,0-52-20,1 0 1,1 0 0,0 0-1,0 0 1,5 14 0,-4-16-1,1 1 0,-1-1 0,1 0 0,0 0 0,1 0 0,8 9 0,-6-8 0,1-1 0,0 1 0,0-1 0,17 9 0,-12-9 0,-1 0 0,1-1 0,19 4 0,-20-6 0,1 0 0,0-1 0,22 0 0,-12-4-1,0-1 1,0-1 0,-1-1 0,33-11-1,-26 4-4,124-65 1,-149 74 2,1 1 0,-1-1 0,1 0 0,-1 0 0,5-4 0,64-59-6,-3-16 4,-45 46-9,81-148-7,-88 147 1,48-144 0,-57 145 13,8-50-1,-1-7 6,-13 68 2,0 11 1,-1-1 0,0 1 0,-2-1 0,1 1-1,-2-1 1,-2-17 0,3 31 0,0 0-1,0 0 1,0 0-1,-1 0 0,1 0 1,0 1-1,0-1 1,-1 0-1,1 0 1,-1 0-1,1 1 0,0-1 1,-1 0-1,0 0 1,1 1-1,-1-1 0,1 0 1,-1 1-1,0-1 1,1 1-1,-1-1 1,0 1-1,0-1 0,1 1 1,-1 0-1,-1-1 1,1 1 1,-1 0 0,1 0 0,-1 0 1,1 0-1,-1 0 0,1 1 0,-1-1 0,1 0 1,0 1-1,-1-1 0,1 1 0,0 0 1,-1-1-1,-1 2 0,-4 3 15,0 0-1,0 1 1,1 0-1,-10 10 1,6-4-8,-28 40 56,-52 79 14,15-30 20,53-73-92,5-7 9,-17 28 1,-48 93 16,70-113-20,-21 104 3,33-110-9,3-10-4,0 0-1,1 0 1,0 0 0,12 23 0,-16-35-3,1 0 1,-1 0 0,1 0-1,0 0 1,-1 0 0,1 0-1,0-1 1,0 1-1,0 0 1,0 0 0,0-1-1,1 2 1,15 8 9,0-1 0,34 12 0,-30-18 3,96-9 4,-93-1-4,12-11-3,51-35 0,-61 33 23,121-110 20,-115 101 20,-19 17-71,114-106 135,-86 78-54,40-50 0,-73 80-39,-1 0 0,1 0-1,-2-1 1,0 0 0,8-18 0,-6 10 66,-5 11-21,-1 0 1,1 1-1,-2-1 1,1 0-1,0-16 1,-2 22 69,-2 0 33,2 2-189,0-1-1,0 1 1,0 0 0,0 0-1,0 0 1,0 0-1,0-1 1,0 1 0,-1 0-1,1 0 1,0 0 0,0 0-1,0-1 1,0 1-1,0 0 1,0 0 0,-1 0-1,1 0 1,0 0-1,0-1 1,0 1 0,0 0-1,-1 0 1,1 0-1,0 0 1,0 0 0,0 0-1,-1 0 1,1 0 0,0 0-1,0 0 1,0 0-1,-1 0 1,1 0 0,0 0-1,0 0 1,0 0-1,-1 0 1,1 0 0,0 0-1,-1 0 1,-4 5 31,0 1 0,1-1-1,-1 1 1,-4 7 0,-3 5 47,-102 146 57,66-88-135,24-32-5,-30 83 0,43-94-4,4-10 2,-3 9-4,1 0 0,-8 52 0,12 3-17,8-75-9,3-2 17,0-1 0,15 16 0,-10-20-24,-7-4 30,7 2-4,0 0 1,1-1-1,-1-1 0,1 0 1,-1-1-1,1 0 1,13-1-1,124-20-62,-112 12 24,189-71-1495,-95 28-5899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36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740 229 7800,'-19'-8'16,"1"1"39,1 1 1,-20-4-1,-19 1-3,31 8 122,7 1-95,-2 1-25,-1 0 0,0 1-1,1 1 1,0 1-1,-27 8 1,37-9-12,-17 6 11,1 0 0,0 2 1,-41 22-1,9 1-11,-69 52 1,119-78-42,0 0 0,0 0 0,-7 9 0,13-13 0,-1 0-1,1 0 1,-1 0 0,1 0-1,0 1 1,1-1 0,-3 7-1,4-8 1,-1 0-1,1 0 0,0 1 1,0-1-1,0 0 0,0 1 0,1-1 1,0 5-1,0-4 1,1 0 0,0 0-1,-1-1 1,1 1 0,1-1-1,-1 1 1,0-1 0,1 0 0,-1 0-1,7 6 1,0-5 6,5-1-4,0-2 0,0 0 1,0 0-1,0-2 0,17-1 1,-3-2 6,34-8 0,-42 6 12,1-1 0,-2-1 0,36-18 0,-34 15-9,170-76 262,6-11 181,-194 96-433,-2 1-19,0 1 1,0-1 0,0 1 0,-1-1 0,1 1 0,0-1 0,0 1 0,0 0 0,0-1 0,0 1 0,0 0 0,0 0 0,0-1 0,0 1 0,0 0 0,0 0 0,0 0 0,0 0 0,0 0 0,0 1 0,0-1 0,0 0 0,0 0 0,-1 1 0,1-1 0,0 0 0,0 1 0,0-1 0,0 1 0,0-1 0,-1 1 0,1 0-1,0-1 1,0 1 0,-1 0 0,2 0 0,-1 2-1,0 0-1,0-1 0,0 1 0,0 0 0,-1 0 0,1 0 1,-1 0-1,0 0 0,0 0 0,0 0 0,0 0 0,0 0 1,-1 0-1,1-1 0,-1 1 0,0 0 0,0 0 0,0 0 1,0-1-1,-2 5 0,-2 2 1,-1 1 0,0-2 0,0 1 0,-10 10 0,-17 14 0,21-23-6,-1 1-1,1-2 1,-2 1-1,-24 12 1,36-22-11,2 0 12,0 0 0,-1 0 0,1 0 0,-1 0 0,1 0 0,-1 0 0,1-1 0,0 1 0,-1 0 0,1 0 0,0 0 0,-1-1 0,1 1 0,0 0 0,-1 0 0,1-1 1,0 1-1,-1 0 0,1-1 0,0 1 0,0-1 0,-1 1 0,1 0 0,0-1 0,0 1 0,0 0 0,0-1 0,0 1 0,-1-1 0,1 1 0,0-1 0,0 1 0,0 0 0,0-1 0,0 1 0,0-1 0,0 1 1,0-1-1,1 1 0,-1 0 0,0-1 0,0 1 0,0-1 0,0 1 0,1 0 0,-1-1 0,12-28-18,-7 17 15,2 1 1,-1 0-1,2 1 1,-1 0 0,1 0-1,13-12 1,204-207-23,-198 206 21,111-68 1,-110 78-8,7 2 6,57-10 0,-72 22-6,-7 2 10,0 1-1,-1 1 1,1 0-1,13 8 1,-14-1-10,-9-7 9,2 1 0,-1 1 1,0-1 0,0 1-1,-1 0 1,0 0-1,0 1 1,-1-1 0,1 0-1,-2 1 1,1 0-1,0 14 1,-5 88-18,1-100 17,1 0 0,-1-1 0,-1 1 0,0-1 0,0 0 0,-1 0 0,0 0 0,-1 0 0,-6 8 0,5-7 0,0 0-3,-1 0 0,1-1 0,-2 0 0,1 0 0,-12 10 0,8-9 0,0 1-25,8-8 26,1 0 0,-1 0 0,0-1 0,0 1 0,0-1 0,0 0 1,-1 0-1,1 0 0,-1 0 0,1-1 0,-1 1 0,0-1 0,-5 1 0,7-1-25,-6-9-33,13-2 53,2 0-1,0 1 1,0 0 0,0 0 0,1 0-1,15-12 1,-6 5 7,44-41-3,-5 6 7,-19 23 5,55-32 0,-80 52 6,0 1-1,1 1 1,16-7 0,-9 5-6,-2 0 1,-10 5 9,0 0 0,1 0 0,16-4 0,43-4 69,-65 11-76,-1 0-1,0 0 0,1 1 0,-1-1 0,0 1 1,0-1-1,1 1 0,-1 0 0,0 0 1,0 0-1,0 0 0,0 0 0,0 0 0,0 1 1,0-1-1,-1 1 0,1-1 0,0 1 0,-1 0 1,3 3-1,-2-3 2,1 7 57,-2-3-58,-1 0-1,-1 0 1,1 0 0,-1 0 0,0-1 0,-1 1-1,1 0 1,-1-1 0,0 1 0,0-1 0,-1 1 0,0-1-1,0 0 1,-3 5 0,-8 8 9,-1 0-1,-31 28 1,11-12 1,3 5-14,31-36-5,-1 0 1,1 0-1,-1 0 0,1 0 1,0 0-1,0 0 0,0 1 1,1-1-1,-1 0 0,1 1 1,0-1-1,0 0 0,0 1 1,0-1-1,1 5 0,-1-7 0,0-1 0,0 1 0,0-1 0,0 0-1,1 1 1,-1-1 0,0 0 0,0 1 0,0-1-1,0 0 1,1 1 0,-1-1 0,0 0 0,0 0-1,1 1 1,-1-1 0,0 0 0,1 1 0,-1-1 0,0 0-1,0 0 1,1 0 0,-1 0 0,0 1 0,1-1-1,-1 0 1,1 0 0,16 8-300,1-1 1,0-1-1,32 8 0,22 2-5686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3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553 738 5560,'43'-49'128,"-16"21"2,-26 26-101,0-1-1,0 1 0,0 0 1,0-1-1,0 1 0,0-1 1,0 0-1,-1 1 0,0-1 1,1 0-1,-1 1 0,0-1 0,0 0 1,0 1-1,-1-1 0,0-3 1,0 2 17,-2-6 249,-1 5-243,0 0 0,0 0 0,0 0 0,-1 1 0,0 0 0,0 0 0,-9-6 0,0 6 236,11 4-246,-5 0 7,-1 0 0,1 0 0,0 1 0,-1 0 0,1 0 0,0 1 0,0 0 0,0 1 1,0 0-1,0 0 0,-8 5 0,-115 61 268,53-22 14,52-31-282,-44 30 12,45-28 53,-64 66 35,86-81-139,0-1 0,1 1 1,0 0-1,-1 0 0,1 0 0,0 0 0,1 0 1,-1 0-1,0 1 0,1-1 0,-2 5 0,0 3 8,-7 23 10,11-22 39,1-7-59,1-1 0,-1 1 1,1-1-1,0 0 1,0 0-1,1 0 0,-1 0 1,1 0-1,0-1 0,5 4 1,6-1 52,12-3-32,0-1 0,29-1 0,-30-5 11,106-39 13,-102 30-39,0-1 1,-1-2-1,31-22 1,-38 24-12,7-8 12,46-43 4,19-28-15,-5-9-4,-16-1 0,-54 73 0,15-37 0,-24 43 0,11-36 0,-16 42 0,-1 0 0,1-20 0,-4-32 0,-7 8 0,-7 15 0,-2 13 0,14 33 0,0-1 0,0 1 0,-1-1 0,1 1 0,0-1 0,0 1 0,-1 0 1,1-1-1,-1 1 0,1 0 0,-3-1 0,3 1 0,-1 1 1,1-1-1,0 1 0,-1 0 0,1-1 1,0 1-1,0 0 0,-1 0 1,1 0-1,0 0 0,-1 0 0,1 0 1,0 0-1,-1 1 0,1-1 1,-2 1-1,-1 1 2,0 0 0,-1 0-1,1 0 1,1 1 0,-6 4 0,-65 58 15,57-48-9,1 0-1,0 2 0,-20 31 1,26-35-6,0-1 3,0 0 0,1 1 0,1 0 0,0 0 0,1 1 0,1 0 0,-6 21 0,8-24 1,-16 51 7,-1 16-10,5-5-3,10-10 1,5-52 1,2 1-1,-1-1 1,2 0-1,4 22 1,-6-33-1,1 0 0,0 0-1,-1 0 1,1 0 0,0 0-1,0 0 1,0 0 0,0-1 0,0 1-1,0 0 1,0-1 0,1 1 0,-1 0-1,1-1 1,2 2 0,2 3 0,0 1 1,-5-6-1,0 1 0,1 0 0,0-1 0,-1 1 0,1-1 0,0 1 0,-1-1 0,1 0 0,0 1 0,0-1 1,0 0-1,0-1 0,1 1 0,3 1 0,22 6-569,58 10 0,-11-7-5192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3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17 729 8344,'-2'0'88,"-5"1"16,5-1 65,0 2 57,-2 1-329,16-10 1276,58-31-901,-30 12-113,47-39-1,-74 53-142,33-33 91,-34 32-44,0 0-1,-1-1 1,0 0 0,-2 0-1,1-1 1,11-28 0,-16 33-13,-3 6-10,0 0 0,0-1 0,0 1 0,-1-1 0,1 1 0,0-7 0,-2 10 15,1 1-51,-1-1-1,1 1 1,-1 0-1,1-1 1,-1 1-1,1 0 1,0-1-1,-1 1 1,1 0 0,0 0-1,-1 0 1,1 0-1,0 0 1,-1 0-1,1 0 1,0 0-1,0 0 1,-1 0 0,1 0-1,0 0 1,-1 0-1,1 1 1,-1-1-1,1 0 1,0 0-1,-1 1 1,1-1 0,0 0-1,-1 1 1,1-1-1,-1 1 1,1-1-1,-1 1 1,1-1-1,-1 1 1,0-1 0,1 1-1,-1-1 1,1 1-1,-1 0 1,0 0-1,22 35-2,-14-22 13,17 28-11,57 86-26,-75-115-7,0 1 1,-1 0-1,0 0 1,6 26-1,-11-37 15,-1 0 1,0 0-1,0 0 0,0 0 1,0 0-1,0 0 0,0 0 1,-1 0-1,1 0 1,-1-1-1,0 1 0,0 0 1,-2 4-1,-2 8-105,-31 94-424,35-105 504,1 4-4,0-7 17,2-1 26,0 0-1,1 0 0,-1-1 1,0 1-1,0-1 1,0 0-1,0 1 1,0-1-1,0 0 1,0 0-1,0-1 1,-1 1-1,1 0 1,0 0-1,2-4 1,4 0 0,37-28 1,136-87 21,-159 107-19,-12 7 2,1-1 0,-1 0 1,14-13-1,72-77 13,-82 75-9,-13 20-7,33-62 18,27-78 1,-56 133-17,3-26 1,-5 21-4,0 6 0,-5 17 0,-5 9-3,5-10-1,-1-1 0,1 1 0,0-1 0,-2 11 0,0 11-41,1 1 0,2 55 0,2-75 22,1-1 0,1 1 0,0-1-1,0 1 1,7 13 0,-7-18 8,-1 0 0,1 0 0,0-1 0,0 1 0,1-1-1,-1 1 1,1-1 0,0 0 0,0-1 0,9 7 0,-10-9 10,-1-1 0,0 1 0,1-1 0,-1 0 1,1 0-1,-1 0 0,0 0 0,1 0 0,-1 0 0,1-1 0,-1 1 0,0-1 0,0 0 1,5-1-1,-2 0-2,1 0 9,0 0 0,0 0 0,0-1 0,0 0 0,-1 0 1,0 0-1,1-1 0,-1 0 0,0 0 0,-1 0 0,1 0 0,-1-1 0,0 0 0,0 1 0,0-2 0,-1 1 1,6-11-1,-4 8-4,-2 2 7,0 0 0,0 0 1,-1 0-1,1 0 0,-1 0 0,-1 0 0,1-1 1,-1 1-1,0-1 0,0 1 0,-1-13 0,0 16-2,0 0 2,-1 0-1,1 0 1,0 0-1,-1 0 0,0 0 1,1 1-1,-1-1 1,-1 0-1,1 1 0,0-1 1,0 0-1,-1 1 1,0 0-1,1-1 0,-1 1 1,0 0-1,0 0 1,-2-2-1,1 1 2,2 2-2,0 0-1,0 1 1,0-1 0,0 0 0,-1 0 0,1 0 0,0 1-1,-1-1 1,1 1 0,0-1 0,-1 1 0,1 0 0,0-1 0,-1 1-1,1 0 1,-1 0 0,1 0 0,0 0 0,-3 0 0,-1 0 5,-23 2 3,15 3 3,-20 18 4,-11 15-14,-111 117-6,135-138-5,12-10-2,-1 1-1,2-1 0,-11 13 1,3-1-8,2 0 0,-15 27 0,23-29-24,2 13 11,1 41 0,6-51-17,1-7 33,1 0 1,0 0 0,1 0-1,0-1 1,1 0 0,0-1-1,1 1 1,0-2-1,0 1 1,20 15 0,-16-16 0,-8-6 7,-1 0-1,1-1 1,0 0-1,0 0 0,0-1 1,1 1-1,7 1 1,7 3-9,0-1 0,26 4 0,-29-11 9,32-13 4,25-21 1,89-72 2,-133 83 13,-9 8-4,5-5 2,-1 0 0,0-2 1,36-44-1,38-68 44,-83 107-2,-12 20-40,11-23 19,-2-1 0,-1 0 1,12-49-1,-19 61 4,22-103 107,-16-14 145,-11 133-272,0-5 11,0-1 0,0 0 0,-1 1-1,0-1 1,-3-11 0,-4-5 23,7 25-51,0 1 0,1 0-1,-1-1 1,0 1 0,0-1 0,1 1-1,-1 0 1,0 0 0,0-1 0,0 1 0,0 0-1,1 0 1,-1 0 0,0 0 0,0 0-1,0 0 1,0 0 0,1 0 0,-1 0 0,-1 1-1,2-1 1,-16 7 1,7 0-13,0 1 0,1 1 0,0-1 1,0 2-1,-12 18 0,-28 54-67,39-67 68,3-6-20,1 1 1,1-1-1,-5 13 0,-28 100-120,4 49-306,33-168 446,-2 8-17,-2 12-22,1-1-1,1 1 0,1 0 0,1 0 1,1 0-1,6 37 0,4-18 7,24 60 1,-13-61 38,-17-32 11,0-1 0,1 0 0,0 0 0,0 0 0,1-1 0,0 1 0,0-2 0,0 1 0,14 7 0,-20-13 2,0-1 1,0 0-1,1 0 0,-1-1 0,0 1 0,0 0 0,1 0 0,-1 0 0,0-1 0,0 1 0,0-1 0,0 1 1,1-1-1,-1 1 0,0-1 0,0 0 0,0 1 0,0-1 0,0 0 0,0 0 0,-1 0 0,1 0 0,0 0 0,0 0 1,0-1-1,2-1 52,75-73-1119,-23 22-4908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3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8160,'13'6'26,"0"-2"-1,0 0 1,0 0 0,1-2 0,18 3 0,-17-3 19,138 17 318,-141-18-344,11 1 42,1-2 0,-1-1 0,45-6 0,-44 4-46,-5 1 15,1-1 0,-1 0 0,27-10 0,-38 10-5,0 0-1,-1-1 1,0 0-1,1-1 1,-2 0 0,12-9-1,-6 5 24,14-12 108,-23 19-109,-4 6-27,0-1 1,0 0-1,0 1 1,0-1 0,-1 0-1,-2 5 1,-43 63 8,17-19-26,26-46-3,-9 18-14,-15 38 0,24-52 8,1 0 1,0 0-1,1 0 1,0 0-1,1 1 1,0-1-1,0 21 1,2-24-10,0 1 1,0-1 0,0 0-1,1 0 1,0 0 0,1 0 0,-1-1-1,1 1 1,1 0 0,4 7-1,-5-11 0,-1 0 0,1 0 0,0 0 0,0 0 0,1-1-1,-1 1 1,0-1 0,1 0 0,0 0 0,-1 0 0,1 0-1,8 2 1,-9-4 5,0 1 0,1-1 0,-1 0 0,0 0 0,1 0 0,-1 0 0,0-1 0,1 0 0,-1 1 0,0-1 0,0 0 0,1 0 0,-1-1 0,0 1-1,0-1 1,5-3 0,26-20 9,31-27 13,-55 41 15,3-9-1,0 0 0,-2-1 0,11-25 0,-16 31-10,7-16 72,1 1 0,1 1 0,30-43 0,-44 70-48,4-2 7,-5 3-45,0 1 0,0 0 0,1-1 0,-1 1 0,0 0 0,0 0 0,0-1 0,0 1 0,0 0-1,1-1 1,-1 1 0,0 0 0,0 0 0,1-1 0,-1 1 0,0 0 0,0 0 0,1 0 0,-1-1 0,0 1 0,1 0 0,-1 0 0,0 0 0,1 0 0,-1 0 0,0-1-1,1 1 1,-1 0 0,0 0 0,1 0 0,-1 0 0,0 0 0,1 0 0,1 0-4,-2 0 4,1 0 0,0 0-1,0 0 1,0 0-1,0 0 1,0 0 0,0 1-1,0-1 1,-1 0-1,1 0 1,0 1-1,0-1 1,0 0 0,0 1-1,-1-1 1,1 1-1,0-1 1,0 1 0,-1 0-1,1-1 1,0 1-1,-1-1 1,1 1-1,-1 0 1,1 0 0,-1-1-1,1 1 1,-1 0-1,0 0 1,1 0 0,-1 0-1,1 1 1,2 28 3,-10 14 0,-9 8-3,8-26-20,0 0 0,-6 38 0,13-54 11,0 0 1,1 0-1,0 0 0,0 0 1,1 0-1,1 0 1,-1 0-1,2 0 0,4 15 1,-3-15-2,-3-7 0,0 1 0,1-1 0,-1 0 0,1 0 0,0 0 0,0 0 0,4 5 0,4 5-18,0-1 0,1-1 1,1 0-1,0-1 0,0 0 1,1 0-1,17 8 0,-28-17 23,0 0-1,0 0 0,1 0 1,-1 0-1,0-1 0,1 1 0,-1-1 1,0 0-1,1 1 0,-1-1 0,1 0 1,-1 0-1,1-1 0,-1 1 1,0 0-1,5-2 0,0-1 4,0 0 0,0 0 0,11-8-1,-11 7-1,41-27 2,-39 25-1,10-6 5,-1 0 0,0-2-1,30-28 1,-21 5-1,-4 1 2,-7 6-2,-4 1 2,-4-2-2,-5 15 2,0 0 1,-1-1-1,-1 1 0,-1 0 1,-2-31-1,1 42 3,0-1 0,0 1 0,0-1 0,0 0 1,-1 1-1,0 0 0,0-1 0,-1 1 0,1 0 0,-1 0 0,-5-6 0,7 10 46,0 1-48,1 0 0,-1 0 0,1-1 0,-1 1 0,1 0 0,0 0 0,-1 0 0,1 0 0,-1 0 0,1 0 0,-1 0 0,1 0 0,-1 1 0,1-1 0,0 0 0,-1 0 0,1 0 1,-1 0-1,1 1 0,0-1 0,-1 0 0,1 0 0,-1 1 0,1-1 0,0 0 0,-1 1 0,1-1 0,0 0 0,0 1 0,-1-1 0,1 0 0,0 1 0,0-1 0,0 1 0,-1-1 0,1 0 0,0 1 0,0-1 0,0 1 0,0-1 1,0 1-1,0-1 0,0 0 0,0 2 0,-1 10 10,0 0 1,2 0 0,-1 1-1,1-1 1,1 0 0,1 0-1,-1 0 1,2 0 0,-1 0-1,2-1 1,9 19 0,16 56 8,-27-82-23,0 2 1,-6 17-1,-17 52-12,-2 7-10,16-47-27,3-19 7,-1 31-1,5-43 15,2 1-6,0-3 1,4 1 6,-1-4 1,8-9-2,23-19 0,5-4-13,14-7-1101,5-1-4533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3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5024,'3'-14'2,"1"-8"39,3-2 8,-4 19 51,4-2 27,-6 7-113,0 0 1,0 0 0,0 0-1,-1 0 1,1 0 0,0 0-1,0 0 1,0 0 0,0 0-1,-1 0 1,1 1 0,0-1-1,0 0 1,0 1 0,-1-1-1,1 1 1,0-1 0,0 1-1,-1-1 1,1 1 0,0-1-1,0 2 1,-1-2 6,5 4 26,-1 0 1,0 1-1,0 0 0,-1-1 1,0 1-1,0 0 0,0 1 1,0-1-1,-1 0 0,1 1 1,1 9-1,2 9 156,5 31-1,-10-46-170,2 14 110,-1 1 0,-1 0 0,-1-1 0,-5 36 0,3-43-121,-1 6 80,-1 0 0,-9 28 0,5-17-37,-21 124 62,29-156-126,0 4 14,0 0 3,0-3 7,-5-26 65,3 20-83,1 1-1,0 0 1,1-1 0,-1 1 0,0-1-1,1 1 1,0-5 0,0-24 39,2 1 1,1-1-1,1 1 1,2 0 0,15-45-1,-4 30 3,60-131 80,-73 167-125,6-14 47,20-31 0,-29 54-43,0 0 1,0 0-1,0 0 1,0 0-1,0 0 0,0 1 1,0-1-1,0 0 1,0 0-1,0 1 1,1-1-1,-1 1 1,0-1-1,1 1 0,-1 0 1,0 0-1,1-1 1,-1 1-1,0 0 1,1 0-1,-1 0 1,0 0-1,1 0 0,-1 1 1,2-1-1,1 1 6,0 0-1,-1 0 0,1 1 0,0-1 1,-1 1-1,1 0 0,-1 0 0,6 4 1,-6-3-7,0-1 1,0 1-1,0 0 1,-1 0-1,1 0 1,-1 0 0,0 1-1,0-1 1,0 0-1,0 1 1,-1 0-1,0-1 1,1 1-1,-1 0 1,0 0-1,-1 0 1,1 0 0,-1 0-1,0 0 1,0 0-1,0 6 1,-8 34 1,-4 2-23,-24 57 0,29-87 13,-8 23-61,-19 107-193,31-129 242,-1 27-133,3-32 118,0 12-67,1 30 0,1-45 63,0 0-1,0 0 1,1 0 0,0 0 0,1 0 0,0-1-1,8 17 1,-8-20 24,0 0 0,0 0-1,1 0 1,0 0 0,0 0 0,0-1 0,0 0-1,1 1 1,-1-2 0,1 1 0,7 4-1,19-1 8,-11-6 14,0 0 0,0-2 1,38-5-1,2-2 114,97-29 0,-78 9-1070,1-2-3869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46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386 290 3952,'0'-48'455,"0"46"59,0-12 1385,0 4-1706,0 7 1595,0 4-1769,1-1 0,-1 1 0,1-1 0,-1 1-1,1 0 1,-1-1 0,0 1 0,1 0 0,-1-1 0,0 1 0,1 0 0,-1-1-1,0 1 1,0 0 0,0 0 0,0-1 0,0 1 0,0 0 0,0 0 0,0-1 0,0 1-1,0 0 1,0 0 0,-1 0 0,-20 107 232,11-77-111,-64 153 52,54-142-71,-82 206 55,83-196-48,-61 186 55,68-196-62,-32 153 54,39-159-55,3 120 44,6-132-63,3-6-53,1 0 0,17 31 0,-25-49-43,1 1 0,-1 0 1,1 0-1,-1-1 0,1 1 0,0 0 0,-1-1 0,1 1 1,0-1-1,-1 1 0,1-1 0,0 1 0,0-1 0,-1 1 1,1-1-1,1 1 0,11 3 21,1 0-1,-1 0 1,1-1-1,18 1 1,-9-6 62,112-45 36,-107 31-56,9-13-21,50-51-1,-66 53-11,22-42 4,0-14-30,-34 60-8,-2 0 0,0-1 0,-1 0 0,3-36 0,-8 32-6,-16-103-2,9 108-19,-7-8 4,-21-35 1,21 51-31,-5 1 28,-1 2-1,-30-16 1,29 22-55,13 5 58,-5-1 0,0 0 1,0 1-1,0 0 1,0 1-1,0 0 1,0 1-1,-21 5 1,26-5 10,-41 12-109,45-12 108,0 0 1,1 0-1,-1 0 1,0 0-1,1 1 1,-1-1-1,1 1 1,-1 0-1,1 0 1,0 0-1,0 0 1,0 0-1,0 0 1,-3 5-1,5-6 5,0 0 1,0 0-1,1 0 1,-1-1-1,1 1 0,-1 0 1,0 0-1,1-1 1,0 1-1,-1 0 0,1 0 1,-1-1-1,1 1 1,0-1-1,-1 1 0,1 0 1,0-1-1,0 1 1,-1-1-1,1 0 0,0 1 1,0-1-1,0 0 1,1 1-1,4 2-4,-4-2 6,0 0 0,0-1 0,0 1 0,0 0 0,0-1 0,1 0 0,-1 1 0,0-1 0,0 0 0,1 0 0,-1 0 0,0 0 1,1-1-1,2 0 0,28-4-28,46-15 1,79-37-36,-112 39 53,124-53-5,-136 55 6,123-66-19,-130 62-47,7-14 13,43-55 0,-60 61-146,22-56-332,43-137 0,-80 213 510,2-2-52,-1 0 0,0-1 0,-1 0-1,0 1 1,0-1 0,-1 0 0,-1 0 0,-1-18 0,2-5-369,-3 33 386,2 1 67,-1 0 0,1-1 0,-1 1 1,0 0-1,1 0 0,-1-1 0,0 1 0,1 0 1,-1 0-1,0 0 0,0 0 0,1 0 1,-1 0-1,0 0 0,1 0 0,-1 0 1,0 0-1,1 0 0,-1 0 0,0 1 0,1-1 1,-1 0-1,-1 1 0,0 1-1,-6 5-1,1 0 0,-1 1-1,1 0 1,0 1-1,1-1 1,-8 15 0,-25 39-3,-21 36 6,-74 119 2,108-176 6,-90 144 5,99-151 9,-47 124 16,57-129-3,3-1-16,2 0 0,1 34 0,5-46 57,-2-11-62,1 0 0,0 0-1,1 0 1,-1 0 0,1-1 0,-1 0-1,1 1 1,10 6 0,-14-11-8,1 1 1,-1-1 0,1 0-1,0 1 1,-1-1 0,1 0-1,-1 1 1,1-1-1,0 0 1,-1 0 0,1 0-1,0 0 1,0 0 0,-1 0-1,1 0 1,0 0-1,0 0 1,22-2 43,0-1 0,27-7 0,-27 2 51,100-64 37,-100 53-49,145-172 117,-109 110-170,17-31 4,-69 100-35,-3 3 0,1 1 0,0-1 0,0 1 0,7-7 0,-13 36 17,-11 16-7,6-23-5,1 0 0,1 0 1,-4 27-1,7-34-6,1-1 1,-1 1-1,1 0 1,1 0-1,-1-1 1,1 1-1,1 0 1,-1-1-1,1 1 1,0-1-1,0 1 1,5 7-1,-5-11 0,1 0 0,0 0-1,0 0 1,1 0 0,-1-1 0,0 0-1,1 1 1,0-1 0,-1 0 0,1-1-1,0 1 1,0-1 0,7 2 0,-1 0 0,-5-2-1,-1 0 0,0 0 0,1 0 0,-1-1 0,0 0 1,1 0-1,6 0 0,32-4 11,10-8-9,-45 9-1,1-1 0,0 1-1,-1-1 1,0-1 0,0 0 0,-1 0-1,1 0 1,-1-1 0,0 0 0,0 0 0,-1-1-1,9-10 1,-11 9 0,-1 1 0,0-1 1,0 0-1,0 1 0,-1-1 0,0 0 0,0 0 0,-1-1 0,0 1 1,-1 0-1,0 0 0,0-1 0,-1 1 0,0 0 0,0 0 1,-1 0-1,0 0 0,-4-10 0,6 16-2,-1 0 1,1 0-1,-1 0 0,0 0 1,0 0-1,0 0 0,0 0 0,0 0 1,0 1-1,0-1 0,-1 0 1,-1-1-1,-2-3 2,-13-12 1,2 7 1,0 7-2,14 4-76,0 0 0,1 0 1,-1 1-1,0-1 0,1 0 0,-1 1 0,0-1 1,1 1-1,-1 0 0,1-1 0,-1 1 0,1 0 1,-1 0-1,-1 2 0,-8 5-5420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4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93 6192,'0'12'32,"-1"0"0,0 0 0,-1-1 0,-1 1 0,-5 17 0,-28 56 337,3-11-153,31-68-167,0 0 0,0 0-1,0 0 1,1 0 0,0 0 0,0 1-1,0-1 1,1 0 0,0 0 0,0 1-1,1-1 1,-1 0 0,3 7 0,-2-11-23,0 1 0,1-1 1,-1 1-1,1-1 0,0 0 0,0 1 0,0-1 1,0 0-1,0 0 0,0-1 0,0 1 1,1 0-1,-1-1 0,1 1 0,-1-1 1,1 0-1,-1 0 0,6 1 0,1 2 10,-6-3-16,-1 0 0,1 0 0,0-1-1,0 1 1,0-1 0,0 1 0,0-1 0,0 0-1,-1 0 1,1 0 0,4-1 0,17-2 79,-1-1 0,0 0 0,0-2 1,40-16-1,-51 16-80,38-20 90,-31 14-46,0 0-1,0-1 1,-1-1 0,-1 0 0,-1-1 0,19-22 0,-32 33-46,20-24 130,-23 28-138,1-1-1,0 1 0,-1-1 0,1 0 1,0 1-1,-1-1 0,1 1 1,0 0-1,-1-1 0,1 1 0,0-1 1,0 1-1,0 0 0,-1 0 1,1-1-1,0 1 0,0 0 0,0 0 1,-1 0-1,1 0 0,0 0 1,0 0-1,0 0 0,0 0 0,0 1 1,-1-1-1,1 0 0,0 0 1,0 1-1,-1-1 0,1 0 0,0 1 1,0-1-1,-1 1 0,1-1 1,0 1-1,-1-1 0,1 1 0,0 0 1,5 6 33,-3-2-27,1 0 1,0 0-1,0-1 0,0 1 0,0-1 1,1 0-1,0 0 0,0-1 1,0 1-1,0-1 0,0 0 1,7 2-1,-1-2-5,-1 0 1,1-1-1,0-1 0,0 0 1,0 0-1,0-1 0,0 0 1,13-3-1,-1-1 11,-1 0 1,37-13-1,-54 15-14,-1 0-1,1 0 0,0 0 1,-1 0-1,0-1 0,1 0 0,-1 0 1,0 0-1,0-1 0,-1 1 1,4-5-1,-3 4 1,1-6 40,-1-6-27,-1 0 1,-1 0-1,-1 0 1,-1 0 0,0 0-1,-3-23 1,2 32-10,0 0 0,-1 0 0,1 0 0,-2 1 0,1-1 0,-1 1 0,0-1 0,0 1 0,-1 0 0,1 0 0,-1 0 0,-1 1 0,1-1 0,-1 1 0,-9-8 0,12 12-13,-8-6 25,10 7-21,0 1-1,-1-1 0,1 0 0,-1 0 0,1 0 1,0 0-1,-1 1 0,1-1 0,0 0 0,-1 0 1,1 0-1,0 1 0,-1-1 0,1 0 0,0 1 0,0-1 1,-1 0-1,1 1 0,0-1 0,0 0 0,0 1 1,-1-1-1,1 1 0,0-1 0,0 0 0,0 1 1,0-1-1,0 0 0,0 1 0,0 0 0,-1 1 0,1 0-1,0 1 1,-1-1-1,1 0 1,0 0 0,0 0-1,1 0 1,-1 1-1,1 1 1,1 2-57,0-1 0,1 0 0,0 1 0,0-1 0,0 0 0,1-1-1,0 1 1,0-1 0,0 1 0,0-1 0,6 4 0,-2-1-554,34 33-5803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4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280 185 6728,'-1'-1'0,"0"1"0,0 0 0,0 0 0,0 0 0,0 0 0,0 0 0,0 0 0,0 1 0,0-1 0,0 0 0,0 0 0,0 1 0,0-1 0,0 1 0,0-1 0,0 1 0,0-1 0,-1 2 0,-3 1 0,-22 17 0,27-20 0,-22 18-6,0 2 1,-25 28 0,5 0-9,-1 11 13,29-36 6,-21 50 1,32-59 14,4-7-15,-1 0 0,2 0 0,-1 0 0,1 0 0,0 0 0,4 9-1,2-6 51,0-6-40,0 1 0,1-1 0,0 0 0,0-1 0,0 0 0,0-1 0,0 0 0,0 0 0,1-1-1,-1 0 1,1 0 0,-1-1 0,1-1 0,9-1 0,47-5 18,-39 2 61,96-35 38,-104 29-32,-2-3-54,-1 0-1,20-24 1,-28 22 42,-5-3-42,0-2 0,0-33-1,-6 33 89,-5 0-87,0 0 0,-2 1 1,-12-21-1,21 40-32,0-1-1,-1 0 1,1 0 0,0 1-1,-1-1 1,1 1 0,-1-1-1,0 1 1,-1-2 0,-18-10 36,0 0 0,-1 1 0,-25-9 0,22 15 89,-89-1 57,97 10-50,7 1-107,1 0 0,0 1 0,0 0 0,-14 11 0,17-7 80,5-4-100,0 1 0,0-1 0,1 0 0,0 0 1,0 1-1,0-1 0,3 8 0,-3-12-17,0-1 1,0 1-1,0-1 0,0 0 0,0 1 1,0-1-1,0 1 0,1-1 0,-1 0 1,0 1-1,0-1 0,1 0 0,-1 1 1,0-1-1,0 0 0,1 1 0,-1-1 1,0 0-1,1 0 0,-1 1 0,0-1 1,1 0-1,-1 0 0,1 0 1,-1 0-1,1 1 0,14 5 27,0 0 0,0-1 0,23 4 0,-14-7 17,50-5-1,27-12-36,-60 6-18,0-1 0,-1-2 0,71-31 0,221-95-191,-263 104-47,-56 27 192,0 1-1,0 0 1,15-4 0,-27 10 53,-1 0-1,1 0 1,-1 0-1,1 1 1,0-1-1,-1 0 1,1 0-1,-1 1 0,1-1 1,-1 1-1,0-1 1,1 0-1,-1 1 1,1-1-1,-1 1 1,0-1-1,1 1 0,-1-1 1,0 1-1,1-1 1,-1 1-1,0-1 1,0 1-1,0-1 1,0 1-1,1-1 1,-1 1-1,0 0 0,0 0 1,1 2 0,-1 0 1,0 0 0,1 1-1,-1-1 1,0 0-1,-1 6 1,-4 17 4,-1 0-1,-13 32 1,16-48 0,-9 21 36,-73 147 24,64-140 17,-83 158 54,86-156 26,7-14-78,-11 27 88,-23 88-1,17-7 98,27-128-230,0 1 0,0 0 0,1 0 0,0 0 1,0 0-1,1 0 0,0 0 0,0 0 0,1 0 0,2 8 0,-1-7-6,-2-5-13,0-1 0,0 1 0,0-1 0,0 0 1,0 0-1,1 0 0,-1 0 0,1 0 0,0 0 0,-1 0 1,1 0-1,0-1 0,0 1 0,0-1 0,0 1 0,0-1 1,1 0-1,1 1 0,-1 0 6,0-1-4,0-1 1,0 1-1,0 0 0,0-1 1,0 1-1,0-1 1,1 0-1,-1 0 0,0-1 1,0 1-1,0 0 0,0-1 1,0 0-1,3-1 1,-2 1 2,-2 1-9,1-1 0,-1 0 1,1 0-1,-1 0 0,0 0 0,1 0 0,-1 0 0,0 0 0,0-1 0,0 0 0,0 1 0,0-1 0,0 0 0,0 0 0,-1 0 0,4-3 0,-4 3-7,1-8 27,-4-29 4,-8-33-30,9 71-9,-8-49 0,-28-86 0,20 86-123,-40-79-1,56 128 122,1 0 0,-1-1-1,0 1 1,1-1 0,-1 1-1,1 0 1,0-1 0,-1 1-1,1-1 1,0 0 0,0 1-1,0-1 1,0 1 0,0-1-1,1 1 1,-1-1 0,0 1-1,1-1 1,-1 1 0,1 0-1,-1-1 1,1 1 0,0-1-1,0 1 1,-1 0 0,1 0 0,0-1-1,0 1 1,2-2 0,2-1 1,0 0 0,0 0 0,1 1 1,-1-1-1,1 1 0,7-3 1,40-14 0,132-13 22,-133 25-8,58-9 39,-23 1-8,22-5-35,82-24-1370,-104 25-5440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19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10936,'0'0'120,"0"3"-20,1 16 150,1 1 0,7 25 1,-7-33-234,0 1 17,1-1 1,8 25 0,-2-12-19,-1 0-10,12 27 0,-14-40-149,0-1 0,1 0 0,1 0 0,0-1 1,0 0-1,1 0 0,0-1 0,1 0 0,20 14 1,29 23-6998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4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59 154 7712,'18'34'-15,"1"-1"0,34 44-1,-44-64 14,-5-8-1,0 1 0,1-1-1,0 0 1,9 8 0,21 16-11,8-1 12,-31-23 21,1 0 0,-1-1 0,1-1 0,0 0 0,0 0 0,0-1 0,0-1 0,0 0 0,0-1 0,0 0 0,18-3 0,-28 2 11,1 0 0,-1 0 0,0 0-1,0 0 1,0 0 0,0-1 0,0 0 0,0 1 0,0-1 0,0 0 0,0 0 0,-1-1 0,1 1 0,-1 0 0,0-1 0,3-3-1,-2 3 20,1-4 23,1 1 0,-1-1 1,0 0-1,0 0 0,-1 0 0,0 0 0,0-1 1,-1 1-1,2-10 0,-1 6 9,0-1 50,1-1 1,-2 0-1,0 0 0,0 0 1,-1 0-1,-1-15 0,0 17-66,-1 4-4,1 0-1,-1 0 1,1 0 0,-2 0 0,1 1 0,-1-1 0,0 1 0,-1-1 0,1 1-1,-7-10 1,6 9-21,2 5-16,0 0 0,0 0 1,0 0-1,0 0 0,-1 1 0,1-1 1,0 0-1,-1 0 0,0 1 0,1-1 0,-1 1 1,0-1-1,0 1 0,-3-2 0,-3-2 26,-23-13 16,15 14 55,-5 4-67,-1 1 0,-36 7 1,56-8-49,0 1 1,-1-1 0,1 1-1,0 0 1,0 0 0,0 0-1,0 0 1,-4 2 0,-23 18 19,1 1 0,-35 34 0,40-28 8,-76 116 7,84-115-34,-13 37-1,20-45-5,-8 31 0,13-35-2,1 1 1,0 0-1,1 1 1,2-1-1,2 21 1,2-15-13,42 91-9,-46-114 20,0 1 0,-1-1 1,1 1-1,0-1 0,0 0 0,0 1 0,0-1 0,0 0 0,1 0 0,-1 1 0,0-1 0,0 0 1,2 1-1,16 9-6,1 0 0,-1-1 0,2-1 1,32 10-1,-49-18 4,-1 0 0,1 0 0,0 0 0,0-1 0,-1 0 0,1 1 0,4-2 0,49-3-15,75-14-1,-90 4-6,173-93-14,-172 80 1,161-110-12,-167 108 5,122-132-20,-134 126 21,-1 3 20,6-10-11,32-60 1,7-15-105,-68 115 128,-1 1 4,-1-7 7,-4 3 2,2 3 11,-8-2-20,10 4 18,-1 0 0,1 1 1,-1-1-1,0 1 1,1-1-1,-1 1 0,1-1 1,0 1-1,-1 0 0,1 0 1,-1 0-1,-1 1 1,-3 5-4,1-1 1,0 1 0,0 0-1,0 0 1,1 0 0,0 0-1,-4 10 1,3-6-3,-18 26 32,-47 59 0,49-70-27,-4 5 45,-125 116 21,119-121-48,11-10-15,-8 6-2,0 1-1,2 2 0,-31 36 1,13-6 2,6 0-10,30-42-463,1 1 0,-11 26 0,9-15-6440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48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8968,'1'9'17,"0"-1"1,1 0-1,-1 0 0,2 0 1,4 14-1,20 38 177,-19-42-124,8 18 189,10 41 0,-6-14 24,59 129 478,-46-125-474,-27-57-255,42 69 292,-42-71-291,0 0 1,0 0 0,1-1 0,-1 0-1,2 0 1,-1 0 0,15 9-1,-22-16-32,1 0 0,-1 1 0,1-1-1,-1 0 1,1 0 0,-1 1 0,1-1-1,0 0 1,-1 0 0,1 0 0,0 0 0,-1 1-1,1-1 1,-1 0 0,1 0 0,0 0-1,-1 0 1,2-1 0,3 1 2,2 0-1,0-1-1,1 0 0,-1 0 0,0-1 0,1 0 0,-1 0 0,0-1 1,0 0-1,-1 0 0,12-7 0,104-65-1402,-50 30-5599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49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160 330 7352,'4'-8'21,"-4"6"-7,1 0 0,0 0 0,0 0 0,0 0 1,0 0-1,0 1 0,1-1 0,-1 0 0,0 1 0,1-1 1,-1 1-1,1-1 0,0 1 0,0 0 0,-1 0 0,1-1 0,0 1 1,0 1-1,0-1 0,0 0 0,0 0 0,4 0 0,-6 2 10,1-1-1,0 1 1,-1 0 0,1 0-1,-1-1 1,1 1-1,0 0 1,-1 0-1,0 0 1,1 0-1,-1 0 1,0 0-1,1 0 1,-1-1-1,0 3 1,0-3 6,3 9 92,-1 0 0,-1 0 0,1 12 0,-2-14-53,1-1 1,0 1-1,0-1 0,0 1 1,4 10-1,-4-15-42,0 0 1,-1-1-1,1 1 0,0-1 0,0 1 1,0-1-1,0 1 0,0-1 0,0 0 1,0 1-1,0-1 0,0 0 0,1 0 0,-1 0 1,1 0-1,-1 0 0,0 0 0,1 0 1,0-1-1,-1 1 0,1-1 0,-1 1 1,1-1-1,0 1 0,2-1 0,-1 0 5,0 0-1,1-1 0,-1 0 0,0 0 0,0 0 0,0 0 1,0 0-1,0 0 0,0-1 0,-1 1 0,1-1 0,3-3 0,5-4 24,0-1-1,-1 0 1,0 0-1,8-13 0,-12 15-21,-1 0-1,0-1 1,-1 0-1,0 0 1,0 0-1,-1 0 0,0-1 1,3-16-1,-4 16-13,1-3 8,-1-1-1,-1 0 1,0 0 0,-1 0 0,0 1-1,-3-16 1,2 12-13,1 8 0,-1 1 0,0-1 0,0 0-1,-1 0 1,0 1 0,-1-1 0,1 1 0,-9-16-1,4 17 21,-1 3-26,0 2 0,0-1 0,-1 1 0,1 0 0,-15 0 0,22 2-5,0 0 0,0 0 0,0 0 0,-1 0 0,1 0 0,0 0 0,0 0 0,-1 0 0,1 1 0,0-1 1,0 1-1,-2 0 0,-19 9 16,1 2 0,-33 23 0,34-16 28,-74 112 18,77-101-17,-45 108 19,56-114-46,5 3-10,2 0-1,5 41 1,3-43-4,22 37-1,-22-47-5,1 0-1,20 24 1,-21-29-1,1 0 0,0-1 0,0 0 0,16 9 0,-16-12 0,1 0 0,-1-1 0,1 0 0,0-1 0,14 3 0,-3-3-194,1-1-1,-1-1 1,1-1 0,0-1 0,-1-2 0,42-6 0,47-6-6599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49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6 7712,'-3'-1'6,"0"0"1,0 0 0,1 0-1,-1 1 1,0-1 0,0 1-1,0-1 1,0 1 0,0 0-1,0 0 1,0 0-1,0 1 1,0-1 0,0 1-1,1-1 1,-1 1 0,-5 2-1,3-1 15,0-2-2,1 2 1,-1-1-1,0 1 0,1-1 1,-1 1-1,1 1 0,-1-1 1,-5 5-1,-7 3 7,-39 25 7,32-18 34,-98 90 26,106-93-32,-26 32-1,24-24-41,-28 32 8,41-49-12,0 1 1,1-1 0,0 1 0,0 0-1,0 0 1,-5 13 0,2-3 0,-11 27 6,16-40-16,1 0-1,0 0 1,0 0 0,0 0 0,1 0 0,-1 0-1,1 0 1,-1 0 0,1 0 0,0 0 0,0 1-1,1 3 1,1 4 5,2 26 4,3-24 12,2-4-21,0 0 1,1 0 0,0-1-1,20 13 1,-29-21-6,1 1 0,-1 0-1,1 0 1,0 0 0,-1-1-1,1 1 1,0-1 0,-1 1 0,1-1-1,3 0 1,21 2-201,-1-2 1,1-1-1,-1-1 0,41-8 0,38-9-4866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49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259 351 6104,'-110'150'344,"88"-117"-63,-69 117 123,80-125-97,4-1-174,0 0 0,-3 31-1,10-51-109,0 0 0,0 0 0,0 0 0,0 0-1,1 0 1,-1 0 0,1-1 0,0 1 0,1 0-1,-1 0 1,0-1 0,1 1 0,0 0 0,3 3-1,-2-2-1,-3-4-13,1 1-1,0-1 1,0 0 0,0 0-1,0 0 1,0 0-1,0 0 1,0 0 0,0 0-1,0 0 1,0-1 0,1 1-1,-1 0 1,0-1-1,1 1 1,-1-1 0,0 1-1,1-1 1,-1 0 0,2 1-1,2 0 13,3 1-7,-6-1-8,1 0-1,-1 0 1,1-1-1,0 1 1,-1-1 0,1 0-1,0 1 1,0-1-1,-1-1 1,1 1-1,3-1 1,11 0 11,-8 0-6,-1 1-1,1-2 1,14-2-1,-2-4-3,1 0-1,25-14 1,30-24-42,-76 45 34,0 1-1,0-1 1,-1 1 0,1 0 0,0-1 0,0 1 0,0 0 0,0 0-1,0-1 1,-1 1 0,1 0 0,0 0 0,0 0 0,0 0 0,0 0 0,0 1-1,0-1 1,-1 0 0,1 0 0,0 0 0,0 1 0,0-1 0,0 0-1,-1 1 1,1-1 0,0 1 0,0-1 0,0 2 0,17 21-39,-14-17 29,1 2 1,2 4 4,1 0-1,0-1 1,12 12 0,3-7 6,-19-14 1,-1-1 0,1 0 0,-1 0 0,1 0 0,0 0 0,5 0 0,-3-1 0,0 0 0,0-1 0,0 1 0,-1-1 0,7-2 0,8-4 1,0-1 0,34-18 0,-52 24 0,17-8 8,0-2 1,-1-1-1,-1 0 1,23-22-1,-27 23 1,7-10 58,2-14-32,-2 0 0,17-43 0,-26 45 71,35-134 50,-38 136-10,-5 16-129,9-41 156,-3-1-1,-2 0 1,-1-70 0,-11 71 3,5 57-172,0-1 0,0 1 0,-1 0 0,1-1-1,0 1 1,0 0 0,-1-1 0,1 1 0,0 0-1,-1 0 1,1-1 0,-1 1 0,1 0 0,0 0 0,-1-1-1,1 1 1,-1 0 0,1 0 0,-1 0 0,1 0-1,0 0 1,-1 0 0,1 0 0,-1 0 0,1 0-1,-1 0 1,1 0 0,-1 0 0,1 0 0,0 0-1,-1 0 1,1 0 0,-1 1 0,1-1 0,0 0 0,-1 0-1,1 0 1,-1 1 0,0-1 0,1 0-4,-6 5 16,0 0-1,0 0 1,1 0 0,0 0 0,0 1 0,0 0 0,0 0 0,-5 10 0,1-2-8,-20 41 35,0 9-5,20-40-35,-11 37 1,15-38-3,1 0 0,-2 32-1,5-19 0,4 40 0,12 27-1,-9-76 0,13 33 0,40 64-2,-47-107-3,58 46 2,-53-54-3,18 2-602,40 8 0,-9-6-5432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50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8344,'6'-1'1,"1"0"-1,-1 0 1,0 0 0,1-1 0,-1 0 0,7-4 0,9-4 65,23-8 2,-10 5 13,0-2 1,57-33-1,-74 35-12,-6 4 199,-1 0 1,2 1 0,-1 1 0,1 0-1,24-9 1,-37 17-241,1-1-1,0 1 1,-1-1-1,1 1 1,-1 0-1,1-1 1,-1 1-1,1 0 1,-1 0 0,1-1-1,-1 1 1,0 0-1,1 0 1,-1-1-1,0 1 1,0 0-1,0 0 1,0 0 0,1 0-1,-1 1 1,0 17 96,-1 0 0,0 0 0,-2 0 0,-7 32 0,7-39-321,0-1-1,1 1 1,1 0 0,0 0 0,1 24 0,2-20-6796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51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8608,'11'7'32,"0"-1"0,1 0 0,18 6 0,-19-8-15,0 0-1,-1 1 0,0 0 1,0 0-1,14 11 0,-21-13-6,1 0 0,-1 0 0,0 0-1,0 0 1,0 0 0,-1 0-1,1 1 1,-1-1 0,0 1 0,0 0-1,0 0 1,0 0 0,-1 0-1,3 7 1,-3-5 4,-1 0 0,0 0 0,0 0 1,0 0-1,-1 0 0,1-1 0,-1 1 0,-1 0 0,-3 10 0,1-2 0,2-6 7,-1 0 0,0-1 0,-1 1 0,-6 10 0,-58 98 97,35-67 1,15-22-57,-26 56 0,11-4 37,32-76-92,0 0 1,0 0 0,1 0-1,0 0 1,-1 0-1,1 1 1,0-1 0,0 0-1,1 0 1,-1 0-1,1 0 1,-1 0 0,1 0-1,0 0 1,0 0-1,1 0 1,-1-1 0,2 4-1,-1-3 1,-1-1-2,-1-1-1,1 0 1,0 1 0,0-1 0,0 0 0,0 1 0,0-1 0,1 0 0,-1 0 0,0 0 0,1 0-1,-1 0 1,0 0 0,1-1 0,-1 1 0,1 0 0,2 0 0,3 2 8,1 2-4,-5-4-2,1 1-1,-1-1 0,0 1 1,0-1-1,1 0 0,-1 0 1,1-1-1,-1 1 0,7-1 1,88 6 73,-86-6-70,-1-1 1,0 0-1,0-1 1,0 0-1,0-1 1,0 0-1,0-1 0,13-6 1,-12 5-3,0 0 9,0 0 0,0-1 0,0 0 0,-1-1 0,16-12 0,-25 18-17,8-10 33,2-9-9,-1 0-1,-1-1 1,-1 1 0,0-2 0,7-29 0,-12 38-16,-3 9-4,0 1 1,-1 0-1,1 0 0,-1-1 1,1 1-1,-1 0 1,0-1-1,0 1 0,0 0 1,-2-6-1,-1-8 21,-1-1-1,-1 1 1,-1 1 0,0-1 0,-1 1-1,-13-22 1,14 27-17,4 9-4,1-1 0,-1 0-1,0 1 1,0-1 0,0 1 0,0-1 0,0 1-1,0 0 1,-1 0 0,1 0 0,-4-2 0,-28-16 52,-55-25 0,85 43-42,-2 1 6,34 8 15,-6 0-28,0-1 0,0-1-1,25 1 1,17 3-3,10-4-3,5 0-2,-2 2 0,-9 4 0,-14 4 1,-49-13 0,0 0 0,0 1 0,0-1 0,-1 1-1,9 6 1,-10-6 0,0 0-1,0 1 0,0-1 1,0 1-1,-1 0 1,3 4-1,9 27 5,-9 5-2,-2 6 2,-3 7-3,0 0-2,0-7 0,-1-33-2,1 0 0,-2 0 1,0-1-1,0 1 0,-1-1 0,-6 17 1,8-27-19,-3 2-90,2-2-4,-2-8 107,3 4 1,0 0 1,1 0-1,-1 0 1,0 0-1,1 0 0,0 0 1,-1 0-1,1 0 1,0 0-1,0 0 0,0 0 1,0 0-1,1-3 0,1-11-6,-3 1 7,1 7-1,0 1-1,0-1 1,0 1-1,4-13 1,23-111-22,-24 118 23,0 1 1,1 0-1,8-18 1,-3 9 2,22-41 2,-21 47 3,1 0 0,0 1 0,1 1 0,18-16 0,-13 18 37,9 0 4,0 1 1,0 2 0,1 1 0,43-7 0,-51 11-32,-11 2 2,-1 1 1,1-1-1,-1 1 0,1 1 1,12 1-1,75 16 92,-91-16-98,0-1-1,0 0 1,0 1 0,-1 0 0,1 0 0,0 0 0,-1 1-1,0-1 1,1 1 0,-1 0 0,0 0 0,0 0 0,-1 0 0,1 0-1,3 5 1,-4-4-1,2 7 40,-4 3-30,0-1-1,-1 0 1,-6 26 0,0-19 22,-64 91 13,24-52-1,29-39-44,-1 1-3,10-13 1,1 1 1,1 0-1,-9 15 1,-35 54 18,49-75-24,0 0 0,1 1 1,0-1-1,0 0 0,0 0 0,0 1 1,1-1-1,-1 0 0,1 1 0,0-1 1,0 1-1,0-1 0,0 0 0,0 1 1,1-1-1,0 0 0,0 1 0,1 3 1,0-2-1,3 6 13,1-4-11,0-1 0,1 0 0,0 0 1,0-1-1,0 0 0,1 0 0,-1-1 0,15 7 1,2-1 2,36 9 0,-54-17-4,0 0 0,0 0 0,1-1 0,-1 0 0,13 0 0,-3 0-1,39-2 2,-25-3-352,0-1 0,39-13 0,-62 16 15,72-20-6606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52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677 501 7352,'8'-10'0,"-3"3"16,-5 6-10,0 0 0,0 1 0,0-1 0,-1 0 0,1 1 0,0-1 0,0 0 0,0 1 0,0-1 0,-1 1-1,1-1 1,0 1 0,-1-1 0,1 0 0,0 1 0,-1-1 0,1 1 0,0-1 0,-1 1 0,1 0 0,-1-1 0,1 1 0,-1-1 0,1 1 0,-1 0 0,0-1 0,1 1 0,-2 0 0,-11-7 34,7 5 6,0 0 0,0 0 0,0 1 0,-1 0 0,1 0 0,0 0 0,-1 1 0,-8 0 0,5 1-11,-6-2 23,0 2 0,1 0 0,-1 1-1,1 0 1,-24 8 0,20-5-17,-8 2 174,-134 56 77,127-46-144,-12 15-46,-53 46 0,77-55 5,8-2-60,1 0 1,-22 46-1,35-66-41,-1 0 0,1 0 0,-1 0-1,1 0 1,-1 1 0,1-1 0,0 0-1,0 0 1,0 1 0,0-1 0,0 0-1,0 3 1,1 4 7,1 0 0,0 1 1,0-1-1,1 0 0,0 0 0,1-1 0,4 10 0,-7-16-9,-1-1-1,1 1 1,-1 0-1,1 0 0,0 0 1,-1-1-1,1 1 1,0 0-1,0-1 1,0 1-1,-1-1 0,1 1 1,0-1-1,0 1 1,1 0-1,31 13 36,41 11 1,-47-20 1,118-7 22,-116-3-23,117-40 17,-117 33-9,-10 2-23,5-2 0,1-1 1,-2-1-1,42-32 1,31-45 152,-94 90-163,-3 1-13,1 0-1,-1 0 1,0 0-1,1 1 1,-1-1-1,0 0 1,1 0-1,-1 1 1,1-1-1,-1 0 1,1 1-1,-1-1 1,1 1-1,-1-1 1,1 1 0,-1-1-1,1 1 1,-1-1-1,1 1 1,-11 20 4,-5 16-4,10-22-3,1 0 0,1 0 0,-3 16 0,6-26 1,0 1-1,0-1 1,1 1-1,0 0 1,0-1-1,0 1 1,1-1-1,0 1 1,0 0-1,1-1 1,2 9-1,3-8-5,3-3 4,0 0-1,1-1 1,-1 0 0,14 0 0,-5-4-11,114-41-6,-101 27 6,54-39-1,25-32 12,-7-8 2,-19 0 0,33-84-2,-100 146-3,20-51 4,1-11 1,-11 22 0,-13 29 0,-7 21 0,-7 17 2,-4 7 0,-8 10 0,10-10-2,-9 9 1,-24 32 9,-53 95 13,22-22 63,22-37-64,28-46 39,-30 143 28,42-139-34,15 122 25,-5-132-32,5 0-12,26 42 0,-26-55 11,-1-6-35,-1 0 0,1 0 0,1-2 0,14 7 0,-8-10 8,14-4-13,1-2 1,-1-1 0,-1-1 0,38-13-1,11-14-4,-58 22 0,36-24-1,-40 22-1,-1-2-1,18-17 1,26-38-1,-7 1 0,-13 8 0,-13 19 0,5-6 1,-32 47 30,0 1-28,11 3 8,1 16-8,6 14 2,7 12-3,22 50-8,-43-85-1,-2 0-1,1 0 1,-1 1-1,-1-1 1,0 1-1,-1-1 1,1 20-1,-1-17-1,-1-6 0,0 0-1,0 1 1,-1-1-1,1 0 1,-2 0-1,1-1 1,-1 1-1,0 0 1,0 0 0,-1-1-1,-5 11 1,5-11-2,-7 8-62,-10 3 21,-27 19 1,44-33 38,0-1 0,0 0 1,0 0-1,-1-1 0,1 1 0,0-1 1,-1 0-1,1 0 0,-7 2 0,-4-1-6,8 1 2,0-2 0,0 1 0,-1-1 0,1 0 0,-1 0 0,0 0 0,1-1 0,-1 0 0,1-1 0,-1 0 0,-9-2 0,14 2 9,0 0-1,0 0 0,0 0 1,0 0-1,0-1 0,1 1 1,-1-1-1,0 1 0,1-1 1,-1 0-1,1 0 0,0 1 1,-1-1-1,1 0 0,0 0 1,-1-5-1,0 5-4,0-9-52,1 8 52,0-7-2,1 0-1,0 1 1,0-1 0,1 0-1,1 0 1,-1 1-1,7-19 1,40-92-53,-33 95 16,17-16 19,41-40 1,-46 59-8,128-69-19,-75 54-29,-55 27 76,-2 0 3,38-12-63,-48 17 52,40-12-55,-48 15 63,0 1 1,1 0 0,-1 0 0,1 0-1,-1 1 1,1 0 0,7 0-1,-12 0 8,0 1-1,0-1 0,0 1 1,0-1-1,0 1 0,0-1 0,0 1 1,0 0-1,-1-1 0,1 1 1,0 0-1,0 0 0,-1 0 1,1 0-1,0 0 0,-1-1 0,1 1 1,-1 0-1,1 0 0,-1 0 1,1 1-1,-1-1 0,0 0 1,0 0-1,1 0 0,-1 0 0,0 0 1,0 0-1,0 0 0,0 0 1,0 0-1,-1 2 0,-5 32-30,5-33 36,-14 54-65,9-39 49,2 0 0,-5 29 0,8-41 12,1 0 0,-1 0 0,1 0 1,1 0-1,-1 0 0,1 0 0,-1 1 1,2-2-1,-1 1 0,0 0 0,1 0 1,0 0-1,5 8 0,-1-10-9,1-2 11,1-1-1,-1 0 1,0 0-1,0-1 1,0 1-1,0-2 1,0 1-1,0-1 1,0 0 0,8-3-1,43-15 1,16-12 1,-55 23 0,-1 1 3,0 0 0,-1-2-1,0 0 1,-1-1 0,23-19 0,16-19 26,-52 47-21,-1-1-1,0 1 1,0-1-1,0 0 1,0 1-1,0-1 0,0 0 1,-1 0-1,0 0 1,2-6-1,0 4 3,-3 3-2,1-1-1,-1 1 0,0 0 0,1 0 0,-1-1 1,0 1-1,0 0 0,0 0 0,-1-1 0,1 1 1,0 0-1,-1 0 0,0-1 0,1 1 0,-1 0 1,0 0-1,-2-3 0,2 3 3,-5-4 64,5 5-68,-5-2 7,1 1-1,0-1 1,-1 1-1,1 0 1,-1 1-1,0-1 1,0 1-1,0 0 1,1 1-1,-1-1 1,0 1 0,-8 1-1,-108 12 83,96-6-55,-93 42 9,100-37-42,3 2-385,0 1 1,-25 31 0,9-3-5323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8432,'0'2'-7,"-19"39"42,9-21 51,-10 31 0,-40 149 283,37-115-201,-37 114 747,59-197-347,16-20-367,16-18-1462,4-3-5139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5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9776,'1'-2'80,"0"-5"12,0 5 204,0 1-124,5-4-11,2 20 15,-4 3-139,5 34-1,-4-4-30,-2-24-644,13 46 1,-3-25-5736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44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0 2424,'-9'49'17,"-1"-4"24,-20 54 0,3-36-20,-53 116 24,50-103-10,25-60-16,-1 1 1,2 0 0,-3 24-1,5-33 2,2 1 0,-1 0 0,1 0-1,0 0 1,1-1 0,0 1 0,1 0 0,-1-1 0,6 14 0,-6-21-8,0 1 1,0 0 0,0-1-1,0 1 1,0-1-1,1 1 1,-1-1 0,1 0-1,-1 1 1,1-1 0,-1 0-1,1 0 1,0 0 0,0 0-1,-1 0 1,1-1 0,0 1-1,0 0 1,0-1 0,0 0-1,0 1 1,0-1-1,0 0 1,0 0 0,0 0-1,2 0 1,-2 0 8,9-4 206,1-2-155,-2 0 0,1-1 0,-1-1 0,0 0 0,0 0 0,-1-1 0,10-11 0,85-83 282,-85 85-161,23-26 1,-23 22-137,32-37 72,-34 34 297,-3-8-123,20-67 0,-31 75 177,-4-4-141,-6-38 0,0 52 148,-8-2-258,0 1 0,-23-19-1,19 24 266,10 8-420,0 1 0,0 0 0,0 0 0,0 1 0,0 0 0,0 1 0,-1 0 0,-14 2 0,23-2-50,0 0 0,0 1 1,0-1-1,0 0 0,0 0 1,0 1-1,0-1 0,0 1 1,0-1-1,0 1 0,0-1 1,0 1-1,0 0 0,0 0 1,-2 1-67,0 0 1,1 1-1,-1-1 1,1 0 0,0 1-1,0 0 1,0-1-1,0 1 1,0 0-1,0 0 1,1 0 0,0 0-1,-1 1 1,1-1-1,0 0 1,1 0 0,-1 1-1,0 6 1,-2 24-6080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20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 7984,'4'5'14,"0"-1"21,-1-1 1,0 1 0,0 0-1,-1-1 1,1 1 0,-1 0-1,0 0 1,0 1 0,0-1-1,-1 0 1,1 1 0,-1-1-1,1 6 1,-1 3 179,-1 0 0,0-1 0,0 1-1,-1 0 1,-1-1 0,-3 15 0,1-8 465,1 0 0,-2 36 0,7-55-239,-2 0-428,1 0 0,-1 0 0,0 0 0,1 0 0,-1 0 0,1 0 0,-1 0 1,0 0-1,1 0 0,-1 0 0,1 0 0,-1 0 0,0 0 0,1 0 0,-1 0 1,0 0-1,1-1 0,-1 1 0,0 0 0,1 0 0,-1 0 0,0-1 0,1 1 0,-1 0 1,0 0-1,1-1 0,-1 1 0,22-32 321,2-6-13,12-9 68,44-46 0,-34 46-87,-34 35-136,0 0 0,0 1 1,27-18-1,-37 28-39,0 6-1,11 17-41,0 0 0,24 28 0,-22-36-18,9 4-24,46 24 0,-48-33-9,106 14 0,-101-21-50,-1 0-1,1-2 1,42-6 0,-44 3-11,-6 2-70,0-1 0,22-5 0,-16 2 55,0 1 11,-11 1-36,-1 1 1,0-2-1,15-5 1,-9 2-31,-1-1 1,26-13-1,-43 20 89,-1 1 0,1-1-1,0 1 1,0-1 0,-1 0-1,1 1 1,0-1 0,-1 0-1,1 0 1,0 1 0,-1-1 0,1 0-1,-1 0 1,1 0 0,-1 0-1,0 0 1,1 0 0,-1 0-1,0 0 1,0 0 0,1 1 0,-1-1-1,0 0 1,0 0 0,0 0-1,0 0 1,-1 0 0,1 0-1,0 0 1,-1-2 0,-10-16-13,10 18 11,-9-6-76,-9 0 50,-1 1 0,-30-5 1,26 10 23,-43 7 4,48-3 7,-1 1 1,-23 9 0,19-3 0,0 1 0,1 1 0,1 1 1,-22 16-1,22-11 7,-91 99 7,92-91 20,-2 8-9,-22 42 0,40-59 29,4-13-36,0 0-13,1 0 0,-1 0 0,1 0 1,0-1-1,0 1 0,0 0 0,0 0 0,0 0 1,1-1-1,0 1 0,0 0 0,0 0 1,0-1-1,1 1 0,-1-1 0,1 1 0,3 4 1,-2-5 0,0 0 0,0 0 0,0-1 0,0 1 0,1 0 0,-1-1 0,1 0 0,-1 0 0,1 0 0,0-1 1,0 1-1,0-1 0,0 0 0,0 0 0,0 0 0,0 0 0,0-1 0,0 0 0,0 0 0,8 0 1,-2-2-1,29-7 28,-21 1-18,-1 0 1,0 0-1,-1-2 1,19-13-1,-29 18-13,-1 1 2,0 0 1,1 0-1,-1 0 0,1 1 0,0-1 1,10-3-1,-13 6-3,0 1 1,0-1-1,0 1 1,0 0-1,0 0 1,0 0-1,0 0 1,0 0-1,0 1 1,0 0-1,0-1 1,0 1-1,-1 0 1,1 0-1,0 1 1,0-1-1,-1 0 1,1 1-1,3 3 1,18 15 2,-17-9 3,-4 0-5,-1 0-1,-1 0 1,0 0 0,0 1-1,-2 12 1,-3-2 4,-14 44-1,-15 30-3,-12 12 2,-9 2-3,-5-14-2,43-74 0,-25 25 0,21-26-1,-39 28 0,58-47 1,-1-1-1,1 1 1,-1-1-1,0 0 1,0 0-1,1 0 1,-1 0-1,0 0 1,0 0-1,0-1 1,-4 2-1,0-1 1,5 0 0,0-1 0,0 0 0,0 0 0,0 1 0,0-1 0,0 0 0,0 0 0,0 0 0,0 0 0,0 0 0,0 0 0,0 0 0,0 0 0,-2-1 0,3 0 0,-1 1 0,0-1 0,1 1 0,-1-1 0,1 1 0,-1-1 0,1 1 0,-1-1 0,1 0 0,-1 1 0,1-1 0,0 0 0,-1 1 0,1-1 0,0 0 0,-1 0 0,1 1 0,0-1 0,0 0 0,0-1 0,-1-2 0,1 0 0,0 0 0,0-1 0,0 1 0,1 0 0,0-6 0,2-2 0,1 1 0,-1 0 0,8-13 0,32-54 0,70-96 2,-89 141 12,130-127 6,-118 129 0,144-130 9,-147 128-2,131-142 45,-142 152-48,1-1 32,38-49 0,-59 71 30,-5 3-79,0 0 0,1 0 0,-1 0 0,0 0 0,1 0 0,-1 1 0,1-1 0,0 1 0,-1 0 0,1-1 0,0 1 0,0 0 0,0 0 0,0 0 0,1 1 0,-1-1 0,0 0 0,1 1 0,-2 3 0,-2 1 0,-3 5-2,-20 33 13,24-37-14,-1-1-2,1 1 0,0-1-1,0 1 1,1 0 0,0 0 0,1 0-1,0 0 1,0 0 0,1 1 0,-1 14 0,3 19 4,7 7-3,-6-42-2,1 0 0,-1 0 0,1 0 0,7 10 0,-5-9-1,0-1 1,1 0-1,0 0 0,7 5 1,-4-4-1,1 0 0,16 9 0,21 8 0,-33-18-1,0 1 1,17 11-1,-30-18 1,0 0-1,0-1 1,0 1 0,0 0-1,0 0 1,0 0-1,0 0 1,0 0 0,-1 0-1,1 0 1,0 0-1,-1 1 1,1-1 0,0 2-1,1 3 1,8 23 0,-9-28 0,-1 1 0,0 0 0,0 0 0,1 0 0,-1 0 0,0 0 0,-1-1 0,1 1 0,0 0 0,-1 0 0,1 0 0,-1 0 0,1-1 0,-2 3 0,0-1 0,1-1 0,-1 1 0,-1-1 0,1 1 0,0-1 0,-1 0 0,1 0 0,-1 0 0,-4 2 0,-34 15 0,-3-6 0,1-7 0,3-3 0,29-2 306,6 0-672,0-1 1,-1 0-1,1 0 1,0-1-1,-10-2 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53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88 145 5560,'-43'155'16,"29"-91"-10,0 20-3,13-72-5,-14 114 22,14-110-12,1 0-1,0-1 1,1 1 0,1 0-1,6 23 1,-1-24 40,0-6-35,1-1 1,1 0-1,0 0 0,0 0 1,12 7-1,-2-9 74,101 7 39,-93-15-11,107-26 57,-125 26-129,-1-1 1,0 0-1,0 0 0,0-1 1,12-6-1,1-2-3,1 2-17,-11 5 5,0-1 0,0 0 0,13-10 0,139-107 296,-131 98-248,1 3 217,-32 22-285,0 0 0,-1 0 0,1 0 0,-1 0 0,1 1 0,0-1 0,-1 0 0,1 0 0,-1 1 0,1-1 0,-1 0 0,1 1 0,-1-1 0,1 0 0,-1 1 0,1-1 0,-1 1 0,0-1 0,1 1 0,-1-1 0,0 1 0,1-1 0,-1 1 0,0 0 0,1 0 0,-1-1-3,5 13 34,-1 0 0,-1 0 0,1 0 0,-2 0 0,2 20 0,-4-28-29,0 0 0,1 0 0,0 0 0,1 0 0,-1 0 1,1 0-1,0 0 0,0 0 0,0-1 0,1 1 0,-1-1 0,1 0 1,7 8-1,-7-7-2,9 5 47,5 1-29,2-2 1,20 9-1,-21-14 15,86-4 22,-80-5-22,113-38 16,-108 31-43,12-13-4,51-38 1,-70 40 17,66-119 12,-74 112-33,-8 15-5,40-112 2,-37 98-8,-2 0 1,-1-1-1,3-40 1,-10 16-7,0 50 9,1-1 1,-1 0-1,0 0 0,0 0 1,-1 1-1,0-1 0,1 1 1,-2-1-1,1 1 0,-3-5 0,4 9 1,0 0 0,0 0 0,0 0-1,1 0 1,-1 0 0,0 0 0,0 0-1,0 0 1,1 0 0,-1 0-1,0 1 1,0-1 0,0 0 0,1 0-1,-1 1 1,0-1 0,1 1 0,-1-1-1,0 1 1,1-1 0,-1 1 0,1-1-1,-1 1 1,0 1 0,0-2 0,-5 5-1,4-3 0,-1 0 1,1 1-1,-1-1 0,1 1 1,0 0-1,0-1 0,0 1 1,-1 4-1,-8 12-2,1 1 0,0 0-1,2 0 1,-12 42 0,15-43 2,3-11 0,0 1-1,0 1 1,1-1-1,0 16 1,-4 126-2,5-44-3,2-33 6,0-14 0,-5-12 0,0-32-323,0 0 0,-8 21 1,0-10-4518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54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0 453 7536,'36'-2'65,"0"-3"0,-1-1 0,61-18 0,-64 15-28,-3 2 68,0-1 0,51-24 0,-50 20 148,14-6 486,2 2-1,67-13 1,-108 28-671,0 0 0,0 1 0,0 0 0,0 0-1,0 0 1,0 0 0,0 1 0,0 0 0,0 0 0,0 0 0,0 1 0,0 0-1,-1 0 1,1 0 0,-1 0 0,1 1 0,4 3 0,0-1-5,101 44 44,-105-47-105,-1 0 0,1-1 0,0 1 0,-1-1 0,1-1 0,0 1 1,8 0-1,2 0 1,36 1 0,-40-2-3,-1-1 0,20-6 0,23-11 0,-5-3 0,-13 2 0,-5 1 0,-3-6 0,5-17-2,-32 40 2,0 1 0,0-1 0,1 0-1,-1 1 1,0-1 0,0 0 0,0 1-1,0-1 1,-1 1 0,1-1 0,0 0 0,0 1-1,0-1 1,0 0 0,-1 1 0,1-1-1,0 1 1,-1-1 0,1 0 0,0 1 0,-1-1-1,1 1 1,-1-1 0,1 1 0,0 0-1,-1-1 1,1 1 0,-2-1 0,1 0 0,-4-3-2,1 1 0,-1 0 0,0 0 0,0 1 0,0 0 0,0-1 0,0 2 0,-1-1 0,1 0 0,0 1 0,-1 0 0,1 1 0,-1-1 0,0 1 0,1 0 0,-12 1 1,9 0-2,3-1-1,1 0 1,0 0-1,-1 0 1,1 1-1,-1 0 1,1 0-1,0 0 1,0 0-1,-6 3 1,-5 2-2,-31 12-17,29-8-63,-7 13 27,-28 32 0,39-35-34,-37 96-32,44-92 32,4 5 33,1 55 1,5-65-2,3-3 33,0 0 0,18 25 1,-14-31-13,-6-6 28,0-1 6,1 1 1,-1-1 0,0-1-1,1 1 1,0-1-1,-1 0 1,1 0-1,0 0 1,0-1-1,0 0 1,0 0 0,0-1-1,11 0 1,126-13-38,-109 7-3,125-42-10,-154 47 51,-1 0 0,-1-1 0,1 0-1,0 0 1,5-4 0,27-21-13,53-52 1,-68 53-24,166-250-150,-181 268 172,-1 0-1,0-1 1,-1 0-1,0 0 1,-1 0-1,0 0 0,4-16 1,-6 18 9,1 1-2,-1 0 0,-1 0 0,1 0 1,-1-1-1,0 1 0,0 0 0,-1 0 0,1 0 0,-4-10 0,3 9 3,0 5 3,0-1 0,0 1 0,0-1 0,0 1 0,0 0 0,0 0 0,-1-1 0,1 1 0,-1 0 0,1 0 0,-1 0 0,0 1 0,0-1 0,0 0 0,0 1 0,0-1 1,-5-1-1,5 1-1,0 1 2,1 1 0,0-1 0,0 0 0,-1 1 0,1-1 0,0 1 0,-1 0 0,1-1 1,0 1-1,-1 0 0,1 0 0,0 0 0,-1 0 0,1 0 0,-1 0 0,1 0 0,0 1 0,-1-1 0,1 0 0,0 1 0,-1-1 0,1 1 0,0-1 0,0 1 0,-1 0 1,1 0-1,0-1 0,0 1 0,0 0 0,0 0 0,0 0 0,0 0 0,-1 2 0,-1 0-8,0 1 0,1 0 1,-1 0-1,1 1 0,0-1 0,0 0 1,0 1-1,-1 6 0,0 1-18,1 0-1,1 1 1,1-1-1,1 24 1,9 19-62,22 65 0,-23-90 87,27 87-39,-24-81 37,-5-16 7,1 1-2,11 43 0,-18-57 1,1 1 0,-1-1 0,-1 1 0,1-1 0,-1 1 0,-1 0 0,1-1 0,-1 1 0,-1-1 0,1 1 0,-4 7 0,-3 4-2,-1 0 0,-1-1-1,-1 0 1,-15 19 0,-8-1-5,14-11 7,2 4 1,14-23 168,3-5-260,0 1 0,0-1 0,0 1 1,0-1-1,1 1 0,-1 0 0,1-1 0,-1 1 0,1 0 1,-1-1-1,1 1 0,0 0 0,0 2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54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7984,'2'8'79,"0"0"1,0 1-1,-1-1 1,0 1-1,-1-1 1,0 1-1,0-1 1,-3 17-1,0 13 118,-6 88 39,5-47-62,3-53-148,0-1-11,2 39 79,0-60-86,2 50 158,14 63 0,-17-115-79,2-4-58,39-43 18,-30 32-40,5-3-2,0-1 1,29-21 0,9-6 0,15-14-3,5-1 2,-5 3-3,-16 12-2,-20 18 0,-4 11 0,4 7 0,-28 8 0,-1 1 0,1-1 0,0 1 0,-1 0 0,1 0 0,-1 0 0,1 0 1,-1 1-1,1 0 0,-1 0 0,5 3 0,-1 3 8,-6-2-4,1 0 1,0 0-1,-1 0 0,0 0 0,-1 0 0,1 1 1,-1-1-1,0 1 0,-1-1 0,0 0 1,0 1-1,-1 10 0,-2-2 15,0 1 0,0-1 0,-2 0-1,0 0 1,-8 18 0,-16 24 52,-25 58 143,52-110-195,0 1 0,1 0-1,-1 0 1,1 0 0,0 0 0,1 0-1,-1 0 1,2 8 0,-1-6-4,0-4-4,1 0 0,0 0-1,0 0 1,0 0 0,0 0-1,1 0 1,-1-1 0,1 1-1,0-1 1,0 1 0,1-1-1,-1 0 1,1 0 0,3 5-1,-2-4 1,8 6 37,5-3-30,0 0-1,1-1 1,26 6 0,-18-10 22,154-15-1288,-73 0-5232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5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432 807 6904,'3'-3'0,"6"-26"1,-4 0 4,-5 25-4,0 0-1,0-1 1,0 1-1,-1 0 1,-2-7-1,2 7 1,0 0 0,-1 0-1,0 1 1,0-1 0,0 0 0,-3-3-1,3 4 1,-1 0-1,1 1 0,-1-1 0,0 0 0,0 1 0,0 0 1,-6-4-1,1 3 0,1 0 0,-1 1 1,0 0-1,0 1 0,-1 0 1,1 0-1,0 0 0,0 1 0,-12 1 1,15 0 1,-19 2 26,-18 9 3,-43 18-1,62-17 84,-66 61 52,87-72-143,-1 0 0,1 1 0,-1-1 0,1 1 0,0 0-1,0 0 1,0-1 0,0 1 0,0 0 0,1 1 0,-2 4-1,-1 3 18,1-5-4,1 0-1,0-1 1,1 1 0,0 0-1,0 1 1,0-1 0,0 0 0,1 0-1,1 9 1,-1-12-18,0-1 0,0 1 0,1 0 0,-1 0 0,1-1 0,0 1 0,0 0 0,0-1 0,0 1 0,0-1-1,0 1 1,1-1 0,-1 0 0,1 1 0,0-1 0,-1 0 0,1 0 0,0 0 0,0 0 0,0-1 0,5 4 0,2-4 102,5-1-47,2 0-25,1 0 0,0-2-1,19-3 1,-25 3-28,15-2 34,0-1 0,-1-1 0,1-1 0,-2-1 0,34-17 0,-15 7 46,-39 17-90,-3 1-10,0 0 0,0-1 0,0 1 0,0 0 0,1 1 0,-1-1 0,0 0 0,0 0 0,0 0 0,0 1 0,0-1-1,0 1 1,1-1 0,-1 1 0,0-1 0,0 1 0,0-1 0,-1 1 0,1 0 0,0 0 0,0-1 0,0 1 0,0 0 0,-1 0-1,1 0 1,0 0 0,-1 0 0,1 0 0,0 1 0,3 5-11,5 6 0,1 0 1,0-1-1,0-1 0,21 18 1,-22-21 5,-8-6 0,1-1 0,0 1 0,1 0 1,-1-1-1,0 1 0,0-1 1,1 0-1,-1 0 0,0 0 0,1 0 1,-1 0-1,5 0 0,11 3-19,1-2 0,19 1 0,-20-6-48,102-38-27,-92 28 14,99-71-36,-124 82 104,-1 0-1,1 0 1,-1-1 0,1 1 0,-1-1 0,4-5 0,20-34-66,31-63 0,-45 71-23,-6 11 57,6-17-12,-2-1 1,6-48-1,4-170-200,-20 254 250,0 0-1,0 0 1,0 0 0,-1 0 0,1 0-1,-1 0 1,0 0 0,-1 0 0,1 1 0,-1-1-1,-3-5 1,5 10 8,-1-1 1,1 1-1,0-1 0,-1 1 0,1 0 1,-1-1-1,1 1 0,0 0 1,-1 0-1,1-1 0,-1 1 0,1 0 1,-1 0-1,1 0 0,-1 0 0,1-1 1,-1 1-1,1 0 0,-1 0 0,1 0 1,-1 0-1,1 0 0,-1 0 1,1 0-1,-1 0 0,1 0 0,-1 1 1,1-1-1,-1 0 0,1 0 0,-1 0 1,1 1-1,-1-1 0,1 0 0,0 0 1,-1 1-1,0-1-3,-3 4-9,-1 0-1,1 0 1,0 0-1,0 1 1,0-1-1,1 1 1,0 0-1,0 0 1,-3 5-1,2-3 21,-32 54-136,-36 54 4,58-88 61,-43 126-21,49-121 55,-14 118-7,21-124 14,3-4 16,2 0 0,9 35 0,-4-42 3,18 11-1,-22-22 7,0-1 0,1 1-1,-1-1 1,1 0 0,7 2 0,-6-2 0,1-1 0,1 0 0,14 2 0,-10-3 0,-1-1 0,19-1 0,-2-3 4,50-16 0,-62 15 12,0-2 1,0 0 0,-1-1-1,0 0 1,21-16 0,-19 13 3,8-8 100,114-117 57,-111 104-9,156-222 523,-150 185-607,-24 43 117,22-99 80,-31 119-243,-1 0 0,0-1 0,0 1 0,-1 0 0,1-1 0,-1 1-1,-2-10 1,0-1 6,2 2-17,0 11-11,0 0-1,0 0 0,-1 0 0,1 0 0,-1 0 0,0 1 0,0-1 0,0 0 1,-3-4-1,-19-38 141,22 45-152,0 1-1,1-1 1,-1 1 0,0 0 0,1 0 0,-1-1 0,0 1 0,0 0 0,1 0 0,-1 0 0,0 0-1,0 0 1,1 0 0,-1 0 0,0 0 0,0 0 0,1 0 0,-1 0 0,0 0 0,0 0-1,1 1 1,-1-1 0,0 0 0,1 1 0,-1-1 0,0 0 0,1 1 0,-1-1 0,0 1-1,-1 0 7,-4 2 0,3-2-6,1 0 0,0 1-1,-1-1 1,1 1 0,0-1 0,0 1-1,0 0 1,0 0 0,0 0 0,0 0-1,-1 3 1,-66 86 45,8-8-22,-1-1-16,23-20-5,28-43-5,1 0 0,-8 23 0,11-21 2,-8 46-1,11-43-1,-2 46 0,7-52-1,0 1 0,6 32 0,-5-40 0,1 0 0,0 0 1,1 0-1,8 16 0,-8-20 1,0 0 0,1 0-1,-1-1 1,1 1 0,1-1 0,9 8-1,-8-8 1,1 0-1,0-1 0,1 0 0,17 8 1,36 8-1,-2-9 0,-8-8 0,-7-9 0,2-11 0,7-13 0,-40 20 0,-1-1 0,14-11 0,17-26 0,-32 33 0,27-40 0,-22 27 1,-17 28 24,-12 17-9,1 0-1,-10 25 1,13-19-4,5 1-8,5-7 1,-2-18-5,1 1 0,-1-1 1,0 1-1,0-1 0,0 1 0,1-1 0,-1 1 0,0-1 0,0 0 0,1 1 0,-1-1 0,0 0 0,1 1 0,-1-1 0,0 0 0,1 1 0,-1-1 0,0 0 1,1 1-1,-1-1 0,1 0 0,18 1 0,13-10 0,14-13 0,-30 11 0,23-20 0,-24 17 0,25-29 0,7-24 0,-26 30-31,-2-1 0,18-53 1,-23 54 16,-4 12-107,-9 23 69,-4 8 4,-15 34-9,-30 72 1,-9 30-21,26-60 27,-77 191-21,70-159 62,15-46 8,-3-2 1,-15 20 17,23-52-2,17-32 82,1-1-2,-1 5 14,1-5 23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5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5472,'0'0'320,"-1"-1"-295,1 1 0,0 0 0,0 0 0,-1 0 0,1 0 1,0 0-1,0 0 0,-1 0 0,1 0 0,0 0 0,0 0 0,-1 0 0,1 0 1,0 0-1,0 0 0,-1 0 0,1 0 0,0 0 0,0 0 0,0 1 0,-1-1 1,1 0-1,0 0 0,0 0 0,-1 0 0,1 0 0,0 1 0,0-1 1,0 0-1,0 0 0,-1 0 0,1 1 0,0-1 0,0 0 0,0 0 0,0 0 1,0 1-1,0-1 0,59 59 703,-50-49-713,-5-5-5,-1-1 0,1 1 1,-1 0-1,0 1 1,3 5-1,42 89 62,-42-85-53,-1-1 1,0 1-1,-1 0 1,3 21-1,-4-15 36,11 34 0,-13-52-88,0 2-33,1 1 1,0-1-1,0 0 1,1 0-1,-1 0 1,1 0-1,0 0 1,1 0 0,-1-1-1,1 1 1,7 6-1,17 12-4507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5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7176,'0'0'185,"5"-5"-26,14-14-51,-18 18-64,0-1 1,1 1-1,-1 0 1,0 0-1,1 0 0,-1 0 1,1 0-1,-1 0 1,1 0-1,0 0 1,-1 0-1,1 1 1,0-1-1,2 0 0,6-1 56,32-16 450,-28 14-400,110-33 788,-112 34-895,-8 2-20,-1 1 1,1-1 0,-1 0 0,1 1 0,0 0 0,-1 0-1,1 0 1,6 1 0,-1 1 22,1-1-1,-1 1 1,0 1-1,0 0 1,0 0 0,0 0-1,0 1 1,-1 1-1,15 9 1,5 13-7,-19-13 41,0 8-45,-2 0 0,7 38 0,-11-39-15,-2 1 0,0 0 1,-1 0-1,-4 28 0,2-25-12,1-13 8,0 0 0,0-1 0,-5 19-1,1-9-4,-8 44 22,3-23-1,10-40-25,-1 0-1,1-2-6,0 0 0,0 1 0,0-1 0,0 0 0,0 0 0,0 0 1,0 0-1,0 1 0,0-1 0,0 0 0,0 0 0,0 0 0,0 0 0,-1 0 0,1 1 0,0-1 0,0 0 0,0 0 0,0 0 0,0 0 0,0 0 0,0 0 0,-1 1 0,1-1 0,0 0 0,0 0 0,0 0 0,0 0 0,-1 0 0,1 0 0,0 0 0,0 0 0,0 0 0,0 0 0,-1 0 0,1 0 0,0 0 0,0 0 0,0 0 0,0 0 0,-1 0 0,1 0 1,0 0-1,0 0 0,0 0 0,0 0 0,-1 0 0,1 0 0,0 0 0,0 0 0,0-1 0,0 1 0,-1 0 0,0-8 0,1 7 0,-1-21-3,1 0 1,1 0-1,7-40 1,-7 55 0,4-22-7,1 0 0,2 0 0,11-26 0,-11 33 3,3-6-20,-5 15 15,5-12-2,2 1 1,0 1 0,1 1 0,18-23 0,46-45-46,-62 72 38,1 2 1,1 0-1,29-19 1,-44 33 14,0 0-1,0 0 1,1 1 0,-1-1 0,0 1 0,1 0 0,0 0-1,-1 0 1,1 1 0,0-1 0,-1 1 0,1 0 0,0 0-1,-1 0 1,1 0 0,3 2 0,-4-2 2,7 4-10,8 17-1,-15-16 14,0 0-1,0 0 1,-1 0-1,3 10 1,4 20 15,-2 0 0,-1 1-1,-2-1 1,-1 43 0,-3-68 10,1 19 36,-2 1-1,-8 47 0,7-65-24,0-1 3,0 1-1,1-1 1,0 17-1,7-45 52,-5 7-84,8-23 12,8-12-5,14-14-10,-14 35-4,1 0 0,38-38 0,-35 43-12,47-27-36,77-39 0,-124 74 43,-13 6-8,0 1 0,1 0-1,0 1 1,14-5 0,-7 5-5,-1-1 0,0 2 0,21-1 0,-23 6-33,-9 0 46,1-1-1,-1 1 1,0 0-1,0 1 1,0-1-1,0 1 1,-1 0-1,1 0 1,-1 0 0,0 0-1,0 0 1,0 1-1,-1-1 1,0 1-1,0 0 1,0 0-1,2 10 1,-1-4 2,-2-7 2,0 0 1,0 0-1,-1 0 0,0 0 0,0 0 1,0 0-1,0 0 0,-1 0 0,0 4 1,-25 123-20,11-65 18,3 9 3,6-10 0,7-17 0,-1-47-41,0 1 1,0 0 0,0-1 0,1 1-1,-1 0 1,0 0 0,1-1 0,0 1-1,-1-1 1,1 1 0,0 0 0,0-1-1,0 0 1,0 1 0,0-1 0,0 1-1,0-1 1,1 0 0,-1 0 0,0 0-1,1 0 1,-1 0 0,1 0 0,-1 0-1,1 0 1,-1-1 0,1 1 0,0 0-1,-1-1 1,1 1 0,1-1 0,23 7-6400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5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0 8344,'-26'2'1,"16"0"2,0 1 0,0 0 0,1 0-1,-1 1 1,1 1 0,0 0 0,0 0 0,-13 10-1,0 3 10,-28 26-1,-37 52 91,69-74-84,3-4 49,0 1 0,-18 32 0,25-37-41,1 1 115,5-7-99,0 0-1,1 1 1,0-1 0,1 1-1,-1 0 1,2-1 0,-1 1-1,1-1 1,1 1-1,-1-1 1,1 0 0,4 9-1,11 19 25,-8-24 94,-4-8-136,1 0 0,0 0 0,0-1 0,0 1 0,0-1 1,0 0-1,1-1 0,7 3 0,2-5 103,80-26 45,-75 19-127,0-2 0,-1 0 0,0-2 0,21-14 0,-22 13-25,-10 8 10,-1-1 1,1-1-1,-1 0 0,11-10 0,-6 4-8,0 2-7,-9 6 3,1 1 0,-1-1 0,0 0 0,-1 0 0,7-9 0,-5 6 35,32-35 217,-31 37-130,-3 8-107,-4 12 30,-5 29-15,1-1 1,2 55-1,6-57-29,5 1-14,-8-41-48,1 0-1,-1 1 1,0-1 0,1 1-1,-1-1 1,0 0 0,1 1-1,0-1 1,-1 0-1,1 0 1,0 1 0,-1-1-1,1 0 1,0 0 0,0 0-1,0 0 1,0 0 0,0 0-1,0 0 1,1 0 0,-1-1-1,0 1 1,0 0 0,1-1-1,-1 1 1,0 0-1,1-1 1,-1 0 0,0 1-1,3-1 1,13 3-6710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5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8520,'6'-6'22,"-1"1"1,1 0-1,0 0 0,0 0 1,1 1-1,0 0 1,-1 0-1,1 1 0,14-5 1,-8 7 178,-6 2-140,1 1 0,-1 0 0,1 0 0,-1 1-1,0 0 1,0 0 0,0 1 0,0 0 0,-1 0 0,0 0 0,11 9 0,6 13 21,-16-13 113,-2 3-100,0 0 0,0 1 0,-2 0-1,0-1 1,-1 1 0,0 27 0,-3-29-60,1-10-4,0 1-1,-1 0 1,0-1-1,0 1 1,-1-1 0,1 1-1,-4 5 1,-54 128 701,57-136-584,-3 2 92,6-24-184,5-23-40,3 3-4,10-10-9,-6 26-14,1 0 1,2 1-1,0 0 1,30-30 0,1 2-65,-27 28 40,27-28-21,-43 46 52,0 1 1,-1-1-1,1 1 1,1 1-1,-1-1 0,0 0 1,1 1-1,-1 0 1,1 0-1,7-2 0,-11 4 4,0 0 0,1 0-1,-1 0 1,0 0 0,0 0 0,0 0-1,0 1 1,1-1 0,-1 0-1,0 1 1,0-1 0,0 0-1,0 1 1,0-1 0,0 1 0,0 0-1,0-1 1,0 1 0,0 0-1,1 1 1,1 1 0,18 16 0,-15-10 0,1 0 1,-2 0-1,0 1 1,5 11-1,-6-6 15,-3 20 22,-1-1 0,-8 68 0,-6-19 36,-1 29 8,14-104-69,1 0 0,0 0 0,0 1-1,1-1 1,-1 0 0,2 0-1,-1 0 1,1 0 0,5 12 0,-4-12-4,-3-8-7,0 1 0,0-1 1,0 1-1,0-1 1,0 1-1,0-1 1,0 0-1,1 1 0,-1-1 1,0 1-1,0-1 1,1 0-1,-1 1 1,0-1-1,0 0 0,1 1 1,-1-1-1,0 0 1,1 0-1,-1 1 1,1-1-1,-1 0 0,0 0 1,1 1-1,-1-1 1,1 0-1,-1 0 1,1 0-1,7 2-142,1 0 0,-1 0 0,1-1 0,-1-1 0,1 1 0,0-1 0,-1-1 1,1 0-1,15-3 0,46-7-7179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7:5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11 9416,'-1'-2'48,"0"1"-39,1 1 1,-1-1 0,0 0-1,0 1 1,1-1-1,-1 0 1,0 1 0,0-1-1,1 1 1,-1-1 0,0 1-1,0 0 1,0-1-1,0 1 1,0 0 0,0 0-1,0 0 1,0-1 0,0 1-1,0 0 1,-1 0-1,-27 6 172,29-6-181,-64 20 152,-60 27-7,104-39-87,0 1-1,1 2 1,0 0 0,-30 23-1,39-26-40,-7 8 77,9-8-54,1-1-23,0 1 0,1 0 0,-1 0-1,2 0 1,-1 1 0,1-1 0,1 1 0,-1 1 0,-3 11 0,3 2 41,-4 36 0,10-45 9,1-10-58,-1 1 0,1-1-1,0 0 1,0 0 0,1 0 0,-1 0 0,1 0 0,0-1 0,7 8 0,0-8 39,2-1-20,-4-1-19,0 0 0,0-1 1,0 0-1,0 0 0,0 0 0,0-1 0,0-1 0,12-2 1,99-41 44,-108 41-39,0-2 0,0 1-1,19-15 1,-12 8-7,-2 2-2,-7 3 2,0 1 0,0-1 0,12-13 1,-1 2 11,8-8 137,35-40 0,-61 65-66,-5 17 2,-4 4-2,3-4-59,1 0-1,1-1 1,0 1-1,1 1 1,1 21-1,7-7-20,-6-30-11,-1-1 1,0 1-1,0-1 0,0 1 0,0-1 1,0 1-1,1-1 0,-1 1 1,0-1-1,0 1 0,1-1 1,-1 0-1,0 1 0,1-1 1,-1 1-1,0-1 0,1 0 0,-1 1 1,1-1-1,-1 0 0,1 1 1,7 3-1,0-1 1,-1 1 0,1-1 0,0-1 0,1 0 0,-1 0-1,9 1 1,6-4-6,152-36-1438,-66 9-5763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0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239 132 7352,'4'-2'0,"34"-21"34,-18 9-11,-3 3-38,72-54 585,-86 61-349,-1-3 39,-2 7-256,0 0 0,0-1 0,0 1 0,0 0-1,0 0 1,0 0 0,0 0 0,0 0 0,0 0 0,0-1 0,0 1-1,0 0 1,0 0 0,0 0 0,0 0 0,0 0 0,0 0 0,0 0-1,0-1 1,0 1 0,0 0 0,0 0 0,0 0 0,0 0 0,0 0-1,-1 0 1,1 0 0,0 0 0,0 0 0,0 0 0,0 0 0,0-1-1,0 1 1,0 0 0,0 0 0,-1 0 0,1 0 0,0 0 0,0 0-1,0 0 1,0 0 0,0 0 0,0 0 0,-1 0 0,1 0 0,0 0-1,0 0 1,0 0 0,0 0 0,0 0 0,0 0 0,0 0 0,-1 1-1,1-1 1,0 0 0,0 0 0,-9-1 32,0 0 0,-1 1-1,1 0 1,0 1 0,0 0 0,-11 2 0,-2 3 145,-95 50 74,96-40-95,-13 18-52,-31 39 1,50-49 18,-34 87 49,47-108-157,1 1 0,-1-1 0,1 1 0,0 0 0,0 0 1,1-1-1,-1 1 0,1 0 0,-1 0 0,2 7 0,0 1 11,-2-9-23,1 1 1,0-1-1,0 1 1,1-1-1,-1 0 1,1 1 0,0-1-1,0 0 1,0 1-1,0-1 1,0 0-1,1 0 1,-1 0-1,1 0 1,0 0 0,0 0-1,0 0 1,0-1-1,1 1 1,-1-1-1,1 1 1,-1-1-1,6 3 1,-6-4-5,-1-1 0,0 1-1,1-1 1,-1 1 0,0-1 0,1 0 0,-1 0-1,0 1 1,1-1 0,-1 0 0,1 0-1,-1-1 1,0 1 0,1 0 0,-1 0 0,0-1-1,1 1 1,1-2 0,2 1 4,4-2-2,-1 0 0,0-1 0,0 1 1,0-2-1,0 1 0,13-11 0,16-21-1,0-4 1,2 2-3,72-52-17,-109 88 15,0 1 0,1-1 0,-1 1-1,0 0 1,1 0 0,-1 0 0,5 0 0,-4 1 0,-1 0 0,0 0 0,0 0 0,1 1 0,-1-1 0,0 1 0,0 0 0,0 0 0,0-1 0,0 1 0,0 1 0,0-1 0,0 0 0,0 0 0,-1 1 0,4 2 0,-3-2 1,-1-1-1,-1-1 1,1 1-1,-1-1 0,1 0 1,-1 1-1,0-1 0,1 1 1,-1-1-1,1 1 1,-1-1-1,0 1 0,0 0 1,1-1-1,-1 1 0,0-1 1,0 1-1,0 0 0,0 0 1,4 18 4,-1-1-1,0 35 1,-7-30 30,-38 99 25,30-99 8,7-14-43,-11 15 20,0 0 1,-2-1-1,-22 23 1,17-21-10,-85 85 394,102-106-336,-3 1 11,8-6-101,1 1 1,-1 0-1,1 0 1,0 0-1,-1 0 1,1-1-1,-1 1 1,1 0-1,-1 0 1,1-1-1,0 1 1,-1 0-1,1-1 1,0 1-1,-1 0 1,1-1-1,0 1 0,-1-1 1,1 1-1,0 0 1,0-1-1,0 1 1,-1-1-1,1 1 1,0-1-1,0 1 1,0-1-1,0 1 1,0-1-1,0 0 1,-1-3 3,1 0 1,-1 0 0,1 0-1,0 0 1,1 1 0,-1-1 0,1 0-1,-1 0 1,1 0 0,0 0-1,3-7 1,20-30 11,-20 34-19,9-10 7,14-8-1,43-30-1,19 1-10,-65 41-12,-1-1-1,0-2 1,21-18 0,110-104-144,-150 135 152,60-56-88,-56 52 85,0 1 1,1-1-1,0 1 0,1 1 1,-1-1-1,18-5 0,-26 11 11,-1 0 0,1-1 0,0 1-1,0 0 1,-1 0 0,1 0 0,0 0-1,0 0 1,0 0 0,-1 1 0,1-1-1,0 0 1,0 0 0,-1 0 0,1 1-1,0-1 1,0 0 0,-1 1 0,1-1-1,0 1 1,-1-1 0,1 1 0,-1-1-1,1 1 1,0 1 0,1-1 0,-1 1 0,1 0 0,-1-1 0,1 1 0,-1 0 0,0 0 1,0 0-1,1 0 0,0 4 0,3 12 15,-1 0-1,-1 0 1,3 30 0,-1-4 6,-4-39-14,0-1 0,1 0 0,0 0 1,0 1-1,0-1 0,0 0 0,1-1 0,-1 1 1,1 0-1,0-1 0,0 1 0,0-1 0,1 0 0,6 5 1,-5-4 4,9 4 75,13 1-29,36 6 1,-43-14 8,13-7-22,40-12 0,-54 8 9,6-7-21,31-29 0,-44 30-18,10-25 4,-4-7-15,-16 42-6,0-1 1,0 1-1,0 0 1,-1-1-1,0 1 1,0-1-1,-1 1 1,0-1-1,0 1 1,-1-1-1,1 0 1,-1 1-1,-1 0 0,-1-8 1,1 10-3,0 0 0,-1 0 0,1 0 0,-1 0 0,0 0 0,0 1 0,0-1 0,-1 1 0,1 0 0,-1 0 0,1 0 0,-1 0 0,0 1 0,-5-3 0,-30-11-11,38 16 11,-1-1 1,1 1-1,-1-1 0,1 1 0,0 0 0,-1 0 0,1-1 0,-1 1 0,1 0 0,-1 0 1,-1 1-1,-23 2-20,0 1 1,-33 10-1,56-13 15,0 0 0,1 0-1,-1 0 1,1 1 0,-1-1 0,1 0 0,-4 3 0,-35 29-44,-40 40 0,58-45-33,-64 126-37,76-124 30,-16 96-39,27-125 123,0 1-1,0-1 1,0 1 0,0 0 0,0-1 0,0 1 0,0 0 0,0-1 0,1 1 0,0 2 0,4 11-19,1 0 0,1 0 0,1 0 1,10 16-1,-17-30 20,0 1 1,0-1-1,0 0 0,0 0 1,0 1-1,0-1 0,1 0 1,-1 0-1,0 0 0,1 0 1,2 1-1,19 9-32,2 0-1,50 15 1,-44-22-40,136-11-30,-134 0 45,135-49-16,-134 42 41,89-45-16,-90 42 36,0-2 1,32-24-1,-8-11 13,-38 31 1,20-41-1,-27 38 6,10-29 1,-10 23 0,1-1 4,10-49 0,-20 71 7,0 2 21,0 0-1,-1-1 1,-1 1-1,1 0 1,-2-1 0,1 1-1,-2-17 1,1 25 57,-1 1-82,0 1 1,0-1-1,0 1 0,1-1 0,-1 0 1,0 1-1,1 0 0,-1-1 0,0 1 1,1-1-1,-1 1 0,1 0 0,-1-1 1,1 1-1,-1 0 0,1 0 0,-1 0 1,1-1-1,-1 3 0,-6 16 23,3-9-25,3-7-4,0 0 0,0 1 0,0-1 0,0 0 0,1 1 0,0-1 0,-1 1 1,1-1-1,1 6 0,0 44 5,8 21-4,-4-40-8,2 0 0,1-1 0,17 41 0,-12-37 4,5 8-63,21 89 0,-38-127 53,0 1 0,-1 0 0,-1-1 0,1 1 0,-1-1 0,0 1 0,-1 0 0,0-1 0,0 0 0,-5 13 0,3-9 1,-5 7-42,-6 2 27,-2 1-1,0-2 1,-1-1 0,-38 32 0,43-40 21,-36 19-34,-18 10-1214,39-22-4847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21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1 823 8880,'23'-1'197,"1"-1"0,0-2 0,-1 0 0,1-1 0,-1-1 1,28-12-1,48-29 457,-77 36-607,-1 0 27,-1-1 0,0 0 1,0-2-1,22-20 0,-28 22-49,7-8 82,70-100 47,-78 95-19,-5 10-67,-2 2-30,0 1 1,0-1-1,-2 0 0,1-1 0,-2 1 1,4-22-1,-6 26 3,-1 0-1,0-1 1,0 1-1,-1 0 1,0 0 0,0 0-1,-1 0 1,-1 0-1,1 0 1,-1 0 0,-1 0-1,-4-8 1,2 14 87,-4 4-82,1 0-1,-1 1 1,-13 4 0,8 1 75,-9 10-36,-38 37 1,45-33 15,-7 19-31,-23 50 0,42-78-41,0 0 0,0 0 0,-4 22 0,3-9-12,-1-1-6,3-13 17,1 1 0,-3 23 0,3-18 12,2 0 0,0 1 0,1-1 1,1 0-1,0 0 0,5 22 0,-5-36-28,0-1 1,1 1-1,-1-1 0,1 1 0,-1-1 1,1 0-1,0 0 0,0 0 0,0 0 0,0 0 1,0 0-1,0-1 0,1 1 0,-1-1 0,1 1 1,3 1-1,-2-1 6,8 2 83,3-2-37,1-1 0,0 0 0,-1-1 0,28-3-1,56-13 180,-92 15-249,15-3 149,0-1 1,30-11 0,-22 5 77,-22 9-135,0-2 1,0 1 0,0-1-1,0 0 1,-1 0-1,0-1 1,0 0-1,0 0 1,-1-1 0,1 0-1,-1 0 1,-1-1-1,6-6 1,-7 5 27,0 1-1,-1-1 1,0 0 0,0 0-1,2-14 1,2-4 77,1 0-36,2 0 1,0 1-1,2 0 0,1 1 1,23-33-1,-1 13 70,-34 43-99,0 0-86,5-1-6,-5 3-31,0 0 1,0 0-1,0 0 0,-1 1 0,1-1 0,0 0 0,-1 0 0,1 1 0,-1-1 0,1 0 0,-1 0 0,1 3 0,1 25 3,-5 13-1,-6 12-4,-7 1-1,-3-8 0,1-6 0,-1-4 0,15-26 0,-26 32 0,18-26 0,12-15 0,5-6 0,10-8 0,24-24 0,12-11 0,11-11 0,11-7 0,11-5 0,1 9 0,-12 16 0,-57 36 0,1 1 0,-1 1-1,23-8 1,-38 15 0,0 0 0,0 0-1,0 0 1,0 0 0,0 0 0,0 0 0,0 0-1,-1 0 1,1 0 0,0 1 0,0-1-1,0 0 1,0 1 0,-1-1 0,1 0 0,0 1-1,0-1 1,0 1 0,-1-1 0,1 1 0,0 0-1,-1-1 1,1 1 0,-1 0 0,1-1-1,-1 1 1,1 0 0,-1-1 0,1 2 0,1 0-1,2 3 1,-3-3 0,0 0-1,1 0 1,-1-1-1,0 1 1,0 0-1,0 0 0,0 0 1,0 1-1,-1-1 1,1 0-1,-1 0 1,1 0-1,-1 1 1,0 2-1,4 28-8,-2 0 0,-2 0-1,-3 33 1,1-50 6,-6 31-19,3-19-36,-3 49 0,8-74 49,0-1 1,1 0-1,-1 0 1,1 0-1,-1 0 1,1 0-1,0 0 1,-1 0-1,1 0 1,0 0-1,1 0 1,-1-1-1,2 4 1,-1-3-3,5 3-47,4-4 41,0 1 0,1-1 0,-1-1-1,1 0 1,-1 0 0,1-1 0,-1-1 0,0 0 0,13-4 0,103-33-86,-60 14 89,-41 11-20,88-77-11,-96 69 18,50-109-13,-58 104 2,-5 8 18,2-4 1,-1-1-1,-2 0 1,4-31-1,-6 27-1,2-15-60,-4-87 1,-1 124 59,0-23 21,-1 19-32,2 10 30,0 0 1,0 0-1,0 0 1,0 0-1,0 1 1,0-1-1,0 0 1,0 0-1,0 0 1,0 0-1,0 0 1,0 0-1,0 0 1,0 0-1,0 0 1,0 0-1,0 0 1,0 0-1,0 0 1,0 1-1,0-1 1,0 0-1,0 0 1,0 0-1,-1 0 1,1 0-1,0 0 1,0 0-1,0 0 1,0 0-1,0 0 1,0 0-1,0 0 1,0 0-1,0 0 0,0 0 1,0 0-1,0 0 1,0 0-1,0 0 1,-1 0-1,1 0 1,0 0-1,0 0 1,0 0-1,0 0 1,0 0-1,0 0 1,0 0-1,0 0 1,0 0-1,0 0 1,0 0-1,0 0 1,0 0-1,-1 0 1,1 0-1,0 0 1,0 0-1,0 0 1,0 0-1,0 0 1,-19 44-43,-98 212-124,93-193 32,-24 95 0,42-136 114,-14 52-126,17-63 111,1-1 0,1 1-1,0 0 1,0 20 0,1-30 29,1 0 0,-1 1 1,0-1-1,1 0 0,-1 0 1,0 1-1,1-1 1,0 0-1,-1 0 0,1 0 1,0 0-1,0 0 0,-1 0 1,1 0-1,0 0 0,0 0 1,0 0-1,0 0 0,0 0 1,2 0-1,1 2-11,1 2 4,-4-4 9,0 1 0,1-1 0,0 0 1,-1 0-1,1 0 0,0 1 0,-1-1 1,1-1-1,0 1 0,0 0 0,0 0 0,0-1 1,0 1-1,0-1 0,0 0 0,2 1 0,12 0-18,-1-1 0,0 0 0,0-1 0,0-1 0,0 0 0,0-1 0,25-9 1,-23 7 14,-10 3-9,-1 0-1,1 0 1,0-1 0,-1 0-1,7-5 1,15-9-78,-1-1 0,-1-1 0,35-33 0,-26 11-1833,-1-1-7591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0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1099 2424,'0'0'3649,"11"-1"-3465,24-5-75,46-14 1,-54 9 70,128-79 70,-124 65-76,120-122 68,-122 115-68,117-134 64,-117 130-84,104-161 56,-110 157-75,-11 18-70,78-151 245,-36 51 471,-53 118-593,0-2 37,-15 17 147,5-4-346,5-4-3,0 1 0,0-1 0,0 1 0,1 0 0,0 0 0,-4 6 0,-91 131 160,75-103-63,-86 159 38,90-160-84,-45 150 24,57-149-43,4 138 25,8-145-32,8 7-11,24 50-1,-36-87-31,-1 1-1,1-1 1,0 1 0,0-1-1,0 1 1,0-1-1,1 0 1,-1 1-1,0-1 1,0 0-1,3 2 1,17 11 23,0 0 0,40 17 0,-37-24 40,92 4 35,-94-13-23,-3-3-41,-1-1 1,1-1-1,-1 0 1,0-1-1,-1-1 1,0-1-1,25-19 1,9-19 6,-31 26 27,-1 0 0,-1-1 0,21-36-1,-26 39-44,-6 11 17,-1 0 0,-1 0 0,0 0 0,4-12 0,0 2-10,27-57 241,-29 62-237,-6 12 42,-1 1-74,0 1-1,0-1 1,0 1 0,0-1-1,0 1 1,0 0 0,0-1-1,0 1 1,0-1 0,-1 1-1,1-1 1,0 1 0,0 0-1,0-1 1,-1 1 0,1 0-1,0-1 1,0 1 0,-1-1-1,1 1 1,0 0 0,-1 0-1,1-1 1,-1 1 0,-3 1-3,1 1 0,-1 0 0,1 0 1,-1 0-1,1 0 0,0 0 0,0 1 1,0 0-1,0-1 0,0 1 1,1 0-1,-1 0 0,1 1 0,0-1 1,0 1-1,0-1 0,0 1 0,1-1 1,-1 1-1,1 0 0,0 0 0,0 0 1,0 0-1,1-1 0,-1 1 1,1 0-1,0 0 0,0 0 0,1 0 1,-1 0-1,1 0 0,0 0 0,0 0 1,2 5-1,-2-5-4,1-1 1,-1 0-1,1 0 0,0 1 1,0-1-1,0-1 0,5 6 1,-2-4-2,-1-1 1,1 0-1,0 1 1,0-2 0,0 1-1,1 0 1,-1-1-1,1 0 1,9 2 0,-2-4-19,4-4 11,-1 0 0,16-8 0,-27 9 2,-1 0 1,1 0-1,-1 0 0,0 0 1,0-1-1,0 0 0,0 0 1,-1 0-1,1 0 0,-1 0 1,0-1-1,2-5 1,0 3-2,1-3-2,-1 0 0,0 0 0,0 0 0,-1-1 0,0 1 1,-1-1-1,0 0 0,1-14 0,-3-6 8,-5 4 1,-3 7 1,6 19 0,0-1 0,0 1 1,0-1-1,0 1 0,0-1 0,-1 1 0,1 0 1,0 0-1,-1 0 0,1 0 0,-1 0 0,0 0 1,1 0-1,-1 0 0,0 0 0,1 1 0,-1-1 1,0 1-1,0-1 0,0 1 0,1 0 0,-1 0 1,0 0-1,0 0 0,0 0 0,0 0 0,0 0 1,1 0-1,-1 1 0,0-1 0,0 1 0,-3 1 1,-1 0 0,0 0 1,0 1-1,0 0 1,1 0-1,-1 0 1,1 1-1,-9 7 1,-11 22-1564,3 1-6259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04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1 10224,'-3'2'80,"-41"21"200,28-16-165,-14 7 80,-29 18 0,-64 45 148,98-58-183,-100 97 56,104-89-95,-5 15-38,-21 46-1,41-64-7,5-13-60,1 0-1,0-1 1,1 1 0,1 0-1,-1-1 1,7 21 0,-8-30-13,1 0 1,-1 0 0,1 0-1,-1 0 1,1 0 0,-1-1-1,1 1 1,-1 0 0,1 0-1,0 0 1,0 0 0,-1-1-1,1 1 1,1 1 0,10 6 6,1 0 1,0-1 0,0 0 0,20 7 0,-10-10-3,20-5-737,71-11 0,-20-3-6610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0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375 522 8880,'-3'1'8,"-4"2"-4,-1 0-1,0 0 0,1 1 1,-14 8-1,-66 46 17,68-44-7,1 0 1,1 2-1,0 0 0,-24 30 1,28-30-9,4-8 6,1 2-1,0-1 0,1 1 1,-8 14-1,5-6-2,-1-2-1,7-9 2,0 0 1,0 1 0,0 0-1,1-1 1,-4 14-1,3-9 10,1 0 0,0 0 0,-1 23 0,3-34-16,1-1 0,0 1 0,0-1 0,0 0 0,0 1 0,0-1 0,0 1 0,0-1 0,1 1 0,-1-1 0,0 1 0,0-1 0,0 0 0,0 1 1,1-1-1,-1 1 0,0-1 0,0 0 0,0 1 0,1-1 0,0 1 0,3 3 8,1 0 1,0 0 0,0 0-1,0-1 1,0 1 0,0-1-1,8 3 1,1-4 56,2-3-43,-1-1 0,1-1 0,21-7 0,-19 2 43,-11 4-47,4-3-2,1-1-1,-1 1 1,0-2-1,-1 0 1,0 0-1,15-18 1,107-151 165,-113 153-150,-17 23-19,1 0 8,-3 2-23,0-1 1,0 1 0,0 0-1,1 0 1,-1 0 0,0-1-1,0 1 1,0 0-1,0 0 1,1 0 0,-1-1-1,0 1 1,0 0 0,0 0-1,1 0 1,-1 0 0,0-1-1,0 1 1,1 0 0,-1 0-1,0 0 1,1 0 0,-1 0-1,0 0 1,0 0 0,1 0-1,-1 0 1,0 0 0,0 0-1,1 0 1,-1 0 0,0 0-1,0 0 1,1 0-1,-1 0 1,0 0 0,0 1-1,1-1 1,-1 0 0,0 0-1,0 0 1,1 0 0,-1 0-1,0 1 1,24 30 5,-15-23-4,2-1-1,30 21 1,-32-23-2,0-1 0,1 0 0,16 4 0,-15-6 0,0 0 0,-1 0 0,1-1 0,11-1 0,-5-1 0,-1-2-1,1 0 1,-1-1 0,0-1 0,-1 0 0,22-10-1,-12 1-5,112-72-4,-111 66 5,1-7 5,-1-2 1,24-32-1,-37 35 14,29-130 15,-37 122 39,-4 19-39,2-22 26,-1 0-1,-5-52 0,-7 9 81,9 78-121,1 0 1,-1 0 0,1 0-1,-1 0 1,0 0 0,0 0 0,0 0-1,0 0 1,0 0 0,-1 1-1,1-1 1,0 0 0,-1 1 0,1-1-1,-1 1 1,0-1 0,1 1-1,-4-2 1,3 2 4,-6-1 115,0 4-97,-1 0 1,1 1-1,-1 0 1,-13 7 0,8 1 103,-4 11-74,1 2 0,-16 29 0,22-26 67,-23 133 43,31-125-89,2-15-54,0 8-11,1 0 1,2 0 0,0 0-1,8 33 1,70 234-1372,-58-233-5785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0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9056,'34'-14'169,"0"2"1,1 2-1,54-10 1,-70 16-128,4-1 1,48-8 307,191-38 765,-250 48-1003,-1 1 0,1 0 0,0 1 1,18 1-1,-17 0-57,-11 0-23,1 0 0,0 0 1,0 0-1,0 0 0,-1 1 1,1-1-1,0 1 1,-1-1-1,1 1 0,0 0 1,-1 0-1,1 1 0,-1-1 1,1 0-1,2 3 0,-4-3-3,0 1 0,0-1 0,0 1 0,0-1 0,0 1 0,0-1 0,0 1 0,-1-1 0,1 1 0,-1 0 0,1-1 0,-1 1 0,1 0 0,-1-1 0,0 1 0,0 0 0,0 0 0,0 2 0,-2 6 73,-1 1 0,0-1-1,0 0 1,-1-1-1,0 1 1,-10 16 0,-39 73 200,48-84-291,8-10-8,8-11-2,-10 6 0,32-22-1670,3-2-6684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0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10224,'7'14'25,"0"0"1,-1 0-1,-1 1 1,0 0 0,-1 0-1,-1 0 1,0 1-1,-1-1 1,0 27 0,-3-15 84,-1 1 1,-1 0 0,-11 41-1,10-56-83,-12 27 168,15-37-192,-10 19 139,1 0 0,1 1 0,-7 31-1,16-50-117,0-1 1,0 1-1,0 0 0,1 0 0,-1-1 0,1 1 0,0 0 1,0-1-1,0 1 0,0-1 0,3 6 0,-1-4-2,3 4 73,-1-4-74,1-1 1,0 0 0,0 0-1,0-1 1,0 1-1,0-1 1,1-1-1,0 1 1,-1-1-1,15 3 1,-5-3 12,1 0 0,-1-1 0,1-1 0,29-3 0,-43 3-30,32-4 50,44-11 1,-67 12-37,0 0 0,-1-1 0,1 0 0,-1-1 0,0-1 1,0 1-1,-1-2 0,1 1 0,9-10 0,-18 14-11,0-1 0,0 1 0,0-1 1,0 0-1,0 1 0,0-1 0,-1 0 0,0 0 0,1 0 0,-1 0 0,0 0 0,-1-1 0,1 1 0,-1 0 0,1 0 0,-1-5 0,-3 1 28,-2 1-26,-1 1 0,0-1 0,0 1 0,-1 0 0,-7-4 1,0 3 30,-11 2-25,0 1 1,1 0-1,-1 2 0,-28 3 1,10 5-13,35-5-6,0 0 1,1 0 0,-12 6-1,16-7-42,7 1 4,2 0-28,0 0 0,0 0 0,0-1 0,0 0 0,0 0 0,0 0 0,0-1 0,0 0 0,0 0 0,1 0 0,9-3 0,5 1-1041,32-2-6376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0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6728,'28'-16'1,"-1"-6"4,30-28-3,-52 46 20,0 0 0,0 0 0,0 1 0,1 0 0,0 0 0,0 0 0,-1 1 0,2 0 0,10-3 0,-6 2 6,-7 2 1,0 1 1,0-1-1,0 1 1,0 0 0,0 0-1,0 0 1,0 0 0,0 1-1,6 1 1,16 3 156,38 15 0,-47-11 154,2 8-87,0 1 0,-1 0 0,0 2 0,22 31 0,-32-38-188,22 40 325,-15-20-148,-1 0 0,-2 1 1,11 46-1,-21-67-202,4 45 176,-6-44-162,1 0 0,-2 0 0,0 0 0,-1 0 0,0 0 0,-1 0 0,-8 22 0,11-35-51,0-1 1,-1 1-1,1-1 0,0 1 1,-1-1-1,1 0 0,-1 1 1,1-1-1,-1 0 1,1 1-1,-1-1 0,1 0 1,-1 0-1,1 1 0,-1-1 1,1 0-1,-1 0 0,0 0 1,1 0-1,-1 0 0,1 0 1,-1 0-1,1 0 1,-1 0-1,0 0 0,0 0 1,0 0 5,-19-5 3,15 3-12,0-1 0,1-1 0,-1 1 0,0-1-1,1 0 1,0 0 0,0 0 0,0 0 0,0-1 0,1 1 0,-1-1 0,-2-6 0,0 0-3,0-1 0,1 0 1,-6-19-1,9 24 1,1-1-1,-1 1 1,1-1 0,1 1-1,-1-1 1,1 0-1,1 1 1,1-12 0,-1 9-1,3-4-10,0 3 9,1 0 1,1 1-1,0 0 0,0 0 1,1 1-1,0-1 1,1 2-1,8-9 1,27-28-11,14-10 12,-22 25 3,43-27 0,-57 45 13,89-27 11,-90 37 23,-1 3-22,0 1 0,25 5-1,-31-1 49,-9-3-57,0 1 1,0-1 0,0 1 0,0 0-1,-1 0 1,0 0 0,0 0 0,0 1-1,0-1 1,0 1 0,-1 0 0,0 0-1,0 0 1,0 0 0,-1 0 0,0 0-1,0 0 1,1 9 0,-2-5 4,0-6-11,0 0 1,0-1-1,0 1 1,-1 0-1,1-1 1,-1 1-1,0-1 1,0 1-1,0-1 1,0 1-1,0-1 1,0 1-1,-3 3 1,-76 109 320,51-75-219,14-23-92,10-10 0,0-1 0,0 1 0,1 0 0,0 0 0,-5 12 0,-28 68 103,36-86-123,1 0 0,0-1 0,0 1 0,-1-1 0,1 1 0,0 0 0,0-1 1,0 1-1,0 0 0,0-1 0,0 1 0,0 0 0,0 0 0,0-1 0,0 1 1,0 0-1,0-1 0,1 2 0,-1 0-66,1 1-1,0-1 1,0 0-1,0 1 1,0-1 0,0 0-1,1 0 1,-1 0-1,1 0 1,-1 0 0,1 0-1,0 0 1,-1 0-1,1-1 1,0 1 0,0-1-1,0 1 1,1-1 0,-1 0-1,0 0 1,0 0-1,4 1 1,27 10-7608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0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8344,'0'0'41,"0"14"111,2 3-103,-1 0 0,0 0 0,-1 0 0,-1 0 0,-1 0 0,0 0 0,-8 26 0,-45 151 123,46-169-163,-10 42 106,-19 98 44,12-40 247,2-17-44,16-62-68,1 1 1,1 68 0,7-95-255,0-12-3,-1 1 0,2 0-1,-1 0 1,1-1-1,3 10 1,24 73 193,-22-78-115,-2-9-219,0 0 0,0-1-1,0 1 1,0-1 0,0 0 0,1-1-1,-1 1 1,1-1 0,0 0 0,0-1 0,10 2-1,34 6-6861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0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10936,'2'-1'89,"35"-18"336,100-45-138,-60 38-243,-44 16 104,-7 3-63,20-5 80,67-10 0,-17 9 103,-92 13-235,1 0 0,-1-1 0,1 1 0,0 1 0,-1-1 0,1 1 0,-1 0 0,1 0 0,-1 0 0,1 0 0,3 3 0,-2-2 0,2 5 134,-5-1-136,0 0 1,-1 1-1,1-1 1,-2 1 0,1-1-1,-1 1 1,0 0-1,0 0 1,-1-1 0,0 10-1,-7 71 160,5-68-196,-8 107 253,10-116-230,0 1 0,0-1 0,1 0 1,1 0-1,0 0 0,0 0 0,8 18 0,-6-16-7,4 5 36,2-4-32,1-1 1,0 0 0,22 19-1,-16-22 20,15 1-9,39 8 0,-49-18 2,-4-3-16,-1 0 0,0-2 0,32-12 0,-32 5 35,-3-4-24,1 0 0,17-29 0,-25 26 45,-2-10-21,0-49 1,-8 55-7,-39-92 19,30 95-32,0 7-20,0 1 1,-1 1-1,0 0 1,-17-10 0,13 14 12,4 6-14,0 1-1,1 0 1,-1 0 0,-18 4-1,18 2 8,-15 20-1,24-21-13,1-1 1,0 1-1,0 0 0,0 0 1,1 0-1,0 0 0,-2 7 1,2-2-164,1-1 0,0 1 1,0-1-1,1 1 0,1-1 1,-1 1-1,2-1 0,-1 1 1,1-1-1,5 13 0,10 40-8783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07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8 11296,'0'0'64,"5"-5"-57,-5 5 9,0 0 0,0-1-1,0 1 1,0 0 0,0 0 0,0 0-1,1 0 1,-1 0 0,0 0 0,0 0-1,0-1 1,0 1 0,0 0-1,0 0 1,0 0 0,0 0 0,1 0-1,-1 0 1,0 0 0,0 0-1,0 0 1,0 0 0,0 0 0,0 0-1,1 0 1,-1 0 0,0 0-1,0 0 1,0 0 0,0 0 0,0 0-1,1 0 1,-1 0 0,0 0-1,0 0 1,0 0 0,0 0 0,0 0-1,0 0 1,1 0 0,-1 0 0,0 0-1,0 0 1,0 0 0,0 0-1,0 1 1,0-1 0,0 0 0,0 0-1,1 0 1,1 14 52,0 0 0,-1 0 0,-1 0 0,0-1 0,-2 18 0,-12 67 23,10-77-83,-42 247 189,9-31-125,29-188-25,-30 187 17,29-190-24,-35 175 16,35-179-16,-85 268 81,85-286-115,5-13 2,-1 0 1,0 0-1,-1-1 1,-8 13-1,8-14 6,-1 3-3,0 0-1,-1-1 1,-1 0-1,1-1 1,-2 0-1,-11 10 1,-26 15 45,45-34-52,1 0 1,-1-1 0,1 1-1,-1-1 1,1 1-1,-1-1 1,1 0 0,-1 1-1,0-1 1,1 0-1,-1 0 1,1 0-1,-1 0 1,1-1 0,-1 1-1,0 0 1,1-1-1,-1 1 1,1-1-1,-1 1 1,1-1 0,-1 0-1,0 0 1,0 0 0,1 0-4,1 1-1,-1 0 1,1 0 0,0-1 0,-1 1 0,1 0 0,-1 0 0,1-1 0,0 1 0,-1-1 0,1 1 0,0 0 0,0-1 0,-1 1-1,1 0 1,0-1 0,0 1 0,0-1 0,0 1 0,-1-1 0,1 1 0,0-2 0,-8-24-498,1-1-1,-7-51 1,13 76 390,-13-98-8039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07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11208,'23'119'-391,"-15"-65"-910,0 0-5039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21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10400,'5'-2'88,"72"-38"273,59-16-10,-50 25 282,-56 22-540,-1-1-36,53-13 256,75-15 24,-125 33-130,-7 1-97,2-1-24,1 1 1,0 2-1,46 2 1,-45 2 26,40 9 0,-66-10-101,1 1 0,-1-1 0,0 0 0,0 1 0,0 0 0,0 0 1,0 0-1,0 0 0,-1 0 0,1 0 0,-1 1 0,1-1 0,-1 1 0,0 0 0,0 0 0,3 5 0,-3-4-1,1 6 44,-2 5-37,-1 1 1,-1-1-1,-1-1 1,0 1-1,-4 16 1,-5 17 12,-11 63 20,22-109-49,0-1 1,0 1-1,0-1 0,0 1 0,0 0 1,0-1-1,1 1 0,-1-1 0,1 1 1,-1-1-1,1 1 0,0-1 0,-1 1 1,1-1-1,0 1 0,1 1 0,0-1 2,-2-1-3,1-1 1,0 1-1,0-1 1,-1 1-1,1-1 1,0 1-1,0-1 1,-1 0-1,1 1 1,0-1-1,0 0 1,0 0-1,0 1 1,-1-1-1,1 0 1,0 0-1,0 0 1,0 0-1,0 0 1,0 0 0,0 0-1,0-1 1,1 1-1,0 0 3,3-1 1,0-1 1,0 1 0,1-1-1,-1 0 1,0 0 0,-1 0-1,1-1 1,0 0 0,-1 1 0,9-9-1,-3 4 0,-7 4 1,1 0-1,-1 0 0,0 0 0,1-1 0,-1 1 1,-1-1-1,5-6 0,11-21 71,-2 0 1,20-56-1,-30 72-61,5-26 117,-10 36-84,0 1-31,1 0 1,-2 0 0,1 0-1,0 0 1,-1-1-1,0 1 1,0 0 0,0 0-1,0 0 1,-1-1 0,0 1-1,0 0 1,-2-7 0,2 9 1,-1-1-1,1 1 1,-1 0 0,1-1 0,-1 1 0,0 0 0,0 0 0,0 0 0,0 0 0,0 1 0,0-1 0,0 0 0,-1 1 0,1 0 0,0-1 0,-1 1 0,1 0 0,-1 0 0,0 1 0,1-1 0,-1 0 0,0 1 0,1 0 0,-1-1 0,0 1 0,-3 0 0,-6 0 8,6 0-1,1 0 0,-1 0 0,1 0 0,-1 1 0,1 0 0,-10 3 0,-106 32 183,95-25-74,15-5-92,-9 4-6,0 2 1,0 0-1,1 1 1,-26 23 0,-16 23-1921,37-32-7850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0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6008,'7'30'0,"-8"-23"0,-1 21 0,-16 81 282,-6 37 309,22-26-79,3-113-436,-1 0-1,1 0 1,1 0 0,-1-1 0,1 1-1,0 0 1,1-1 0,-1 0-1,2 1 1,-1-1 0,4 6-1,-2-6-4,-4-3-18,1 0 0,0 0 1,0-1-1,0 1 0,1-1 1,-1 0-1,0 1 0,1-1 1,0 0-1,-1 0 0,1-1 1,0 1-1,0-1 0,0 1 1,0-1-1,0 0 0,6 1 1,-7-1-21,0-1 14,0 1-1,1 0 1,-1-1-1,1 0 1,-1 1 0,1-1-1,-1 0 1,1 0-1,0-1 1,-1 1 0,1 0-1,3-2 1,6-1 40,2 2-32,-8 0-12,0 0 1,0 0-1,-1 0 1,1-1-1,-1 1 1,7-4-1,20-9 122,34-20-1,-47 19 10,-5 2-123,-1-1 1,0-1 0,-1 0-1,-1-1 1,0 0-1,10-21 1,-16 27-9,54-110 194,-54 106-175,18-40 205,-55 111-52,19-29-168,2 1-1,1 1 1,-11 56 0,20-73-22,1 1 0,0 0 0,3 22 0,-3-34-25,0-1 1,0 0 0,0 0 0,0 0 0,1 0 1,-1 0-1,0 0 0,0 0 0,0 0 0,1 0 1,-1-1-1,0 1 0,1 0 0,-1 0 0,1 0 1,-1-1-1,1 1 0,-1 0 0,1 0 0,0-1 1,-1 1-1,1-1 0,0 1 0,-1 0 1,1-1-1,0 1 0,0-1 0,0 0 0,-1 1 1,1-1-1,2 1 0,17-3 2,-10-1-136,-1-1 0,0-1 0,0 0 0,0 0 0,15-13 0,-15 11-544,40-29-6696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08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7712,'52'-54'121,"-51"52"-112,0 1-1,1 0 1,-1 0-1,1 0 0,-1 0 1,1 1-1,0-1 1,-1 0-1,1 1 1,0-1-1,0 1 1,-1-1-1,1 1 1,0 0-1,0 0 1,0 0-1,-1 0 1,1 0-1,0 0 1,0 0-1,0 1 1,-1-1-1,4 2 0,1 0 36,0 0-1,0 1 1,0 0-1,6 4 0,-9-5-60,6 7 237,-6-5-157,2 3-15,-1-1 0,0 1 0,0-1 0,-1 1 0,0 0 0,0 0 1,-1 0-1,0 1 0,0-1 0,2 14 0,2 44 416,-2 78 1,-4-124-419,0-11 17,-1 1-1,0 0 1,0-1-1,-3 10 1,-5 19 155,-4 21 102,9-41 94,4-15-101,1-5 86,3-7-385,1 1 0,0 0 1,0 0-1,1 1 1,0-1-1,0 1 1,1 0-1,13-12 0,-10 10-9,70-66 65,-23 25-34,-32 27-27,158-135 71,-181 157-78,0 0 0,1 1 0,-1-1-1,1 0 1,-1 1 0,1 0 0,0-1 0,5-1 0,0 1 1,16-3 0,-23 4-3,1 1 0,-1 1 0,0-1 0,0 0 0,1 0 0,-1 0 0,0 1 0,1-1 0,-1 1 0,0-1 0,0 1 0,2 1 0,-1-1 0,-1 0 0,1 0 0,-1 0 0,0 0 0,0 1 0,1-1 0,-1 0 0,0 1 0,0-1 0,-1 1 0,1-1 0,1 3 0,0 4 0,-1 0-1,0-1 1,-1 1 0,1 0 0,-1 0 0,-1 0 0,1 0 0,-3 10 0,1-11-1,-1 12 0,-1 1-1,0-1 0,-14 35 1,10-34-1,5-9-1,-2 0 1,1 0-1,-2-1 0,-8 15 0,3-8 0,-8 15-30,18-30 14,2-6-28,4-6 45,0 0-1,1 1 0,0-1 1,0 1-1,1 1 0,0-1 1,1 1-1,0 0 0,13-9 1,21-18 2,3 6 0,-6 12 0,-35 16 0,0 0 0,1 0 0,-1 0 0,0 1 0,1-1 0,4 1 0,-3 1 0,-1 0 0,0 0 0,0 0 0,1 0 0,5 3 0,-5-1 0,-1 0-1,0 0 1,0 0 0,0 0 0,-1 1 0,1 0 0,-1 0 0,0 0 0,0 1-1,6 8 1,-4-1-5,-4 1 2,-1-1 0,0 1 0,0-1 0,-2 1 0,1 0 0,-2-1 0,-2 15 0,-1-6-10,2-11-5,0 0 0,1 0 0,0 0-1,1 0 1,0 0 0,0 1 0,2 14-1,0-24-23,-1 0 0,1 0 1,-1 0-1,1-1 0,0 1 0,-1 0 0,1-1 0,0 1 0,-1-1 0,1 1 0,0-1 0,0 1 0,0-1 1,-1 1-1,1-1 0,0 0 0,0 1 0,0-1 0,0 0 0,0 0 0,0 0 0,0 0 0,0 0 0,0 0 1,-1 0-1,1 0 0,0 0 0,0 0 0,0 0 0,0 0 0,0-1 0,0 1 0,0 0 0,-1-1 0,1 1 0,1-1 1,-1 1-127,14-5-6732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09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8520,'3'1'-64,"-1"-1"0,1 1-1,-1 0 1,1 0 0,-1 0 0,0 0 0,1 1 0,-1-1 0,0 1 0,0-1 0,0 1 0,0 0 0,2 2 0,-2-2 2,-1-1 58,1 0 0,-1 0-1,1 0 1,-1 0 0,0 1 0,0-1 0,0 0-1,0 1 1,0-1 0,0 1 0,0 0 0,0-1-1,1 4 1,0 2-4,0-2 7,0 0 1,-1 0-1,0 0 0,0 1 0,0-1 0,0 6 0,-2 14 1,-1 0 1,-1-1-1,-9 38 0,9-52 3,-5 25 18,-49 150 32,44-148 61,-47 160 63,50-157 31,-65 327 1008,73-351-1119,0-7 276,-8-22-276,-12-22-1235,-3-6-4628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09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6728,'9'-10'3,"-6"7"3,0 0 1,0 0 0,1 0-1,-1 0 1,1 1 0,-1 0-1,7-3 1,-2 0 10,1 0-9,-1 0 0,1 1 0,0 0 0,1 0-1,-1 1 1,0 0 0,1 1 0,13-2 0,79-5 26,-94 9-31,0 0 1,0 1-1,-1 0 0,1 0 0,0 0 0,-1 1 0,1 0 0,-1 1 0,13 6 0,-10-5 1,4 4 24,-7-1-18,0 1 0,-1 0-1,1 0 1,-1 0 0,6 12 0,-12-19-4,1 0 0,-1 0 1,1 0-1,-1-1 0,0 1 1,0 0-1,1 0 0,-1 0 1,0 0-1,0 0 0,0 0 1,0 0-1,0-1 0,0 1 1,-1 2-1,-1 13 27,-2-1 0,0 1 0,-1-1-1,-7 16 1,0-10 154,-16 12 1,0-2 0,-2 0 0,-40 30 0,55-50-152,11-7-14,-1-1-1,1 0 1,-1 0 0,0 0-1,0-1 1,0 0-1,-8 3 1,-68 19 161,81-24-179,-1 0-1,1 1 1,-1-1 0,1 0 0,-1 0 0,0 0 0,1 0 0,-1 0 0,1 0-1,-1 0 1,0 0 0,1 0 0,-1 0 0,1 0 0,-1 0 0,1 0 0,-1-1-1,1 1 1,-1 0 0,0-1 0,-2 0-48,1-1 1,0 0-1,0 1 0,-1-1 0,1 0 1,0 0-1,1 0 0,-1-1 0,0 1 1,0 0-1,1-1 0,0 1 0,-1-1 1,1 0-1,0 1 0,0-1 0,1 0 1,-1 1-1,0-1 0,1-4 0,-10-34-5062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1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348 579 3768,'0'0'1681,"4"-5"-1502,9-12-109,-12 17-61,-1-1-1,0 1 1,0-1-1,0 1 0,0 0 1,0-1-1,0 1 0,0-1 1,0 1-1,0-1 0,0 1 1,0-1-1,0 1 0,0-1 1,0 1-1,0-1 0,0 1 1,0 0-1,0-1 0,-1 1 1,1-1-1,0 1 0,0 0 1,-1-1-1,1 1 0,0-1 1,-1 1-1,1 0 0,0-1 1,-1 1-1,1 0 0,0 0 1,-1-1-1,1 1 1,-1 0-1,1 0 0,-1-1 1,0 1 20,-3-3 9,0 1 1,0-1-1,0 1 0,0 0 1,-1 1-1,1-1 0,0 1 0,-1 0 1,0 0-1,1 0 0,-1 0 1,1 1-1,-1 0 0,0 0 1,1 0-1,-7 1 0,-6 2 57,0 0-1,-26 9 1,35-9-94,-3 0 66,0 1 1,0 1-1,0 0 0,1 1 1,-18 12-1,15-10-28,5-2 0,1-1 0,-1 1 0,1 0 0,0 0 0,1 1 0,0 0 0,0 0 0,-5 9 0,5-9-16,-1 8 91,1 4-64,2 0 0,-3 31 0,9-31 24,9 10-26,23 45 1,-19-54-1,6 1-21,2 0-1,27 19 1,-27-29 61,15 1-21,54 8 1,-63-18 53,111-16 52,-114 7-59,13-12-39,39-24 0,-58 28 0,-14 9-53,5-4-3,0-1-1,-1 0 0,0 0 1,-1-1-1,0 0 0,8-15 1,-9 9 6,-1 4 40,0-1 0,12-17 0,-18 30-5,1-6 45,-2 17-6,-2 2-82,-45 202 115,45-207-127,0-1-1,0 1 0,1 0 1,0 0-1,0 1 0,0 10 1,3-16 1,8-6-3,9-21 2,14-21-2,-14 23 1,2 1-1,0 1 1,1 1-1,2 0 1,37-25-1,13 7 0,0 8 2,-6 9-3,-16 9-2,-17 9 0,-32 4-1,-1 1 1,1-1 0,-1 0 0,1 1-1,0 0 1,-1 0 0,1 0 0,-1 0-1,0 0 1,1 0 0,-1 1-1,0-1 1,0 1 0,0-1 0,0 1-1,0 0 1,0 0 0,0 0 0,0 0-1,-1 0 1,1 0 0,-1 0 0,0 1-1,0-1 1,0 1 0,0-1-1,0 1 1,0-1 0,0 4 0,6 42 0,-10 7 0,-12 3 0,-6-5 0,-6-14 1,19-29 4,5-6-1,-1 0 1,1 0 0,-1 0-1,0-1 1,0 1 0,0-1-1,0 0 1,-7 4 0,9-6 51,2-2 8,0 0-61,0 1 1,0 0 0,0-1 0,0 1 0,0-1 0,0 1 0,0-1-1,0 1 1,0 0 0,0-1 0,0 1 0,0-1 0,0 1 0,0 0-1,0-1 1,1 1 0,-1-1 0,0 1 0,0 0 0,0-1 0,1 1-1,-1 0 1,0-1 0,1 1 0,-1 0 0,1-1 0,67-75 236,27-19-80,-80 80-116,1 2 0,0 0 1,1 1-1,1 0 0,30-14 0,-33 18-21,1-1 46,0 1 1,18-7 0,-13 7-39,-1-1-12,28-8 106,-38 14-87,0 1 1,0 0-1,1 1 1,-1 0-1,0 1 1,1 0-1,-1 0 1,15 3-1,-19 2 17,-4 0-45,1 0 0,-2 0 0,1 0 0,0 0 1,-1 1-1,0-1 0,0 11 0,-1 45 16,-3-5-21,3 1 0,9-3-3,-7-47-2,0-1-1,0 0 1,1 1 0,0-1 0,0 0 0,1 0 0,-1-1 0,1 1 0,1-1-1,5 6 1,3-4-6,19 2-1,40 4 0,-58-11-4,-1 0-1,1-2 1,21 0-1,-3-1 5,55 0-16,-51-1-63,-12 0 36,-1 1 11,-1-1-1,1-2 1,-1 0-1,0-1 0,26-10 1,63-35-176,-91 37 29,-17 10 165,15-12-47,-1-1 1,0 0-1,-1-1 1,20-29-1,-33 41 58,49-71-143,-46 66 134,0 0 1,-1-1 0,0 0-1,0 0 1,-1 0-1,2-13 1,-5 24 17,-1-1 1,0 1-1,0-1 1,0 1-1,0-1 1,0 1-1,0-1 0,0 1 1,0-1-1,0 1 1,0-1-1,0 1 0,0-1 1,-1 1-1,1 0 1,0-1-1,0 1 1,0-1-1,-1 1 0,1-1 1,0 1-1,-1-1 1,-18-23-14,15 20 14,-1 0 0,0 1-1,0-1 1,0 1-1,0 0 1,-8-2 0,-1 1 0,-1 0 0,0 1 1,0 1-1,0 0 1,0 1-1,-18 1 0,6 3 15,-132 37 14,126-27 5,-119 77 14,148-88-42,1 0-1,0 1 1,0-1 0,0 1 0,1 0 0,-4 4 0,-22 29 24,-29 55 0,47-66-3,8-13-21,0 1 0,0-1 0,1 1 1,1-1-1,3 26 0,-3-37-4,0 0-1,0-1 1,0 1-1,0 0 1,1 0-1,-1 0 1,0 0 0,1-1-1,-1 1 1,1 0-1,-1 0 1,1-1-1,-1 1 1,1 0 0,-1-1-1,2 2 1,8 6 4,-1 0 0,1-1 0,1-1 0,-1 1 0,21 7 0,-8-8 14,111 0 5,-106-11-17,42-16 4,-48 12-11,0-1 1,21-13-1,-16 6 2,40-31-1,31-43 0,65-89-4,-137 145-3,85-161 1,-92 154-9,78-183-42,-52 110 15,-44 111 35,1 0 0,-1-1 0,0 1 0,0 0 0,0-1 0,-1 1 0,1 0 0,-1-1 1,0 1-1,0-1 0,-1 1 0,1-1 0,-1 1 0,0 0 0,-2-6 0,3 9 3,-1-1-1,0 1 0,1-1 1,-1 1-1,0 0 0,0-1 1,1 1-1,-1 0 0,0 0 1,0 0-1,0 0 0,-1 0 0,1 0 1,0 0-1,0 0 0,-1 0 1,1 0-1,0 1 0,-1-1 1,1 0-1,-1 1 0,1-1 1,0 1-1,-1 0 0,1-1 1,-1 1-1,0 0 0,1 0 1,-1 0-1,1 0 0,-2 1 1,1-1-3,-8 3-35,-61 42-14,50-28 40,0 1-1,2 0 1,-36 43-1,39-42 11,-9 12-15,-95 141-8,100-137-19,-58 131-28,70-136-11,3 11 31,1 55 0,9-71 1,5 0 31,2 0 0,20 32 0,-31-55 22,0-1-1,0 1 0,1 0 1,-1-1-1,1 1 0,-1-1 1,1 0-1,-1 1 0,3 0 1,4 4-3,1 1 2,1 0-1,0-1 1,0 0-1,1 0 1,0-1-1,0-1 1,0 0-1,22 5 1,60 6-9,-77-16 5,29-11 4,21-15 1,6-6 0,6-3 1,79-50-1148,-80 38-4619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1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120 913 4664,'0'0'0,"-87"14"532,80-12 388,-8 0-39,4-2 1183,15-4-1692,4-5-286,0 0 0,1 1 0,10-8 0,9-7 138,93-75 59,-98 80-126,23-24 0,-25 22-111,38-38 26,-57 56-47,1-1 1,0 0 0,-1 0 0,1 0-1,-1 0 1,3-7 0,82-167 227,-70 137-65,5-11-56,45-107 207,-56 130-249,6-12 227,15-52 1,-32 87-171,0-3 23,-20 23 100,11-8-251,5-5-7,1 1 0,0 0-1,0 0 1,0 0 0,0 0 0,1 1 0,-1-1-1,1 1 1,-3 5 0,-76 148 116,62-113-80,-78 187 17,81-186-51,-15 62-1,24-77-12,-5 57 1,11-66-2,1 1 0,4 34 0,-2-43 0,0 0 0,2 0 0,8 23 0,-9-29-1,0 0 1,1-1 0,0 1 0,0-1 0,0 0 0,1 0 0,0-1 0,0 0-1,1 1 1,11 7 0,-16-12 0,-1-1 0,1 1-1,0-1 1,0 1 0,-1-1-1,1 1 1,0-1 0,0 0-1,0 1 1,0-1 0,-1 0-1,1 0 1,0 0 0,0 0-1,1 0 1,40 1-1,-33-2 1,0-1 0,0 0 0,0 0 0,12-5 0,-9 1 0,1 0 0,-1 0 0,15-11 0,-5 1 0,25-26 0,-33 30 0,4-5 1,0 0 0,-2-1 1,0-1-1,-1 0 0,14-25 1,-23 35-3,36-63 21,-36 61-6,0-1 1,-1 1-1,-1-1 0,0 0 1,3-14-1,-7 19 25,-16 14 41,11-3-74,3-3-3,1 0-1,-1 0 1,0 0 0,1 1-1,0-1 1,-1 0-1,1 1 1,0-1 0,-1 1-1,1-1 1,0 1-1,0 0 1,1 0-1,-1-1 1,-1 4 0,-5 14 11,1 0 1,-5 24 0,11-24 6,6 5-10,0-1 0,15 34 0,-8-38 3,4-3-9,2 0 1,25 18 0,-43-33-6,1-1 1,-1 1-1,0 0 1,0-1-1,0 1 1,1-1-1,-1 1 1,0-1 0,0 0-1,1 0 1,-1 1-1,2-1 1,47 1 5,-41-2-5,1 0-1,-1-1 0,0-1 0,17-6 1,-5-2-2,-1 0 1,0-1 0,35-30-1,-34 24-1,-1-1 0,-1 0 0,22-29 0,-29 33-3,-3 4-5,0-1 0,-1 0 0,0 0 1,-1-1-1,0 0 0,8-24 0,-12 30 6,1-13-35,-1-3 20,-2-1 0,-1 0 0,-2 0-1,0 0 1,-9-40 0,8 53 13,2 6 1,-1 1-1,0 0 1,1 0 0,-2 0 0,1 0 0,0 0-1,-1 0 1,-3-4 0,-28-29-42,34 37 47,0-1-1,0 1 0,0 0 1,-1 0-1,1 0 0,0 0 1,0 0-1,0-1 0,-1 1 1,1 0-1,0 0 0,0 0 1,0 0-1,-1 0 0,1 0 1,0 0-1,0 0 1,-1 0-1,1 0 0,0 0 1,0 0-1,-1 0 0,1 0 1,0 0-1,0 0 0,0 0 1,-1 0-1,1 0 0,0 0 1,0 0-1,0 1 0,-1-1 1,1 0-1,0 0 0,0 0 1,0 0-1,-1 0 1,1 1-1,0-1 0,0 0 1,-14 10-10,1-1 0,0 2 1,-15 16-1,11-7-23,0 8-378,1 1 0,2 0 0,-15 42 0,-6 26-7609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1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8696,'-12'0'0,"-12"3"0,15 1 0,1 0 0,-1 1-1,1-1 1,1 1 0,-1 1 0,1 0 0,-10 9 0,13-11-1,-100 102-7,82-82-4,-34 40-98,36-38 94,-31 35-2,34-38-8,1 3 8,-20 48 1,33-57 4,4-4 9,1-1 1,1 1-1,0-1 1,7 19-1,-10-30 4,1 0 0,-1 0 0,0-1-1,1 1 1,-1 0 0,1-1 0,-1 1-1,1 0 1,-1-1 0,1 1-1,-1 0 1,1-1 0,-1 1 0,1-1-1,0 1 1,-1-1 0,1 1 0,0-1-1,1 1 1,7 3-108,0 0-1,1 0 1,-1-1-1,1 0 1,0-1-1,0 0 1,0-1 0,18 1-1,37 0-4764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14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254 334 7352,'8'-60'152,"-11"60"-140,3 0-4,-1 0 1,0 0 0,0 0-1,0 0 1,0 0-1,0 0 1,0 0 0,1 0-1,-1 0 1,0 0 0,0 0-1,0 1 1,0-1 0,1 0-1,-1 1 1,0-1-1,0 1 1,0 0 0,-9 7 42,1 0 0,-13 14-1,-12 14 246,-2 4 5,1 2 0,-31 47-1,41-41-202,20-30 103,4-4-147,1-1 0,1 0 0,0 1 1,4 19-1,-5-32-46,0 0 1,0 0 0,1 0-1,-1 0 1,0 0 0,1 0-1,-1 0 1,1 0 0,-1 0-1,1-1 1,-1 1 0,1 0-1,1 1 1,4 4 12,0-1 0,0 0 0,1 0-1,0-1 1,0 1 0,0-2 0,13 6 0,-19-8-15,0-1 0,0 0 0,0 1 1,1-1-1,-1 0 0,0 0 0,0 0 1,0 1-1,1-1 0,-1-1 1,0 1-1,2 0 0,15-4 22,1 0 0,-1-1 0,27-12 0,-37 14-14,0-1-1,0 0 0,-1-1 1,1 1-1,9-9 1,4-3-2,1 1-5,37-27 21,-47 33-21,12-9 7,0-1 1,-1-1 0,-1-1 0,-1 0 0,32-43 0,-52 62-5,0 0-4,0-1 0,1 0 1,0 1-1,-1-1 0,1 0 0,0 1 1,0 0-1,0 0 0,0-1 0,5-2 1,-7 9 17,-1 20-7,0-8-3,1 0 1,5 32-1,4-8-8,-2-24 8,2-2-10,2-1 0,-1 0 1,17 15-1,-12-18 4,29 5 4,-37-14-12,0 0 1,0 0-1,0-1 1,0 0-1,0 0 0,9-2 1,-5 0-1,0 0 0,0-1 0,-1-1 0,12-4 0,51-31 0,66-57-3,-116 75-9,2-14 5,33-58 1,-46 65-14,-8 15 11,6-18-9,-2 0 0,9-65 0,-6-53-119,-27 156 103,9 1 28,-16 31-1,-14 38 6,-2 20 1,6 3 0,9 3 0,9 0 1,11-58 3,2 0-1,1-1 1,7 52 0,-3-57-86,16 150-1016,-14-166-4922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14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8520,'83'-7'-66,"-65"5"43,1 0 0,32 1 0,-44 3 59,1-1 0,-1 1 0,0 1 0,1 0 0,-1 0 1,0 0-1,0 1 0,-1 0 0,1 0 0,-1 0 0,0 1 0,0 0 0,-1 0 0,1 1 0,-1 0 0,7 9 0,-8-9 34,-1 0-1,1 0 0,-1 0 0,0 0 0,-1 0 0,1 1 1,-1 0-1,-1-1 0,3 13 0,-3-10-3,2 4 39,-2 1 1,0-1-1,0 1 1,-1 0-1,-1-1 1,-3 20-1,2-16-46,-14 86 723,5-44-1965,9-44-5617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1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8968,'8'-4'-1,"35"-9"-2,-40 14 8,0-1 0,0 1-1,0 0 1,0 0 0,0 0 0,0 0 0,0 0 0,0 0 0,0 1 0,5 3-1,-5-3 4,2 1 2,0 0 1,0-1-1,-1 2 0,1-1 1,-1 0-1,0 1 0,0 0 1,0 0-1,0 0 0,4 8 1,1-1 18,64 93 149,-45-59-12,-17-22 19,0 0-1,10 33 1,-18-45-154,-1-6-3,-1 0-1,0 0 0,-1-1 1,1 1-1,-1 0 1,0 6-1,-6 154 384,5-147-396,2 35 63,-1-37-54,4 45 64,-3-55-78,0 0-1,0 0 1,0 0 0,1 0-1,0 0 1,0-1 0,5 11-1,-4-13-2,-1 0-1,1-1 0,-1 1 1,1 0-1,0-1 0,0 0 0,0 0 1,0 0-1,0 0 0,1 0 1,-1 0-1,1-1 0,-1 0 0,1 0 1,0 0-1,-1 0 0,7 0 1,-4 0 0,-1 0 0,1 0 0,0-1 0,0 0 0,0-1 0,0 1 0,0-1 0,-1 0 0,1 0 0,0-1 0,-1 0 0,1 0 0,7-4 0,-6 3-2,-5 2-4,0 0 1,0 1-1,-1-1 1,1 0-1,0 0 1,-1 0 0,1-1-1,-1 1 1,0 0-1,1 0 1,-1-1-1,0 1 1,0-1 0,0 1-1,2-4 1,2-4 3,-1 0 0,0 0 0,-1 0 1,0 0-1,0-1 0,-1 0 0,0 1 1,-1-1-1,0 0 0,0 0 0,-1 0 0,-2-13 1,1 5-3,0 5 3,-1-1 0,-5-23 0,3 13 3,-10-47 14,12 62-16,-1 1 0,1 0-1,-1 0 1,-1 1-1,1-1 1,-9-12 0,6 12 9,2 5 0,-3-3-2,5 5 21,1 0-23,1 1-12,-1 0 0,1-1 0,0 1 0,0 0 0,-1 0 0,1 0 1,0 0-1,0-1 0,0 1 0,-1 0 0,1 0 0,0 0 0,0-1 0,0 1 0,0 0 0,0 0 0,-1 0 0,1-1 0,0 1 1,0 0-1,0 0 0,0-1 0,0 1 0,0 0 0,0-1 0,0 1 0,0 0 0,0 0 0,0-1 0,0 1 0,0 0 0,0 0 1,0-1-1,0 1 0,0 0 0,0 0 0,1-1 0,-1 1 0,0 0 0,0-1 0,11-5-7,12-2-7,-1 1 0,1 0 0,1 2 0,-1 1 0,1 1 1,43-1-1,-10 3-18,101 2-115,-150 0 134,-1 0 0,1 1 1,-1 0-1,1 0 0,-1 0 0,0 1 1,0 1-1,11 6 0,-9-5 7,0 0 1,-1 0 1,0 0-1,-1 1 1,0 0 0,0 0-1,0 1 1,8 9 0,-9-9 1,3 9-3,10 32-1,-15-31 7,-1 0-1,1 20 1,-1 40 0,-10-2 0,-7-8 0,-6-12 0,15-42 0,-9 17 0,2-7 0,3-5 0,1-7 0,-5-10 0,-5-11 0,-9-14 0,23 20 0,0 0 0,0 0 0,1-1 0,-1 1 0,-2-7 0,3 5 0,1 0 0,-1 0 0,1-1 0,-2-11 0,-1-34 0,8-11 0,6-3 0,11-2 1,7 4 4,-20 50-4,1 1 0,13-17 0,-12 20 0,-1 0 1,2 1-1,13-12 0,-8 10 0,0 1 0,18-9 0,-15 9 2,30-10-1,-36 16-1,1 1 0,23-4 0,-28 6 0,0 0 0,0 1 0,0 0 0,13 2 0,-15 0 0,0-1-1,-1 0 1,1 1-1,-1 0 1,11 6-1,-11-6 1,-1 2 0,1-1 0,-1 0 0,1 1-1,6 8 1,-7-8 0,-1 1-1,1 0 1,-1 0-1,0 0 1,4 10-1,-4-6 1,0-1 0,-1 1 0,0 0 0,1 13 0,-2-3 0,0 0 0,-3 20 0,-11 50 4,-10 1-3,-23 70-4,41-135-3,3-18-104,2 0 0,-1 0 0,1 1 0,0-1 1,1 0-1,0 0 0,0 0 0,0 1 0,1-1 0,0 0 0,3 8 0,13 22-6417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22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78 11384,'-4'-8'66,"3"6"5,-1-1 0,1 0 0,-1 0 0,1 0 0,0 0 0,0 0 0,1 0 0,-1 0 0,0 0 0,1 0 0,0-1 0,0 1 0,0 0 0,0 0 0,0 0 0,1 0 0,1-6 0,-1 5 450,2-2-10,1 20 42,-3-9-488,-1 1 0,-1 0 0,1-1 0,-1 1 0,0 0 0,0-1 0,-1 1 1,1-1-1,-5 8 0,1-2-377,-1-1 0,0 1 0,-1-1 0,-11 13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1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1 768 6192,'13'107'28,"-13"-105"-24,1 1-1,-1-1 1,1 0 0,0 0-1,0 1 1,0-1 0,0 0-1,0 0 1,1 0 0,-1 0 0,1 0-1,-1 0 1,1 0 0,0-1-1,-1 1 1,1 0 0,0-1-1,3 2 1,-2-1 15,7 1 209,3-2-158,1-1 0,0-1 0,-1 0 0,18-5-1,-8-1 286,118-63 130,-111 49-211,-15 10-169,11-9 8,-1-2 1,-1 0 0,-1-2-1,29-38 1,59-83 282,-89 113-168,84-152 87,-86 146-134,69-142 267,-58 111-189,-29 65-118,-5 5 4,1-2-121,1 1-20,1 0 1,-1 0 0,0 0-1,0 0 1,1 0 0,-1 0-1,0 0 1,0 0-1,1 0 1,-1 0 0,0 0-1,1 0 1,-1 1-1,0-1 1,1 0 0,-1 1-1,0-1 1,1 0 0,-1 1-1,0-1 1,1 1-1,-1-1 1,1 1 0,-1-1-1,1 1 1,-1-1 0,1 1-1,-1 0 1,1-1-1,-1 2 1,-86 107 162,65-76-46,-93 152 47,94-143-80,-56 182 35,68-179-63,-9 146 17,20-160-49,28 94 15,-29-123-42,-1-1 0,0 0 1,1 0-1,-1 1 0,1-1 1,-1 0-1,1 0 0,0 0 1,0 0-1,-1 0 0,1 0 1,0 0-1,0 0 0,2 1 1,11 9 3,0-1 1,0-1-1,1 0 1,21 8 0,-34-16-4,0 0 0,1 0 0,-1-1 1,1 1-1,-1-1 0,1 1 0,-1-1 0,3 0 1,142-2 25,-117-3-7,107-42 14,-134 46-33,-1 0 1,1 0 0,-1-1-1,1 1 1,-1-1 0,0 0-1,5-3 1,29-31 16,33-41-1,-50 49 16,-18 27-33,28-49 50,37-84 1,-55 112-16,-1 1 24,0-1 1,11-38-1,-21 60-56,0-1-1,0 1 1,0 0 0,0-1-1,0 1 1,0 0 0,0-1-1,1 1 1,-1 0 0,-1-1-1,1 1 1,0 0 0,0-1-1,0 1 1,0 0 0,0-1-1,0 1 1,0 0 0,0-1-1,0 1 1,-1 0 0,1-1-1,0 1 1,0 0 0,0 0 0,-1-1-1,1 1 1,0 0 0,0 0-1,-1-1 1,1 1 0,0 0-1,0 0 1,-1 0 0,1-1-1,0 1 1,-1 0 0,1 0-1,0 0 1,-1 0 0,0 0-1,-19 2 51,-12 9-31,16-2 57,-8 9-27,-36 37 0,46-35 1,-34 89 19,46-104-64,0-1-1,1 1 1,-1 0 0,1 0-1,0 0 1,0 0 0,1 0-1,0 0 1,0 5 0,0 4 4,0-2-5,-1-6 1,1-1-1,0 1 1,1 0-1,0 0 0,1 7 1,0-3 0,-2-5 3,1 1 0,0 0 0,0-1 0,1 1 0,2 6 0,-3-10-6,-1-1-1,1 0 1,-1 0 0,1 0-1,0 0 1,-1 0 0,1 0-1,0 0 1,0 0 0,0-1 0,0 1-1,0 0 1,0 0 0,0-1-1,0 1 1,0-1 0,0 1-1,0-1 1,0 1 0,1-1 0,-1 1-1,0-1 1,0 0 0,0 0-1,1 0 1,-1 0 0,0 0-1,0 0 1,0 0 0,1 0 0,-1 0-1,2-1 1,0 0 1,-1 0-1,1 0 1,-1 0 0,0 0-1,1-1 1,-1 1 0,0-1-1,0 1 1,0-1 0,0 0 0,0 0-1,0 0 1,-1 0 0,1 0-1,0 0 1,-1 0 0,0-1-1,1 1 1,-1 0 0,0-1 0,-1 1-1,2-5 1,1-3 9,-1 0 0,0-1 0,-1 0-1,0-13 1,0 10-9,0 10-5,-1 0 0,0-1 0,0 1 0,0 0 0,0 0 0,-1-1 0,0 1 0,0 0 0,-1-4 0,-12-36 17,11 38-19,0-1 1,-1 0 0,0 1-1,0 0 1,-8-10 0,5 10-134,-1-1 0,0 1 0,0 0 0,-1 1 0,0 0 0,0 0 0,0 1 0,0 0 0,-1 0 0,0 1 0,-12-2 0,21 5 102,-72-21-8102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1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1 319 11032,'4'-3'3,"1"1"-1,0-1 1,0 1 0,0 0 0,0 0 0,0 1 0,10-2 0,17-3 31,97-25 74,115-30 504,-71 13-480,-140 36-65,23-15-743,54-35 0,-25 9-6484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1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1 677 7896,'47'29'425,"-46"-29"-396,0 0 0,0 1 0,0-1-1,0 0 1,0 0 0,0 0 0,0 0 0,0 1 0,0-1 0,-1-1-1,1 1 1,0 0 0,0 0 0,0 0 0,0 0 0,0-1-1,0 1 1,0 0 0,1-1 0,2-1 47,22-10 172,0-1-1,23-18 1,-34 20-101,59-77 50,-24 18 7,-26 36-140,33-35 0,-44 53-26,7-8 0,2 1 0,0 1 0,43-32 1,167-105 258,-229 157-285,0 0 0,0 1 0,0 0 0,0 0 0,1 0 0,-1 0 0,0 0 0,1 0 0,-1 1 0,0 0 0,1 0 0,-1 0 0,1 0 0,-1 0 0,5 2 0,-4-2-3,-1 1-2,-1 0 0,1 0 0,0 1 0,-1-1 0,1 0 0,-1 1-1,1 0 1,-1 0 0,1-1 0,-1 1 0,0 1 0,0-1 0,0 0 0,-1 0-1,1 1 1,0-1 0,2 6 0,-3-5-1,4 9 15,-2 18-4,-1 1-1,-1-1 1,-6 53-1,5-82-15,-8 91 4,2-2 0,3-17-3,4-18-2,6-19 0,-6-34 0,0 1 0,0-1 0,0 0 0,0 0 0,0 0 0,1 0 0,-1 0 0,1-1 0,3 4 0,-3-3 0,0 0 0,1-1 0,-1 1 0,1-1 0,0 0 0,0 1 0,-1-1 0,1 0 0,3 0 0,1 0 0,0 0 0,0 0 0,0-1 0,0 0 0,7-1 0,54-11 0,9-10 0,1-6 1,-61 20 1,0-1 0,19-12-1,28-30 2,-5-7 2,-4-7-2,-5 4 2,-5 10-3,-11 15-2,-12 16 0,-21 20 0,-1-1 0,0 1 0,1-1 0,-1 1 0,1 0 0,-1-1 0,0 1 0,1 0 0,-1 0 0,1-1 0,-1 1 0,1 0 0,-1 0 0,1-1 0,-1 1 0,1 0 0,-1 0 0,1 0 0,-1 0 0,1 0 0,0 0 0,-1 0 0,1 0 0,-1 0 0,1 0 0,1 1 0,-1 1 0,0-1 0,0 0 0,0 0 0,0 0 0,0 1 0,0-1 0,0 0 0,0 1 0,1 2 0,9 24 0,2 7 0,7 5 0,9 0 0,-23-33 0,1-1 0,0 0 0,12 9 0,-13-11 0,1 0 0,0-1 0,0 1 0,11 2 0,-12-4 0,0 0 0,0-1 0,0 0 0,0 0 0,13-1 0,-14 0 0,0 0 0,0-1 0,0 0 0,-1 0 0,1-1 0,0 1 0,0-1 0,4-2 0,-3 0 0,1 0 0,-1-1 0,0 1 0,11-12 0,-3 1-2,0 0 1,-1-1 0,-1-1 0,0 0 0,-1-1 0,-1 0-1,13-34 1,-21 47 1,-1 0-1,0-1 1,0 1-1,-1 0 1,0-1-1,0 1 1,0 0-1,0 0 1,-1-1-1,0 1 1,0 0-1,-3-7 1,2 4-2,0 0 1,-1 0-1,0-1 0,0 1 1,-1 1-1,0-1 0,0 1 1,-1-1-1,-10-11 0,7 9 0,-5-3-11,-14-3 3,-38-17 1,63 32 8,0 0-1,0 0 1,-1 1-1,1-1 1,0 1-1,0-1 1,0 1-1,-5 0 1,-134 5-21,111 2-3,-13 10 7,-54 33 0,94-49 11,0 1 1,1 0-1,-1 0 1,1 0-1,-1 0 1,1 1-1,-3 2 1,-19 25-30,-37 61 0,59-88 26,1 0-1,-1 0 1,1 0 0,0 1 0,0-1-1,-1 7 1,-19 159-78,24-134 56,6 8 14,26 66 0,-34-107 17,0 1 0,0-1-1,0 0 1,0 0 0,1 0 0,-1 1 0,1-1-1,-1-1 1,3 3 0,44 44-7,-37-40 8,0 0-1,1 0 1,0-1 0,13 5 0,-8-5 0,1 0 0,29 6 0,-23-8 0,39 2 1,-44-5 2,0-2 1,0 0-1,-1-1 1,1 0-1,-1-2 0,1 0 1,-1-1-1,18-7 1,110-37 29,-117 36 14,99-59 22,-106 54-2,75-74 26,-91 85-73,-1 1 0,0-1 0,0 0 1,0-1-1,6-10 0,0 0-1,0 1-7,-6 10 5,-1 0 0,1-1-1,-2 0 1,5-8 0,-4 4 20,0 2-9,0 1 0,0 0 0,0 0 0,11-13 0,-13 17-5,3-1-3,-4 3 15,-3 2-26,-4-3 7,5 2 7,0-2-3,1-12 41,1-1 1,3-26 0,2-31 93,-6-5 33,-1 75-175,-2-5 0,2 6-3,0 2-11,0 1 0,1 0 1,-1 0-1,0 0 0,1 1 1,-1-1-1,1 0 1,-1 0-1,1 0 0,-1 0 1,1 0-1,0 1 0,0-1 1,-1 0-1,1 0 0,0 1 1,0-1-1,0 0 0,0 0 1,1 0-1,-1 1 1,0-1-1,0 0 0,2 2 1,4 13-19,0 0 0,2-1 0,9 15 1,40 60-153,-15-24 87,8 26-33,1 18-3,-44-93 99,0 2 0,-1-1 1,-1 1-1,4 36 0,-11-40-11,-5-1 23,-1-1-1,0 0 1,-15 17 0,9-18-10,-13 6 13,-2-2-1,0-1 1,-31 12 0,48-23 5,-31 6-6,34-9 5,1 0 0,0 0 1,-1-1-1,1 0 1,-1 0-1,1-1 1,-1 0-1,1 0 0,0-1 1,-9-3-1,13 0-3,1-10-333,0 1 1,0 0-1,0-16 0,-1-22-6408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1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8248,'3'1'25,"0"0"-1,1 0 1,-1 0 0,0 0 0,0 1 0,0-1-1,0 1 1,0 0 0,0 0 0,-1 0 0,1 0-1,-1 0 1,1 0 0,-1 1 0,0-1 0,2 4-1,5 6 160,-1 1 0,8 15 0,-12-21-156,23 44 188,17 49 9,-18-29 175,-17-46-297,1-1 0,14 26 1,31 40 170,-41-77-100,7-1-55,45 20 0,-45-27 35,15-3-53,44-3 0,-56-3-7,8-8-32,44-22 1,-58 21 4,-12 7-47,1 0-10,-1 0 0,0-1 0,0 1-1,-1-1 1,1-1 0,-2 1 0,1-1-1,-1 0 1,0 0 0,4-14 0,46-154 166,-54 174-136,0 2-38,0 0 1,-1 0-1,1 0 0,0 0 1,-1 0-1,1 0 1,0-1-1,-1 1 1,1 0-1,0 0 1,-1 0-1,1 0 0,-1 0 1,1 1-1,0-1 1,-1 0-1,1 0 1,0 0-1,-1 0 1,1 0-1,0 0 0,-1 1 1,1-1-1,0 0 1,-1 0-1,1 0 1,0 1-1,0-1 1,-1 0-1,1 0 0,0 1 1,0-1-1,-1 0 1,1 1-1,0-1 1,-8 14 27,4-5-20,-1 0-1,1 0 1,0 1-1,1 0 1,-3 12 0,-5 29 17,-8 87 0,21-84-24,6-11 2,1-13-3,4-8-2,-12-21 0,0 0 0,0 1 0,1-1 0,-1 0 0,0 0 0,1 0 0,-1 0 0,0 0 0,1 0 0,1 1 0,1-2-51,-1 1 1,0-1-1,0 0 1,0 0-1,1 0 0,-1 0 1,0-1-1,0 0 1,0 1-1,0-1 1,0 0-1,0 0 1,0-1-1,0 1 1,4-3-1,-1 1-600,31-15-6649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1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9144,'26'1'41,"0"2"1,0 0 0,0 2-1,26 7 1,-45-9-33,0-1 1,0 1-1,0 0 1,0 1-1,-1 0 1,0 0-1,0 0 1,0 1-1,7 6 1,-6-5 8,4 7 110,36 78 77,-39-69 29,3 40 180,4 74 1,-14-118-375,-2 34 187,1-40-167,0 1 15,-1 0 1,0 1-1,-1-1 0,-1 0 0,0 0 0,0-1 1,-1 1-1,-8 15 0,11-29-70,0-1 0,1 0 0,-1 0 0,0 1 0,1-1 1,-1 0-1,1 0 0,0 0 0,0 1 0,0-1 0,0 0 0,0 0 0,0 0 0,0-2 0,1-6 3,6-37-5,8-4-9,2 0-1,41-84 1,-53 123 5,10-15-18,81-102-10,-73 108-30,94-57-10,-113 76 65,0-1 1,0 1 0,0 0-1,0 0 1,1 1 0,-1-1 0,0 1-1,9-2 1,0 1-1,-9 1 4,1 0-1,-1 0 1,1 1 0,-1-1-1,8 1 1,-10 0 0,0 1 0,0-1 0,0 0 0,0 1 0,0 0 0,-1-1 0,1 1 0,0 0 0,0 0 0,-1 0 0,1 0 0,2 2 0,-2-1 0,1 1 0,-1-1 0,0 1 0,1 0 0,-1 0 1,0 0-1,2 6 0,0 0 1,-2 1 0,0 0 0,0-1 0,0 1 0,-1 0 0,-1 0 0,0 0 0,-1 13 0,1-21-1,-2 21 8,-1 0-1,-1-1 1,-12 42-1,10-43-2,2-6 5,0 0 0,-1-1 0,-1 0 0,0 0 0,-1 0 1,-11 17-1,-39 46 78,56-75-36,6-14 6,16-21-16,2 1-1,33-36 1,-29 35-16,24-31 21,39-32-2,-70 78-17,-10 10-16,0-1-5,1 0-1,0 2 1,0-1-1,1 1 1,0 1-1,0 0 1,1 1-1,14-4 1,-3 3 12,33-4 0,-46 12 15,-7-1-29,-1 1 0,0 0 0,1 0 0,-1 1 0,0-1 0,0 1 0,-1 0 0,1-1 1,-1 1-1,1 0 0,2 6 0,-1-3 6,-1 1 1,0-1 0,-1 1-1,0 0 1,0 0 0,2 13-1,1 36 7,-6-32 23,-1-2-20,-1-1 0,-2 0-1,0 0 1,-13 35 0,-26 51 51,42-101-65,0-2-5,0 0 1,0 0-1,1 0 0,-1 0 1,1 1-1,0-1 0,0 0 1,1 1-1,-1 7 1,6-3 3,-1-8-53,-1-1-1,1 1 1,0-1-1,-1 1 1,1-1-1,0 0 1,-1-1-1,1 1 1,0 0-1,-1-1 1,1 0-1,5-2 1,1 1-862,31-7-6731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18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39 275 7800,'43'-43'57,"-37"36"-42,1-1 48,0 0 0,0 0 0,1 1 1,13-9-1,-20 15-34,0 1 0,0 0 0,-1 0 0,1 0 0,0 0 0,0 0 0,0 0 0,0 0 0,0 0 0,-1 0 0,1 0 0,0 0 1,0 1-1,0-1 0,0 0 0,-1 1 0,1-1 0,0 0 0,0 1 0,-1-1 0,1 1 0,0-1 0,-1 1 0,1 0 0,0-1 0,-1 1 0,1 0 0,-1-1 1,1 1-1,0 1 0,11 21 258,1 17 74,0 14-5,-13-53-336,0 1 1,1-1-1,-1 0 1,1 1-1,-1-1 0,1 0 1,0 0-1,-1 1 1,1-1-1,0 0 0,0 0 1,0 0-1,0 0 0,0 0 1,0 0-1,0 0 1,0 0-1,0-1 0,1 2 1,3 1 31,2 3-14,-5-4-19,0 0 0,0 0 0,1-1-1,-1 1 1,1-1 0,-1 1 0,1-1 0,-1 0 0,1 0-1,0 0 1,3 0 0,2 1 28,1 0 0,0-1 1,0 0-1,0 0 0,0-1 0,0 0 1,0-1-1,-1 0 0,1 0 0,0-1 0,13-4 1,-10 3-21,-8 2-8,0 0 0,-1 0-1,0 0 1,1-1-1,-1 0 1,0 1-1,1-1 1,-1 0 0,0 0-1,4-4 1,20-19 98,-1 0 1,42-52 0,-30 25-63,-18 24-22,-3-3-25,-8 5-3,-9 24-5,1 1 1,-1-1-1,0 0 0,0 1 0,1-1 0,-1 0 0,0 1 0,0-1 0,-1 0 1,1-1-1,-2 0 0,1 0 0,-1 1-1,0-1 1,0 0 0,0 1 0,0 0 0,-1-1 0,1 1 0,-1 0 0,1 0 0,-1 0 0,-3-1 0,3 1-1,-9-3-4,-4 4 4,0-1 0,-30 3 0,27 4-5,-116 53-5,102-40-2,-18 21 4,-54 52 0,78-59 3,-72 134-5,87-135-1,-20 104 1,31-113 6,10 26 4,-8-42 1,1 0 0,0-1 0,0 0 0,1 1 0,-1-1 0,1 0 0,4 6 0,-2-7 0,-1 1 0,0 0 0,1-1 0,0 0 0,0 0 0,0 0 0,8 3 0,1 0 0,0 0 1,29 9-1,-4-7 4,-1-1 0,46 2 0,-54-9 23,-14-2-7,2 1 1,1-1 0,-1-1 0,0-1 0,0 0 0,-1-1 1,19-8-1,96-41 141,-95 35-17,65-42-1,-79 45-118,2-4 82,8-15-807,53-71 1,-26 23-6962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2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9504,'95'-11'-1531,"-90"11"1478,-3-1 117,0 1 0,1 0 1,-1 0-1,1 0 1,-1 0-1,1 0 0,-1 0 1,3 1-1,-4 0-39,0-1 0,0 1 0,-1-1-1,1 1 1,0-1 0,-1 1 0,1 0 0,0-1 0,-1 1-1,1 0 1,-1-1 0,1 1 0,-1 0 0,1 0 0,-1 0-1,0-1 1,1 1 0,-1 0 0,0 0 0,0 0 0,0 0-1,1 0 1,-1-1 0,0 1 0,0 0 0,0 0 0,-1 1-1,0 23 250,-1-1-1,-2 1 1,-8 30-1,0 4 31,8-39-267,2-12-3,0 0 0,1-1 0,1 1 0,-1 0 0,1 11 0,2 7 77,8 47 1,-9-69-93,0 1 1,1 0 0,0-1-1,0 1 1,0-1 0,0 0-1,1 0 1,0 1 0,0-2-1,0 1 1,0 0 0,0-1-1,7 6 1,-6-6-3,-4-2-12,1-1 0,-1 1 0,1-1 0,-1 0 0,1 1 0,0-1 0,-1 0 0,1 1 0,-1-1 0,1 0 0,0 0 0,-1 1 0,1-1 0,0 0 0,-1 0 0,1 0 0,0 0 0,-1 0 0,2 0 0,19 0 29,1 0 0,-1-2 0,33-6 0,-22-1 47,148-59 34,-146 50-54,-12 6-31,7-4-8,0-1 0,-2-2 0,31-25 1,71-84 66,-125 124-82,0 2-4,-4 4 0,-18 26-1,4-7-4,1 0 0,2 1 1,-13 30-1,-19 62-5,37-95 3,1 1-1,1 0 0,0 0 0,-1 31 0,8-39-21,1-7 20,1 1-1,-1-1 1,1 1 0,0-1 0,0-1 0,9 7 0,-1-7-47,3-4 33,-1-1 1,1 0 0,27-7-1,-22-1-45,110-66-28,-102 55-6,-11 7 54,13-11-26,-1 0 0,50-54 1,27-42-218,-96 107 219,-1 2 36,0 0-1,0 0 1,21-16-1,-15 19 27,-12 11 8,-3-2 0,0 0-1,1 1 1,0-1-1,-1 1 1,1 0-1,-1 0 1,0 0 0,0 0-1,1 0 1,-1 0-1,-1 0 1,1 0-1,0 1 1,0-1-1,-1 0 1,1 0 0,-1 1-1,0-1 1,0 3-1,0 40 25,0-39-18,-1 33 33,-2 1 0,-9 49 0,8-68-26,-3 15 66,-49 238 221,39-177-146,-32 107 273,49-204-417,-1 1 0,1 0 0,0 0 0,-1-1 0,1 1 0,0 0 0,-1-1 0,1 1 0,-1 0 0,1-1 0,-1 1 0,1-1 0,-1 1 0,1 0 0,-1-1 0,0 0 0,0 1 1,0-1-7,1 1 0,-1-1 0,1 0 1,0 0-1,-1-1 0,1 1 0,-1 0 0,1 0 1,0 0-1,-1 0 0,1 0 0,-1 0 1,1 0-1,0-1 0,-1 1 0,1 0 1,-1 0-1,1-1 0,0 1 0,-1 0 1,1 0-1,0-1 0,0 1 0,-1 0 1,1-1-1,0 1 0,0 0 0,-1-1 1,1 1-1,0-1 0,0 1 0,0-1 1,-4-6 55,0 1-32,1-1-1,0 0 1,1 0 0,-1 0 0,1 0-1,0 0 1,1 0 0,-1-14 0,0-85 164,6 85-65,0 7-65,0-2-22,1 1 0,0-1 1,1 1-1,1 0 0,14-22 1,63-95 131,-62 102-66,124-122 37,-112 123-64,-18 15-48,15-10 8,0 1 0,1 2 0,43-22 0,-54 31 9,-7 3-18,1 1 0,1 0 1,0 1-1,22-6 0,-37 14-28,-1-1 0,1 1 0,-1 0 0,1 0 1,-1 0-1,1 0 0,-1 0 0,0 0 0,0 0 0,1 0 0,-1 0 1,0 0-1,0 0 0,0 0 0,0 0 0,0 2 0,1 4 1,-1-5-3,0 0-1,0 1 1,0-1 0,0 0-1,0 0 1,0 0 0,-1 1-1,1-1 1,-1 0 0,1 0-1,-1 0 1,0 0 0,0 0 0,0 0-1,-1 2 1,-14 25 4,-1 0 1,-23 28-1,16-30 2,-49 39-1,-21 6-4,-120 75-13,208-144-2,-1-1-9,45-18-66,0-3 15,104-56-18,-109 55-34,17-13-76,90-75 1,8-11-107,-117 99 55,-26 16 216,36-19-91,0 2 1,49-19-1,8 0-61,-96 40 179,-2 5 6,-5 23 2,-10 9 1,-8 8 0,15-28 0,1 0 0,1 1 1,-6 25-1,10-25 7,15 64 2,-7-68-1,-4-9-4,0-2-3,0 0 0,0 1 0,0-1 0,0 0 0,0 0 1,1 0-1,-1-1 0,1 1 0,0-1 0,0 1 0,0-1 0,0 0 0,0 0 0,0 0 1,1 0-1,-1-1 0,6 3 0,74 8 16,-65-14-3,-11 1-8,0-1-1,0 1-1,0-1 0,0-1 1,0 0-1,0 0 1,-1 0-1,1-1 1,-1 1-1,0-2 0,0 1 1,0-1-1,8-9 1,94-122 167,-104 129-155,1 0 1,-1-1-1,0 1 0,0-1 1,-1 0-1,0 0 1,0 0-1,-1 0 1,2-13-1,-4 19-10,0 0 0,0 0 0,0 0 0,-1-1 0,1 1 0,0 0 0,-1 0 0,0 0 0,1 0 0,-1 0 0,0 0 0,0 0 0,0 0 0,0 0 0,-1 0 0,1 1 0,0-1 0,-1 0 0,1 1 0,-1-1 0,0 1 0,1 0 0,-1-1 0,-2 0 0,1 0-1,0 1-1,0 0 1,0-1-1,0 1 1,0 1-1,-1-1 1,1 0-1,0 1 1,0-1-1,0 1 1,-1 0-1,1 0 1,0 1-1,0-1 0,-5 2 1,2-1 0,-1 1-1,1 0 1,0 1 0,1 0-1,-1-1 1,0 2 0,1-1-1,0 1 1,0 0 0,0 0-1,-5 5 1,9-8-6,1 0 0,-1 0 1,0 1-1,1-1 0,-1 0 0,0 0 0,1 0 1,0 1-1,-1-1 0,1 0 0,0 0 0,-1 3 1,2-2-2,0 1 1,-1 0 0,1-1 0,0 1 0,0-1 0,1 1 0,-1-1 0,0 0 0,1 1-1,-1-1 1,1 0 0,3 3 0,-3-3-2,7 6-17,7-1 12,-1-1 1,1 0-1,17 3 0,-12-7-38,106-12-34,-115 9 28,1-1 0,-1-1 0,1 0 0,11-4 0,0-2 13,0 3 12,-13 3-31,0 0 0,0-1 0,20-11 1,143-81-847,-169 93 890,1-1-23,0 0-1,1 1 1,-1-1 0,1 1 0,0 1 0,0-1-1,0 1 1,0 0 0,0 1 0,0 0 0,0 0-1,1 0 1,12 1 0,-15 1 32,0 0 0,0 1-1,0-1 1,0 1 0,-1 0 0,1 0-1,-1 0 1,1 1 0,-1-1 0,0 1-1,0 0 1,0 0 0,0 1 0,0-1-1,-1 1 1,4 4 0,-5-4 4,0 1 0,1-1-1,-2 0 1,1 1 0,0-1 0,1 7 0,-1 0 0,-1 0 0,0 0 0,0 10 0,-6 48 0,-7 5 0,-10-3 0,17-58 0,-1 1 0,-9 15 0,-14 10 0,3-13 0,6-10 1,19-16 0,0 1 0,0 0-1,0 0 1,0-1 0,0 1 0,0 0-1,0-1 1,0 1 0,0-1 0,0 0 0,-1 1-1,1-1 1,0 0 0,0 0 0,0 1-1,-1-1 1,1 0 0,0 0 0,0-1 0,0 1-1,-1 0 1,1 0 0,0 0 0,0-1-1,0 1 1,0-1 0,0 1 0,-1-1 0,1 1-1,0-1 1,0 0 0,0 1 0,0-1-1,1 0 1,-1 0 0,0 0 0,0 1 0,0-1-1,1 0 1,-1 0 0,0-2 0,-1-1 4,0-1 1,0 1 0,1-1-1,0 1 1,0-1 0,0 0-1,1 1 1,-1-1 0,1-6-1,0-1 1,0 8-1,-1 1 1,1-1 0,1 1 0,-1-1-1,1 0 1,-1 1 0,1-1 0,0 1-1,3-7 1,38-93 67,-29 80-18,82-90 28,-71 93-23,199-114 194,-149 94-131,-67 36-84,-2 1-26,0 0 0,0 0 1,0 1-1,0-1 0,0 1 1,1 1-1,-1-1 0,1 1 1,-1 0-1,1 0 0,7 0 1,40 11 84,-50-9-91,0 1 0,0-1-1,-1 1 1,1 0-1,-1 0 1,1 0 0,-1 0-1,0 0 1,1 1 0,-1-1-1,0 1 1,-1-1-1,1 1 1,0 0 0,-1 0-1,1-1 1,-1 1-1,1 6 1,0-6-1,0 10 29,-3 0-25,-1 0 1,0 0-1,0-1 0,-1 1 0,-1-1 1,-5 14-1,-50 184 50,54-187-58,-6 39 16,6-25 25,0 69-1,5-105-38,1 0-1,-1 0 0,0 0 0,1 0 0,-1 0 1,0 0-1,1-1 0,-1 1 0,1 0 1,-1 0-1,1 0 0,0 0 0,-1-1 1,1 1-1,0 0 0,0 0 0,-1-1 1,1 1-1,0-1 0,0 1 0,0-1 1,0 1-1,0-1 0,0 1 0,0-1 0,0 0 1,0 0-1,0 1 0,0-1 0,0 0 1,0 0-1,0 0 0,0 0 0,1 0 1,103-15-904,-94 12 352,72-12-6892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21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8 978 8248,'-7'19'578,"7"-18"-553,0-1-1,0 0 0,0 1 0,0-1 0,0 0 0,0 1 1,0-1-1,0 1 0,0-1 0,0 0 0,0 1 0,0-1 1,0 0-1,0 1 0,0-1 0,0 0 0,0 1 0,0-1 1,1 0-1,-1 1 0,0-1 0,0 0 0,0 1 1,1-1-1,-1 0 0,0 0 0,0 1 0,1-1 0,-1 0 1,0 0-1,0 1 0,1-1 0,-1 0 0,0 0 0,1 0 1,-1 0-1,0 0 0,1 1 0,-1-1 0,0 0 0,1 0 1,-1 0-1,1 0 0,-1 0 0,0 0 0,1 0 0,-1 0 1,0 0-1,1 0 0,-1 0 0,0-1 0,1 1 0,0 0 1,26-10 51,-21 8-11,12-5-33,42-21 232,102-62 41,-128 67-90,112-109 88,-122 104-103,-6 5-94,74-102 189,-88 120-270,26-41 140,-27 42-137,0-1 1,0 0-1,-1 0 0,0 0 0,0 0 0,0 0 1,-1 0-1,1-7 0,-2 11-22,0 0 0,0 0 1,0 0-1,0 0 0,-1 0 1,1 0-1,-1 0 0,1 0 0,-1 0 1,1 0-1,-1 0 0,1 0 0,-1 0 1,0 0-1,1 0 0,-1 0 0,0 1 1,0-1-1,0 0 0,0 1 1,1-1-1,-1 1 0,0-1 0,0 1 1,0-1-1,0 1 0,0-1 0,-1 1 1,1 0-1,0 0 0,0 0 0,0-1 1,-2 1-1,-29 2 53,30-1-55,1 0-1,-1 0 1,1 0 0,-1 0-1,1 0 1,-1 0 0,1 1-1,0-1 1,0 1 0,-1-1-1,1 1 1,0-1 0,0 1-1,1 0 1,-1-1 0,0 1-1,0 2 1,0-3-1,0 3 0,0 0 0,0 0 0,0-1 0,0 1 0,0 0 0,1 0-1,0 0 1,0 0 0,0 0 0,0 0 0,1 0 0,1 6 0,-1-5-1,1 7 3,0 0 0,1-1 0,1 1-1,0-1 1,10 20 0,-7-16-3,-4-6 0,0-1 0,1 1 0,0-1 0,1 0 0,6 8 0,0 0-1,1 2 1,26 27-1,23 11 4,2-7-2,-9-10 2,-18-12-3,-33-24-2,0 0 0,0 0 0,0 0 0,-1 0 0,4 7 0,-5-9 0,0 1 0,0 0 0,-1-1 0,1 1 0,0 0 0,-1-1 0,0 1 0,1 0 0,-1-1 0,0 1 0,0 0 0,0 0 0,0 2 0,-1-1 0,0-1 0,1 1 0,-1-1 0,0 0 0,0 0 0,-1 1 0,1-1 0,0 0 0,-1 0 0,1 0 0,-3 2 0,-2 1 0,1 0 0,0-1 0,-1 0 0,-9 5 0,-34 15 0,-2-2 0,42-18-1,0 1 0,0 0 0,0 0 0,1 1 0,-1 0 0,1 0 0,1 0 0,-1 1 0,-9 12 0,16-17-5,8-2-1,84-20 4,70-28-3,-144 42 4,13-6-4,113-63-5,-116 56-1,102-99-1,-42 26-21,-10 4 1,-63 69 18,-2 3-4,0 0 1,1 1-1,20-18 1,-31 32-22,-5 3 24,1-1 0,0 1 0,0 0 0,1 0 0,-1 0 0,0 0 0,1 0 0,-1 0 0,1 1 0,0-1 1,-2 3-1,3-4 19,-5 7-23,1-1 0,0 1 0,1-1 0,0 1 0,0 1 0,1-1 0,0 0 0,0 0 0,1 1 0,0-1 0,0 1 0,2 11 0,1-10 10,0-1 0,1 1 0,0-1 0,1 0 1,0 0-1,0 0 0,1 0 0,0-1 0,0 0 0,13 14 1,-13-17 6,0-1 0,1 0 1,0 0-1,-1-1 0,1 0 1,1 0-1,-1 0 0,0 0 1,8 1-1,22 1 2,-28-5 0,1-1 0,-1 0 1,0-1-1,1 1 0,-1-1 1,0-1-1,0 0 1,-1 0-1,1-1 0,0 1 1,-1-2-1,0 1 0,0-1 1,0 0-1,-1 0 1,8-8-1,-10 8-2,1 0 0,-1-1 1,0 1-1,-1-1 0,1 0 0,-1 0 1,0 0-1,-1 0 0,1 0 0,1-9 0,-1 6-2,-2 5 1,0 0-1,0 0 1,0 1 0,-1-1-1,0 0 1,1 0 0,-1 0-1,0 0 1,-1 0 0,1 1-1,-1-1 1,0 0-1,0 0 1,0 1 0,0-1-1,-1 0 1,-2-4 0,3 5-2,-7-7-46,3 6 40,-1 0 0,0 0-1,0 1 1,0-1 0,-1 1 0,1 0 0,-1 1 0,0 0-1,1 0 1,-1 0 0,0 1 0,0 0 0,0 1-1,-11-1 1,-28 8-10,26 0-38,-97 66-23,92-53 31,-96 95-13,102-91 25,1 5 13,-24 56 0,41-83 25,0-1-1,1 1 1,-1 0 0,1 0-1,-1-1 1,1 1-1,0 0 1,0 0 0,0 0-1,0 2 1,1 12-7,1 1 1,1-1-1,0 1 1,8 20-1,1-17-43,10 6 31,2-1 0,26 21 0,-24-30-5,118 40-9,-141-55 33,1 0 0,0 0 0,0 0 0,-1 0 0,1-1 1,5 0-1,48-1-7,63-10 0,-81 1 4,61-23 4,16-18 1,-53 15 0,67-50 1,-99 60 6,129-132 2,-127 122-1,112-157 8,-122 153-9,22-60-1,-7-16-4,-13 8-2,-10 14 0,-11 60-1,-1-48 0,-3 79 1,0 0-1,0 0 1,-1-1 0,1 1-1,-1 0 1,0 0-1,0 0 1,0 0-1,-1 0 1,1 0 0,-1 0-1,1 0 1,-1 1-1,0-1 1,-2-2-1,1 2 0,1 1 1,1 1 0,-1 0-1,0 0 1,1 1 0,-1-1-1,0 0 1,0 1 0,0-1 0,1 1-1,-1-1 1,0 1 0,0 0-1,0 0 1,0 0 0,0 0-1,0 0 1,0 0 0,0 0 0,0 1-1,0-1 1,1 1 0,-4 1-1,3-2 0,-7 5-4,3 1 4,-1 0 0,0 0 0,1 1 0,0-1 0,1 1 0,-1 1 0,1-1 0,1 1 1,-6 10-1,-48 102-9,40-81 2,-43 106-5,7 3 10,40-106-2,-42 150-3,40-119 7,5 7 2,10-59 8,0 0 0,2 1 0,0-1 0,2 0 0,0 0 0,2 0 0,6 22 0,11 1 10,-10-27 42,14 6-12,41 27-1,-44-38 47,102 29 53,-100-38 0,14-3-48,42-8 0,-58 1-12,84-55 44,-99 57-95,0-1 0,-1 1 0,0-1 0,11-12 0,-2 1-9,32-27-1461,-2 2-5840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23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4 259 8792,'-3'-9'28,"2"9"-26,1 0 1,0 0-1,0-1 1,0 1 0,0 0-1,0 0 1,0 0-1,0 0 1,0 0-1,1 0 1,-1-1 0,0 1-1,0 0 1,0 0-1,0 0 1,0 0-1,0 0 1,0 0 0,0-1-1,0 1 1,0 0-1,0 0 1,0 0-1,0 0 1,1 0 0,-1 0-1,0 0 1,0 0-1,0 0 1,0 0-1,0-1 1,0 1 0,0 0-1,1 0 1,-1 0-1,0 0 1,0 0-1,0 0 1,0 0 0,0 0-1,1 0 1,-1 0-1,0 0 1,0 0-1,0 0 1,0 0-1,0 0 1,0 0 0,1 0-1,-1 0 1,0 1-1,0-1 1,0 0-1,0 0 1,13-3 47,0 0 0,19-1 0,33-4 288,106-15 35,-82 8 109,-65 10-417,1 0-16,45-13 310,60-29 472,-128 47-710,4-1-1,-2 1 3,-4 12-25,-3 12-34,-17 151 46,22-103-106,0-52-5,1 0 1,2 0 0,12 36-1,-15-51 1,0 0-1,1 1 1,0-1-1,0 0 0,1 0 1,-1-1-1,1 1 1,0-1-1,0 1 0,0-1 1,1-1-1,0 1 1,6 4-1,-5-4-1,8 2-17,8-1 11,0-1 0,1-1 1,-1-1-1,1-1 0,22-2 0,-32 1 6,-10-1 1,0 1-1,0 0 1,0-1 0,0 1-1,0-1 1,0 0-1,0 0 1,0 0 0,0-1-1,4-1 1,15-10-4,30-22-1,-38 20 0,-8 9 4,1-2 0,0-1 1,0 0 0,-1 0 0,-1 0-1,1 0 1,-1-1 0,-1 0-1,0 0 1,4-16 0,3-22 0,-3-3 1,-6 37 0,0-33 0,-3 38 0,-1 9 0,-3 7 0,5-6 0,-10 26 0,1 15 0,4 10 0,1 2 0,0-2 0,-5 26 0,9-51 0,5-8 1,-4-18 1,0 1-1,-1-1 1,1 1 0,0-1-1,0 1 1,0-1 0,1 1-1,-1-1 1,0 0 0,0 0-1,1 0 1,-1 0 0,1 0-1,-1 0 1,1 0 0,-1 0-1,1 0 1,-1-1-1,3 1 1,0 0 2,-1 0-1,1-1 1,-1 0 0,1 0-1,-1 0 1,1 0-1,-1 0 1,7-3-1,3 0 7,-1-1-1,1-1 0,19-11 0,-25 12-10,8-3 13,-1-1 0,-1-1-1,0 0 1,0-1-1,0 0 1,12-14 0,-13 12-6,5-7 29,-4 4-17,2-3-9,-1 0 0,-1-1 0,0-1 1,11-24-1,8-26 10,48-102 1,-51 114-22,-29 57 2,1 1 0,-1-1-1,1 0 1,-1 0 0,0 1 0,1-1-1,-1 0 1,0 0 0,0 0 0,1 0-1,-1 1 1,0-1 0,0 0 0,0 0-1,0 0 1,0 0 0,0 0-1,-1 1 1,1-1 0,0 0 0,0 0-1,-1 0 1,1 0 0,-1-1 0,0 2-1,0-1 1,0 1-1,1-1 1,-1 1-1,0-1 1,0 1-1,0-1 1,0 1-1,0 0 1,0 0-1,0-1 1,0 1 0,0 0-1,0 0 1,0 0-1,0 0 1,-1 0-1,-3 1 0,0 0 0,0 0-1,0 0 1,0 0 0,-10 5 0,12-5-2,1 1 1,-1 1 0,0-1 0,1 0 0,-1 1-1,1-1 1,0 1 0,0 0 0,0 0-1,0 0 1,0 0 0,1 0 0,-1 0 0,1 0-1,0 0 1,0 1 0,0-1 0,0 1-1,1-1 1,-1 0 0,1 6 0,0 3-4,0-1-1,1 0 1,0 0 0,3 13 0,0-8-19,0-1 0,10 25 0,5 12-35,-6-13 34,-1-6-16,-1 0-1,11 68 1,-21-97 39,0 2 0,0 0 1,-1 0 0,1 0-1,-1 0 1,0 0 0,-1 0-1,0 0 1,-2 9 0,-11 5 2,10-13 0,-2-2 0,-26 14 0,24-16 0,6-2 0,0-1 0,0 1 0,0 0 0,0 0 0,0 0 0,0 0 0,0 0 0,1 0 0,-1 0 0,0 1 0,1-1 0,-1 1 0,-1 2 0,-5 6 0,11-5 2,6-5 2,0-1 1,0-1 0,-1-1 0,1 1 0,-1-1 0,0-1 0,0 1-1,0-2 1,-1 1 0,1-1 0,-1 0 0,8-6 0,-7 4-5,5-3 2,-1-1 0,0 0 0,-1 0 0,0-2-1,-1 1 1,11-17 0,-10 14-3,4-9-12,-14 21 9,17-29-54,-2-1 1,23-65 0,-23 46 8,1-4-596,43-95 0,-57 144 607,2 0 18,12-14-278,-6 13 270,-9 8 30,0 0-1,0 0 1,0 1 0,0-1-1,0 1 1,0-1 0,0 1-1,0-1 1,-1 1 0,1 0 0,0 0-1,0 0 1,-1 0 0,1 0-1,0 1 1,-1-1 0,3 3-1,0 0 16,1 0 0,-1 1 0,-1 0 0,1 0-1,0 0 1,4 9 0,-7-11 1,3 6 5,0-1 1,0 1 0,-1 0-1,-1 0 1,1 0 0,-2 1-1,1-1 1,0 17 0,9 188 294,-8-134-212,1 58 452,-4-136-476,1-5-16,2-4-34,0 0-1,0 0 0,-1 0 1,0-1-1,2-12 0,5-25 108,5-4 68,33-78-1,-40 111-184,-5 10 8,1 1-1,-1 0 0,1 0 0,0 0 1,0 1-1,6-7 0,4-5 76,1 0 1,1 1-1,1 1 0,0 0 1,20-12-1,-23 17-73,-7 5 10,1 0-1,0 1 1,0 0-1,12-4 1,-6 2 22,1 0 0,-1 1 0,1 1 0,0 0 0,1 1 0,-1 0 0,15 1 0,-28 1-57,0 1-1,0-1 1,0 0 0,0 1 0,0-1 0,0 0-1,0 1 1,-1-1 0,1 1 0,0 0-1,0-1 1,-1 1 0,1 0 0,0-1-1,-1 1 1,1 0 0,-1 0 0,1-1 0,-1 1-1,1 0 1,-1 0 0,1 1 0,0 1 10,9 21 9,-9-11 15,-1-10-35,-1 9 3,0-1 0,-1 1 0,-1-1 0,0 1 0,0-1 0,-1 0 0,-9 19 1,-19 29 9,15-31-31,2 0 0,1 1 0,1 0 0,-11 39 1,21-52-27,-3 31 1,9-37-55,2-3 67,1 0-1,0-1 1,0 1 0,1-1-1,0-1 1,0 1 0,0-1-1,1-1 1,-1 1 0,1-1-1,0-1 1,1 1 0,10 2-1,50 15-16,-37-13-58,140 25-34,-167-32 123,0 0 0,0 0 0,-1-1 0,1 0 0,8 0 0,19-2-23,36-7 1,61-26-1575,5-9-6365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32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28 8432,'0'5'120,"1"1"-79,-1-1 0,0 1 1,-1 0-1,1 0 1,-1 0-1,-1 0 0,-2 8 1,-21 46 440,-3 3-215,-22 87 14,43-115-193,-5 138 33,13-142-66,4-6-35,0-1-1,2 0 1,12 29 0,-8-35 20,3-2-22,0-1 0,23 19 0,-23-27 16,1-5-22,0 0 0,-1-1 0,23-1 0,-20-5 28,3-3-21,-2-2 1,1 0 0,-1-1-1,0 0 1,-1-2 0,-1 0-1,19-19 1,6-19 1,-27 29 33,-8 11-31,2-3-1,-1-1 0,0 0-1,-1 0 1,0-1-1,4-23 1,-9 36-12,1-6 17,-1-1 1,0 1-1,1-15 1,-2 22-19,0 1 1,0-1-1,0 1 1,0-1-1,0 1 0,0-1 1,0 0-1,-1 1 1,1-1-1,-1 1 0,1-1 1,-1 1-1,1-1 1,-1 1-1,0 0 1,0-1-1,1 1 0,-1 0 1,0-1-1,0 1 1,-1 0-1,1 0 0,0 0 1,0 0-1,0 0 1,-1 0-1,1 0 1,0 1-1,-1-1 0,1 0 1,-1 1-1,1-1 1,-3 0-1,2 1 0,1 0-1,-1 0 1,0 1-1,0-1 1,1 0 0,-1 1-1,0-1 1,1 1-1,-1 0 1,0-1 0,1 1-1,-1 0 1,1 0 0,-1 0-1,1 0 1,0 0-1,-1 1 1,1-1 0,0 0-1,-2 3 1,-16 26 22,16-24-24,-3 9 54,4-2-44,0-1 1,0 0-1,2 1 0,0 20 1,0-32-16,0 0 0,0 0 1,0 0-1,1-1 0,-1 1 0,0 0 1,0 0-1,0-1 0,1 1 1,-1 0-1,0 0 0,1-1 0,-1 1 1,1 0-1,-1-1 0,1 1 1,0 0-1,5 5 5,1 0 0,-1 0 0,1-1 0,0 0 0,1-1 0,-1 0 0,11 5 0,1-6 0,5-5-5,-1-1 0,1-1 1,25-9-1,-23 2 5,15-15-4,43-36 0,-61 40-8,82-91 2,-86 91-2,44-85 2,-57 86-3,-3-13 1,-1-39 0,-2 69 5,0-1-1,0 1 1,-1 0-1,1 0 0,-1-1 1,0 1-1,0 0 1,-1 0-1,-1-5 0,-3-3 1,-6-16-2,12 28 2,0 0 0,0 0 0,0-1 0,0 1-1,0 0 1,-1-1 0,1 1 0,0 0 0,0 0-1,0-1 1,0 1 0,-1 0 0,1 0 0,0 0 0,0-1-1,0 1 1,-1 0 0,1 0 0,0 0 0,-1 0-1,1-1 1,0 1 0,0 0 0,-1 0 0,1 0 0,0 0-1,-1 0 1,1 0 0,-24-1-1,20 2 1,0 0 0,-1 0 0,1 0 0,0 1 0,0 0 1,0 0-1,-6 3 0,2 2 1,-1 1 0,2 0 0,-1 0 0,1 0 0,0 1 0,1 0 0,0 1 0,-6 11 0,2 3 14,-20 107 14,30-104 6,6 17-6,14 47-1,-20-88-22,1 0 0,0-1 0,0 1 0,0-1 0,0 1 0,1-1 0,-1 1 0,3 1 0,5 10 11,1 0 1,15 15 0,-9-15-8,28 21 0,-42-33-6,0-1 1,0 1-1,0-1 0,0 0 1,0 1-1,0-1 1,0-1-1,1 1 0,-1 0 1,5 1-1,14 3 22,38 4 0,30-9-13,-89 0-13,4 0 2,0 0 0,0 0 0,0-1 0,0 1-1,0-1 1,0 0 0,5-2 0,-9 3-2,86-34 19,-65 23-18,0-1 1,29-23 0,-23 14 1,25-27-1,-31 27-1,21-30 0,-24 25-2,-1 0 0,19-42 0,-30 49-11,-6 18 11,3-13-5,-1 0 1,-1 0-1,0 0 0,0-1 0,-2 1 0,-2-17 1,-20-74-158,20 120 143,-5 26 19,0 15 1,1 8 1,3 2 4,2-2-2,1-45 0,1-11-2,0 1 1,0-1-1,0 0 0,1 0 1,0 1-1,1-1 1,-1 0-1,5 11 1,-6-19-3,1 1-51,-1 0 0,1 1 0,-1-1 0,1 0 0,-1 1 0,1-1 0,0 0 0,0 0 1,0 0-1,-1 0 0,1 0 0,0 0 0,0 0 0,1 0 0,-1 0 0,0 0 0,0 0 0,0-1 1,1 1-1,-1-1 0,0 1 0,0-1 0,1 1 0,-1-1 0,1 0 0,1 1 0,17 1-7034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24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482 122 7000,'-4'-4'305,"-2"-4"-388,-5-6 740,0 1 0,-22-19 0,31 31-594,1 0-1,-1 1 1,1-1 0,-1 0-1,1 1 1,-1-1 0,0 1 0,1-1-1,-1 1 1,1 0 0,-1 0-1,0 0 1,1 0 0,-1 0-1,0 0 1,-1 0 0,-6 1 84,-4-2-50,7 1-5,0 0 0,0 0 0,0 0 1,1 1-1,-12 2 0,-13 5 198,-40 15 0,50-11-30,-76 71 92,80-64-152,-50 84 78,57-81-84,5 1-109,0 0 1,0 43 0,8-44 42,2-6-84,1 1 1,1-2-1,14 24 0,-21-38-37,-1 0 0,1 0-1,0 0 1,0 0 0,0 0-1,0 0 1,-1-1 0,1 1-1,0 0 1,0-1 0,1 1-1,-1 0 1,1 0 0,11 4 13,1 0 0,-1-1 1,1 0-1,0-1 1,18 2-1,-7-6 35,111-31 25,-109 21-32,8-10-11,50-40-1,-67 41 19,2-11-12,18-38-1,-32 49 33,-4 10-41,0 3-20,-1-1 0,0 1-1,0-1 1,-1 1 0,0-1 0,0 1 0,-1-1 0,0 1-1,0-1 1,-1 1 0,-3-10 0,-8-12 51,-17-29-1,16 42 31,-70-46 41,65 54-48,-8 1-27,-44-4-1,68 11-52,-1-1 1,1 1-1,0 0 0,-1 0 0,1 0 1,0 1-1,-1-1 0,1 1 0,0 0 1,0 0-1,-5 2 0,-3 1 7,4-1-4,0 0 0,0 0 0,0 0 1,0 1-1,0 1 0,1-1 0,0 1 1,-10 9-1,16-13-11,0-1 1,0 1-1,0 0 1,0-1-1,0 1 0,0-1 1,0 1-1,0 0 1,0-1-1,0 1 0,0 0 1,0-1-1,0 1 1,1-1-1,-1 1 1,0 0-1,1-1 0,-1 1 1,0-1-1,1 1 1,-1-1-1,0 1 0,1-1 1,-1 1-1,1-1 1,-1 0-1,1 1 1,0 0-1,1 0 1,27 25 1,-22-21-2,0-1 0,1 0 0,0 0 0,10 3 0,-3-2 0,0-1 0,22 2 0,42 2 0,1-4 0,-25-8-12,102-21 1,-155 25 11,82-15-32,-27 3 13,-25 5 11,-1 0 0,1 2 0,48-1 0,-44 11 2,-27-3 6,-6-1 0,0 0 0,-1 0 0,1 0 0,-1 0 0,1 0 0,0 0 0,2 3 0,-3-3 0,-1 0 0,0 1 0,0-1 0,0 0 0,0 0 0,0 1 0,0-1 0,0 1 0,0-1 0,-1 1 0,1-1 0,0 2 0,3 29 0,-5-18 1,0-1 0,-1 0 0,-1 0 0,0 0 0,-1 0 0,-6 14 0,-31 62 8,37-83-8,-9 21 4,-2-2 0,-26 34-1,29-43-2,2-2 3,0-2 1,-1 1 0,-20 17-1,18-17-2,8-9 2,1 0 0,-1 0-1,0-1 1,0 0-1,0 1 1,0-2 0,-10 5-1,8-4-1,4-2-1,1-1 0,0 0 0,-1 0 0,1 0 0,-1 0 0,1 0 0,-1 0 0,1 0 0,-1-1 0,1 0 0,0 1 0,-1-1 0,1 0 0,0 0 0,0 0 0,-1 0 0,1 0 0,0-1 0,-3-2 0,3 2 1,-5-6 24,3-3-21,1 0 1,0 0 0,0 0 0,2 0 0,-2-13 0,5 4 40,5-2-23,0 0 1,1 0 0,1 1 0,1 1-1,1-1 1,16-21 0,-16 27-14,-3 4 11,1 2 0,0-1 1,12-10-1,165-137 270,-168 144-277,-7 5 19,1 0-1,19-10 1,-15 11 3,1 0 0,32-10 0,-35 17 3,-5 2-33,0 1 0,-1-1 0,1 2 0,-1-1 0,0 1 0,0 1 0,0-1 0,-1 1 0,1 1 0,-1-1 0,9 11 0,-6-7-5,-7-6-1,-1-1 0,1 1 0,0 0 0,-1 0-1,0 0 1,0 0 0,0 0 0,0 1 0,0-1 0,0 4 0,16 34 5,-5 8-3,-10 0 2,-9-1-2,-3-3 2,2-4-2,0-13 2,7-13-3,0-15-3,0 1 1,1-1 0,-1 1 0,0-1-1,1 0 1,-1 1 0,0-1 0,1 1 0,-1-1-1,0 0 1,1 0 0,-1 1 0,1-1-1,-1 0 1,0 0 0,1 1 0,-1-1 0,1 0-1,-1 0 1,1 0 0,-1 0 0,1 0-1,-1 0 1,1 0 0,-1 0 0,1 0 0,-1 0-1,1 0 1,-1 0 0,1 0 0,-1 0-1,1 0 1,-1 0 0,1-1 0,0 1 0,19-12-7,23-22-42,4-1-203,61-32 1,-88 57 221,25-15-468,98-80-1269,-140 103 1690,0 0-1,0 0 1,0 0-1,0 0 1,0 1-1,1-1 1,-1 1-1,1 0 0,-1 0 1,1 0-1,-1 1 1,1-1-1,-1 1 1,1 0-1,0-1 1,-1 2-1,1-1 1,-1 0-1,7 2 1,-10-1 63,1-1 0,0 1 0,-1-1 0,1 1 0,0-1-1,-1 1 1,1 0 0,-1-1 0,1 1 0,0 0 0,-1-1 0,0 1 0,1 0 0,-1 0 0,0 0 0,1 0 0,2 5-21,6 9 6,2 4-15,1-1 0,24 28 0,-14-25 36,8-3 7,-17-13 1,0 0 0,1-2 1,17 4-1,-25-7 2,1 1 1,-1-1-1,1 0 1,-1 0-1,1-1 0,0 0 1,-1 0-1,1 0 1,11-5-1,-9 3 2,-1 0 6,0 1-1,0-2 1,-1 1-1,1-1 1,-1 0 0,13-9-1,-11 6 0,-2 3 10,-1-1-1,1 0 1,-1 0 0,0 0-1,7-9 1,-7 7 0,-4 4-5,-1 0 1,1 0-1,-1 1 1,1-1 0,-1 0-1,0 0 1,0 0-1,0 0 1,-1-1-1,1 1 1,-1 0 0,0 0-1,0 0 1,0 0-1,-1-7 1,1 6 8,0-2 9,-1 0-1,1 0 1,-2-1 0,1 1 0,0 1 0,-1-1 0,0 0 0,-1 0 0,-4-8-1,4 7-3,-6-4 127,-3 3-111,0 1 0,0 1 0,0-1 0,-15-4 0,8 8 103,-11 4-46,-58 9 0,61-2 33,-104 44 47,107-39-73,-52 46 42,63-48-116,0 0-1,1 1 0,1 1 1,-13 16-1,6 10-5,14-23 26,4 2-31,2 0 1,0 0-1,0-1 1,2 1-1,0-1 1,1 0-1,14 31 1,7 1 2,-13-33 48,3-4-48,0 0 1,1-1 0,26 12-1,-19-17 69,128 12 50,-118-17-11,125-18 55,-130 10-42,112-54 47,-115 44-99,110-89-1811,-62 43-7457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33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11480,'0'3'48,"11"226"572,-9-142-351,-2-75-349,17 222-789,-8-174-6871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3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10584,'2'11'39,"-1"0"0,0 0 1,-1 0-1,0 0 0,0 0 1,-4 18-1,-3 24 103,-1 195 275,15-148-315,9 152-1302,-13-219-5720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33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1 646 10040,'176'4'386,"-137"-6"-132,173-22 98,-170 16-112,146-51 84,-183 57-288,0 0 0,0 0 0,0-1 0,8-5 0,32-25 86,54-51 0,-75 56 19,67-110 48,-79 112-114,-11 21-62,8-19 22,-1-1-1,-1 0 1,4-33 0,-10 49-13,2-16 32,1-34 1,-10 71-15,-8 24-19,13-33-18,-7 26 19,-9 55 0,-5 83 6,18-131-7,-5 127 14,10-136-15,4 4-6,14 40 1,-11-56 12,2-2-15,2-1 0,19 17 0,-18-23 9,-3-5-12,0 0 1,0 0-1,0-1 1,0-1-1,0 1 1,1-1-1,-1-1 1,0 0-1,-1-1 0,17-6 1,-13 4-1,-8 4 3,0-1 1,-1-1 0,1 1 0,-1-1-1,0 1 1,0-1 0,6-5 0,118-88 340,-116 86-333,-9 8 3,0-1-1,1 1 1,-1 0 0,1-1-1,-1 1 1,1 1 0,0-1-1,4-1 1,-3 1 12,0 1 0,0-1 0,1 1 0,-1-1 0,0 2 1,1-1-1,-1 1 0,0-1 0,1 1 0,-1 1 0,1-1 0,-1 1 0,0 0 0,1 0 1,-1 1-1,0-1 0,7 4 0,-5 0-4,-1 0 1,0 1 0,-1-1-1,1 1 1,-1 0 0,0 1-1,-1-1 1,0 1-1,0 0 1,6 12 0,1 8 45,11 40 1,-22-67-78,20 73-1776,0 2-7184</inkml:trace>
  <inkml:trace contextRef="#ctx0" brushRef="#br0" timeOffset="1">3154 225 11656,'3'20'13,"-2"24"103,-15 87 72,-20 63 464,24-143-445,-25 162 79,29-168-171,1-10-53,-26 156 123,27-170-155,-7 28 46,-1-1-1,-27 64 1,30-97-71,9-15-5,-1 0 0,1 1 0,0-1 0,0 0 0,0 0-1,-1 0 1,1 1 0,0-1 0,0 0 0,-1 0 0,1 0 0,0 0 0,0 1-1,-1-1 1,1 0 0,0 0 0,-1 0 0,1 0 0,0 0 0,-1 0 0,1 0 0,0 0-1,0 0 1,-1 0 0,1 0 0,0 0 0,-1 0 0,1 0 0,0 0 0,-1 0 0,1 0-1,0 0 1,0-1 0,-1 1 0,1 0 0,0 0 0,0 0 0,-1 0 0,1-1 0,0 1-1,0 0 1,-1 0 0,1-1 0,0 1 0,0 0 0,0 0 0,0-1 0,-1 1-1,1 0 1,0 0 0,0-1 0,0 1 0,0 0 0,0-1 0,0 1 0,0-1 0,-5-14-395,1 0 0,-4-28 1,7 38-66,-8-50-7720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34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0 346 7984,'17'-34'1,"-12"24"0,0 0 1,1 0-1,0 1 0,9-11 1,82-95 7,-74 95-2,35-23-1,7 1-4,-55 37-1,-1 0 1,2 0 0,-1 1-1,0 1 1,1-1 0,0 2-1,12-2 1,-11 5 65,-6 1-49,-1 0 1,0 1-1,1 0 1,-1 0-1,-1 0 1,10 8-1,-10-1 230,-3 3-153,0 1-1,-2-1 1,-2 26 0,-4-19 285,-62 102 153,49-96-145,8-12-224,-7 9 1,-2-1-1,0-1 1,-47 36 0,-12 4 207,71-56-271,-3 1-1364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3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1 399 8880,'0'9'127,"0"0"0,1 0 0,0 0 0,0 0 0,1-1-1,0 1 1,1 0 0,7 16 0,-10-25-101,1 1 0,0 0 0,-1-1 0,1 1 0,0-1 0,-1 1-1,1-1 1,0 1 0,0-1 0,0 1 0,-1-1 0,1 0 0,0 1 0,0-1-1,0 0 1,0 0 0,0 0 0,0 0 0,0 0 0,0 0 0,-1 0 0,1 0-1,0 0 1,0 0 0,0 0 0,0-1 0,1 1 0,22-11 103,-21 9-107,0 1 9,0 0 1,0-1-1,0 0 0,0 1 0,0-1 0,-1 0 0,1 0 0,-1-1 1,1 1-1,-1 0 0,2-4 0,5-4 22,2-1-14,-4 5 18,-1-1 0,-1 0 0,1-1 0,5-9 0,108-164 624,-115 176-660,-1 0 1,1 0-1,0 0 0,0 1 0,0-1 0,1 1 0,-1 0 0,1 1 0,6-4 0,-5 2-5,-5 5-10,0-1 1,1 0-1,-1 0 0,0 0 1,0 1-1,0-1 0,1 1 1,-1-1-1,0 1 0,1-1 1,-1 1-1,1 0 0,-1 0 1,0 0-1,1 0 0,-1 0 1,0 0-1,1 0 0,-1 0 1,1 0-1,-1 0 1,0 1-1,1-1 0,-1 1 1,3 0-1,-2 1 2,0 0 0,0 0 0,0 0 0,0 0 0,0 0 0,0 1 0,-1-1 0,1 0 1,-1 1-1,1-1 0,1 6 0,2 6 8,-1 1-1,-1-1 1,3 24 0,-5-37-16,0 21 4,5 27 14,5 0-5,6 2-9,-14-45-3,0 0 0,1 0 0,-1-1 0,9 10 0,-9-11-1,0-1 1,1 0-1,-1 0 0,1-1 0,0 1 0,6 3 1,-6-4-1,0-1 0,0 1 0,0-1 0,0 1 0,1-1 0,6 0 0,-5 0 0,-1-1 0,0-1 0,1 1 0,-1-1 0,9-2 0,-6 1 0,0-1 0,0 0 0,12-6 0,23-20 0,21-31 12,17-15 17,-51 51 8,-29 24-34,0 0-1,0 0 1,-1 0-1,1 0 0,0 0 1,0-1-1,0 1 1,-1 1-1,1-1 1,0 0-1,0 0 0,0 0 1,-1 0-1,1 0 1,0 1-1,0-1 1,-1 0-1,1 1 1,0-1-1,-1 1 0,1-1 1,0 1-1,-1-1 1,2 1-1,-1 1 4,3 1 1,0 0-1,0 0 1,0 0-1,0 1 1,-1 0 0,0 0-1,1 0 1,-2 0 0,1 0-1,0 1 1,-1-1-1,0 1 1,0 0 0,0 0-1,2 8 1,16 39 31,33 41 2,-40-77-32,5-3-3,0-1 1,37 19-1,-33-24 2,34-1-1,-44-5-5,-1-1 0,0-1-1,20-3 1,-21 1 0,0 0 0,0-1 0,-1 0-1,0 0 1,0-1 0,0-1 0,-1 1 0,13-12 0,-8 2 6,-3-7 4,0 0 0,-2-1 0,-1 0 0,0-1 0,3-29 0,-6 3 4,-4 47-7,1-1 0,-1 0 0,0 1 0,0-1-1,-1 0 1,1 0 0,-1 1 0,0-1 0,0 0 0,-2-5 0,-2-4 5,2 1-3,2 6 4,-1 0 0,0 0-1,-1 0 1,1 1-1,-4-6 1,0 1 25,1 0 1,-2 1 0,1 0-1,-12-11 1,15 16-17,0 1-1,-1 0 1,1-1 0,-1 1 0,0 1 0,0-1 0,0 1 0,-1-1 0,1 1 0,0 0 0,-1 1 0,0-1 0,-7-1 0,9 3 18,2 0 4,61 1-35,120-16-107,-91 6 46,1 2-229,-18-3-60,-66 10 336,47-5-460,-48 4 410,0 1 0,0 1 0,0-1-1,-1 1 1,1 0 0,0 0 0,-1 0 0,1 0-1,7 4 1,-11-4 46,0 0 0,0 0 0,0 0 0,0-1 0,0 1 0,0 1 0,0-1 0,0 0-1,0 0 1,-1 0 0,1 0 0,0 0 0,-1 1 0,1-1 0,-1 0 0,0 1 0,1-1 0,-1 2-1,2 3-10,1 2 8,-2-5 9,0 0 0,0 0-1,0 0 1,-1 0 0,1 1 0,-1-1-1,0 0 1,0 0 0,0 6 0,-2 37-12,-5 24 12,-27 101 4,25-138 12,2-12-5,-3 12 9,-2 0 0,-19 37 1,-2-11 37,32-57-52,-1-1 0,0 1 0,0-1 0,1 0 1,-1 0-1,0 0 0,0 0 0,0 0 0,0 0 0,0-1 1,0 1-1,0-1 0,-1 1 0,1-1 0,0 0 0,0 0 1,0 0-1,0 0 0,-1 0 0,-2-1 0,3 1 2,-1-1-2,0 1-1,-1 0 1,1-1 0,0 0 0,0 0-1,0 1 1,0-2 0,0 1 0,1 0-1,-1-1 1,0 1 0,0-1-1,1 0 1,-1 0 0,1 0 0,0 0-1,-3-3 1,3 3-2,-3-8 12,4-2-11,1 0 1,0 1-1,1-1 0,3-18 1,2 9 3,20-37-1,18-15-4,15-3-2,9 1 0,6 2 0,3 0 0,2 6 0,-59 52 0,37-20 1,-49 30 0,2 1 0,-1 0 1,0 0-1,1 1 0,0 0 0,0 1 0,0 0 0,19-1 1,-29 3-1,1 0 0,-1 0 0,1 0 0,-1-1 0,1 2 0,-1-1 0,1 0 0,0 0 0,-1 0 0,1 0 0,-1 0 0,1 0 0,-1 1 0,1-1 0,-1 0 0,1 0 0,-1 1 0,1-1 0,-1 0 0,1 1 0,2 1 2,-1 1-1,1-1 1,-1 1-1,0 0 1,0 0-1,0 0 1,0 0 0,0 0-1,-1 0 1,1 0-1,-1 1 1,0-1-1,1 6 1,-3 4 24,-6 4-18,0-1 0,-1-1 1,-14 22-1,12-24 2,0 1 0,-1-1 0,0-1 0,-25 21 0,-15 14 41,-32 40 2,79-83-47,1 0-1,-1 1 0,1-1 1,0 0-1,0 1 0,1 0 0,-1 0 1,1 0-1,0 0 0,-1 5 1,1-2-5,2-8-2,0 0 0,0 0 0,0 1 0,1-1 0,-1 0 0,0 0-1,0 0 1,0 1 0,1-1 0,-1 0 0,0 0 0,0 0 0,1 0 0,-1 0 0,0 0-1,1 0 1,-1 1 0,0-1 0,0 0 0,1 0 0,-1 0 0,0 0 0,0 0-1,1 0 1,-1 0 0,0 0 0,1-1 0,-1 1 0,0 0 0,0 0 0,1 0 0,-1 0-1,0 0 1,0 0 0,1 0 0,-1-1 0,16-3-2,35-18-1532,5-4-6132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35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69 580 8160,'20'-20'17,"-5"5"94,31-26 1,-45 40-98,-1 1 0,0 0 0,1-1 0,-1 1 1,1 0-1,-1-1 0,1 1 0,-1 0 0,1 0 1,-1-1-1,1 1 0,-1 0 0,1 0 0,-1 0 0,1 0 1,-1 0-1,1 0 0,-1 0 0,1 0 0,0 0 1,-1 0-1,1 0 0,-1 0 0,1 0 0,-1 0 0,1 0 1,-1 1-1,1-1 0,-1 0 0,1 0 0,-1 1 1,1-1-1,-1 0 0,1 1 0,-1-1 0,0 0 0,1 1 1,-1-1-1,0 1 0,1-1 0,-1 1 0,0-1 1,1 0-1,-1 1 0,0-1 0,0 1 0,0-1 0,1 1 1,-1 0-1,0-1 0,0 1 0,0 0 0,4 31 461,-4-29-551,1 8 229,0 1-1,1-1 1,0 0-1,5 13 1,-7-22-123,1-1 1,-1 1-1,1-1 1,0 0-1,0 1 1,-1-1-1,1 0 1,0 0-1,0 1 1,0-1-1,0 0 1,0 0-1,1 0 0,-1 0 1,0 0-1,0 0 1,1-1-1,2 2 1,1 2 43,3 1-18,-5-3-28,-1 0 1,1 0 0,-1-1 0,1 1 0,0-1 0,0 0-1,0 0 1,0 0 0,0 0 0,0 0 0,5 0 0,79 10 353,-69-12-148,72-23 62,-85 22-284,0 0 0,0-1 0,-1 1 0,1-1 0,-1 0 0,0-1 0,0 1 0,0-1 0,0 0 0,0 0 0,-1 0 0,1 0 0,-1-1 0,3-6 0,-2 5-4,3-9 13,2-27 4,-8 31-23,-1 1 0,0 0-1,-1-13 1,0 11 0,-1 1 0,-6-21-1,5 23 0,-1 0-1,1 0 0,-2 1 0,-4-10 1,6 15-1,0-1-1,-1 0 1,1 1 0,0 0 0,-1 0 0,0 0 0,0 0 0,1 0 0,-2 1 0,1 0 0,0-1 0,0 2 0,-1-1 0,1 0 0,-1 1-1,0 0 1,1 0 0,-10 0 0,12 0 0,0 1-1,0 0 0,0 0 1,0 0-1,0 0 0,1 0 1,-1 1-1,0-1 0,-4 1 1,-31 12-6,-64 28 0,71-23-14,9-5 9,-1 1 2,0 2 0,1 0 0,1 0 0,-29 32 0,31-26-4,1 1 0,-17 29 0,33-51 10,1 0 0,-1 0 1,1 0-1,-1 1 0,0-1 0,1 0 1,0 1-1,-1-1 0,1 0 0,0 1 0,0 1 1,0 6-4,0-1 0,1 1 0,0 0 0,0-1 0,1 0 0,0 1 0,3 7 0,-5-15 4,1 0 0,-1 0 0,0 0-1,1-1 1,-1 1 0,1 0 0,-1-1 0,1 1 0,-1 0 0,1-1 0,-1 1 0,1-1 0,0 1 0,-1-1 0,1 1 0,0-1 0,0 1 0,1 0 0,16 8-10,1-1-1,0-1 1,31 8 0,-22-11-28,131-11-14,-126 1 29,-15 1 16,9-2 1,0-1 0,0-1 0,47-25 0,-57 26 4,182-101-16,-108 49 13,-26 14 6,7-11 1,25-15 8,-80 61-5,1 0 1,1 0-1,27-10 0,5 8 6,-33 12 25,-9 2-27,-1 1 0,0-1 1,0 2-1,0-1 1,0 1-1,15 8 1,-23-11-5,1 0 0,0 1 1,-1-1-1,1 0 1,-1 1-1,1-1 0,-1 1 1,1-1-1,-1 1 1,1-1-1,-1 1 1,0-1-1,1 1 0,-1 0 1,0-1-1,1 1 1,-1 1-1,3 7 12,0 0 1,-1 0-1,0 0 0,-1 1 1,1 15-1,-7-7 52,-8 8-21,-36 48 0,33-54-6,-1 0 0,-21 18 1,-21 22 26,45-43-24,-24 36 1,33-45-27,1 0 1,-1 0-1,1 1 0,0 0 1,1 0-1,0 0 1,1 0-1,-2 10 1,6-10 43,1-4-50,1-1 0,0 1 0,0-1 1,0 0-1,0 0 0,1 0 0,5 3 0,4-2 43,4-4-36,0-1 0,-1-1 0,32-6 0,-16-1 13,-1-1 1,54-23-1,-58 21-24,2-3 20,103-67 9,-111 61-16,13-20-8,31-49 1,-47 56-6,75-145 2,-75 143-2,-2 2-3,63-109 8,-74 133-5,5-9 19,0 0-1,15-37 1,-27 55-20,0-1 1,1 1 0,-1-1-1,0 1 1,0-1 0,1 1-1,-1 0 1,0-1 0,0 1-1,0 0 1,1 0 0,-1 0-1,0-1 1,0 1 0,0 0-1,0 0 1,0 0 0,0 1-1,-9-1 17,1 2-1,0-1 1,0 1 0,0 1-1,0 0 1,0 0-1,1 0 1,-1 1 0,1 1-1,-15 9 1,13-8-13,-8 8 97,-72 96 31,73-81-84,13-22-45,-11 26 11,1 1-1,1 0 1,-12 53 0,8-15 0,1 0-15,14-59-4,1 0 0,0 0 0,1 24 0,0-32-2,1 0 1,0-1-1,-1 1 0,2-1 0,-1 1 1,0-1-1,1 0 0,0 1 1,0-1-1,0 0 0,1 0 0,5 7 1,-7-11-2,-1 1 0,1 0 1,0-1-1,0 1 0,0-1 1,0 1-1,1-1 1,-1 0-1,0 1 0,0-1 1,0 0-1,0 0 0,0 0 1,0 0-1,0 0 1,1 0-1,-1 0 0,0 0 1,0 0-1,0 0 0,1-1 1,2 0-3,12-3-250,-1-1 0,0 0 0,0-2 1,0 1-1,-1-2 0,21-14 1,11-9-8207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3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8432,'0'2'16,"0"-1"0,0 1 1,0 0-1,0 0 0,0-1 1,0 1-1,1 0 0,-1 0 1,1-1-1,-1 1 0,1 0 1,-1-1-1,1 1 0,0-1 1,0 1-1,0-1 0,0 1 1,0-1-1,0 1 0,1-1 1,-1 0-1,0 0 0,1 0 1,-1 0-1,0 0 0,1 0 0,-1 0 1,1 0-1,0 0 0,-1-1 1,1 1-1,0-1 0,-1 1 1,1-1-1,0 0 0,2 1 1,7 2 15,28 3 101,69-2 24,-82-7-3,13-5 2,-1-2 0,1-1 0,47-22 0,-19-7 133,-61 36-260,42-24 278,-45 27-277,0-1 0,0 1 0,0-1 0,0 1-1,0 0 1,1 1 0,-1-1 0,0 0 0,0 1 0,1 0 0,-1 0-1,0 0 1,1 0 0,4 1 0,-4 4 138,-3 9-88,0 0 0,0 0 0,-1-1 0,-1 1 0,-1 0 0,-4 21 0,3-19-11,1 0 1,0 0-1,2 30 0,0-44-62,0-1 0,0 0 0,1 0-1,-1 1 1,1-1 0,-1 0 0,1 0 0,-1 0-1,1 1 1,0-1 0,-1 0 0,1 0-1,0 0 1,0 0 0,0 0 0,0 0 0,0 0-1,0-1 1,2 2 0,1 2 11,19 12 8,-10-11 29,14-3-17,41-1 0,-46-4-11,92-36 7,-93 27-20,5-5-9,-1-1 0,0-2 1,-2 0-1,0-2 0,25-31 1,-43 46-16,14-15-27,-19 22 37,0 1-1,0-1 1,0 0 0,0 0 0,0 0-1,0 0 1,0 0 0,0 0-1,0 0 1,0 0 0,0 0 0,0 0-1,0 1 1,0-1 0,0 0-1,0 0 1,0 0 0,0 0 0,0 0-1,0 0 1,0 0 0,0 0-1,0 0 1,0 0 0,0 1 0,0-1-1,0 0 1,0 0 0,0 0-1,0 0 1,0 0 0,0 0 0,0 0-1,1 0 1,-1 0 0,0 0-1,0 0 1,0 0 0,0 0 0,0 0-1,0 0 1,0 0 0,0 0-1,0 0 1,0 0 0,0 0 0,1 0-1,-1 0 1,0 0 0,0 0-1,0 0 1,0 0 0,0 0 0,0 0-1,0 0 1,0 0 0,0 0-1,0 0 1,1 0 0,-1 0 0,1 7-3,-1-1 1,0 1 0,0 0-1,0-1 1,0 1 0,-1 0-1,-3 9 1,3-9-2,-1 1 0,0-1 0,0 0 1,-1 0-1,-7 13 0,-1 4 0,-21 46 0,16-37-1,-35 64 4,-26 38 1,-88 135 1,134-221 6,-116 174 3,119-185 5,16-23-8,0 2-2,-1-1 0,-1-1 0,-1 0 1,0 0-1,0-2 0,-2 0 0,-30 19 0,-48 17 28,94-49-32,1 1 0,-1-1 0,1 0-1,-1 1 1,0-1 0,1 0 0,-1 0-1,0 0 1,1 1 0,-1-1 0,0 0 0,1 0-1,-1 0 1,0 0 0,1 0 0,-1 0-1,1 0 1,-2-1 0,-1 0 1,-1 0 0,1 0-1,0 0 1,-1-1 0,1 1 0,0-1 0,0 0 0,0 0 0,0 0-1,1-1 1,-1 1 0,-3-5 0,6 7-2,-1-1 1,1 1-1,0-1 0,-1 1 0,1-1 1,0 1-1,0-1 0,-1 1 1,1-1-1,0 1 0,0-1 1,0 1-1,0-1 0,0 1 1,-1-1-1,1 1 0,0-1 0,0 1 1,1-1-1,-1 1 0,0-1 1,0 0-1,0 1 0,0-1 1,1 0-1,4-23 4,2 1 0,1 0 0,15-32 0,-4 22 3,43-52-1,25-14-3,122-82 5,-195 169-7,34-25 13,196-135 6,-196 144 1,171-67 20,-181 86 14,7 4-12,66 1-1,-110 4-37,0 0 0,1 0 0,-1 0 0,0 0 0,1 0 0,-1 0 0,0 1 0,1-1 0,-1 0 0,0 1 0,1-1 0,-1 1 0,0 0 0,2 1 0,3 2 5,-1 0 1,0 0-1,1 1 1,-2 0-1,1 0 0,0 0 1,-1 0-1,0 1 1,0 0-1,5 11 1,-9-16-5,0 0 1,1 0 0,-1 0 0,0 0-1,1 0 1,-1 0 0,0 0 0,0 0-1,0 0 1,0 0 0,0 0 0,0 0-1,0 0 1,0 2 0,-1 5 27,0 1-18,0-1-1,0 1 1,-1-1 0,0 0 0,-1 0 0,0 1 0,0-2-1,-1 1 1,0 0 0,-9 13 0,-41 45 79,48-58-28,11-7-76,14-8-1130,-16 6 684,28-11-7665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36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535 216 10848,'-8'8'48,"0"1"0,0-2 0,-1 1 0,0-1 1,0 0-1,-15 8 0,-58 33 44,44-25 216,-139 92 125,149-93-138,15-11-185,2-2-66,-1 1 0,1 0 0,1 1 0,0 0 0,1 0 0,0 1 1,-14 25-1,16-22-8,1 0 0,-7 24 0,13-39-36,0 1 1,0-1 0,0 0 0,0 1 0,0-1-1,0 0 1,-1 1 0,1-1 0,0 0 0,0 1-1,0-1 1,0 0 0,0 1 0,1-1-1,-1 0 1,0 1 0,0-1 0,0 0 0,0 1-1,0-1 1,0 0 0,0 1 0,1-1 0,-1 0-1,0 1 1,1-1 0,0 2 1,0-1 1,0 1-1,0-1 0,0 0 0,1 0 1,-1 1-1,1-1 0,-1 0 1,1 0-1,1 1 0,0-1-1,1 0 0,-1 0-1,0-1 1,1 1 0,-1-1-1,0 0 1,1 0 0,-1 0-1,6 0 1,1-2 0,0 0 1,0 0-1,17-7 0,-6 1 0,29-16 0,-28 11-1,25-19 0,-27 17 0,19-21 0,8-16 0,-11 0 0,-30 42 0,-1-1 0,0 1 0,3-12 0,-5 11 0,0 0 0,2-24 0,-4 24 0,0-1 0,-3-19 0,2 25 0,-1 0 0,-1 0 0,1 0 0,-1 0 0,-3-6 0,4 8 0,-1 1 0,0-1 0,0 1 0,0-1 0,-1 1 0,1 0 0,-4-3 0,4 4 0,0 1 0,-1-1 0,1 0 0,0 1 0,0 0 0,-1-1 0,1 1 1,-1 0-1,1 0 0,-3 0 0,0 0 1,1 1-1,0-1 1,-1 1 0,1 0 0,-1 0 0,-6 2-1,-35 9 3,40-8-2,0-1 0,0 1-1,1 0 1,-1 0 0,1 1 0,0-1 0,0 1-1,0 0 1,-6 7 0,10-9 0,1 0-1,-1-1 1,0 1-1,1 0 1,-1 0 0,1 0-1,-1 0 1,1 0-1,0 0 1,0 0 0,0 0-1,0 0 1,0 0-1,1-1 1,-1 1 0,1 0-1,-1 0 1,1 0-1,-1 0 1,1 0 0,0-1-1,0 1 1,0 0-1,2 2 1,-2-3 0,-1 0-1,0-1 1,0 0-1,1 1 0,-1-1 0,0 1 1,0-1-1,1 0 0,-1 1 1,0-1-1,1 1 0,-1-1 0,1 0 1,-1 0-1,0 1 0,1-1 1,-1 0-1,1 0 0,-1 1 0,1-1 1,-1 0-1,1 0 0,0 0 1,39 12 5,-27-11-5,-1 0-1,1 0 0,18-2 1,-12-1-1,0-1 0,22-7 0,-21 4 0,40-17 0,-38 12 0,33-22 0,19-23 0,-4 0 0,-5 9 0,-48 36-1,-1-1-2,-1 2 0,2 0 0,-1 1 0,1 0 0,32-11 0,-48 21 2,0-1 0,0 0 0,0 1 0,0-1 0,0 0 0,0 1 0,-1-1 0,1 1 0,0-1 0,0 1 0,-1 0 0,1-1 0,0 1 0,-1 0 0,1-1 0,0 1 0,-1 0 0,1 0 0,-1 0 0,1 0 0,-1-1 0,0 1 0,1 0 0,-1 1 0,1 0-1,11 29-3,-10-13-7,-7 25 7,-11 45-1,5-56 1,-28 55 4,-20 22 1,-8 11 0,3 21 0,8-5 0,11-19 0,11-11 0,11-9 1,17-69 2,1-9 2,1 1 0,1 1 0,1-1 0,1 34 0,1-53-7,2 13 18,-1-14-15,-1 0-1,0 0 1,1 1 0,-1-1 0,0 0 0,1 0-1,-1 0 1,0 0 0,1 0 0,-1 0 0,0 0 0,1 0-1,-1 0 1,0 0 0,1 0 0,-1 0 0,0 0 0,1 0-1,-1 0 1,0 0 0,1-1 0,-1 1 0,0 0-1,1 0 1,-1 0 0,0 0 0,1-1 0,-1 1 0,0 0-1,0 0 1,1-1 0,-1 1 0,0 0 0,0 0 0,1-1-1,-1 1 1,0 0 0,0-1 0,0 0 0,7-7 4,0-1 0,-1 0 0,-1 0 1,1-1-1,-1 1 0,-1-1 1,0-1-1,0 1 0,1-11 1,1 2-3,1-2 5,-1-1 1,-1-1 0,-1 1 0,1-23 0,-4 28-5,3-26 17,-1-67 0,-4 32-10,4-95 21,0 98-3,-2 71-23,-1 1-1,1 0 1,0 0 0,0-1-1,0 1 1,0 0-1,1 0 1,-1 0 0,1 0-1,0 0 1,0 0-1,0 1 1,0-1 0,5-4-1,-4 4 5,8-6 51,10-3-7,42-16 0,-40 22 93,221-19 469,-211 23-586,49-5 213,95-18 16,-141 18-159,141-40-1774,-88 19-7292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3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790 65 10936,'-2'1'0,"0"-1"0,0 0 0,0 0 0,0-1 0,0 1 0,0 0 0,0-1 0,0 1 0,0-1 0,0 1 0,0-1 0,-3-2 0,-5-2 0,-39-12 0,-16-1 0,-8 5 0,2 7 0,15 8 0,45 0 0,1 0 1,-1 0-1,1 1 1,-12 5-1,21-8 2,-1 1-1,1-1 0,0 1 0,0-1 0,0 1 0,0 0 1,0 0-1,0 0 0,0 0 0,0 0 0,1-1 1,-1 2-1,0-1 0,0 0 0,1 0 0,-1 0 0,1 0 1,-1 0-1,0 2 0,-1 2 2,-2 1 0,3-4-1,0-1 0,0 1 0,1 0 0,-1 0 0,0-1 0,0 1 0,1 0 0,-1 0 0,1 0 0,0 0 0,-1 0-1,1 0 1,0 0 0,0 0 0,0 0 0,1 2 0,1 8 15,0 0-1,1 0 1,1-1 0,0 1-1,1-1 1,0 0-1,7 12 1,17 40 57,-25-54-57,0 1 1,-1 1 0,0-1-1,-1 0 1,0 1-1,-1-1 1,0 1 0,-1 13-1,-7 1 2,0-17 28,-6 2-26,-1-1 0,-20 10 1,16-14 18,-17 0-13,-47 0 0,56-8 7,-86-22 11,109 24-41,-1 1 0,1-1 0,0 0 0,0 0 0,-1-1 0,1 1 0,0-1 0,0 1 0,0-1 0,0 0 0,1 0 0,-4-3 0,-2-2 4,-17-18 8,25 24-14,-1 1-1,1 0 1,0-1-1,-1 1 1,1 0-1,0-1 1,0 1-1,-1-1 1,1 1 0,0 0-1,0-1 1,0 1-1,0-1 1,-1 1-1,1 0 1,0-1-1,0 1 1,0-1 0,0 1-1,0-1 1,0 1-1,0-1 1,0 1-1,0 0 1,0-1-1,1 1 1,-1-1 0,0 1-1,0-1 1,4-11-171,0 1 1,1 0 0,0 0 0,1 0 0,0 1 0,1 0 0,9-12-1,29-37-6837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3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10400,'-1'9'89,"-1"1"1,-1-1 0,0 0 0,0 1-1,-8 15 1,-27 42 151,25-44-226,-5 12 110,2 0 0,-17 54 0,24-62-97,-4 10 80,-104 254 203,106-265-298,-16 53 78,-41 146-1331,58-198-6080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27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1 296 8608,'0'0'2689,"6"-3"-2026,97-31 613,-43 21-860,-56 12-386,-1 1 0,1-1 1,-1 1-1,1 0 0,-1 0 0,1 0 1,-1 1-1,1-1 0,-1 1 1,1 0-1,-1 0 0,0 0 1,1 0-1,3 3 0,-5-1-14,0-1 0,0 1-1,0-1 1,-1 1 0,0 0-1,1 0 1,-1 0 0,0 0-1,0 0 1,-1 0 0,1 0-1,0 6 1,0-6-1,1 9 27,0 1 0,-1-1 1,0 1-1,-2 17 0,1 6 10,1-32-50,0-1 1,0 0 0,0 0 0,0 1 0,1-1 0,-1 0 0,1 0 0,0-1 0,0 1 0,0 0 0,0 0-1,1-1 1,-1 0 0,4 3 0,-3-2 0,1 1 0,0-1-1,0 1 0,0-1 1,1 0-1,-1 0 1,1-1-1,0 1 1,0-1-1,0 0 0,0 0 1,6 1-1,-5-2 0,0 1 0,-1-1 0,1 0-1,0 0 1,-1-1 0,1 0 0,-1 0 0,1 0-1,0-1 1,-1 0 0,1 0 0,-1 0 0,8-3 0,-7 2-1,3-1 3,1 0 0,-2 0 1,1-2-1,0 1 0,-1-1 0,10-7 0,-6 5-1,-5 2 3,1-1-1,-1 1 1,0-1-1,-1 0 0,1-1 1,-1 0-1,0 0 1,-1 0-1,9-15 1,-5 5 21,-1-1 0,9-33 0,-16 51-25,-1 0 0,0 0-1,0 0 1,0 0 0,0 0-1,0 0 1,0 0 0,0 0-1,0 0 1,0 0 0,0 0-1,0 0 1,0-1 0,0 1-1,0 0 1,0 0 0,1 0-1,-1 0 1,0 0 0,0 0-1,0 0 1,0 0 0,0 0-1,0 0 1,0 0 0,0-1-1,0 1 1,0 0 0,0 0-1,0 0 1,0 0 0,0 0-1,0 0 1,0 0 0,0 0-1,0 0 1,-1 0 0,1-1-1,0 1 1,0 0 0,0 0-1,0 0 1,0 0 0,0 0-1,0 0 1,0 0 0,0 0-1,0 0 1,0 0 0,0 0-1,0 0 1,0 0 0,0 0-1,-1 0 1,1 0 0,0 0-1,0 0 1,0 0 0,0 0-1,0-1 1,0 1 0,0 0-1,0 0 1,0 0 0,0 0-1,-1 1 1,-7 8 30,-1 4-21,1 1-1,-9 20 0,15-31-10,1-1 1,0 1-1,0-1 0,0 1 1,1 0-1,-1 0 1,1-1-1,-1 1 0,1 0 1,0 0-1,0 3 1,1-5-3,-1 0 1,1 1-1,-1-1 1,1 0-1,-1 0 1,1 0-1,0 0 1,-1 1 0,1-1-1,0 0 1,0 0-1,0-1 1,0 1-1,0 0 1,0 0-1,0 0 1,0-1 0,0 1-1,0 0 1,0-1-1,0 1 1,1-1-1,-1 1 1,0-1 0,0 0-1,1 1 1,-1-1-1,0 0 1,1 0-1,0 0 1,9 1-21,-2 0 5,1 0 0,0 0-1,0-1 1,-1 0 0,1-1-1,0 0 1,14-4 0,1-3-60,1 0 1,-1-1 0,0-2-1,-1-1 1,25-15-1,-33 17 50,-11 6 1,0 1 0,0-1-1,0 0 1,0 0 0,-1-1-1,1 1 1,4-7 0,11-16-109,-2 0 1,0 0-1,21-49 0,-14 11 41,-1 7 24,-24 58 69,1-1-1,-1 1 0,0-1 1,0 1-1,1-1 1,-1 1-1,1-1 0,-1 1 1,0 0-1,1-1 1,-1 1-1,1 0 0,-1-1 1,1 1-1,-1 0 1,1 0-1,-1-1 0,1 1 1,0 0-1,-1 0 1,1 0-1,-1 0 0,1 0 1,-1 0-1,1 0 1,0 0-1,-1 0 0,1 0 1,-1 0-1,2 0 1,-1 1 0,1-1 0,-1 0 1,0 1-1,0 0 1,1-1-1,-1 1 0,0 0 1,0 0-1,0 0 1,0 0-1,0-1 0,0 2 1,0-1-1,1 1 1,18 29-7,12 27 6,77 151-7,-84-151 5,-17-36-10,-6-13 7,2 5 2,-1 0-1,0 0 0,-1 0 0,-1 0 0,-1 1 1,-1 18-1,-2 4-26,-16 65 1,18-99 11,-13 3 2,11-5 15,2-1 2,0 0-1,0 0 1,1 0-1,-1 0 1,0 0 0,0 0-1,0-1 1,0 1-1,1 0 1,-1 0-1,0-1 1,0 1-1,1-1 1,-1 1-1,0-1 1,1 1 0,-1-1-1,0 1 1,1-1-1,-1 0 1,1 1-1,-1-1 1,1 0-1,-1 1 1,1-1 0,-1-1-1,0 0 0,-14-21 1,12 10 8,2 6 0,1-1 0,1 0 1,0 1-1,0-1 0,0 1 0,1 0 1,0-1-1,1 1 0,-1 0 0,1 0 1,1 0-1,-1 0 0,1 1 0,0 0 1,7-9-1,-1 2 4,-5 7 9,0 1 0,0-1 0,0 1 0,1-1 1,8-5-1,148-100 415,-93 68-247,14-4 6,-68 42-54,-10 3-92,0 1-32,-1 0-1,1 0 1,0 0 0,-1 1 0,1 0 0,0 0 0,0 0 0,0 0-1,-1 1 1,1-1 0,0 1 0,-1 0 0,1 1 0,-1-1 0,6 4 0,7 5 65,25 21 0,-34-20 18,-4-4-74,-1 0 0,-1 1 0,1-1 0,-1 1 0,-1-1 0,1 1 1,-2 0-1,1 0 0,-1 0 0,0 0 0,0 0 0,-3 13 1,1-11-11,1-6-2,0 1-1,-1-1 1,0 0-1,1 0 0,-1 0 1,0 0-1,-5 6 1,1 1 19,0 0 11,0-1-1,-1 1 1,0-2 0,0 1 0,-12 11 0,12-17-18,6-4-26,0 0 1,1 0-1,-1 0 0,1 0 1,-1 0-1,0 0 0,1 0 0,-1 0 1,1 0-1,-1-1 0,1 1 1,-1 0-1,0 0 0,1 0 0,-1-1 1,1 1-1,-1 0 0,0-1 1,-1-2-42,0 1 0,0-1 0,1 1 0,-1-1 0,1 0 0,-1 0 0,1 1 0,0-1 0,0 0 0,0 0 1,1 0-1,-1 0 0,0-4 0,0 0-1282,-7-28-8157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38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0 413 9952,'81'-10'41,"39"-8"20,50-15 104,-139 27-135,8-4 138,153-65 71,-156 54-78,-16 8-87,27-18 85,71-61 0,-96 73-67,52-45 160,-72 62-216,-1 1-29,0 0 1,0 1-1,0-1 1,0 0-1,0 0 1,-1 0-1,1 0 1,0 0-1,-1 0 1,1 0-1,-1 0 1,1 0-1,-1 0 1,1 0-1,-1 0 1,0 0-1,1-2 1,-5 4 93,-11 8-33,-3 2-34,2 1-1,-26 22 0,-96 85 20,107-92-19,-124 99 7,128-104-33,-24 28 4,45-44-12,1 1 1,0-1-1,0 1 0,1 0 1,0 0-1,-4 8 1,7-12-1,0 0 0,0 1 0,0 0 0,0-1 0,1 1 0,-1 0 0,1-1 0,0 1 0,0 0 0,0-1 0,1 7 0,0-7 0,0 0 0,0 1 0,0-1 0,1 0 0,-1 1 0,1-1 0,0 0 0,0 0 0,0 0 0,0-1 0,5 6 0,2-1 0,1-1-1,-1-1 1,1 1 0,0-1 0,1-1 0,-1 0 0,1 0 0,19 3 0,-24-6-1,22 4-4,13-5 4,62-8-1,-75 0-3,50-21 0,77-41 1,-133 58 3,-10 5-1,0 0 1,0 0-1,12-12 1,19-15 0,-3-5 2,-1-9 8,-36 45 6,-7 4-8,0 1-1,1 0 1,-1 0 0,1 0-1,0 0 1,-1 0-1,-4 6 1,-1-1-1,-35 25 14,31-20-15,0 0 1,-14 19 0,25-30-5,1 1 0,0-1 0,0 1 0,0 0 0,0-1 0,0 1 1,0 0-1,0 0 0,1 0 0,-1 0 0,1 0 0,-1 0 0,1 0 0,0 0 0,0 3 0,-1 2 2,1-6-3,0 1 0,0 0 1,0 0-1,0-1 0,0 1 1,0 0-1,0 0 0,1-1 0,-1 1 1,1 0-1,-1-1 0,1 1 0,0 0 1,1 2-1,0-2 0,0 0 1,0 0-1,0 0 1,0-1-1,0 1 1,0 0-1,1-1 0,-1 1 1,1-1-1,-1 0 1,1 0-1,3 1 1,29 6-1,-29-6-1,11 1-59,0-1 0,1 0 0,-1-2-1,0 1 1,0-2 0,18-3 0,-3 1-985,53-4-6215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3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554 367 7088,'-2'1'49,"-1"1"-43,0 1-1,0-1 1,0-1 0,-1 1-1,1 0 1,-1-1 0,1 0-1,-1 0 1,0 0 0,-5 1-1,-16 4 2,12-2-4,-24 10 76,-62 36 25,77-38-3,-132 77 246,46-16-126,94-59-33,8-7-150,1 0 1,1 0-1,-1 1 0,1-1 1,0 1-1,-4 13 0,8-20-31,0-1 0,0 0 1,0 1-1,0-1 0,0 1 0,0-1 0,0 1 1,0-1-1,0 1 0,0-1 0,0 1 0,0-1 0,0 0 1,0 1-1,0-1 0,0 1 0,0-1 0,0 1 0,1-1 1,-1 0-1,0 1 0,0-1 0,1 1 0,-1-1 1,1 1-1,4 5 23,0 1 1,1-1-1,0 0 1,0-1-1,1 1 1,0-1-1,7 4 1,6-2 70,17 1-572,76 3 1,-19-7-4870</inkml:trace>
  <inkml:trace contextRef="#ctx0" brushRef="#br0" timeOffset="1">1079 0 8520,'-44'53'14,"14"-11"-12,19-22 0,0 1-1,1 0 1,1 1 0,-11 41 0,20-60-2,-54 152 19,12-49 27,1-17 8,17-42-38,-49 106 244,70-143-160,0 6-1066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3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1039 1 9776,'-33'16'3,"11"-5"11,-34 11 1,-111 35 26,127-45 6,-195 41 59,186-43 148,-204 40 370,70-9 354,199-30-544,32 10-182,222 76 328,-194-69-402,-47-16-150,69 27 98,-60-26-87,-1-2 1,67 11-1,-42-17-36,-33-6 4,173-22-1619,-83 6-6488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39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603 105 9328,'-9'-5'20,"-1"1"0,1 1-1,-1 0 1,0 0 0,-12-1 0,21 3-18,-15 1 46,-89 26 29,57-10 5,-65 33 0,88-37-58,-7 5 110,-93 62 51,121-76-162,1 0-1,-1 0 1,0 0 0,0 0-1,1 0 1,0 1-1,0 0 1,0-1 0,-3 6-1,-2 3 12,-12 18 25,20-29-54,0-1 1,0 0-1,-1 0 1,1 1-1,0-1 1,0 0 0,0 1-1,-1-1 1,1 1-1,0-1 1,0 0-1,0 1 1,0-1 0,0 0-1,0 1 1,0-1-1,0 1 1,0-1-1,0 0 1,0 1 0,0-1-1,0 0 1,0 1-1,0-1 1,0 1-1,0-1 1,0 0-1,1 1 1,1 4 15,1 0 0,0 0 0,0 0-1,1-1 1,-1 0 0,1 1 0,0-1 0,0-1 0,0 1-1,6 4 1,7 0 133,19 2-48,54 8 0,-59-17 34,128-11 48,-129 4-88,-19 2-70,19-4 18,-1-2 1,-1-2-1,47-24 1,46-38 69,-102 58-44,-2-6-24,27-41 1,-37 46 16,-6 10-56,0-1 0,0 1 1,-1 0-1,0-1 0,0 1 1,-1 0-1,-1-12 0,1 19-8,1-1 0,0 1-1,0-1 1,0 0 0,0 1-1,-1-1 1,1 1 0,0-1-1,-1 1 1,1-1 0,0 1-1,-1-1 1,1 1 0,0 0-1,-1-1 1,1 1 0,-1-1-1,1 1 1,-2-1 0,-6-4 7,0 1 0,0 0 0,-1 0 1,1 1-1,-1 0 0,-11-2 1,1 4 30,-13 5-10,-43 11 1,71-14-25,-1 0 1,1 1-1,-1-1 1,1 1-1,0 0 1,-1 0-1,1 0 1,0 1-1,-5 3 1,-2 3 3,5-5-6,0 0-1,0 0 1,1 1-1,0 0 1,0 0-1,0 0 1,0 1 0,1-1-1,-5 9 1,9-13-5,-1 0 0,1 0 1,-1 0-1,1 1 0,0-1 1,-1 0-1,1 0 0,0 1 1,0-1-1,0 0 1,0 0-1,0 0 0,0 1 1,1 1-1,-1-2 0,1 1 1,-1-1-1,1 0 1,0 0-1,-1 1 1,1-1-1,0 0 1,0 0-1,0 0 0,0 0 1,2 2-1,0-1 1,0 0-1,0 0 0,0 0 1,1 0-1,-1 0 1,5 1-1,1 0 1,0-1 1,-1 0-1,18 1 0,54-2 1,17-9-2,4-7 0,-6-4 0,-10-2 0,-1-3 0,2 0 0,-65 18-1,-2 0 0,0 1 0,0 1 0,1 1 0,0 1 0,-1 0 0,33 2 0,-50 0 1,0 0 0,0 0 0,-1 0 0,1 0 0,0 1 0,0-1 0,-1 0 0,1 1 0,0 0 0,0-1 0,-1 1 0,1 0 0,1 1 0,-2-1 0,0 0 0,0 1 0,0-1 0,-1 0 0,1 1 0,0-1 0,-1 1 0,1-1 0,-1 1 0,0-1 0,1 1 0,-1-1 0,0 1 0,0-1 0,0 1 0,0 2 0,0 3 0,-1 0 0,0 1 0,0-1 1,-4 14-1,-1-8 1,0-1 0,-1 0 0,0 0 0,-1 0 0,0-1 0,-1 0 0,-13 13 0,5-7 2,-1 0 1,-1-1-1,-25 17 1,-16 11 6,40-28-6,-9 8 14,0-2 1,-43 25 0,69-46 8,2-5-1,0-2-18,1-1 0,-1 1 0,2-1 0,-1 1 1,1-1-1,0 1 0,0 0 0,0-1 0,1 1 0,5-11 0,-3 5-3,-3 8 1,0 0 0,0 0 1,1 0-1,0 0 0,0 0 1,0 1-1,0-1 1,0 1-1,1-1 0,2-3 1,5-4 3,30-32-1,-6 13-9,60-42 0,114-71-83,-186 128 77,33-19-89,15-6 2,-60 38 74,15 9 4,-19-5 15,-1 1-1,-1 0 1,1 0 0,0 1-1,4 4 1,-5-4 0,0 0 0,-1 1 0,1-1 0,-1 1 1,-1 0-1,1 0 0,-1 0 0,1 0 0,-2 0 1,1 0-1,0 1 0,-1-1 0,1 11 0,-2 3 14,-8 14 8,-1 0 0,-1 0 1,-18 36-1,-3-4 50,19-37-23,2 1 0,0 0 0,-9 51 0,19-78-44,0-1 0,0 1 0,0 0 0,0 0 0,0 0 0,0 0 0,0 0 0,1-1 0,0 4 0,-1-4-4,1-1 0,-1 0-1,0 1 1,0-1-1,1 0 1,-1 1 0,0-1-1,0 0 1,1 1-1,-1-1 1,1 0-1,-1 0 1,0 1 0,1-1-1,-1 0 1,1 0-1,-1 0 1,0 1 0,1-1-1,-1 0 1,1 0-1,-1 0 1,1 0 0,-1 0-1,0 0 1,1 0-1,-1 0 1,1 0 0,-1 0-1,1 0 1,-1 0-1,1 0 1,-1-1 0,0 1-1,1 0 1,-1 0-1,1 0 1,-1-1 0,0 1-1,1 0 1,-1 0-1,1-1 1,96-59-1538,-31 18-6263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3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 9328,'-6'21'793,"-44"37"-33,-23 30-380,57-67-233,-53 116 45,59-107-112,4-11-43,-2 4-12,2 0-1,0 1 1,2-1-1,-2 26 1,6 36 47,0-82-68,1 0 1,-1-1 0,1 1-1,0 0 1,0-1 0,0 1-1,0 0 1,0-1 0,1 0 0,-1 1-1,1-1 1,0 0 0,-1 0-1,1 0 1,0 0 0,0 0-1,1 0 1,3 3 0,-4-4-1,9 3 23,27-5-1,24-11-19,87-37-1430,-70 19-5723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4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740 5 7712,'0'0'0,"0"0"0,0-1 0,1 1 1,-1 0-1,0 0 0,0 0 0,0-1 0,0 1 0,0 0 1,1 0-1,-1 0 0,0-1 0,0 1 0,0 0 1,0 0-1,1 0 0,-1 0 0,0-1 0,0 1 1,1 0-1,-1 0 0,0 0 0,0 0 0,1 0 1,-1 0-1,0 0 0,0 0 0,1 0 0,-1 0 1,0 0-1,0 0 0,1 0 0,-1 0 0,0 0 0,0 0 1,1 0-1,-1 0 0,0 0 0,0 0 0,1 0 1,-1 1-1,2 11 20,-6 20 31,4-31-44,-15 172 387,18-153-136,-3-20-246,0 0 0,0 0-1,0 1 1,0-1 0,0 0-1,0 0 1,0 1 0,0-1-1,1 0 1,-1 0 0,0 0 0,0 1-1,0-1 1,0 0 0,1 0-1,-1 0 1,0 1 0,0-1-1,0 0 1,1 0 0,-1 0 0,0 0-1,0 0 1,1 0 0,-1 1-1,0-1 1,1 0 0,-1 0 0,0 0-1,0 0 1,1 0 0,1-1 18,0 0 0,-1-1 0,1 1 0,0 0 0,-1 0 0,1-1-1,-1 1 1,1-1 0,-1 0 0,0 1 0,1-1 0,0-3 0,27-43 221,-27 46-239,24-41 496,33-73 0,-56 110-370,-1 6-46,-2 13-4,-2 12-61,0-4 15,-1 0 0,-2 0-1,-9 31 1,8-34-30,-53 169 90,52-168-96,-8 22 21,-83 183 7,74-178-20,-118 174 4,112-180-4,-114 143 7,117-152 7,-10 6-5,-51 39-1,65-63 13,-1-2-8,-45 13-1,55-24 9,10-1-32,1 0 1,0 0-1,0 0 1,0 0-1,0-1 0,0 1 1,1-1-1,-1 0 1,0 1-1,1-2 1,-1 1-1,1 0 0,0 0 1,-1-1-1,-2-4 1,5 7-2,-1-1-1,1 1 1,0-1 0,0 0 0,-1 1 0,1-1 0,0 1 0,0-1 0,0 0 0,-1 1 0,1-1 0,0 1-1,0-1 1,0 0 0,0 1 0,0-1 0,1 0 0,-1 1 0,0-1 0,0 0 0,6-26 16,1 1 0,12-31 0,-6 30 16,80-111 11,-90 134-40,1 0 1,-1 0-1,1 0 0,8-6 1,172-128 31,-139 108-9,193-124 16,-190 125-17,199-82 9,-200 96-15,131-18 16,-154 33-3,-8 2-23,-1 0 1,0 2 0,23 7-1,-37-10-9,0-1 0,-1 0 0,1 0 0,0 1 0,-1-1 1,1 0-1,-1 1 0,1-1 0,-1 1 0,1-1 0,0 1 0,-1-1 0,1 1 0,-1-1 0,0 1 0,1 1 0,2 3 4,0 1 0,0 0 0,-1 0 0,0 0 0,0 1 0,0-1 0,-1 1 1,1 12-1,-5-2 34,-4 0-27,0-1 1,-2 0 0,-16 23-1,10-24 22,15-15-35,-15 11 16,0 0 0,-1-1 0,0-1 0,-25 11 0,-13 0-1441,32-13-5895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8:4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34 102 9504,'29'-28'477,"-25"25"-65,4 3 32,-7-1 551,-4 4-800,3-2-193,0-1 1,0 0-1,0 0 1,-1 0-1,1 1 1,0-1 0,0 0-1,0 0 1,0 0-1,0 1 1,-1-1-1,1 0 1,0 0-1,0 0 1,0 0 0,-1 1-1,1-1 1,0 0-1,0 0 1,-1 0-1,1 0 1,0 0-1,0 0 1,-1 0 0,1 0-1,0 0 1,0 0-1,-1 0 1,1 0-1,0 0 1,0 0 0,-1 0-1,1 0 1,0 0-1,0 0 1,-1 0-1,1 0 1,0 0-1,-1-1 1,-6-6-259,0 0 0,-13-17-1,16 19-314,-22-27-6682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9:40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127 414 3232,'-121'8'1689,"121"-8"-1672,0 0 0,0 0 1,0 0-1,0 0 0,0 0 0,0 0 0,-1 0 0,1 0 0,0 0 0,0 1 1,0-1-1,0 0 0,0 0 0,-1 0 0,1 0 0,0 0 0,0 0 1,0 0-1,0 0 0,0 0 0,-1 0 0,1 0 0,0 0 0,0-1 0,0 1 1,0 0-1,0 0 0,-1 0 0,1 0 0,0 0 0,0 0 0,0 0 1,0 0-1,0 0 0,0 0 0,0 0 0,-1-1 0,1 1 0,0 0 0,0 0 1,0 0-1,0 0 0,0 0 0,0 0 0,0-1 0,0 1 0,0 0 0,0 0 1,0 0-1,0 0 0,0 0 0,0-1 0,0 1 0,0 0 0,0 0 1,0 0-1,0 0 0,0 0 0,0-1 0,0 1 0,0 0 0,0 0 0,0 0 1,0 0-1,0 0 0,0 0 0,0-1 0,0 1 0,1 0 0,9-9 412,27-11-33,75-26-51,-69 30-138,-4 2-90,1-2 1,52-31-1,127-77 366,-149 84-334,-66 37-199,7-3-32,-1 0-1,0-1 1,0-1-1,0 0 1,-1 0 0,0-1-1,7-9 1,-9 7-5018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9:4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4312,'-13'8'10,"6"-4"15,0 0 0,0 0 0,0 1 0,-11 9 0,18-13-15,-1 0 1,1 0 0,0 0 0,-1-1-1,1 1 1,0 0 0,0 0 0,0 0-1,-1 0 1,1 0 0,0 0 0,0 0-1,0 0 1,0 0 0,1 0 0,-1-1-1,0 1 1,0 0 0,0 0 0,1 0-1,-1 0 1,1 1 0,7 13-8,-8-15 1,5 6 2,0 1 0,1-1 1,-1 0-1,1-1 0,0 1 0,1-1 0,-1 0 0,1-1 0,0 0 0,0 0 0,9 4 0,-7-4 1,41 21 1,-41-22-6,-4-1-5,9 4-12,0 0 0,24 16 0,-32-18 6,-1 1 1,0 0 0,0 0-1,0 0 1,-1 0 0,1 1 0,-2 0-1,8 12 1,-6-8 4,-2-6 0,-1 0-1,0 0 1,0 0 0,0 1-1,-1-1 1,2 5-1,8 44-3,-3-1 0,-2 1 0,0 56 0,-3 19 28,0-9 72,-3-78-65,12 209 834,-3-210-373,-8-39-470,-1-1-1,1 0 0,0-1 1,0 1-1,-1 0 1,1 0-1,0 0 0,0 0 1,-1-1-1,1 1 1,0 0-1,-1 0 0,1-1 1,0 1-1,-1-1 0,1 1 1,0-1-1,-1 1 1,1-1-1,0 0 0,4-4 11,-1-1-1,0 1 0,0-1 0,0 0 0,0-1 0,-1 1 0,4-13 1,6-9-755,10-13-3066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9:4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60 4488,'0'0'0,"-9"-18"8,1 3 0,1 7-8,-6-3 0,4 9-16,1 0 16,-2-1-2888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28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 9688,'4'-3'17,"1"0"1,-1 1-1,1-1 1,0 1-1,0 0 1,0 1-1,0-1 0,0 1 1,0 0-1,0 1 1,0-1-1,1 1 1,-1 0-1,0 0 1,0 0-1,0 1 1,1 0-1,-1 0 1,5 2-1,8 0-8,40 13 58,61 31 8,-98-35-54,-12-6-13,3 3-2,0 0 0,0 0 0,-1 1 0,0 1 0,0 0 0,-1 0 0,9 15 0,14 25 19,-25-36-21,12 33-1,-2 13 2,-7-3-3,-6-4-2,-9-5 0,-2-6 0,1-5 0,-4 48-10,9-86 11,0 1-1,1-1 0,-1 0 1,1 1-1,-1-1 0,1 0 1,-1 0-1,0 1 0,1-1 1,-1 0-1,1 0 0,-1 0 1,1 0-1,-1 0 0,1 0 1,-1 0-1,1 0 0,-1 0 1,1 0-1,-1 0 0,1 0 1,-1 0-1,1 0 0,-1 0 1,1 0-1,-1 0 0,1-1 1,-1 1-1,1 0 0,-1 0 1,1-1-1,58-45 143,-55 43-145,124-94 541,-67 63-163,-55 31-334,12-7 157,0 1 1,0 1 0,1 0-1,34-8 1,-52 16-173,1 0 1,-1 0-1,0 1 0,0-1 0,1 0 1,-1 1-1,0-1 0,0 1 1,0-1-1,0 1 0,1-1 0,-1 1 1,0 0-1,0-1 0,0 1 1,0 0-1,0 0 0,-1 0 1,1 0-1,0 0 0,0 0 0,-1 0 1,2 2-1,1 1 125,12 20 69,0 1 0,12 31 1,-22-48-184,-1 0 1,1 0-1,1 0 1,-1 0-1,1-1 1,13 12-1,-9-10-13,-5-3-2,1 0-1,0-1 0,0 0 0,0-1 1,1 1-1,-1-1 0,1 0 0,0-1 1,0 0-1,10 3 0,-11-4-13,-1 1-4,-1-2 0,1 1 0,0-1 0,0 1 0,0-1 0,0-1 0,9 1 0,2 0 1,47-1 0,80-20-8,-132 19 0,0-1 0,-1-1-1,1 0 1,17-7 0,-9 2 0,0 1 1,-12 5 0,0-1-1,0 0 1,0 0 0,0-1 0,11-8 0,15-11 0,-3-3 1,-29 23 0,1 1 0,-1 0 0,1-1 0,-1 1 0,0-1 0,1 1 0,-1-1 0,-1 1 0,2-6 0,-1 4 0,-1 1 0,0-1 0,0 0 0,0 1 0,0-1 1,0 0-1,-2-5 0,1 6 0,0 0 1,0 0-1,0 1 1,0-1 0,-1 0-1,1 0 1,-1 1-1,0-1 1,-3-3-1,2 3 0,1 1 0,-1 0 1,0 0-1,0 0 0,0 0 0,0 0 0,0 1 0,-1-1 0,-3 0 1,-4-1-1,-1 1 0,1 1 0,-1 0 0,0 1 0,1 0 0,-18 2 1,26-2-1,-18 3 3,0 0 0,0 1 0,0 1 0,-24 10 0,30-10-2,5-2 2,-1 1 0,0 0 1,1 1-1,0 0 0,0 1 1,-16 11-1,20-12-2,4-4 0,1 0 1,-1 0-1,0 1 1,1-1-1,-1 0 0,1 1 1,-1-1-1,1 1 1,0-1-1,0 1 0,-2 2 1,0 2 1,-8 15 0,10-20-3,1 0 0,0 1 0,0-1 0,0 1 0,-1-1 0,1 0 0,0 1 0,1-1 0,-1 0 0,0 1 0,0-1 0,1 2 0,-1-2 0,1 0 0,-1 1 0,1-1 0,0 0 0,-1 0 0,1 0 0,0 0 0,0 0 0,0 0 0,0 0 0,-1 0 0,1 0 0,2 1 0,2 0 0,0 0-1,0 0 1,0-1 0,0 0 0,0 0 0,0 0 0,0 0 0,0-1 0,11 0 0,-10 0-1,6 0-1,0-1 0,1 0 0,-1-1-1,0 0 1,0-1 0,0 0 0,12-6 0,-9 4-6,105-38-153,-96 33 78,99-34-417,-122 44 487,1 0 1,-1 0-1,0 0 1,0 0-1,0 1 1,0-1-1,1 0 0,-1 1 1,0-1-1,0 0 1,0 1-1,0 0 1,0-1-1,0 1 1,0 0-1,0-1 0,0 1 1,0 0-1,0 0 1,-1 0-1,1 0 1,0 0-1,0 0 0,-1 0 1,1 0-1,-1 0 1,1 0-1,-1 0 1,1 0-1,-1 2 1,5 19-46,3 38 1,-7-35 34,-2 1 0,0-1-1,-2 0 1,-10 49 0,7-50 14,-3 16-31,3-19 24,-6 22-8,-2-1 1,-38 79-1,-38 38-13,70-130 18,-88 97-1,87-108 8,-71 35 1,91-53 11,1 0-1,-1 1 1,0-1 0,0 0-1,1 1 1,-1-1 0,0 0-1,0 0 1,1 0-1,-1 1 1,0-1 0,0 0-1,0 0 1,1 0-1,-1 0 1,-1-1 0,-26-6-7,26 6 7,0-1 0,0 1 0,0-1-1,0 1 1,0-1 0,0 0 0,0 0 0,0 0 0,1 0 0,-1 0 0,-1-4 0,-1-4 0,0 0 1,0 0 0,1 0 0,1-1-1,0 0 1,-1-13 0,2 20 2,0-2 6,0 0 0,1 1 1,0-1-1,-1 0 1,2 0-1,-1 0 0,2-9 1,2-2 1,-3-1 1,-1 13 4,0 0-1,1 0 1,0 0 0,0 0 0,0 0 0,1 0 0,0 0 0,3-6 0,45-92 189,-35 83 69,96-88 122,-83 87-55,120-61 138,-120 73-159,-21 7-255,7-1 8,0 1 0,0 0-1,0 1 1,1 1 0,-1 0-1,1 0 1,-1 2 0,18 3 0,123 14-1683,-65-12-8116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9:4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 2968,'4'-4'73,"27"-42"727,-28 43-392,6-2-17,-8 4-361,1 1 0,-1-1 1,0 1-1,1 0 0,-1 0 1,0-1-1,1 1 0,-1 0 0,0 0 1,1 0-1,-1 1 0,0-1 1,1 0-1,-1 0 0,0 1 0,1-1 1,-1 1-1,0-1 0,0 1 0,0-1 1,1 1-1,-1 0 0,0 0 1,0-1-1,0 1 0,0 0 0,1 2 1,27 29 304,-26-27-318,11 15 122,13 26-1,-8-14-23,-14-23-88,0 0-1,0 0 1,1 0 0,0-1 0,1 0 0,0-1-1,0 1 1,1-1 0,0-1 0,11 8-1,-18-13-19,1-1 0,0 0 0,0 1 0,0-1 0,0 0 0,0 0 0,0 0 0,0-1-1,0 1 1,0 0 0,0-1 0,-1 1 0,1-1 0,0 1 0,0-1 0,0 0 0,-1 0-1,1 0 1,0 0 0,-1 0 0,1 0 0,-1-1 0,2-1 0,-1 2 5,4-4 21,0 1 0,0-2 0,0 1-1,9-12 1,20-20 83,0 4-44,58-53 165,-76 75-224,-11 7 14,0 0 0,-1-1 0,1 1 0,4-7 0,4-3 50,-1-1 0,-1-1 0,-1 0 1,0 0-1,13-29 0,-22 41 44,-2-2 28,-4 7-3,-1 3-95,-1 1-29,0 0 0,0-1 0,0 2 0,1-1 0,0 1 0,0 0 0,1 0 0,-5 7 0,-46 78 102,46-68-57,-16 123 23,20-57 3,5-58-79,0 79 45,-7 168 61,2-223-105,-15 58 0,5-58-5,-8 1-1,22-54-7,-1 1-1,0-1 1,1 0-1,-1 0 1,0 1-1,0-1 1,0-1-1,0 1 1,-1 0-1,1 0 1,0-1-1,-1 1 1,1-1-1,-1 0 1,-3 2-1,2-2 2,1 0 4,1-1 0,-1 1 0,1-1 0,-1 1 0,0-1 0,1 0 0,-1 0 0,0 0 0,1 0 0,-1-1 1,1 1-1,-1-1 0,0 1 0,1-1 0,-1 0 0,-2-2 0,-31-17 98,34 18-105,-4-2 23,1-1 1,0 0-1,0 0 1,0 0-1,1-1 1,-1 0-1,2 0 0,-1 0 1,-3-7-1,2 4 2,-3-8 95,1-8-39,-6-34 0,12 56-69,1 1 0,-1-1-1,1 1 1,0-1 0,0 1 0,0-1-1,0 0 1,1 1 0,-1-1-1,1 1 1,-1-1 0,1 1-1,1-3 1,2-4 11,-3 5-80,0 0 0,1-1 0,0 1 0,0 1 0,0-1 0,0 0 0,1 0 0,-1 1 0,1-1 0,0 1-1,0 0 1,1 0 0,-1 0 0,0 0 0,1 1 0,0-1 0,0 1 0,6-3 0,16-9-5976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9:4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64 5208,'0'0'-16,"-1"13"-96,-9 2 36,6-7 35,0-1 1,0 1-1,1-1 1,-5 16-1,-26 93-156,-22 73-71,-3 14 188,51-163 215,52-158 239,-13 39-190,-4 4-124,-14 42 107,76-139 73,-67 141-39,10-7-62,53-46 1,-63 68 20,4 2-50,36-14 0,-60 27-97,0 0 1,0 1-1,0-1 1,0 1 0,0-1-1,0 1 1,0 0-1,0 0 1,0 0-1,0 0 1,0 0-1,0 0 1,0 0-1,0 1 1,0-1 0,-1 1-1,1 0 1,0-1-1,0 1 1,0 0-1,0 0 1,-1 0-1,1 0 1,2 3-1,-1 2 102,-5 6-68,-1 0 1,0 0-1,-1-1 0,0 0 1,-1 0-1,0 0 0,-1 0 1,-11 16-1,-59 79 312,65-92-334,-29 28 124,31-34-91,2 0 14,-2 0 0,1 0 0,-1-1-1,0 0 1,-1-1 0,1 0 0,-1 0-1,-1-1 1,-12 5 0,30-20 286,5-1-271,1 2-1,0 0 0,0 0 0,19-8 0,-10 6-65,127-81 242,-99 60-211,-1 5-40,-41 23-11,1 1-1,-1 0 1,0 0 0,1 1-1,14-3 1,-22 5-1,0 0-1,-1 0 1,1 0-1,0 0 1,0 0-1,-1 0 1,1 0-1,0 1 1,0-1-1,-1 0 1,1 0-1,0 0 1,-1 1-1,1-1 1,0 1-1,-1-1 1,1 0-1,0 1 1,-1-1-1,1 1 1,-1-1 0,1 1-1,-1-1 1,1 1-1,-1 0 1,1-1-1,-1 1 1,1 0-1,-1-1 1,0 2-1,1 0-7,0 0-1,-1 1 0,1-1 1,-1 1-1,0-1 0,0 0 1,0 1-1,0-1 0,0 3 1,-16 116-344,15-116 317,0 1 0,0-1-1,1 0 1,0 0 0,0 1 0,0-1 0,1 0 0,0 0 0,0 1 0,0-1 0,2 6-1,-2-11 26,-1 0-1,1 1 0,-1-1 0,1 0 0,-1 0 0,1 1 1,-1-1-1,1 0 0,-1 0 0,1 0 0,-1 0 1,1 0-1,-1 0 0,1 0 0,-1 0 0,1 0 1,-1 0-1,1 0 0,-1 0 0,1 0 0,-1 0 0,1 0 1,-1 0-1,1 0 0,-1-1 0,1 1 0,0-1 1,17-9-130,20-31-22,44-61 0,-73 91 142,-1 0 0,-1-1 1,1 0-1,-2 0 0,0-1 0,-1 1 1,0-1-1,0-1 0,3-23 0,-8 36 20,0 0-1,0 1 1,0-1 0,0 1-1,0-1 1,0 0-1,0 1 1,0-1-1,0 1 1,-1-1-1,1 0 1,0 1-1,0-1 1,-1 1-1,1-1 1,0 1 0,-1-1-1,1 1 1,-1-1-1,1 1 1,-1 0-1,1-1 1,-1 1-1,1-1 1,-1 1-1,-1-1 0,0-1 1,1 1 0,-1 0 0,0 0 0,0 1-1,1-1 1,-1 0 0,0 1 0,0-1 0,0 1 0,-3-1 0,-4 1 0,1 1 0,0 0 0,0 1 0,1-1 0,-1 1 0,0 1 0,0 0 1,-13 7-1,18-9 0,-18 13 7,-10 15-1,-42 51 1,54-52 20,-50 116 15,61-119 13,3-1-26,1 0-1,-1 32 0,9-40 46,1-7-53,1-1 0,0 1 0,0-1 0,15 14 0,-8-14 67,8-3-46,0-1 1,21 1-1,-22-6 39,94-30 32,-88 21-59,105-66 22,-105 57-15,-1-4-44,-1-1 1,-2-1-1,0-1 0,18-29 1,54-84-1038,-46 69-4120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9:4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275 114 3768,'35'-37'5,"-32"33"3,1 0 1,-1 1-1,1 0 1,-1 0-1,1 0 1,0 0-1,0 1 1,7-4-1,3-1 47,0 0 0,1 1-1,0 0 1,0 1 0,26-4-1,-30 6-30,-8 2-5,-1 1 1,1-1-1,-1 1 1,1 0 0,-1 0-1,1 0 1,-1 0 0,1 0-1,-1 0 1,1 0 0,-1 1-1,5 1 1,-1 0 22,-1 0 1,1 0-1,-1 0 0,1 1 1,-1 0-1,0 0 1,0 0-1,-1 1 0,1-1 1,-1 1-1,1 0 0,-1 1 1,0-1-1,-1 1 1,1 0-1,-1 0 0,0 0 1,3 6-1,4 24 49,-10-21 110,-2-5-144,-1-1 0,1 1 0,-2-1 1,1 0-1,-1 0 0,-1 0 0,1 0 0,-1-1 0,-1 0 0,-9 11 0,-22 14 155,-66 40 765,101-70-835,3-1-124,0 0 0,0 0-1,0 0 1,0 0 0,0 0 0,0 0 0,0 0 0,0 0 0,0 0 0,1-1-1,-1 1 1,0 0 0,0-1 0,1 1 0,-1-1 0,0 1 0,3-1-1,29 5 78,-10-2-14,-16-1-62,1 1 0,-1-1 0,0 1 0,0 0 0,0 1 0,0 0 0,0 0 0,-1 1 0,0-1 0,10 10 0,-11-3 75,-5-2-67,1 0 0,-1 1 1,-1-1-1,1 0 0,-2 0 1,1 0-1,-1 0 0,-5 12 0,2-7 5,0 0 0,-1 0 0,-15 23 0,19-33-13,-1 0-1,1-1 1,-1 1 0,1-1-1,-1 1 1,0-1 0,-1 0-1,1 0 1,-5 3 0,-5 3 7,-22 18 28,18-19 107,-97 23 75,88-26-135,0-2 1,0-1-1,-36-1 0,35-1-58,1 0 96,1 0 1,-27-4-1,46 3-121,3 1-24,0 0-1,-1-1 1,1 1 0,0-1 0,0 0-1,0 0 1,-5-2 0,2 0-893,-5-1-5281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9:50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2608,'107'-1'823,"-80"0"-673,0 0-1,50 6 1,-45 2-2470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9:50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108 378 1976,'0'0'0</inkml:trace>
  <inkml:trace contextRef="#ctx0" brushRef="#br0" timeOffset="1">73 1 992,'1'10'0,"-1"1"0,0-1 0,-3 18 0,0-12 0,-8 42 0,-10 23 6,-6 30 83,24-92-78,1-6 21,0-1-1,1 1 0,1 13 1,0 32 138,11 94 0,-4-114-830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9:50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41 4400,'35'-38'3,"-33"35"51,-7 10 5,-23 36 162,-27 47 63,44-69-132,0 0 0,1 1 1,2 0-1,-7 25 0,9-28-82,-1 10 270,6-25-316,-6 28 123,2 0-1,1 0 1,2 0 0,1 1-1,6 59 1,9-18-863,-5-33-3384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9:5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30 4400,'1'-4'280,"5"-11"59,-4 10 234,3 0 52,-15 39 1047,4-7-1373,-47 157 666,7-46-677,11-33 52,-1-12-113,-27 68 334,62-158-462,0-2-82,1 1 0,0-1 0,0 0 0,-1 0 0,1 0-1,-1 0 1,1 1 0,-1-1 0,0 0 0,1 0 0,-1 0-1,0 0 1,0 0 0,1-1 0,-1 1 0,0 0 0,0 0-1,0 0 1,0-1 0,0 1 0,0 0 0,-1-1 0,1 1-1,0-1 1,0 0 0,0 1 0,-2-1 0,1-3 75,0-7-242,0 0 1,1 1-1,0-1 1,1-15 0,0 17-359,0-44-6165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9:5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6640,'0'0'64,"0"3"-11,11 96 639,5 82 413,-1-103-746,38 108 478,-47-170-797,-4-10-6,0-1-1,0 0 1,1 1-1,-1-1 1,1 0-1,8 9 1,-4-5 18,1-1-1,0 1 1,1-1 0,13 10 0,-10-14 89,-2-5-100,0 0-1,-1 0 1,1-1-1,17-6 1,-13-1 99,63-74 56,-54 54-41,32-56-1,-38 57-121,-3 2 101,43-128 51,-47 120-58,79-332 670,-89 361-690,0-2 15,-4 5-20,2 3-96,0-1 0,1 1 0,-1 0 0,0 0 0,1-1 0,-1 1 0,0 0 0,1 0 0,-1 0 0,1 1 0,0-1 0,-1 0 0,1 0 0,0 1 0,0-1 0,-2 3 0,-1 2 15,0 1 0,1-1 0,-6 14 0,0 4 12,-6 32 0,14-49-41,-14 48 43,7-24-27,1 0 0,-3 35 1,3-13-3,3 2-4,5-47-3,-1 0 0,1 1 1,1-1-1,0 0 1,0 0-1,4 11 1,-5-17-3,0-1 1,1 1 0,-1 0-1,0-1 1,1 1 0,-1-1-1,1 1 1,-1-1 0,1 0-1,0 1 1,-1-1 0,1 0 0,0 0-1,0 0 1,0-1 0,0 1-1,0 0 1,0-1 0,0 1-1,0-1 1,4 0 0,-4 1-5,3-1-7,1 0 0,-1 0 1,1 0-1,-1-1 0,0 0 0,1 0 0,-1 0 0,0 0 0,8-4 0,-5 2-3,3 0-15,0-1 1,-1 0-1,1 0 0,-1-1 0,14-10 0,-12 8 7,-2 1-11,-1 1-1,0-1 1,0-1 0,-1 1-1,0-1 1,0-1-1,10-12 1,1-1-78,-8 8 49,3-2-52,27-25-1,-50 55 10,-25 21 52,14-12 31,0 0 0,2 1 0,-21 37 0,31-47 20,6-11 2,0 0-1,0 0 1,0 1-1,1-1 0,-1 0 1,1 1-1,0-1 0,-1 9 1,0-1-10,1 0-1,0 1 1,2 23 0,0-30 6,0 1-1,0-1 0,1 1 0,-1-1 1,1 0-1,0 1 0,1-1 0,0 0 1,0 0-1,4 5 0,0-6-37,-2-4 38,0-1 0,0 0 0,0 0 0,-1-1 0,1 1 0,0-1 0,0 0 0,-1 0 0,1-1 0,-1 1 0,1-1 0,-1 0 0,1 0 0,6-6 0,3-1-5,0-1 1,17-16-1,-24 19 10,-1 1-1,1-1 1,-1 0-1,-1-1 1,1 0-1,-1 0 1,4-9-1,-3 7 3,-4 4 10,1-1 1,-1 1-1,0 0 1,0 0-1,-1-1 1,0 1-1,0-1 1,0 1-1,-1-1 0,0 1 1,0-1-1,-1 0 1,0 1-1,0-1 1,0 1-1,-1 0 1,-3-8-1,4 11 21,-1-1 1,1 0-1,-1 1 1,0-1-1,-1 1 1,1 0-1,0 0 1,-1-1-1,0 2 1,0-1-1,0 0 1,0 0-1,0 1 1,0 0-1,-1 0 0,1 0 1,-1 0-1,1 0 1,-1 1-1,0-1 1,0 1-1,0 0 1,0 0-1,-7 0 1,11 1-27,0 0-1,-1-1 1,1 1 0,0 0 0,-1 0 0,1 0 0,0 0 0,-1 0 0,1 0 0,0 0-1,-1 0 1,1 0 0,0 0 0,-1 0 0,1 0 0,-1 0 0,1 0 0,0 0 0,-1 0-1,1 0 1,0 0 0,-1 1 0,1-1 0,0 0 0,-1 0 0,1 0 0,0 1 0,0-1-1,-1 0 1,1 0 0,0 1 0,0-1 0,-1 0 0,1 0 0,0 1 0,0-1 0,0 0-1,-1 1 1,1-1 0,0 0 0,0 1 0,0-1 0,0 0 0,0 1 0,0-1 0,0 1-1,0-1 1,0 0 0,0 1 0,0-1 0,0 0 0,0 1 0,0-1 0,0 0 0,0 1-1,0 0 1,10 13-1476,-10-14 1426,15 17-7461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9:5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25 671 6280,'-24'-6'282,"23"5"-111,10 6 101,-5-5-242,0 0-1,1-1 0,-1 1 1,0-1-1,0-1 1,1 1-1,-1 0 1,0-1-1,-1 0 1,6-3-1,-2 2-1,5-2 98,-1-1-1,1 0 1,-1-1-1,0 0 1,0 0-1,-1-2 1,16-14-1,-12 5 160,0 1 0,13-24 0,-18 27-133,0 0-1,1 1 1,14-14-1,-21 23-115,1 1 1,-1-1-1,1 1 0,0 0 0,0 1 0,0-1 0,1 1 0,-1-1 0,1 1 0,-1 1 0,1-1 0,0 1 0,-1-1 0,1 1 0,0 1 0,0-1 1,0 1-1,5 0 0,-1 4 225,-4 0-210,-1 0 0,0 1 0,0-1 0,0 1 0,0 0 0,-1 1 0,0-1 0,0 1 0,-1-1 0,1 1 0,-1 0 0,0 0 0,-1 0 0,2 11 0,-1-6-17,-1-7-10,-1 0 0,1 1 0,-1-1 0,0 0 0,-1 0 0,1 0 0,-2 6 0,0 5 70,-1-2-20,1 1-1,1 0 0,1 20 0,0-31-60,0-1-1,0 1 1,0-1-1,0 1 1,1-1 0,-1 1-1,1-1 1,0 0 0,0 1-1,0-1 1,0 0-1,0 0 1,0 1 0,1-1-1,-1 0 1,1 0-1,-1 0 1,1-1 0,0 1-1,0 0 1,-1-1 0,1 1-1,1-1 1,-1 1-1,0-1 1,4 2 0,-2-3 1,-1 0 0,0 1 0,1-1 0,-1 0 0,1-1 0,-1 1 1,1 0-1,-1-1 0,1 0 0,-1 0 0,0 0 0,6-3 0,-4 2 1,8-3 25,1-1 0,-1 0-1,13-8 1,-13 6-27,-1 2 12,-1-1 0,0 0 1,0-1-1,13-12 0,-15 12-12,0 1 12,-1-1 0,0 0 0,0-1 0,-1 1 0,12-19 0,3-5 101,42-56 343,-63 87-355,2 18 24,-2-15-127,0 0-1,-1 0 1,1 0 0,-1 0 0,1 0 0,-1 1 0,0-1-1,0 0 1,0 0 0,0 3 0,-1 21 73,0-3-24,1-1 1,3 23-1,-2-40-55,1-1 0,-1 1 1,1-1-1,0 1 0,0-1 0,0 0 0,0 0 0,1 0 0,0 0 0,-1 0 0,2-1 1,-1 1-1,0-1 0,1 0 0,-1 0 0,1 0 0,0 0 0,0-1 0,0 1 0,0-1 1,1 0-1,-1 0 0,6 1 0,-8-2-4,0-1 0,-1 1 0,1-1 0,0 1 0,0-1 0,0 0 0,0 1 1,-1-1-1,1 0 0,0 0 0,0 0 0,0-1 0,0 1 0,0 0 0,-1-1 0,1 1 0,0-1 0,0 1 0,-1-1 1,1 0-1,0 0 0,-1 0 0,1 0 0,1-2 0,-1 1 1,0 0 0,0 0 0,-1 0 0,1 0 0,-1-1 0,0 1 0,1-1 0,-1 1 0,0-1 0,0 1 1,-1-1-1,1 0 0,0 0 0,-1 1 0,0-1 0,0 0 0,0-3 0,1-4 1,-1 5 0,0 0 1,0 1-1,0-1 1,-1 0 0,0 0-1,-1-6 1,-5-13 15,-1 0 0,0 0 0,-2 1 1,-14-26-1,17 37-12,5 8 3,0 1 0,0-1-1,-1 1 1,1 0 0,-1 0 0,0 0-1,0 0 1,-4-4 0,-3-1 17,0 1 0,0 0 0,-14-7 0,23 14-22,1-1 0,-1 1 1,1 0-1,-1 0 0,0-1 1,1 1-1,-1 0 0,1 0 1,-1 0-1,1 0 0,-1 0 1,0 0-1,1 0 0,-1 0 1,0 0-1,1 0 0,-1 0 1,0 1-1,-7 1 14,0 0 1,1 1 0,-1 1-1,1-1 1,0 1 0,-13 9-1,8 1 35,1 6-32,1 1 1,1 0 0,0 0 0,2 1 0,-8 36 0,12-43-18,2-11-4,0 0 1,0 0 0,1 0 0,-1 0 0,1 0-1,0 0 1,0 0 0,1 0 0,1 7 0,6 24 11,-7-31-13,1 0 1,0 1-1,0-1 0,1 0 1,-1 0-1,1-1 0,4 5 1,-1-2-2,1 0 1,0-1 0,1 0 0,0 0 0,-1-1 0,1 0-1,1 0 1,9 2 0,2-1-5,102-3 1,-95-6-9,101-34-6,-105 27 6,1-7 3,45-41 1,-55 39-3,16-41 4,1-25 7,-3-4 1,0 2 1,57-111 50,-83 193-47,5-15 104,-11 20-62,-6 10-3,2-3-34,-16 22 57,-29 54 2,44-63-47,-8 36 4,-2 22-19,11-27-19,2-1 1,0 85-1,6-117 10,0-11-4,0-1 0,1 1 1,-1-1-1,1 1 0,1-1 0,1 8 1,13 30-62,-15-40 59,1-1 1,-1 1 0,1 0-1,0 0 1,0-1-1,0 1 1,0-1 0,0 0-1,0 0 1,1 0-1,-1 0 1,1 0 0,4 3-1,-5-5 3,0 0 0,1 0 0,-1 0 0,0 0 0,0 0 0,0 0 0,1-1 0,-1 1 0,0-1 0,0 0 0,0 1 0,0-1 0,0 0 0,0 0 0,0 0 0,2-2 0,-2 2-1,3-2-2,0 0 0,0 0 1,0 0-1,-1-1 0,1 1 1,-1-1-1,5-5 0,-5 5-2,-2 1-38,0 1 0,0 0 1,0-1-1,-1 0 1,1 1-1,-1-1 0,0 0 1,0 0-1,0 1 1,0-1-1,0 0 0,0 0 1,-1 0-1,0 0 1,1 0-1,-1 0 0,0-4 1,0-2-1051,2-22-7927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9:54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7176,'1'2'-2,"1"-1"1,-1 0-1,0 0 0,1 0 1,-1 0-1,1 0 0,-1 0 1,1 0-1,0 0 1,-1-1-1,1 1 0,0-1 1,0 1-1,1-1 0,34-1-52,4-5 6,19-3 39,-44 6 9,136-28 48,-107 20-6,8-1 295,97-36 1,-147 47-71,-5 17 46,1-10-256,-1 1 0,0-1 0,-1 0 0,1 0 0,-1 0 0,0 0 0,-6 8 1,3-4-18,-3 8 74,0 0 0,1 1 0,1 0-1,1 1 1,-4 21 0,9-34-79,0 0-1,1 0 1,0 0-1,0-1 1,0 1-1,1 0 1,0 0-1,1-1 1,-1 1-1,5 10 1,-5-16-19,0 1 0,0-1-1,0 1 1,0-1 0,0 1 0,0-1-1,1 0 1,-1 0 0,1 0 0,-1 0 0,1 0-1,-1 0 1,1 0 0,0 0 0,-1 0 0,1-1-1,0 1 1,0-1 0,-1 1 0,1-1-1,0 0 1,0 0 0,0 0 0,0 0 0,-1 0-1,1 0 1,2 0 0,4-1 21,1-1 0,-1 0 0,15-5 0,-20 6-35,3-2 36,-1 1 1,0-1-1,0 0 1,0 0-1,0 0 1,0-1-1,-1 0 0,1 0 1,-1 0-1,0 0 1,0-1-1,-1 1 1,1-1-1,3-7 0,2-5 130,-1 0 0,10-30-1,-14 35-122,14-40 262,-13 35-160,-4 10-59,1 0-1,0 1 1,1-1 0,0 1 0,0 0-1,0 0 1,1 0 0,-1 0 0,1 1 0,1-1-1,-1 1 1,1 0 0,5-4 0,-8 7 25,-2 2-109,0 0 0,0 0 1,1 1-1,-1-1 0,0 0 1,0 0-1,1 0 0,-1 0 0,0 0 1,0 0-1,1 0 0,-1-1 0,0 1 1,0 0-1,0 0 0,1 0 1,-1 0-1,0 0 0,0 0 0,0 0 1,1 0-1,-1 0 0,0-1 0,0 1 1,0 0-1,1 0 0,-1 0 1,0 0-1,0-1 0,0 1 0,0 0 1,0 0-1,0 0 0,1-1 0,-1 1 1,0 0-1,0 0 49,5 7 15,-3-4-51,-1-2-16,0 1 1,0-1 0,0 0 0,-1 1 0,1-1 0,0 0 0,-1 1 0,1-1 0,-1 1 0,0-1 0,1 1 0,-1-1 0,0 1 0,0-1 0,0 4 0,2 5-5,1 28-4,-3-31 10,-1-4 4,-4 3 1,0 2-2,0 0 0,0 0 0,1 0 0,-4 12 0,-5 17-3,1 8 2,0 5-3,4-3-2,8-8 0,4-7 0,5-4 0,-8-26 0,0 0 0,1 0 0,-1 0 0,1 0 0,-1 0 0,1 0 0,0 0 0,0 0 0,2 1 0,0 0 0,0-1 0,-1-1 0,1 1 0,0 0 0,0-1 0,4 1 0,38 5 0,19-5 0,72-3-1650,-71 1-6596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28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12824,'36'16'112,"-24"-8"448,-3 1-387,-1 1 1,-1 0 0,0 0-1,0 1 1,-1 0 0,0 0-1,-1 0 1,0 1 0,-1 0 0,3 13-1,-3-11-92,7 43 304,4 144-1869,-15-146-8336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9:55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6192,'0'17'28,"0"-15"-8,2-4 0,78-37 47,-24 12-9,-50 23 27,0 0 0,0-1 0,0 0 0,0 0 0,-1 0 0,0 0 0,0-1 0,0 0 0,-1 0 0,0 0-1,0-1 1,0 0 0,-1 1 0,0-1 0,0 0 0,3-14 0,-6 17 222,0-2 62,0 4 388,-13-10 286,11 11-1019,-1 1 0,1 0-1,0 0 1,0 0 0,-1 1 0,1-1-1,0 1 1,0-1 0,0 1 0,-1-1-1,1 1 1,0 0 0,0 0 0,0 0-1,0 0 1,0 1 0,0-1 0,1 0-1,-1 1 1,0 0 0,1-1 0,-1 1-1,1 0 1,-1 0 0,1-1 0,0 1-1,0 0 1,0 0 0,0 0 0,0 1-1,0-1 1,1 0 0,-1 0 0,1 0-1,0 1 1,-1-1 0,1 4 0,1 11 52,1 0 0,0-1 0,2 1 0,10 32 0,6-3 41,-11-28-74,3 5 63,17 48 1,-28-68-97,-1 0 1,0 1-1,1-1 1,-1 0-1,0 1 1,0-1-1,-1 0 1,1 1-1,-1-1 1,0 0-1,0 1 1,0-1-1,0 0 1,-3 6-1,0-2 6,-1 1-1,0-1 1,-8 10 0,9-13-15,-2 2 16,1 0 0,-1-1-1,1 1 1,-2-2 0,1 1 0,0-1-1,-1 0 1,-12 6 0,16-8-8,1-2 106,8 0-76,0 1-33,-4-1-3,0 1 0,1-1 0,-1 0 1,0 0-1,1 0 0,-1 0 0,0-1 0,1 1 1,-1-1-1,3 0 0,28-10 14,-1-1 1,-1-1-1,52-30 0,-72 37-21,0-1 0,-1-1 0,1 0 0,-2 0 0,1-1 0,8-11 0,-10 12-14,0-1-27,-1-1 0,0 1 0,0-1 1,-1-1-1,0 1 0,-1-1 0,8-21 1,-9 19-6,0 3-74,11-26-575,-2-1 1,12-56-1,-25 93 690,0-1 1,0 1 0,0 0 0,0-1 0,0 1-1,0-1 1,0 1 0,1-1 0,-1 1 0,0 0-1,0-1 1,0 1 0,0 0 0,1-1 0,-1 1-1,0-1 1,0 1 0,1 0 0,-1-1 0,0 1-1,1 0 1,-1 0 0,0-1 0,1 1 0,-1 0-1,1 0 1,-1 0 0,0-1 0,1 1 0,-1 0-1,1 0 1,-1 0 0,0 0 0,1 0 0,-1 0-1,1 0 1,-1 0 0,0 0 0,1 0 0,-1 0-1,1 0 1,-1 0 0,1 0 0,-1 0 0,0 0-1,1 0 1,-1 1 0,1-1 0,-1 0 0,0 0-1,1 1 1,1 0-1,1 1 0,-1 0 1,0-1-1,0 1 0,-1 0 0,1 0 0,2 4 0,2 2 2,-3-5 5,-1 1-1,0 0 0,0 0 1,0 0-1,0 0 1,2 7-1,11 31-5,3 15 7,-4 4 1,-4-6 1,-8-43 7,0-1-1,-1 1 1,0 0 0,-1 0 0,0 0-1,-1 0 1,-1-1 0,-4 22-1,5-32-2,1 0 1,-1 0-1,1 1 0,-1-1 0,0 0 0,1 0 0,-1 0 0,0-1 0,0 1 0,1 0 0,-1 0 0,0 0 1,0-1-1,0 1 0,0 0 0,0-1 0,0 1 0,0-1 0,-1 1 0,1-1 0,0 1 0,0-1 0,0 0 0,0 0 1,0 1-1,-1-1 0,1 0 0,0 0 0,0 0 0,0 0 0,-1-1 0,1 1 0,0 0 0,0 0 0,0-1 1,0 1-1,-1-1 0,0 0 0,-5-2 38,1 0-1,0 0 1,0 0 0,-9-8-1,14 11-29,1-1-1,-1 0 1,0 0-1,1 0 1,-1 1-1,1-1 1,-1 0-1,1 0 1,-1 0-1,1 0 1,0 0-1,-1 0 1,1 0-1,0 0 1,0 0-1,0 0 1,0 0-1,0-2 1,-1-2 16,0-25 28,4 14 97,10-14-46,23-40 0,-18 42 10,1 0 1,35-38 0,-34 43-79,1 0 140,11-3-55,61-39 0,-66 53 49,12 1-55,49-6 0,-66 18 35,-6 4-110,0 1 0,-1 0 0,0 1 1,16 9-1,-30-15-31,1 0 1,-1-1-1,0 1 1,0 0-1,0 0 1,-1 0-1,1-1 0,0 1 1,0 0-1,0 0 1,-1 0-1,1 0 1,1 2-1,2 7 24,1 1 0,-1-1 0,-1 1 1,0 0-1,0 0 0,1 16 0,-7-6 110,1-14-109,-2 8 11,0-1-1,-2 1 0,1-1 0,-2 0 0,0 0 0,-15 22 1,-110 136 304,100-125-329,24-29 24,6-7-244,0-1 1,1 1-1,1 0 1,-1 0-1,2 0 1,0 0-1,2 13 1,8 32-7938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9:5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9 169 1176,'0'0'1132,"-2"-5"-328,0 3-740,1-1 1,0 0-1,0 0 1,1 0-1,-1 0 1,1 0-1,-1 0 1,1 1-1,0-1 1,0 0-1,0 0 1,1 0-1,-1 0 1,1 0-1,-1 0 1,1 0 0,0 0-1,0 0 1,0 1-1,3-5 1,31-79 1013,-35 85-1050,1 0 1,-1 1-1,0-1 0,0 0 0,1 1 1,-1-1-1,0 1 0,1-1 0,-1 0 1,0 1-1,1-1 0,-1 1 0,1-1 1,-1 1-1,1-1 0,-1 1 0,1 0 1,0-1-1,-1 1 0,1 0 0,-1-1 1,1 1-1,0 0 0,-1 0 0,1-1 1,0 1-1,-1 0 0,2 0 0,-1 0 6,0 1 0,0-1 0,0 1 0,0 0 0,0-1 0,0 1 0,-1 0 0,1-1 0,0 1 0,0 0 0,-1 0 0,1 0 0,-1 0 0,1 0 0,-1 0 0,1 1 0,2 4 77,-1 0-1,0 0 0,0 0 0,0 0 1,0 11-1,-1-8-51,-4 35 326,-29 186 624,27-206-891,2 1 1,0-1-1,2 1 1,0-1-1,4 31 1,-3 147 913,-1-202-1062,1 1-1,0-1 1,0 1 0,0-1 0,-1 1 0,1-1 0,0 1-1,-1-1 1,1 1 0,-1-1 0,1 0 0,0 1 0,-1-1-1,1 0 1,-1 1 0,1-1 0,-1 0 0,1 1 0,-1-1-1,1 0 1,-1 0 0,1 0 0,-1 0 0,1 0 0,-1 1-1,0-1 1,1 0 0,-1 0 0,1 0 0,-1 0 0,1 0 0,-1-1-1,0 1 1,1 0 0,-1 0 0,0 0 0,-7-3-6430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19:5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6456,'32'-19'0,"-23"17"0,1 1 0,30-7 0,184-39 42,-95 26 500,-118 19-359,1 1-1,-1 0 1,1 1 0,-1 0 0,1 1 0,12 2 0,-23-2-144,1 0 1,0 0-1,-1 0 0,1 0 1,-1 0-1,0 0 1,1 0-1,-1 0 1,0 1-1,1-1 1,-1 0-1,0 1 0,0-1 1,0 1-1,0-1 1,-1 1-1,1 0 1,0-1-1,-1 1 0,1 0 1,-1 0-1,1-1 1,-1 1-1,0 0 1,0 0-1,0 1 1,1 6 21,-1 0 1,0-1 0,-2 12-1,1-16-56,-17 92 491,4-27-259,12-54-212,1-11-1,0 1 0,1 0-1,-1 0 1,1-1-1,0 1 1,2 8 0,10 47 154,-11-58-166,0 0-1,0 0 1,1 0-1,-1 0 0,0-1 1,1 1-1,-1 0 1,1 0-1,-1-1 1,1 1-1,0-1 0,0 0 1,0 1-1,0-1 1,0 0-1,0 0 1,0 0-1,4 1 0,-4-1 2,1-1 2,0 1 0,0 0 0,1-1 1,-1 0-1,0 1 0,0-2 0,1 1 1,-1 0-1,0 0 0,0-1 0,6-1 1,-4 1-1,0-1-2,-1 1 0,1-1-1,-1 0 1,1 0-1,-1 0 1,0-1-1,0 1 1,0-1 0,0 0-1,0 0 1,-1 0-1,6-7 1,-4 5 5,5-5 19,-1 0 1,0-1 0,-1 1-1,0-2 1,8-13 0,-8 10-15,0 3 15,0 0 0,-2-1-1,1 0 1,-2 0 0,5-14 0,7-22 115,46-89 798,-69 165-643,-14 36-159,-26 92-16,36-119-98,5-17-23,-67 266 44,53-181-53,2-8-3,0-21 0,0-23 0,3-21 0,2-16 0,-1-9 0,12-6 0,0-1 0,0 1 0,0 0 0,0 0 0,0 0 0,0-1 0,0 1 0,0-1 0,0 1 0,0-1 0,0 1 0,0-1 0,-1-1 0,-1 0 0,1 0 0,0 0 0,0 0 0,1 0 0,-1-1 0,0 1 0,-2-5 0,1 0 0,1 1 0,0 0 0,0-1 0,-2-12 0,2 3 0,1-1 0,1-17 1,1 14 1,0 0-1,6-21 1,-1 17 0,14-40-1,-8 36 2,18-33-1,30-32 1,-18 39 0,71-68-1,-82 95-7,116-74-3,-123 90-25,-16 9 27,0 1 0,0-1 0,0 1 0,0 1 0,0-1 0,1 1 1,-1 1-1,0-1 0,8 3 0,-15-3 1,0 0 0,0 1 0,-1-1 1,1 0-1,0 0 0,-1 1 0,1-1 0,0 0 0,-1 1 1,1-1-1,0 1 0,-1-1 0,1 1 0,-1-1 0,1 1 0,-1-1 1,1 1-1,0 1 0,6 9-21,0 2 1,-1-1-1,0 0 1,7 25-1,-9-15-87,-3-17 86,0 10-10,0-1 1,-1 1-1,-1-1 1,0 1-1,-1-1 1,0 1-1,-6 14 1,-10 32-211,-38 83 1,46-121 222,6-13-8,-1 0-1,-1 0 0,0 0 1,-8 10-1,4-6-31,-1 0 0,-23 22 0,29-31 44,0-1 1,0 1-1,-1-1 0,0 0 1,0-1-1,0 1 0,0-1 1,0 0-1,-1-1 0,1 1 1,-10 1-1,15-4 18,1 0 0,0 0 0,-1 1 0,1-1 0,0 0 0,-1 0 0,1 0 0,0 0 0,-1 0 0,1 0 0,-1-1 0,1 1 0,0 0 0,-1 0 0,1 0 0,0 0 0,-1 0 0,1 0 0,0-1 0,-1 1 0,1 0 0,0 0 0,0 0 0,-1-1 0,1 1 0,-7-7-9,1 1 0,-1-1 0,2 0 0,-1 0 1,-6-13-1,5 3-28,3-1 28,1-1-1,0 1 1,1-24 0,6 23-8,6-10 11,2 1-1,2 1 1,15-26 0,46-63-2,-2 15-3,-22 31 9,-31 45-8,5-1 5,45-35-1,-52 51-18,5 2 5,31-6 0,-52 14 17,1 0 0,-1 0 0,1 0 0,-1 0-1,0 0 1,1 1 0,-1-1 0,1 1 0,-1-1-1,0 1 1,1 0 0,-1 0 0,0 0 0,0 0-1,0 0 1,1 1 0,-1-1 0,-1 1 0,1-1-1,0 1 1,0 0 0,-1 0 0,3 2 0,-4-3 0,4 7-42,-5 3 27,1-1 1,-2 1-1,1 0 1,-1-1 0,-1 0-1,-6 17 1,2-9-4,-1 0 1,-12 21-1,14-30 0,0 1 0,-1-1 0,-12 13 0,-11 15-15,26-30 25,3-4 8,-1 0 0,0 0 0,0 1 0,-1-2-1,1 1 1,-1 0 0,1 0 0,-1-1 0,0 1 0,0-1 0,0 0 0,-4 2 0,4-3-12,-5-2-3,23-17-37,-8 10 51,17-15-67,161-103-312,-161 112 215,45-18 0,-51 24 132,-15 6 17,1 1 0,-1-1 0,0 1 0,1-1 0,-1 1 0,1 0 1,-1 0-1,1 1 0,0-1 0,-1 1 0,1 0 0,0 0 0,-1 0 0,1 0 0,-1 1 0,1-1 0,3 2 0,-4-1-5,-1 0-1,1 0 1,-1 1-1,1-1 1,-1 1-1,1-1 1,-1 1-1,0 0 0,0 0 1,0 0-1,0 0 1,0 0-1,-1 0 1,1 0-1,-1 1 1,1-1-1,-1 1 1,0-1-1,0 1 0,0 0 1,1 4-1,-1-3 13,1-1 0,-1 0-1,0 1 1,1-1-1,0 0 1,-1 0 0,1 0-1,1 0 1,-1 0 0,0-1-1,5 5 1,-4-5 8,0-1 0,0 1 1,0-1-1,0 1 1,0-1-1,1 0 0,-1 0 1,0-1-1,1 1 1,-1-1-1,0 1 0,1-1 1,-1 0-1,1 0 0,-1-1 1,0 1-1,7-2 1,0-1 1,0-1 1,0 0 0,-1 0-1,13-7 1,12-13 1,-8-3 1,-5 0 0,-17 22 17,0-1 1,-1 1 0,0-1-1,0 0 1,0 0 0,-1 0-1,2-8 1,-3 12-10,-1-1 1,0 1-1,1 0 0,-1 0 0,0-1 1,0 1-1,-1 0 0,1-1 0,0 1 0,-1 0 1,0 0-1,1-1 0,-1 1 0,0 0 1,0 0-1,0 0 0,0 0 0,0 0 1,-1 0-1,1 0 0,-3-2 0,3 3 5,0 1-1,-1-1 0,1 1 0,0 0 1,0-1-1,0 1 0,0 0 0,0 0 1,0 0-1,-1 0 0,1 0 0,0 0 1,0 0-1,0 0 0,0 0 1,0 1-1,0-1 0,-1 0 0,-1 2 1,-1-1 15,-27 9 28,17-3 85,9-3-100,-1 0-21,0 0 0,1 0 0,-1 1 0,1 0 1,0 0-1,0 1 0,1 0 0,0-1 0,0 1 0,0 1 0,1-1 1,-4 9-1,-4 17 73,2 0 1,-10 61 0,16-77-83,2-11-2,1 0 0,-1 0-1,1 0 1,0 0 0,1 0-1,0 6 1,0-4 4,0 0 0,0 1 0,1-1 0,0 0 0,0 0 0,1 0 0,0-1 0,0 1 0,0-1 0,8 11 0,-6-12 0,0-1 0,1 0 0,-1 0 0,1-1-1,-1 0 1,1 0 0,0 0 0,0 0 0,10 2 0,3 0 34,33 4-1,-38-7-38,35 1 42,60-3-1258,-50-3-5072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0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21 992,'0'0'728,"4"-1"-481,10-5-159,-10 5 593,8-12 2208,-26 44-2816,-8 13-51,-3 15-9,-11 29-10,-51 109-26,73-168 13,-92 218-85,102-236 99,2-7 16,-1 4 12,2-7 124,2-2-16,6-4 16,13-13 105,-8 6-90,2 1-1,21-14 1,-24 17-139,-8 6 0,1 0 0,0-1 0,-1 1 0,1 0-1,0 1 1,0-1 0,5 0 0,8-3 43,0 0 1,1 2 0,-1 0-1,1 1 1,0 1-1,34 2 1,-49 0-70,0 0 1,0 0-1,1 0 1,-1 0-1,0 0 1,0 1-1,-1-1 0,1 1 1,0 0-1,0 0 1,-1 0-1,1 0 0,-1 1 1,0-1-1,0 1 1,2 2-1,-1-2-2,-2-2-2,0 1 0,0-1-1,0 0 1,0 0-1,0 1 1,-1-1-1,1 1 1,0-1-1,-1 0 1,1 1-1,-1-1 1,0 1-1,1-1 1,-1 1-1,0 0 1,0-1 0,0 1-1,0 1 1,0 4 2,-4 30 0,1-25-6,-1 0 0,-1 0 0,0-1 0,0 0-1,-1 0 1,-1 0 0,1-1 0,-2 1 0,0-2 0,-9 10 0,8-8-1,6-8-2,0 1 0,-1-1 0,1 0 0,-1-1 0,1 1 0,-1 0 0,0-1 0,-4 2 0,-18 10-54,0-1 1,-1-2-1,-52 16 0,72-26 34,6-4-39,12-8 23,21-10-811,6-3-3388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02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22 527 4664,'2'0'33,"7"0"18,-8 0-44,0 0 0,-1 0-1,1 0 1,-1 0 0,1 1 0,0-1 0,-1 0-1,1 0 1,-1 0 0,1 1 0,-1-1 0,1 0 0,-1 1-1,1-1 1,-1 0 0,1 1 0,-1-1 0,1 1 0,-1-1-1,0 1 1,1-1 0,-1 1 0,0-1 0,1 1-1,-1-1 1,0 1 0,0-1 0,1 1 0,-1 0 0,0-1-1,0 1 1,0-1 0,0 1 0,0 0 0,0-1 0,0 1-1,0 0 1,0-1 0,0 2 0,-5 24 182,4-26-183,-17 47 231,14-39-194,0 0 0,1 0 1,0 1-1,1-1 1,0 1-1,0-1 0,-1 12 1,4-17-14,-1-1 0,0 0 0,1 1 1,0-1-1,0 0 0,0 0 0,0 1 0,0-1 1,0 0-1,0 0 0,1 0 0,-1 0 0,1 0 1,-1 0-1,1-1 0,0 1 0,0-1 0,0 1 1,0-1-1,0 1 0,0-1 0,0 0 1,0 0-1,0 0 0,4 1 0,2-1 57,0-1-1,-1 0 1,1 0 0,0 0-1,-1-1 1,1 0-1,0-1 1,-1 0-1,8-2 1,-4 1-69,17-6 367,-24 7-339,-1 1-1,0 0 1,1 0-1,-1 0 1,1 1-1,-1-1 1,1 1-1,-1-1 1,6 2-1,-9-1-33,1 0 0,-1 0 0,1 0 0,0 1 0,-1-1 0,1 0 0,-1 1 0,0-1 0,1 1 0,-1-1 0,1 1 0,-1-1 0,0 0 0,1 1 0,-1-1-1,0 1 1,1 0 0,-1-1 0,0 1 0,0-1 0,1 1 0,-1-1 0,0 1 0,0-1 0,0 2 0,2 18 98,-2-19-103,1 7 16,0-1 1,0 1-1,0 0 0,1 0 1,1-1-1,-1 1 0,1-1 1,0 0-1,1 0 0,-1 0 1,7 8-1,-7-13-16,0 1 0,0-1-1,0 0 1,0 0 0,1 0-1,-1 0 1,1 0 0,-1-1 0,1 0-1,0 1 1,-1-1 0,1-1 0,0 1-1,7 0 1,-6-1-1,10 0 15,-2-1-9,-3 0-9,1-1 0,-1 0 1,1-1-1,-1 0 1,0 0-1,0-1 0,14-8 1,39-22 2,27-22-4,4-11-2,-9 2 1,-9 1 4,-59 48-4,-2-1-1,15-19 1,-17 17-1,0 0 0,9-22 0,16-49 0,-25 50 3,-1 0 0,10-70 0,-12 26 14,-10 82-15,0 0-1,-1 0 0,1 0 0,-1 0 1,0 1-1,1-1 0,-1 0 1,0 0-1,0 1 0,0-1 0,-1 0 1,1 1-1,0 0 0,0-1 1,-1 1-1,1 0 0,-1-1 0,1 1 1,-1 0-1,0 0 0,1 0 0,-1 0 1,-3-1-1,3 1 2,-8-1 17,0 2-13,1 1 1,0 0-1,0 1 0,0 0 1,0 0-1,0 1 1,1 0-1,-1 1 1,1-1-1,-1 2 0,1-1 1,1 1-1,-11 9 1,2-3-3,7-5-3,1 1 1,0 1-1,0-1 1,-11 14-1,-31 36 10,-5 16-8,7 0 1,8-10-3,-12 35-4,50-93 1,0 0 0,1 0 0,-1 0 0,1 1 0,0-1 0,0 0-1,0 1 1,1-1 0,0 1 0,0-1 0,1 0 0,0 7 0,0-6-1,0-2 1,0 1 0,0-1 0,0-1 0,1 1 0,-1 0 0,1 0 0,0 0 0,0-1-1,1 1 1,-1-1 0,1 0 0,-1 0 0,7 6 0,-5-5-1,-1-1 0,1 0-1,-1 1 1,1-1-1,0-1 1,0 1-1,0 0 1,1-1-1,-1 0 1,0 0-1,1 0 1,-1-1-1,1 0 1,8 2-1,-1 0-7,54 7-1093,-33-8-4330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0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6368,'1'1'0,"1"1"1,-1-1 0,1 1-1,0-1 1,-1 0 0,1 0-1,0 0 1,-1 0 0,1 0-1,0 0 1,0-1-1,3 2 1,29-2 14,-25 0-13,43-2 10,31 1-8,102 1 4,-148 0 0,171-7 5,-165 5-18,181-4-720,-106 5-2895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04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0 5744,'0'0'-95,"-11"8"-217,-6 26 175,-19 57 0,10-26 131,15-41 5,-29 60 2,-14 15 6,-27 52 37,71-128-39,-25 68 42,-58 200 132,91-283-175,-7 14 37,8-19-17,0 2 0,1-3 112,27-29 258,17-14-59,122-91 592,-144 114-883,-13 10 57,1 0 0,0 1 0,20-11 0,81-41 347,-104 56-391,0 0 0,1 0 0,-1 0 0,1 1 0,0 0 0,-1 1 1,1-1-1,0 1 0,0 1 0,9 0 0,-8 0-15,-5 0-7,-1 0 0,1 1-1,0-1 1,0 1 0,0 0-1,-1 0 1,1 0 0,0 0-1,-1 0 1,1 1 0,-1 0-1,0 0 1,1 0 0,4 4 0,-5-4-5,-2-1-13,0 0 1,0 0-1,0 0 1,0 0-1,0 0 1,0 0-1,0 0 0,0 0 1,0 1-1,0-1 1,-1 0-1,1 0 1,0 1-1,-1-1 0,1 1 1,-1-1-1,0 0 1,1 3-1,0 2 25,2 2-13,-2-6-19,-1 0 1,1 1-1,0-1 0,-1 1 1,0-1-1,1 0 0,-1 1 1,0-1-1,0 1 0,-1-1 1,1 1-1,0-1 0,-1 3 1,-3 14 36,-1 1 0,-1-1 0,0 0 0,-1-1 0,-16 29 0,16-35-36,3-4 1,-1-1 1,0 0 0,-11 11 0,13-14-8,-22 26 33,-35 55 0,57-80-36,-5 11 3,24-19-5,94-28-1211,-31 9-4842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0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0 5920,'0'0'266,"-4"2"-155,-13 3-42,2 0-42,-1 0 1,-27 16 0,-167 90 157,189-100-174,-25 16 65,-20 23 16,64-48-85,0 0-1,1 0 1,-1 0 0,0 0-1,1 0 1,-1 0 0,1 0-1,0 1 1,-1-1 0,1 0-1,1 1 1,-1-1 0,0 1-1,0-1 1,1 1 0,-1 0-1,1-1 1,0 1 0,0 0-1,0-1 1,0 1 0,1 4-1,0-6-3,3 9 44,6 3-15,22 21 0,-20-27 8,-1-4-30,0 0 0,0-1 1,1 0-1,-1-1 0,1 0 1,0-1-1,-1 0 0,1-1 1,-1 0-1,15-4 0,-11 1-5,-7 3-2,-1-1 0,0-1 1,1 0-1,-1 0 0,7-4 0,-11 5-3,25-11 22,28-19 1,-44 24 5,-1 0 1,0 0 0,-1-1 0,0-1 0,0 1 0,13-19 0,29-57 416,-51 83-297,-1 1-139,0 1 0,0 0 0,-1-1 0,1 1 0,0 0 0,0 0 0,-1-1 0,1 1 0,0 0 0,-1 0 0,1 0 0,0-1 0,-1 1 0,1 0 1,0 0-1,-1 0 0,1 0 0,0 0 0,-1 0 0,1-1 0,-1 1 0,1 0 0,0 0 0,-1 0 0,1 0 0,-1 1 0,1-1 0,0 0 0,-1 0 0,1 0 0,0 0 0,-1 0 0,1 0 0,0 1 0,-1-1 0,1 0 0,0 0 0,-1 1 0,-14 8 130,3 1-79,1 1 1,0 0 0,1 1-1,1 0 1,-13 19 0,20-26-53,1-1 0,-1 0 1,0 1-1,1 0 1,0-1-1,-1 9 0,2-12-7,0 0 1,1 0-1,-1 0 0,0 0 0,1 0 0,-1 0 0,1 0 0,-1 0 0,1 0 0,-1-1 0,1 1 0,-1 0 0,1 0 0,0-1 1,0 1-1,-1 0 0,1-1 0,0 1 0,0 0 0,0-1 0,1 1 0,1 1 2,23 14 0,-18-13-91,0-1 0,0 0 0,0-1 0,1 0 0,-1 0 0,0 0 0,10-2 0,-13 1-259,41 0-4906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0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6368,'0'0'81,"-3"3"6,-9 10-32,1 0 1,0 2 0,-16 27 0,-24 47 63,44-76-111,-8 20 42,14-31-46,-13 42 44,13-41-46,1 0 0,-1 0 0,1 0 0,-1 0 1,1 0-1,0 0 0,0 0 0,0 0 0,1 1 0,-1-1 0,1 0 0,0 0 0,1 4 0,-1-6-1,-1-1-1,1 1 1,-1-1-1,1 0 1,-1 1-1,1-1 1,-1 0-1,1 1 1,-1-1-1,1 0 1,0 1-1,-1-1 1,1 0-1,-1 0 1,1 0-1,0 0 1,-1 0-1,1 1 1,0-1 0,-1 0-1,1 0 1,0-1-1,2 1 1,21-1 2,14-6 2,11-5-3,3-7-2,-6-2 1,-25 9 5,0-2 0,-1 0 0,-1-1 0,-1-2 0,0 1 0,22-29-1,2-6 135,3-2 123,-43 51-243,0 0 0,0 1 0,1-1 0,-1 1 0,0 0 0,1 0 0,-1 0 0,1 0 0,-1 0 0,1 0 0,0 0 0,-1 1 0,1 0 0,0-1 0,0 1 0,-1 0 0,1 0 0,0 0 0,-1 1 0,1-1 0,0 1 0,4 1 0,-6-1-16,0-1 0,0 1 0,0-1-1,-1 1 1,1 0 0,0 0 0,-1-1 0,1 1 0,0 0-1,-1 0 1,1 0 0,-1-1 0,1 1 0,-1 0 0,0 0-1,1 0 1,-1 0 0,0 0 0,1 0 0,-1 0 0,0 2-1,0 0 6,2 5 1,-1 0 0,0 1 0,0-1-1,-1 1 1,0-1 0,-2 13 0,-14 53 34,5-32-19,-18 60 76,28-93-1054,1 1-3827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05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7800,'13'15'-116,"-12"-13"96,0 0 0,11 18-164,-5-7-246,0 0-1,9 25 1,-7-12-3523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28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647 11 12016,'-10'-3'58,"0"1"0,1 0 1,-1 0-1,0 1 0,0 1 1,0 0-1,-11 1 0,-19 0 85,-32-3-120,48 2-25,-1 0-11,-1 0-1,1 2 0,-48 10 1,69-12 13,-65 19-81,64-18 67,0 1 1,0 0-1,0 0 0,0 0 0,1 1 0,-1-1 1,1 1-1,-1 0 0,1 1 0,0-1 0,0 1 0,-4 5 1,9-4-86,2 0 64,1 2 17,1-1-1,-1 0 1,1 0-1,1-1 1,-1 1-1,1-1 1,0 0-1,8 4 1,97 70-84,-18-19-31,-10-4 32,-58-38 77,-1 0 0,-1 1 1,27 28-1,-49-45 25,0-1 0,-1 0 0,1 0 0,0 0 0,-1 1 0,1-1 0,0 0 0,-1 0 0,0 1 0,1-1 0,-1 1 0,0-1 0,0 0 0,1 1 0,-1-1 0,0 1 0,-1-1 0,1 0 1,0 1-1,0-1 0,-1 1 0,1-1 0,0 0 0,-1 1 0,1-1 0,-1 0 0,-1 2 0,1-1 2,-5 4 44,-1-2-34,1-1 1,-1 0-1,1 0 0,-1-1 1,0 0-1,0 0 1,0-1-1,0 1 1,0-1-1,0-1 1,-11 0-1,-124 0 122,51-5 77,69 2-184,4 1-11,-63-11 78,-11-9 3,89 22-133,1-1 0,-1 0 0,1 0 0,-1-1 0,1 1-1,-1 0 1,1-1 0,0 0 0,-1 1 0,1-1 0,0 0 0,0 0 0,1 0-1,-1 0 1,0 0 0,1-1 0,-1 1 0,1-1 0,0 1 0,0-1 0,0 1-1,-2-5 1,2 2-527,-11-25-6878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05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2784,'1'3'0,"-11"34"0,-1-11 0,-1 0-1,-1 0 1,-2-1 0,-20 28 0,-2-3 65,26-37 11,1 0-1,1 0 0,-15 30 0,22-39-26,0 1-1,1 0 1,-1 0-1,1 0 0,0 1 1,0-1-1,0 0 1,1 0-1,0 0 1,0 1-1,0-1 1,1 0-1,0 0 0,2 11 1,-2-15-18,0 0 0,-1 0 0,1 0 1,0 0-1,0 0 0,-1 0 0,1 0 0,0 0 1,0 0-1,0 0 0,0 0 0,0 0 0,0-1 1,1 1-1,-1 0 0,0-1 0,0 1 0,0-1 1,1 1-1,-1-1 0,0 0 0,1 1 0,-1-1 1,0 0-1,0 0 0,1 0 0,-1 0 0,0 0 1,1 0-1,-1 0 0,0-1 0,1 1 0,-1 0 1,0-1-1,3-1 0,3 0 52,1-1 0,-1-1 0,14-7 0,-18 9-91,17-9 290,0-1 1,24-19-1,-12 8 117,15-10 135,56-29 0,-39 35-186,3-3 345,-67 31-681,1-1-1,-1 0 0,1 0 1,-1 0-1,1 1 0,-1-1 1,1 0-1,-1 1 0,1-1 1,-1 1-1,0-1 0,1 0 1,-1 1-1,0-1 0,1 1 1,-1-1-1,0 1 0,1-1 1,-1 1-1,0-1 0,0 1 1,0-1-1,0 1 0,1-1 1,-1 2-1,-3 20 95,2-20-91,0 1-1,0 0 0,1 0 1,-1 0-1,1 0 1,0 0-1,0-1 1,0 1-1,0 0 0,0 0 1,0 0-1,1 0 1,0 0-1,1 4 1,1-3-8,1 1 1,-1-1 0,1 0 0,0-1-1,0 1 1,0-1 0,0 1 0,1-1-1,0-1 1,-1 1 0,1-1 0,0 1-1,0-2 1,0 1 0,7 1 0,37 8-4,-30-9-6,0-1 1,0-1 0,0-1 0,30-5-1,64-18-7,-90 18 7,45-12-4,-48 10 6,47-16 0,-15 1 0,-17 1 1,-28 15 0,0 0 1,-1 0-1,0-1 1,-1 0-1,0 0 0,5-11 1,-8 17-1,0-3 3,1 1-1,-1-1 1,0 0 0,0-1 0,-1 1 0,0 0 0,0 0 0,0-1 0,0 1 0,-1 0 0,0-8-1,0 7 3,0 5-4,0 1 0,0-1 1,-1 0-1,1 0 0,0 1 1,-1-1-1,1 0 0,-1 0 1,1 1-1,0-1 0,-1 1 0,1-1 1,-1 0-1,0 1 0,1-1 1,-1 1-1,1-1 0,-1 1 1,0-1-1,0 1 0,1 0 1,-1-1-1,0 1 0,1 0 0,-1 0 1,0-1-1,0 1 0,0 0 1,1 0-1,-1 0 0,0 0 1,-1 0-1,1 0 2,-5-1 3,4 1-3,0 0-1,-1 0 1,1 0-1,-1 0 1,1 0-1,0 0 1,0 1 0,-1-1-1,1 1 1,0 0-1,0 0 1,-1-1-1,1 1 1,0 1-1,-3 1 1,-101 56 60,95-52-49,1-1 0,-1 2 0,1-1 0,-10 11 0,2-2-4,-31 30 5,32-27 19,-1 8-8,-23 43-1,35-51 9,-3 72 16,9-87-48,0-1 0,0 1 0,1 0 0,-1-1 0,1 1 0,0-1 0,0 1 0,0-1 0,0 1 0,1-1 0,-1 0 0,1 0 0,0 1 0,0-1 0,0-1 0,0 1 0,5 4 0,-7-7-2,0 1-1,0-1 1,1 0-1,-1 0 1,0 1-1,0-1 1,1 0-1,-1 0 1,0 0-1,0 1 1,1-1-1,-1 0 1,0 0-1,1 0 1,-1 0-1,0 0 1,1 0-1,-1 1 1,0-1-1,1 0 1,-1 0-1,0 0 1,0 0-1,1 0 1,-1 0-1,1-1 1,12 0 3,-1 0 0,1-1 1,-1-1-1,0 0 0,19-8 0,48-23 4,23-18 8,-32 16-8,-43 22-3,-8 6-3,-19 7-2,1 1 0,0 0 0,-1 0 0,1 0 0,0 0 0,-1 0 0,1 0 0,0 0 0,-1 1 0,1-1 0,-1 0 0,1 0 0,0 0 0,-1 1 0,1-1 0,-1 0 0,1 1 0,-1-1 0,1 0 0,-1 1 0,1 0 0,0 0 0,0-1 0,0 1 0,-1 0 0,1 0 0,-1 0 0,1 0 0,-1 0 0,1 1 0,-1-1 0,0 0 0,0 0 0,1 0 0,-1 0 0,0 0 0,0 0 0,0 2 0,-1 4 0,0 0 0,0-1 0,0 1 0,-4 11 0,-4 5 0,-14 31 0,9-27 0,-29 41 0,-43 41 0,-8 9 0,4 1 0,10-10 0,12-25 0,57-72 0,0-1 0,-1 0 0,-19 13 0,22-18 0,-1-1 0,0 0 0,-1 0 1,-11 4-1,14-7 1,-1 1 0,0-1 0,1-1 0,-1 0 0,0 0 0,0 0 0,-13-2 0,12-3 6,6-1-6,1 1 1,-1 0-1,1-1 1,0 1-1,1-1 0,-1 0 1,1 0-1,0 0 1,-2-6-1,4-6 33,6-9-16,0 0 0,15-32 0,-8 34 56,-3 6-33,4-3-3,0 0 0,1 1 0,1 0 1,20-19-1,102-100 126,-105 108-64,144-126 28,-143 128-88,-15 12-138,64-53 370,-67 57-624,1 1 1,1 1-1,28-14 1,-15 11-6129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0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0 7712,'-5'4'2,"1"0"0,0 1 0,1-1 0,-6 10 0,-1 1 2,-27 36-2,-18 25-2,-21 23 0,-9 7 0,-3-3 0,14 1 0,60-80 0,1 0 0,-12 30 0,11-8 0,-17 83 1,27-102 6,3-6-2,2 1 0,0-1 0,0 0 0,2 0 0,1 0-1,8 27 1,-11-47-3,-1 0 0,1 0-1,0-1 1,-1 1-1,1 0 1,0-1-1,-1 1 1,1-1-1,0 1 1,0-1 0,0 1-1,-1-1 1,1 1-1,0-1 1,0 0-1,0 0 1,0 1-1,0-1 1,0 0 0,0 0-1,0 0 1,17 0 7,-18 0-6,4 0 5,1-1-1,-1 0 1,0 0 0,0-1 0,0 1-1,-1-1 1,1 0 0,0 0-1,-1 0 1,1-1 0,-1 1-1,1-1 1,3-4 0,-3 4 7,7-9 85,7-16-30,17-35 0,-26 39 30,22-114 36,-29 111-55,-4 1-43,-1 0 1,-10-41-1,4 48 23,8 16-57,-6-9 15,-1 0 0,0 0 0,0 0 0,-1 1 0,-1 0 0,0 1 0,0 0 0,-1 1 0,0 0 0,-18-11 0,27 19-8,2 0-10,0 1 0,0 0 0,0-1 0,0 1 0,0-1 0,0 1 0,0 0 0,0-1 0,0 1 0,0 0 0,0-1 0,1 1 0,-1 0 0,0-1 0,0 1 0,0 0 0,1-1 0,-1 1 0,0 0 0,0-1 0,0 1 0,1 0 0,-1 0 0,0-1 0,1 1 0,-1 0 0,1-1 0,13 0 14,-3 0-14,57-3 19,62-12 5,-122 15-20,1 0 0,0-1 0,-1 0-1,1 0 1,13-7 0,-4 2 0,32-15 4,-32 11 18,-7 1-11,4-2 4,-1 0-1,0-2 0,-1 0 1,18-25-1,19-29 86,-48 65-84,0 1 0,0-1 0,-1 0 0,1 0 0,-1 0 0,0 0 0,0 0 0,0 0 0,1-5 0,-1 2-3,-1 5-12,1 0 0,-1 0 0,0 0 0,0 0 0,-1 0 0,1 0 0,0 0 0,0 0 0,-1 0 0,1 0 0,0 0 0,-1 0 0,1 0 0,-1 0 0,1 0 0,-1 0 0,1 0 0,-1 0 0,0 0 0,0 0 0,0 0 0,-1-1 9,0-1-10,0 1 1,0 0-1,-1 0 0,1 0 0,-1 0 0,1 1 1,-1-1-1,1 1 0,-1-1 0,0 1 1,1 0-1,-1 0 0,0 0 0,0 1 1,0-1-1,0 1 0,0-1 0,0 1 1,0 0-1,0 0 0,0 0 0,0 0 0,0 1 1,0 0-1,0-1 0,0 1 0,0 0 1,1 0-1,-1 0 0,0 1 0,1-1 1,-1 1-1,0-1 0,1 1 0,0 0 1,-1 0-1,1 0 0,0 0 0,0 0 0,-3 5 1,-1 0-1,4-4-3,1-1-1,-1 1 1,0-1-1,1 1 1,-1 0-1,1-1 1,0 1-1,0 0 1,0 0-1,0 0 1,1 0-1,-1 3 1,-7 34 17,4 9-14,10-3 0,6-2-3,6-8-2,2-11 0,-16-22-8,0 1 0,1-1 0,-1 0 1,1 0-1,0-1 0,-1 1 0,1-1 1,0 0-1,1-1 0,-1 1 0,0-1 1,0 0-1,1 0 0,-1 0 0,9-1 1,-7-1-3,1 1 1,0-2-1,-1 1 1,1-1-1,-1 0 0,1-1 1,-1 0-1,0 0 1,0 0-1,0-1 1,-1 0-1,10-7 1,-7 6 33,-2 1 26,20-22-3,-25 24 72,0 1-55,4-5 0,-5 5 0,17-38 440,-17 34-464,0-6-8,-1 1 1,0-1-1,0 1 0,-1-1 1,-1 1-1,0-1 1,0 1-1,-6-15 1,-3-19 52,5 27-68,-2 12 155,6 6-264,1-1 0,0 1 0,-1 0 1,1-1-1,0 1 0,0 0 0,-1 0 0,1 0 1,0 0-1,0 0 0,0 0 0,0 1 1,0-1-1,-1 3 0,-13 17-6481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0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4848,'1'2'72,"4"5"-7,-3-4-25,1 3 4,0-4 24,6 3 19,0-1 106,-6-3-157,-1 0 0,0 1-1,0-1 1,0 0 0,0 1 0,0 0 0,0-1 0,0 1 0,0 0 0,1 2 0,0-1 152,1 4 4,-3-5 1,7 5 1143,-8-12-1031,0 3 405,0 1-381,0-6-10,0 6-31,-4 26 372,2-21-637,1 0 1,0 0-1,0 0 1,0 0-1,1 0 0,-1 7 1,-2 232 286,-8-108-222,3-54-38,7-78-34,1-7-3,0-5-3,0 1 0,0-1 0,1 0 1,0 0-1,1 0 0,0 1 0,0-1 0,6-15 0,33-61 51,-30 63-52,3-5 45,1 2 0,28-39-1,-28 43-32,4-4 80,91-100 38,-55 69-30,-36 38-92,-1 0-7,24-20 26,-9 11-10,-1 3-20,-28 21 13,28-15 179,-31 18-262,0-1 0,0 1 0,0 0 0,0-1 1,0 1-1,0 0 0,0 0 0,0 0 0,0 0 0,0 0 0,0 0 0,0 0 0,0 0 0,0 0 0,0 1 1,0-1-1,0 0 0,0 1 0,0-1 0,0 0 0,0 1 0,0 0 0,0-1 0,0 1 0,-1-1 1,1 1-1,1 1 0,7 8-6756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0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104 380 4216,'0'0'0,"-1"0"1,1 1-1,0-1 0,-1 0 1,1 0-1,-1 0 1,1 1-1,0-1 0,-1 0 1,1 0-1,0 1 0,-1-1 1,1 0-1,0 0 1,0 1-1,-1-1 0,1 1 1,0-1-1,0 0 0,0 1 1,-1-1-1,1 0 1,0 1-1,0-1 0,0 1 1,0-1-1,0 0 0,0 1 1,0-1-1,0 1 1,0-1-1,0 1 0,0-1 1,0 0-1,0 1 0,0-1 1,0 1-1,4 19 8,-4-18-7,2 16 4,-1-1 0,-1 1 0,-1-1 0,-3 19 1,2-15-4,0-1 6,0-1 0,-1 0 0,-11 33 0,4-18 13,4-12-6,-1 0 1,-2 0-1,0-1 1,-14 22-1,20-39 13,-4 1 14,6-4 84,13-14 92,65-79 267,-57 67-170,-6 8-183,-1 1-1,2 0 1,29-24-1,-9 11 91,2 1-1,2 2 1,63-33 0,-98 58-200,-1-1 1,1 0 0,0 1-1,0 0 1,1 0-1,-1 0 1,0 0-1,0 1 1,0 0 0,1 0-1,4 0 1,-5 0-10,4 4 48,-5-1-51,-1 1 0,1 0 0,-1 0-1,1 0 1,-1 0 0,0 1 0,0-1 0,-1 1-1,0-1 1,1 1 0,-1-1 0,-1 1-1,1 0 1,-1 8 0,0 3 15,-1 0 0,-1-1 0,-8 31 0,9-42-18,-2 10 14,-1 1 1,0-2 0,-1 1 0,0 0-1,-2-1 1,1 0 0,-1 0 0,-16 19-1,22-31 101,3-4-37,21-32 2,0 4 74,-15 19-92,-4 4-36,1 0 0,1 1 0,-1 0 1,1 0-1,0 0 0,1 1 0,11-10 1,101-58 595,-118 74-608,1-1 0,-1 0 0,1 1 0,0 0-1,-1-1 1,1 1 0,-1 0 0,1-1 0,0 1 0,-1 0 0,1 0 0,0 0-1,-1 1 1,1-1 0,0 0 0,-1 1 0,1-1 0,-1 1 0,3 0 0,-1 0 6,-2 0-17,0-1 0,0 1 0,0-1 0,-1 1 0,1 0-1,0-1 1,0 1 0,-1 0 0,1-1 0,0 1 0,-1 0 0,1 0-1,0 0 1,-1 0 0,1-1 0,-1 1 0,0 0 0,1 0-1,-1 0 1,0 0 0,0 0 0,1 0 0,-1 0 0,0 2 0,0-1 10,2 3 1,-2-2-10,0-1-1,1 1 0,-1-1 1,0 1-1,0-1 1,0 1-1,0-1 0,-1 1 1,1-1-1,-1 1 0,0-1 1,-1 4-1,-48 148 299,49-151-304,0 0 0,0 0 0,0 1 0,1-1 0,-1 0 0,1 1 0,0-1 0,0 0-1,0 1 1,0-1 0,1 1 0,0-1 0,-1 0 0,3 6 0,-2-8-4,4 5 7,4-1-7,0-2 1,0 1-1,1-2 1,-1 1-1,1-1 1,-1 0-1,19 0 0,67-1-13,-83-1 10,188-9-127,-168 7-43,-13 0 77,9-1-29,0-1-1,0-2 1,38-12 0,42-23-305,-90 31 209,-15 8 188,12-8-37,-1-1 0,0 0-1,-1-1 1,0-1 0,16-20 0,22-36-132,-50 69 195,-1 0 1,0-1 0,1 1-1,-1-1 1,0 1-1,0 0 1,1-1 0,-1 1-1,0-1 1,0 1-1,0-1 1,0 1 0,1-1-1,-1 1 1,0-1-1,0 1 1,0 0 0,0-1-1,0 1 1,0-1-1,0 0 1,-1-3-8,0 0 1,-1-1-1,1 1 0,-1 0 0,0 0 0,0 1 1,0-1-1,0 0 0,0 1 0,-1-1 1,-4-3-1,7 6 7,-1 0 1,1 1 0,-1-1-1,0 0 1,1 1 0,-1-1-1,0 1 1,0-1 0,0 1-1,1 0 1,-1-1 0,0 1-1,0 0 1,-1-1 0,-12-2-12,1 1 0,0 0-1,-1 1 1,1 0 0,-22 2 0,9 4-16,-11 8 13,0 2 1,1 1 0,-57 36-1,77-42 18,11-7 0,0 1 0,0 0 0,0 0 0,0 0 0,1 1 0,0 0 0,-6 7 0,0 1-4,1 1-1,-15 28 1,23-40 5,0 0 0,0 0 0,1 0-1,0 1 1,-1-1 0,1 0 0,0 0 0,0 1 0,0-1 0,0 0-1,0 0 1,1 1 0,-1-1 0,1 0 0,-1 0 0,1 1-1,0-1 1,2 4 0,-2-4-1,-1-1 1,1 0 0,0 0-1,-1 0 1,1-1 0,0 1 0,-1 0-1,1 0 1,0 0 0,0-1 0,0 1-1,0 0 1,0-1 0,0 1 0,0-1 0,0 1-1,0-1 1,0 0 0,2 1 0,1 1-3,3 1 2,0-1 0,0 1-1,0-1 1,0-1 0,0 1 0,0-1-1,0-1 1,0 1 0,0-1-1,0 0 1,1-1 0,-1 0-1,0 0 1,12-4 0,13-6 2,24-17 0,-49 24 0,-5 3 1,1 0 0,-1-1 0,0 1 0,1 0 0,-1 1 0,0-1 0,1 0 0,3 0 0,0-4 88,-6 5-87,0 0 1,0 0-1,0 1 0,0-1 1,0 0-1,0 0 0,0 1 1,0-1-1,0 0 0,0 0 1,1 0-1,-1 1 1,0-1-1,0 0 0,0 0 1,0 0-1,1 1 0,-1-1 1,0 0-1,0 0 0,0 0 1,0 0-1,1 0 0,-1 1 1,0-1-1,0 0 0,1 0 1,-1 0-1,0 0 0,0 0 1,1 0-1,-1 0 0,0 0 1,0 0-1,1 0 1,-1 0-1,0 0 0,0 0 1,1 0-1,-1 0 0,0 0 1,0 0-1,0 0 0,1 0 1,-1 0-1,0-1 0,0 1 1,1 0-1,-1 0 0,0 0 1,0 0-1,0 0 0,0-1 1,1 1-1,-1 0 1,0 0-1,0 0 0,0-1 1,0 1-1,0 0 0,1 0 1,-1-1-1,0 1 0,0 0 1,0 0-1,0 0 0,0-1 1,0 1-1,0 0 0,1 1 11,-1 1-1,1-1 0,0 1 0,0-1 1,0 1-1,0-1 0,0 1 0,0-1 0,0 0 1,1 0-1,-1 1 0,0-1 0,1 0 1,-1 0-1,1 0 0,-1 0 0,1-1 1,-1 1-1,4 1 0,32 4 62,-34-6-70,12 2 9,-7-1-2,-1-1 1,0 0 0,0 0 0,0 0 0,0-1 0,8-1 0,116-28 88,-104 19-33,3-10-40,-1 0 1,28-27-1,-37 24-12,25-39 4,10-18-14,-3 1 0,-5 4-3,-4 1-2,-5-4 0,-37 79 0,34-89-2,-32 80 1,0 1 0,-1-1 0,0 0 0,0 0 0,-1 0 0,0 0 0,-1-17 0,0 26 1,0 0 0,0 0 0,0 0 0,0 0 0,0 0 0,0 0 0,0 0-1,0-1 1,0 1 0,0 0 0,0 0 0,0 0 0,0 0 0,0 0 0,0 0 0,0 0-1,0 0 1,0-1 0,0 1 0,0 0 0,0 0 0,0 0 0,0 0 0,-1 0 0,1 0-1,0 0 1,0 0 0,0 0 0,0 0 0,0 0 0,0-1 0,0 1 0,0 0 0,0 0-1,-1 0 1,1 0 0,0 0 0,0 0 0,0 0 0,0 0 0,0 0 0,0 0 0,0 0-1,-1 0 1,1 0 0,0 0 0,0 0 0,0 0 0,0 0 0,0 0 0,0 0 0,0 1-1,-1-1 1,1 0 0,0 0 0,0 0 0,0 0 0,0 0 0,-7 2-2,0-1 1,1 1 0,-1 1 0,0 0 0,1 0-1,-11 6 1,8-4-1,-11 10-10,-95 85 0,93-76 0,-78 109-12,83-103-48,-53 143-33,59-137-14,10-32 114,-28 131-163,24-111 129,2 1 0,0 0 0,3 49 0,0-69 33,1 0 0,0 0-1,0 0 1,0 0 0,1 0 0,0 0 0,0 0 0,0 0 0,1-1 0,-1 1 0,1-1 0,4 5 0,-4-5 2,-2-2 3,0-1-1,0 1 1,0-1 0,0 1-1,1-1 1,-1 0-1,0 1 1,1-1 0,-1 0-1,1 0 1,0 0-1,1 1 1,4 1-1,-5-1 2,1-1 0,0 1 0,0-1-1,0 0 1,1 0 0,5 1 0,-3-1 0,0 0 0,1-1 0,-1 0 0,9-2 0,40-7 1,109-17-888,-70 11-3579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1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426 395 6104,'0'0'72,"0"-1"-64,0 1 0,0 0 0,0 0 0,0 0 1,0 0-1,0 0 0,0-1 0,1 1 0,-1 0 0,0 0 1,0 0-1,0 0 0,0 0 0,0-1 0,0 1 0,0 0 0,0 0 1,0 0-1,0 0 0,0-1 0,0 1 0,0 0 0,0 0 0,0 0 1,0 0-1,0-1 0,0 1 0,-1 0 0,1 0 0,0 0 1,0 0-1,0 0 0,0 0 0,0-1 0,0 1 0,0 0 0,0 0 1,-1 0-1,1 0 0,0 0 0,0 0 0,0 0 0,0 0 1,0-1-1,-1 1 0,1 0 0,0 0 0,0 0 0,0 0 0,0 0 1,-1 0-1,-27 20 288,-41 22 1,-52 33-148,95-56-74,-86 93 30,95-87-50,2 11-12,-17 60-1,29-71 32,5-7-49,0 0 0,1 1 1,8 27-1,-1-30 42,-1-7-49,1-1 1,0 0 0,0 0-1,22 11 1,-13-13 48,11-3-13,1-1 0,0-2 0,0-1 0,40-6 0,-19-5-18,-33 5 58,7-11 37,-2-1 0,0 0 0,-1-2-1,27-32 1,-3-6 296,-8 9 17,-36 47-136,-15 8 284,-12 18-364,-33 41 0,-2 2-167,65-96-67,11-27 6,38-77 1,-51 125 2,0 0 0,1 0-1,0 1 1,0 0 0,7-8 0,3-2 0,-3 1 1,29-33 43,49-50 13,-21 24 66,-10 7-32,-52 63-81,1-4 26,0 1 0,2 0-1,-1 1 1,1 0-1,18-12 1,-28 20-38,0 0-1,0 0 1,0 0-1,0 0 1,0 0-1,1 0 1,-1 0-1,0 0 1,0 0 0,0 0-1,0 0 1,0 0-1,0 0 1,0 0-1,1 0 1,-1 0-1,0 0 1,0 0 0,0 0-1,0 0 1,0 0-1,0 0 1,0 0-1,1 0 1,-1 0 0,0 0-1,0 0 1,0 0-1,0 0 1,0 0-1,0 0 1,0 1-1,0-1 1,0 0 0,0 0-1,1 0 1,-1 0-1,0 0 1,0 0-1,0 0 1,0 0 0,0 0-1,0 1 1,0-1-1,0 0 1,0 0-1,0 0 1,0 0-1,0 0 1,8 19 31,-2 22-24,-6 17-3,-5 9-3,2-34-6,1-1 0,2 1 1,7 57-1,-4-75 2,-3-10-1,1 0 0,1 0-1,-1 0 1,1 0-1,-1 0 1,5 7 0,-4-8 4,2 7-15,1-1 0,11 17 0,-14-25 10,-1 1 1,1-1 0,-1 0 0,1 0 0,0-1 0,0 1 0,0 0-1,0 0 1,0-1 0,0 0 0,0 1 0,0-1 0,0 0 0,1 0-1,-1 0 1,1 0 0,-1 0 0,1-1 0,3 1 0,4-3-36,71-35-11,-51 23 19,150-77-39,-126 59 68,-8 3 2,-10 6 0,-22 15 2,-9 4 2,1 1-1,-1-1 0,0 0 1,0 0-1,6-7 0,-9 9 23,-6 7-10,-36 44 0,33-40-25,0 0 1,1 1 0,0 0-1,-8 18 1,13-26 6,-1 1-1,1-1 1,0 1-1,1 0 1,-1 0-1,0-1 1,1 1 0,-1 0-1,1 0 1,0 0-1,0 0 1,0 0 0,1-1-1,-1 1 1,1 0-1,-1 0 1,1 0-1,0-1 1,0 1 0,0 0-1,0-1 1,4 6-1,-5-8 0,0 0-1,1 1 1,-1-1-1,1 0 1,-1 0 0,1 0-1,-1 1 1,1-1-1,-1 0 1,1 0-1,-1 0 1,1 0-1,-1 0 1,1 0-1,-1 0 1,1 0-1,-1 0 1,1 0 0,-1 0-1,1 0 1,-1 0-1,1 0 1,-1-1-1,1 1 1,-1 0-1,0 0 1,1-1-1,17-10-57,12-14-30,41-46 0,-60 61 83,-8 7 3,-1 1 0,1-1 0,-1 1 0,0-1 0,0 0 0,0 0 0,0 0 0,0 0 0,1-5 0,56-144-95,-54 138 96,6-25-47,-11 36 33,-4 7-1,4-4 17,-8 8-15,1 0 1,0 0-1,0 1 1,1 0-1,0 0 0,0 1 1,-6 15-1,-51 107-98,35-69-24,-21 76-1,43-120 113,-7 23-152,13-40 177,-105 315-565,70-239 516,20-49-42,-67 86-29,65-99 76,-1-6 26,0 0 0,-35 14 0,52-23 18,0-1 1,0 0-1,0 1 1,0-1 0,0 0-1,0 0 1,0 0-1,0 1 1,0-1-1,0 0 1,0-1 0,0 1-1,-2 0 1,0-1-2,-1 1 1,-1-1 0,1 0 1,-1 0-1,1 0 1,-1 0-1,1-1 0,-1 0 1,1 0-1,0 0 1,0-1-1,0 1 0,0-1 1,1 0-1,-1 0 1,1 0-1,0 0 0,-6-8 1,-17-28-6,1-10 7,18 31 4,2 1 0,-6-29 0,10 43 0,1-1 1,-1 1-1,1-1 0,0 1 0,0-1 0,0 1 1,0-1-1,1 1 0,-1-1 0,3-5 1,0-6 1,10-41 10,-3 30 39,85-124 38,-67 119 22,57-44 4,16 7-78,-58 43 46,170-81 26,-171 88-65,-11 5-24,173-63 32,-134 55-37,-16 3-15,-23 7-4,-19 8-1,-10 6 2,-18 11-8,-75 40 3,79-48-2,1 0 0,0 1 1,-18 15-1,10-6 2,-34 28-4,35-26-18,9-7 12,1-3 4,0 1 1,1 1 0,0 0 0,1 0 0,0 0 0,0 0 0,-6 20 0,9-24-5,1-1 10,0 0-1,1 0 1,-1 0-1,1 1 1,0-1-1,0 0 0,1 1 1,0-1-1,0 0 1,1 11-1,-1-16 5,0 1-1,0 0 1,0 0-1,0-1 1,1 1 0,-1 0-1,0-1 1,1 1-1,-1 0 1,0-1-1,1 1 1,-1 0 0,1-1-1,-1 1 1,1-1-1,-1 1 1,1 0-1,0 0 1,1-1 0,0 0 0,0 0 0,0 1 0,0-1 0,0-1-1,0 1 1,0 0 0,0 0 0,0-1 0,0 1 0,0-1 0,-1 1 0,1-1 0,3-1 0,6-3 0,55-26 8,-64 30-8,25-12-3,23-12 24,0-1 0,-2-3 0,57-45 0,11-43 32,-141 147-51,-4 14-2,5 7 0,16-24-1,1 0 0,-4 33 0,10-38-11,4 5 2,6 30 1,-7-46 0,1 0 0,0 0 0,1 0-1,0 0 1,1 0 0,6 10 0,-11-21 3,1 1 0,0 0 0,-1 0 0,1-1 0,0 1 0,0 0 0,-1-1 1,1 1-1,0-1 0,0 1 0,0-1 0,0 1 0,0-1 0,0 1 0,0-1 0,0 0 0,0 0 0,0 0 0,0 1 0,0-1 0,0 0 0,0 0 0,0 0 0,0-1 0,0 1 0,0 0 0,0 0 0,0 0 0,0-1 0,0 1 0,0-1 0,0 1 0,0-1 0,0 1 0,0-1 0,0 0 0,16-12-79,-4 4 12,-1-1 0,20-20 0,-2-6-222,35-56 1,-34 42 58,0 9 66,32-48-66,-61 86 210,0 1-7,-2 1 32,0 1 0,0 0-1,0 0 1,0 0-1,0-1 1,0 1 0,0 0-1,1 0 1,-1 0-1,0-1 1,0 1 0,0 0-1,0 0 1,0 0 0,0 0-1,1 0 1,-1-1-1,0 1 1,0 0 0,0 0-1,1 0 1,-1 0-1,0 0 1,0 0 0,0 0-1,0 0 1,1 0-1,-1 0 1,0-1 0,0 1-1,1 0 1,-1 0-1,0 0 1,0 0 0,0 1-1,1-1 1,-1 0-1,0 0 1,1 1 0,0 0 0,0 0-1,0 0 1,-1 1 0,1-1 0,0 0-1,-1 1 1,1-1 0,-1 0 0,0 1-1,1-1 1,-1 1 0,0-1 0,0 0-1,0 1 1,0-1 0,0 1 0,0-1-1,0 1 1,-1-1 0,1 0 0,0 1-1,-1 1 1,-14 27-4,13-25 4,-68 115-44,63-107 35,3-5 7,-1 0 0,1-1 1,-2 1-1,1-1 0,-1 0 0,-12 12 0,17-19 4,1 1 0,0-1 0,0 0 0,-1 1-1,1-1 1,0 0 0,-1 1 0,1-1 0,0 0 0,-1 0-1,1 1 1,0-1 0,-1 0 0,1 0 0,-1 0-1,1 0 1,0 0 0,-1 1 0,1-1 0,-1 0 0,1 0-1,-1 0 1,1 0 0,0 0 0,-1 0 0,1 0-1,-2-1 1,2 1 5,0 0-1,0-1 0,-1 1 1,1-1-1,0 1 0,0 0 1,0-1-1,-1 1 0,1-1 1,0 1-1,0-1 0,0 1 0,0-1 1,0 1-1,0-1 0,0 1 1,0 0-1,0-1 0,0 1 1,0-1-1,0 1 0,0-1 1,1 1-1,-1-1 0,0 1 1,1-1-1,30-69 362,-19 46-152,2 1 1,0 0 0,20-23-1,16-7 188,72-56 628,-120 108-994,0-1 1,0 1 0,1 0 0,-1 0 0,1 0-1,-1 1 1,1-1 0,-1 0 0,1 1-1,-1 0 1,1-1 0,0 1 0,4 1 0,-3-1-9,-3 0-19,0 0 0,0 0 0,0 1 0,0-1 0,0 1 0,0-1 0,0 0 0,0 1 0,0 0 0,0-1 0,0 1 0,0-1 0,0 1 0,0 0 0,0 0 0,-1 0 0,1 0 0,0-1 0,-1 1 0,1 0 0,0 0 0,-1 0 0,1 1 0,7 20-2,-8-21 2,1 1-5,0 1 1,0 0 0,-1 0 0,1-1 0,-1 1-1,0 0 1,0 0 0,0 0 0,0-1 0,0 1-1,-1 4 1,-1 7 5,-2 40-3,-24 148-23,11-115-60,18-73 42,2-12-36,2-10-3,30-74 9,-31 74 61,9-21 7,1 1 0,18-28 0,-25 47-1,32-36 42,-31 35-16,1 0 0,1 1 0,-1 0 0,1 1 0,1 0 0,0 0 0,0 1 0,0 1 0,1 0 0,-1 0 0,15-4 0,25 1 80,-50 9-103,0 0-1,0 0 0,0 0 0,0 1 0,0-1 1,0 0-1,0 0 0,0 0 0,-1 1 0,1-1 1,0 1-1,0-1 0,0 1 0,0-1 0,0 1 1,-1-1-1,1 1 0,0 0 0,0-1 0,-1 1 1,1 0-1,0 0 0,-1-1 0,1 1 0,0 1 1,6 18 3,-7-19-3,1 4 4,0 1 0,0 0 0,-1 0 0,0-1 0,0 1 0,0 0-1,-1 0 1,0-1 0,-2 11 0,1-7-3,-3 20 18,1 0 0,2 0-1,2 38 1,6-37-22,1-13 1,-7-17-5,0 1 0,0-1 0,0 0 0,1 1 0,-1-1 1,0 0-1,0 0 0,1 1 0,-1-1 0,0 0 0,1 0 0,-1 0 0,0 1 0,1-1 0,-1 0 0,0 0 0,1 0 0,-1 0 0,0 0 0,1 1 0,-1-1 0,0 0 0,1 0 0,-1 0 0,1 0 0,-1 0 0,0 0 0,1 0 1,-1-1-1,0 1 0,1 0 0,7-3-1,-1 0 1,1-1 0,-1 1 0,0-2 0,10-7 0,-7 5-2,64-45-31,-60 41 15,-6 5-20,0-1-1,-1 1 1,0-1 0,0-1-1,7-9 1,9-11-166,72-98-493,-79 103 548,-13 19 83,2-3-12,-4 5 13,-3 5 17,-4 5 20,1 1 0,0 0-1,1 0 1,0 0 0,0 0 0,1 1-1,0 0 1,1-1 0,0 1 0,1 0 0,0 0-1,0 0 1,1 0 0,0 0 0,1 0-1,0 0 1,4 13 0,-5-22 24,0 0 0,0-1 0,0 1 1,1 0-1,-1-1 0,0 1 0,0-1 0,1 1 0,-1 0 0,0-1 0,1 1 0,-1-1 1,1 1-1,-1-1 0,1 1 0,-1-1 0,1 1 0,-1-1 0,1 1 0,0-1 1,-1 0-1,1 1 0,-1-1 0,1 0 0,0 0 0,-1 0 0,1 1 0,0-1 1,-1 0-1,1 0 0,0 0 0,0 0 0,-1 0 0,1 0 0,0 0 0,-1 0 1,1 0-1,0-1 0,-1 1 0,1 0 0,0 0 0,-1 0 0,2-1 0,-1 0 2,0 0 0,1 1 0,-1-1 0,0 0 0,1 0 0,-1 0 0,0 0 0,0 0 0,0 0 0,0-1 0,0 1 0,0 0 0,1-3 0,3-3-2,20-28 2,-3-4 2,-21 36 0,1 0 0,-1-1 0,0 1 0,0-1 0,0 1 0,-1-1 0,1-5 0,-1 6 0,0 1 0,0 0 0,-1 0 0,1-1 0,-1 1 0,1 0 0,-1 0 0,0 0 0,0-1 0,0 1 0,-2-3 0,2 3 0,-1-1 0,-1 1 0,1-1 0,0 1 0,0 0 0,-1 0 0,0 0 0,-4-2 0,2 2-1,0 0 0,0 0 0,0 0 0,0 1 1,0 0-1,0 0 0,0 1 0,0-1 0,0 1 1,0 0-1,-1 0 0,1 1 0,0 0 0,0 0 0,-8 2 1,-3 2-7,0 1 1,-27 14 0,41-19 6,-5 3-11,0 0 1,0 1 0,0 0 0,1 0 0,0 0-1,0 1 1,0 0 0,-9 11 0,9-9-4,0 5-72,4-3 64,1 1 1,0 0 0,1-1-1,0 1 1,1 11 0,5-8-98,-1-6 85,1 0 0,0-1 0,0 0 0,0 0-1,1-1 1,0 0 0,1 0 0,-1 0 0,1-1 0,0 0 0,14 6 0,8-4 0,-16-7-11,16-10 19,36-16 0,-52 20 18,0-1 1,17-10-1,-9 3 4,41-21 2,-28 15 39,-1-1 0,58-48 1,-78 53 54,-16 15-21,-7 6-73,8-4 3,0-1 0,0 1 0,0 0 1,0 0-1,0 0 0,0 0 0,0-1 0,1 1 0,-1 1 0,0-1 1,0 0-1,1 0 0,-1 0 0,0 1 0,-1 3 2,-4 12 0,6-16-4,0 1 1,-1-1-1,1 1 0,0-1 1,0 1-1,0-1 1,0 1-1,0-1 1,0 1-1,1-1 1,-1 0-1,0 1 0,1-1 1,-1 1-1,1-1 1,0 0-1,-1 1 1,1-1-1,0 0 0,0 0 1,0 0-1,0 1 1,0-1-1,0 0 1,0 0-1,0 0 1,0 0-1,0-1 0,0 1 1,3 1-1,-1-1-4,1 0 0,0 0 0,-1 0-1,1 0 1,0-1 0,0 0 0,0 0 0,-1 0-1,1 0 1,6-1 0,9-3-11,0-1 0,0-1 0,0 0 0,32-16 0,22-10-4,-10 10 19,-60 20 2,1 1 1,0 0-1,0 0 1,1 0-1,-1 0 1,0 1-1,0 0 1,0 0-1,0 0 0,0 0 1,0 1-1,1-1 1,3 2-1,-2 1 2,0 0 1,0 0-1,0 1 0,0-1 0,-1 1 0,0 0 0,8 8 0,44 42 25,-55-53-27,1 0 1,-1 1-1,1-1 0,0 0 1,-1 0-1,1 0 0,0-1 1,0 1-1,0 0 0,0-1 1,0 0-1,-1 0 0,1 0 1,0 0-1,0 0 0,0-1 1,3 0-1,4-2 2,1 1 0,16-9 0,-20 8-3,-1 2 5,0-1 0,-1-1 0,1 1-1,-1-1 1,9-6 0,-1 0 0,-4 4-4,0-1 0,15-14 1,-9 4-3,-2 0 1,0-1 0,20-34 0,-32 48-1,16-27-1,-1-1-1,23-63 1,-33 77 0,3-13-11,19-103-7,-28 129 17,1 0-1,0 0 1,-1 0 0,0-1 0,0 1 0,0 0-1,0-1 1,-1 1 0,1 0 0,-3-5 0,0-3-2,-8-20-9,5 24-31,2 7 39,1-1-1,0 1 1,-1 0-1,1 0 1,0 0-1,-1 1 1,1-1-1,-1 1 1,1 0-1,-1 0 1,1 0 0,-1 0-1,1 1 1,-1-1-1,1 1 1,-1 0-1,1 0 1,0 0-1,-1 0 1,-3 3-1,-1 1-17,0-1-1,1 1 0,-1 0 0,1 1 0,0 0 0,1 0 1,-1 0-1,1 1 0,-6 9 0,-11 20-75,-24 54 0,38-70-66,-13 40 1,13-31 116,0-2 18,-13 50-206,17-57 184,-20 91-232,21-87 184,1 0-1,1-1 1,1 30-1,1-52 47,0 1 0,0-1 1,0 1-1,0-1 0,1 1 0,-1-1 0,0 1 1,1-1-1,-1 1 0,1-1 0,0 1 0,0-1 1,-1 0-1,1 1 0,0-1 0,0 0 0,2 2 0,6 5-3951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11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4488,'0'0'85,"3"0"-17,47 0 124,47-1-48,-54-1-3,78-14 0,-89 10-121,6 0 54,143-41 33,-147 34-47,-16 5-31,3-1-8,-1-1 0,-1 0 0,1-2 0,-2 0 0,0-1 0,17-16 0,52-53 112,-77 68 14,-4 1-80,0 0 0,6-27 0,-12 40-60,0-1-1,1 0 0,-1 1 1,0-1-1,0 1 1,0-1-1,0 1 0,0-1 1,0 0-1,0 1 1,0-1-1,0 1 0,-1-1 1,1 1-1,0-1 1,0 0-1,0 1 0,-1-1 1,1 0-1,-2-2 9,0-1 1,0 1-1,-1-1 0,1 1 1,-1 0-1,1 0 0,-1 0 1,0 0-1,0 0 0,0 1 1,-1-1-1,-4-2 0,1 1 12,-1 1-1,-1-1 0,1 1 0,0 0 0,-17-2 0,7 1-10,7 2 11,-1 0 0,1 1 0,-18 0 0,-99 6 106,105 0-19,2 6-67,0 0 0,-34 27 0,54-37-44,-1 0 0,1 0 0,-1 1-1,1-1 1,-1 1 0,1-1 0,0 1 0,0 0-1,-2 3 1,-10 23 11,1 0 0,-10 38-1,17-39 2,4-16-10,-1 12 0,1 0 0,1 0 0,1 0 1,5 29-1,15 132 17,-20-166-20,0-13-1,-1 0 0,0 0 0,0 0 0,-1 0 0,1 0 0,-1 0 0,0-1 0,-3 8 0,0 1 6,0 0 1,-1 0-1,-1-1 0,0 1 1,0-1-1,-1 0 0,-17 20 1,16-26-4,1 0 0,-1 0 0,0-1 1,-1-1-1,-13 7 0,2 0-1,19-11-10,1 1 1,0 0-1,-1-1 1,1 1-1,0 0 1,-1 0-1,1-1 1,0 1-1,0 0 1,0 0-1,0-1 0,0 1 1,-1 0-1,1 0 1,1 0-1,-1-1 1,0 1-1,0 0 1,0 0-1,0-1 1,0 1-1,1 0 1,-1 0-1,0-1 1,1 1-1,-1 0 1,1-1-1,-1 1 0,0 0 1,1-1-1,0 1 1,-1-1-1,1 1 1,-1-1-1,1 1 1,0-1-1,-1 1 1,1-1-1,0 1 1,3 2-580,13 16-3647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3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49 4400,'5'-4'306,"13"-24"697,-19 26-942,-1 1-1,1 0 0,-1 0 1,1 0-1,-1 1 1,1-1-1,-1 0 0,0 0 1,-2 0-1,-5-1-11,0 0 0,0 1-1,-1 0 1,1 0 0,0 1-1,0 1 1,-1-1 0,1 1-1,0 1 1,-16 4 0,15-4-37,-18 5 69,1 1 0,-42 18 0,52-19-56,-3 3 102,3 2-73,0 1 1,-24 25 0,32-25 5,5-1-41,0 0 0,1 1 1,-3 17-1,8-17 8,2-6-21,0 1-1,1-1 1,-1 0 0,2 0 0,6 8-1,0-7 9,-7-6-11,5 2 1,1 1-1,0-2 1,-1 1-1,1-1 1,1-1 0,-1 0-1,21 0 1,95-3 14,-119 1-14,1 0 0,-1-1 0,1 0 0,-1-1 0,16-5 0,-6 1-1,-2 2 2,-8 2 6,0 0 0,0-1 0,-1 0 0,11-5 0,11-9 184,33-23 1,-60 38 4,0 0 0,6-5 73,-8 7-248,0-1 0,1 1-1,-1 0 1,0-1 0,1 1 0,-1 0-1,0 0 1,1-1 0,-1 1 0,1 0-1,-1 0 1,1 0 0,-1 0-1,0-1 1,1 1 0,-1 0 0,1 0-1,-1 0 1,1 0 0,-1 0 0,1 0-1,-1 0 1,0 0 0,1 0 0,-1 0-1,1 1 1,-1-1 0,1 0 0,-1 0-1,0 0 1,1 0 0,-1 1-1,1-1 1,-1 0 0,1 1 0,2 4-13,-2-3-2,0 1 0,0-1 0,0 1-1,1-1 1,-1 0 0,1 1 0,0-1-1,0 0 1,0 0 0,0 0 0,0-1-1,0 1 1,0 0 0,1-1-1,-1 1 1,0-1 0,4 1 0,0 0-2,5 0-2,0-1-1,0 1 1,0-2 0,1 1-1,-1-2 1,14-1 0,109-12-1158,-56 4-4688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3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9 6728,'0'0'88,"-1"-1"-75,1 1 1,0-1-1,0 1 0,-1-1 1,1 1-1,-1-1 1,1 1-1,0-1 0,-1 1 1,1 0-1,-1-1 1,1 1-1,-1-1 0,1 1 1,-1 0-1,1 0 1,-1-1-1,1 1 0,-1 0 1,0 0-1,-61 7 386,8 0-175,-80 22 1,114-23-207,7-3 5,0 2 1,1-1 0,-13 8-1,-4 2 30,-32 22-1,59-35-46,-1 1 0,1 0 0,0 0 0,-1 1 0,1-1 0,0 0 0,0 1 0,0-1 0,1 1 0,-1-1 0,1 1 0,-1 0 0,1 0 0,0 0 0,0 0-1,0 0 1,0 0 0,1 0 0,-1 0 0,1 0 0,0 4 0,0-5-3,1 1 1,-1 0-1,1 0 0,0-1 0,0 1 1,0 0-1,1-1 0,-1 1 0,0-1 0,1 1 1,0-1-1,0 0 0,0 0 0,0 1 1,0-2-1,0 1 0,5 3 0,-5-3 0,-1-1-1,0 0-1,0 0 1,1 0-1,-1 0 1,0 0-1,1 0 1,-1-1-1,0 1 1,1-1-1,-1 1 1,1-1-1,-1 1 1,1-1-1,-1 0 0,1 0 1,-1 0-1,1 0 1,-1 0-1,3 0 1,2 0 2,1 0-2,-3 0-1,0 0 1,0 0-1,0-1 0,1 0 0,-1 0 0,0 0 1,5-2-1,132-45 28,-124 41-27,27-6 8,126-20 41,-133 31-46,-25 5 2,-6 1-5,0 0-1,0 0 1,0 1 0,-1 0 0,10 10-1,-15-14 0,1-1 0,-1 1 0,1 0-1,-1-1 1,0 1 0,1-1 0,-1 1-1,0 0 1,1 0 0,-1-1 0,0 1-1,0 0 1,0-1 0,0 1 0,0 0-1,0 0 1,0 1 0,0 20 3,-1 0 1,-1 0 0,-6 23-1,-2-16 10,-77 126 4,64-124-3,-184 258 25,205-285-39,0 0 0,0 0 0,-1-1 0,0 1 0,1 0 0,-1-1 1,0 0-1,-1 0 0,1 0 0,-6 4 0,-1 0 0,-25 15 2,33-21-2,0 0 0,0 0-1,0 0 1,0 0 0,1 0-1,-2 0 1,1-1 0,0 1 0,0-1-1,0 1 1,0-1 0,0 0 0,0 0-1,0 0 1,-3 0 0,-1-1 0,4 1 0,1 0-1,0 0 0,-1 0 0,1 0 0,0 0 0,0 0 1,-1-1-1,1 1 0,0 0 0,0-1 0,0 1 0,-1-1 0,1 0 1,0 1-1,0-1 0,-1-1 0,1 0 1,-1 0-1,1-1 0,0 1 1,0-1-1,1 1 1,-1-1-1,0 1 1,1-1-1,0 1 1,0-1-1,-1 1 0,1-1 1,1 0-1,-1 1 1,0-1-1,1-3 1,0 3-1,0-5 2,1 0 0,1 1 0,-1-1 1,1 1-1,1-1 0,-1 1 0,1 0 0,0 0 0,1 1 0,8-11 0,-7 9 0,7-10 4,1 1 0,1 1 1,0 0-1,25-19 0,-29 25-3,14-9 17,133-86 6,-122 80-11,142-101 9,-144 102-16,123-63 9,-129 76-2,-2 4-6,0 1 1,39-3-1,-48 12 18,-10 0-22,-1 0 0,1 0 0,-1 1 0,0 0 0,-1 0 0,1 1 0,9 10 0,-14-15-3,-1 1 0,1 0 1,-1-1-1,1 1 0,-1 0 1,1-1-1,-1 1 1,0 0-1,1 0 0,-1 0 1,0-1-1,0 1 0,1 0 1,-1 0-1,0 0 0,0 1 1,0 16 11,0 0 0,-1 0 1,-5 30-1,-2-24 33,-51 86 21,45-91-7,-12 8-19,-2 0 0,-1-2 0,-35 23 0,63-47-41,0-1 0,0 1-1,0 0 1,0 0 0,0-1 0,0 1 0,0-1-1,-1 1 1,1-1 0,0 0 0,0 1-1,-1-1 1,1 0 0,-3 0 0,0 0 0,-13-1 1,15 0-60,1 0 0,0 1 1,0-1-1,0 1 0,0-1 1,0 0-1,0 0 0,0 0 1,1 0-1,-1 0 0,0 0 1,0 0-1,1 0 0,-1 0 0,0 0 1,1 0-1,-1 0 0,0-1 1,-3-9-5423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3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5560,'-4'48'47,"-6"27"3,10-50-45,2 7-3,1-26-2,1 0 0,0 3-16,0 0 0,-1 1 0,0 0 0,0-1 1,-1 1-1,-1 0 0,0 0 0,0 20 0,-1-17 8,0-6-8,-1 0 0,1-1 0,-1 1 0,-4 10 0,-9 39-98,-28 69 0,36-109 104,2-7-3,1-1 0,-2 0 1,-9 15-1,9-16-1,0 1 8,0 0-1,0 1 1,0-1 0,1 1-1,0 0 1,1 0 0,0 0-1,-2 15 1,4-3 13,1-21-6,0 0-1,0 1 0,1-1 1,-1 0-1,0 1 0,0-1 1,0 0-1,0 0 0,0 1 1,1-1-1,-1 0 0,0 1 1,0-1-1,0 0 0,1 0 0,-1 1 1,0-1-1,1 0 0,-1 0 1,0 0-1,0 1 0,1-1 1,-1 0-1,0 0 0,1 0 1,-1 0-1,2 0 4,0 0 0,0 0 1,-1-1-1,1 1 0,-1-1 0,1 1 1,0-1-1,-1 0 0,1 0 0,-1 0 1,3-1-1,2-2 32,96-48 148,26-20-23,-56 28 215,53-38 32,-1-13 255,-114 86-545,1 0 1,1 1 0,0 1-1,0 0 1,0 1 0,1 0-1,14-4 1,-25 10-94,1 0-1,-1 0 1,1 0-1,-1 1 1,1-1-1,-1 1 1,1 0-1,-1-1 1,1 1-1,-1 0 1,0 1-1,0-1 1,0 0-1,1 1 1,-1-1 0,3 4-1,-2-3 3,0 1-6,0 0 0,1 0-1,-1 1 1,-1-1 0,1 1 0,0 0 0,-1 0-1,0 0 1,0 0 0,0 0 0,0 0-1,-1 0 1,1 1 0,-1-1 0,0 0 0,0 1-1,0 8 1,5 21 29,4 12-35,-10-44-17,0 1 1,1-1-1,-1 1 1,1-1-1,0 1 1,0-1 0,0 0-1,0 1 1,0-1-1,2 3 1,-2-4 0,0 0 0,0-1 0,0 1 0,0 0 0,1-1-1,-1 1 1,0 0 0,1-1 0,-1 0 0,0 1 0,1-1 0,-1 0 0,0 0 0,1 1 0,-1-1 0,0 0 0,1 0 0,-1-1 0,1 1 0,-1 0 0,0 0 0,3-2 0,124-29-45,-123 30 43,0 0-1,0-1 1,0 0-1,0 0 0,-1 0 1,1 0-1,-1-1 1,1 0-1,-1 0 1,0 0-1,0-1 0,4-3 1,19-30-1,-14 16 6,14-28 1,-26 46 0,-1 1 1,1-1-1,0 0 0,-1 1 1,1-1-1,-1 0 0,0 0 1,0 1-1,0-1 0,0 0 1,0 0-1,0 1 0,-1-1 1,0 0-1,1 1 1,-1-1-1,0 0 0,-2-2 1,2 2 3,-6-6 54,0 5-44,0-1-1,-1 2 0,0-1 1,1 1-1,-17-5 1,7 7 83,-12 7-33,-53 18 0,57-12 7,-13 13-28,-38 35 1,56-39-20,-22 33-1,32-40-23,1 2-1,-8 17 0,12-22-1,1-1 1,0 1-1,-3 17 0,5-22 0,2 1-1,-1-1 0,1 1 0,0 0 0,1 11 1,0-12-1,1 0-1,0 0 1,0 0 0,1-1 0,-1 1 0,1-1 0,0 1 0,1-1 0,-1 0 0,1 0-1,9 8 1,2-3-6,93 31-6,-81-35-8,118 3-11,-115-11-1,106-29-12,-113 22-9,84-51-23,-91 50 55,0-1 1,0-1-1,-1-1 0,-1 0 1,20-24-1,-19 21 9,7-9-48,-18 21 49,19-26-33,0 0-1,33-60 1,9-25-146,-63 111 164,1-3-4,-2 3 13,-1 3 12,-2 4 2,-3 10 2,-8 24 1,-5 16 0,-7 13 0,25-65 0,-45 109-4,36-89 3,-2-1-1,0-1 1,-15 21-1,23-36 0,0 0 0,-1 0 0,0 0 0,0 0 0,0 0 0,-5 3 0,-1-1-1,6-3-10,-4 0-3,8-4 14,0 1 0,-1-1 0,1 0 0,0 0 0,-1 0 0,1 1 0,0-1 0,0 0 0,0 0 0,0 0 0,0 0 0,0 0 0,0 1 0,0-2 0,3-12-3,0 1 0,0 0 0,1 0-1,12-23 1,-9 18 3,-3 8 0,0-1-1,0 0 0,12-18 0,-3 7 1,29-50 1,-28 51 1,20-22 0,-17 24 0,22-18 0,21-10 0,-4 8 1,-32 24 3,27-12 0,-48 26-3,0 0 0,-1 1 0,1-1-1,0 1 1,0 0 0,0 0 0,0 0 0,0 0-1,-1 0 1,1 0 0,0 1 0,0-1 0,0 1 0,-1 0-1,1 0 1,0 0 0,-1 0 0,4 2 0,-3-1 0,5 5 13,-6-5-13,-1 1 0,1-1 1,-1 1-1,0 0 0,0 0 1,0-1-1,0 1 0,1 4 1,-2-2 1,0-1 0,0 1 0,0 0 0,-1 0 0,0 0 0,0 0 1,0-1-1,-3 7 0,-48 121 25,12-47 12,25-55-34,-38 74 16,-9 13-5,54-96-10,6-11-106,0 0 1,1 0 0,1 0 0,-1 0-1,2 1 1,-1-1 0,1 0 0,1 0-1,3 11 1,10 40-4855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40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3864,'6'-5'4,"-3"5"24,0-1 0,0 1-1,-1-1 1,1 1 0,0 0 0,0 0 0,0 0 0,3 1 0,12-1 226,-1-3 66,-11 2-223,1 0 0,-1 0 0,0 1 0,9 0 1,-13 0-62,1 0 1,-1 1-1,1-1 1,-1 1-1,0 0 1,1 0-1,-1 0 1,0 0-1,1 0 1,-1 1-1,0-1 1,0 0-1,0 1 1,3 3-1,-3-3-13,0 1-1,0 0 0,0 0 0,0 0 1,0 0-1,-1 0 0,1 0 0,-1 1 1,0-1-1,0 0 0,0 1 0,-1-1 1,1 1-1,-1-1 0,0 4 0,1 3 2,0-7-13,-1 1 1,0-1-1,0 0 1,0 0-1,-1 1 0,1-1 1,-1 0-1,0 0 1,0 0-1,-1 4 1,-4 12 38,-1-1 1,-1 1-1,-1-1 1,0-1-1,-15 20 0,19-30-35,-26 24 85,-6-3 20,35-26-33,2-2-84,0-1 0,0 1 0,0 0 1,0 0-1,0 0 0,0-1 0,0 1 0,0 0 1,0 0-1,0 0 0,-1-1 0,1 1 1,0 0-1,0 0 0,0 0 0,0-1 0,0 1 1,0 0-1,-1 0 0,1 0 0,0 0 0,0 0 1,0-1-1,0 1 0,-1 0 0,1 0 0,0 0 1,0 0-1,0 0 0,-1 0 0,1 0 0,0 0 1,-1 0-1,1-1-1,-1 1 1,1 0 0,0 0 0,-1 0 0,1 0-1,0-1 1,-1 1 0,1 0 0,0 0 0,0-1 0,-1 1-1,1 0 1,0-1 0,0 1 0,-1 0 0,1-1 0,0 1-1,0 0 1,0-1 0,-1 1 0,1 0 0,0-1-1,0 1 1,0 0 0,0-1 0,0 1 0,0-1 0,0 1-1,0 0 1,0-1 0,0 1 0,0-1 0,0 1-1,0 0 1,0-1 0,0 1 0,1-1 0,1-16 69,-1 4-38,1 1 0,0-1-1,1 1 1,4-13 0,2 3 35,0 0 0,0 1 0,2 1 0,1 0 0,26-35-1,-26 42-45,-6 6 6,1 0 1,-1 1 0,1 0-1,11-8 1,32-21 137,61-33-1,-54 40-139,-34 20 21,4 2-13,48-4 1,-72 9-31,0 1 1,0 0-1,0 0 0,0 0 1,1 0-1,-1 1 1,0-1-1,0 1 0,0 0 1,0 0-1,0 0 1,4 2-1,3 2 5,22 10 6,-21-6 25,-4 0-29,-1-1 0,0 1-1,0 1 1,4 10 0,-8-6 9,-5 6-11,-2-1 1,0 0-1,0 1 0,-14 28 0,-33 60 3,7-16 0,15-29-11,16-39-5,10-16-2,-1 0 0,2 0 0,-1 0 0,1 1 1,-4 14-1,7-22 1,1-1 0,-1 1 0,1-1 0,0 1 0,-1-1 0,1 0 0,0 1 0,-1-1 0,1 0 0,0 1 0,-1-1 0,1 0 0,0 0 1,-1 0-1,1 0 0,0 1 0,0-1 0,-1 0 0,1 0 0,0-1 0,0 1 0,-1 0 0,2 0 0,28-6-993,2-3-3943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29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1 10672,'-1'3'137,"-15"38"-11,0-3 283,-67 131 400,72-151-780,6-11 4,1 1-1,0 0 1,0 0-1,-2 9 1,-7 23 100,2 0 1,-11 78-1,20-98-113,-1 43 120,3-40-38,5 37 0,-3-49-43,0-1 0,0 1 1,1-1-1,1 0 1,0 1-1,0-2 0,8 14 1,-8-17-20,0-1 0,0 0 0,0 0 0,0-1 1,1 1-1,8 5 0,-12-9-34,-1-1 0,1 0 0,0 0 0,0 0 0,-1 0 0,1 0 0,0 0 0,0 0 0,-1 0 0,1 0 0,0 0 0,0 0 0,-1-1 0,1 1 0,0 0 0,-1 0 0,1-1 0,0 1 0,-1 0 0,1-1 0,0 1 0,-1-1 0,1 1 0,-1-1 0,1 1 0,0-2 0,0 1 5,13-19-1671,1-3-6726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40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54 4488,'39'-33'249,"-39"33"-237,0-1 0,1 1 0,-1 0-1,0 0 1,1 0 0,-1-1 0,0 1-1,0 0 1,1 0 0,-1 0 0,0 0 0,1 0-1,-1 0 1,0 0 0,1 0 0,-1-1-1,0 1 1,1 0 0,-1 0 0,0 0 0,1 1-1,-1-1 1,0 0 0,1 0 0,-1 0-1,0 0 1,1 0 0,-1 0 0,0 0 0,1 1-1,-1-1 1,0 0 0,1 0 0,-1 0-1,0 1 1,0-1 0,1 0 0,-1 0 0,0 1-1,0-1 1,0 0 0,1 1 0,-1 0 11,1 0 0,0 0 1,-1 0-1,1 0 0,-1 0 1,0 0-1,1 0 0,-1 0 1,0 1-1,0-1 0,0 0 1,0 0-1,0 0 0,0 0 1,0 2-1,-39 114 634,11-36-377,9 17 12,18-94-218,-1 3 12,21-25 62,18-25-62,92-107 132,-80 101-171,48-36 25,-94 81-67,-17 54-23,12-43 14,0 0 0,1 1-1,-1-1 1,2 1 0,-1-1 0,1 1 0,0-1 0,2 13 0,-1-12-1,0-2 1,0 0 1,0 0-1,0 0 0,1 0 0,0 0 0,0-1 0,1 1 0,0-1 0,0 1 0,0-1 0,0 0 0,6 5 0,-5-4-1,-2-2 1,1-1-1,-1 0 1,1 0-1,0 0 1,0 0 0,0 0-1,0-1 1,0 1-1,1-1 1,-1 0-1,8 4 1,-9-5 1,6-2-23,12-7-221,32-20 0,-42 23-131,47-27-3822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4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17 4760,'2'-3'1,"12"-9"70,-12 11 2,-5 6-1,2 0-59,0-3-6,1-1 0,-1 1 0,0 0 0,1-1 1,-1 1-1,0 0 0,0-1 0,0 1 0,0-1 0,0 0 0,-1 1 0,1-1 0,-3 2 0,-131 153 248,130-150-243,0 0 1,1 1-1,0 0 1,0 0-1,-3 9 0,-1 3 1,-1-2-6,-10 26 52,15-35-30,2-3-13,0 0 0,0-1 1,0 1-1,1 0 0,0 0 0,0 0 0,0 0 0,1 0 1,-1 10-1,2-14 16,1-3 0,33-29 27,2-4 10,-32 30-66,39-36 180,88-62 0,-8 21 513,-124 81-690,1 1 0,-1-1-1,1 1 1,-1-1 0,1 1 0,0 0-1,-1-1 1,1 1 0,0 0 0,-1-1 0,1 1-1,0 0 1,-1 0 0,1-1 0,0 1-1,0 0 1,-1 0 0,1 0 0,0 0-1,0 0 1,-1 0 0,1 0 0,0 0 0,0 1-1,-1-1 1,1 0 0,0 0 0,-1 0-1,1 1 1,0-1 0,-1 0 0,1 1-1,0-1 1,-1 1 0,1-1 0,-1 1 0,1-1-1,-1 1 1,1-1 0,-1 1 0,1 0-1,-1-1 1,1 1 0,-1 0 0,0-1-1,1 1 1,-1 0 0,0-1 0,0 1-1,1 1 1,0 5 10,0 0-1,0 0 0,0 0 1,-1 11-1,0-16-11,0 15 9,1-1 0,1 1 1,1-1-1,0 0 0,9 28 1,-12-43-14,0-1 1,1 1-1,-1-1 0,0 1 1,0-1-1,1 1 1,-1-1-1,0 1 0,1-1 1,-1 1-1,1-1 1,-1 1-1,0-1 0,1 0 1,-1 1-1,1-1 1,-1 0-1,1 1 0,0-1 1,1 0-1,0 1 1,0-1-1,0 0 1,0 0-1,0-1 1,-1 1-1,1 0 1,0-1-1,0 1 1,0-1-1,-1 1 0,1-1 1,2-1-1,44-24 2,3-4-2,-14 7 0,-5 3 0,4-2 1,-25 15 2,25-19 1,-30 22-4,-19 12 0,4 1-2,0-1 0,0 1 0,1 1 0,0 0 0,1 0 1,0 1-1,0 0 0,1 0 0,-8 20 0,13-28 1,0 1-1,0 0 1,0 0 0,1-1 0,0 1-1,-1 0 1,1 0 0,0 0-1,1 0 1,-1 0 0,1-1-1,0 1 1,0 0 0,0 0 0,0-1-1,3 6 1,-3-5-1,6 4-11,-1-5 10,0 0 0,-1-1 1,1 0-1,0 0 0,0 0 1,0-1-1,0 0 0,10 0 1,1-3-38,90-33-30,-86 27-18,-1-1 0,0 0 0,-1-2 0,28-18 0,-20 11-502,39-26-3390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4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34 3952,'1'-27'0,"-1"27"0,0 0 0,0-1 0,0 1 0,0 0 0,-1 0 0,1 0 0,0-1 0,0 1 0,0 0 0,0 0 0,0 0 0,0-1 0,-1 1 0,1 0 0,0 0 0,0 0 0,0 0 0,0 0 0,-1-1 0,1 1 0,0 0 0,0 0 0,0 0 0,-1 0 0,1 0 0,0 0 0,0 0 0,0 0 0,-1 0 0,1 0 0,0 0 0,-1 0 0,-1-1 0,1 1 0,-1 0 0,0-1 0,1 1 0,-1 0 0,0 0 0,1 0 1,-1 0-1,0 0 0,0 0 0,1 0 0,-1 1 0,-1 0 0,-35 14 6,-15 19-5,-8 13-1,-5 7 0,3 1 0,10-7 0,-9 17-7,55-57 5,1-1 0,1 1 1,0 1-1,0-1 0,0 1 1,-5 15-1,9-18-11,1 4-3,3-2 0,15-3 8,11-3 69,0-2 0,44-5 0,-16 1 39,-37 3 136,-17 0-202,0 0-1,-1 1 1,1 0-1,0 0 1,0 0-1,0 0 1,-1 0-1,1 0 1,0 1-1,0-1 1,-1 1 0,1 0-1,0 0 1,-1 0-1,1 0 1,3 3-1,-4-3-20,-1 0-1,0 0 0,0 0 1,0 0-1,0 0 0,0 0 1,0 0-1,0 0 0,0 1 1,-1-1-1,1 0 0,0 1 1,-1-1-1,1 1 0,-1-1 1,1 1-1,-1-1 0,0 1 1,0-1-1,0 1 0,0-1 1,0 1-1,0-1 0,0 1 1,0-1-1,0 1 0,-1-1 1,1 1-1,0-1 0,-2 3 1,0 3 13,1-5-16,1 1 0,-1-1 0,0 0 0,0 1 0,-1-1 0,1 0 0,0 0 0,-1 0 1,1 0-1,-1 0 0,0 0 0,1 0 0,-1-1 0,-4 4 0,-22 19 106,-1-1 0,-36 20 0,57-38-93,-1-1-1,1 0 0,-1 0 1,0-1-1,0-1 0,-1 1 1,1-1-1,-12 1 0,20-3-19,1 0-1,-1-1 1,0 1-1,0 0 1,0 0-1,1 0 1,-1 0-1,0-1 1,0 1-1,1 0 1,-1-1-1,0 1 1,1-1-1,-1 1 1,0-1-1,1 1 1,-1-1-1,0 1 1,1-1-1,-1 0 1,1 1-1,-1-1 1,1 0-1,-2-2 5,-8-15 1,10 16-40,0 0-1,-1 0 0,1 1 1,0-1-1,1 0 0,-1 0 1,0 0-1,0 0 0,1 0 1,-1 0-1,1 0 1,0 0-1,0 1 0,-1-1 1,1 0-1,0 1 0,0-1 1,0 0-1,1 1 0,2-3 1,12-16-3428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4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279 157 4576,'3'0'-8,"0"0"0,1 1 0,-1-1 0,0 1 0,0-1-1,1 1 1,-1 0 0,0 0 0,0 1 0,0-1 0,0 1 0,0-1 0,-1 1 0,1 0 0,0 0 0,-1 0 0,1 1 0,2 3 0,-4-4 7,0 0 1,-1 1 0,1-1-1,-1 1 1,0 0 0,0-1-1,0 1 1,0-1 0,0 1-1,0-1 1,0 1 0,-1-1-1,0 1 1,1-1 0,-1 1-1,-2 3 1,2-4 0,-6 21 27,-16 33 0,2-8 51,16-36-67,3-9 0,1 0 0,0 0 0,0 0 0,0 0 0,0 0 0,0 0 0,1 1 0,-1-1 0,1 0 0,0 5 0,3 42 145,-2-49-142,-1 0 0,1 0 1,-1 0-1,1 1 0,-1-1 0,1 0 0,0 0 0,-1 0 0,1 0 1,0 0-1,0 0 0,0-1 0,0 1 0,0 0 0,0 0 0,0-1 1,0 1-1,0 0 0,0-1 0,0 1 0,1-1 0,-1 0 0,0 1 1,0-1-1,0 0 0,1 1 0,-1-1 0,0 0 0,1 0 0,-1 0 1,0 0-1,0-1 0,1 1 0,-1 0 0,0 0 0,0-1 0,2 0 1,5-1 19,0 0 0,-1-1 0,14-7 0,-19 9-41,14-6 80,0 0 1,-1 0 0,19-14-1,-32 20-58,1-1 0,-1 1-1,0-1 1,0 1-1,0-1 1,-1 0-1,1 0 1,0 0-1,-1 0 1,1 0-1,-1 0 1,1-1-1,0-1 1,4-7 15,2-1-10,-5 7-3,1 0 1,-1 0 0,-1 0 0,1 0-1,-1-1 1,3-8 0,-1 1 16,-1 0 0,0 0 1,3-25-1,-9 26 53,-3 3-63,-1 1-1,0-1 1,0 2 0,-10-10-1,2 9 52,-16 1-24,-41-5 1,53 10-36,0 2-1,0 0 1,0 1 0,0 1 0,-25 6 0,30-6-11,0 1 1,1 0 1,0 1 0,0 0-1,0 1 1,1 0-1,0 1 1,-14 9-1,16-9-2,-6 6 16,5 2-14,1 0 0,1 1 1,-12 23-1,16-19 2,4 4-3,1 0 1,4 29-1,-3-46-4,0 1 0,1-1 1,0 1-1,0-1 0,1 0 0,-1 0 0,2 0 0,-1 0 0,0 0 1,1-1-1,0 1 0,6 5 0,-5-5 0,8 4 7,2-4-4,1 0 0,0 0 0,22 3 0,-17-8 4,113-22 17,-104 13 30,-13 2-21,2-1-7,0 0 0,-1 0 0,0-2 1,-1 0-1,1-1 0,16-14 0,2-4 156,61-63 1,84-74 288,-106 113-359,84-53 152,-144 97-258,4 11-2,9 12-3,-22-11-3,-1-1 0,-1 2 0,1-1 0,-1 0 0,1 1 1,-1 0-1,0 0 0,-1 0 0,0 1 0,1-1 0,3 10 0,-2-1-4,-1-1 0,0 1 0,3 16 0,-6-19-7,0-1 1,-1 0-1,0 1 1,0-1-1,-1 1 1,0-1-1,-1 0 0,-1 0 1,1 1-1,-1-2 1,-1 1-1,0 0 0,0-1 1,-1 1-1,-7 8 1,6-8-2,-2 0 0,0 0 0,0-1 0,0 0 0,-1 0-1,-1-1 1,-14 10 0,14-10 8,0-1-1,1 1 1,-15 17-1,13-9 5,11-14-66,-1-1-1,1 1 1,-1-1 0,1 0 0,0 1 0,0-1 0,0 1 0,0-1-1,0 1 1,0-1 0,0 1 0,0-1 0,1 3 0,1 4-4633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4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1 785 3952,'0'0'56,"3"5"-9,5 11-47,21 37 834,-26-49-715,0 1 1,0-1-1,0 0 0,1 0 0,-1 0 0,1 0 0,0-1 0,0 0 0,6 4 0,-4-8 121,-5 1-233,9-3 53,0 0 0,-1-1 1,1-1-1,-1 0 0,0 0 1,0 0-1,10-10 0,97-73 181,-92 65-66,84-126 80,-90 115-54,109-250 544,-116 258-704,-5 10 67,-1 0 1,7-28 0,-6 20 27,1-1 179,-1-1-1,-1 0 0,3-48 0,-18 84-7,-3 30-183,-46 123 52,50-145-171,7-13-4,-1 1 1,1-1 0,0 1-1,1 0 1,-1-1-1,0 13 1,-6 37 10,4 14-8,6 1 1,6-9-3,3-16-2,-1-18 0,-1-11 0,2-6 0,-5-11 0,-5 0 0,16-4 0,0-4 11,28-19 0,-25 14 15,42-20-1,-42 26 3,35-9 0,-52 17-23,0-1 0,0 1 0,0 0 0,0 0 0,1 1 0,-1-1 0,0 1 0,0-1 0,0 1 0,0 0 0,0 0 1,0 0-1,0 1 0,-1-1 0,1 1 0,0-1 0,-1 1 0,1 0 0,-1 0 0,4 4 0,-3-3 2,6 7 47,-6-1-45,0 1 1,0-1 0,0 0 0,-1 1-1,0-1 1,0 13 0,-4-5 11,-11 25 4,9-34-23,-1 1 0,1-1-1,-10 12 1,-20 20 3,-2-5-3,-3-8-2,34-24 0,0 0 0,0-1 0,-1 0 0,-10 3 0,9-4-1,-1 0 1,0 0 0,0-1 0,1-1 0,-1 1 0,-8-3-1,13 3 1,1 0-1,0-1 1,0 1-1,0-1 1,0 1 0,0-1-1,0 0 1,0 0-1,0 0 1,0 0-1,0-1 1,0 1-1,-2-2 1,-4-4 0,-2 2-1,6 3-1,1 0 1,-1 0-1,1-1 0,0 1 0,0-1 1,0 1-1,-4-6 0,-1-2-2,1 0 0,-1 0 0,-7-17 0,12 13-29,3 2 19,1 0 0,0 0 0,1 0 0,0 0 1,1 0-1,0 0 0,7-15 0,2 0-747,31-51-1,-3 13-5604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4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6104,'3'2'0,"0"0"0,-1 1 0,1-1 0,-1 0 0,0 1 0,0 0 0,3 4 0,-2 7 0,-4-10-2,1 1 2,0-1-1,0 1 1,0-1-1,-1 1 0,0-1 1,0 0-1,0 1 0,-4 7 1,3-5 0,-6 17 14,0-1 1,-14 26-1,5-9 23,13-32-12,1 1 1,0-1-1,1 1 0,0 0 1,1 0-1,-1 0 0,1 15 1,1-23-7,1 1 0,-1 0 0,0-1 0,1 1 0,-1 0 0,1-1 0,-1 1 0,1 0 1,0-1-1,0 1 0,0-1 0,-1 1 0,2-1 0,-1 0 0,0 1 0,0-1 0,0 0 0,1 0 0,-1 1 0,0-1 1,1 0-1,-1-1 0,1 1 0,-1 0 0,1 0 0,0-1 0,-1 1 0,1-1 0,0 1 0,-1-1 0,1 0 1,0 1-1,0-1 0,-1 0 0,3 0 0,2 0 40,1-1 1,-1 1 0,0-1-1,0 0 1,1 0 0,-1-1-1,8-2 1,-5 0-26,-5 3-9,-1 0 1,0-1-1,0 1 1,0-1 0,0 0-1,0 0 1,0 0-1,4-4 1,61-58 227,-55 48-106,-8 8-95,4-7 0,0 0 0,-1 0 1,-1 0-1,6-19 0,13-52 451,-26 85-343,2-4 32,-2 3-179,0 3 167,-20 67 196,-8 51-172,21-84-91,-3 57-1,4-22-6,-19 159 92,14-122-124,9-90-48,-2 16 16,-1 0 0,-11 35 0,10-44 59,0 1 1,-4 38 0,10-60 319,5-6-346,11-6-294,0-1-1,18-15 1,-23 17-444,43-33-6297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4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899 14 8792,'-7'-3'-11,"1"1"1,-1 0-1,1 1 1,-1 0-1,0 0 1,1 0-1,-13 0 1,11 1-10,1-1-3,1 1 1,0 0-1,0 0 1,-1 0 0,-11 3-1,2 1 4,-50 10 5,-8 8 14,-10 11 0,-13 13 0,-9 10 1,92-49 1,-23 13 3,1 2 0,1 1 0,-39 35 1,-19 28 12,88-81-15,1 0-1,0 0 0,0 0 0,1 0 0,-1 1 0,1-1 1,0 1-1,1 0 0,-1 0 0,1 0 0,0 0 0,1 1 1,-1 6-1,1-8-1,1 10 13,3-3-10,1 0 0,0-1 1,12 22-1,-16-32-4,1 0 1,-1 0-1,1-1 1,-1 1-1,1 0 0,0 0 1,-1-1-1,1 1 1,0-1-1,-1 1 0,1 0 1,0-1-1,0 1 1,0-1-1,-1 0 0,2 1 1,18 8-200,1-2 1,-1 0 0,1-2-1,29 5 1,36 5-4802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4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842 361 7352,'-5'-1'0,"0"0"-3,0 0 0,0 1 1,0-1-1,0 1 1,0 0-1,0 1 0,-8 1 1,-10 0-9,-118 20-27,-70 24-24,163-34 34,6-2 12,-186 51-16,176-38 33,47-20 0,0-1 0,1 1 0,-1 0 0,1 0 0,0 0 0,0 0 0,0 1 0,-5 5 0,9-8 0,0-1 0,0 1 0,1 0 0,-1-1 0,0 1 0,0-1 0,1 1 0,-1 0 0,0-1 0,1 1 0,-1-1-1,1 1 1,-1-1 0,0 1 0,1-1 0,-1 1 0,1-1 0,0 1 0,-1-1 0,1 0 0,-1 1 0,1-1 0,-1 0 0,1 1-1,0-1 1,-1 0 0,2 0 0,-1 1 0,5 2 1,-3-1-1,0-1 0,0 1 0,0-1 0,1 0-1,-1 0 1,0-1 0,0 1 0,0 0 0,6-1 0,43 6 5,24-6-3,5-8 2,-7-7-3,-16-1-2,-19-1 0,-30 11 0,-6 4 0,0 0 0,1 0 0,-1 0 0,0 0 0,0 1 0,1-1 1,-1 1-1,1 0 0,3-1 0,-11 5 2,-1 0 1,0 1-1,1-1 0,-1 1 1,1 0-1,-7 9 0,-22 28 8,29-37-9,1 0 3,1 0 0,-1 1 0,1-1 0,-1 1 0,1-1 0,1 1-1,-1 0 1,1-1 0,0 1 0,0 0 0,0 0 0,0 0 0,1 10 0,0-10 1,2 9 35,5 2-20,0-1 1,17 25-1,-24-39-15,1 0-1,-1 0 0,1-1 1,0 1-1,-1 0 1,1 0-1,0-1 1,0 1-1,0 0 1,-1-1-1,1 1 0,0-1 1,0 1-1,2 0 1,13 5 13,1-1 1,0 0 0,0-1-1,27 2 1,-13-7 49,156-38 36,-148 26-16,-12 3-43,7-3-6,-1-1-1,0-1 0,46-31 1,63-66 70,-115 83-2,94-137 42,-99 131-41,-7 10-51,11-18 47,31-72-1,-21 30 50,-35 84-146,-1 0-1,1-1 0,-1 1 0,0 0 1,1 0-1,-1-1 0,0 1 0,0 0 1,0-1-1,0 1 0,0 0 0,0 0 0,0-1 1,0 1-1,-1 0 0,1 0 0,0-1 1,-1 1-1,1 0 0,-1 0 0,1 0 1,-1-1-1,0 1 0,1 0 0,-1 0 1,0 0-1,0 0 0,0 0 0,0 1 0,0-1 1,0 0-1,0 0 0,0 1 0,0-1 1,-2 0-1,2 0 0,-10-1 81,-12 5-48,0 1 1,-29 8-1,27-3 36,-107 61 26,129-68-96,-1 1 0,1-1 0,0 0-1,0 1 1,0-1 0,-3 5 0,-105 130 43,91-105-8,-55 101 17,58-101-39,2 0 0,-18 57-1,30-72 17,4-9-27,0 1 1,0-1 0,1 0 0,0 1 0,5 11-1,0-13 28,-5-6-28,2 1-1,0 0 0,0 0 0,0 0 0,1-1 0,-1 1 0,0-1 0,1 0 0,-1-1 1,1 1-1,-1-1 0,1 0 0,-1 0 0,1 0 0,-1 0 0,9-3 0,119-29 65,50-30 24,-144 47-84,-1-1 43,135-96 20,-138 86-19,138-119 22,-139 117-42,156-126 88,-183 150-103,1-4 2,-28 17 9,10-4-29,-31 21 8,-13 15 2,-15 25-8,3 11 1,6 5-3,42-55-3,1-1-4,1 2 1,-25 51-1,9 9-7,32-85 10,1 0 1,-1 0-1,0 0 0,1 1 1,0-1-1,0 0 0,0 0 1,0 1-1,0-1 0,1 0 1,0 0-1,-1 1 0,1-1 1,0 0-1,0 0 0,1 0 1,2 4-1,-3-3 0,1-2 0,0 1 0,1 0 0,-1-1 1,1 1-1,-1-1 0,1 1 0,0-1 0,-1 0 0,1 0 0,0-1 1,1 1-1,-1-1 0,0 1 0,0-1 0,6 1 0,-5 0 0,11 0-10,14-2 6,49-9 0,-35 0-9,61-20 0,-76 20 8,1-1-33,100-56-27,-122 62 41,1-1 0,-1 1-1,0-1 1,-1-1 0,11-10 0,-1 0 3,-1 3 7,-6 5-33,0-1 1,14-16 0,39-51-380,-61 75 328,-2 2 87,0 0 1,0 0-1,0 0 1,-1 0-1,1 0 1,0 0-1,0 0 1,1 1-1,-1-1 1,-1 2-1,-8 8-53,1 1 0,0 1 0,1-1 0,-11 22 0,18-31 53,0-1 0,0 1 1,0 0-1,0 0 1,0 0-1,1 0 0,-1-1 1,1 1-1,0 0 0,0 0 1,0 0-1,0 0 0,0 0 1,1 0-1,-1 0 1,1-1-1,0 1 0,0 0 1,0 0-1,3 4 0,1-6-28,17-6 23,0-1 1,29-13-1,-28 11 8,12-8 8,-30 13 2,-1 0 0,0 0 0,-1 0 0,1 0 0,-1-1 0,4-4 0,23-38 1,-24 34 0,-1 1 1,-1-1-1,0 0 0,0 0 1,3-23-1,-8 19 6,-1 9-6,-1-1 1,0 1-1,-1-1 1,0 1-1,0 0 1,-9-11-1,13 17 0,-1 1 0,1-1 0,-1 0-1,1 1 1,-1-1 0,1 1 0,-1-1-1,0 1 1,1-1 0,-1 1 0,0 0-1,1-1 1,-1 1 0,0 0 0,0 0-1,0 0 1,0-1 0,-11-1 2,0 1 0,0 0-1,0 0 1,0 1 0,-22 3 0,10 4 5,-102 58 8,60-21-4,41-26-11,-56 41 1,47-32-3,-50 53 0,83-79 1,0 1-1,-1-1 0,1 1 1,0-1-1,0 1 0,0-1 1,0 1-1,0 0 0,-1 3 1,-1 5-2,-1 0 0,2 1 0,0 0 0,0-1 0,0 1 0,1 15 0,1-25 1,0 0-1,0 0 0,1 0 1,-1 0-1,0 0 0,0 0 1,1 0-1,-1 0 0,0 0 1,1 0-1,-1 0 0,1 0 0,-1 0 1,2 1-1,14 20-16,37 37 0,-51-57 12,0-1 1,0 1-1,0-1 0,0 1 0,0-1 0,0 0 1,0 1-1,3 0 0,31 12-28,54 15 0,-87-28 28,0-1-1,0 1 1,0-1-1,0 1 1,0-1-1,0 0 1,4-1-1,150-23-61,-123 14 16,135-57-8,-137 50 47,44-31-1,-57 33 14,0 0-1,21-22 0,-17 10 1,-2-1 1,0-1 0,19-39-1,-25 39 14,-9 14-7,49-125 34,-28 62-3,-25 75-29,-1-1 0,0 0 0,0 0 0,0 0-1,-1 0 1,1 0 0,-1 0 0,0 0 0,0 1 0,-1-1-1,1 0 1,-1 0 0,1 0 0,-1 0 0,0 0-1,-1 0 1,1 1 0,-1-1 0,0 1 0,0-1-1,0 1 1,-3-5 0,1 5 39,-3 0 12,6 3-53,0 1-1,0-1 1,0 1-1,0-1 1,0 1-1,1 0 0,-1-1 1,0 1-1,0 0 1,1 0-1,-1 0 1,0 0-1,1-1 1,-1 3-1,-2 2 0,1-1-1,0 1 0,0-1 1,0 1-1,1 0 0,0 0 1,0 0-1,0 0 0,0 0 1,1 0-1,0 0 0,0 0 1,0 0-1,2 8 0,5 25-3,27 85-25,-32-112 21,2 26-29,-3-28 20,-1 0 1,-1 1-1,0-1 1,0 0-1,-1 0 1,0 0-1,0 0 0,-1-1 1,-7 16-1,2-11-8,-1 0 0,0-1 0,-1 0-1,-1 0 1,1-1 0,-15 10 0,14-10 0,0-1 1,1 2-1,0-1 1,1 1 0,-9 16-1,17-26-15,0 0 0,0 0 0,1 0 0,-1 0 0,1 0 0,-1 0 0,1 1 0,0-1 0,0 0 0,0 0 0,0 1 0,0-1 0,1 0 0,-1 0 0,1 0 0,0 4 0,0-2-437,5 15-4409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4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7000,'0'0'0,"-23"8"0,-8 7 0,-15 11 0,2 0-4776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50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18 2784,'0'0'1636,"-5"-2"-1056,-3-1-471,0 0 1,0 1 0,-1 0-1,0 0 1,1 1-1,-1 0 1,0 0 0,1 1-1,-12 1 1,-95 8 446,110-9-521,0 1 1,0 0 0,0 0-1,0 0 1,0 1 0,0-1-1,0 1 1,-9 5 0,1 1 9,-28 15 29,36-20-46,1 1 0,0-1 0,-1 1 0,1 0 0,1 0 0,-1 1 0,1-1 1,-1 1-1,1-1 0,0 1 0,1 0 0,-1 0 0,-1 6 0,1-4-4,2-6-13,1 1-1,-1 0 1,0-1-1,0 1 0,1 0 1,-1 0-1,1-1 1,0 1-1,0 0 1,-1 0-1,1 0 1,0 0-1,1 0 1,-1 0-1,0-1 1,0 1-1,2 2 1,-1 4 13,7 21 10,-1-18 27,3-1-40,1 0 0,1-1 0,-1 0-1,1-1 1,0-1 0,1 0 0,27 11 0,31 5 27,-66-22-47,63 23 54,-59-21-38,-1 1 0,0 0 0,0 0 0,0 1 0,0 0 0,9 8-1,-17-12-10,0-1-1,0 1 0,0-1 0,0 1 0,0 0 0,0-1 0,0 1 1,0 0-1,0-1 0,-1 1 0,1-1 0,0 1 0,0 0 0,0-1 1,-1 1-1,1-1 0,0 1 0,-1-1 0,1 1 0,0-1 0,-1 1 1,1-1-1,-1 1 0,1-1 0,-1 0 0,1 1 0,-1 0 0,0-1 5,-7 6 10,0 0 0,-1 0 1,0-1-1,0 0 0,0-1 1,-1 0-1,0 0 0,1-1 1,-13 2-1,4 0-5,-9 4 55,0-2 1,-42 6-1,46-10-50,-17 3 120,1-2-1,-53-1 1,87-3-40,-2-2 17,7 2-113,0 0 0,0 0 0,-1 0-1,1 0 1,0 0 0,0 0 0,0 0 0,-1-1 0,1 1-1,0 0 1,0 0 0,0 0 0,0 0 0,-1 0 0,1 0-1,0 0 1,0-1 0,0 1 0,0 0 0,0 0 0,0 0 0,-1 0-1,1-1 1,0 1 0,0 0 0,0 0 0,0 0 0,0 0-1,0-1 1,0 1 0,0 0 0,0 0 0,0 0 0,0-1-1,0 1 1,0 0 0,0 0 0,0 0 0,0-1 0,0 1-1,0 0 1,0 0 0,0 0 0,0-1 0,0 1 0,0 0 0,0 0-1,1 0 1,-1 0 0,0-1 0,0 1 0,0 0 0,0 0-1,0 0 1,1 0 0,-1-1 0,15-8 92,-10 7-80,0 1 0,-1 0 0,1 0 0,0 0 0,0 1 0,0-1 0,0 1 0,-1 1 0,1-1 0,0 0 0,0 1 0,0 0 0,0 1 0,-1-1 0,1 1 0,-1-1 0,6 4 0,-4 2 64,-3-2-67,-1 1 0,1 0 0,-1 0 0,0 0 0,0 0 0,-1 0 0,0 0 0,0 0 0,0 0 0,-1 0 0,0 1 0,-1 10 0,-9 186 175,9-185-179,1-11 2,-1 0 1,1 1 0,1-1 0,1 9 0,1 4 23,10 29 1,-6-39 4,3-3-26,0 0 1,1-1 0,21 9-1,-31-14-9,1-1-1,-1 1 1,0-1 0,1 1-1,-1-1 1,1 0-1,-1 0 1,1 0-1,-1 0 1,0 0-1,3 0 1,22-3-306,-1-1-1,0-1 1,37-13 0,19-9-6079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45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668 174 2696,'-8'4'256,"-26"8"135,-39 8-1,5-1-166,5 3-26,-49 23 39,97-39-166,-15 7 17,1 2 0,1 0 1,-30 23-1,-41 42 175,96-78-235,-1 1 0,2-1 1,-1 1-1,0 0 0,0 0 1,1 0-1,0 0 0,0 1 1,0-1-1,0 1 0,-2 4 1,0 3 17,-8 24 21,11-32-50,0 0 0,1 0-1,0 0 1,0 0 0,0 0 0,0 0 0,0 0 0,1 0 0,-1 0 0,1-1-1,0 1 1,0 0 0,0 0 0,0 0 0,0-1 0,1 1 0,-1 0-1,1-1 1,2 3 0,-3-4-6,-1 0-6,0-1 1,0 0-1,0 0 1,0 1-1,1-1 1,-1 0-1,0 0 1,0 1-1,1-1 1,-1 0 0,0 0-1,0 0 1,1 1-1,-1-1 1,0 0-1,0 0 1,1 0-1,-1 0 1,0 0-1,1 0 1,-1 0-1,0 0 1,0 0-1,1 1 1,-1-1-1,0 0 1,1-1-1,-1 1 1,5 1 21,-1-1 0,1 0 0,0 0 1,-1 0-1,9-2 0,-3-1 22,-1 0 1,1-1 0,13-7-1,102-51 160,-96 46-34,109-70 98,-116 68 21,-3-2-153,0-1 0,19-30-1,-30 32 215,31-160 938,-39 173-939,-2-2 62,-3 6-31,0 4-338,1-1 0,0 1 0,-1 0 0,1 0 0,0 0 0,0 0 0,0 1 0,0-1 0,1 1 0,-1 0 0,1 0 0,0 1 0,0-1 1,-5 7-1,-5 7 107,-16 29 0,27-42-163,-3 9 124,4-10-107,1-1 0,0 1 0,0 0-1,0 0 1,1 0 0,-1 0 0,1-1 0,-1 1 0,1 0 0,0 0 0,0-1-1,0 1 1,0-1 0,1 1 0,-1-1 0,1 1 0,-1-1 0,1 0 0,0 1-1,0-1 1,0 0 0,0-1 0,0 1 0,0 0 0,1 0 0,-1-1 0,1 0-1,-1 1 1,1-1 0,0 0 0,3 1 0,4 3-1,-7-4-4,1 1-1,-1-1 0,0 0 0,0 0 1,1 0-1,-1 0 0,0-1 1,1 1-1,-1-1 0,1 0 0,5-1 1,-1 1 2,1 1-1,1-2-1,-1 1 0,1-1 0,-1 0 1,0-1-1,1 0 0,-1-1 0,0 0 1,0 0-1,9-6 0,2-1 7,-1 0 1,-1-1 0,0 0-1,0-2 1,-2 0-1,1-1 1,-2-1-1,28-32 1,-25 22 42,-2 0 0,0-1 1,18-40-1,-33 64-26,0 4-1,0 2-22,0 1-1,0-1 1,-1 0-1,0 1 1,1-1-1,-2 1 0,1-1 1,0 1-1,-1-1 1,0 1-1,-2 6 1,-1 8-1,1-4 2,-1 0 1,-9 22 0,-51 124 11,48-125-9,-26 63 4,-10 29-9,-48 126-10,96-245 8,-37 104-9,35-94 3,0 0 1,2 0-1,0 1 1,-1 27 0,5-45 2,0 1 0,0 0-1,1 0 1,-1 0 0,1 0 0,0-1 0,0 1 0,0 0 0,0-1 0,0 1 0,0 0 0,1-1 0,0 0 0,-1 1 0,1-1 0,0 0 0,2 2 0,-2-1-1,7 1-17,-2-4 14,0 0 1,1 0 0,-1-1-1,1 1 1,-1-2-1,0 1 1,0-1 0,0 0-1,0 0 1,11-6 0,0-1-4,-1-1 0,21-14 0,-22 10-17,50-72-10,-58 66 16,-1-21 7,2-43 0,-10 56 8,-12-45 4,7 47 1,-13-31 0,-11-9 0,2 21 1,23 37 5,-1 0 1,0 1-1,-1 0 1,0 0-1,0 0 1,0 1-1,-14-9 1,20 14 53,6-2-21,10-5-29,0 1 0,1 1 1,27-8-1,-34 12-6,135-40 56,23-2-52,246-86-1480,-191 53-5921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29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 11928,'4'-6'7,"0"1"1,1 0-1,0 1 0,0-1 1,0 1-1,1 0 1,-1 0-1,1 1 1,0-1-1,0 1 0,0 0 1,1 1-1,11-3 1,2 0 26,1 1 1,33-2 0,-38 4-35,14-1 143,32 0 0,-33 3-103,76 3-5,88 15-1512,-100-7-5943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5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5656,'0'0'216,"4"3"0,0 0-173,-1 0 1,0 0-1,0 0 0,0 1 1,0 0-1,0-1 1,-1 1-1,0 0 1,1 0-1,-1 1 0,-1-1 1,1 0-1,-1 1 1,0-1-1,1 6 0,0-2-12,-1 29 132,-8 23 11,-22 96 0,24-135-172,-5 25 113,2-10-18,-5 56-1,12-89-78,1 0 0,0 0 0,0 1 0,0-1 0,0 0 0,0 0 0,1 0-1,1 6 1,-1-8-68,-1 1-1,1-1 0,0 0 1,0 1-1,0-1 0,0 0 1,0 0-1,0 0 1,0 0-1,0 0 0,1 0 1,-1 0-1,0 0 0,1 0 1,-1-1-1,0 1 0,3 1 1,14 4-4410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5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8072,'0'0'0,"8"0"16,1 1 0,3 9 16,3 2 8,4 10-40,3 9-16,2 10 16,1 0-5640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5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19 114 4400,'6'45'9,"-9"17"24,-13 82 0,13-124-26,1 0 1,1 0-1,1 0 1,4 32 0,-3-37-5,0-3 4,1 0 0,0-1-1,0 1 1,2-1 0,-1 1 0,1-1 0,6 11 0,-7-15-3,5 5 29,-1-6-21,0 0 0,0 0 0,0-1-1,1-1 1,0 1 0,0-1 0,0 0 0,0-1 0,1 0 0,-1 0 0,17 2 0,-13-2-4,-9-2-3,1-1 1,-1 1-1,0-1 1,0 1-1,1-1 0,-1 0 1,0 0-1,0-1 1,1 1-1,-1-1 0,4 0 1,15-5 81,0 0 1,-1-1-1,38-19 0,-17-3 100,-39 27-167,28-21 151,-28 22-151,-1-1 0,0 1-1,0 0 1,1 0-1,-1 0 1,1 0-1,-1 0 1,1 0-1,-1 1 1,1-1-1,-1 1 1,6 0-1,-5 1-2,0 0 0,0 0 0,0 1 0,0-1 0,0 1 0,0 0 0,0 0 0,-1 0 0,1 0 0,-1 0 0,4 4 0,29 38 175,-29-35-167,0 0-1,1-1 0,0 0 1,1-1-1,0 1 1,0-1-1,0-1 1,14 8-1,-11-8-16,-8-4-3,1 0-1,0 0 0,0-1 0,0 1 1,0-1-1,0 0 0,1 0 0,-1 0 1,5-1-1,100 9 38,-85-10-27,-10-1-7,-2 0-3,0 0-1,0-1 1,0 0-1,0-1 0,-1 0 1,1-1-1,-1 0 1,18-12-1,92-71 33,-97 66-2,-19 16-27,21-21 16,-2-2 0,-1 0-1,23-40 1,74-149 193,-111 198-203,-6 12 3,0 0 1,0 0-1,-1-1 1,0 1-1,2-15 1,-1 7 59,-1-1 1,-1 0-1,0-1 1,-2 1 0,-3-31-1,-13 64 256,10-8-305,-14 27 162,7-10-109,2 1-1,2 1 1,0 0 0,-6 29 0,12-38-65,2-8 2,1-1 1,0 0-1,0 0 0,2 14 1,1 33 49,4-1 1,13 61-1,-15-95-59,0-4 7,1 0 1,7 16 0,3 6 40,27 49 0,-41-87-43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5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8248,'257'-22'604,"-203"19"-504,56-6 76,57-13-22,-58 5-47,-31 4-1192,-6 0-4395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5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6280,'4'-2'56,"-1"-1"0,1 1 0,-1 0 0,1 0 0,0 0 0,0 0 0,-1 0 0,1 1 0,1 0 0,-1 0 0,0 0 0,0 0 0,0 1 0,0 0 0,1 0 0,-1 0 0,0 0 0,5 1 0,-7 0-51,0 0 0,0-1 0,0 1 0,0 0 1,0 0-1,0 1 0,-1-1 0,1 0 0,0 1 0,-1-1 1,1 1-1,0-1 0,-1 1 0,0 0 0,1-1 1,-1 1-1,0 0 0,0 0 0,0 0 0,0 0 0,-1 0 1,1 0-1,0 0 0,-1 0 0,1 0 0,-1 1 0,0 3 1,1 3 1,-1 0 0,0 1 0,0-1 0,-4 18 0,-10 33 21,-25 129 113,27-117-1,2-6 1035,16-120-934,-1 23-83,1 1 0,2 0 0,18-47 0,-20 64-122,-2 4 16,1 1 0,-1 1 0,1-1 0,7-7 0,13-16 158,2 2 0,49-43-1,-14 23-38,-53 41-118,-1 2-27,-1 0-1,1 1 0,0 0 1,0 0-1,0 1 0,1 0 1,16-6-1,-21 9-11,0 0 1,1 0-1,-1 0 0,0 1 1,1 0-1,-1 0 0,0 0 1,1 0-1,-1 0 0,0 1 0,0 0 1,1 0-1,-1 0 0,0 1 1,0-1-1,0 1 0,0 0 1,6 4-1,-1 4 4,-1 0 0,0 1 0,0 0 0,-1 0 0,-1 1-1,7 14 1,-11-20-11,0 0 0,0 0-1,-1 0 1,1 1 0,-1-1-1,-1 0 1,1 1-1,-1-1 1,0 1 0,-2 8-1,2-7 0,-1 3 4,0 1 0,-1-1 0,0 1 0,0-1 0,-7 16-1,-1 6 15,-5 14 21,-1 0 1,-30 56 0,40-94-22,2-2 6,0 0-1,0 0 0,-5 15 0,9-20 53,18-11-2,16-15-1523,3-3-5810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5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1712,'0'0'597,"21"-5"254,188-47 1296,-143 44-1725,109-21 53,-166 26-4455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5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5112,'72'8'24,"17"0"13,-12-8 14,-36-1-170,-1-2 0,0-2 0,62-15 0,-58 7-2821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5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 5208,'-30'19'29,"-39"18"-1,-91 33 184,132-55-183,26-14-19,1 0 0,-1 0 0,0 1 0,1-1 0,-1 1 0,1 0 0,0-1 0,0 1 0,-1 0 0,1 0 0,0-1 0,0 1 0,1 0 0,-1 0 0,0 0 0,1 0 0,-1 0 0,1 0 0,0 0 0,-1 4 0,1-3 7,1 6 91,2-5-82,1 1 0,-1-1 0,1 1 0,-1-1 0,1 0 0,1-1 0,-1 1 0,0-1-1,1 0 1,5 3 0,55 29 246,-41-23-274,-11-5 47,0 2-1,0 0 1,-1 0 0,0 1 0,0 0-1,10 14 1,-15-17-25,1 1 16,-1 1 0,1 0 0,-1 1 0,-1-1 0,0 1 0,0 1 0,4 11 0,-6-13-16,-2-4 10,0 0-1,0 1 1,0-1-1,-1 1 1,1 0-1,-1 0 1,0 11-1,0-6-4,-2-9-12,1 1-1,-1 0 0,1-1 0,-1 1 0,0-1 0,0 1 0,0-1 0,0 0 1,0 1-1,0-1 0,-1 0 0,1 0 0,-1 0 0,0 0 0,0 0 0,-3 3 1,3-3 2,-1 1-1,-1 0 1,1 0-1,-1 0 1,1-1-1,-1 0 1,0 0-1,0 0 1,1 0-1,-2 0 1,1-1-1,-4 2 1,1-1-1,0 0 27,0-1 0,0 1 0,0-1 1,-1-1-1,1 1 0,0-1 0,-1 0 1,1-1-1,0 0 0,0 0 0,-11-3 0,7 0-975,0-2-3806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5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7800,'104'3'161,"39"0"147,-55-10-25,-60 4-208,7 0 102,1-1 1,-1-2-1,0-2 0,46-16 0,-64 17-83,0-1 1,0-1-1,-1 0 1,22-16-1,-31 16-1257,0 1-4683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5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0 5560,'0'0'0,"14"20"0,-10-5 32,3-4 0,-6-2-16,-5 9 8,-11 5-24,-3 2-3768</inkml:trace>
  <inkml:trace contextRef="#ctx0" brushRef="#br0" timeOffset="1">592 490 6552,'-20'79'48,"8"-46"11,-2 0 1,-1-1-1,-2-1 1,-26 38-1,30-52-42,-1 1 30,-32 32 0,-82 75 62,100-101-2,4-9-250,1-1 1,-2 0 0,0-2-1,-36 12 1,-23 4-4058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30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6 317 10672,'-6'-1'5,"9"-19"48,3 3 224,0 1-1,13-23 1,-10 20-196,-4 9 47,0 1 0,0 0 0,1 0-1,0 1 1,1-1 0,9-9 0,-8 11-50,-1 0 30,0 0-1,1 0 1,0 1-1,0 0 1,1 1-1,-1 0 1,12-5-1,-6 3-36,0-1 49,0 0 0,1 0 0,0 2 0,0 0 0,1 0 0,22-3 0,21-5 120,-57 14-226,0 1 1,1-1-1,-1 1 0,0-1 1,0 1-1,0 0 1,0 0-1,0 0 1,0 0-1,0 0 0,0 0 1,-1 0-1,1 1 1,0-1-1,-1 1 0,1-1 1,-1 1-1,1 0 1,1 2-1,-2-2 2,3 8 72,-2-5-62,0 4-8,-1-1-1,0 1 0,0 0 0,0 0 1,-1-1-1,0 1 0,-1 0 0,0 0 0,-3 10 1,-4 16 35,-1-1 0,-2 0 0,-28 59 0,31-79-46,3-4-2,-1 0 0,-1-1 0,-10 12 1,-21 29 8,38-50-15,-1 1 1,1-1-1,0 1 0,-1 0 0,1-1 0,0 1 0,0-1 1,0 1-1,-1-1 0,1 1 0,0 0 0,0-1 1,0 1-1,0-1 0,0 1 0,0 0 0,0-1 0,0 1 1,0 0-1,1-1 0,-1 1 0,0-1 0,0 1 1,1-1-1,-1 1 0,0-1 0,0 1 0,1 0 0,-1-1 1,1 0-1,-1 1 0,0-1 0,1 1 0,-1-1 1,1 1-1,-1-1 0,1 0 0,-1 1 0,1-1 0,-1 0 1,1 0-1,0 1 0,-1-1 0,1 0 0,-1 0 1,1 0-1,0 0 0,-1 0 0,1 0 0,-1 0 0,1 0 1,0 0-1,-1 0 0,1 0 0,-1 0 0,2 0 1,13-5-310,-1-1 1,25-12 0,-27 12-647,46-21-8264</inkml:trace>
  <inkml:trace contextRef="#ctx0" brushRef="#br0" timeOffset="1">731 26 9864,'-20'28'1,"1"5"4,3 5-3,12-25 35,0 0 0,1 0 1,1 0-1,0 0 0,1 0 1,0 1-1,1-1 0,3 26 1,-2-37-4,-1 0 0,1 1 0,0-1 1,0 0-1,0 0 0,0 1 0,0-1 0,1 0 1,-1 0-1,1 0 0,-1 0 0,3 2 0,-1-2 7,4 2 187,0-2-112,-1 0-72,1-1-1,-1 0 1,0 0 0,1 0 0,-1-1 0,1 0 0,-1 0 0,1 0 0,-1-1 0,8-2 0,44-11 390,78-29 1,-114 35-396,28-14 205,50-30 412,-98 51-308,-3 16-36,-39 79 0,40-91-349,-1 0 1,0 0 0,1 0 0,-1 0 0,1 0 0,0 0-1,0 1 1,0-1 0,1 0 0,-1 0 0,1 0 0,-1 0 0,1 0-1,0 0 1,0 0 0,1 0 0,-1-1 0,0 1 0,4 4-1,-1-1-825,12 25-7764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3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561 221 6192,'37'-37'298,"-35"36"-243,-6-2 4,-18-7-47,10 9-12,1 1 0,0 0 0,0 0 0,-1 1-1,1 0 1,0 1 0,-12 4 0,10-4-2,-19 6-11,-141 51-7,140-45 0,-12 7-14,1 3 0,-71 48 0,114-71 32,0 0 0,0 0-1,0 0 1,-1 0 0,1 0-1,0 0 1,0 0 0,0 1-1,0-1 1,1 0 0,-1 1-1,0-1 1,1 0-1,-1 1 1,1-1 0,-1 1-1,1 0 1,-1-1 0,1 1-1,0-1 1,0 1 0,0 1-1,0-3 3,3 5-19,6-2 16,0-1 0,0 1 0,0-1 1,0-1-1,0 0 0,1 0 0,-1-1 0,0 0 0,0 0 0,14-3 0,48-8 2,9-8 1,-53 10 0,28-13 0,-38 15 4,0-1 1,-1-1 0,0 0-1,-1-1 1,0-1-1,0 0 1,-1-1 0,13-15-1,0 0 172,-1-2 0,31-45 0,-57 73-144,1 1-1,0-1 1,0 0 0,-1 0-1,1 0 1,-1 0-1,1-1 1,-1 1 0,0 0-1,1 0 1,-1 0 0,0 0-1,0 0 1,1 0-1,-1-1 1,0 1 0,0 0-1,0 0 1,-1 0 0,1 0-1,0-1 1,0 1-1,-1 0 1,1 0 0,0 0-1,-1 0 1,1 0-1,-1 0 1,0 0 0,1 0-1,-1 0 1,0 0 0,1 0-1,-1 0 1,0 0-1,0 1 1,0-1 0,0 0-1,0 1 1,0-1 0,0 1-1,0-1 1,0 1-1,0-1 1,0 1 0,0-1-1,-2 1 1,1-1 4,0 1 0,1-1 0,-1 1 0,0 0 0,1 0 0,-1 0 0,0 0 0,1 0 1,-1 0-1,0 0 0,1 0 0,-1 1 0,1-1 0,-1 1 0,0-1 0,1 1 0,-1 0 0,1-1 0,-1 1 0,1 0 0,0 0 0,-1 0 1,1 0-1,0 0 0,-1 0 0,1 1 0,0-1 0,0 0 0,-1 3 0,2-4-27,1 1-1,-1 0 1,1 0 0,-1-1-1,1 1 1,-1 0 0,1 0 0,-1-1-1,1 1 1,0-1 0,-1 1-1,1 0 1,0-1 0,0 1-1,-1-1 1,1 0 0,0 1-1,2 0 1,-3-1-1,7 4 5,-5-3-7,1 1 0,0-1-1,0 0 1,0 0 0,0 0 0,1 0 0,-1 0 0,4 0 0,7 1 3,0 1 0,0-2 1,-1 0-1,1-1 0,0 0 1,21-3-1,31-5 10,15-3-15,-66 9-5,15-2-9,0-1-1,0-1 0,0-2 1,-1-1-1,39-17 1,-55 20-12,-1 0 12,0 0 0,0 0 0,0-1 0,11-9 0,-12 9 10,-11 7 0,0 0 0,0 0 0,1 1 0,-1-1 0,0 0 0,0 1 0,0-1 0,0 0 0,0 0 0,0 1 0,0-1 0,0 0 0,0 1 0,1-1 0,-1 0 0,-1 1 0,1-1 0,0 0 0,0 1 0,0-1 1,0 0-1,0 1 0,0-1 0,0 0 0,0 1 0,0-1 0,-1 0 0,1 0 0,0 1 0,0-1 0,0 0 0,-1 0 0,1 1 0,-7 12 3,-1 0-1,-16 20 0,20-27-1,-4 5 3,-1-1 0,-17 18 0,7-9-3,-51 51 1,-102 92-18,145-139 14,-5 4-30,2 1 1,0 1-1,3 1 0,-42 58 1,63-79 12,1 1-1,0 0 1,0 0 0,1 0 0,1 1 0,-1-1 0,2 1 0,-3 18 0,5-26 17,0 0 0,1-1-1,0 1 1,-1 0 0,1 0 0,0-1 0,0 1 0,1-1 0,-1 1 0,0-1 0,1 1 0,0-1 0,3 4 0,24 20-21,-10-17 24,-16-9 0,1 0 0,-1 0 0,0-1 0,1 1 1,-1-1-1,0 0 0,1 0 0,-1 0 0,0 0 0,0-1 0,0 1 0,0-1 0,0 0 0,3-2 0,34-30 17,-37 31-17,5-5 9,-1-1 1,0 1-1,0-1 0,-1-1 1,0 1-1,-1-1 1,0 0-1,-1-1 0,5-13 1,-6 13 5,0 0 1,-1 0-1,1-13 1,6-18 41,-8 38-44,0 1 1,1-1-1,0 1 1,0 0-1,0-1 1,0 1 0,0 0-1,1 0 1,-1 0-1,1 1 1,5-5-1,2 0 23,0 1 0,18-9 0,-15 9-9,215-103 317,-196 95-424,1 1 0,55-14 0,-46 16-854,56-17-5107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1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5208,'-44'158'609,"24"-106"-289,14-34-203,0-1-1,1 1 1,1 0-1,1 0 1,1 0 0,-1 25-1,3-35-63,-1 0 0,0 0 0,0 0 0,-1-1 0,0 1 0,-5 14 0,6-21 8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16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12 7800,'-1'-2'40,"-4"-6"16,4 7 305,-10 13-254,10-10-127,0 0 1,0 1-1,0-1 0,0 0 1,0 1-1,1-1 1,0 0-1,-1 1 0,1-1 1,0 0-1,0 1 1,0-1-1,0 1 0,1-1 1,-1 0-1,0 1 1,2 3-1,0 0-547,3 23-4293</inkml:trace>
  <inkml:trace contextRef="#ctx0" brushRef="#br0" timeOffset="1">438 670 3144,'0'0'0,"15"0"0,-4-1 0,-3-2 0,2 2-1880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16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121 175 4312,'3'5'40,"1"0"0,0 1 0,0-1 0,0 0 0,1-1 0,-1 1 0,1-1 1,0 0-1,0 0 0,1 0 0,-1-1 0,1 0 0,0 0 0,8 3 0,-5-2-8,-6-3-10,0 1 0,-1-1 0,1 0 0,0 0 0,0-1 1,0 1-1,0 0 0,6-1 0,5 1 65,0 0 0,0-1 0,1 0-1,-1-2 1,16-2 0,-26 3-46,1 0 1,-1 0-1,0-1 0,1 0 1,-1 1-1,0-1 0,0-1 1,0 1-1,-1 0 0,1-1 1,0 0-1,-1 0 0,0 0 1,0 0-1,0-1 0,0 1 1,0-1-1,-1 0 0,1 0 1,-1 0-1,3-6 0,-3 2 7,0-1 0,-1 1 0,0-1 0,0 0 0,0 1 0,-1-1 0,-1 0 0,1 0 0,-2 1 0,1-1 0,-1 1-1,0-1 1,-1 1 0,0-1 0,-4-8 0,6 16-37,0 0 0,0-1 0,0 1 0,0 0 0,-1-1 0,1 1 1,0 0-1,0 0 0,-1 0 0,1 0 0,-1 0 0,1 1 0,-1-1 0,1 0 0,-1 1 0,-2-1 0,-3-2 14,-3-3-7,7 5-8,0-1 0,0 1-1,0 0 1,0-1 0,0 1 0,-1 1 0,1-1-1,0 0 1,-1 1 0,-6-1 0,-90 0 107,78 5-50,-2 5-37,1 2-1,-25 14 1,33-12 18,1 4-25,2 1-1,1 0 1,0 0 0,1 1-1,-15 39 1,21-45-18,3-10-2,0 0-1,0 1 0,0-1 0,1 0 1,-1 1-1,1-1 0,0 0 1,0 1-1,0-1 0,1 6 1,1 6 5,1 0 1,8 22-1,-4-26 0,19 8 4,-18-14-11,-1-1 0,1 0 0,11 3 0,34 6 4,6-5-3,-36-5-4,1-1 1,0-1-1,-1-1 1,1-1-1,36-7 0,-56 8-22,-1-1 0,0 0 1,0 0-1,0 0 0,0-1 0,0 1 0,0-1 0,0 1 0,0-1 0,0 0 0,-1 0 0,1 0 0,2-3 0,6-5-651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1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4400,'4'-3'19,"-1"0"1,1 0-1,0 0 1,1 0 0,-1 1-1,0 0 1,0 0-1,1 0 1,0 0-1,-1 1 1,1 0-1,0 0 1,-1 0-1,9 0 1,10-3-461,-14 1-2139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1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5472,'16'0'77,"-1"1"0,1 1 0,27 6 0,-39-7 72,1 4 2,-35-3 103,-66 9-36,59-7-177,4 1 19,-49 0 0,82-5-60,0 0 0,0 0 0,0-1 0,0 1 0,0 0 1,0 0-1,0 0 0,0 0 0,1 0 0,-1 0 0,0-1 0,0 1 0,0 0 0,0 0 0,0 0 0,0 0 0,0 0 0,0-1 0,0 1 0,0 0 0,0 0 0,0 0 1,0 0-1,0 0 0,-1-1 0,1 1 0,0 0 0,0 0 0,0 0 0,0 0 0,0 0 0,0 0 0,0-1 0,0 1 0,0 0 0,0 0 0,-1 0 0,1 0 1,0 0-1,0 0 0,0 0 0,0 0 0,0 0 0,0 0 0,-1-1 0,1 1 0,0 0 0,0 0 0,0 0 0,0 0 0,0 0 0,-1 0 0,1 0 0,0 0 1,0 0-1,0 0 0,0 0 0,0 0 0,-1 0 0,1 0 0,0 1 0,0-1 0,0 0 0,0 0 0,0 0 0,0 0 0,-1 0 0,1 0 0,0 0 0,7-6 3,21-8-763,3-1-3040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3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896 196 1440,'0'0'192,"1"-4"-32,6-11-24,-6 11 2087,-2 6-1725,-2 5-368,0-1 0,0 0-1,-1 0 1,-6 9 0,4-7 13,-57 85 193,40-61-212,-1-1 0,-43 44 1,50-58-95,-9 8 111,-209 155 378,212-163-494,-50 29 111,23-16-78,-11 8 245,-107 49 0,126-68-99,39-17 119,3-6-146,2-8-107,0 1 0,1-1 0,0 1 0,1-1 1,0 1-1,11-20 0,-14 26-48,1 1 0,1 0 1,-1 0-1,1 0 1,0 0-1,-1 0 0,2 1 1,-1-1-1,0 1 0,1 0 1,-1 0-1,9-5 0,-11 7-15,0 1 0,0-1 0,0 1 0,0 0-1,0-1 1,0 1 0,0 0 0,0 0 0,0 0 0,0 0-1,0 0 1,0 0 0,0 0 0,0 0 0,0 0 0,0 0-1,0 0 1,0 1 0,0-1 0,-1 0 0,1 1-1,2 0 1,-1 1 2,0-1-1,-1 1 0,1-1 0,0 1 1,-1 0-1,1 0 0,-1-1 0,0 1 1,2 3-1,1 3 1,-1-1 1,0 1-1,4 13 1,-7-19-10,6 19 25,16 35 1,-20-50-24,-1-3-1,0 0 0,1-1 0,-1 1 0,0 0 0,1 0 0,0-1 0,0 1 1,0-1-1,0 1 0,3 2 0,2 2 0,-2-2 0,-1-1-1,0 0 0,1 0 0,8 5 1,-7-6-2,0 0 1,1-1 0,-1 0-1,1 0 1,-1 0-1,1-1 1,0 0 0,0 0-1,8 0 1,1-3-19,-8 0 13,5-1 0,0 0 0,-1-1 0,0 0 0,0-1 0,0-1 0,19-11 0,90-55-22,-20 12 1,-15 8 25,-50 27 3,58-56 0,-75 59 13,57-123 16,-63 112 45,62-239 313,-71 250-364,4-38 171,-8 58-188,2-44 203,-2 41-167,-1 1 1,1-1 0,-1 0 0,1 1-1,-1-1 1,-1 1 0,1-1 0,-4-8-1,4 13-31,0 0 1,0-1-1,0 1 0,0 0 0,0 0 0,0-1 0,0 1 1,0 0-1,0 0 0,0 0 0,0 0 0,0 1 0,0-1 1,0 0-1,0 0 0,0 1 0,0-1 0,0 0 0,-1 1 0,0 0 12,-6 1-5,5-2-12,0 1-1,1-1 0,-1 1 0,1 0 0,-1 0 1,1 0-1,-1 1 0,1-1 0,0 0 0,0 1 1,0 0-1,-3 1 0,-14 14 35,-35 38 1,40-34-21,-43 122 11,48-111-25,-5 46-1,12-60-5,2 1-1,1 28 1,0-32-1,2-1 0,6 25 0,-7-31 0,2 1 0,-1-1 0,9 16 0,-8-18 0,0 0 0,0-1 0,1 0 0,8 9 0,-7-9 0,0-1 0,1 1 0,12 6 0,-10-7-1,0 0 0,0-1 1,1 0-1,-1-1 1,1 0-1,-1 0 1,1-1-1,16 0 0,-9-2 0,0 0 0,0-1 0,19-5 0,-31 6 0,1-1-1,0 1 0,0-1 1,-1 0-1,1 0 0,7-5 1,2-1-1,35-19 1,-44 22 1,1-1 0,0 1 0,-1-1 0,8-11 0,-6 7 0,0-2 1,8-15-1,-9 14 8,-1 0 0,1 0 0,-2 0 0,0-1 0,-1 0 0,0 0 0,3-28 0,-11 45 17,-3 2-13,0 0 1,0 0-1,1 1 0,0 0 0,0 0 0,-10 14 0,-30 50 34,31-48-26,-20 32-5,16-24-9,1 0-4,-1 11-5,18-39-10,-2 7-59,30-23-1320,-8 3-5288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3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4664,'89'58'369,"-74"-48"-350,-1 4-14,-7 1 1,-4 4-5,-1-12-1,-5 5 0,-5 16 0,-1 4 0,1 8 0,0 8 0,3 7 1,5-37 6,0 0 1,2 1-1,0-1 0,1 0 0,1 0 1,12 34-1,5-4 38,-15-32-20,1-1 0,-2 1 0,0 0 0,-1 0 0,2 23 0,-4-29-18,-2-7-3,0-1 0,1 1-1,-1-1 1,0 0 0,0 1-1,-1-1 1,1 1-1,0-1 1,-1 1 0,0-1-1,1 0 1,-1 1 0,-1 1-1,-4 8 14,0 0-1,0-1 1,-1 0 0,0-1-1,-1 1 1,0-1-1,-1-1 1,-16 15-1,14-14-7,6-6 0,0-1 1,0 1-1,0-1 0,0 1 0,-1-2 1,-5 3-1,-6 4 95,0-1 0,-1-2 1,1 1-1,-1-2 0,-1-1 1,1 0-1,-1-1 0,-21 1 0,39-4-92,1 0-1,-1 0 0,1 0 1,-1 0-1,1 0 0,0 0 1,-1 0-1,1 0 0,-1 0 1,1 0-1,-1 0 0,1 0 1,0 0-1,-1-1 0,1 1 1,-1 0-1,1 0 0,0 0 1,-1-1-1,1 1 0,-1 0 1,1 0-1,0-1 0,-1 1 1,1 0-1,0-1 0,0 1 1,-1-1-1,5-10-226,-2 8-204,8-14-3574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31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22 6368,'1'2'80,"0"0"-54,0 1 0,0-1 1,0 1-1,0-1 0,-1 1 0,1 0 1,-1-1-1,0 1 0,0 0 0,0-1 0,0 1 1,0 0-1,-1-1 0,0 5 0,-14 42 333,10-37-273,-14 38 197,10-30-199,-10 22 206,-29 50 0,40-81-258,3-3 18,-1-1 0,0 1 0,-12 11 0,12-12 1,-33 33 168,37-37-174,-1-1-1,0 1 1,0-1-1,1 0 1,-2 0-1,1 0 0,0 0 1,0-1-1,-1 1 1,1-1-1,0 0 1,-8 2-1,6-3 175,4-5-47,4-9-116,1-1 0,7-18 0,-9 27-43,4-8 20,0 0 0,1 1 0,0 0 0,1 0 0,1 1 0,12-15 0,-12 16-20,3-4 9,0 1-1,1 1 1,1 0-1,19-14 1,-15 12-15,82-63 36,-88 70-41,9-5 6,36-14 4,16-1-8,-56 23-1,33-5-1,-40 9-1,-1 1-1,1-1 0,13 3 1,12 6-1,-33-7 0,0-1 0,0 1 0,-1 0 0,1 0 0,0 0 0,0 0 0,-1 1 0,1-1 0,2 3 0,-3-3 0,-1 0 0,1 0 0,-1 0 0,1 0 0,-1 0 0,1 0 0,-1 0 0,0 0 0,0 0 0,1 0 0,-1 0 0,0 0 0,0 0 0,0 0 0,0 3 0,-8 19 0,-10 7 0,-10 4 1,-11-2 4,-6-2-2,-1-2 2,5-2-2,-43 46 56,82-71-10,10-1-109,-1 0 0,1-1 0,0 0 0,-1-1 0,11-3 0,-2 1-769,34-9-5331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3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34 728 6728,'-29'36'0,"25"-29"2,3-5 36,17-13 12,17-15-3,106-104 293,-62 66-56,50-40 37,-100 79-26,98-123 128,-104 117-102,97-175 784,-118 205-1090,1 1 0,-1-1 0,0 0 0,1 1 0,-1-1 0,0 1 0,1-1 0,-1 0 0,0 1 0,0-1 0,0 1 0,1-1 0,-1 0 0,0 1 0,0-1 0,0 0 0,0 1 0,0-1 0,0 0 0,-1 1 0,1-1 0,0 0 0,0 1 0,0-1 0,-1 0 0,1 1 0,0-1 0,0 1 0,-1-1 0,1 1 0,-1-1 0,1 0 0,0 1 0,-1 0 0,1-1 0,-1 1 0,1-1 0,-1 1 0,0-1 0,1 1 0,-1 0 0,1 0 0,-1-1 0,0 1 0,-3-1 10,1 0 0,-1 1 0,0 0 0,1-1 0,-1 1 0,-4 1 0,8-1-24,-13-1 27,8 1-10,1 0-1,-1 0 1,0 1 0,1 0 0,-1 0 0,0 0-1,1 0 1,-9 4 0,-18 7 41,1 2 0,-35 21 0,40-16 35,-81 91 31,89-86-58,10-10-41,-3 3-7,1 1 0,0 0-1,1 1 1,-7 27 0,2 30 23,13-74-40,0 1-1,0 0 1,1 0-1,-1 0 0,1 0 1,0 0-1,0 0 0,0 0 1,0-1-1,0 1 1,1-1-1,-1 1 0,1-1 1,0 1-1,0-1 1,0 0-1,0 1 0,0-1 1,0 0-1,4 2 1,-3-2-1,-1 0 0,0 0 0,0-1 0,0 1 0,0-1-1,0 1 1,1-1 0,-1 0 0,1 0 0,-1 0 0,1 0 0,-1 0 0,5 0 0,6 2 0,47 10 1,-25-8-5,1-2 0,62-2 1,117-20-36,-192 16 36,-11 1-1,0 0 1,20-6-1,-18 4 0,51-14-12,79-34-1,-147 49 11,-11 1 3,0 0 0,0 1-1,0 0 1,0 1 0,0 1 0,0 0 0,0 1 0,0 0-1,1 1 1,-17 6 0,-23 13 1,10 2 1,12-1 1,27-19 0,1-1 0,-1 1 0,1 0 0,0 1 0,0-1 0,0 0 0,-3 8 0,6-10 0,0 0 0,0-1 0,0 1 0,0-1 0,1 1 0,-1-1 0,0 1 0,1-1 0,-1 1 0,1-1 0,-1 1 0,1-1 0,0 1 0,0-1 0,-1 0 0,1 1 0,0-1 0,0 0 0,0 0 0,1 0 0,-1 0 0,0 0 0,2 1 0,-2-1 0,7 3 13,8-2-9,-1-1 0,1-1 1,0 0-1,0-1 1,-1-1-1,1 0 0,19-6 1,109-31 20,-121 32-24,40-16 8,-41 14-1,-1-2 0,0 0 0,38-27 0,-51 34-7,-6 3 2,-1 0-1,1 1 0,-1-1 0,1 0 0,-1 0 1,0 0-1,1 0 0,-1 0 0,0-1 1,0 1-1,0 0 0,0-1 0,0 1 0,2-3 1,-2 2 44,-13 15 2,-25 28-15,25-16-31,10-3 1,2-20-5,0-1 0,1 0 1,-1 0-1,1 1 0,-1-1 0,1 0 0,-1 0 0,1 0 0,0 0 0,-1 1 0,1-1 0,0 0 1,1 1-1,3 1-1,-1 0 1,1-1 0,-1 1 0,1-1 0,0 0-1,0-1 1,0 1 0,0-1 0,0 0-1,0 0 1,0 0 0,1-1 0,5 0 0,10 0-4,31-4 1,-48 3 2,26-2-16,-1-2 0,32-9 0,-32 7-33,-5 1 38,96-27-335,-100 21 34,-9 6 14,-14 13-472,2-5 759,0-1 0,0 0-1,0 0 1,0 1 0,1-1 0,-1 0-1,0 1 1,1-1 0,-1 1-1,1-1 1,0 1 0,-1-1 0,1 1-1,0-1 1,0 1 0,0-1-1,0 1 1,0-1 0,0 1 0,0-1-1,1 1 1,-1-1 0,0 1-1,1-1 1,0 1 0,-1-1-1,1 1 1,0-1 0,-1 0 0,1 0-1,0 1 1,0-1 0,0 0-1,0 0 1,0 0 0,0 0 0,1 0-1,-1 0 1,0 0 0,3 1-1,3 1 3,0-1-1,0 0 0,1-1 0,-1 0 0,0 0 0,1 0 0,-1-1 1,1 0-1,-1 0 0,1-1 0,-1 0 0,13-4 0,-7 3 4,6-1-14,-1-1 0,0 0-1,0-2 1,0 0 0,17-9-1,-14 6-16,-8 4 9,-3 2 13,0-1 1,-1 0-1,0 0 1,0-1 0,0 0-1,-1-1 1,16-12 0,-16 9-8,-1 0 0,0-1 0,0 1 0,-1-2 0,0 1 0,-1 0 0,8-21 0,-11 22 15,1 1-1,-1-1 1,-1 1 0,0-1 0,0-16-1,-1 25 9,-1-1 0,0 1-1,0 0 1,0-1 0,1 1 0,-1 0-1,0-1 1,0 1 0,0 0-1,0 0 1,0 0 0,0 0-1,0 0 1,1 0 0,-1 0-1,0 0 1,0 0 0,0 0-1,0 0 1,-1 1 0,2-1 0,-33 12 0,22-6 0,1 0 0,-15 12 0,-27 30 1,-175 228 42,166-196-8,46-61-30,-64 71 31,31-34 4,-3-3 1,-63 52-1,104-97-23,3-1 17,-1 0 0,0-1-1,-13 8 1,17-12 70,-2 1 19,4-3 18,96-45-857,-44 22-5177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30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599 183 8792,'2'-18'20,"-1"15"-8,-1 0 0,0 0 0,1 0 0,-1 0 1,0 0-1,0 0 0,-1 0 0,0-4 0,-3-10 46,0 1 0,-8-18-1,4 21 137,-1 6-155,0 1 1,-1 0-1,0 0 1,1 0-1,-16-5 1,3 7-13,-128-4 17,116 10 17,-124 29 39,133-21 8,2 2-25,-39 28 1,53-28 77,6-3-123,-1 0 0,1 1 0,1-1 0,0 1 0,-1 19 0,3-28-26,0 0 1,0 1-1,0-1 0,0 1 1,0-1-1,0 0 0,0 1 1,1-1-1,-1 0 0,1 1 1,0 1-1,6 11 29,1 0 0,0 0-1,1 0 1,16 18 0,-23-30-30,-1 0 0,1-1-1,-1 1 1,1-1 0,0 0 0,-1 1 0,1-1-1,0 0 1,3 1 0,127 52 140,-100-48-71,30-2-693,68-4 0,-26-4-5993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33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 6816,'8'1'32,"1"0"1,-1 0-1,0 1 1,0 1-1,8 2 0,-14-4-14,1 1 0,-1-1 0,0 0-1,1 1 1,-1-1 0,0 1 0,0 0-1,0 0 1,0 0 0,0 0-1,0 0 1,-1 0 0,1 0 0,-1 0-1,0 1 1,2 3 0,-2 3 102,-2-5-93,-1 4-5,0 0 0,0 0 0,-1-1 0,0 1 0,0-1 0,-1 0 0,0 0 0,-7 10 0,-75 110 71,9-17-26,58-84-62,-40 50 14,56-72-19,-144 187 88,134-173-82,6-8 6,1 0 0,0 0 1,-8 21-1,-28 78 45,40-105-49,1 0-1,-1 0 0,1 0 1,0 0-1,1 1 1,-1-1-1,1 0 1,-1 0-1,1 1 1,1 5-1,0 2 4,5 25 15,-5-33-15,0-1 0,1 1 1,0-1-1,-1 1 0,1-1 0,0 1 1,1-1-1,-1 0 0,1 0 0,-1 0 1,1-1-1,0 1 0,0 0 0,0-1 1,6 4-1,-4-3 6,0 0 5,0 1 0,0-2-1,0 1 1,1 0 0,-1-1 0,1 0 0,0-1-1,0 1 1,0-1 0,8 1 0,-6-1 3,-2 0 7,1-1 0,-1 1 0,1-1 0,-1-1 0,1 1 0,-1-1 0,1 0 0,-1-1 0,1 1 0,7-4 0,-8 2-2,8-4 151,2-6-95,-2-1 0,20-23 1,-24 20 93,23-92 64,-31 86-103,-3-5-42,-9-55-1,3 64 17,4 14-89,-2-3-5,0-1 0,0 0 0,-1 1-1,0 0 1,-1 1 0,0-1 0,0 1-1,0 1 1,-1-1 0,-11-6 0,-16-9 88,-1 1-1,-64-25 1,98 45-66,291 6 178,-199-3-158,-58-3-52,45 1 6,-49-3 30,-12 1-25,2-1-2,1 0-1,-1-2 1,0 0 0,33-14 0,-32 10 101,0-1 0,-1-1 0,0-1 0,26-21 0,-43 31 34,-4 6-23,-16 13-72,1 1 0,1 1 0,1 1 0,1 0 0,0 1 0,2 0 0,-13 26 0,12-15-57,8-19-3,5-5 0,1-6-2,-1 0 0,1 0 0,0 0 1,-1 0-1,1 0 0,0 1 0,0-1 1,1 0-1,-1 0 0,0 0 0,1 0 1,-1 0-1,1 0 0,-1 0 0,1 0 1,0 0-1,0-1 0,0 1 0,0 0 1,2 2-1,-1-2-5,0 0 1,1 0-1,-1 0 1,1-1-1,-1 1 1,1-1-1,0 1 0,-1-1 1,1 0-1,0 0 1,0 0-1,5 0 1,7 1-27,-1-1 0,1-1 0,0 0 0,21-3 1,-27 2 23,69-9-200,57-10-1417,-63 9-5540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3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3320,'0'2'-15,"0"4"3,0-4 944,1-3-868,-1 1-1,0 0 1,0-1-1,0 1 1,0-1 0,-1 1-1,1 0 1,0-1-1,0 1 1,0 0-1,0-1 1,0 1-1,0 0 1,0-1 0,-1 1-1,1 0 1,0 0-1,0-1 1,0 1-1,-1 0 1,1-1-1,0 1 1,-1 0-1,1 0 1,0 0 0,0-1-1,-1 1 1,1 0-1,0 0 1,-1 0-1,1 0 1,0 0-1,-1-1 1,1 1 0,0 0-1,-1 0 1,1 0-1,0 0 1,-1 0-1,1 0 1,-1 0-1,1 0 1,0 0 0,-1 0-1,1 1 1,0-1-1,-1 0 1,1 0-1,0 0 1,-1 0-1,1 0 1,0 1 0,0-1-1,-1 0 1,-2 2-73,0-1-1,1 1 1,-1 0 0,1-1 0,-1 1 0,-4 5 0,-13 14 180,2 2-1,-30 43 1,42-56-117,0 0-1,0 1 1,1 0-1,-6 17 1,10-21-49,-1-1 0,1 0 1,1 1-1,-1-1 0,1 1 0,0-1 1,1 1-1,-1-1 0,1 1 0,3 11 0,10 18-3,-12-32-72,0 0-1,1 0 1,-1 0 0,1 0 0,0-1 0,0 1-1,0-1 1,1 1 0,-1-1 0,1 0 0,0-1-1,0 1 1,5 2 0,22 14-4843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3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81 2160,'-20'-5'12,"0"-1"0,0 0 0,1-2 0,-36-18 0,29 13 9,19 10 8,-1 0 0,1 1-1,-1 0 1,0 0 0,1 0 0,-1 1-1,0 0 1,0 1 0,-12 0 0,10 1 3,-1-1 26,0 1-1,1 0 1,-1 1-1,0 0 0,1 0 1,-1 2-1,-15 6 1,15-6-14,-6 3 70,-1 0-1,1 2 1,1 0 0,-23 16-1,33-21-83,0 0 27,-1 1 0,0 0 1,1 1-1,0 0 0,0 0 1,1 0-1,0 1 0,-7 10 0,8-11-22,3-5-28,1-1 1,0 0-1,-1 1 0,1-1 0,0 0 1,0 1-1,0-1 0,-1 0 0,1 1 1,0-1-1,0 1 0,0-1 0,0 0 0,0 1 1,-1-1-1,1 1 0,0-1 0,0 0 1,0 1-1,0-1 0,0 1 0,1-1 1,-1 0-1,0 1 0,0 0 0,2 4-28,0 0 1,0 0-1,1 0 0,0 0 1,-1-1-1,2 1 0,-1-1 0,0 0 1,1 0-1,0 0 0,0 0 1,5 4-1,32 26-2479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34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7 4400,'1'0'26,"-1"0"1,0 1 0,1-1-1,-1 0 1,1 0-1,-1 1 1,1-1-1,-1 0 1,0 0-1,1 0 1,-1 0 0,1 0-1,-1 0 1,1 0-1,-1 0 1,1 0-1,-1 0 1,1 0 0,-1 0-1,1 0 1,-1 0-1,1 0 1,-1 0-1,1 0 1,-1 0-1,0-1 1,1 1 0,-1 0-1,1 0 1,-1-1-1,1 0 1,-2 1 24,0-1 0,1 1 0,-1-1 0,0 1 0,0-1 0,0 1 1,0-1-1,0 1 0,0 0 0,0-1 0,0 1 0,0 0 0,0 0 0,0 0 0,0 0 0,0 0 1,0 0-1,0 0 0,-1 0 0,-8 0 116,2 0-99,0 0-1,0 1 0,0-1 0,0 2 0,1-1 1,-1 1-1,-10 4 0,-9 4 186,0 1 0,1 2 0,-44 28 0,63-36-165,1 1 1,-1 0-1,1 0 0,-6 9 0,10-13-57,0 0-1,1 1 0,-1 0 1,1-1-1,0 1 0,0 0 1,0 0-1,0 0 1,0 0-1,0 0 0,1 0 1,-1 5-1,4 0 178,2-3-161,1 1 0,-1-1 1,1 0-1,0-1 0,1 1 0,-1-1 0,1-1 0,0 1 0,10 3 1,5 2 16,33 7 1,-34-12-90,0 0 1,1-1-1,-1-2 0,35 0 0,-14-1-873,56 1-4802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3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31 6192,'10'-22'317,"-9"21"-25,3-4 20,-2 3-271,-3 3 402,-115 148 127,36-50-491,65-78-71,-35 51 35,-100 148 44,143-207-124,0 0 0,0 0 0,-8 26 0,8-19-811,-1 3-3972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3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5384,'1'0'0,"1"0"0,0 0 0,-1 0 0,1 0 0,0 0 0,-1 0 0,1-1 0,0 1 0,-1-1 0,1 1 0,-1-1 0,1 0 0,0 1 0,1-3 0,6-2 0,35-11 0,105-24 25,78-42 284,-153 48 6,21-5 1116,-103 56-1042,-1-5-299,-1-1 1,0 0-1,-21 18 0,-42 27 90,50-39-108,-27 19-9,8 5-11,42-39-50,-1-1 1,1 1-1,-1 0 0,1-1 1,0 1-1,0-1 1,-1 1-1,1 0 0,0-1 1,1 1-1,-1 0 0,0-1 1,0 1-1,1-1 0,-1 1 1,1 0-1,-1-1 0,1 1 1,-1-1-1,1 1 0,0-1 1,0 0-1,0 1 0,1 0 1,-1-1-1,-1 1 0,1-1 0,0 0-1,0 0 1,0 0 0,0 0-1,0 0 1,0 0-1,0 0 1,0 0 0,1 0-1,-1 0 1,0 0-1,0-1 1,1 1 0,-1 0-1,0-1 1,4 1 0,0 1 2,3 2-1,-5-3-1,0 0 0,0 1-1,0-1 1,0-1 0,1 1 0,-1 0 0,0-1 0,6 1 0,6 0 11,0-1-1,0 0 1,0-1 0,0 0 0,-1-1 0,1-1 0,26-8-1,-37 9 4,0-1-1,1 1 0,-1-1 0,0 0 0,-1 0 0,1 0 1,0 0-1,-1-1 0,0 1 0,4-7 0,-2 4 16,2-1 52,-1-1 0,0 0 0,0-1 0,-1 1 0,0-1 0,0 0 0,-1 0 0,0-1 0,-1 1 0,0-1 0,2-10 0,-4 2 362,-2-1 184,1 18-612,-1 1 0,1-1 0,-1 1 0,0-1-1,1 1 1,-1 0 0,1-1 0,-1 1 0,0 0-1,1-1 1,-1 1 0,0 0 0,1 0 0,-1 0-1,0 0 1,0 0 0,1 0 0,-1 0 0,0 0 0,1 0-1,-1 0 1,-1 0 0,0 1-7,0 0 1,0 0-1,-1 0 0,1 0 1,0 0-1,0 0 1,0 1-1,0-1 0,1 1 1,-1-1-1,0 1 0,0 0 1,1 0-1,-1-1 0,1 1 1,0 0-1,0 0 1,-1 1-1,1-1 0,1 0 1,-3 5-1,3-7-9,0 1 0,0 0-1,0 0 1,0 0 0,1 0 0,-1-1-1,0 1 1,0 0 0,0 0 0,1 0-1,-1-1 1,0 1 0,1 0 0,-1 0 0,0-1-1,1 1 1,-1 0 0,1-1 0,0 1-1,-1 0 1,1-1 0,0 1 0,1 1 1,18 17-1383,1 2-5539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3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7000,'8'-7'1,"-2"3"2,0-1 1,-1 0 0,1 0-1,-1-1 1,0 1-1,-1-1 1,1-1 0,-1 1-1,5-11 1,18-43 63,-17 36-45,6-15 68,30-54 0,-38 81-78,-6 7 1,1 1 0,0 0 0,0-1-1,1 2 1,-1-1 0,9-6 0,-7 3 17,2 2 1,-1-1-1,1 1 1,0 0-1,0 0 1,0 1-1,1 0 1,-1 0-1,1 1 1,0 0-1,0 0 1,0 1-1,1 0 1,-1 0-1,10 0 1,-18 2-27,3 0 7,0-1 0,0 1-1,0 0 1,0 1 0,0-1 0,-1 0 0,1 1 0,0 0 0,0-1 0,0 1 0,-1 0 0,1 1 0,0-1 0,-1 0 0,1 1 0,-1-1 0,0 1 0,1 0-1,2 2 1,-3 0-7,0 0 0,-1 0 0,1 0 0,-1 0-1,0 1 1,0-1 0,0 0 0,0 0-1,-1 1 1,0-1 0,0 6 0,-7 33 1,-11 8 0,-14 5-3,-6-2-7,-62 68 0,98-120 5,0 0-1,0 0 0,1 0 1,-1 0-1,0 0 0,1 1 1,-1-1-1,-1 5 0,1-1 1,1-6 0,1 1 0,-1 0 0,1 0 0,-1 0 0,1 0 0,0 0 0,0 0 0,-1 0 0,1 0 0,0 0 0,0 0 0,0 0 0,0 1 0,0-1 0,1 0 0,-1 1 0,1 0 0,1 0 1,-1 0-1,1-1 0,-1 1 1,1 0-1,0-1 1,0 1-1,0-1 1,0 0-1,0 1 0,0-1 1,0 0-1,0 0 1,0 0-1,1 0 1,-1-1-1,0 1 0,0-1 1,1 1-1,-1-1 1,4 0-1,89 9 16,-71-8-10,0-1-1,0-2 1,38-6 0,-39 5-5,-10 1 2,-1 1 0,1-2 0,18-5 0,-9 1-2,-2 2 2,-10 3 4,-1-1 1,0 0 0,0 0 0,11-6 0,10-8 35,0 0 0,-2-2 0,49-42 0,-62 47-32,32-35 79,23-32 238,-69 79-241,-2 4-79,1-1 0,-1 1-1,0-1 1,1 1 0,-1-1 0,0 0 0,0 1 0,0-1 0,0 0 0,0 0 0,0 0 0,-2 2 0,2-2 3,-59 96 179,39-69-163,-3 3 67,-30 52-1,52-80-85,1 0 0,-1 0 0,1 0 0,0 0 0,0 1-1,0-1 1,1 0 0,-1 6 0,0-5-4,1-1 3,4 7-1115,0 0-4472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35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5384,'0'0'0,"8"-8"48,2 0 24,-2 8-48,6 11-24,-2-1-3672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36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554 203 4936,'-7'4'14,"1"0"0,-1-1 0,0 0 0,0 0 0,0-1 0,0 0 0,0 0 0,-1-1 0,1 0 0,-1 0 0,-9 0 0,-1 1 5,-3 1 39,0 2 1,0 1 0,1 1 0,-22 10 0,23-10-23,10-3 35,-20 7 82,0 1 0,1 1 0,-39 25 0,57-33-129,-13 9 168,-25 19 0,43-29-155,0 0 0,0 0 0,1 0 0,-1 1 0,1-1 0,0 1 0,0 0 0,1 1 0,-1-1 0,1 1 0,-4 8 0,7-14-32,0 1 0,0-1 0,0 0 1,0 1-1,0-1 0,0 0 0,-1 1 1,1-1-1,0 0 0,0 1 0,0-1 1,0 0-1,0 1 0,0-1 0,1 0 1,-1 1-1,0-1 0,0 0 0,0 1 0,0-1 1,0 0-1,0 1 0,1-1 0,-1 0 1,0 1-1,0-1 0,3 5 18,1-1 0,-1 1 0,1-1 0,-1 0 1,1 0-1,0-1 0,1 1 0,-1-1 0,0 0 0,1 0 0,0 0 0,8 3 0,0-1 0,-1-1 1,1 0-1,0-1 0,0 0 1,19 0-1,3-1 13,1-1-1,0-3 1,35-5 0,3-9 4,72-27 193,-140 41-106,4-3 21,-6 3-16,2-4-11,-7 8-105,0-1 0,0 1 0,0-1 0,1 1 0,-1 0 0,0 0-1,1-1 1,-1 1 0,1 0 0,-1 0 0,1 0 0,0 0 0,0-1 0,0 1 0,0 0 0,0 0 0,1 3-1,-1-2-10,0 0-1,1 0 0,-1-1 1,1 1-1,0 0 1,0-1-1,0 1 0,0 0 1,0-1-1,0 0 0,3 4 1,-1-4-4,-1 0 0,1 0 0,0 0 0,0-1 0,0 1 0,0-1 0,0 0 1,0 0-1,0 0 0,1 0 0,-1 0 0,0-1 0,0 1 0,1-1 0,-1 0 0,4 0 0,36-5 2,9-8 2,14-9-2,11-5 2,6-7-2,-55 19-1,-1-1 1,-1-2-1,30-24 0,-36 21 13,-18 19-13,25-31 16,-3-1 0,25-43 0,-41 63-1,49-92 70,-20 25 177,-37 79-177,-3 2 17,3 0-99,-1 0-1,0-1 1,1 1-1,-1 0 1,0 0-1,1 0 1,-1 0-1,0 0 1,0 0 0,1 0-1,-1 1 1,0-1-1,1 0 1,-1 0-1,0 1 1,1-1-1,-1 0 1,0 1 0,1-1-1,-2 1 1,-8 9 53,5-5-40,-1 1 0,1 0 0,0 0 0,0 1 0,0-1 0,-6 15 0,-46 94 82,50-101-65,1 1-1,-8 26 1,7-16-19,0-4-6,-12 47 57,15-55-39,1-3-13,0-1-1,0 1 1,2 0-1,-1 0 1,1 0-1,0 0 1,2 16-1,-1-20 3,1 0 0,0 0 0,1 0 1,-1 0-1,1 0 0,0 0 0,1 0 0,-1-1 0,1 1 0,0-1 1,1 1-1,-1-1 0,9 9 0,-2-9-154,0 1 1,0-2-1,0 1 0,1-1 1,0-1-1,-1 0 0,18 2 1,14 3-6124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4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8968,'4'14'170,"-1"-1"0,-1 1 0,0 0 0,-1 28 0,0-21-42,1 31 334,-9 122 414,3-103-687,0 63 148,4-129-283,-2 0-1413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30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 81 8248,'0'-15'-11,"0"-1"0,4-19-1,-3 32-33,-3-8 142,-4 19 4,0 0-1,1 1 1,0-1-1,1 1 1,0 0-1,-4 14 1,2-7-29,-77 167 1350,-26 38-149,98-198-1217,-16 42 272,-34 154 511,58-201-796,-3 36 275,4-39-180,0-8-32,1 1-1,0-1 1,1 1 0,-1 0 0,1-1-1,1 1 1,0 0 0,0-1-1,0 1 1,1-1 0,3 10 0,-4-16-82,1 1 0,0-1 0,-1 1 0,1-1 0,0 0 0,0 0 0,0 0 0,0 0 0,0 0 0,0 0 0,0-1 0,0 1 1,0-1-1,0 1 0,0-1 0,0 0 0,3 0 0,-3 1 8,1-1-6,0 1 1,1-1-1,-1 0 1,0 0-1,0 0 1,0 0-1,1 0 1,-1-1-1,0 0 1,5-1-1,5-1 16,41-12-1874,2-1-7494</inkml:trace>
  <inkml:trace contextRef="#ctx0" brushRef="#br0" timeOffset="1">0 307 11480,'0'0'0,"12"4"0,15 13 152,28 2 8,33-2-152,15-13 0,5-11-8,3-1-8376</inkml:trace>
  <inkml:trace contextRef="#ctx0" brushRef="#br0" timeOffset="2">1272 61 10760,'2'4'-12,"0"0"1,0 0-1,0-1 1,0 1 0,-1 0-1,0 0 1,1 1-1,-2-1 1,1 0-1,0 0 1,-1 1 0,0-1-1,0 0 1,-1 9-1,1-6 4,0 17 24,-1 0 1,-1 0-1,-7 36 1,7-48-6,-36 181 49,30-131-1317,1-1-5043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4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10224,'0'0'0,"10"3"32,-2 5 0,5 3 16,2 8 8,3 7-56,-3 18-8,-8 17 8,0 4-7312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4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0 356 7800,'9'6'19,"0"1"-1,-1 1 1,0-1 0,0 1 0,-1 1-1,0 0 1,0 0 0,-1 0 0,0 0-1,-1 1 1,0 0 0,-1 0 0,0 1-1,3 11 1,5 15 71,37 101 280,-26-97-307,-12-28 118,-3-6-128,1 0 0,0-1 0,-1 0-1,2-1 1,-1 0 0,1 0 0,0-1 0,0 0 0,0 0 0,16 2-1,-17-5-24,-5 0-7,0-1-1,0 0 1,0 0 0,0 0 0,0-1-1,0 1 1,7-3 0,11-1 41,-5 2-8,-1-1 0,0 0 0,0-2 0,-1 0 0,1 0 0,16-10 0,-23 9-5,1-1 0,-2-1 0,1 1 0,-1-1 0,7-10 0,4-3 70,-18 21-108,0-1 0,-1 1 0,1 0 0,0-1 0,0 1 0,0 0 0,0 0 0,0 0-1,-1-1 1,1 1 0,0 0 0,0 0 0,0 0 0,0 0 0,0 1 0,0-1 0,-1 0 0,1 0 0,0 0 0,0 1 0,1 0 0,12 5 12,-8-3 24,0 1 1,0-1-1,0 1 1,0 0-1,-1 1 0,0-1 1,1 1-1,5 8 0,-6-7-2,1 0-1,0 0 0,0-1 0,1 1 1,9 4-1,-2-2-1,1-1 1,0 0-1,1-1 0,-1-1 1,24 5-1,-26-7-35,-9-2-6,-1 0 1,1 0-1,-1-1 1,1 1 0,0-1-1,-1 0 1,1 0-1,-1 0 1,1-1-1,4 0 1,14-3 6,0-2-1,-1 0 1,1-1 0,-2-1-1,22-12 1,-28 12-8,0-1 1,12-10-1,-8 2 1,0-1 0,-2-1 0,18-24 0,-21 21 6,11-33 7,26-93-1,-44 127-13,-4 14 1,0-1-1,0 1 1,-1-1-1,0 1 0,0-14 1,1-38 4,-4-15-3,-10-33 4,4 52 7,6 35-11,2 20-3,0 0 0,0-1 0,0 1 0,0 0 0,0 0 0,0 0 1,0 0-1,0 0 0,0 0 0,0 0 0,0 0 0,0-1 0,0 1 0,0 0 0,0 0 0,0 0 0,0 0 0,0 0 1,0 0-1,0 0 0,0 0 0,0 0 0,0-1 0,0 1 0,0 0 0,0 0 0,0 0 0,0 0 0,0 0 0,0 0 0,-1 0 1,1 0-1,0 0 0,0 0 0,0 0 0,0 0 0,0 0 0,0 0 0,0 0 0,0-1 0,0 1 0,-1 0 0,1 0 1,0 0-1,0 0 0,0 0 0,0 0 0,0 0 0,0 0 0,0 0 0,0 0 0,0 0 0,-1 0 0,1 0 0,0 1 1,0-1-1,0 0 0,0 0 0,0 0 0,0 0 0,0 0 0,0 0 0,0 0 0,0 0 0,-1 0 0,-15 9 3,14-6-2,-1 1-1,1-1 1,0 1 0,0 0 0,0-1 0,-2 6-1,-14 42 3,6 7 2,10-5-3,6-10-5,3-1 1,21 72-1,-19-78 0,29 111-49,-15-89 33,-4-14-157,-15-30-1204,-2-2-5446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48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7624,'7'2'1,"0"0"0,0-1 1,0 0-1,0 0 0,0 0 0,0-1 1,0 0-1,1 0 0,-1 0 0,13-4 1,-10 3-2,54-9 2,18-10-7,134-50 1,-212 68 3,34-12-219,0 2 0,65-12 0,-92 22-6,70-16-4134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4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6280,'8'0'1,"10"-3"94,-16 2-68,1 1 1,-1-1 0,0 1 0,0-1-1,0 1 1,0 0 0,0 0 0,1 0-1,-1 0 1,0 1 0,0-1 0,0 0-1,0 1 1,3 0 0,14 8 196,0 1 0,-1 0 1,23 17-1,-31-16 103,0 4-174,-2 0 1,0 1-1,0-1 1,-2 2-1,0-1 1,-1 1-1,5 24 1,-7-22-92,-1-8 16,0-1 0,-1 1 0,-1-1 0,0 11 0,-5 55 373,4-66-371,-1 0 0,0 1 0,-1-1 0,0 0 0,-1 0-1,-4 9 1,5-13 95,-2 5 28,3-7-47,0 2-18,-1-5-20,-3-4-12,5-1-19,4-7-56,1 1 1,0-1-1,0 1 1,1 0-1,1 0 0,8-13 1,43-56 111,-47 65-134,-8 10 0,1 0-1,0 0 1,1 0-1,-1 0 1,1 1-1,0-1 0,6-4 1,2 0 11,0 0 1,1 0-1,21-9 0,-19 15 34,-10 2-45,1 1 1,0-1-1,0 1 1,0 1-1,0-1 1,-1 1-1,1 0 1,-1 0 0,1 1-1,-1-1 1,0 1-1,0 0 1,0 1-1,-1-1 1,1 1-1,-1 0 1,1 0-1,3 6 1,0 0-2,-4-5-1,0 0 1,-1 1-1,1-1 0,-1 1 1,3 8-1,5 9 19,-2 1 1,0 1-1,8 42 0,-16-65-23,-1 0 0,0 1 0,0-1-1,0 0 1,0 0 0,0 0 0,0 0 0,0 0-1,-1 1 1,1-1 0,-2 3 0,0 5 10,2-21-6,11-10-7,10-3 0,8-2 0,7 0 0,2 0 0,21-6-4,-53 30 3,0-1 1,1 0-1,-1 1 0,1 1 0,0-1 1,0 1-1,8-1 0,-13 3 1,-1-1 0,1 1-1,0 0 1,-1 0 0,1 0-1,0 0 1,-1 0 0,1 0-1,-1 1 1,0-1 0,1 0-1,-1 1 1,0-1 0,0 1-1,0-1 1,0 1 0,0 0-1,0-1 1,0 1 0,1 3-1,-2-3 0,3 4-1,-1-1 1,0 2-1,0-1 0,0 0 0,-1 0 0,0 1 1,0-1-1,-1 0 0,1 1 0,-2 11 0,-2 3-13,-1-1 0,-7 21 0,4-14-6,7-26 19,-1 1 0,1-1 0,0 0 1,0 1-1,-1-1 0,1 0 0,0 1 1,0-1-1,1 1 0,-1-1 0,0 0 1,0 1-1,1-1 0,-1 0 0,0 0 1,1 1-1,-1-1 0,1 0 0,1 2 1,0-1-2,0 0 0,0-1 0,0 1 1,0-1-1,0 0 0,0 1 1,0-1-1,0 0 0,1-1 0,-1 1 1,0 0-1,1-1 0,-1 1 0,3 0 1,47 4-1482,2 0-5916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4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238 237 7088,'14'-14'10,"-5"5"27,0 0 0,0 0 0,-1-1 0,0 0 0,0 0-1,-1-1 1,8-17 0,1-15 215,-17 42-233,1 1 1,0-1-1,0 0 1,0 0-1,0 1 0,-1-1 1,1 0-1,0 1 1,-1-1-1,1 0 0,0 1 1,-1-1-1,1 1 1,-1-1-1,1 0 0,-1 1 1,1-1-1,-1 1 1,1-1-1,-1 1 0,0 0 1,1-1-1,-1 1 1,0 0-1,0-1 0,-12-4 28,4 4 173,2 1-184,1 1 1,-1 1-1,0-1 0,1 1 1,0 0-1,0 0 1,-1 1-1,1 0 0,1 0 1,-1 1-1,0-1 1,-6 7-1,-33 27 225,-61 62 1,92-85-241,11-11-7,-1 0 0,1 0 0,0 0 0,0 1 0,0-1 1,1 1-1,-1 0 0,-2 6 0,-1 3 20,1-1 0,0 1 0,-4 18 0,9-28-24,0 0-1,0-1 1,0 1 0,0 0 0,1 0 0,-1 0-1,1 0 1,0 0 0,0 0 0,0-1 0,0 1 0,0 0-1,1-1 1,-1 1 0,1-1 0,0 1 0,-1-1-1,5 4 1,-3-3 2,0 0-2,-1-1 0,1 0 1,0 0-1,0 0 0,0 0 0,0 0 0,1-1 0,-1 1 0,0-1 0,1 0 0,-1 0 0,1 0 0,-1-1 0,1 1 0,5-1 0,-5 1 1,5-1 10,-1 0-1,0 0 1,0-1-1,0 0 1,1 0-1,-1-1 1,0 0-1,-1-1 1,1 0-1,0 0 1,-1 0-1,1-1 1,9-7-1,-7 6-7,19-16 70,2-5 34,32-38-1,-58 59-112,12-15 142,16-24-1,-29 38-49,-3 5-24,1 13 1,1 8-50,-3-15-20,0 0-1,1 0 1,-1 0 0,1 0-1,0 0 1,0-1 0,0 1-1,1 0 1,0-1 0,0 1-1,0-1 1,0 1 0,1-1-1,0 0 1,0 0 0,4 4-1,-3-4-1,0-2-1,0 1 0,0 0 0,0-1 0,10 4 1,2-1-3,1-1 0,0 0 0,0-1 1,0-1-1,0 0 0,0-2 1,1 0-1,-1-1 0,25-4 0,-24-1-4,1-4 3,0-1 0,-1-1 1,0-1-1,-1 0 0,27-29 1,-33 30 1,-5 4 0,1 0-1,-1 0 1,7-12-1,-9 13 2,9-14-1,-1 0-1,-1-1 1,-1 0-1,0-1 0,5-25 1,-7 16 7,-17 68 30,1 0-1,-4 55 1,10-73-31,-1 24 38,3-36-38,0 7 12,0-1 0,1 0 0,2 12 1,-2-20-12,-1 0 0,1-1 0,0 1 0,0-1 0,1 1 0,-1-1 0,1 1 0,0-1 0,0 0 0,0 0 0,0 0 0,0 0 0,1 0 0,0 0 0,-1-1 0,6 5 0,39 18-1339,-20-12-5527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49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8520,'0'0'0,"14"8"8,-6-1-8,3 5-64,4 12 64,1 0-5872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4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22 198 4400,'2'4'11,"0"0"0,0 0 1,0 0-1,0 1 0,-1-1 0,1 0 1,-1 0-1,0 1 0,-1-1 0,1 8 1,-1 50 194,-1-34-149,1-8-40,-3 34 163,-29 137 470,32-188-606,-1-1-1,1 0 0,0 1 0,0-1 0,-1 0 0,2 1 0,-1-1 0,0 0 0,1 3 0,1 25 1858,-2-32-1846,1 1-1,-1-1 1,1 0-1,-1 1 0,1-1 1,-1 0-1,1 1 0,0-1 1,0 1-1,0-1 1,0 1-1,0-1 0,1-1 1,10-15 329,8-14-90,2 0 1,1 2 0,1 0-1,34-31 1,-53 56-253,0 1-1,1 0 1,-1 0 0,1 1-1,0-1 1,0 1 0,1 0-1,9-2 1,-9 2-17,-5 3-11,0-1 0,0 1-1,0 0 1,1-1 0,-1 1 0,0 0 0,0 0-1,1 1 1,-1-1 0,0 0 0,0 1-1,0-1 1,0 1 0,1 0 0,-1 0 0,0 0-1,0 0 1,0 0 0,-1 0 0,3 2 0,-1-2 1,-1 2-3,0-1 0,0 0 0,0 0 0,0 1 0,0 0 0,0-1 0,-1 1 0,1 0 0,-1 0 0,0-1 0,0 1 0,0 0-1,0 0 1,-1 1 0,1-1 0,0 6 0,-1-5 0,2 10 8,-1 0-1,-1 1 1,0-1 0,-1 0-1,0 1 1,-1-1 0,-1 0 0,-5 19-1,7-32-17,-4 15 18,-8 16-11,9-19-4,3-12-5,1-1 0,0 0 0,0 1 0,0-1 0,-1 1 0,1-1 0,0 1 1,0-1-1,0 1 0,0-1 0,0 1 0,0-1 0,0 1 0,0-1 0,0 1 0,0-1 0,0 1 0,0-1 0,0 0 0,1 1 0,-1-1 0,0 1 0,0-1 0,0 1 0,1-1 0,-1 0 0,0 1 0,1-1 0,-1 1 0,0-1 0,1 0 0,-1 1 0,0-1 0,1 0 0,-1 0 0,0 1 0,1-1 0,-1 0 0,1 0 0,-1 0 0,1 1 0,-1-1 0,1 0 0,-1 0 0,1 0 0,-1 0 1,0 0-1,1 0 0,-1 0 0,1 0 0,-1 0 0,1 0 0,0 0 0,0 0 0,29-2-1386,5 0-5540</inkml:trace>
  <inkml:trace contextRef="#ctx0" brushRef="#br0" timeOffset="1">1114 0 8792,'-2'1'-1,"-1"0"0,0 0 0,1 0 0,-1 0 0,1 0 0,-1 1 1,1-1-1,-1 1 0,1-1 0,0 1 0,0 0 0,-2 2 0,-11 11-10,-13 8-4,-12 14 13,-7 8 2,-2 11 0,37-38 1,1 0-1,1 1 1,1 0 0,-13 39 0,17-33 19,6 0-9,0 0 1,7 39-1,-8-62-6,0-1 0,1 1-1,-1-1 1,1 1-1,-1-1 1,1 1-1,0-1 1,-1 1-1,1-1 1,0 0 0,1 2-1,11 12 15,0-1 0,1 0 0,27 20 0,-19-22 8,26 2-534,54 8 0,-15-7-4719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0:50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1 8880,'5'0'1,"0"0"1,0 1-1,1 0 0,-1 0 1,0 0-1,0 1 1,0-1-1,-1 1 1,1 1-1,0-1 0,-1 1 1,1-1-1,-1 1 1,0 1-1,0-1 1,6 6-1,-2 0 8,0 1 1,0 0-1,-1 0 0,9 18 0,-9-10 65,-2 14-14,2 56 1,-7-85-37,0 1 0,0-1 0,0 0 0,-1 1 0,1-1 0,-3 6 0,-11 32 105,-38 77 1,50-113-87,-1-1 0,1 1 1,-1-1-1,-1 0 0,-4 6 1,-137 127 321,111-115-98,-173 75-1215,91-48-5392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14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4128,'5'-2'88,"2"0"-25,-5 1 37,1 0-1,0 0 1,0 1 0,0-1-1,-1 1 1,1 0-1,4-1 1,-6 3-22,1-1-1,-1 0 1,0 1 0,-1-1-1,1 1 1,0-1 0,0 1-1,0-1 1,-1 1 0,1 0-1,-1-1 1,0 1 0,1 0-1,-1 3 1,-1 65 609,-1-16-367,6 56 0,-3-97-239,0-1-1,1 1 1,1 0 0,0-1 0,0 1-1,10 20 1,-11-31 66,-2-1-128,1-1 1,-1 0 0,1 1-1,-1-1 1,1 0 0,0 1-1,-1-1 1,1 0-1,-1 0 1,1 0 0,0 1-1,-1-1 1,1 0 0,0 0-1,-1 0 1,1 0-1,1 0 1,5-12 100,2-1 34,-1-1-1,0 0 1,-1-1-1,10-30 1,-10 22-5,2 0 1,1 0-1,0 2 0,16-24 1,-20 37-109,25-27 275,-19 23-172,0 1-1,0 1 1,1 0-1,1 1 1,25-14-1,-32 21-103,1-1 0,0 2 1,0-1-1,0 1 0,-1 0 0,1 0 0,0 1 0,0 0 0,0 1 0,0-1 0,0 2 0,0-1 0,0 1 0,-1 0 0,1 1 0,-1 0 1,8 3-1,51 29 224,-57-31-253,-3-1-9,-1-1 0,1 0 0,0 0-1,0 0 1,0-1 0,8 2 0,63 12-21,-76-15 18,-1 0 0,1 0 0,0 0 1,-1 1-1,1-1 0,-1 0 0,1 0 0,0 1 0,-1-1 0,1 1 1,-1-1-1,1 1 0,-1-1 0,1 0 0,-1 1 0,1 0 0,-1-1 1,0 1-1,1-1 0,-1 1 0,0-1 0,0 1 0,1 0 0,-1-1 1,0 1-1,0 0 0,0-1 0,0 1 0,1 1 0,-1-1 0,0 1-1,0-1 1,0 1-1,0 0 1,0-1-1,-1 1 1,1-1-1,0 1 1,-1 0-1,1-1 0,-2 3 1,-12 25-5,1 0-1,1 0 1,1 1-1,-7 35 1,14-46 5,1-10-1,1 0 0,1 0 0,-1 14 0,1-8-2,1-1 1,0 0 0,1 0-1,0 1 1,1-1 0,1 0-1,9 27 1,-12-40 2,1 0 0,0 0 0,0 0 0,-1-1 0,1 1 0,0 0 0,0 0 0,0-1 0,0 1 0,0 0-1,0-1 1,0 1 0,0-1 0,0 1 0,0-1 0,0 0 0,0 1 0,0-1 0,0 0 0,0 0 0,0 0 0,2 0 0,0 1-2,5-1-2,-1 0 0,1 0 0,-1 0 0,1-1 0,-1 0 0,9-3 0,37-11-17,-41 10 12,0 0-1,-1-1 1,0 0-1,0 0 1,-1-1 0,14-12-1,-12 9 5,4-4-19,-7 1 19,-1 1 1,0-2-1,-1 1 1,9-24-1,-12 17-6,-4-33 4,-2 41 8,0 0-1,-7-24 1,6 25 0,-2 0 0,-8-17 0,10 22 0,0 1 0,-1 0 0,0 0 0,0 0 0,-5-5 0,4 5 1,-1 0 1,-1 1 0,1 0-1,-1 0 1,0 0 0,0 1-1,0 0 1,-10-3 0,2 1 5,-1 2 0,-30-4 0,42 7-4,1 0 0,0 0 1,0 1-1,0-1 1,0 1-1,0 0 1,0 0-1,0 0 0,0 0 1,0 0-1,0 1 1,1-1-1,-1 1 0,-3 2 1,2-1-2,3-2-1,0-1-1,0 1 1,0-1-1,0 1 1,1 0-1,-1-1 1,0 1-1,0 0 1,1 0 0,-1 0-1,0 0 1,1 0-1,-1 0 1,1 0-1,-1 0 1,1 0 0,-1 0-1,1 0 1,0 0-1,-1 1 1,0 2 0,1-2-1,-1-1 0,1 1 1,0 0-1,-1-1 0,1 1 0,0 0 0,0-1 0,0 1 0,0 0 0,1 0 0,-1-1 0,0 1 1,2 2-1,1 2-56,0-2 1,0 1 0,1 0 0,0-1 0,0 0 0,1 0 0,-1 0 0,1 0-1,0-1 1,-1 1 0,2-1 0,7 3 0,-2 1-678,42 24-6513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1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30 432 7536,'3'-8'0,"0"1"21,-1 5 86,5-2 39,-5 20 276,-3 10-266,-1 0 1,-2 0 0,-10 38-1,2-3 26,8-41-155,1-7 31,2 1 0,-1 22 0,1-23 9,-1-4-40,2 0 0,-1 0 0,1 0 0,1 0 0,0 0 0,0 0 1,1 0-1,3 14 0,14 14 118,-18-34-132,1-1 1,0 1-1,0-1 0,0 1 1,0-1-1,0 0 0,1 1 1,-1-1-1,1 0 0,-1-1 1,1 1-1,4 2 0,-3-3-60,0 0-1,0-1 0,-1 1 0,1-1 0,0 0 1,0 0-1,-1-1 0,1 1 0,0-1 0,-1 1 1,1-1-1,0 0 0,-1-1 0,1 1 1,-1-1-1,1 1 0,-1-1 0,5-3 0,11-9-5898</inkml:trace>
  <inkml:trace contextRef="#ctx0" brushRef="#br0" timeOffset="1">63 323 6904,'-11'-56'1,"6"1"4,5-10-3,5 4-2,5 11 0,-9 48 0,-1 1 0,1-1 0,0 0-1,-1 0 1,1 0 0,0 1 0,0-1 0,0 0 0,0 1 0,1-1 0,-1 0 0,0 1 0,1 0-1,-1-1 1,1 1 0,-1 0 0,1 0 0,-1 0 0,1 0 0,0 0 0,0 0 0,-1 0 0,1 1 0,0-1-1,0 0 1,0 1 0,3-1 0,6 4-13,1 4 6,0 0 1,-1 1-1,0 0 1,0 0 0,17 19-1,75 73-786,-44-43-3087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32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398 298 6904,'68'-20'757,"-67"19"-715,0 1-1,0-1 1,0 1 0,0-1-1,0 1 1,-1-1-1,1 1 1,0-1 0,0 0-1,-1 0 1,1 1 0,0-1-1,-1 0 1,1 0-1,-1 0 1,1 0 0,-1 1-1,1-1 1,-1 0-1,0 0 1,0 0 0,1 0-1,-1 0 1,0 0 0,0 0-1,0 0 1,0 0-1,0 0 1,0 0 0,0-2-1,-1 1 47,1-1 0,-1 0 0,1 1 0,-1-1 0,0 1 1,0-1-1,0 1 0,-1 0 0,-1-3 0,2 3-50,-1 0 1,0 0 0,0 0 0,0 0 0,0 1-1,0-1 1,-1 1 0,1 0 0,0-1-1,-1 1 1,1 0 0,-1 0 0,1 1 0,-1-1-1,1 0 1,-1 1 0,0 0 0,1 0-1,-4 0 1,-3 0-5,1 1 0,0 0 0,-16 3 1,16-2-14,0 0 26,0-1 1,0 1-1,1 0 0,-1 1 0,0 0 1,-9 5-1,-4 3 2,-2-2-16,9-3 20,0 1 1,0 0-1,-14 11 1,-84 54 183,105-67-193,-1 0 0,1 1 1,0 0-1,0 1 0,1-1 0,-7 10 1,2-3-10,10-12-23,0 1 0,0 0 0,0-1-1,1 1 1,-1 0 0,0-1 0,1 1-1,-1 0 1,1 0 0,0-1 0,-1 1 0,1 0-1,0 0 1,0 0 0,0 0 0,0-1-1,1 1 1,-1 0 0,0 0 0,1 0 0,0 1-1,0 0 6,-1-2-7,1 0-1,-1 1 1,1-1-1,-1 0 1,1 0-1,0 1 1,-1-1-1,1 0 0,0 0 1,0 0-1,0 0 1,0 0-1,0 0 1,0 0-1,0 0 1,1 0-1,1 0 1,2 3 13,20 13 13,-10-11 45,14-3-24,50 0 1,-69-3-36,1-1 0,0 1-1,0-2 1,18-4 0,-5 0-5,0 2-5,-15 2 4,0 1 1,0-1-1,0-1 0,-1 0 0,15-6 1,6-4 67,-1-1 1,0-2 0,-1 0 0,28-23 0,-49 33-25,-3 3-31,0 1 0,0-1 0,0 0 0,0 1 0,1 0 0,0-1 0,-1 1-1,1 1 1,0-1 0,4-1 0,-8 3-27,0 0 1,0 0-1,0 0 0,0 0 0,0 0 0,1 0 1,-1 0-1,0 0 0,0 0 0,0 0 0,0 0 0,0 0 1,0 0-1,1 0 0,-1 0 0,0 0 0,0 0 1,0 0-1,0 0 0,0 0 0,0 0 0,1 0 1,-1 0-1,0 0 0,0 1 0,0-1 0,0 0 0,0 0 1,0 0-1,0 0 0,0 0 0,0 0 0,0 0 1,1 0-1,-1 1 0,0-1 0,0 0 0,0 0 1,0 0-1,0 0 0,0 0 0,0 0 0,0 0 0,0 1 1,0-1-1,0 0 0,0 0 0,0 0 0,0 0 1,2 7 14,0 0 1,-1 0-1,0 0 0,0 0 1,0 0-1,-1 0 1,0 1-1,-1 11 1,0 9 17,0-15-30,3 24 15,-2-37-20,7 118 39,-7-118-39,0 1 0,0-1 0,0 0 0,0 1 0,0-1 0,0 1 0,0-1 0,0 1 0,0-1 0,0 0 0,0 1 0,0-1 0,0 1 0,1-1 0,-1 0 0,0 1 0,0-1 0,0 0 0,1 1 0,-1-1 0,0 0 0,0 1 0,1-1 0,-1 0 0,1 1 0,0-1-4,1 1 0,0-1 0,0 0 0,0 0 1,0 0-1,-1 0 0,1 0 0,0 0 1,0-1-1,0 1 0,-1 0 0,1-1 0,0 0 1,0 1-1,-1-1 0,3-1 0,38-20-116,-39 20 113,115-66-465,-105 61 447,22-8-109,115-39-69,-150 53 203,1 1 0,0 0-1,-1 0 1,1-1 0,-1 1 0,1 0-1,0 0 1,-1 0 0,1 0 0,0 0-1,-1 0 1,1 0 0,-1 0 0,1 0-1,0 0 1,-1 0 0,1 0 0,-1 0-1,1 0 1,0 1 0,-1-1 0,1 0-1,0 1 1,1 0 0,13 9 1,-12-6 0,-1-1 0,1 0 0,-1 1 0,0 0 0,0 0 0,0 0-1,0-1 1,-1 2 0,2 4 0,-2 3 14,-4 5-5,-2 0 0,-7 21 1,4-23 30,-8 2 3,0 0 0,-1-2 0,-1 0 0,-33 22 0,45-33 23,-4-1 14,10-3-78,0 0 0,0 0 0,-1 0-1,1 0 1,0 0 0,0 0 0,0 0 0,0-1 0,-1 1 0,1 0-1,0 0 1,0 0 0,0 0 0,0 0 0,0 0 0,0 0 0,-1 0 0,1 0-1,0 0 1,0 0 0,0-1 0,0 1 0,0 0 0,0 0 0,0 0-1,0 0 1,-1 0 0,1 0 0,0-1 0,0 1 0,0 0 0,0 0 0,0 0-1,0 0 1,0 0 0,0-1 0,0 1 0,0 0 0,0 0 0,0 0 0,0 0-1,0-1 1,0 1 0,0 0 0,0 0 0,0 0 0,0 0 0,1-1-1,0-7 25,4 2-3,-1-1 1,1 1 0,0 1 0,0-1 0,1 1 0,0 0-1,12-9 1,-7 6-11,-4 3 3,1 0 0,0 1-1,-1 0 1,10-3 0,33-14 34,-9 4 115,73-41 1,-101 50-97,0 1 1,1-1 0,0 2 0,0 0 0,0 1 0,22-5 0,-27 8-46,-5 1 13,0 0 0,0 0 0,0 1 0,0 0 1,9 0-1,-11 0-18,-1 0 1,1 1 0,0-1 0,0 1-1,-1-1 1,1 1 0,-1 0-1,1 0 1,-1-1 0,1 1 0,-1 0-1,1 0 1,-1 1 0,0-1 0,1 0-1,-1 0 1,0 1 0,0-1-1,0 1 1,1 1 0,3 7 20,-1 0 0,0-1 0,0 2 0,4 19 0,-2 28 65,8 11-10,-7-57-56,16 12-15,26 21 0,-27-31-11,110 51 0,-104-55-20,14 2-53,-1-3 0,2-1 0,42 3 0,-63-10 33,-11-1-48,0 0 1,-1 0-1,1-1 0,16-3 0,99-21-362,-105 17 103,-3-3 186,-1-1 0,30-26 1,-35 22-53,-6 4 155,0-1 0,-1-1 0,0 1 0,-1 0 1,0-1-1,-1 0 0,-1 0 0,0 0 0,0-23 0,-10-9 19,1 30-8,1 8 26,-1 0 0,-1 0 0,0 0 0,0 1 0,-14-10 0,4 11 2,-35-3 4,32 8 1,-32 0 0,-24 11 0,59-7 0,0 2 0,-18 6 0,23-6 0,0 1 0,-24 15 0,22-10 0,-26 22 1,31-24 0,2 1 1,-1-1-1,-10 16 0,12-13 0,1-1 0,0 1-1,-5 15 1,6-13 0,1 1 1,0 0-1,2 0 0,-1 0 1,1 20-1,2-31 0,0 1 1,1-1-1,-1 1 1,1-1-1,0 0 1,1 1-1,-1-1 1,1 0-1,-1 0 1,1 0-1,0 0 1,1 0-1,-1 0 1,1 0-1,3 3 1,-3-3-1,7 4 13,66 21 4,-57-26-4,5-4-8,0-1 0,43-9 0,-42 1 9,102-72 10,-102 60-10,-21 18-12,20-21 10,-1-2 0,-2 0 0,31-49 0,-14 9 47,45-106 0,-75 153-53,19-70 43,44-202 229,-69 284-254,-7 20 2,3-6-27,-14 39 5,-4 21 0,-5 16-3,-34 145-17,52-173 12,7-33-3,1-14 4,0 7 0,1 0 0,1 0 0,0 0 0,1-1 0,0 1 0,12 23 0,26 39-8,-32-65 5,70 39 2,-57-42-2,5-4-418,0-1 1,0-2-1,47-3 0,21-5-8023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1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277 513 3952,'-1'2'7,"1"1"-1,-1 0 1,0-1-1,0 1 1,0-1 0,0 1-1,0-1 1,-1 1 0,1-1-1,-1 0 1,1 1 0,-1-1-1,0 0 1,0 0 0,0-1-1,0 1 1,-5 3 0,-41 25 199,36-23-149,0 1 5,1 1 1,0 0-1,0 0 1,1 1 0,0 1-1,-11 16 1,12-16-20,1 0 24,-1 1 0,1 0 0,1 1 0,0 0 0,1 0 0,1 0 0,-6 17 0,8-18-24,-4 7 98,2 1 1,0-1 0,-3 31 0,7-39-103,0-6-6,1 0 0,0 0-1,0 0 1,0 0 0,1 1 0,-1-1-1,1 0 1,1 0 0,-1 0 0,1 0-1,-1-1 1,2 1 0,3 7 0,-3-7-7,5 5 129,0-5-113,0 0 0,1-1 0,0 1 0,17 4-1,-11-8 53,9-4-49,-1-2 0,25-8-1,-29 3 70,10-10-36,32-30 1,-46 30 29,3-18-30,18-55 0,-29 62 30,-5 15-60,4-20 37,-3-1 0,-1-60 0,-7-67 112,4 69 64,2 63-222,3-86 176,-1-61 666,-6 183-629,3-4-244,-1 0 0,1 1 0,-1-1 0,0 0-1,1 0 1,-1 1 0,1-1 0,0 0 0,-1 1 0,1-1 0,-1 0-1,1 1 1,-1-1 0,1 1 0,0-1 0,-1 1 0,1-1 0,0 1-1,0-1 1,-1 1 0,1-1 0,0 1 0,0-1 0,0 1-1,-1-1 1,1 1 0,0 1 0,-28 97 255,-44 131 250,21-58-336,44-139-83,-2 143 27,9-171-113,0-1 0,1 1-1,-1 0 1,1-1 0,2 8 0,11 30 23,31 68 0,-44-108-27,0 0-1,0 0 1,1 0-1,-1 0 1,1 0-1,-1 0 1,1 0-1,0 0 1,3 2-1,6 5-148,1 0 0,0-1 0,1-1 0,-1 0 0,2-1 0,-1 0 0,1-1 0,16 4 0,51 13-6615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1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879 711 3680,'-58'-30'15,"40"23"58,-108-12 26,96 19-46,-123 19 27,123-9 0,-122 70 48,46-9 192,78-52-291,-39 30 335,55-40-224,2-2-67,1 0-1,0 1 0,0-1 0,1 2 1,-1-1-1,2 1 0,0 0 1,-9 14-1,14-18-24,0-1 0,0 1 0,0 0 0,0-1 0,1 1 1,0 0-1,0 0 0,0 0 0,1 8 0,4-4 239,2-4-221,1 1-1,0-1 1,0-1 0,0 1 0,12 4-1,-2-5 190,94-4 102,-85-4-122,106-33 96,-105 27-110,101-65 98,-104 54-79,11-23-74,35-53 1,-52 63 60,59-143 85,-64 142-111,32-153 79,-39 149-112,14-165 183,-17 182-277,-1 2-2,0 0 1,-1 0-1,-4-34 1,0 55-12,-4 6-46,1 0 1,-1 0-1,2 1 0,-8 12 1,7-11-12,-5 7 6,1 0-1,-9 20 1,5-9-5,-37 80-1,-30 112-6,70-179-3,-18 157-2,28-161-18,19 109-11,-10-124-16,0-8 34,1 0 0,1 0 0,19 19 0,-14-23-54,-2-5 48,0-1 0,0 0 0,27 2 0,-23-8-49,71-33-33,-70 23 21,6-12 35,31-41 0,-48 56 45,0 0 1,0 0-1,8-21 1,-2 5 2,28-55 1,-18 38 20,1 1 1,34-43-1,-45 65-3,-11 16 102,-2 10-54,-2 7-36,0 0 0,-7 23 0,3-15 2,-3 28 0,5-29-25,3-11-1,0 1 0,0-1-1,1 1 1,2 17 0,2 31 9,5 3-9,-7-52-3,0 0 1,1 1-1,5 10 0,-6-15 0,1-1-1,-1 1 0,1-1 0,0 0 0,1 0 0,3 5 1,-2-5-2,-1-1 1,1 0 0,0 1 0,0-2-1,0 1 1,1 0 0,-1-1 0,1 0-1,-1-1 1,8 3 0,1-4-13,3-4 3,0 0 0,26-11 0,-27 6-55,10-12-604,30-34-1,-12 9-5656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17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5920,'2'-5'0,"1"-1"10,0-1-1,0 1 0,1 0 0,0 1 1,0-1-1,0 1 0,1-1 1,0 1-1,11-8 0,-15 15 226,-2 9-62,-8 25 56,0 1-15,1 11-14,7-19-109,1 0 0,1 0 1,8 49-1,5-25-62,-7-33 26,6 1-33,0-1-1,1 0 1,1 0-1,1-2 1,19 19-1,24 10 2,16 20 2,-70-62-22,0-1 0,-1 2-1,0-1 1,0 0-1,0 1 1,-1 0-1,0 0 1,0 0-1,0 0 1,-1 0-1,2 7 1,-2-6 0,-1-3-1,0-1 1,-1 1-1,0-1 1,1 1 0,-1 0-1,-1-1 1,1 1-1,0 0 1,-1-1-1,0 1 1,0 0 0,0-1-1,0 1 1,0-1-1,-1 0 1,1 1-1,-4 3 1,3-3 1,-6 6 30,-3-3-22,1 0 1,-1-1 0,-17 8-1,13-12 43,5-2-27,-1-2 1,1 1-1,0-1 1,0-1-1,0 0 0,0-1 1,1 1-1,-1-2 0,1 1 1,-14-10-1,16 8-3,4 4 2,0 0 0,0-1 0,0 1 0,1-1 0,-1 0-1,1 0 1,-4-5 0,-23-41 240,27 38-46,5-4-117,0 0 0,9-28 0,-2 26 104,71-69 85,30-8 132,-72 62-387,57-45 262,-74 58-276,-10 9 12,0 1 0,1 0 0,14-7 0,2 1 43,48-19 1,-75 34-74,-1-1 0,0 1 0,1-1 1,-1 1-1,0 0 0,1 0 0,-1 0 1,0-1-1,1 1 0,-1 1 0,1-1 1,1 0-1,8 3 10,0-1 1,1 2-1,-2-1 1,1 2-1,0-1 0,13 9 1,-23-12-12,0 0 0,1 0 0,-1 0 0,0 0 0,0 0 0,1 0 0,-1 1 1,0-1-1,0 0 0,0 0 0,1 3 0,13 24 22,-1 1-1,12 34 1,-20-35-19,0 46 4,-7-48-11,-5 35 1,-1-12-6,-29 97 0,-35 60-27,51-170 30,5-19 1,14-16 0,1-1 0,-1 1 0,1-1 0,-1 1 0,1-1 0,-1 1 0,1-1 0,-1 0 0,1 0 0,-1 1 0,1-1 0,-1 0 0,0 0 0,1 1 0,-1-1 0,0 0 0,1 0 0,-2 0 0,1 0 0,0-1 0,1 1 0,-1-1 0,0 1 0,0-1 0,0 0 0,1 1 0,-1-1 0,0 0 0,1 1 0,-1-1 0,1 0 0,-1 0 0,1 0 0,-1 1 0,0-3 0,-4-5 0,3 5 1,0-1 0,0 0 0,1 1 1,-1-1-1,1 0 0,-1 0 0,0-8 0,-4-20 8,-3-45-1,10 53 6,1 10-9,0-1-1,0 1 0,1-1 0,0 0-1,1 1 1,1-1 0,9-18 0,96-149 33,-57 111-33,-36 50-1,24-21-1,-29 31-1,1 0-1,20-12 1,-22 16-1,0 1 0,18-7 0,-25 12 0,0-1 0,1 1 0,-1 0 0,1 0 0,-1 0 0,8 0 0,-10 1 0,0 0-1,0 0 1,-1 0 0,1 1 0,0-1 0,0 1 0,0-1 0,-1 1 0,1 0-1,0-1 1,-1 1 0,1 0 0,0 0 0,-1 0 0,1 0 0,-1 1-1,0-1 1,1 0 0,1 3 0,-1-1-1,0 0-1,-1 0 1,1 0-1,0 1 1,-1-1-1,0 1 1,0-1-1,0 1 1,0 3 0,1 5-5,-1 0 0,-1 0 0,-2 24 1,2-35 5,-2 10-11,0 1 1,0-1 0,-1 0 0,-1 0-1,0 0 1,0 0 0,-10 16 0,9-18 1,3-4 0,0-1-1,0 0 1,0 1 0,-1-1-1,0 0 1,0-1 0,0 1-1,0 0 1,-5 3 0,-4 4-5,1 2 5,7-8-2,-1 0 1,0-1-1,0 1 1,0-1 0,-1 0-1,-6 4 1,-146 79-174,158-87 169,0 0 1,0 0 0,-1 1-1,1-1 1,0 0-1,-1 0 1,1 0 0,0 1-1,0-1 1,-1 0-1,1 0 1,0 0 0,-1 0-1,1 0 1,0 0 0,-1 0-1,1 0 1,0 1-1,-1-1 1,1 0 0,0 0-1,-1-1 1,1 1 0,0 0-1,-1 0 1,1 0-1,0 0 1,-1 0 0,1 0-1,0 0 1,-1 0 0,1-1-1,0 1 1,-1 0-1,1 0 1,0 0 0,0-1-1,-1 1 1,1 0-1,0 0 1,0-1 0,0 1-1,-1 0 1,1-1 0,0 1-1,0 0 1,0 0-1,0-1 1,0 1 0,-1 0-1,1-1 1,0 1 0,0 0-1,0-1 1,0 1-1,0 0 1,0-1 0,0 1-1,0 0 1,0-1 0,0 1-1,1 0 1,-1-1-1,0 0-404,0-9-5881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1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8160,'1'4'96,"0"4"-60,0 0 0,0 1 0,-1-1 1,0 0-1,-3 15 0,-8 44 119,8-49-175,-4 26 70,-24 81 0,26-109-45,-39 162 11,35-140-8,-54 261 40,62-294-91,0-1-1,0 0 1,1 0-1,0 1 1,0-1 0,0 0-1,0 1 1,1-1-1,-1 0 1,1 1 0,0-1-1,1 0 1,-1 0-1,1 0 1,-1 0 0,1 0-1,5 7 1,-5-8-175,16 27-4888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17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0 6904,'-86'97'235,"73"-83"-193,-67 77 178,59-69-203,-22 30 29,32-37-21,0 0 1,2 1-1,0 1 1,1-1-1,0 1 1,-5 21-1,12-37-19,1 0-1,0 0 0,0-1 0,0 1 0,0 0 0,0 0 0,0 0 1,0 0-1,0 0 0,0 0 0,0 0 0,0 0 0,1 0 0,-1-1 1,0 1-1,0 0 0,1 0 0,-1 0 0,1 0 0,-1-1 0,1 1 0,-1 0 1,1 0-1,0-1 0,-1 1 0,1-1 0,0 1 0,-1 0 0,1-1 1,0 1-1,0-1 0,-1 0 0,1 1 0,0-1 0,0 1 0,0-1 1,0 0-1,0 0 0,0 0 0,-1 1 0,1-1 0,0 0 0,0 0 1,1-1-1,3 1 9,0 0 1,0 0 0,0-1 0,0 0-1,0 0 1,0 0 0,8-4 0,-2 0 5,0 0 1,0-1-1,0 0 1,-1-1-1,14-11 1,-19 13-12,0 0 0,0-1 0,0 0 1,0 1-1,-1-2 0,0 1 0,0 0 0,-1-1 1,1 0-1,-2 1 0,4-9 0,-6 10 39,0-3 16,0 7-58,1 0 0,-1 1-1,0-1 1,0 1 0,0-1-1,-1 0 1,1 1 0,0-1 0,0 0-1,0 1 1,0-1 0,-1 1 0,1-1-1,0 1 1,0-1 0,-1 0-1,1 1 1,-1-1 0,1 1 0,0 0-1,-1-1 1,1 1 0,-1-1 0,1 1-1,-1-1 1,1 1 0,-1 0-1,1 0 1,-2-1 0,1 1 5,-1-1 0,0 1 0,1 0-1,-1 0 1,1 0 0,-1 0 0,1 0 0,-1 1 0,1-1 0,-1 0 0,-1 1 0,-27 13 62,26-12-55,-1 1 0,0 0 1,1 1-1,0-1 0,-1 1 0,2 0 0,-1 0 1,0 0-1,1 0 0,-4 6 0,6-7-12,0-1 0,0 1 0,0-1 0,0 1 0,1 0 0,-1-1 1,1 1-1,0 0 0,-1-1 0,1 1 0,1 0 0,-1-1 0,0 1 0,1 0 0,-1-1 0,1 1 0,1 2 0,-1-1 0,0-1-4,0-1 1,1 1-1,-1 0 1,1 0-1,-1-1 1,1 0-1,0 1 1,0-1-1,0 0 1,1 0-1,-1 0 1,0 0-1,1 0 0,0 0 1,-1-1-1,1 1 1,0-1-1,0 0 1,-1 0-1,4 1 1,-2 0-1,10 1 12,31 1-1,18-6-10,-37-2-268,-1-1 0,0-2 0,29-10 0,8-5-5035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1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28 110 5472,'24'-96'89,"-23"91"-82,-1-1 13,0 5-17,-1 1 1,1 0 0,0 0-1,0 0 1,-1-1 0,1 1-1,0 0 1,0 0 0,-1 0-1,1 0 1,0-1 0,-1 1-1,1 0 1,0 0-1,0 0 1,-1 0 0,1 0-1,0 0 1,-1 0 0,1 0-1,0 0 1,-1 0 0,1 0-1,0 0 1,-1 0-1,1 0 1,0 1 0,0-1-1,-1 0 1,1 0 0,0 0-1,-1 0 1,1 0 0,0 1-1,0-1 1,-1 0-1,-2 5 24,0-1-1,1 1 1,-1 0-1,1 0 1,0 0-1,0 0 1,-1 8 0,1-6-29,-3 7 17,-5 25 102,8-21-32,-1 34 0,3-44-59,0-1-1,1 1 1,0-1-1,0 1 1,1-1 0,0 0-1,0 1 1,4 7-1,-5-14-15,0 1 0,0 0 0,0 0 0,0-1 0,1 1 0,-1-1-1,0 1 1,1-1 0,-1 0 0,1 0 0,0 1 0,-1-1 0,1 0 0,0 0 0,0 0 0,-1-1-1,1 1 1,3 0 0,-2 0 6,1-1 0,-1 1 0,1-1 0,-1 0 0,1 0 1,-1-1-1,1 1 0,-1-1 0,6-1 0,4-2 22,-1-1 1,1-1 0,-1 0 0,11-8-1,-17 11-29,8-5 6,25-19 131,-20 11-22,-1-1-1,0-1 1,27-38 0,1-21 382,-44 74-161,-2 4-328,1-1 0,-1 1 0,0-1 0,0 1 0,1-1 0,-1 1 0,0 0 0,0-1 0,0 1 0,0-1 0,0 1-1,0 0 1,0-1 0,0 1 0,0 0 0,0-1 0,0 1 0,0-1 0,0 1 0,0 0 0,-1 0 0,-3 14 117,-24 68 196,-27 54-92,27-74-136,-35 125-1,-35 128-30,90-287-65,8-27-6,0 0 1,-1-1-1,1 1 0,0 0 0,0 0 0,0-1 0,0 1 0,0 0 0,1 0 0,-1-1 0,0 1 1,2 2-1,-1-2-30,1-1-1,0 1 1,0-1 0,0 1 0,0-1 0,0 0 0,0 0-1,0 0 1,0 0 0,0 0 0,0 0 0,1 0 0,-1-1-1,0 1 1,1-1 0,-1 0 0,0 0 0,1 0 0,-1 0-1,3 0 1,1 0-492,31 2-5258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1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253 427 7800,'1'3'0,"0"0"0,0 1 0,-1-1 0,1 1 0,-1-1 0,1 0 0,-1 1 0,0 3 0,-1 5 0,-5 45 0,3-32-2,-1-1 1,-2 1 0,-1-1-1,-18 44 1,-71 151-30,89-200 30,2-7-2,0 1 1,-4 22-1,5-21 5,1-4 2,1 0 1,0 0-1,0 1 1,1-1-1,0 1 1,1 15-1,10-45 139,8-42 25,48-148 364,-35 112-305,12-63-7,-33 128-79,49-106 59,-56 132-172,0 0 1,0 0-1,0 0 0,1 1 0,0-1 0,0 1 1,5-5-1,4-4 6,-2 0-9,-8 9 10,1 0 0,0 1-1,0-1 1,1 1 0,0 0-1,6-5 1,11-6 84,0 0 1,1 2-1,1 1 0,0 0 1,32-10-1,-40 17-80,68-17 216,-76 20-201,284-71 799,-262 65-814,48-9 205,147-28 127,-178 40-358,-27 8 101,-20-3-152,0 0 1,0 0 0,0 1 0,1-1 0,-1 0 0,0 0 0,0 1 0,0-1 0,0 0 0,0 0 0,1 1-1,-1-1 1,0 0 0,0 1 0,0-1 0,0 0 0,0 1 0,0-1 0,0 0 0,0 0 0,0 1 0,0-1-1,0 0 1,0 1 0,0-1 0,-1 0 0,1 0 0,0 1 0,0-1 0,0 0 0,0 0 0,0 1 0,-1-1-1,1 0 1,0 0 0,0 1 0,0-1 0,-1 0 0,1 0 0,0 0 0,0 1 0,-1-1 0,-8 11-7403</inkml:trace>
  <inkml:trace contextRef="#ctx0" brushRef="#br0" timeOffset="1">1 691 9144,'10'4'6,"0"1"0,0-1 0,0-1 0,1 0 0,-1 0 0,1-1 0,0-1 1,16 1-1,-14-1 4,16 1 37,141-6 50,-132 1 111,168-31 73,-163 23-146,164-68 38,-171 60-139,124-83-1193,-84 49-4834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18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5208,'-46'61'-7,"-26"36"1,-42 51-60,64-83 57,39-49 9,11-5 1,1-10 1,1 1-1,0-1 1,-1 0-1,1 0 1,0 0-1,0 0 1,0 0-1,0 0 1,0 0-1,0-1 1,0 1-1,0-1 1,0 0 0,0 1-1,0-1 1,1 0-1,-1 0 1,0 0-1,0-1 1,4 0-1,8-1 38,0 0 0,-1-1 0,1 0 0,-1-2-1,1 1 1,20-12 0,-23 10-7,-7 4 28,0 0 1,0 0 0,0-1-1,0 0 1,-1 0 0,6-6-1,78-81 1544,-85 88-1217,-3 5-1,-12 27-87,1 1 0,2 1-1,-7 35 1,16-62-273,0 1-1,1-1 1,-1 0-1,1 1 1,0-1-1,1 1 1,-1-1-1,3 9 1,-1-6-11,2 0 39,2-5-209,-1 1 0,1-1 0,0 0 0,0-1 0,0 0 1,12 4-1,16 2-5585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1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97 497 6640,'24'-36'41,"-12"13"83,-1 0-1,-2 0 1,0-1-1,8-37 0,-17 60-110,0 1-1,0 0 1,0 0-1,-1-1 1,1 1-1,0 0 1,0 0-1,-1 0 1,1 0-1,0 0 0,-1-1 1,1 1-1,0 0 1,-1 0-1,1 0 1,0 0-1,0 0 1,-1 0-1,1 0 1,0 0-1,-1 0 0,1 0 1,0 0-1,-1 0 1,1 0-1,0 1 1,0-1-1,-1 0 1,1 0-1,0 0 1,-1 0-1,1 0 0,0 1 1,0-1-1,-1 0 1,1 0-1,0 1 1,-8 3 57,0 1 0,1 1 0,-1-1 0,1 1 0,1 0-1,-1 1 1,1 0 0,0 0 0,-9 14 0,-3 8 162,-17 36-1,11-15-149,22-46-57,1 0 1,-1-1-1,0 1 1,1 1-1,0-1 0,0 0 1,0 0-1,0 0 1,1 0-1,0 6 1,-1 4 14,0 28 2,5-26 12,7 11-17,19 30 0,-29-55-33,0-1 1,0 0-1,-1 0 0,1 0 0,0 0 0,0 0 0,0 1 0,0-2 0,0 1 0,0 0 1,1 0-1,0 1 0,6 2-93,-1 0 1,1 0 0,0-1-1,0 0 1,0-1 0,0 1-1,0-2 1,1 1 0,-1-1-1,1 0 1,11-1 0,48 0-5532</inkml:trace>
  <inkml:trace contextRef="#ctx0" brushRef="#br0" timeOffset="1">890 1 7448,'-20'23'28,"0"1"1,2 1-1,-18 32 1,34-54-27,-5 10 21,0 0 0,1 0 0,1 0 0,0 1 0,-3 17 0,3-13-11,-46 140 179,-21 33 65,66-175-200,2 0 0,0 0 0,0 0 0,2 0 0,0 1 0,1-1 0,1 1 0,2 21 0,-2-34-48,1-1 0,0 0 0,0 1 0,0-1-1,0 0 1,1 0 0,-1 1 0,1-1 0,0-1 0,0 1 0,0 0-1,3 4 1,-3-5-3,-1-1-3,0 0-1,1 0 1,-1 0 0,0 0 0,0 0 0,0 0 0,0-1 0,1 1 0,-1 0-1,0-1 1,1 1 0,-1-1 0,0 1 0,1-1 0,-1 0 0,1 1-1,-1-1 1,2 0 0,3 1 3,29 2-1024,2-1-4094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19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6816,'4'2'3,"0"1"0,-1-1-1,1-1 1,0 1 0,0 0 0,1-1 0,-1 0 0,0 0 0,0 0 0,1 0 0,-1-1 0,0 0 0,1 0-1,-1 0 1,0 0 0,6-2 0,1 3 3,-8-1 9,1 0-1,-1 0 0,0 0 0,0-1 0,0 1 1,0-1-1,6-1 0,8-3 77,-1-1 1,1 0-1,-2-1 0,23-13 0,-27 14-63,-8 4-2,0 0 0,0 0 1,0-1-1,0 1 0,0-1 0,-1 1 1,1-1-1,2-3 0,89-108 462,-63 72-1413,0-1-3815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33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0 817 8880,'0'0'1993,"4"2"-1769,2 0-193,-1 0 0,0 0 0,1 0-1,0-1 1,-1 0 0,1 0 0,0-1 0,0 1 0,-1-1-1,1 0 1,9-2 0,1-1 4,0 0-1,0-1 1,-1-1-1,17-8 1,101-45 58,25-25 53,-134 69-131,-4 3 49,31-22 0,-30 18-45,-1 1-7,-7 6 16,-1-1-1,17-16 1,109-104 249,-125 115-262,-9 10 2,0 0-1,0 0 1,0 0 0,0 1 0,1-1-1,8-3 1,57-30 122,-67 36-129,0 1 1,0-1 0,0 0 0,-1 1-1,1 0 1,0-1 0,0 1 0,0 0-1,0 0 1,0 1 0,0-1 0,-1 1-1,1-1 1,0 1 0,0 0 0,0 0-1,-1 0 1,1 0 0,-1 1 0,3 1-1,-3-2-2,5 6 59,1 13-36,0 0 1,-1 1 0,-1 0 0,-1 0 0,4 33-1,-9-52-31,7 71 80,-6-56-63,0-1 1,5 22-1,-4-34-15,-1 0 1,1 0-1,-1 1 0,1-1 0,1 0 1,-1-1-1,1 1 0,-1 0 0,1-1 0,0 1 1,0-1-1,0 0 0,1 0 0,-1 0 1,1-1-1,0 1 0,4 1 0,1-2 12,5-5-8,0 0 0,24-9 0,-23 4 8,6-11 8,0-1 0,-1-1 1,20-28-1,-3-2 41,-21 34-27,1 1 1,0 1 0,0 1-1,2 0 1,28-16 0,-45 29-27,0 0 0,1 0 0,-1 0 0,1 0 0,0 0 0,-1 0 0,1 1 1,0-1-1,-1 1 0,1 0 0,0 0 0,-1 0 0,5 0 0,-3 1 1,-4-1-6,1 0 0,0 1 0,0-1 0,0 0-1,-1 1 1,1-1 0,0 1 0,0-1 0,-1 1 0,1-1 0,0 1 0,-1 0 0,1-1 0,-1 1 0,1 0 0,-1 0 0,1-1 0,-1 1 0,1 0 0,-1 0 0,0 0 0,1 1 0,0 0 7,32 97 107,-31-94-116,1 1 1,0-1-1,0 1 0,0-1 1,1 0-1,0 0 1,0-1-1,0 1 0,0-1 1,8 6-1,13 1 0,8-6 2,2-7-3,0-10-2,-4-8 0,-6-7 0,-6-2 0,-9 1 0,-11 1 1,-7-1 4,-7-4-2,13 28-2,-1 0-1,0 0 1,0 0 0,-1 1 0,1-1-1,-6-3 1,3 3 0,1 1-1,-1-1 1,0 1-1,0 1 0,-8-3 1,-2 1 1,0 0 0,-1 2 0,1 0-1,-25 0 1,19 5 12,-10 9-4,-53 26 1,63-23 16,-76 72 11,82-66-4,-46 98 10,54-92-24,-3 43 0,9-53-19,2-1 1,1 28 0,1-32-1,0 0 1,0 0-1,7 17 0,-7-23-1,0-1 1,0 0-1,0-1 0,1 1 0,0 0 0,0-1 0,0 1 0,6 5 1,-4-6-1,0 0 0,0-1 0,0 0 0,0 0 0,0 0 0,1 0 0,-1-1 0,1 0 0,9 2 0,44 5-1,-54-8 0,28-1-4,155-36 1,-149 21-8,148-90 1,-152 81 5,141-101-4,-140 100 5,128-101 2,-138 100-2,-9 7 4,18-30 1,-23 27-1,14-32 0,-26 54 1,11-31-5,9-45 4,-4-9 1,-10 21 0,-7 24 1,1 37 0,0 1-1,-1-1 1,1 0 0,-1 0 0,0 0 0,0 1-1,0-1 1,0 0 0,-2-3 0,2 6 0,0 0-1,0 1 1,0-1 0,0 0 0,1 1-1,-1-1 1,0 0 0,0 1 0,0-1-1,0 1 1,1-1 0,-1 1 0,0 0 0,0-1-1,1 1 1,-2 1 0,2-2-1,-6 5 2,3-3 0,0 1 0,1-1 0,-1 1 0,1 0 0,0 0 1,0 0-1,-3 4 0,-71 117 23,10-10 2,20-34-22,29-49 9,7-11-8,-1 2-2,0 0-1,2 0 1,1 1 0,-10 41 0,14-47 2,0 0-3,1-1 1,0 1-1,1 0 1,1 0-1,1 0 1,2 21 0,3-4 6,12 42 1,-9-59 17,-1-7-19,1 0 0,-1-1 0,2 0 0,13 12 0,-21-21-7,0 1 0,-1-1 0,1 1 0,0-1 0,-1 1 0,1-1 0,0 0 1,0 1-1,-1-1 0,1 0 0,0 0 0,0 0 0,0 1 0,-1-1 0,1 0 0,1 0 0,20 0 25,37-3 1,-42-2 13,81-47 15,-73 35-126,-1 0 0,36-36 0,-25 21-1476,34-29-7347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20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4 4936,'6'-3'-5,"-4"2"-21,-1 16-15,-33-2 24,30-12 10,-11 6-16,-3 14 14,12-16 9,-18 32 0,5 0 0,-3 13 1,-60 129 42,73-162-39,-11 35 29,15-39-12,0 1-1,0-1 0,1 0 1,1 1-1,1-1 0,0 1 1,3 25-1,-1-29-8,-1-8-5,-1 1 1,1 0-1,0-1 1,0 1-1,0-1 1,0 1-1,1-1 1,-1 1-1,1-1 1,-1 0-1,1 0 1,2 3-1,3 3 26,1 0 0,1-1 0,11 9 0,-20-15-26,1-1 0,-1 0 0,1 1 0,-1-1 0,1 0 0,-1 0 1,0 1-1,1-1 0,-1 0 0,1 0 0,-1 0 0,1 0 0,-1 0 0,1 0 0,-1 0 0,1 0 0,0 0 0,-1 0 0,1 0 0,0 0 0,8-2 65,1 1 0,-1-2 0,1 0 0,-1 0 0,0 0 0,0-1 0,11-7 0,1-2 126,28-21 0,-39 26-84,-1 0-1,0 0 0,-1-1 1,0 0-1,0 0 1,9-15-1,-14 19-71,3-4 76,-1-1-1,0 1 0,-1-1 1,0 0-1,6-19 1,-6 15-52,-2 6-9,-1 1 0,1-1 0,-1 0-1,-1 0 1,1 1 0,-1-1 0,-1 0 0,0 0 0,-3-14 0,2 11-10,1 3 7,0 1 0,-1-1 0,0 1 1,0-1-1,-1 1 0,1 0 0,-2 0 1,-6-12-1,6 13-24,2 4-7,0-1-1,0 1 1,0-1-1,0 1 1,-1 0-1,1 0 1,-1 0-1,0 0 1,0 0-1,0 1 1,0-1-1,0 1 0,0 0 1,0 0-1,0 0 1,-5-1-1,4 1 4,2 1-13,1-1-1,-1 1 1,1 0-1,-1-1 1,1 1-1,-1 0 0,1 0 1,-1 0-1,1 0 1,-1 0-1,1 1 1,-1-1-1,1 0 1,-1 1-1,1-1 0,-1 1 1,1-1-1,-3 2 1,-1 1 17,3-3-25,0 1 0,0 0 0,0 0 0,-1 1 0,1-1 1,0 0-1,0 1 0,1-1 0,-1 1 0,0 0 0,0-1 0,1 1 0,-1 0 0,1 0 0,0 0 0,-1 0 0,1 0 0,0 0 1,0 1-1,0 2 0,0-2-4,0 0 0,1 0 0,0 0 0,0 0 1,0 0-1,0 0 0,1 4 0,6 24 4,7 0-3,-4-17-9,0 0 1,0-1 0,1 0-1,1-1 1,0 0 0,1-1-1,21 15 1,-31-25-6,2 0 3,-1-2 2,-1 0 7,1 0 0,-1 0 0,1-1 0,-1 0 0,1 1-1,-1-1 1,0 0 0,0-1 0,0 1 0,4-5 0,9-8 9,114-116 136,-2-20 427,-127 149-558,0 1 0,1-1 0,-1 1 0,1-1 0,-1 1 0,1 0 0,0-1 0,-1 1 0,1 0 0,0 0-1,0 0 1,0 1 0,0-1 0,0 0 0,0 1 0,0-1 0,0 1 0,0 0 0,0-1 0,0 1 0,0 0 0,0 0-1,0 1 1,0-1 0,0 0 0,1 1 0,-1-1 0,0 1 0,-1 0 0,1-1 0,0 1 0,0 0 0,0 0 0,0 0-1,-1 1 1,1-1 0,0 0 0,-1 1 0,1-1 0,1 2 0,0 5 33,-2-3-39,1 1 1,-1 0 1,0 0 0,0 1 0,0 7 0,-10 50 1,-1-1 1,5-31-12,1-16-14,2 0 0,0 0-1,0 0 1,2 27 0,1-35-30,4-5-9,3-2 40,1-1 0,-1-1 1,1 0-1,-1 0 0,0 0 1,0-1-1,0 0 0,0-1 1,0 0-1,12-6 0,77-40-45,-97 49 58,47-31-2,-24 12 11,-1-1 1,-1 0-1,-1-2 1,31-43 0,-50 63-8,10-14 42,-6 16-15,-4 13-8,-5 11-8,-3 17-9,-4 6 1,-1-2-3,9-35-7,1 0 1,0 0-1,1-1 1,0 1 0,0 1-1,1-1 1,1 0-1,-1 0 1,5 19 0,-4-29-1,-1 1 1,1-1 0,-1 1 0,1 0-1,-1-1 1,1 1 0,-1-1-1,1 1 1,-1-1 0,1 0 0,0 1-1,-1-1 1,1 0 0,0 1 0,-1-1-1,1 0 1,0 0 0,0 0-1,-1 1 1,1-1 0,0 0 0,0 0-1,0 0 1,2 0-7,24 1-1286,4-1-5136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2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7264,'0'-7'6,"0"1"1,1 0-1,0-1 1,0 1-1,0 0 1,1 0-1,2-8 1,-3 13 13,14 3 5,-15-2-24,1 0 0,0 1 0,0-1 0,0 0 0,-1 0 0,1 1-1,0-1 1,0 1 0,0-1 0,-1 1 0,1-1 0,0 1 0,-1-1 0,1 1 0,-1-1 0,1 1-1,0 0 1,0 0 0,1 2 2,10 9-2,0 0 0,17 11 0,2 0-9,-16-11 15,114 86-125,-69-62-18,-44-27 105,8 5-225,29 14 0,-52-28 190,-18 3-66,5-2 125,0 0 3,-28 7-4,-68 33 8,83-29 10,0 1-1,-44 32 0,57-36-1,3-3 11,0 1 1,1 0-1,0 0 0,0 1 1,0 0-1,1 1 0,-11 17 0,13-18-1,-2 6 109,5-6-96,1 1 0,0-1-1,1 1 1,-1-1 0,3 15 0,2-12 137,4-2-108,1 0 1,0 0-1,11 8 0,-7-11 114,7-2-64,0-1 1,0 0-1,0-2 1,0-1-1,29-3 0,-33 2-75,-10 1 12,1-1 1,-1 0 0,1 0 0,9-4 0,-11 4-13,38-13 259,-40 12-248,1 1 0,-1-1 0,0 1 0,1-1-1,-1 0 1,0 0 0,0-1 0,-1 1 0,1-1 0,0 1 0,2-5 0,0 0 154,-4 4-31,2-4-8,-2 6-19,-1 11 75,1-5-202,0 0 0,0 0 0,1 0 0,0 1 0,0-2 0,0 1 0,1 0 0,-1 0 0,1-1 0,0 1 0,0-1 0,5 5 0,-7-8-13,1 0 0,-1 0 0,0 0 0,0 0-1,0 0 1,1 0 0,-1 0 0,0-1 0,1 1 0,-1 0 0,1-1 0,-1 1 0,1-1 0,-1 0 0,1 1 0,-1-1 0,3 0 0,2 1 3,0 0-2,1 0 1,-1-1 0,0 0-1,0 0 1,1 0-1,-1-1 1,0 0 0,0 0-1,0-1 1,12-4 0,-5 2-1,-7 1 0,1 1-1,0-1 1,-1-1 0,0 1 0,10-8 0,88-62 18,-83 53 7,6-17-6,27-50 0,-42 59 6,-8 14-18,8-22 8,-3 0-1,10-63 1,-14 61-10,20-178 49,-26 184-45,0 22-11,-3-16 2,4 25-3,-1 1 0,1-1 1,0 0-1,-1 0 0,1 1 0,-1-1 1,1 0-1,-1 0 0,1 1 0,-1-1 1,0 1-1,1-1 0,-1 1 0,0-1 1,1 1-1,-1-1 0,0 1 0,0-1 1,1 1-1,-1 0 0,-1-1 0,0 1 0,-1 0 1,1-1-1,0 1 0,-1 0 0,1 1 0,0-1 0,-1 0 0,1 1 1,-4 0-1,-2 3 0,0 0-1,1 0 1,-1 0 0,1 1 0,0 0 0,0 0 0,-8 9-1,11-11 1,0 1-1,1-1 0,0 1 1,-1-1-1,1 1 0,1 0 1,-1 0-1,-3 7 1,-2 4-1,-2-1-2,7-9-1,0-1 1,0 1-1,0 0 1,1 0-1,0 0 1,0 0-1,-3 10 1,-21 105-33,23-94 9,1 0 0,1 0 0,3 33-1,0-40 18,-3-14 1,2 1-1,-1 0 1,1-1-1,-1 1 1,2-1-1,-1 1 1,4 10-1,1-1 0,11 29-5,-8-30-17,1-3 19,2 0-1,23 17 1,-19-21-19,109 26-1211,-51-14-4803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2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7 4848,'0'0'604,"-4"-2"-375,3 1-217,0 1 0,0-1 0,0 1-1,1-1 1,-1 1 0,0 0 0,0-1 0,0 1-1,0 0 1,0 0 0,0 0 0,0 0 0,0-1-1,0 1 1,0 1 0,0-1 0,0 0 0,0 0-1,0 0 1,0 0 0,0 1 0,0-1 0,0 0-1,0 1 1,0-1 0,-1 2 0,-1 1 36,-1 0 0,1 1 0,0-1 1,0 1-1,0 0 0,-3 6 0,-1 2-18,2-5 3,1 0-1,0 0 0,1 0 1,-4 9-1,-37 110 147,19-30 27,4-18-95,15-49 44,1 1-1,0 29 1,8-61-50,15-7-955,4-2-3510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2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6904,'2'1'105,"1"2"-74,-1 1 0,1-1-1,-1 1 1,0 0 0,0 0 0,0 0-1,0 0 1,-1 0 0,0 0 0,1 4-1,10 47 259,-10-42-328,9 47 247,17 62-100,-24-107-103,-3-10-4,0 0 1,1 0 0,0 0-1,0-1 1,0 1-1,5 6 1,1 3-301,2-1-1,18 22 0,1-5-4266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22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88 175 5024,'-25'53'16,"-27"99"44,48-138-57,2-8 3,1 1-1,0-1 0,0 1 0,0 9 0,0 0 6,2 0 0,2 16-1,2-22-2,-1-5-6,1-1 0,0 0-1,0 0 1,0 0 0,1 0 0,0-1-1,-1 0 1,1 0 0,0 0-1,1-1 1,-1 0 0,0 0 0,1-1-1,-1 0 1,0 0 0,8 0 0,43 2 0,-36-4 9,1-1 0,-1-2 0,0 0 0,-1-1 0,38-14 0,1-5 67,-32 10-45,-7 3 42,0 2 1,0 0-1,26-7 1,-46 16-67,1 0 0,0 0 0,0 0 1,-1 0-1,1 0 0,0 0 0,0 1 0,-1-1 0,1 0 1,0 0-1,0 0 0,-1 1 0,1-1 0,0 0 0,-1 1 1,1-1-1,0 1 0,-1-1 0,1 1 0,-1-1 0,1 1 1,-1-1-1,2 2 0,0 0 17,5 7 29,0-1 0,0 1-1,-1 0 1,0 0 0,-1 1-1,5 12 1,17 26 118,-21-38-155,-4-7-9,0-1 0,0 1 0,0-1 0,0 1 0,0-1 0,0 0 0,1 1 0,-1-1 1,1-1-1,4 4 0,65 40 101,-65-42-93,1 1-1,-1-1 0,1 0 0,0-1 0,0 0 0,0 0 0,1-1 0,-1 0 0,17 0 1,-15 0-5,1-1 5,0-1 1,0 0-1,0 0 0,0-1 1,0 0-1,0-1 0,13-5 1,-8 3-5,1 0 9,0-1 0,0-1 0,-1-1-1,0 0 1,18-12 0,-19 11-9,7-6 47,73-74 22,-79 68-27,55-111 29,-60 102-17,-7 21-48,9-28 31,-2-1 0,7-41 0,-2-50 230,-16 128-277,0 1 1,0-1-1,0 1 0,1-1 1,-1 1-1,0-1 0,0 1 1,0-1-1,0 1 0,0-1 1,0 1-1,-1-1 1,1 1-1,0-1 0,0 1 1,0-1-1,0 1 0,0-1 1,-1 1-1,1-1 0,0 1 1,-1-1-1,1 1 0,0 0 1,0-1-1,-1 1 0,1 0 1,-1-1-1,1 1 0,0 0 1,-1-1-1,1 1 0,-1 0 1,1 0-1,-1-1 0,1 1 1,-1 0-1,0 0 0,0 0 1,0 1 0,0-1-1,-1 0 1,1 1-1,0 0 1,0-1-1,0 1 1,0 0 0,0-1-1,0 1 1,0 0-1,0 0 1,0 0-1,-1 2 1,-6 7 0,1 1 1,0 1-1,0-1 0,1 1 0,0 0 1,-7 26-1,10-30-5,-3 15 0,0-1-1,1 1 1,2-1-1,-2 32 1,3-29-4,-9 88-41,3-17 11,7-68 28,0 5-18,-1-1-1,-11 56 0,13-87-21,0 1-1,-1 0 1,1-1-1,-1 1 1,0 0 0,0-1-1,1 1 1,-1-1 0,0 1-1,0-1 1,0 0-1,0 1 1,-1-1 0,1 0-1,0 0 1,0 0-1,-1 0 1,1 0 0,-3 1-1,-5 3-4545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2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6904,'20'7'7,"-14"-5"1,-1 0 1,1 0-1,0-1 0,0 0 1,7 1-1,126 17 87,-82-12 96,88-1 1,-138-6-175,26-1 223,-12-2-144,7 1-42,0-2 0,0-1 1,39-13-1,-37 7-501,41-20-1,-25 7-4178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23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0 5384,'-39'69'113,"-32"53"46,5-13 248,-13 27-333,-14 75-22,90-205-47,1 0 1,0 1-1,0-1 0,-1 13 1,-2 18 7,-1 37 0,13 42 3,-7-116-16,0 7 11,1 0 0,0-1-1,1 1 1,3 12 0,34 90 42,-28-83-49,2 0-1,29 44 1,-30-52-4,2 0 0,1-2 0,0 1 0,24 18 0,-15-16 0,1-1 0,1-2 0,29 14 0,2-4-180,2-3 1,0-3 0,76 16-1,27 2-3406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2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7800,'11'13'-16,"-7"-8"-13,-1-1 1,1 1-1,-1 0 1,5 9-1,43 77-174,-7-10-283,-12-16 438,-22-39 52,-2 1 1,8 42-1,-14-45 64,-10 126 53,4-118 53,-35 124 78,28-127-32,11-29-220,-13 24 86,0 0 1,-1-1-1,-2 0 0,-20 23 1,-6 2 30,-88 111 287,103-122-305,44-74-1075,1 4-4164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24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740 1 7352,'0'0'0,"-2"15"0,-9 2-8,-11 5 8,-2 2-168,-2 3 168,0 2-4904</inkml:trace>
  <inkml:trace contextRef="#ctx0" brushRef="#br0" timeOffset="1">493 662 4488,'0'0'0,"-8"21"0,-21 32 40,-20 29 0,-19 31 64,-8 5 0,-3-10 8,10-11 0,11-20-112,1-2-3272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0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401 759 6456,'0'0'4018,"3"-4"-3860,13-13-2,-12 12-16,-4-1-4,0 4 0,0-4-7,0 5-25,0 0-98,0 1 0,0 0 0,0-1 0,-1 1 0,1-1 0,0 1 0,0 0 0,0-1 0,0 1 0,0-1 0,-1 1 0,1 0 0,0-1 0,0 1 0,0 0 0,-1 0 0,1-1 0,0 1 0,-1 0 0,1-1 0,0 1 0,-1 0 0,1 0 0,0 0 0,-1-1 0,1 1 0,0 0 0,-1 0 0,1 0 0,-1 0 0,1 0 0,0 0 0,-1 0 0,1 0 0,-1 0 0,1 0 0,0 0 0,-1 0 0,1 0 0,-1 0 0,1 0 0,0 0 0,-1 0 0,-23 6 32,1 0 1,0 2-1,-36 16 0,49-19-34,-9 4 10,0 1-1,0 1 0,2 0 1,-1 1-1,-16 16 1,19-15-9,-7 7 16,-1 9-5,-35 57 0,49-62-9,-4 31-1,10-43-5,2 0-1,0-1 0,0 15 1,2-17-2,1 1 1,-1 0 0,1-1-1,1 0 1,0 1 0,0-1-1,8 13 1,-11-21-1,0 0 1,0-1-1,1 1 0,-1 0 1,1-1-1,-1 1 0,1 0 1,-1-1-1,1 1 0,-1-1 1,1 1-1,-1-1 0,1 1 1,0-1-1,-1 1 0,1-1 1,1 1-1,11 5-1,1-1-1,0 0 1,0-1-1,18 3 1,-9-6-11,105-18-6,-125 17 17,0-1 1,-1 0-1,1 1 0,0-1 1,0 0-1,-1 0 0,5-3 1,-7 4 1,12-6-5,0 0 1,21-16-1,-20 11 4,-1-1-1,13-16 0,-7 3-11,21-45-1,4-26 12,-7-11 2,-5-10 1,6-75 8,-22 109 14,2-6-9,33-204 219,-41 226-131,-8 63 54,-3 9-93,-31 93 40,-15 40-58,37-105-18,-14 63-1,-2 38-19,3 3-2,4-11-3,-2 91-4,22-180-3,15 116 2,-10-129-3,5-1 1,17 32 0,-27-54 5,0-1-1,1 1 1,-1 0 0,1-1-1,-1 1 1,0-1 0,1 1-1,-1 0 1,1-1-1,0 1 1,-1-1 0,1 0-1,-1 1 1,1-1-1,0 1 1,0-1 0,5 3-1,-1-1 0,1-1 0,-1 1 0,1-1 0,0 0 1,0 0-1,-1 0 0,1-1 0,0 0 0,0 0 0,0-1 1,0 1-1,-1-1 0,1-1 0,0 1 0,-1-1 0,1 0 0,6-3 1,41-21 0,-44 19 0,0 1 0,0-1 0,15-15 0,-15 11 0,0 1 0,-1-2 1,8-12-1,-4 2 4,-1 1 1,-1-2 0,-1 1-1,11-46 1,-4 18 5,26-88 98,-52 152-62,6-2-41,0 0 0,1 0 0,1 1 0,-2 15 0,4 23-2,7 1-3,7-3 0,13 13-2,-27-61 2,1 0-1,-1 0 0,0 0 0,1 0 1,-1 0-1,1-1 0,-1 1 1,1 0-1,-1 0 0,1-1 1,-1 1-1,1 0 0,0-1 0,-1 1 1,1 0-1,0-1 0,0 1 1,0-1-1,-1 0 0,1 1 1,0-1-1,0 0 0,0 1 0,0-1 1,0 0-1,0 0 0,1 1 1,0-2-2,-1 1 1,1-1-1,-1 1 1,0-1-1,1 0 1,-1 1-1,1-1 1,-1 0-1,0 0 1,0 0-1,1 0 1,-1 0-1,0 0 1,1-2-1,3-3-2,0-1-1,0 0 0,5-12 0,-9 19 6,11-25-314,0 0-1,9-32 1,-17 45-313,18-50-6954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34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0 169 10400,'25'-2'105,"0"-1"0,0-1 0,42-13 0,-23 5-17,40-7-12,83-29 80,-104 28-96,-52 17-25,0 1 0,-1 0 0,1 0 0,0 1 0,12 0 0,-18 1-22,-1 0 1,0 0-1,1 1 0,-1 0 1,0 0-1,1 0 0,-1 0 1,0 0-1,0 1 1,0 0-1,0 0 0,5 3 1,-8 0 67,-2 0-70,0-1 0,0 0 0,0 0 0,-1 0 1,1 0-1,-1 0 0,0 0 0,-4 4 0,-12 21 80,8-8-25,0 1 1,1-1 0,0 2-1,2-1 1,-4 25 0,10-44-50,1 0 1,-1 0 0,1 0 0,0 0 0,0 0 0,0 0 0,1 0-1,-1 0 1,1 0 0,0 0 0,-1 0 0,4 5 0,-3-7-11,0 0 1,0-1-1,0 1 1,0-1 0,0 1-1,0-1 1,0 1-1,0-1 1,0 0-1,0 1 1,0-1 0,1 0-1,-1 0 1,0 0-1,0 0 1,0 0 0,1 0-1,1-1 1,0 1 8,7 1-3,-7-1-6,0 0 1,1 0 0,-1 0-1,0 0 1,0-1-1,1 1 1,-1-1 0,0 0-1,6-2 1,20-9 62,0-1 0,40-24 1,-15 3-3,-33 21-13,-2-2 1,0 0-1,-1-1 0,30-34 1,-46 48-20,-1 2-32,0 1 0,-1-1 0,1 1 0,0-1 0,0 1 0,0 0 0,-1-1 0,1 1 0,0 0 0,-1 0 0,1 0 0,-1-1 0,1 1 0,-1 0 0,1 0 0,-1 0 0,1 0 0,-1 0 0,0 0 0,0 0 0,1 0 0,-1 1 0,5 31 55,-5-22-47,1 1 0,1 0 1,0-1-1,0 1 1,1-1-1,1 0 1,0 0-1,5 11 1,-4-12-7,-3-7-2,0 1 1,0-1-1,0 0 0,0 0 0,0 0 0,1-1 0,0 1 0,-1 0 0,6 3 1,2 2 9,0-1 0,17 10 0,-26-16-12,1-1-1,-1 1 1,1-1 0,-1 1-1,1-1 1,-1 1 0,1-1-1,-1 0 1,1 0-1,-1 0 1,1 0 0,-1 0-1,1 0 1,-1 0-1,1-1 1,-1 1 0,3-1-1,2-1 4,31-9 0,3-9 0,-2-7-3,-27 17-7,0 1 0,-1-1 0,0-1 0,-1 1 0,0-2 0,0 1 0,-2-1 0,1-1 0,-2 1 0,1-1 0,6-22 0,-11 28-11,0 0 0,-1 0 0,0 0 1,0-1-1,-1 1 0,0 0 0,0 0 0,-1 0 1,1-1-1,-2 1 0,1 0 0,-1 0 1,0 0-1,0 0 0,-1 1 0,-6-12 1,9 17 10,-1 0 0,0 0 1,0 1-1,0-1 0,1 0 1,-1 0-1,0 1 0,0-1 1,0 1-1,0-1 0,0 1 1,0-1-1,0 1 0,0-1 1,-1 1-1,1 0 0,0 0 1,0 0-1,-1-1 0,-19 1-48,7 3-3,0 1 0,-23 8 0,24-7 51,9-4-6,0 1 1,0 0-1,1 0 1,-1 0-1,0 1 1,1-1-1,-1 1 1,1 0 0,0 0-1,0 0 1,0 0-1,0 0 1,0 1-1,-3 7 1,5-9 6,-1 1-1,1-1 1,0 1 0,0 0 0,0-1-1,1 1 1,-1 0 0,1 0 0,-1-1-1,1 1 1,0 0 0,0 0 0,0 0 0,1 0-1,-1-1 1,0 1 0,1 0 0,0 0-1,0-1 1,0 1 0,0 0 0,0-1-1,1 1 1,1 2 0,5 4-4,1 0 1,0-1-1,0 0 0,1 0 0,0-1 1,1 0-1,-1-1 0,17 7 1,-21-11 6,8 4-6,-1 1-1,1 0 0,-1 1 1,14 10-1,-25-14 6,0-1 1,1 0-1,-1 1 1,-1-1 0,1 1-1,0-1 1,-1 1-1,0 0 1,0 0-1,0 0 1,0 0-1,0 0 1,-1 4-1,1-3 0,0 0 1,0-1 1,0 0-1,-1 0 0,1 1 0,-1-1 0,-1 8 0,0-2 1,-5 30 0,-6-2 0,-4-1 0,0-5 0,7-6 0,5-7 0,3-18 0,1-1 0,0 1 0,0 0 0,-1 0 0,1-1 0,0 1 0,0 0 0,0 0 0,0 0 0,0 0 0,0-1 0,0 1 0,0 0 0,0 0 0,0 0 0,0 0-1,1-1 1,-1 1 0,0 0 0,0 0 0,1-1 0,-1 1 0,1 0 0,-1 0 0,1-1 0,-1 1 0,1 0 0,0 0 0,1 0-1,3 2-5,0-2-59,1-2 1,-1 1 0,0 0-1,0-1 1,1 0 0,-1 0 0,0-1-1,0 0 1,6-2 0,2-1-805,37-12-6651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0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5656,'2'4'0,"14"10"0,-3-3 0,38 34 0,-38-36-14,13 9-34,-25-17 45,0 0 1,0 0-1,0-1 1,0 1-1,0 0 1,0 0-1,0 0 0,0 1 1,-1-1-1,1 0 1,0 0-1,-1 0 1,1 0-1,-1 1 1,1 1-1,-2-1 0,0 0 1,0 1-1,0-1 0,0-1 0,-1 1 0,1 0 0,-1 0 1,0 0-1,1-1 0,-1 1 0,0-1 0,0 1 1,0-1-1,0 0 0,0 0 0,-3 1 0,3-1 0,-42 26-10,2 2 12,-13 16 2,54-44 0,0 0 0,0 0 0,0 0 0,0 0 0,0 0 0,0 0 0,1 1-1,-1-1 1,0 0 0,1 0 0,-1 1 0,1-1 0,-1 0 0,1 1 0,-1-1 0,1 1 0,0-1 0,0 2-1,-1 4 3,-3 24 10,7-16 42,7 8-10,24 39-1,-30-55-16,1 0 0,0 0 0,0 0 0,0-1 0,10 9-1,3 2 0,44 49 73,-47-51-65,-3-4-20,-1 0 1,-1 1-1,0 1 0,16 24 1,-22-29-7,0 0 1,0 0 0,-1 1-1,3 13 1,-6-19 0,0-1-1,0 0 1,0 0 0,-1 1-1,1-1 1,-1 0 0,0 0-1,0 0 1,0 0 0,0 0 0,0 0-1,0 0 1,0 0 0,-1 0-1,1 0 1,0-1 0,-1 1 0,-3 2-1,3-2 11,-1 1 4,0-1 1,0 1-1,-1-1 1,1 0-1,-1 0 1,1 0-1,-1-1 1,0 1-1,0-1 1,0 0-1,0 0 1,-5 1-1,4-1 6,0 0 8,0 0 1,0 0 0,0-1-1,0 0 1,0 0 0,0 0-1,0-1 1,-9-1 0,6 0-1,5 2-8,0-1-1,1 1 1,-1-1-1,0 0 1,1 0-1,-1 0 1,1 0-1,-1-1 1,1 1-1,-1 0 1,1-1-1,-3-2 0,3 2-6,2 2-21,0 0 1,0 0 0,-1 0-1,1 0 1,0 0 0,0 0-1,0-1 1,0 1 0,0 0-1,0 0 1,0 0-1,0 0 1,0 0 0,-1 0-1,1 0 1,0-1 0,0 1-1,0 0 1,0 0 0,0 0-1,0 0 1,0 0-1,0-1 1,0 1 0,0 0-1,0 0 1,0 0 0,0 0-1,0 0 1,0-1 0,0 1-1,0 0 1,0 0-1,0 0 1,0 0 0,0 0-1,0 0 1,1-1 0,-1 1-1,0 0 1,0 0 0,0 0-1,0 0 1,0 0-1,0 0 1,17-29 133,18-7-16,58-52 4,-79 76-85,-1-1 0,15-19 0,-13 14-23,39-51-2,57-55-20,-90 105-20,-20 19 28,21-17-35,26-14-1,-42 27 17,0 0 0,0 1-1,0 0 1,1 1 0,-1-1 0,1 1-1,0 0 1,-1 1 0,1 0-1,0 0 1,11 0 0,-18 1 16,0 0 0,1 0 0,-1 0 0,0 0 0,0 0 0,0 0 0,1 0 0,-1 0 0,0 0 0,0 0-1,0 0 1,1 0 0,-1 0 0,0 0 0,0 0 0,0 1 0,0-1 0,0 0 0,1 0 0,-1 0 0,0 0 0,0 0 0,0 0 0,0 1 0,0-1 0,0 0 0,1 0 0,-1 0 0,0 0 0,0 1 0,0-1 0,0 0 0,0 0 0,0 0 0,0 1 0,0-1 0,0 0 0,0 1 0,1 2-6,1 1 1,-2 0 0,1 0 0,0 0-1,-1 0 1,1 7 0,-9 42-13,-7 16 11,-9 27 7,-28 114 33,-23 49 304,73-247-286,2-6-16,-2 1-1,1-1 0,0 0 1,-6 13-1,5-24 59,-2-3-67,1-2-1,0 1 1,1 0-1,0 0 1,0-1-1,1 0 1,0-10 0,0-9 21,5-32 0,4 3-36,21-75-17,-21 104-25,53-129-20,-46 127-40,71-97-28,-69 109 48,-3 7 27,30-20 0,-38 28 37,0 0 0,0 1 0,0 0 0,0 0 0,1 1 0,-1 0 0,1 0-1,0 0 1,-1 1 0,8-1 0,-13 2 8,0 1 0,0-1 0,-1 0-1,1 0 1,0 1 0,0-1 0,0 0-1,-1 1 1,1-1 0,0 1-1,-1-1 1,1 1 0,0-1 0,-1 1-1,1 0 1,-1-1 0,1 1 0,0 0-1,-1-1 1,0 1 0,1 0-1,-1 0 1,1-1 0,-1 1 0,0 0-1,1 1 1,3 16 3,-4-18-3,-1 11 14,-2 2-3,-2 9 12,-1-1 0,-12 27 0,-8 14 111,-40 66 1,57-113-118,5-8 9,0 0 0,-1-1 0,0 1 0,-8 7 0,-26 30-913,22-28-4186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0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8344,'1'14'27,"0"0"0,-1 1 0,-1-1 0,0 0 0,-1 0 0,-7 24 0,6-24-10,-44 212 546,-5 61 12,46-254-550,-4 50 142,7-61-102,0-1-25,1-1 0,1 1 0,1-1 0,3 29 0,9 20 84,-6-61-57,-1-5-182,0 0 1,0-1 0,1 0 0,-1 0-1,1 0 1,0 0 0,-1-1 0,1 0-1,9 0 1,28 3-5999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0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3 8608,'-2'-1'1,"0"1"1,1 0-1,-1-1 1,0 1 0,0 0-1,0 0 1,0 0-1,0 0 1,0 0 0,0 0-1,0 0 1,0 1-1,0-1 1,0 1 0,1 0-1,-1-1 1,0 1-1,0 0 1,1 0-1,-1 0 1,0 0 0,-2 3-1,-12 5 28,13-8-42,-34 18 273,-64 44 1,63-28-196,26-20 49,2 0-48,1 2 1,1-1-1,-10 30 1,16-39-38,0 0 0,0 0 0,0 0 0,1 0 0,0 1 0,1-1 1,-1 0-1,2 0 0,-1 1 0,1-1 0,0 0 0,0 0 0,3 8 0,-4-14-22,1-1 0,0 1-1,-1-1 1,1 1 0,0 0 0,-1-1-1,1 1 1,0-1 0,0 0 0,0 1 0,0-1-1,-1 0 1,1 1 0,0-1 0,0 0-1,0 0 1,0 0 0,0 0 0,0 1 0,-1-2-1,1 1 1,2 0 0,0 0 10,5 1-4,-5 0-9,-1-1 1,1 0-1,0 0 1,-1 0-1,1 0 0,-1 0 1,1 0-1,0-1 1,-1 1-1,1-1 0,2-1 1,14-5 19,31-14 1,-37 11-18,-2 0-9,-1-1 0,0 0 0,-1 0-1,0-1 1,-1 0 0,0-1 0,-1 1 0,0-2 0,-1 1 0,6-20 0,-10 28-6,5-26-17,-8 30 11,0 1 14,1 0-1,0-1 1,-1 1-1,1 0 1,0 0-1,-1 0 0,1-1 1,0 1-1,-1 0 1,1 0-1,0 0 1,-1 0-1,1 0 1,-1 0-1,1 0 1,0 0-1,-1 0 0,1 0 1,-1 0-1,1 0 1,0 0-1,-1 0 1,1 0-1,0 0 1,-1 0-1,1 0 1,-1 1-1,1-1 0,0 0 1,-1 0-1,1 0 1,0 1-1,-1-1 1,-4 7-7,-3 3 4,1 1-1,0-1 1,1 1-1,-5 12 1,-7 21-4,5 7 6,10-6 1,3-42 0,0 1 0,1 0 0,-1 0 0,1-1 0,0 1 0,1 6 0,-1-9 0,0 1 0,0 0 0,0-1 0,0 1 0,0-1 0,0 1 0,0-1 0,1 1 0,-1-1 0,1 0 0,-1 0 0,3 2 0,-1-2 0,-1 1 0,1-1 0,0 0 0,0 0 0,0 0 1,-1 0-1,1-1 0,6 1 0,-1-1-128,1-1-1,0 0 0,-1 0 1,1-1-1,-1 0 1,1-1-1,-1 0 1,13-6-1,-21 9 95,51-22-5952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02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73 7000,'1'-6'52,"1"0"-1,0-1 1,0 1 0,0 0 0,1 0-1,5-8 1,1-6 55,-8 19 80,-1 6-27,-10 179 286,9-164-432,2 29 79,-1-40-56,0-3-20,0 0-1,0 0 0,0 0 0,1 0 0,0 0 0,0-1 0,1 1 1,3 11-1,-4-17-12,-1 1 1,1 0 0,-1 0 0,1 0-1,-1-1 1,1 1 0,-1 0 0,1-1-1,0 1 1,0 0 0,-1-1 0,1 1-1,0-1 1,0 1 0,0-1 0,0 0-1,-1 1 1,1-1 0,0 0 0,0 0-1,0 1 1,0-1 0,0 0 0,0 0-1,0 0 1,0 0 0,0 0 0,0 0-1,0 0 1,-1-1 0,1 1 0,0 0-1,0 0 1,0-1 0,0 1 0,0-1-1,0 1 1,-1-1 0,1 1 0,0-1-1,0 1 1,0-2 0,3-1 11,0 0 1,0-1-1,0 0 1,-1 0 0,0 0-1,1 0 1,-2 0-1,1-1 1,3-6-1,47-127 263,-17-12 217,-35 148-230,-2 4-108,-8 17-5,-6 24 7,-25 96 17,7-15 17,0-5-77,-35 152 147,63-242-252,3-18 8,-1 1 1,0 0 0,-9 20 0,2-5 18,-28 73 162,37-98-160,-6-17-413,3 9-573,-7-16-5915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0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132 341 8968,'2'11'6,"0"0"1,-2 0-1,1 1 1,-1-1-1,-3 19 1,-10 54 73,7-56-42,6-25-24,-7 46 153,-3 0 0,-21 69 0,-27 42 383,55-153-509,-1 17 271,4-21-231,0 0 48,-1-4-122,1 0 0,0 0 0,0 0 0,0 1 1,-1-1-1,1 0 0,0 0 0,0 0 0,0 1 0,0-1 0,1 0 0,-1 0 0,0 0 1,0 1-1,0-1 0,1-1 0,4-18 31,13-77 3,-2 4-25,2-7-49,-9 63-45,2 2 0,1-1 1,24-45-1,-30 71 61,28-36-79,-9 17 64,1 1 0,49-41 0,-59 56 32,-9 8 2,1-1-1,-1 1 1,2 0-1,-1 1 1,12-5-1,114-50 18,51-18 106,-130 57 32,78-17-1,-71 27 50,-54 8-130,-3 0-43,0 1-1,1 0 1,-1 0-1,0 0 1,1 1-1,-1 0 1,1 0-1,-1 0 1,6 2-1,-10-2-65,-1 0 0,1 0-1,-1 0 1,1 0 0,0 0 0,-1 0 0,1 1 0,-1-1-1,1 0 1,-1 0 0,1 1 0,-1-1 0,1 0-1,-1 1 1,0-1 0,1 1 0,-1-1 0,1 0 0,-1 1-1,0-1 1,1 1 0,-1-1 0,0 1 0,0-1-1,1 1 1,-1-1 0,0 1 0,0 0 0,0-1 0,0 1-1,1-1 1,-1 1 0,0-1 0,0 2 0,0 7-6887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02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10040,'80'24'41,"53"14"20,-100-30 14,153 25 21,-146-29-88,159 0 4,-161-6-25,169-32-1211,-96 10-4816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0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0 5832,'-107'53'97,"90"-45"-64,-15 9 101,-131 93 60,134-87-20,13-9-91,-6 4 4,1 1 0,0 1 0,-28 37 1,-1 18 178,48-72-238,1 0 0,0 0 0,0-1 0,0 1 0,0 0-1,0 0 1,1 0 0,-1 0 0,1 0 0,0 0 0,0 0-1,0 0 1,0 0 0,1 0 0,-1 0 0,2 5 0,-1-4 6,-1-4-26,0 0-1,0 1 0,0-1 0,0 0 0,1 1 1,-1-1-1,0 0 0,0 1 0,0-1 1,0 0-1,0 1 0,0-1 0,1 0 0,-1 0 1,0 1-1,0-1 0,1 0 0,-1 0 0,0 0 1,0 1-1,1-1 0,-1 0 0,0 0 0,0 0 1,1 1-1,0-1 0,-1 0 2,4 3 18,0-1 0,1 0 0,-1 0 0,1 0 0,-1 0 0,1-1 0,-1 0 0,1 0 0,0 0 0,-1 0-1,1-1 1,0 0 0,0 0 0,0 0 0,4-1 0,116-13 193,-112 13-190,-1-1 1,1-1-1,23-7 0,-12 1-11,43-12 0,-43 9 1,26-24 0,-38 25-18,-1 0-1,14-19 1,9-19 3,-10 9-3,-8 13-2,-15 22 0,-7 9-1,-6 8 3,-9 15 17,-26 47 0,24-37 8,12-21-22,-1 2 56,-19 37 0,31-54-56,0 1 0,-1-1-1,1 0 1,0 1 0,0-1 0,-1 0-1,1 1 1,0-1 0,1 0 0,-1 1-1,0-1 1,0 1 0,1-1 0,-1 0-1,0 1 1,1-1 0,-1 0 0,1 0-1,0 1 1,-1-1 0,3 2 0,15 15 3,-17-17-2,11 5 35,10 0-546,42 5 1,-12-4-4816</inkml:trace>
  <inkml:trace contextRef="#ctx0" brushRef="#br0" timeOffset="1">1129 272 6280,'21'-60'234,"-20"59"-99,-1 0-125,0 1 0,0-1 0,0 1 0,-1-1 0,1 1 0,0-1-1,0 1 1,0-1 0,0 1 0,-1-1 0,1 1 0,0-1 0,0 1 0,-1 0 0,1-1 0,0 1 0,-1-1-1,1 1 1,0 0 0,-1-1 0,1 1 0,0 0 0,-1 0 0,1-1 0,-1 1 0,1 0 0,-1 0 0,1 0-1,-1-1 1,1 1 0,-1 0 0,1 0 0,-1 0 0,1 0 0,-1 0 0,1 0 0,-1 0 0,1 0 0,-1 0-1,1 0 1,-1 1 0,-24 5 202,14-2-177,5-2 4,0 0 0,1 1 0,-1 0-1,1 0 1,-9 6 0,-88 62 226,-42 43 302,78-55-346,65-58-210,0 1 1,0-1-1,0 1 0,0-1 0,0 1 0,1 0 0,-1 0 0,0-1 0,1 1 0,0 0 0,-1 0 0,1 0 1,0-1-1,0 1 0,0 0 0,0 0 0,0 0 0,0 0 0,0 0 0,1-1 0,-1 1 0,1 0 0,-1 0 0,1-1 1,0 1-1,-1 0 0,1-1 0,0 1 0,0 0 0,2 1 0,-2-2 3,8 8 47,4-2-257,2 0 1,-1-1-1,0-1 0,18 5 0,25 5-5090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0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5 7088,'0'-5'17,"-2"7"24,-4 16 56,5-16-91,-34 103 249,-73 197 257,70-186-266,28-85-227,-13 44 85,-34 143-849,45-178-4255</inkml:trace>
  <inkml:trace contextRef="#ctx0" brushRef="#br0" timeOffset="1">1 683 8520,'19'-6'0,"18"-8"0,17-7 0,12-9 0,149-80 212,-135 66-16,13 4-1079,-50 25-4410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0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380 155 6008,'0'-2'232,"0"-4"17,0 4 70,-4 2-39,-7 2-221,0-1 0,1 1 1,-1 1-1,1 0 0,0 1 1,0 0-1,0 0 0,-12 7 1,10-4-49,-9 3 28,1 2 0,0 0 0,1 2 0,-29 25 0,33-26-27,-6 8 28,-3 8-12,-28 47 0,50-72-22,-1-1 0,1 1-1,0-1 1,1 1 0,-1-1 0,1 1 0,0 0 0,0 0 0,0 0 0,0 0-1,0 4 1,0 3 4,2 21 2,-1-31-11,0-1 0,0 1-1,0-1 1,1 1 0,-1-1 0,0 1 0,0-1 0,0 1 0,0-1 0,0 1 0,1-1-1,-1 0 1,0 1 0,0-1 0,1 1 0,-1-1 0,0 0 0,1 1 0,-1-1 0,0 0-1,1 1 1,-1-1 0,1 1 0,8 4 6,0 0 0,0 0 0,0 0 0,1-1 0,17 5-1,-5-6 49,110-9 30,-104 0-11,14-11-22,40-22 1,-61 23 34,-14 10-53,3-3-5,-1-1-1,0 1 0,-1-2 0,0 1 0,0-1 0,-1 0 0,-1 0 1,10-23-1,-1-7 188,-1-1 0,15-80 0,-29 120-194,0-1 1,0 0 0,0 1-1,0-1 1,-1 0 0,1 1-1,-1-1 1,1 0 0,-1 1-1,0-1 1,0 1 0,0-1-1,0 1 1,-1-1 0,-2-3-1,2 3 5,0 1-12,0 0 0,1 1 1,-1-1-1,0 1 0,0-1 0,0 1 0,0 0 0,0 0 1,0 0-1,-1 0 0,1 0 0,0 0 0,-1 1 0,1-1 1,0 1-1,-1 0 0,1-1 0,0 1 0,-1 0 0,1 1 1,-4-1-1,3 0 6,-9 3 99,4 0-95,0 1 1,0 0-1,1 0 0,-1 1 1,1 0-1,0 0 1,1 1-1,-1 0 1,1 0-1,0 0 1,-5 8-1,8-9-20,1 1 1,0-1-1,0 1 0,0-1 0,1 1 1,0 0-1,0-1 0,0 1 1,0 0-1,1 0 0,0 0 0,2 8 1,-1-5-4,0 1 1,1-1 0,1 0 0,0 0 0,6 15-1,-8-21-2,0-1 1,1 0-1,-1 1 0,0-1 0,1 0 0,0 0 0,-1 0 0,1 0 1,4 3-1,-4-4 0,0 0 0,0 0 0,0 0 0,1 0 0,-1 0 0,0-1 0,1 1 0,-1-1 0,0 1 0,1-1 0,3 0 0,2 0 0,0-1 0,-1 1 0,1-2 0,8-1 0,-4-1 0,0 0 0,18-9 0,31-22 0,0-3 0,0-1 0,-3 3 0,-5 1 1,31-31 11,-21 15 13,-63 51-25,0 0 1,0 0-1,1-1 0,-1 1 0,0 0 0,1 0 0,-1 0 0,0-1 0,1 1 1,-1 0-1,0 0 0,1 0 0,-1 0 0,0 0 0,1 0 0,-1 0 0,1 0 0,-1 0 1,0 0-1,1 0 0,-1 0 0,0 0 0,1 0 0,-1 0 0,1 0 0,-1 1 1,0-1-1,1 0 0,-1 0 0,0 0 0,0 0 0,1 1 0,-1-1 0,0 0 1,1 0-1,-1 1 0,0-1 0,0 0 0,1 1 0,-1-1 0,0 0 0,0 1 0,0-1 1,0 0-1,1 1 0,-1-1 0,0 0 0,0 1 0,0-1 0,0 0 0,0 1 1,0-1-1,0 0 0,0 1 0,0-1 0,0 1 0,0-1 0,0 0 0,0 1 0,0-1 1,-1 1-1,1 0 0,2 30 3,-7 14 2,-8 11-2,-4 10 2,-3 13-3,4-1-2,7-12 1,0 8 7,9-74-8,0 1 1,0-1-1,0 1 1,0-1-1,0 1 1,1-1-1,-1 0 1,0 1-1,0-1 1,0 1-1,0-1 1,1 0-1,-1 1 1,0-1-1,0 1 1,1-1-1,-1 0 1,0 1-1,1-1 1,-1 0-1,0 0 1,1 1-1,-1-1 0,1 0 1,-1 0-1,0 1 1,1-1-1,-1 0 1,1 0-1,-1 0 1,1 0-1,-1 0 1,0 0-1,1 0 1,-1 0-1,1 0 1,-1 0-1,1 0 1,0 0 0,7 0 6,-1-1-1,0 0 1,0-1 0,0 1-1,0-1 1,0-1 0,9-3-1,-4 1-1,-4 2 5,-1-1 1,0 1-1,14-10 0,80-57 34,-2-6-4,-43 30 13,-29 24-25,17-14 164,69-44 1,-112 81-188,-1-1-1,0 0 1,0 0 0,1 0-1,-1 0 1,0 0-1,1 1 1,-1-1-1,0 0 1,0 0-1,1 1 1,-1-1-1,0 0 1,0 0 0,0 1-1,1-1 1,-1 0-1,0 0 1,0 1-1,0-1 1,0 0-1,0 1 1,0-1-1,1 0 1,-1 1 0,0-1-1,0 0 1,0 1-1,0-1 1,0 0-1,0 1 1,0-1-1,-1 0 1,1 1-1,0-1 1,0 0 0,0 1-1,0-1 1,-3 23 38,-1 0 1,-1 0 0,-9 23-1,5-15-32,-3 20 66,-19 64 5,1-16 35,29-97-90,3-7-1,7-22-1456,2-5-5750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0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6192,'0'0'0,"0"26"112,4 9 0,4 14 64,9 3 0,8-3-176,0 0-4600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35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 9416,'-6'6'18,"0"4"46,-1 20-25,-37 184 462,32-139-250,-26 161 460,34-215-461,2-14-166,1 0 0,0 0-1,0 0 1,1 13 0,0-19 63,-6-39 267,4 27-392,2 5 3,-1 1-1,1-1 1,0 0-1,1 1 1,1-11 0,35-167 383,-33 162-390,-3 15-2,-1 1-1,2-1 1,-1 0 0,1 1 0,0-1-1,0 1 1,4-7 0,8-14 55,25-36 0,-24 48 43,75-46 39,-85 57-136,-1 0 0,1 1-1,0-1 1,0 1 0,0 0 0,1 1 0,-1-1 0,8 0-1,3-1 6,-1-1-7,-10 2-5,-1 1 0,1 0 0,-1 0 1,1 1-1,-1-1 0,1 1 0,-1 0 1,9 1-1,4 0 32,0 1 0,23 6 1,-33-6-31,-1 0 0,1 0 0,-1 0 0,1 1 0,-1 0 0,0 0 1,0 1-1,-1 0 0,11 8 0,-11-3 35,-3 1-35,0-1 1,-1 1-1,-1 0 1,0-1 0,0 1-1,-1 0 1,0-1-1,0 1 1,-4 9 0,-27 95 110,21-82-110,4-9-5,-11 45 35,11-31-18,-18 81 65,25-116-87,-1 1 0,1 0 0,-1-1 0,1 1 0,0 0 0,0 0 0,0-1 1,1 1-1,-1 0 0,1-1 0,-1 1 0,1 0 0,2 3 0,-2-2 0,4 3 12,0-5-12,1 1 0,-1-1 0,0 0 0,1 0 0,-1 0 0,1-1 0,-1 0 0,1 0 0,0 0 0,-1-1 0,1 0 0,7 0 1,8-2 8,34-7 1,-54 9-13,28-7 111,0-2-1,-1 0 1,39-20-1,-37 16-68,-23 9 43,1 0 0,0 0 1,-1-1-1,0 0 0,0 0 0,-1 0 0,1-1 0,8-11 0,11-9 199,-9 13-244,22-21 241,48-61-2008,-41 41-8259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0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410 325 6008,'11'1'17,"-25"3"15,-3 0-16,-72 23 20,66-18-4,0 1 0,0 0 0,2 2 0,-24 16 0,28-18-9,-7 8 118,-3 8-36,-35 42 1,51-49 75,3 3-90,2 1-1,-5 23 1,11-30 156,2-10-209,-1 0 1,1 0 0,0-1-1,1 1 1,-1-1 0,1 1-1,0-1 1,6 9 0,-8-14-26,-1 1 1,1-1 0,-1 0 0,1 1-1,-1-1 1,1 1 0,-1-1-1,1 0 1,-1 1 0,1-1-1,-1 0 1,1 0 0,0 1-1,-1-1 1,1 0 0,-1 0-1,1 0 1,1 0 0,21 4 164,43-1 0,-44-5 43,7-7-85,-1 0 1,1-2-1,-2 0 0,35-21 0,-48 23-105,-7 4 17,0 0 0,0 0 0,11-11 0,-10 9 11,1 0 15,-1 0-1,0 0 1,-1-1 0,1 0 0,6-11-1,-13 17 170,-2 5-139,-6 13-60,2 0 0,0 0-1,1 1 1,1-1 0,-3 32 0,6-47-41,0 1 1,0-1 0,0 1 0,0-1-1,0 1 1,1-1 0,-1 1-1,0-1 1,1 1 0,-1-1-1,1 1 1,0-1 0,-1 0 0,1 1-1,0-1 1,0 0 0,0 0-1,2 2 1,1 2 6,-2-1-6,1-1 0,0 0 0,0 1 0,0-1 1,0 0-1,1-1 0,-1 1 0,1 0 0,0-1 1,-1 0-1,1 0 0,0 0 0,9 2 0,25 5 4,-20-8 7,93-21 9,-86 11-17,18-13-2,42-29 0,-62 31 9,70-96 7,-78 90 6,65-185 137,-74 190-153,9-41 95,18-151 235,-32 207-267,-1-2 7,-17 25 14,-13 30-70,0 4-6,-5 14-15,-12 58-6,43-107 1,1-1 0,0 0 0,0 1 0,2-1 0,0 30 0,1-27-1,-1 8-4,1-1 0,2 1 0,7 43-1,-7-59 3,-1 0-1,0-1 3,0-1 0,1 1-1,0-1 1,0 0-1,1 1 1,0-1-1,6 12 1,3-5 0,-8-14 3,-2-2-1,0 1-63,0 0 1,1 0 0,-1 0-1,0 0 1,0 0-1,1-1 1,-1 1 0,0-1-1,0 0 1,0 0 0,0 1-1,0-1 1,0-1 0,0 1-1,0 0 1,0 0-1,0-1 1,-1 1 0,1-1-1,0 0 1,1-2 0,2-4-6838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0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6 7536,'0'0'4,"0"0"0,-1-1 0,1 1 0,0 0 0,0 0-1,0-1 1,0 1 0,0 0 0,0 0 0,0-1 0,0 1 0,0 0 0,-1 0 0,1 0 0,0-1 0,0 1 0,0 0 0,0 0 0,-1 0 0,1 0 0,0-1 0,0 1 0,-1 0 0,1 0 0,0 0 0,0 0 0,0 0 0,-1 0-1,1 0 1,0 0 0,0 0 0,-1 0 0,1 0 0,0 0 0,-1 0 0,-13 1 324,-13 8 291,26-9-584,-16 7 42,1 0 1,0 0-1,0 2 1,-24 17-1,25-15-51,-27 16 69,-72 65-1,91-72-78,-7 8 58,-98 113 28,109-115-28,0 11-24,-20 52 1,33-65 17,-2 94 41,11-97 5,33 71 48,-36-91-151,0 0-1,1 1 0,0-1 0,-1 0 1,1 0-1,0 0 0,0 0 0,0 0 1,-1 0-1,1 0 0,0 0 0,2 1 1,10 6 26,-1 0 0,1-1 1,1-1-1,26 10 0,-17-13 97,3-4-409,0-2 1,0 0 0,28-9-1,16-7-6011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0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5656,'8'-7'32,"-5"4"55,0 0 0,0 0 1,0 1-1,1-1 0,6-3 0,-8 5-59,0 1 1,0-1-1,0 1 0,0-1 1,0 1-1,0 0 0,0 0 0,0 0 1,1 0-1,-1 0 0,0 0 1,0 1-1,0-1 0,0 1 0,2 0 1,-1 1-10,1-1 1,-1 1-1,1 0 0,-1 0 1,0 0-1,0 0 0,0 0 1,0 1-1,0-1 0,-1 1 1,1 0-1,-1 0 0,0 0 1,0 0-1,0 0 0,0 1 1,2 5-1,-2-5-13,2 9 89,-4 24-19,-2-1 1,-1 0-1,-11 49 0,7-49 8,1-7-19,-1 32 0,5-50-13,-1 47 277,3-56 23,2-8-180,10-26-40,2 0 0,2 1 0,23-37 0,-33 59-95,0 0 1,1 1-1,0-1 0,1 1 0,0 1 0,0 0 1,13-10-1,2 0 72,6-8-34,-16 13-22,0 0 1,1 1-1,0 0 1,1 1-1,1 1 1,26-12-1,-37 19-31,-1 0-1,1 0 1,0 1 0,0 0-1,0 0 1,1 0 0,-1 0 0,0 1-1,0 0 1,0 0 0,1 0-1,-1 1 1,0 0 0,6 2-1,-10-3-15,0 1 0,-1-1 0,1 1 0,-1-1 0,1 1 0,-1 0 0,1 0 0,-1-1 0,1 1 0,-1 0 0,1 0 0,-1-1 0,0 1 0,0 0 0,1 0 0,-1 0 0,0-1 0,0 1 0,0 0 0,0 0 0,0 1 0,0 1 9,2 4-2,-1-4-5,-1-1 1,1 1-1,-1-1 0,0 0 0,0 1 0,0-1 0,0 1 0,0-1 0,-1 1 0,1-1 1,-2 4-1,-4 14 43,-1 0 1,-1 0-1,-1-1 1,-18 29-1,-3 0 45,-45 96 91,72-137-166,3-7-20,0 0-1,0 0 1,0 0-1,-1 0 1,1 1 0,0-1-1,0 0 1,0 0-1,0 0 1,0 1 0,0-1-1,0 0 1,0 0-1,0 0 1,0 1 0,0-1-1,0 0 1,0 0-1,0 0 1,0 1 0,0-1-1,0 0 1,0 0 0,0 1-1,0-1 1,0 0-1,0 0 1,1 0 0,-1 0-1,0 1 1,0-1-1,0 0 1,0 0 0,0 0-1,0 0 1,1 1-1,-1-1 1,0 0 0,0 0-1,0 0 1,1 0-1,-1 0 1,0 0 0,0 0-1,0 0 1,1 1-1,-1-1 1,0 0 0,0 0-1,0 0 1,1 0-1,-1 0 1,0 0 0,0 0-1,0 0 1,1 0-1,-1 0 1,0 0 0,1-1-1,12-3 0,-12 3 1,38-19-1307,6-4-5234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0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25 7352,'8'-5'15,"1"0"0,-1 1 0,1 1 1,12-5-1,-20 8-9,0 0-1,-1 0 1,1 0 0,0 0 0,0 1 0,0-1 0,-1 0-1,1 0 1,0 0 0,0 1 0,0-1 0,-1 0 0,1 1-1,0-1 1,-1 1 0,1-1 0,0 1 0,0 0 0,3 2 9,3 1 12,-1 0 0,0 1 0,0 0 0,0 0 0,-1 1 0,0-1 0,0 1 0,0 1 0,-1-1 0,0 0 0,0 1 0,0 0 0,-1 0 0,0 0 0,-1 0 0,1 1 0,-1-1 0,-1 1 0,2 10 0,-1-3-4,-1-9-7,-1 0 0,0 0 1,0 0-1,0 0 0,0-1 1,-1 1-1,0 0 0,-2 6 1,-28 114 148,21-101-57,5-14-69,-4 8 9,0 0 0,-2 0 0,0-1 0,-27 33 0,-16 8 91,-49 59 320,96-109-409,-1 0 0,0 0 0,0-1 0,-12 9 0,9-8-25,-19 11 154,22-16-157,6-2 32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0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913 56 6552,'83'-50'37,"-78"48"70,2-1 41,-7 3-145,0 0 1,0 0 0,1 0-1,-1 0 1,0 0 0,0 0-1,0 0 1,0 0 0,0 0-1,0 0 1,0 0-1,0 0 1,0 0 0,0 0-1,1 0 1,-1 0 0,0 0-1,0 0 1,0 0 0,0 0-1,0 0 1,0 0 0,0 0-1,0 0 1,0 0-1,0 0 1,0 0 0,1 0-1,-1 0 1,0 0 0,0 0-1,0 0 1,0 0 0,0 0-1,0 1 1,0-1-1,0 0 1,0 0 0,0 0-1,0 0 1,0 0 0,0 0-1,0 0 1,0 0 0,0 0-1,0 0 1,0 1 0,0-1-1,0 0 1,0 0-1,0 0 1,0 0 0,0 0-1,0 0 1,0 0 0,0 0-1,0 0 1,0 0 0,0 1-1,0-1 1,0 0-1,0 0 1,0 5 35,0 1-1,-1-1 1,1 1-1,-1-1 0,0 0 1,0 1-1,-1-1 1,0 0-1,0 0 1,0 0-1,0 0 1,-1 0-1,-4 6 1,-7 10 84,-21 24 0,31-40-139,-81 94-550,51-58-4174</inkml:trace>
  <inkml:trace contextRef="#ctx0" brushRef="#br0" timeOffset="1">810 569 8520,'-7'16'3,"-1"-1"0,0 0 0,-1 0 0,0-1 0,-1 0 0,-24 24 1,16-17 2,-6 4 14,-134 107 28,122-105 73,-144 111 72,146-111 21,-144 114-1054,82-67-4640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09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2248,'0'0'316,"4"-2"153,-3 2-425,16-7 245,-1 2 1,1 0-1,0 0 0,0 2 0,1 0 0,-1 1 1,1 1-1,-1 0 0,32 4 0,12 9 145,-56-11-389,1 1-1,0 0 1,-1 0 0,0 0 0,1 1 0,-1 0 0,0 0 0,0 0 0,5 5 0,-9-7-32,0 0-1,0 0 1,0 0 0,-1 0-1,1 0 1,-1 0 0,1 0 0,0 1-1,-1-1 1,0 0 0,1 0-1,-1 0 1,0 1 0,0-1 0,1 0-1,-1 0 1,0 1 0,0-1-1,-1 2 1,1 2 19,1 4-9,-1-6-11,0 1 0,0-1 0,0 0 0,0 0 0,0 1 0,-1-1 0,0 0 0,0 0 0,-1 5 0,-48 153 239,44-143-243,-6 34 13,6-7-2,6 6-14,9-7 0,-7-39-4,0 0-1,1 0 0,-1 0 0,1-1 1,3 6-1,-3-6 0,1 0 0,-1-1 0,1 1 0,-1 0 0,6 2 0,23 11 0,7-7 0,2-6 0,-29-2 0,-7-1 0,0-1 0,0 0 0,0 0 0,0 0 0,0-1 0,0 0 0,10-2 0,3-1 0,-3-3 23,-14 7-22,-1 0 0,0 0 0,0 0 1,0 0-1,0 0 0,0 0 0,0 0 0,0 0 0,0 0 0,0 0 0,0-1 0,1 1 0,-1 0 0,0 0 0,0 0 0,0 0 0,0 0 1,0 0-1,0 0 0,0-1 0,0 1 0,0 0 0,0 0 0,0 0 0,0 0 0,0 0 0,0 0 0,0 0 0,0-1 0,0 1 0,0 0 1,0 0-1,0 0 0,0 0 0,0 0 0,-1 0 0,1 0 0,0 0 0,0-1 0,0 1 0,0 0 0,0 0 0,0 0 0,0 0 0,0 0 0,0 0 1,0 0-1,-1 0 0,1 0 0,-16-4 94,9 3-81,3 1 8,-1 0-1,1 1 1,0-1 0,0 1-1,0-1 1,-6 3-1,-13 4 74,-26 12-1,47-18-74,-1 0 0,1 0-1,-1 0 1,1 1 0,0-1-1,-1 1 1,1 0-1,0-1 1,0 1 0,0 0-1,1 0 1,-1 1 0,-2 2-1,-2 4 20,-19 27 22,17-18 87,5-6-84,-2 1-31,2 0 1,0 0-1,0 0 0,1 0 0,1 1 0,0 25 0,6 17 92,19 91 1,-5-83-73,-16-55-40,0-1 0,-1 1-1,0-1 1,0 1 0,-1 0-1,0 0 1,-1-1 0,0 13 0,-1-19-11,0-1 1,0 0 0,0 0 0,0 1-1,0-1 1,0 0 0,-1 0 0,1 0-1,0 0 1,0 0 0,-1 0-1,1-1 1,-1 1 0,1 0 0,-1-1-1,1 1 1,-1-1 0,1 1 0,-1-1-1,1 0 1,-3 0 0,-22 5 34,-50 1 0,67-6-31,-1 0 0,1-1 0,-1-1 0,1 1 0,0-1 0,0-1 0,0 0 0,-13-6 0,15 8-2,3-1-4,0 1 1,-1-1-1,1 0 1,0 0-1,0 0 1,0 0-1,-6-5 1,7 5-161,-1 0 1,0-1 0,1 1 0,0-1 0,0 0-1,-5-5 1,-3-6-5414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09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0 8696,'0'0'0,"18"8"0,0 6-184,-3 2 184,-10 13-512,-14 12 512,0-1-5520</inkml:trace>
  <inkml:trace contextRef="#ctx0" brushRef="#br0" timeOffset="1">507 764 6456,'0'0'0,"-7"21"0,-8 33 0,-14 28-320,-13 30 320,-12 13-80,-18 10 80,-16-16-784,-11-38 784,-2 3-3480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27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737 827 7088,'-4'-13'34,"3"7"19,-1 0 0,0 0 0,0 0 0,0 0 0,-1 0 0,0 1 0,0-1 0,0 1 1,-1 0-1,0 0 0,0 0 0,0 0 0,-9-7 0,2 4-11,7 5-3,0-1-1,-1 2 1,0-1-1,0 0 1,0 1 0,0 0-1,-8-2 1,-100-28 299,88 29-164,-14 4-53,-42 6 0,57 1 54,-111 62 50,107-50-171,-8 14-20,-45 54 1,65-63-7,1 7-8,-15 49 0,28-62-13,3-13-6,0 0 0,0 0 0,1-1 0,0 1 0,0 0 0,1-1-1,0 1 1,-1-1 0,2 0 0,3 6 0,-6-10 0,-1-1 0,1 1 0,-1-1 0,1 1-1,0 0 1,-1-1 0,1 1 0,0-1-1,-1 0 1,1 1 0,0-1 0,0 1 0,-1-1-1,1 0 1,0 0 0,1 1 0,44 8 12,-35-8-12,0 0 0,0-1-1,1-1 1,11-2 0,-8 1 0,-1-2 1,0 0-1,18-7 0,-17 5 0,-1-1-1,0-1 0,19-13 1,-13 4-1,-1-1 0,-1-1 1,-1 0-1,27-40 0,-25 28 8,101-249 43,-90 184-41,-18 56 24,43-162 15,-45 164-1,48-206 241,-57 239-194,-5 6 4,-15 4-55,8 2 76,-70 73 45,62-55-58,-72 150 30,76-135-89,-38 147 17,47-154-51,9 111 3,2-118-10,15 30-1,-17-48-5,1-1-1,0 1 1,1-1-1,0 0 1,6 8-1,-7-12 1,-1 1-1,1 0 1,0-1-1,0 0 1,0 0 0,0 0-1,0-1 1,7 3-1,-6-3 0,0 0 1,0-1-1,0 0 0,0 0 0,0 0 0,0-1 0,1 0 1,4 0-1,-2-1 2,0 0 1,-1-1-1,1 1 1,0-2-1,-1 1 1,0-1-1,1 0 1,-1-1-1,10-6 1,1-3 8,-1 0 0,19-18 0,-22 18-4,-7 8 8,-1-1 1,1-1 0,-2 0 0,7-7 0,64-110 836,-81 131-837,-8 22 70,4-2-47,1-1 0,2 1 1,-5 48-1,9-58-33,1-13-3,0 1 0,1-1 0,0 1 0,0 0 0,0-1 0,1 1 0,-1-1 0,3 8 0,5 24 11,4-4-9,-11-31-4,0 0 1,-1 0-1,1 1 0,0-1 1,0 0-1,0 0 1,1 0-1,-1 0 0,0 0 1,0 0-1,0 0 1,1-1-1,1 2 0,-2-1 0,1-1 0,-1 0 1,0 0-1,1 1 0,-1-1 0,0 0 0,0 0 0,1 0 0,-1 0 0,0 0 0,1-1 0,-1 1 0,0 0 0,1 0 1,0-1-1,3-2-1,0-1 1,0 1 0,0-1-1,0 1 1,0-1 0,-1-1-1,0 1 1,5-7 0,-7 8-1,0 1-2,1-1 0,-1 1 1,0-1-1,0 0 0,0 0 0,-1 0 1,1 0-1,-1-1 0,1 1 1,0-6-1,2-4-1,11-37-1456,-3-2-5826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2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62 106 7352,'8'-16'109,"20"-28"0,-24 39-86,-1 1 0,0 0 0,1 0 0,0 0 0,0 0 0,0 0 0,0 1 0,0 0 1,1 0-1,7-4 0,-10 7-7,1 0 1,-1 0-1,0-1 1,1 1-1,-1 1 0,1-1 1,-1 0-1,0 1 1,1-1-1,-1 1 1,0-1-1,1 1 1,-1 0-1,0 0 0,0 0 1,0 1-1,0-1 1,0 0-1,0 1 1,2 1-1,6 6 22,0 1 0,-1 0 0,0 1 0,0 0 0,12 22 0,-19-29-30,-1 0 1,0-1-1,0 1 0,0 0 0,-1 0 1,1 0-1,-1 0 0,0 0 0,0 5 1,1 13 11,2-7-14,0 0 0,7 14 0,3 11-4,37 99-17,-33-85 6,-15-47 7,0 0 1,-1 0-1,0 0 0,-1 0 1,1 0-1,-1 0 0,-1 0 1,1 0-1,-1 0 1,0 0-1,-1-1 0,1 1 1,-6 11-1,4-12 2,-1 0 0,0 0-1,0-1 1,-8 10 0,6-10 0,0 1 0,0-1 0,-1 0 0,-13 7 0,8-6 0,-1 0 1,-21 6-1,12-6 8,1-1 0,-1-1 0,0 0-1,0-2 1,0-1 0,-43-2 0,63 0 1,0 0 0,0 1 1,0-1-1,1 0 0,-1 0 1,0 0-1,1 0 0,-1-1 1,1 1-1,-1 0 0,1-1 1,-1 1-1,1-1 0,0 1 1,0-1-1,0 0 0,0 1 1,0-1-1,-1-3 0,1 3 13,0 0-5,0 0 1,0 1-1,1-1 1,-1 0 0,1 0-1,-1 1 1,1-1-1,0 0 1,-1 0 0,1 0-1,0 0 1,0 1-1,0-1 1,1 0-1,0-3 1,0-4 21,-1-4-9,0 9-3,0-1-1,0 1 1,1-1 0,0 0 0,0 1 0,0 0 0,0-1 0,4-5 0,7-19 112,29-48 0,-24 55 56,94-82 74,-85 86-115,-3 3-69,0-1-25,0 2 1,2 1 0,41-17 0,60-14 100,-103 40-74,3 3-50,1 1-1,29 4 1,-37 3-2,-10-1-27,0 1 0,0 0 0,0 1 0,-1 0 0,13 17 0,-20-24-7,0 0-1,0 1 1,0-1-1,-1 0 1,1 0 0,-1 1-1,1-1 1,-1 0 0,0 1-1,1-1 1,-1 1-1,0 2 1,6 62 11,-6-36-11,-7 40 1,-12 36-2,-7-8 0,-6 4-3,-18 70-4,41-124-6,8-30 10,0-16 1,-1-6-1,-2-2 2,2 3 0,1 1 0,-1-1 0,1 0 0,0 0 1,0 0-1,0 0 0,-1-5 0,-3-21-2,0 0 1,2 0-1,1 0 0,4-57 1,4 47-17,15-60 1,-13 70 9,1-4-37,57-130-32,-50 133-28,-7 17 65,4-6 11,0 1-1,1 0 1,0 1-1,2 0 0,24-20 1,32-17-75,-60 46 94,-1 0 0,1 1 1,1 1-1,-1 0 0,17-5 0,-28 11 11,0 0-1,0-1 1,0 1 0,0 0-1,0 0 1,0 0-1,-1 0 1,1 0-1,0 0 1,0 1-1,0-1 1,0 0 0,0 0-1,0 1 1,0-1-1,0 0 1,0 1-1,0-1 1,-1 1-1,1-1 1,0 1-1,0 0 1,-1-1 0,1 1-1,0 0 1,0 0-1,1 1 0,0 1 1,1 0 0,-1-1 0,0 1-1,0 0 1,0 0 0,-1 0 0,2 4 0,9 31 0,-5 11 0,-7 11 0,-11 14 0,-8 4 0,-8-4 0,-4-16 0,3-20 0,24-34 0,0 0 0,0 0 0,0 0 0,-9 4 0,10-6 0,0 0 0,-1-1 0,0 1 0,1-1 1,-1 0-1,-6 2 0,5-3 1,-1 0-1,1 0 1,0-1 0,0 1-1,-1-1 1,1 0 0,0-1-1,0 1 1,0-1 0,0 0-1,-6-3 1,0-4 6,6 2-6,0 0 1,1 0 0,0-1 0,0 0-1,1 0 1,-5-14 0,8 5 19,5-11-4,18-49-1,-17 61-63,1 0-1,1 0 0,1 1 0,0 0 0,20-25 1,-10 15-857,26-38-5196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2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0 7352,'-2'19'57,"-1"-1"0,-1 1 0,-1-1 0,-1 0 0,-9 22 0,10-27-19,-47 137 271,25-68-174,-65 206 307,81-256-420,-11 41 170,19-61-148,-6 21 24,1 1 1,-3 44-1,6-5 4,5-73-72,0 0 1,0 0-1,0 1 0,0-1 0,0 0 0,0 0 1,0 1-1,0-1 0,0 0 0,0 0 1,0 1-1,0-1 0,0 0 0,0 0 1,0 1-1,0-1 0,0 0 0,1 0 1,-1 1-1,0-1 0,0 0 0,0 0 0,0 0 1,0 1-1,1-1 0,-1 0 0,0 0 1,0 0-1,0 0 0,1 0 0,-1 1 1,0-1-1,1 0 0,3 2-68,1 0 0,-1-1-1,1 1 1,0-1 0,-1 0 0,1-1 0,0 1-1,0-1 1,0 0 0,0 0 0,8-1 0,-9 1-167,47-3-5105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39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40 6280,'-1'-4'265,"-4"-13"47,4 11 167,1-2 47,0 8-494,0-1-1,0 1 1,0 0-1,1-1 1,-1 1-1,0 0 1,0 0-1,1-1 1,-1 1-1,0 0 0,1 0 1,-1 0-1,0-1 1,1 1-1,-1 0 1,0 0-1,1 0 1,-1 0-1,0 0 1,1-1-1,-1 1 0,0 0 1,1 0-1,-1 0 1,1 0-1,-1 0 1,0 0-1,1 0 1,-1 1-1,0-1 1,1 0-1,14 3 404,45 24 454,-58-25-863,0 0-1,-1 0 1,1 0 0,0 0-1,-1 0 1,1 0 0,-1 1-1,0-1 1,0 0-1,0 1 1,0-1 0,0 1-1,0-1 1,-1 1 0,1-1-1,-1 1 1,0 5 0,1-5 12,0 7 14,0 0 0,-1 0 0,1 0 0,-2 1 0,0-1 0,0 0 0,-5 19 0,3-16-17,-28 134 509,2-8-8,15-82-256,-6 12 10,19-67-259,0 1 0,1-1 0,-1 1 0,1 0 0,-1-1 0,1 1 0,0 0 0,0 0 0,0-1 0,0 1 0,1 3 0,1 6 24,4 49 228,-5-52-228,0-1 1,1 1 0,0-1 0,0 0-1,1 0 1,0 0 0,0 0 0,1 0-1,0-1 1,5 8 0,-3-7-27,-4-6-13,0 1 1,1-1 0,-1 0-1,0 0 1,0 0 0,1 0-1,-1 0 1,1 0 0,0 0-1,3 0 1,3 3 25,0 0 1,1-1 0,0-1-1,-1 0 1,1 0-1,1-1 1,-1 0-1,0-1 1,0 0-1,17 0 1,-13-2-22,-11 1-9,1 0 0,0 0 0,0-1 0,0 0-1,-1 0 1,1 0 0,0 0 0,-1 0 0,5-3 0,25-11 87,-27 10-94,1 1 0,-1-1 0,10-9 0,-8 5-263,0-1 1,-1 1-1,-1-1 0,1 0 1,-2-1-1,6-11 1,10-23-8756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29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0 7448,'-12'1'17,"0"0"0,0 1 0,0 0 0,0 1 0,0 0 0,-18 8 0,-52 30 162,67-33-157,-7 4 64,1 1 1,-29 23-1,36-24-63,6-6 3,1 0 0,-1 1-1,2-1 1,-1 2 0,1-1-1,0 1 1,-9 16 0,9-14-6,2-4-1,1 1 0,0-1 0,1 0 0,0 1 0,0-1 0,0 1 1,1 0-1,0 0 0,0-1 0,1 1 0,0 7 0,-1-4 4,1-2 1,0 0 0,0-1 0,1 1 0,0-1 1,0 1-1,0-1 0,1 1 0,1-1 0,-1 0 0,5 8 1,-4-7-3,5 3 98,-1-6-92,0 0 0,0-1 0,0 0 0,1 0 0,14 4 0,-8-7 92,0-4-87,-1 0-1,0-1 1,0-1 0,13-6 0,-10-1 68,3-11-33,0 0 1,-2-1-1,29-53 0,-18 13-14,-24 53-41,4-7 16,-1-1 0,7-29 0,-13 47 23,-3 2-20,-7 9-20,1-1-1,1 1 1,0 0 0,0 0 0,1 1 0,0 0 0,1 0 0,-4 13-1,8-22-9,0 0 0,0 0-1,1 1 1,-1-1 0,1 0-1,-1 0 1,1 1 0,0-1-1,0 0 1,0 1 0,0-1-1,0 0 1,1 4 0,1 5 1,6 35 1,-6-40-3,0-1 0,0 1 0,0-1 0,0 0-1,6 8 1,-6-11-1,0 1 1,0-1-1,0 1 0,0-1 0,1 0 0,-1 0 0,1 0 0,-1 0 1,5 2-1,-4-3-43,-1-1 1,1 1 0,0 0-1,-1-1 1,1 1 0,0-1-1,0 0 1,-1 0 0,1 0-1,0-1 1,0 1 0,0 0-1,-1-1 1,1 0 0,0 0-1,-1 0 1,1 0 0,-1 0-1,1 0 1,-1-1 0,3-1-1,-3 2-213,31-16-5684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2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71 7176,'3'-8'62,"-2"6"-37,-1 0 0,1 0-1,-1-1 1,1 1 0,-1 0 0,0 0 0,1-1 0,-1 1 0,-1 0 0,1-4 0,-11 85 540,13-62-485,0 0 0,1 0 0,1 0 0,7 20 0,-9-33-63,0-1 1,0 1-1,0 0 0,0-1 1,1 1-1,0-1 0,-1 0 1,1 0-1,0 0 1,1 0-1,-1-1 0,0 1 1,6 2-1,-4-2 3,-2-1-5,1 0 0,-1 0 1,1-1-1,0 1 0,-1-1 1,1 0-1,0 0 0,0 0 1,0-1-1,-1 1 0,1-1 1,0 0-1,0 0 0,5-1 1,-3 0 2,-4 1-7,0 0 1,1 0 0,-1 0-1,0-1 1,1 1 0,-1-1-1,0 1 1,0-1 0,0 0-1,0 0 1,1 0 0,-1 0-1,0 0 1,1-2 0,7-3 13,2 0-9,-6 3 2,0-1 1,1 0 0,-1 0-1,8-7 1,43-41 86,-2-1 1,51-64-1,-97 107-98,-12 18 8,-15 20-4,7-14-10,-17 30 9,-45 93 7,58-104-2,-49 144 12,53-142-6,-71 287 123,49-182 108,33-138-16,-2-3-101,0-1-159,0 0 0,0 1 0,1-1 0,-1 0 0,1 0 0,-1 0 0,1 0 0,0 0 0,-1 0 0,1 0 0,0 0 0,1-1 0,-1 1 0,0 0 0,0-4 0,-2-4-707,-10-29-5522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2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83 7800,'-1'3'112,"-2"2"-97,0-1 0,1 1 0,0 0 1,0 0-1,0 0 0,-1 8 0,-8 27 143,-29 97 22,-33 97 233,71-225-395,-12 42 64,-14 103 1,16 29 129,18-169-92,-6-14-118,0 0 0,0 0 1,0 1-1,0-1 0,0 0 0,1 0 0,-1 0 0,0 0 1,0 1-1,0-1 0,1 0 0,-1 0 0,0 0 0,0 0 0,0 0 1,1 0-1,-1 0 0,0 0 0,0 0 0,1 0 0,-1 0 0,0 0 1,0 0-1,0 0 0,1 0 0,-1 0 0,0 0 0,0 0 1,1 0-1,-1 0 0,0 0 0,0 0 0,1 0 0,-1 0 0,0 0 1,0 0-1,0-1 0,1 1 0,-1 0 0,0 0 0,0 0 0,0 0 1,0-1-1,0 1 0,1 0 0,-1 0 0,0 0 0,0-1 1,0 1-1,3-6 12,0 1 1,0-1 0,-1 0 0,0 0-1,0 0 1,-1 0 0,2-12-1,2-7 85,15-107 51,-11 38 70,4-18-86,11-35-20,-22 129-81,2 0 0,7-24-1,-3 16-16,-2 0-6,-3 13 12,1 0 1,0 0-1,7-14 1,32-60 87,-33 75 5,0 4-63,1 1 1,0 0-1,0 0 1,0 1-1,1 1 1,0 0-1,0 1 1,24-6-1,-17 6-22,45-5 227,171-1 533,-128 8-483,148 3 132,-232-1-428,-11 0 2,0 0-1,20 4 1,-23-3-100,-5-1-56,0 0 1,0 1-1,-1 0 1,1-1-1,0 1 0,-1 0 1,1 1-1,-1-1 0,6 4 1,4 1-7618</inkml:trace>
  <inkml:trace contextRef="#ctx0" brushRef="#br0" timeOffset="1">0 501 9592,'218'0'585,"8"-1"-341,-176-1-136,198-19 32,-201 13-113,193-41-1257,-115 21-5076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30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0 5296,'-8'8'38,"1"0"0,-1 0 0,0-1 0,-1 0 0,0 0 0,-15 8 0,11-8 12,-10 9 47,-2-2-1,1 0 1,-40 14 0,52-23-55,-1 0 2,-6 3 3,0 1 0,0 1-1,-20 14 1,-4 11 82,42-34-122,0 0-1,1-1 1,-1 1-1,1 0 1,-1 0-1,1 0 1,-1 0-1,1 0 1,0 0-1,-1 0 1,1 0-1,0 0 1,0 0-1,0 0 1,0 0-1,0 0 1,0 0-1,0 0 1,0 0-1,0 0 1,1 0-1,-1 0 1,1 2-1,0 0 11,7 24 21,0-17 63,3-1-69,0-2 0,0 1 0,1-2 0,13 7 0,-5-9 135,92 3 78,-90-9-18,-7 0-104,-5 0-58,1 0 1,-1 0 0,1-1 0,-1 0 0,0-1-1,0 0 1,17-10 0,-17 9 77,-4 2-35,0 0 0,-1 0 0,1-1 0,-1 0 0,0 0 0,1 0 0,-2 0 0,1-1 0,0 0 0,-1 0 0,0 0 0,5-9 0,-8 12 104,-5 5-7,3-3-197,1 0 0,-1 1 0,0-1 1,0 0-1,0 0 0,1 1 0,-1-1 0,0 1 0,1-1 0,-1 1 1,0-1-1,1 1 0,-1-1 0,0 1 0,1-1 0,-1 1 1,0 1-1,-9 12 85,0 0-28,0 1 0,-12 26 0,-14 44 110,31-72-140,1 0-1,0 0 1,1 1-1,1-1 1,-2 19-1,4-32-32,0 1 1,0-1-1,0 0 0,0 0 0,0 1 0,0-1 0,0 0 1,0 1-1,0-1 0,0 0 0,0 0 0,0 1 0,0-1 1,0 0-1,1 0 0,-1 1 0,0-1 0,0 0 0,0 0 0,0 1 1,0-1-1,1 0 0,-1 0 0,0 1 0,0-1 0,0 0 1,0 0-1,1 0 0,-1 0 0,0 1 0,0-1 0,1 0 1,-1 0-1,6 3-99,-1-1 1,1 0-1,-1 0 1,1-1-1,0 1 1,0-1 0,-1-1-1,1 1 1,12-1-1,-14 0-158,49 3-6285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3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28 8344,'-17'-19'0,"11"16"0,1 2 0,-19-3 0,6 5 0,-1 1-1,-18 5 1,27-5-1,-5 1-1,0 1 0,0 0 0,0 1-1,1 1 1,-26 14 0,28-14 2,-8 5 7,1 0-1,-1 2 1,-20 18-1,26-20 4,5-5 11,1 1 0,0-1 0,1 2 0,0-1 0,0 1-1,0 1 1,-9 15 0,15-22-15,-4 11 128,4-2-97,2-1 0,-1 1 1,1 0-1,5 20 0,1-16 97,4-3-90,0-1 0,0 0 1,24 18-1,-34-29-37,1 1 1,-1 0-1,0 0 0,1 0 1,-1-1-1,1 1 0,-1-1 1,1 1-1,-1-1 0,1 1 1,1-1-1,15 2-170,-1-1-1,0-1 0,1-1 1,-1 0-1,34-7 1,32-9-5297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3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13 8072,'0'-4'75,"-1"-4"160,-1 14-114,-1 4-87,-12 34 102,-18 61-12,22-69-95,-10 63-1,3-9-17,-2-1 1,-11 7-8,30-93-4,-76 195 15,-52 87-991,106-237-4224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3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0 377 8344,'60'-24'33,"122"-40"150,-113 41-142,95-25 274,-164 47-314,14-2 58,0 0 1,-1 1-1,1 1 0,0 0 1,0 1-1,20 2 1,-23-1-29,-6-1-4,-1 0 0,1 0 0,-1 1 0,1 0 0,-1-1 0,0 2 0,1-1 0,-1 1 0,0-1 1,0 1-1,0 0 0,0 1 0,0-1 0,0 1 0,5 4 0,-9-7-21,0 0-1,0 1 0,1-1 1,-1 0-1,0 0 1,0 1-1,1-1 1,-1 0-1,0 0 1,0 1-1,1-1 1,-1 0-1,0 1 1,0-1-1,0 0 1,0 1-1,0-1 1,0 0-1,0 1 1,1-1-1,-1 0 1,0 1-1,0-1 1,0 0-1,0 1 1,-1-1-1,2 6 16,-1 0 0,0-1 0,-1 1 1,0-1-1,1 1 0,-2-1 0,1 0 0,-1 1 0,1-1 0,-2 0 1,1 0-1,0 0 0,-7 9 0,-35 54 100,-28 46 9,36-43-109,28-56 8,2 0 0,-10 29 0,9-21-16,-17 60 38,9-12-7,15-71-43,0 1 0,0 0 1,0 0-1,0-1 1,0 1-1,1 0 0,-1 0 1,0-1-1,0 1 0,1 0 1,-1-1-1,0 1 0,1 0 1,-1-1-1,0 1 1,1 0-1,-1-1 0,1 1 1,-1-1-1,1 1 0,0-1 1,-1 1-1,1-1 1,-1 1-1,1-1 0,0 0 1,-1 1-1,1-1 0,0 0 1,1 1-1,0 0 3,2 2 1,-2-2-4,0 0 1,0 0-1,0 0 1,-1-1-1,1 1 1,0 0 0,0-1-1,0 1 1,0-1-1,0 0 1,0 1-1,0-1 1,0 0 0,0 0-1,3-1 1,11-1 5,0-1 0,0 0 1,17-6-1,-16 0 21,64-56 20,-68 49 0,-3 2-23,0-1 1,-2 0-1,0-1 0,-1 0 1,11-31-1,-3 2 24,-2 12 43,-2 0-1,-2-1 0,8-45 1,-11 33 68,-10 47-114,-2 1-38,-1 0-1,1 1 0,0 0 1,0 0-1,1 0 1,-1 1-1,1 0 0,-7 5 1,-37 38 5,45-43-12,1 0-1,0 0 0,1 0 0,-1 0 0,-2 6 1,3-6-1,0 1 0,1 0 0,-1 0 0,1 0 0,-1 7 0,2-4 0,-1 0 0,1 0 0,2 14 0,0-14-1,0 0 1,0 0 0,1 0 0,0-1 0,0 1 0,1-1-1,7 11 1,-9-15-1,0-1 1,0 1-1,0-1 0,1 0 0,-1 0 0,1 0 0,0 0 0,0-1 0,-1 1 0,1-1 1,0 0-1,0 1 0,1-1 0,-1 0 0,0-1 0,6 2 0,-5-2 0,6-1-4,-9 0 5,7-2-1,-1 0 0,1-1 1,-1-1-1,1 1 0,-1-1 0,0 0 0,-1-1 1,0 1-1,10-12 0,23-25 0,12-12 1,2 0 0,2-2 0,-2-6 0,-3-8 1,-14 9 3,17-28 8,-41 70-6,0-3 6,2 2-1,17-21 0,-31 40-10,1 1 0,-1-1-1,1 1 1,-1-1 0,1 1 0,0 0 0,-1-1-1,1 1 1,0-1 0,-1 1 0,1 0 0,0 0-1,0-1 1,-1 1 0,1 0 0,0 0 0,0 0-1,-1 0 1,1 0 0,0 0 0,0 0 0,0 0-1,-1 0 1,1 0 0,0 1 0,0-1 0,-1 0 0,1 0-1,0 1 1,-1-1 0,1 0 0,0 1 0,0 0-1,2 1 2,0 1 0,0-1-1,-1 1 1,1 0 0,4 6-1,15 30 1,-15-20-4,0 0 1,-2 0 0,0 1 0,-2-1 0,0 1 0,1 38 0,-4-41-1,1-12 0,-1 1 0,0-1 0,-1 0 0,1 1 0,-1-1 0,-3 10 0,-10 27-50,-25 55 0,27-70-42,11-26 69,1 0 24,0-1-1,-1 0 1,1 1-1,0-1 1,0 0-1,0 1 1,0-1 0,0 1-1,0-1 1,0 0-1,0 1 1,0-1-1,0 0 1,0 1 0,0-1-1,1 1 1,-1-1-1,0 0 1,0 1-1,0-1 1,0 0 0,0 1-1,1-1 1,-1 0-1,0 0 1,0 1-1,1 0 1,2-2-5,38-14 3,2-4 3,7-7 1,48-33 8,-85 51-4,-1-1 0,1-1 0,-1 0 0,-1-1 0,15-17 0,-14 14 1,5-5 37,0-1 0,13-23 0,-15 21 31,-18 38 19,-11 26-35,-36 80 63,40-89-113,5-2-3,3 0-3,2-26-3,-1-1 1,1 0 0,1 1-1,-1-1 1,1 0 0,-1 0 0,1 1-1,2 4 1,-2-9-1,-1 0 0,0 1 0,1-1 1,-1 0-1,1 1 0,-1-1 0,0 0 0,1 1 0,-1-1 0,1 0 1,-1 0-1,1 1 0,0-1 0,-1 0 0,1 0 0,-1 0 0,1 0 1,-1 0-1,1 0 0,-1 0 0,1 0 0,-1 0 0,1 0 1,0 0-1,-1 0 0,1 0 0,-1-1 0,1 1 0,0 0-1,20-8-1428,0 0-5710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31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7800,'4'-28'151,"2"0"0,8-29-1,-1 8 14,-12 49-152,0 0 1,0 0-1,0 0 1,0 0-1,-1 0 1,1 0-1,0 0 1,0 0-1,0 0 1,0 1 0,0-1-1,-1 0 1,1 0-1,0 1 1,0-1-1,0 1 1,-1-1-1,1 1 1,0-1-1,0 1 1,20 11 58,23 17-5,57 28-1046,-41-24-4160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32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508 195 6368,'-1'-1'17,"-5"0"7,2 0-19,-1 0 0,0 1 0,0 0 0,1 0 1,-1 1-1,0-1 0,0 1 0,1 0 0,-1 0 0,1 1 0,-8 2 0,6-1-1,-50 11 22,34-8 7,-1 0 1,-38 18-1,49-19 8,-5 2 1,0 1 0,1 0 0,0 1 0,0 1 0,1 1 1,-24 21-1,26-21 67,2-2-35,0 1-1,1 0 1,0 0-1,0 1 1,1 0-1,-14 24 1,18-25 15,1-1 1,0 1 0,0 0-1,-3 17 1,7-26-77,0-1 1,0 1-1,0-1 0,0 0 1,0 1-1,0-1 0,0 1 1,0-1-1,0 1 1,0-1-1,0 0 0,0 1 1,0-1-1,0 1 1,1-1-1,-1 1 0,0-1 1,0 0-1,0 1 1,1-1-1,-1 0 0,0 1 1,1 0-1,5 5 62,0 1-1,0-1 0,1 0 1,0-1-1,12 8 1,-3-7 206,15-2-67,1 0 0,0-3 0,47-2 0,-60 0-176,32-7 212,-39 5-172,0 0 1,0-1-1,19-8 1,-27 10-41,0 0 1,0-1-1,0 1 0,0-1 1,0 0-1,-1 0 1,1 0-1,-1 0 1,0-1-1,1 0 1,-2 1-1,1-1 1,0 0-1,-1 0 1,3-7-1,-1-1 13,-3 10 56,-1 2-103,0 0 0,0 0 1,0-1-1,0 1 0,0 0 1,0 0-1,0 0 0,1 0 1,-1 0-1,0-1 1,0 1-1,0 0 0,0 0 1,0 0-1,0 0 0,0 0 1,0-1-1,0 1 0,0 0 1,0 0-1,0 0 0,0 0 1,0-1-1,0 1 0,0 0 1,0 0-1,-1 0 1,1 0-1,0 0 0,0-1 1,0 1-1,0 0 0,0 0 1,0 0-1,0 0 0,0 0 1,0 0-1,-1 0 0,1-1 1,0 1-1,0 0 0,0 0 1,0 0-1,0 0 1,-1 0-1,1 0 0,0 0 1,0 0-1,0 0 0,0 0 1,0 0-1,-1 0 0,1 0 1,0 0-1,0 0 0,0 0 1,0 0-1,-1 0 0,1 0 1,0 0-1,0 0 1,0 0-1,0 0 0,0 0 1,-1 0-1,1 0 0,0 1 1,-2 0-4,-1 1 7,1 0 0,-1 1 0,1-1 0,-1 1 0,1-1 0,-1 1 0,1 0 0,0 0 0,1 0 0,-1 0 0,0 0 0,1 0 0,0 0 0,-1 1 0,1-1 0,1 1 0,-2 3 0,3-2-6,-1 0 0,1-1 0,0 1 0,0-1 0,0 1 0,1-1 0,0 0 0,0 1 0,0-1 0,0 0 0,1 0 0,-1 0 0,1-1-1,0 1 1,0-1 0,0 1 0,1-1 0,3 3 0,-2-3-1,-1-1-1,1 1 1,0-1-1,0 0 1,10 3-1,-8-4 1,1 1 0,0-1 0,0 0 0,9 0 0,-7-2 0,0 0-1,0 0 0,12-4 1,38-14-1,6-11 1,-53 22 1,1 0 0,18-16-1,-23 17 0,-1-1-1,0 0 0,13-19 1,-13 16-1,-1 0 0,-1-1 0,8-18 0,-5 6 0,5-29 0,6-32-8,12-119 1,-32 195 5,6-33 3,-5 33-1,-11 20 0,-6 19 0,-6 17 0,-19 84-1,39-124 0,-3 10-1,1-1 0,-4 32 0,5-22 2,-6 60 0,8-55 3,0-1 0,2 1-1,1 0 1,10 49 0,-8-65-1,-2-9 2,0 1 0,0 0 0,1-1 0,-1 1 0,6 7 0,13 22 16,-18-31-19,1 1-1,1-1 1,-1 0 0,1 0 0,6 5 0,-5-6-117,1 0 0,0 0 0,0-1 0,1 1-1,-1-2 1,1 1 0,-1-1 0,1 0 0,0-1 0,0 1 0,12-1 0,38 5-6884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3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28 7896,'0'-1'9,"0"0"0,1 1 0,-1-1 0,0 0 0,0 0 0,1 1 0,-1-1 0,0 0 0,0 0 0,0 0 0,0 1 0,0-1 0,0 0 0,0 0 0,0 0 0,-1 1 0,1-1 0,0 0 0,0 0 0,0 1 0,-1-1 0,1 0 0,-1 1 0,1-1 0,0 0 0,-1 1 0,1-1 0,-1 1 0,1-1 0,-1 0 0,0 1 0,1-1 0,-1 1 0,0 0 0,1-1 0,-2 0 0,-2 1 49,0-1 0,0 1-1,-1 0 1,1 0 0,0 0-1,-7 2 1,-3-1-20,-34 9 211,-67 29 15,90-26-143,-12 14-42,-46 45 1,61-46-39,-83 119 16,87-113-42,-49 114 9,60-120-17,6-12-5,0 0 0,1 22 0,1-25-1,1 0-1,0 0 1,1 0-1,0 0 1,6 12-1,-3-9 1,1 1 1,1-1-1,12 16 0,-12-18 0,1-1-1,1-1 0,20 19 1,-20-22-95,0 0 0,1-1 1,0 0-1,0 0 0,1-2 1,0 1-1,0-1 0,0-1 1,0 0-1,0-1 0,20 2 1,58 7-5527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40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0 524 10936,'5'1'-31,"17"1"9,54 3-53,79-5-3,-117-2 52,174-18-4,-166 15 44,186-27 26,-189 26 80,148-33 68,-157 29 33,117-64 104,-124 56-51,-11 4-144,5-1-39,-2-2 0,-1 0 0,0-1 0,20-27 0,112-151 950,-148 193-882,-11 8 0,0 4-14,-79 80 26,40-40-19,16-15-74,-57 74 0,74-88-46,-12 16 16,-35 60 0,19-10 4,41-82-49,1-1 1,0 1 0,0 0-1,0 0 1,0 0 0,1 0-1,-1 0 1,1 0 0,0 0-1,0-1 1,1 1 0,-1 0 0,3 8-1,-2-6 0,5 4 12,1-3-11,1-1 0,0 0 1,0-1-1,1 0 0,13 6 0,-3-6 10,43 0-1,25-8-9,-56 1-4,-1-2 0,1-1 0,-1-1 0,48-17 0,73-32-9,74-36-302,10 6-685,-233 84 927,0 0 18,0 0 0,1 1 0,-1-1 0,0 0 1,1 1-1,-1-1 0,0 1 0,1 0 0,-1 0 0,1 0 1,4 0-1,15 2-954,-23-1 985,-1-1 0,0 1 1,0-1-1,1 1 0,-1-1 0,0 1 0,1 0 1,-1 0-1,1 0 0,-1 0 0,1 0 0,-2 1 1,-1 1-13,-13 6-84,-1-2 1,-36 11 0,36-12 90,-167 48-196,124-35 207,0 4 12,54-20 16,-1 0 0,1 0 0,0 1 0,1 0 1,-1 0-1,1 0 0,0 1 0,0 0 0,0 1 1,1-1-1,-1 1 0,1 0 0,-6 10 0,11-15-1,0-1 0,-1 1 0,1 0 0,0 0-1,0 0 1,0 0 0,0 0 0,0 0 0,0 0 0,0 0-1,0 0 1,1 0 0,-1 0 0,0 0 0,0 0 0,1 0-1,-1 0 1,1 0 0,-1-1 0,1 1 0,0 1-1,1 1 20,11 17 40,-12-19-62,-1 0 1,0-1-1,1 0 1,-1 1 0,1-1-1,-1 1 1,1-1-1,-1 1 1,1-1 0,-1 0-1,1 1 1,-1-1-1,1 0 1,0 0 0,-1 1-1,1-1 1,-1 0-1,2 0 1,14 4 60,0-1-1,1 0 1,29 0 0,-18-5 110,138-22 64,-130 17-131,240-74 146,-254 72-250,49-22 49,115-56 98,-180 84-122,0-2 13,-36 10 53,21-2-91,-35 16 62,21-8-19,0 2 0,0 0 0,-38 31 0,60-43-48,0 0 1,0-1 0,0 1 0,0 0-1,0 0 1,0 0 0,0 0 0,1 0-1,-1 0 1,0 1 0,1-1 0,-1 0-1,1 0 1,-1 0 0,1 1 0,-1-1-1,1 0 1,0 0 0,0 1 0,0-1-1,0 0 1,0 1 0,0-1-1,0 0 1,0 1 0,0-1 0,0 0-1,1 0 1,-1 1 0,1-1 0,-1 0-1,1 0 1,-1 0 0,1 1 0,0-1-1,-1 0 1,1 0 0,0 0 0,0 0-1,0 0 1,0 0 0,0-1 0,1 2-1,2 1 6,0-1 0,0 0-1,-1 1 1,1-2-1,1 1 1,-1 0 0,0-1-1,0 0 1,1 0-1,6 1 1,0-1-2,-5-1-1,1 1 1,-1-2-1,0 1 1,0-1-1,9-2 1,20-2 34,-1-2-1,63-23 1,-90 27-39,2-1 5,-1-1 0,1 0 0,11-9 0,65-47 87,-83 59-81,-2 6-9,-1 18-4,3 9-2,6 3 0,-6-29 0,0 0 0,0-1 0,1 1 0,5 8 0,-5-9 0,0-1 0,0 0 0,0 0 0,0 0 0,0 0 0,5 3 0,-4-4 0,0 0 0,0 0 0,-1 0 0,1 0 0,0-1 0,0 0 0,6 1 0,-2-1 0,-1 0 0,1-1 0,-1 0 0,14-2 0,45-12 0,9-11 0,8-8 0,53-38-2,-116 56-3,3-9 4,29-39-1,-41 44-4,-7 6 1,2 1 1,-2-1 0,0 0 0,0 0 0,-1-1 0,-1 1 1,1-26-1,-4-32-25,1 62 23,-1 0 1,0 0-1,-1 0 1,0 1 0,0-1-1,-7-15 1,9 24 5,0 0-1,0 0 1,0 0 0,0 0 0,0-1-1,0 1 1,0 0 0,0 0 0,0 0-1,0 0 1,0 0 0,0 0 0,0 0 0,0 0-1,-1-1 1,1 1 0,0 0 0,0 0-1,0 0 1,0 0 0,0 0 0,0 0-1,0 0 1,0 0 0,0 0 0,-1 0-1,1 0 1,0 0 0,0 0 0,0 0-1,0 0 1,0 0 0,0 0 0,0 0-1,-1 0 1,1 0 0,0 0 0,0 0-1,0 0 1,0 0 0,0 0 0,0 0-1,0 0 1,-1 0 0,1 0 0,0 0 0,0 0-1,0 0 1,0 0 0,0 0 0,0 0-1,0 1 1,0-1 0,0 0 0,-5 2-2,1-1 1,0 2-1,0-1 1,0 0-1,1 1 1,-1 0 0,1 0-1,-1 0 1,1 0-1,0 0 1,-4 7-1,-10 9-4,-10 15 0,1 0 1,-41 75 0,57-90 4,6-10 0,0-1-1,0 1 1,1 0 0,-3 11 0,-6 26 0,4 9 1,8-44 1,-1 0 0,2 0 1,0 0-1,0 0 0,1-1 1,0 1-1,1 0 0,0-1 1,0 1-1,7 11 0,-5-11 1,-2-5 1,0-1 1,1 1-1,-1-1 1,8 9-1,39 37 32,-48-49-28,1-1 0,-1 1 0,1-1 0,0 0 0,-1 0 0,1 0 0,0 0 0,0 0 0,0-1 0,-1 1 0,1-1 0,0 0 0,0 1 0,0-2 0,0 1 0,0 0 0,0 0 0,-1-1 0,5-1 0,-3 2 1,-1-1 0,1 0 0,-1-1 1,1 1-1,-1-1 1,0 1-1,1-1 1,-1 0-1,0 0 1,0 0-1,3-4 0,1 0 0,-6 5-41,0 1 0,0-1 0,-1 0 0,1 0 0,0 0 1,-1 0-1,1 0 0,-1 0 0,1-1 0,-1 1 0,1 0 1,-1 0-1,0 0 0,1 0 0,-1 0 0,0-1 0,0 1 1,0 0-1,0 0 0,0 0 0,0-1 0,-1 1 1,1 0-1,0 0 0,0 0 0,-1-1 0,1 1 0,-1 0 1,1 0-1,-1 0 0,0 0 0,0-1 0,0 0-541,-9-19-7972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33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296 505 8968,'0'0'0,"-1"0"1,1-1 0,-1 1-1,1 0 1,0 0 0,-1 0-1,1 0 1,-1 0 0,1 0-1,-1 0 1,1 0 0,0 0-1,-1 0 1,1 0 0,-1 1-1,1-1 1,0 0 0,-1 0-1,1 0 1,-1 0 0,1 1-1,0-1 1,-1 0 0,1 0-1,-1 1 1,-6 15 24,-8 21-19,-36 82-10,42-98-13,-10 24-25,-44 75 1,39-82 10,-1 3-6,1 1 0,-21 53-1,45-94 40,-1-1-1,1 1 1,0 0-1,0 0 1,-1-1-1,1 1 1,0 0-1,0 0 1,0-1-1,0 1 1,-1 0-1,1 0 0,0-1 1,1 1-1,-1 0 1,0 0-1,0-1 1,0 2-1,11 0-638,-7-2 221,13 0-4664</inkml:trace>
  <inkml:trace contextRef="#ctx0" brushRef="#br0" timeOffset="1">477 0 8248,'-9'89'17,"7"-39"-18,2 18 1,4-2 0,2-14 0,2-14 0,0-11 0,10 2-954,-9-16-3812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33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94 431 5112,'0'0'16,"-3"3"-7,-14 22 9,-20 33 0,16-17-14,17-30-2,1 0-1,0 1 1,1-1-1,0 1 1,0 18 0,4-13 12,-1-10-6,0-2-4,0 1 0,0-1-1,1 1 1,0-1 0,0 1 0,0-1-1,0 0 1,1 0 0,0 0 0,0-1-1,0 1 1,1-1 0,0 1-1,6 5 1,10 5 25,36 19 0,-38-28 25,75 4 35,-76-11 6,-6-2-45,-1 1-1,0-1 1,0-1-1,-1 0 1,1 0-1,-1-1 1,0 0-1,0-1 1,-1 0-1,1 0 1,-1-1-1,0 0 1,-1 0-1,7-9 1,17-21 678,-32 41-698,0-1 0,1 1 0,0 0 1,0-1-1,0 1 0,1 6 0,0 1-12,-1 38 2,0-40-16,-1-3-2,1 1 0,1-1 0,-1 1-1,1-1 1,2 11 0,3 4-2,4-3 0,-7-16 0,1 1 0,0-1 0,-1-1 0,1 1-1,0-1 1,0 1 0,0-1 0,0 0 0,0-1 0,0 1 0,0-1 0,6 1 0,-6-1-1,13-2-4,28-14 4,-36 11 1,0-1 0,-1 1 0,1-2 0,9-8 0,5-9 1,-1-2 0,30-43 1,-37 43 18,82-187 157,-88 191-163,-4 9 27,0 1-1,-2-1 1,4-16-1,21-121 165,-10 51 182,-3 24 4,-1 7 642,-14 66-494,0 5-327,-7 80 92,5 136-106,2-135-163,6-15-7,3 91 7,-10-152-33,2 38 5,1-36-1303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3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7984,'0'0'185,"18"0"374,74-1 233,100-10 64,-128 4-792,-37 1 57,5-6-491,1-2 0,44-26 1,-1-5-5931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3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5472,'1'0'6,"4"0"-3,-1 6 9,-1-1 0,-1 1 0,1 0 0,-1 0 0,2 8 0,0 5 5,-2 0 1,0 0-1,-1 0 0,0 1 0,-2-1 1,-3 22-1,-2-3 48,-21 69 0,-11 3 300,34-95-302,1-3 35,-1 1 0,0-1-1,-1-1 1,-12 22 0,12-27 35,3-2-2,-2 5 4365,-5-3-4539,9-6 79,-1 0 0,1 0 0,0 0 0,0 0 0,0 0 0,-1 0 0,1 0 0,0 0-1,0 0 1,0 1 0,-1-1 0,1 0 0,0 0 0,0 0 0,0 0 0,-1 0 0,1 0 0,0 0 0,0-1-1,0 1 1,-1 0 0,1 0 0,0 0 0,0 0 0,0 0 0,-1 0 0,1 0 0,0 0 0,0 0-1,0-1 1,0 1 0,-1 0 0,1 0 0,0 0 0,0 0 0,0-1 0,0 1 0,0 0 0,-1 0 0,1 0-1,0 0 1,0-1 0,0 1 0,0 0 0,0 0 0,0 0 0,0-1 0,0 1 0,0 0 0,0 0 0,0-1-1,0 1 1,0 0 0,0 0 0,0 0 0,0-1 0,0 1 0,1-1-29,-1-1-1,2-6-4,-2 0-1,0 1 6,0 4 1,0-2 0,0 1 0,0-5 0,0 7 0,0 0-2,0-3-3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40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507 129 816,'0'0'121,"-2"-4"95,-5-11 64,5 12 104,2 1-294,-1 1-1,1-1 1,-1 1-1,1 0 1,-1-1 0,1 1-1,-1 0 1,0-1-1,0 1 1,0 0-1,0 0 1,0 0-1,0-1 1,0 1-1,0 0 1,-2-1 0,-20-23 1370,16 17-1279,6 6-10,-5-8 297,5 9-253,0 0 1,0 1-1,1-1 1,-1 0 0,0 0-1,1 0 1,-1 0-1,1 0 1,-1 0-1,1 0 1,-1 0-1,1 0 1,0 0-1,-1 0 1,1 0-1,0-2 1,-2 1-156,-4-2-7,4 3 34,1 0-58,-5 1-1,5-1-9,-2 1-3,1-4-17,-16-2 27,12 5-25,1 1 0,0-1 0,-1 1 0,1 1 1,-7 0-1,7 0-1,-1-1 0,1 1 0,0 1 0,0-1 0,0 1 0,1-1 0,-8 5 0,2 0 0,-29 16 0,22-9-2,0 0 1,0 1 0,2 0-1,-18 22 1,-9 11 0,-3 18 1,8 3 0,29-51 0,-8 31 0,12-31 0,1 0 0,1 0 1,0 1-1,1 19 0,4-17 7,33 86 5,-31-93-5,1 0 1,1 0 0,0-1-1,0 0 1,1 0-1,19 20 1,-17-21-3,-1 1 9,2-1 0,0 0 0,0-1 0,0 0 0,17 10 0,-19-15-8,-4-1 4,1 0 0,0-1 0,0 0 0,0 0 0,0 0 0,0-1 0,1 0 0,-1 0 0,10 1 0,-10-2-2,6-1 53,-6-2-40,0 0 1,-1-1-1,1 1 1,0-1-1,-1-1 0,0 1 1,1-1-1,-1 0 1,-1 0-1,1 0 1,-1 0-1,1-1 0,-1 0 1,-1 0-1,1 0 1,4-8-1,-2 1 8,-2 6 14,-1 0-1,0 0 1,0-1-1,-1 1 1,2-10-1,6-19 226,-2 0-1,-1 0 1,4-72 0,-7 65 90,11-48 1,5-24 125,-10 58-165,-7 43-242,-1 1 1,0-1-1,0-14 0,-2 25-49,7-17 67,-3 10-95,1 0 0,3 1 0,-3-1 0,0 1 0,-7 0-2,1 7-4,1-1-106,-2-3 88,2 4 0,0-1-72,0-3 85,-2 3-9,-3-1-1577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4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1976,'0'0'57,"3"10"318,-9-5 2850,29 15 46,-16-13-3202,-6-5 78,5 10 226,-3-8-346,-1 0 0,0 0 1,0 0-1,0 0 0,-1 0 0,1 0 0,-1 0 0,0 0 0,0 0 1,0 1-1,-1-1 0,1 8 0,0 0-17,10 41 406,-11-52-336,7 33 273,-5-28-278,-1-4-14,-1 4-4,0-3-18,0 2-2,0-2-2,0 3 5,0-4 7,0 14-415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42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27 2248,'0'-15'687,"0"13"-5,-1 1-470,-8-7 5679,17 22-5579,-6-8-283,0 1 13,-1-1 1,0 1-1,0 0 0,0-1 0,-1 1 0,0 0 0,-1 11 0,-2 17 232,4 63 1,1-35-58,-3-33-122,3 52 154,-1-72-226,1-1 1,-1 1-1,2-1 0,-1 0 1,1 0-1,8 15 1,38 89 157,-35-76-29,29 53 0,-37-82-118,0 0 0,0-1 0,0 0 1,1 0-1,0 0 0,1-1 0,-1 0 0,1-1 0,0 1 1,1-2-1,-1 1 0,1-1 0,0 0 0,0-1 0,13 3 1,-14-4 2,0-1 1,0 0-1,0 0 1,0-1-1,0 0 1,0 0 0,0-1-1,0 0 1,10-3-1,-4 2 6,-8 1-20,-1 0-1,0-1 1,0 0-1,-1 1 1,1-2-1,0 1 1,0 0-1,4-5 1,-3 4-10,-4 1-7,0 1 0,0-1 0,0 0 0,0 0 1,0 0-1,0 0 0,-1 0 0,1 0 0,0-1 0,-1 1 0,0 0 0,0-1 0,0 1 0,0-1 0,0 0 0,0 1 0,0-1 0,-1 0 0,1-3 0,-1 5-3,0-1 2,1-1-1,-1 1 1,0 0-1,0 0 1,0-1-1,0 1 1,-1 0-1,1 0 1,0-1-1,-1 1 0,0 0 1,-1-4-1,-2-4 5,-9-36-1614,-2-2-6455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4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7984,'9'23'234,"-9"-22"-209,1 0 0,0 0 0,-1 0 0,1-1 0,0 1 0,-1 0 0,1-1 0,0 1 0,0-1 0,0 1 0,0-1-1,-1 1 1,1-1 0,0 1 0,1-1 0,5 4 34,68 56 473,-70-56-495,-1 1 1,0 0-1,1 0 0,-2 0 1,1 1-1,5 9 1,-5-6-12,2 4 94,-1 13-38,2 35 0,-9-39 18,-10 20-32,-18 41 1,15-56 18,-89 99 31,80-100-43,-94 127 26,98-119-66,5 0-331,2 1 0,1 1 0,-10 52 0,3 19-5857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2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6456,'4'1'80,"-1"-1"-64,-1 1 1,1 0-1,-1 1 0,1-1 1,-1 0-1,0 1 0,1-1 1,-1 1-1,0 0 1,0 0-1,0-1 0,0 1 1,-1 1-1,1-1 0,0 0 1,-1 0-1,0 1 1,1-1-1,-1 0 0,0 1 1,0 0-1,0-1 0,-1 1 1,1 2-1,3 6 9,-3-7-6,0 0 0,0 0 0,-1 0 0,1 0-1,-1 0 1,0 0 0,0 7 0,-3 229 320,3-224-304,1-1 0,4 24 0,-2-18-20,0 0-5,-3-14 2,1 0-1,0 0 1,1 0 0,0 0-1,0-1 1,3 8 0,3 5 35,17 29 0,-17-41 27,-5-5-66,0-1 1,-1 0 0,1-1 0,0 1-1,0-1 1,0 1 0,0-1-1,0 0 1,0 0 0,0 0 0,0 0-1,-1 0 1,1-1 0,4-1-1,-1 0 14,-1 0-1,1-1 0,-1 1 0,1-1 0,-1-1 0,0 1 1,8-8-1,-1 1-4,-4 3 8,-1 0 0,1 0 0,-2 0-1,7-9 1,118-154 424,-90 104-211,-14 20-77,-6 8 215,33-44 0,-24 45-107,-30 37-262,0-1 0,1 1-1,-1 0 1,0-1 0,1 1-1,-1 0 1,1-1 0,-1 1 0,0 0-1,1-1 1,-1 1 0,1 0-1,-1 0 1,1 0 0,-1-1-1,1 1 1,-1 0 0,1 0-1,-1 0 1,1 0 0,-1 0-1,1 0 1,-1 0 0,1 0-1,-1 0 1,1 0 0,-1 0 0,1 0-1,-1 1 1,1-1 0,-1 0-1,1 0 1,-1 0 0,0 1-1,1-1 1,-1 0 0,1 1-1,-1-1 1,0 0 0,1 1-1,-1-1 1,1 0 0,-1 2 0,12 18 21,-10-17-13,12 27-1239,2 3-4936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2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60 7624,'0'3'30,"-1"1"1,0-1-1,0 0 1,0 1-1,0-1 1,-1 0 0,1 0-1,-1 0 1,-3 5-1,-3 5 90,-12 27 137,14-30-214,1 0 1,0 0-1,-5 19 1,2-6 65,-6 42 1,12-54-73,1 1 1,0-1 0,1 0-1,0 1 1,0-1 0,4 19-1,1-19 98,-1-6-114,0-1 0,1 1 0,-1-1 0,1-1 0,0 1 0,0 0 0,0-1 0,7 3 0,1-4 93,7-5-62,-1 0 1,20-7-1,-23 2 56,64-51 53,-66 43-26,-2-4-72,-1 0 0,12-33 0,-20 34 52,-4-8-32,-4-28-1,1 41 32,-6 0-56,0-1 0,-1 1 0,0 1 0,-1 0 0,-14-11 0,19 17-24,-1 1 0,0 1 0,0-1 0,-1 1 0,1 1 0,-17-7 0,24 11-30,0-1 1,0 1-1,0 0 0,0 0 0,0 0 0,0 0 0,0-1 0,0 2 1,0-1-1,0 0 0,0 0 0,0 0 0,0 0 0,0 1 0,0-1 1,0 0-1,0 1 0,0-1 0,0 1 0,0-1 0,0 1 0,0 0 0,1-1 1,-1 1-1,0 0 0,0-1 0,1 1 0,-1 0 0,0 0 0,1 0 1,-1 0-1,1 0 0,-1-1 0,1 1 0,0 0 0,-1 0 0,1 0 1,-1 2-1,1-1-4,0 0 0,-1 1 1,1-1-1,0 0 1,0 0-1,1 0 0,-1 0 1,0 0-1,1 3 1,0-3 0,0-1 0,-1 1 1,1 0-1,0 0 1,0-1-1,1 1 0,-1-1 1,0 1-1,0-1 1,1 1-1,-1-1 0,1 0 1,-1 0-1,1 1 0,3 0 1,29 11-778,-25-10 198,40 13-6082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46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6904,'0'5'24,"3"30"-5,-2 52 0,-7-26-17,3-35-8,-2 9-29,2 0 0,1 47 0,10-27-750,2-4-3095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41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1 8880,'3'10'30,"0"0"0,-1 0 0,0 0 0,0 1 1,-1-1-1,-1 15 0,-5 50 295,4-67-291,-3 23 261,3-29-281,-7 38 219,-2 0-1,-28 71 1,-78 121 719,67-143-648,32-58-185,-3 5 181,2 0-1,-22 59 0,40-93-5,1-2-276,0-1 1,0 1 0,0 0 0,0-1-1,0 1 1,0 0 0,0-1 0,0 1-1,0-1 1,0 0 0,0 1 0,0-1-1,0 0 1,0 0 0,1-1 0,3-2 5,20-27 133,-7 5-86,80-105 287,-50 80-306,-27 33 82,-8 7-69,1 0-28,-1 1 0,1 0 1,0 1-1,1 1 0,28-12 1,-7 8 89,0 1 1,48-8 0,-83 19-121,0 0 1,1 0 0,-1 0 0,0 0 0,0 0 0,1 0 0,-1 0 0,0 1 0,0-1 0,1 0 0,-1 1 0,0-1 0,0 1 0,0-1 0,0 1 0,0 0 0,0-1-1,0 1 1,0 0 0,0 0 0,0 0 0,0-1 0,0 1 0,0 0 0,-1 0 0,1 0 0,0 1 0,-1-1 0,1 0 0,-1 0 0,1 0 0,-1 0 0,1 1-1,-1-1 1,0 0 0,0 0 0,0 1 0,0-1 0,0 0 0,0 2 0,0 6-6,0 0 0,0-1 0,-1 1 1,-3 10-1,3-13 8,-1 11 1,-3 20 9,1 58 0,4-81-18,0-9 0,0-1 1,1 1-1,-1-1 0,1 0 1,0 1-1,2 6 1,6 15 13,1 0 1,22 41 0,-30-65-14,0 1 0,-1-1 1,1 1-1,1-1 0,-1 0 0,0 0 0,1 0 0,-1 0 0,1 0 0,-1 0 1,5 1-1,-2 0 1,-3-2-2,0 0 0,0-1 0,0 1 0,0-1 0,0 0 0,0 1 1,0-1-1,0 0 0,1 0 0,-1 0 0,0 0 0,0-1 1,0 1-1,0 0 0,0-1 0,0 0 0,0 1 0,0-1 1,0 0-1,2-2 0,-1 2 2,9-5-43,1 0 1,-1-1-1,20-15 0,-7 4-1594,26-15-7600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26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8 548 7264,'10'-3'31,"-8"2"60,0 0-1,0 0 1,0 0-1,1 0 0,-1 1 1,0-1-1,0 1 1,5 0-1,-8 4 234,-12 64 265,-11 67 85,20-28-400,8-90-139,-1-10-105,0 1 0,1-1 0,0 1 0,1-1 0,8 11 0,-12-17-28,-1-1 0,0 0 0,0 1 0,0-1 0,1 0 0,-1 0 0,0 0 1,1 1-1,-1-1 0,0 0 0,0 0 0,1 0 0,-1 1 0,0-1 0,1 0 0,-1 0 0,0 0 0,1 0 0,-1 0 0,0 0 0,1 0 0,-1 0 0,0 0 0,1 0 1,-1 0-1,0 0 0,1 0 0,-1 0 0,0 0 0,1 0 0,-1 0 0,1-1 0,7-1-128,1-1-1,0-1 0,-1 0 1,0 0-1,0 0 1,0-1-1,-1 0 1,9-8-1,34-26-5999</inkml:trace>
  <inkml:trace contextRef="#ctx0" brushRef="#br0" timeOffset="1">51 1 9240,'0'0'25,"1"0"-22,-1 0 1,1 0-1,-1 0 0,1 0 1,0 0-1,-1 0 0,1 0 1,-1 0-1,1 0 0,-1 0 1,1 0-1,-1 0 0,1 0 1,-1 0-1,1 0 0,-1 0 1,1 1-1,-1-1 0,1 0 1,-1 0-1,1 1 0,-1-1 1,0 0-1,1 1 0,0 0 1,10 13 36,26 37 0,0 7-20,15 32-16,-19-38-556,71 81 1,-28-45-4962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2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270 568 6104,'0'0'48,"7"0"521,-7 0-563,-6 0 94,0 0 0,0 0 0,0 1-1,0 0 1,0 0 0,0 0 0,1 1-1,-8 3 1,1-1-54,7-2-7,0 0 0,0 0 0,0 1 0,1 0 1,-1-1-1,1 1 0,-5 4 0,-19 17 131,-31 32 1,44-35 16,-38 88 67,47-89-99,5-9-111,1 1-1,0-1 0,0 1 1,5 21-1,-5-33-37,0 1 0,0-1 0,0 1 0,0-1 0,0 1 0,0-1-1,1 1 1,-1-1 0,0 0 0,0 1 0,1-1 0,-1 1 0,0-1-1,1 0 1,-1 1 0,0-1 0,1 0 0,-1 1 0,0-1-1,1 0 1,-1 1 0,1-1 0,5 3 18,0 0-1,0 0 1,0-1-1,0 0 1,1 0-1,-1-1 1,11 1-1,-1-4 85,4-5-54,-1-2 0,30-18-1,-31 11 81,0-8-77,0-1 1,19-39 0,-28 45 0,11-33 0,-11 25-41,1 2-7,-5 15-1,-2 0 0,1 0-1,-1 0 1,2-18 0,20-216 125,-23 213-126,4-54 43,17-128 125,-23 209-128,-1 4-43,0 1 0,0-1 0,0 1 1,0-1-1,0 1 0,0-1 0,0 1 0,1 0 0,-1-1 0,0 1 0,0 0 1,1 0-1,-1 0 0,0 0 0,1-1 0,-1 1 0,1 0 0,-1 0 1,1 0-1,-1 0 0,1 0 0,-1 2 0,-9 31 48,7-27-52,-21 89 67,-16 75 1,24-85-5,12-57-54,-2-1-4,4-14 3,0 1-1,0-1 1,1 17 0,1 109 35,3-114-16,2-7-17,1-1 1,0 0-1,17 31 0,-23-48-9,1 0 0,0 0 1,-1 0-1,1 0 0,0 0 0,-1 0 0,1 0 0,0-1 0,0 1 0,0 0 0,0 0 0,0-1 0,0 1 0,0-1 1,1 2-1,13 4 5,0 0 1,1-1 0,-1-1 0,1 0 0,21 1-1,-34-4-2,-1-1-1,1 0 0,0 0 1,0 0-1,0 0 0,0-1 1,5 0-1,27-9-435,-1-1 1,53-24-1,-2-4-6262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4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739 91 9144,'-5'-11'96,"0"-1"1,-1 1 0,-12-18-1,16 27-43,0-1-1,-1 1 0,1 1 0,-1-1 0,1 0 0,-1 0 0,0 1 1,0 0-1,0-1 0,1 1 0,-1 0 0,0 0 0,-1 1 1,1-1-1,0 1 0,-4-1 0,-25-2 49,1 1-1,-1 2 1,0 1 0,0 2-1,-42 8 1,50-4-97,5 6 1,17-12-5,0 1 1,1 0-1,0-1 0,-1 1 0,1 0 0,0 0 0,0 0 1,-1 4-1,-3 24 0,8 11 0,5-1 0,9-4 0,-12-26 0,5 2 0,16 20 0,-19-26 0,-5-3 0,1 0 0,-1 0 0,0-1 0,1 1 0,-2 1 0,1-1 0,0 0 0,2 6 0,0 4 0,-7 0 0,-14 7 0,-17 12 0,24-25 0,0 0 0,-20 11 0,14-11 0,-31 9 0,-25 2 0,-4-3 0,-47 2-8,123-17 8,-19 6-13,18-6 13,1 1 0,0-1 0,0 0 0,0 0-1,0 0 1,0 0 0,-1 0 0,1 0 0,0 0 0,0 0 0,0 0-1,0 1 1,0-1 0,0 0 0,0 0 0,-1 0 0,1 0-1,0 0 1,0 1 0,0-1 0,0 0 0,0 0 0,0 0 0,0 0-1,0 0 1,0 1 0,0-1 0,0 0 0,0 0 0,0 0 0,0 0-1,0 1 1,0-1 0,0 0 0,0 0 0,0 0 0,0 0-1,0 1 1,0-1 0,0 0 0,0 0 0,0 0 0,1 0 0,-1 0-1,0 1 1,0-1 0,0 0 0,0 0 0,0 0 0,0 0 0,1 0-1,23 9-1,-14-7 10,-1 1 0,1 0 0,-1 0-1,0 1 1,0 0 0,0 1 0,0 0 0,15 12 0,-20-9 33,-2 4-23,0 1-1,-1 0 1,-1 0 0,0 0 0,-1 0-1,0 0 1,-1-1 0,-3 14-1,-3 26 31,4-12 18,2 77 1,6-105-40,4-1-20,0-1 0,1-1-1,0 0 1,16 13 0,-5-11 8,133 38 9,-148-48-23,0 0 0,0 0 0,-1 0 1,1 0-1,0-1 0,7 0 0,-12 0-1,115-4 12,35-23-1377,5-5-5475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45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6552,'0'0'606,"0"5"-284,-22 117 524,-3 24-387,23-126-393,-1 3 133,0 0 0,-12 43 0,12-63 249,0-10-367,-1-14-919,4 18 500,-7-33-5495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4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6280,'0'0'0,"8"0"32,3 4 8,2 8 24,9 13 0,11 10-64,10 1-8,6-9 8,2 1-4376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46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66 176 6904,'-37'104'41,"32"-90"-54,-14 42 158,17-51-110,1 1 0,1-1 0,-1 0 1,1 0-1,0 0 0,0 0 0,0 0 0,1 1 0,-1-1 1,4 10-1,-3-12 1,0 0 1,1 1 0,-1-1 0,1 0-1,0 0 1,-1 0 0,1 0 0,1-1-1,-1 1 1,4 4 0,-4-6-13,0 0 0,-1-1 0,1 1 0,0 0 0,-1 0 0,1-1 0,0 1 0,0-1 0,-1 0 0,1 1 0,0-1 0,0 0 0,0 0 0,0 0 1,-1 0-1,1-1 0,0 1 0,0 0 0,0-1 0,0 1 0,-1-1 0,1 0 0,0 1 0,2-3 0,1 1 0,-1-1 0,0 1 0,0-1 0,0 0-1,0 0 1,0 0 0,-1-1 0,0 1 0,1-1 0,2-4 0,6-12 306,13-28 1,-24 48-324,-1 0 0,0-1 0,1 1 1,-1 0-1,1 0 0,-1 0 0,1 0 0,-1 0 0,1 0 0,-1 0 1,1-1-1,-1 1 0,1 1 0,-1-1 0,1 0 0,-1 0 0,1 0 1,-1 0-1,0 0 0,1 0 0,-1 0 0,1 1 0,-1-1 0,1 0 1,-1 0-1,0 1 0,1-1 0,-1 0 0,0 1 0,1-1 0,-1 0 1,0 1-1,1-1 0,-1 0 0,0 1 0,1-1 0,-1 1 0,13 15 85,2 1-41,1 1 1,30 24-1,-32-34-17,-11-7-30,10 4 3,0-1 1,0 0 0,0-1-1,0 0 1,1-1 0,-1-1-1,15 0 1,111-4 25,-126 2-27,1 0 0,0-1 0,22-5 0,-12 0-3,43-11 1,-42 8 4,26-20 2,-1-2 0,48-42-1,-77 58-7,-13 10-1,-1-1 1,1 0 0,-1 0 0,13-16 0,-10 11 3,-1 2-2,0 0 0,-1 0-1,-1-1 1,0 0 0,0 0-1,7-18 1,-10 20 3,0 1-2,-1 0-1,0 0 0,0 0 0,-1-1 1,0 1-1,-1-1 0,0 1 1,1-13-1,-7 5 1,-5 7 1,-8 7-3,7 4-3,1 1 0,0-1 0,-1 2 0,1-1 0,1 1 1,-1 1-1,0 0 0,1 0 0,0 1 0,-8 6 0,12-7 0,0-1 0,0 1-1,1 0 1,-1 0-1,1 1 1,0-1 0,1 1-1,-1 0 1,1 0-1,-4 10 1,4-8-1,-2 4-2,0 0 0,2 0 0,-1 1-1,1-1 1,1 1 0,-1 18 0,1-15 1,0 5-7,0 0 0,3 42 0,0-47 7,0-5-3,0 0-1,0 0 1,1 0 0,0 0 0,6 13 0,-6-17 3,-1-4 0,0 0 0,0 1 0,1-1 0,-1 0 0,1 0 0,0 0 0,0 0 0,0 0 0,0-1 0,1 1 0,2 2 0,-1-2-1,-4-2 3,1-1-1,-1 0 1,1 0 0,-1 0 0,1 0 0,-1 1 0,1-1 0,-1 0 0,1 0-1,-1 0 1,1 0 0,-1 0 0,1 0 0,-1 0 0,1-1 0,0 1 0,-1 0-1,1 0 1,-1 0 0,1 0 0,-1-1 0,1 1 0,-1 0 0,1-1-1,-1 1 1,0 0 0,1-1 0,-1 1 0,1 0 0,-1-1 0,0 1 0,1-1-1,-1 1 1,1-2 0,-1 2 1,13-25-1172,0-5-4668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46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8072,'19'6'11,"0"-1"0,30 3 0,-23-4 2,90 12 130,-18-5 180,84 11 23,-146-20-92,162-13-1057,-90-3-4730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47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62 226 7352,'-2'12'113,"-1"0"1,-7 20-1,-7 26 332,-7 114 427,22-151-836,-1 31 224,9 54 500,-6-104-593,21 3 59,-21-5-221,0 1 0,1-1 0,-1 0 0,0 0 0,1 0 0,-1 0 0,0 0 0,1 0 0,-1 0 0,0 0 0,0 0 0,1 0 0,-1 0-1,0 0 1,1 0 0,-1 0 0,0 0 0,1 0 0,-1-1 0,0 1 0,0 0 0,1 0 0,-1 0 0,0 0 0,0-1 0,1 1 0,5-5-163,0 0 0,0-1 1,0 0-1,-1 0 0,0 0 0,9-14 1,14-21-6163</inkml:trace>
  <inkml:trace contextRef="#ctx0" brushRef="#br0" timeOffset="1">89 80 8160,'-14'-41'193,"32"34"-50,-14 8-121,36-3-4,-28 1-265,-1-2 0,1 1 0,21-10 0,2 0-4693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4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8344,'19'11'-4,"-16"-9"0,-1 0 0,1-1 0,0 1 0,0-1 0,0 0 0,0 0 0,5 1 0,1 0-31,140 25-250,-97-19 243,-37-5-138,1-1 0,-1 0-1,0-2 1,25-1-1,-32 1-113,34-2-4072</inkml:trace>
  <inkml:trace contextRef="#ctx0" brushRef="#br0" timeOffset="1">27 306 8880,'42'6'1,"-34"-5"1,0 0 0,0-1 1,1 0-1,-1 0 0,11-2 0,-4 1 0,101-8 20,-107 9 0,0-1-1,0 0 0,1 0 1,-2-1-1,11-3 0,0-1-2,-2 2-3,-7 2 20,1-1 0,-1 0 0,12-6 0,9-6-507,30-19 1,-11 4-4990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4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8344,'7'19'77,"-1"0"0,-1 0 1,-1 0-1,0 0 0,-1 1 1,-1 0-1,-2-1 0,-1 36 1,-2-25 34,-1 0 1,-9 30-1,-8 55 388,21-114-526,1 0 1,-1 0-1,0-1 1,0 1-1,1 0 0,-1 0 1,0 0-1,1-1 0,-1 1 1,1 0-1,-1-1 1,1 1-1,-1 0 0,1-1 1,0 1-1,-1-1 1,1 1-1,0-1 0,-1 1 1,1-1-1,0 1 0,0-1 1,1 1-1,-1 0-448,10 4-5346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41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1 226 9864,'8'0'568,"247"-22"536,-191 16-846,87-20 1,-106 17 56,232-50 1198,-175 36-1258,170-42-1739,-215 49-7096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4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7000,'1'0'40,"5"2"12,-4 0-31,1-1 1,0 1-1,-1 0 0,0 0 1,0 1-1,1-1 1,-1 1-1,-1-1 1,3 4-1,-1-2 14,2 0-50,-1 1 1,0 0-1,-1-1 0,1 2 0,-1-1 0,0 0 1,0 1-1,0-1 0,-1 1 0,0 0 1,3 9-1,-4 0-4645</inkml:trace>
  <inkml:trace contextRef="#ctx0" brushRef="#br0" timeOffset="1">341 448 6640,'0'0'0,"-4"13"0,-7 19 160,-12 15 8,-10 11 24,-8 2 8,-9 4-96,-7-1 8,-3-10-112,-1 2-5208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52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9 616 2336,'-1'6'72,"-3"17"31,3-16 122,-1 0 63,2-3 129,0 1 62,0-4 97,0 0-549,0-1-1,0 0 1,0 0 0,0 1 0,0-1 0,0 0-1,0 0 1,0 1 0,0-1 0,0 0 0,0 1-1,0-1 1,0 0 0,0 0 0,0 1 0,0-1-1,0 0 1,1 0 0,-1 0 0,0 1 0,0-1-1,0 0 1,0 0 0,1 0 0,-1 1 0,0-1-1,0 0 1,0 0 0,1 0 0,-1 0 0,0 0-1,0 1 1,1-1 0,-1 0 0,0 0-1,0 0 1,1 0 0,-1 0 0,0 0 0,1 0-1,-1 0 1,0 0 0,0 0 0,1 0 0,-1 0-1,0 0 1,0 0 0,1 0 0,17-10 725,12-16-60,22-44 575,33-30-131,-55 64-800,-6 8 71,29-45 1,-46 62-337,-1 0 0,0-1 1,-1 0-1,0 0 0,0 0 0,-2-1 1,5-24-1,-7 29-45,1-8 64,0 0 0,-1-24 0,-2 34-51,1-1 0,-1 0 0,0 1 1,-1-1-1,0 1 0,0-1 0,0 1 0,-1 0 0,1 0 0,-8-11 1,8 13-13,-1 0 1,0 1-1,0-1 0,0 1 1,0-1-1,0 1 1,-1 0-1,1 0 1,-1 0-1,0 1 1,0-1-1,0 1 0,0 0 1,0 0-1,0 1 1,-1-1-1,1 1 1,-1 0-1,1 0 1,-1 0-1,1 1 0,-1-1 1,0 1-1,1 0 1,-1 1-1,1-1 1,-1 1-1,-5 1 1,7-1-23,0 1 1,0-1 0,0 1 0,0-1 0,0 1-1,0 0 1,0 0 0,1 0 0,-1 1-1,1-1 1,-1 1 0,1-1 0,0 1 0,0 0-1,0 0 1,1-1 0,-1 1 0,1 1-1,-1-1 1,-1 6 0,1 0-4,0 1 1,1-1-1,0 1 1,0 17-1,4-11 5,14 24-1,-12-32-5,1 1 0,-1-1-1,13 13 1,7 0 4,0-1 0,1-1 1,1-2-1,35 18 0,-55-31-3,59 35 25,-50-29-11,24 21 0,-34-26-9,-1 0 0,0 0-1,0 0 1,-1 0 0,0 1 0,0 0-1,0 0 1,5 12 0,-9-10 20,-5 5-18,0 0 0,-1 0 0,-11 17 0,4-12 12,-89 77 15,76-76-9,-133 76 14,110-68-29,10-4-9,14-3-3,8-1 0,15-17-1,1 0 1,-1 0-1,1 0 1,0 1 0,0-1-1,0 1 1,1-1-1,-1 0 1,1 1-1,-1-1 1,1 1 0,0 0-1,0-1 1,0 1-1,0-1 1,0 1 0,0-1-1,1 1 1,-1-1-1,1 1 1,0-1 0,0 1-1,0-1 1,0 0-1,0 0 1,0 1 0,1-1-1,-1 0 1,1 0-1,-1 0 1,1 0-1,0-1 1,0 1 0,0 0-1,0-1 1,0 1-1,0-1 1,3 2 0,10 4-4,1-1 1,0 0 0,0-2 0,1 1-1,-1-2 1,30 3 0,20-2 2,-1-1 1,-4-3 1,-46 0 2,-1-2 0,1 0-1,-1-1 1,0 0 0,0-1 0,0 0 0,0-1-1,-1-1 1,17-10 0,18-16 0,-32 17-322,0-1 0,-1 0 0,-1-1 0,20-31 0,14-21-7654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5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240 234 8344,'2'-2'97,"5"-5"11,-5 5 149,-3 6-167,-32 99 64,32-98-151,0-1 0,1 0-1,0 1 1,0-1 0,0 0-1,0 1 1,1-1-1,0 0 1,-1 1 0,4 6-1,-2-5 0,-1-1 0,1 0 0,1 0 0,-1-1 0,1 1 1,-1 0-1,2-1 0,-1 0 0,0 0 0,1 0 0,5 5 0,-4-3 0,0-1 10,1 0 1,-1 0-1,1-1 0,0 0 0,0 0 0,0 0 0,0-1 0,1 0 0,-1 0 0,1 0 0,0-1 1,0 0-1,9 2 0,-10-3 24,1 0 0,0 0 0,-1-1 0,1 0 0,-1 0 1,1 0-1,0-1 0,-1 0 0,1 0 0,7-3 0,-9 2-6,-1 0 0,1 0-1,-1 0 1,0-1 0,0 0 0,0 0-1,0 0 1,0 0 0,-1-1-1,1 1 1,-1-1 0,5-7 0,-7 9-6,0-1-1,0 0 1,0 0 0,0 0 0,0 0 0,0 0 0,-1 1 0,1-1-1,-1 0 1,0 0 0,0 0 0,0 0 0,-1 0 0,1 0 0,-1 0 0,-1-5-1,2 4 5,-2-1-1,0 0-1,0 0 1,0 1 0,0-1-1,-1 1 1,1-1 0,-1 1-1,0 0 1,-1 0 0,1 0-1,-6-5 1,3 3-2,0 0 17,0-1 0,-1 1 0,0 0 1,-1 0-1,-12-7 0,10 6-21,-3 2 60,-1 2-52,-1 1 1,1 1-1,-1 0 0,0 1 1,1 0-1,-1 1 0,1 1 1,-18 4-1,-20 9-5,32-6 23,-71 54 13,76-47-39,3 3-10,0 2-1,-14 34 1,22-33-4,5 2-5,0-1 0,2 0 1,6 27-1,1-27 5,26 31-1,-28-44-5,1-1-1,1 1 1,0-2-1,10 9 1,-4-6 1,1-1 0,22 10-1,-18-11 0,38 12 0,-36-15-1,38 4 0,28-5 0,-36-8 1,71-13 0,-91 8 13,117-51 8,-147 57-17,0 1 0,0-1 0,0 0 0,0 0 0,0 0 0,4-4 0,19-20 16,-2-1 0,26-37 0,-35 36 59,-5 6-35,2-1-8,-2-1 1,0-1-1,-2 0 0,6-28 1,-9 34 19,0-2-17,-1 0 0,-1 0 0,0 0 0,-2-39 0,-12-49 138,8 89-133,-1 1-1,-1-1 1,-1 1 0,-9-19-1,14 36-34,0-1 0,-1 1 0,1 0 0,-1 0 0,1 0 0,-1 0 0,0 1 0,0-1-1,0 0 1,0 1 0,0-1 0,-1 1 0,1 0 0,0 0 0,-1 0 0,1 0 0,0 0 0,-1 0 0,1 1-1,-5-1 1,4 0 1,-7 3 57,-4 7-46,0 1-1,0 0 1,1 1-1,1 0 1,0 1 0,1 1-1,0 0 1,0 0-1,-15 29 1,18-25-14,-2 24 4,9-34-12,0-1 1,1 0-1,0 0 1,0 0-1,2 8 1,-1-6-1,1-1 0,0 1 0,6 13 0,17 26 0,-10-22 1,1 0-3,-1 2-1,-1-1 1,13 37 0,-21-45 1,-3-10-1,-1 0-1,0 0 1,0 0 0,-1 0-1,1 13 1,0-7-3,-1-3 3,1 1-1,-1-1 0,-1 1 1,0 0-1,-1-1 1,0 1-1,-4 13 1,4-18-3,-1 0 1,0 1-1,0-1 1,-1 0-1,0-1 1,-1 1-1,1-1 1,-1 1 0,0-1-1,-1 0 1,-8 9-1,6-10 2,0-1 1,0 0-1,0 0 0,-1-1 0,1 0 0,-1 0 1,0 0-1,0-1 0,-13 2 0,19-5 3,1 1-1,-1 0 1,0-1 0,0 1-1,0-1 1,1 1-1,-1-1 1,0 0 0,1 0-1,-1 0 1,1 0-1,-1 0 1,1 0 0,-1 0-1,1 0 1,0-1-1,-3-2 1,3 3-2,-2-6-10,3 4 11,0 0 1,0 0-1,0 0 1,1 0-1,-1 1 1,1-1-1,0 0 1,1-4-1,23-31-59,55-68-1547,-32 42-6146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5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1 344 7896,'19'-13'5,"16"-7"31,21-4 23,-55 24-54,0 0 1,-1-1-1,1 1 1,0 0 0,1-1-1,-1 1 1,0 0-1,0 0 1,0 0 0,0 0-1,0 0 1,0 0-1,0 0 1,0 0-1,0 0 1,0 0 0,0 1-1,0-1 1,0 0-1,0 1 1,0-1 0,0 1-1,0-1 1,0 1-1,-1-1 1,1 1-1,0 0 1,0-1 0,0 1-1,-1 0 1,1 0-1,0 0 1,-1-1 0,1 2-1,1 2 23,0-1 0,-1 1-1,0-1 1,1 1 0,-1 0 0,-1 0-1,2 6 1,-1 0-2,0 36 167,-8 73 35,3 27 172,4-131-368,3 10 149,5 6-50,20 49-1,-17-63 65,4-1-98,1-1 0,22 17 0,-22-25 163,2-3-148,-1 0 0,0-2 1,1 0-1,-1-1 0,1-1 1,-1-1-1,20-2 0,12-12-9,-31 7 145,1-5-137,-1-1-1,26-25 1,-31 21 37,-10 14-121,4-8-1,-1 1 0,1-1 1,-2 0-1,0 0 0,0 0 0,-1-1 0,-1 1 0,2-15 1,0 2 13,2-12 16,4-58 0,-15 96-43,-14 5-10,16-4-3,-1 0 0,1 0 0,0 1 0,0-1 0,0 0 0,0 1 0,0 0 0,-2 2 0,-17 40 0,17-34 0,1-1 0,0 1 0,-2 13 0,4-14 0,0 1 0,1-1 0,0 0 0,2 12 0,1-10-1,0 1 1,1-1 0,0 0 0,1-1 0,0 1 0,1-1-1,9 14 1,-2-10-6,10 0 0,42 23 1,-47-31-8,5-5 6,-1 0 1,25-1 0,-29-5-6,9-7 6,39-24 0,-47 20-6,71-92 1,-79 91 7,-1 0 1,10-18-1,-6 8 2,30-48 1,-25 36 4,-1-1 1,-2 0 0,19-72-1,-28 86-1,-3 8 6,0 0 1,1-23-1,-4 36-6,6-48 21,-2 1 1,-3-57-1,-2 108-22,0-1-1,0 0 1,0 1 0,0-1-1,0 1 1,0-1-1,0 1 1,0-1 0,0 1-1,-1-1 1,1 0 0,0 1-1,0 0 1,-1-1 0,1 1-1,0-1 1,-1 1 0,1-1-1,-1 1 1,1-1 0,0 1-1,-1 0 1,1-1-1,-1 1 1,1 0 0,-1 0-1,1-1 1,-1 1 0,1 0-1,-1 0 1,-1-1 0,1 1-1,0 1 1,0-1-1,0 0 1,0 0-1,0 1 1,-1-1 0,1 0-1,0 1 1,0-1-1,0 1 1,0-1-1,0 1 1,0 0-1,0 0 1,0-1 0,0 1-1,-1 2 1,-25 29 5,-18 31-4,-43 87-4,74-121-4,-39 115-6,46-115-8,-2 121-12,12-120-7,7 8 13,21 52 0,-19-69-26,-7-14 36,0 0 10,0 0 0,0 0 0,0-1 0,1 1 0,0-1 0,0-1 0,1 1 0,0-1 0,0 0 0,0-1 0,14 7 0,64 18-22,-80-28 26,0 0 0,1-1 0,-1 1 0,0-1 0,1 0 0,-1 0 0,0-1 0,0 1 0,1-1 0,-1-1 1,0 1-1,0-1 0,0 1 0,6-5 0,-5 4 0,7-6-3,19-21 4,-25 20 1,0 1 0,-1-1 0,8-14 0,2-13 15,-2 0 0,18-70 0,-24 78-2,15-49 65,-14 50-53,30-93 227,-26 58-112,3-76 228,-9 98-143,-5 34-186,-1 0 0,0 0 1,0 0-1,1-10 0,-2-15 164,1 30-191,4-1-8,-5 1 1,0 1-5,0 0 0,-1-1 0,1 1 0,-1 0 0,1 0 0,-1 0 0,1-1 1,-1 1-1,1 0 0,-1 0 0,1 0 0,-1 0 0,1 0 0,-1 0 0,1 0 0,-1 0 0,1 0 0,-1 0 0,1 1 0,-1-1 0,1 0 0,-1 0 0,1 0 0,-1 0 0,1 1 0,-1-1 0,1 0 0,0 1 0,-1-1 0,1 0 0,-1 1 0,1-1 0,0 0 0,-1 1 0,1-1 0,0 1 0,0-1 0,-1 0 1,1 1-1,0-1 0,0 1 0,-1 0 0,0 2 0,-5 4-1,-12 27-5,-27 72 2,33-72-7,-10 43 1,15-50 4,4-13-2,0 0-1,1 0 1,0 0-1,1 0 0,1 24 1,0-22-1,0 1-15,1 1 0,0-1 0,1 0-1,8 29 1,-4-17-36,-4-19 31,-2-3 19,1 0-1,1-1 1,-1 1-1,1 0 1,1-1-1,-1 1 1,1-1-1,0 0 1,0 0-1,5 7 1,-3-8-4,0 0 1,0 0-1,0 0 0,1-1 1,-1 0-1,1 0 1,0 0-1,0-1 0,1 1 1,-1-2-1,1 1 0,-1-1 1,11 3-1,-8-3 5,-6-2 4,0 1 0,0-1-1,0 0 1,0 1 0,0-1 0,0-1 0,-1 1-1,1 0 1,0-1 0,5-1 0,4-1-20,0 0 0,0-1 0,0 0 1,0-2-1,0 1 0,20-14 0,-25 12-149,0 0 0,0 0 0,0 0 0,-1-1 0,-1 0 0,1 0 0,-1-1 0,-1 1 0,7-16 0,2-11-7432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5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8432,'0'0'33,"2"-1"-1,44-15-32,-12 3 95,198-50 275,-209 57-364,0 0 0,0-2-1,29-14 1,-16 6-890,37-15-4449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54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6904,'11'0'806,"28"-2"69,59-9-1,-69 7-581,113-2 556,-89 7-537,43 4 105,-58-5-1742,1 0-5368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7088,'11'0'-8,"21"-2"8,-22 0 0,31-4 1,6-3 4,4-3-3,73-17-809,-56 14-3226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55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98 168 3768,'0'8'17,"0"-6"111,3-1-16,1 1-75,1-1 0,0 0-1,-1 0 1,1-1-1,0 1 1,0-1 0,-1 0-1,1 0 1,0 0 0,0-1-1,8-2 1,47-13 242,-48 11-59,1-1 0,-1 0 0,0-1 0,-1 0 0,0-1 0,0 0 0,11-12 0,4-1 317,45-47 619,-69 66-968,3-5 219,-4 10-107,-3 8-104,-22 73-51,14-25-103,-4 86 0,13-78-38,1-11 1,-2-8-3,-2 1-2,-3 4 0,-3 5 0,-4-1 1,6-26 10,-1 0 0,-26 54 0,33-81-7,-1-1 0,1 1 0,-1 0-1,0-1 1,0 0 0,-1 0 0,1 0-1,-1 0 1,-3 2 0,1 0 0,3-3 0,0 0-1,0 0 1,0-1 0,-1 1 0,1-1 0,0 0 0,-1 0 0,1 0 0,-1 0-1,1-1 1,-1 1 0,1-1 0,-8 0 0,6 0 3,-1 0 3,0 0 0,0 0 1,0-1-1,0 0 0,0 0 0,1-1 1,-1 1-1,1-1 0,-11-5 0,8 3 0,-2 0 9,0 0-1,0-1 1,1-1 0,0 1-1,-11-10 1,13 10-8,3 2 0,0 0 0,1 0 0,0-1 0,-1 1 0,1 0 0,1-1 0,-1 0 0,0 0 0,1 0 0,0 0 0,0 0 0,-2-7 0,2 6 0,1 2 0,0 0 0,1-1-1,-1 1 1,1 0 0,0-1 0,0 1-1,0-1 1,0 1 0,1 0-1,-1-1 1,1 1 0,0 0-1,0-1 1,0 1 0,3-6-1,-2 5 3,0-1 0,0 1-1,1 0 1,-1 0-1,1 0 1,0 1-1,0-1 1,1 0-1,-1 1 1,1 0-1,-1 0 1,1 0-1,7-4 0,-5 3 4,0 0 3,0 0 0,0 0 1,1 1-1,-1-1 0,1 1 0,-1 1 1,1-1-1,12-1 0,14-6 73,107-26 184,-1 8-12,-139 28-264,17-3 38,0 0-1,0 0 1,-1-2-1,0 0 1,30-14-1,-35 14-30,-8 4-4,1-1 0,-1 1 0,1-1-1,-1 0 1,0-1 0,5-4 0,1-1-270,0 0 0,-1 0 0,0-1 0,10-16 0,4-11-6519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5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8432,'2'0'-8,"3"1"-15,-4-1 16,0 1-1,0-1 1,0 1 0,-1 0-1,1-1 1,0 1 0,0 0-1,-1 0 1,1 0 0,0 0 0,-1-1-1,1 1 1,-1 0 0,1 0-1,-1 0 1,1 0 0,-1 0-1,0 0 1,1 0 0,-1 2-1,6 11-271,41 90-895,-35-80 332,0-2-2958</inkml:trace>
  <inkml:trace contextRef="#ctx0" brushRef="#br0" timeOffset="1">392 539 6192,'0'0'0,"-11"15"0,-23 33 0,-16 13-56,-17 20 56,-9-19-112,0-36 112,-2 0-4040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5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836 273 6456,'0'0'281,"-3"4"-156,-3 1-30,0 0 0,0-1-1,0 0 1,0 0 0,0 0-1,-1-1 1,-12 5 0,15-6-69,-1-1 1,1 1 0,-1-1 0,1 0-1,-1-1 1,0 1 0,1-1-1,-1 0 1,1 0 0,-1 0 0,0-1-1,1 0 1,-1 0 0,1 0-1,-1 0 1,1-1 0,-1 1 0,1-1-1,0 0 1,0-1 0,0 1-1,0-1 1,0 1 0,1-1 0,-1-1-1,1 1 1,-5-5 0,5 5-8,0 0 0,0 0 0,1 0 0,-1 0 1,1-1-1,0 1 0,0-1 0,0 0 0,0 1 1,0-1-1,1 0 0,0 0 0,-1 0 0,2 0 1,-1 0-1,0 0 0,1 0 0,0-1 0,0 1 1,0 0-1,0 0 0,1-4 0,6-23 168,-6 29-46,2-1-83,-3 3-43,1 0 1,-1 0 0,0-1 0,0 1 0,0 0 0,1-1-1,-1 1 1,0 0 0,0 0 0,1-1 0,-1 1-1,0 0 1,0 0 0,1 0 0,-1 0 0,0-1 0,1 1-1,-1 0 1,0 0 0,1 0 0,-1 0 0,0 0-1,1 0 1,-1 0 0,0 0 0,1 0 0,-1 0 0,0 0-1,1 0 1,-1 0 0,0 0 0,1 0 0,-1 0-1,0 0 1,0 0 0,1 1 0,-1-1 0,0 0 0,1 0-1,-1 0 1,0 0 0,0 1 0,1-1 0,-1 0-1,0 0 1,0 1 0,1-1 0,-1 0 0,0 0 0,0 1-1,0-1 1,0 0 0,1 1 0,-1-1 0,0 0-1,0 1 1,0-1 0,0 0 0,0 1 0,1 3 21,-1 0 1,1 0-1,-1 1 1,0-1-1,0 0 1,-1 0-1,1 0 1,-2 7-1,1-10 10,-7 10 33,6-10-76,0 0 1,0-1-1,-1 1 1,1-1-1,0 1 1,0-1-1,0 0 0,-1 0 1,1 0-1,0 0 1,0 0-1,-1-1 1,1 1-1,0-1 1,0 1-1,0-1 1,0 0-1,0 0 1,0 0-1,0 0 1,0 0-1,-3-2 1,3 0 8,0 0 0,-1 0-1,1 0 1,1 0 0,-1 0 0,0-1 0,1 1 0,0-1 0,-1 1 0,1-1 0,1 1 0,-1-1 0,0 1 0,1-6 0,-1 3 5,-1-11 74,0 0 1,2-1-1,-1 1 0,2 0 1,3-20-1,-3 35 16,0-1 41,-1 3-135,1-1-1,-1 1 1,0 0 0,0-1 0,0 1-1,0-1 1,0 1 0,1 0 0,-1-1-1,0 1 1,0 0 0,0-1-1,0 1 1,0-1 0,0 1 0,0 0-1,0-1 1,0 1 0,-1-1 0,1 1-1,0 0 1,0-1 0,0 1 0,0 0-1,0-1 1,-1 1 0,1 0-1,0-1 1,0 1 0,-1 0 0,1-1-1,0 1 1,0 0 0,-1 0 0,1-1-1,0 1 1,-1 0 0,1 0-1,0 0 1,-1-1 0,-2 2 33,-4 5-9,3-3-4,-3 0-4,3-1-4,-2 1-4,3-2-3,-3 1 2,5-2 13,1-10 2,1 9-34,0 0-1,0 0 1,0 0 0,0 0 0,0 0 0,0 0 0,0 0 0,0 0 0,1 1 0,-1-1 0,0 0-1,1 1 1,-1-1 0,0 1 0,1 0 0,-1-1 0,1 1 0,1 0 0,26-2 8,-26 2-7,3-1 3,0 1 0,0 0 0,0 1 1,-1 0-1,1-1 0,0 2 0,-1-1 0,1 1 0,5 2 0,-5-2 1,-2 0 0,-1 1 0,1-1 0,0 0 0,-1 1 0,0 0 0,1 0 0,-1 0 0,0 0 0,0 1 0,-1-1 0,1 1 0,-1 0 0,0-1 0,4 9 0,-4-7 3,3 11 51,-4-1-42,-2 0-1,0-1 1,0 1 0,-7 27-1,-2-20 57,-64 103 34,-49 67 66,99-157-107,-120 136 27,112-141-55,-149 115-1612,83-70-6528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42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 8880,'16'7'169,"-14"-7"-151,0 1 0,1-1-1,-1 1 1,0-1 0,0 0 0,0 0 0,0 0-1,1 0 1,-1 0 0,0-1 0,0 1 0,0-1-1,0 1 1,3-2 0,6 0 95,-7 1-87,13 7 316,-16-4-312,1 0-1,-1-1 0,0 1 1,1 0-1,-1 0 1,0 0-1,0 0 1,-1 0-1,1 0 1,0 0-1,-1 0 1,1 1-1,0 2 1,-1-3 4,3 8 150,-2-9-154,-1 1-1,1-1 0,-1 1 1,1-1-1,-1 1 0,0 0 0,1-1 1,-1 1-1,0 0 0,0-1 1,0 1-1,-1-1 0,1 1 1,0 0-1,-1-1 0,1 1 1,-1-1-1,1 1 0,-1 0 0,1-1 1,-1 0-1,0 1 0,0-1 1,-1 2-1,-22 36 418,23-37-326,-3-2 4,2 0-97,-1 0 0,0 1 0,1-2 0,-1 1-1,0 0 1,1-1 0,-5 0 0,7 1-16,-1-1 0,0 1 0,0 0 1,1-1-1,-1 1 0,0-1 0,1 1 0,-1-1 0,1 1 0,-1-1 1,0 0-1,1 1 0,-1-1 0,1 0 0,0 1 0,-1-1 0,1 0 1,-1 0-1,1 1 0,0-1 0,0 0 0,-1 0 0,1 1 0,0-1 1,0 0-1,0 0 0,0 0 0,0 0 0,0 1 0,0-1 1,0 0-1,1 0 0,-1 0 0,0 1 0,1-2 0,0-1 12,0 0 0,0 0 0,0 0 0,1 1 0,-1-1-1,1 0 1,0 1 0,-1 0 0,1-1 0,1 1 0,-1 0 0,4-3-1,36-23 151,-6 4-23,-2-12-1692,0-2-6299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5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148 154 7176,'0'0'2961,"4"3"-2809,10 8-37,-10-9-47,4-6 111,-8 4-165,1 0 0,-1 0 1,1 0-1,-1 0 0,1 0 1,-1 0-1,1-1 0,-1 1 0,1 0 1,-1 0-1,0 0 0,1-1 1,-1 1-1,1 0 0,-1-1 1,0 1-1,1 0 0,-1-1 0,0 1 1,1 0-1,-1-1 0,1 0 1,-1-137 827,0 136-832,0-15 15,0 15-18,-1 2-7,0 0 1,0 0 0,1 0 0,-1 0-1,0 0 1,0 1 0,1-1 0,-1 0 0,0 0-1,1 1 1,-1-1 0,0 0 0,1 1-1,-1-1 1,1 1 0,-1-1 0,0 1 0,0 0-1,-13 25 2,-5 21-2,-3 21 0,-5 8 0,1-5 0,-36 74-10,60-139 4,1 4-1,1-10 7,0-1 0,0 1 0,1 0 0,-1 0 0,0 0 0,0-1 1,1 1-1,-1 0 0,0 0 0,0 0 0,1 0 0,-1 0 0,0 0 0,1 0 0,-1-1 0,0 1 0,1 0 0,-1 0 1,0 0-1,0 0 0,1 0 0,-1 0 0,0 1 0,1-1 0,-1 0 0,0 0 0,0 0 0,1 0 0,-1 0 0,0 0 0,1 0 1,-1 1-1,0-1 0,0 0 0,1 0 0,-1 0 0,0 1 0,0-1 0,0 0 0,1 0 0,-1 0 0,0 1 0,0-1 1,0 0-1,0 1 0,0-1 0,0 0 0,1 0 0,-1 1 0,0-1 0,0 0 0,0 1 0,0-1 0,0 0 0,0 0 1,0 1-1,0-1 0,0 0 0,0 1 0,0-1 0,0 0 0,-1 1 0,1-1 0,0 1 0,0-2 0,5-4 2,-1 0 0,0-1 0,0 0 0,0 0 0,0 0 0,-1 0 1,4-11-1,-7 16-3,19-49 4,-1-11 2,-5-11-3,-2 2-2,-4 12 0,-5-4 0,0 51 1,-20 120 23,-11 78 23,-12 11 31,39-186-255,0 1 1,1-1-1,1 1 0,0-1 0,0 1 0,5 23 0,-5-36 169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5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14 7000,'1'-2'49,"1"-5"18,0 5 49,3 0 6,-4 2-19,1 4-18,-2 2-71,1 1 0,-1-1-1,0 0 1,0 1 0,0-1-1,-1 0 1,0 1 0,-1-1-1,1 0 1,-1 0 0,0 0-1,-1 0 1,1 0-1,-1-1 1,-1 1 0,-5 8-1,-21 25 45,25-33-49,1-1 0,-1 0-1,-1 0 1,1 0 0,-1 0 0,0-1 0,0 0 0,0 0 0,-1-1 0,1 0 0,-1 0-1,0 0 1,1-1 0,-12 3 0,-3-4 52,21-1-55,-1 0 0,0 0 0,0 0 0,1-1-1,-1 1 1,0 0 0,0-1 0,1 1 0,-1-1-1,0 1 1,1 0 0,-1-1 0,1 0 0,-1 1 0,0-1-1,1 1 1,-1-1 0,1 0 0,0 1 0,-1-1-1,1 0 1,-1 1 0,1-1 0,0 0 0,0 0-1,-1 1 1,1-1 0,0 0 0,0 0 0,0 1-1,0-1 1,0 0 0,0 0 0,0 0 0,0 1-1,0-1 1,0 0 0,1 0 0,-1-1 0,7-29 141,-6 30-156,0-3 58,0-1-1,1 1 1,0 0 0,0 0 0,0 0-1,0 0 1,1 0 0,0 0-1,0 1 1,0-1 0,0 1-1,0 0 1,1 0 0,-1 0 0,1 0-1,7-4 1,-1 3-192,-1 0 0,1 0 0,0 1 0,-1 0 1,21-3-1,11-1-5377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1:5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8432,'12'0'159,"-1"-1"1,0 1 0,20 3 0,-26-2-95,-1 0 0,1 1 0,0 0 0,0 0 1,-1 0-1,1 0 0,-1 1 0,1-1 0,-1 1 1,4 4-1,-5-5-43,-1 0 1,0 0 0,0 1-1,-1-1 1,1 0 0,0 1-1,-1-1 1,1 1 0,-1-1 0,0 1-1,0 0 1,0-1 0,0 1-1,-1 0 1,1 0 0,-1 0-1,1 0 1,-1-1 0,0 1-1,0 0 1,0 0 0,-1 0-1,1 0 1,-1 0 0,1 0 0,-1-1-1,-2 5 1,-1 3 5,0-1-1,-1 1 1,0-1 0,-13 17 0,17-24-26,-9 12 41,0-1 1,-1-1-1,0 0 1,-18 14-1,-18 18 81,-40 48-1304,47-46-5313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1800,'-1'0'89,"-5"0"19,5 0 800,-22 3-573,5 2-111,-1-1 0,-1-1 0,1-1 0,-22 0 0,34 1 200,-7 3-30,14-5-224,0-1 0,-1 0 1,1 0-1,0 0 0,-1 0 0,1 0 1,0 0-1,-1 0 0,1 0 0,0 0 1,-1 0-1,1 0 0,0 0 0,-1 0 1,1 0-1,0-1 0,-1 1 0,1 0 1,0 0-1,-1 0 0,1 0 0,0-1 1,-1 1-1,1 0 0,0 0 0,0-1 1,0 1-1,-1 0 0,1 0 0,0-1 0,0 1 1,0 0-1,-1 0 0,1-1 0,0 1 1,0-1-1,-1 0 21,3-1-115,4-2-7,-4 3 42,-1 0-74,5-3-2,-5 3 6,1 0-29,4-6 1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0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227 142 7176,'0'0'32,"0"0"-29,0 0 0,1 0 0,-1 1 0,0-1 0,0 0 0,0 1 0,1-1 0,-1 0 0,0 1 0,0-1 0,0 0 0,0 1 0,0-1 0,0 0 0,0 1 0,0-1 0,0 0 0,0 1 0,0-1 0,0 0 0,0 1 1,0-1-1,0 0 0,0 1 0,0-1 0,0 0 0,0 1 0,0-1 0,-1 0 0,1 1 0,0-1 0,0 0 0,0 1 0,-1-1 0,1 0 0,0 0 0,0 1 0,-1-1 0,1 0 0,-14 4 6,0-1-1,0-1 1,0 0-1,0-1 1,-1 0-1,1-1 1,-19-3-1,26 3 5,1-1 0,0 0-1,-1-1 1,1 1 0,0-1-1,0-1 1,0 1 0,0-1 0,0 0-1,1 0 1,-1 0 0,-5-6-1,10 8-1,0 0 0,0 0 0,0-1-1,0 1 1,0 0 0,1 0 0,-1 0 0,1-1-1,-1 1 1,1 0 0,-1-1 0,1 1-1,0-1 1,-1 1 0,1 0 0,0-1-1,0 1 1,0-1 0,0 1 0,0 0-1,1-1 1,-1 1 0,0 0 0,1-1-1,-1 1 1,1 0 0,-1-1 0,1 1-1,0-2 1,2-1 31,-1-1-1,1 1 0,0 0 0,0 0 1,0 0-1,5-5 0,-1 2-18,-5 5-3,0 0-1,0 0 1,0 0-1,0 0 1,1 0-1,-1 0 0,1 1 1,-1 0-1,6-3 1,4-1-67,1 0 0,1 1 0,-1 0 0,1 1 1,-1 0-1,1 1 0,27 0 0,-10 2-5226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0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0 6008,'2'0'137,"4"1"32,-3 1 110,3 3 41,-5-3-271,0-1 0,0 0 0,1 0 0,-1 0 0,0 1 0,0-1 0,0 0 1,-1 1-1,1-1 0,0 1 0,0-1 0,-1 1 0,1 0 0,-1-1 0,1 1 0,-1 0 0,0-1 0,0 1 0,1 0 0,-1-1 0,-1 3 0,0 1-12,0-1-1,-1 0 1,0 0 0,0 0-1,0 0 1,-1 0-1,-3 4 1,-2 4 12,-43 51 265,-85 88 30,105-122-144,3-7-415,0-1 0,-2-1 0,-46 22 0,-5-3-5285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0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8248,'8'10'42,"-5"-7"-1,-1 0 1,0 1-1,1-1 1,-1 0 0,-1 1-1,1 0 1,0-1 0,-1 1-1,1 0 1,-1 0-1,1 5 1,1 4-12,-1-7 22,-1 1 0,0 0 0,0 0 0,0 11 1,-1 27 127,-2-1 1,-12 71-1,-6-31-48,15-68-45,1 0 0,1 1 0,0 0-1,1 0 1,1 0 0,1 21 0,17-43 93,10-8-1401,4-3-4979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0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8608,'0'0'0,"0"11"144,1-3 0,2 6-64,5 9 8,7 21-88,3-6-56,-2-16 56,-4-2-6280</inkml:trace>
  <inkml:trace contextRef="#ctx0" brushRef="#br0" timeOffset="1">444 319 6728,'0'21'0,"1"-15"5,-1-1 1,0 0 0,-1 0-1,1 0 1,-3 9-1,-27 161 187,21-102 168,-5 49 44,9-76-46,0 79 0,5-107-254,0 2-132,2 72 524,-1-81-586,1 0-1,0-1 1,0 1 0,1-1 0,0 0 0,1 0 0,6 14 0,3-2-5370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1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1 550 8880,'36'0'0,"-29"0"-1,66-5 3,64-3 31,59 0 299,-165 4-138,-19 2-126,6 0-12,-1-2-1,1 0 1,-1-1-1,0-1 1,0-1-1,16-8 1,165-96 321,-131 68-1570,-3 3-4840</inkml:trace>
  <inkml:trace contextRef="#ctx0" brushRef="#br0" timeOffset="1">998 0 6192,'-9'32'238,"1"-1"1,2 2 0,-4 48-1,7-52-120,-16 213 903,16-101-578,4-98-275,7 115-739,-5-126-4922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1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8608,'4'-5'4,"0"0"1,0 1-1,0-1 1,1 1-1,-1 0 1,1 0-1,0 1 1,1-1-1,-1 1 1,0 0-1,1 1 1,7-3-1,1-1 1,-8 4-1,1 0 1,-1 0-1,1 0 0,-1 1 0,1 0 1,-1 0-1,11 1 0,136-6 88,-38 9 448,-84-1-498,-17-1 48,0 0-1,-1-1 1,21-3-1,117-20-920,-68 6-5075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43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1 139 8248,'0'0'264,"38"-70"-264,4 1-5904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1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 9688,'10'0'2,"0"1"0,-1 0 0,1 1 0,-1 0 1,1 0-1,-1 1 0,0 1 0,0-1 0,0 1 0,13 8 1,-7-4 2,5 5 22,84 75 9,-101-86-33,0 1 1,-1 0-1,1 0 1,0 0-1,3 7 1,22 39 25,28 68-1,-44-77 106,22 167 75,-33-202-178,-1 0 0,0-1 0,0 1 0,0 0 0,0-1 0,-1 1 0,-1 5 0,-4 20 95,-14 48 0,6-43-72,-21 38 0,35-73-54,-2 5 32,0-1 0,0 0 0,-1 0-1,0 1 1,0-2 0,0 1 0,0 0 0,-7 5 0,10-9-32,-29 28 143,-51 40 0,-57 16-39,126-78-45,0 0-1,0-1 0,-15 4 1,-117 38 174,-8-20-1438,145-26 1037,-146 20-6932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0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385 328 2520,'0'-25'385,"-1"0"-1,-2 0 1,-8-38 0,8 51-292,-10-25 588,11 33-602,-7-17 513,-20-34-1,26 50-497,0-1-1,-1 2 1,0-1-1,0 0 1,0 1-1,0-1 1,-1 1-1,0 0 1,0 1-1,0-1 1,0 1-1,-7-3 0,10 5-63,1 1-1,-1-1 0,1 1 0,-1 0 1,0-1-1,0 1 0,1 0 0,-1 0 0,0 0 1,1 1-1,-1-1 0,0 0 0,1 1 1,-1-1-1,0 0 0,1 1 0,-1 0 1,1-1-1,-1 1 0,1 0 0,-1 0 0,0 1 1,-3 2 10,2-1 1,-1 1-1,0 0 1,-5 7-1,5-6-52,-2 3 52,0 0 0,1 1 0,0-1 0,0 1 0,1 0 0,0 0 0,-5 19 1,6-18-19,-1 11 79,3 224 250,2-212-347,0 74 196,3-10-44,-4-57-11,-1 0 0,-12 66 1,12-102-120,0 1 1,-1-1-1,0 1 0,1-1 1,-2 0-1,1 1 1,0-1-1,-1 0 1,0-1-1,0 1 0,0 0 1,0-1-1,-5 4 1,-1-1-270,1 0 0,-1 0 0,0-1 1,-17 7-1,0-2-5677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0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8344,'9'-14'-1,"-8"12"5,1-1 0,-1 1 0,1-1 1,0 1-1,0 0 0,0 0 1,4-4-1,5-4 12,0 1 0,0 1 0,1 0 0,0 0 0,24-10 0,90-28 39,99-11 225,-168 49-211,-53 6-29,1 2 1,-1-1-1,0 0 0,1 1 1,-1 0-1,1 0 0,-1 1 1,1-1-1,7 3 0,2 0 17,-3-2-15,-7 0-16,-1-1 0,1 1 0,-1 0-1,1 0 1,-1 0 0,0 0 0,0 1 0,1-1 0,-1 1 0,3 2 0,1 1 39,1 0 0,-1 0 0,0 1 0,6 7 0,-9-4 162,-2 4-154,-1 0 0,-1 0 0,0-1-1,0 1 1,-4 19 0,-14 54 63,8-53-31,7-26-89,0 0 0,0 1 1,1 0-1,1-1 1,-1 1-1,1 0 0,0 0 1,1-1-1,0 1 1,0 0-1,2 11 0,-1-19-14,-1 1-1,1 0 0,-1 0 0,1 0 0,-1 0 0,1 0 1,0 0-1,-1 0 0,1-1 0,0 1 0,0 0 1,0-1-1,0 1 0,0 0 0,-1-1 0,1 1 0,0-1 1,0 0-1,0 1 0,0-1 0,0 0 0,1 1 1,-1-1-1,0 0 0,0 0 0,0 0 0,0 0 0,0 0 1,0 0-1,0 0 0,0-1 0,0 1 0,0 0 1,1-1-1,4 0 0,-1-1 1,1 1 0,-1-1 0,0-1 0,6-2-1,-5 1 4,0 1 0,-1-1 1,0 0-1,1-1 0,-2 1 0,1-1 0,0 0 0,-1 0 0,0 0 0,0-1 0,-1 0 0,1 1 0,-1-1 0,-1 0 1,4-8-1,-2-8 34,0 0-1,-2 0 1,0-1 0,-1 1 0,-5-38 0,-19-66 405,22 123-377,2 12-45,0 0 0,1-1 0,0 0 0,0 1 0,0-1 1,1 0-1,6 11 0,-5-10-14,1 2-82,0 1-1,1-1 1,1 0 0,0 0-1,0-1 1,14 15-1,-8-10-831,26 33-6300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04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 7264,'4'-1'4,"-1"0"0,1-1 0,-1 1 0,0-1 0,0 0 1,1 0-1,-1 0 0,-1 0 0,1-1 0,0 1 0,-1-1 0,1 0 0,-1 1 1,0-1-1,4-6 0,1-5 120,0-1 0,8-23 0,-9 20 260,15-27 0,-16 34-337,-3 7 5,0 0 0,0 0 0,1 0 0,-1 1 0,1-1 0,4-4 0,0 0 51,0 0-1,1 1 1,0-1-1,1 2 1,0-1-1,0 1 1,0 0-1,1 1 1,14-6-1,13 3 5,-22 8 120,-1 3-150,0 0 0,0 2 0,16 6 0,-19-1 103,-5-2-141,-1 0 0,0 0 0,0 1 0,-1 0 1,0 0-1,-1 0 0,0 0 0,0 1 0,-1-1 0,0 1 1,-1 0-1,1 14 0,-2-10-17,0-9-7,0 0 0,0-1 0,-1 1 0,1 0-1,-1 0 1,0-1 0,0 1 0,-4 7 0,-54 127 401,58-137-411,0 1 3,-1 0 0,1 0 1,0-1-1,-1 1 0,1 1 0,1-1 0,-1 0 0,0 0 0,1 0 0,0 0 0,-1 0 0,1 1 0,0-1 0,1 0 0,-1 0 0,1 0 1,0 5-1,10 15 4,-3-15 8,-1-3-15,0-1 0,1 0 0,0 0 0,0-1 1,0 0-1,0 0 0,0-1 0,17 3 0,-3-3 2,0 0-1,0-2 0,25-2 1,100-16-1429,-61 6-5724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04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19 8344,'-1'-1'12,"0"-1"-1,-1 1 1,1-1 0,0 1 0,-1-1 0,1 1-1,-1 0 1,0 0 0,1 0 0,-1 0 0,0 0-1,0 0 1,1 1 0,-1-1 0,0 1 0,0-1 0,0 1-1,0-1 1,0 1 0,0 0 0,0 0 0,0 0-1,0 0 1,0 0 0,0 1 0,0-1 0,0 1-1,1-1 1,-1 1 0,0 0 0,0-1 0,0 1-1,1 0 1,-3 1 0,-9 3 10,8-4-7,1 1 1,-1 0 0,0 0-1,1 1 1,0-1 0,-1 1-1,1 0 1,-5 5 0,-88 79 134,73-60-93,1 0 0,-31 47 0,27-34 6,4-7-15,2 1 0,2 0 1,-20 51-1,38-82-43,1 0 1,-1 0-1,1 0 0,0 0 1,1 0-1,-1 0 0,0 0 1,1 0-1,-1 0 0,1 0 1,0 0-1,0-1 0,1 1 1,-1 0-1,0 0 0,1-1 1,-1 1-1,3 2 0,-1-2 1,5 7 15,0-5-17,0 1 0,1-1-1,-1-1 1,1 0 0,0 0 0,0-1-1,1 0 1,-1 0 0,1-1 0,0 0 0,13 0-1,42 0-1131,1-2-4518</inkml:trace>
  <inkml:trace contextRef="#ctx0" brushRef="#br0" timeOffset="1">816 79 7176,'-1'0'0,"1"0"0,-1 0 0,0 0 0,0 0 0,1 0 0,-1 0 0,0 0 0,1 1 0,-1-1 0,0 0 0,0 0 0,1 1 0,-1-1 0,1 0 0,-1 1 0,0-1 0,1 0 0,-1 1 0,1-1 0,-1 1 0,1-1 0,-2 2 0,1 0 0,-6 9 1,2 2 10,1 1 1,0-1-1,1 1 0,-3 20 1,4-19 27,-40 203 398,37-180-70,5-33-297,0 0-1,-1 0 1,0-1-1,1 1 1,-4 8-1,3-12 85,1 14-994,0 0-4280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0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47 8432,'4'-31'122,"4"19"66,-7 10-169,1 1 149,5 11 59,-7-9-219,1-1 1,0 1 0,-1-1 0,1 1-1,-1 0 1,1-1 0,-1 1 0,0 0-1,1 0 1,-1-1 0,0 1 0,1 0-1,-1 0 1,0 0 0,0-1 0,0 1-1,1 0 1,-1 0 0,0 0-1,0 0 1,-1-1 0,1 1 0,0 0-1,0 0 1,0 0 0,-1 1 0,-1 3 33,0 0 0,0 1 1,-1-1-1,0 0 1,0 0-1,-1-1 0,1 1 1,-1-1-1,0 1 0,0-1 1,-9 7-1,2-3 40,-1 0 0,0 0 0,-20 9 0,27-15-58,-1 1-1,1-1 1,-1 0 0,0-1 0,0 1 0,0-1 0,0 0-1,0-1 1,0 1 0,0-1 0,0 0 0,0-1 0,0 1-1,0-1 1,-7-2 0,6 0 11,7 3-34,-1-1 0,1 1 0,0 0 0,0-1 0,0 1 0,0 0 0,0-1 0,-1 1 0,1-1 0,0 1 0,0 0 0,0-1 0,0 1 0,0 0 0,0-1 0,0 1 0,0 0 0,0-1 0,0 1 0,1-1 0,-1 1 0,0 0 0,0-1 0,0 1 0,0 0 0,0-1 0,1 1 0,-1 0 0,0 0 0,0-1 0,1 1 0,-1 0 1,0-1-1,0 1 0,1 0 0,-1 0 0,0 0 0,1-1 0,7-2 1,0-1 0,0 2 1,0-1-1,1 1 0,-1 0 1,0 1-1,11-1 0,40 0-1259,1 2-5036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0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5832,'-33'32'113,"29"-28"-10,0 2 22,3-4 447,1-2-565,0 0 0,-1 0 0,1 0 0,0 1-1,0-1 1,0 0 0,0 0 0,0 1 0,0-1 0,0 0-1,0 0 1,0 1 0,0-1 0,0 0 0,0 0 0,0 1-1,1-1 1,-1 0 0,0 0 0,0 1 0,0-1 0,0 0 0,0 0-1,0 0 1,0 1 0,1-1 0,-1 0 0,0 0 0,0 0-1,0 0 1,1 1 0,-1-1 0,0 0 0,0 0 0,0 0 0,1 0-1,12 5 185,6-3-83,-12-1-62,0-1 0,0 1 0,0-2 0,0 1 1,0-1-1,0 0 0,8-2 0,16-3 161,9 0-341,-1 1 1,70 2-1,-68 6-4746</inkml:trace>
  <inkml:trace contextRef="#ctx0" brushRef="#br0" timeOffset="1">1 379 8160,'0'2'5,"1"0"1,0-1 0,0 1-1,0-1 1,0 0 0,0 1-1,0-1 1,1 0-1,-1 1 1,0-1 0,1 0-1,-1 0 1,0 0 0,1 0-1,0 0 1,-1-1-1,1 1 1,-1 0 0,1-1-1,0 1 1,-1-1 0,1 0-1,2 1 1,44 5 247,-41-6-191,5 2 96,0-2 1,0 1-1,0-1 0,18-3 0,25-2 322,82 1 19,11-2-244,-111 3-1221,45-3-5487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05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87 7896,'-1'2'49,"-6"3"23,6-3 237,-1-1-115,-3 6 6,4-6 196,0 1-247,-1 3-13,2-4-25,-15 30 362,14-26-444,1-4-24,0-1-1,0 0 0,0 0 0,0 0 0,0 1 1,0-1-1,0 0 0,0 0 0,0 0 0,0 1 1,0-1-1,0 0 0,0 0 0,0 0 0,0 1 1,0-1-1,0 0 0,0 0 0,0 0 0,0 0 1,1 1-1,-1-1 0,0 0 0,0 0 0,0 0 1,0 0-1,0 1 0,0-1 0,1 0 0,-1 0 1,0 0-1,0 0 0,0 0 0,0 0 0,1 0 1,-1 1-1,0-1 0,0 0 0,0 0 0,0 0 1,1 0-1,-1 0 0,0 0 0,0 0 0,0 0 1,1 0-1,-1 0 0,0 0 0,0 0 0,0 0 1,1 0-1,-1 0 0,2 0 24,-1-2-15,18-38 400,36-52 1,-54 91-247,13-19 1258,-14 26-1401,-1 0 1,1 0-1,-1 0 0,-2 12 1,-6 21 60,-13 90 4,-5 47 70,19-138-103,-2 0 0,-1 0 0,-18 38 0,25-69-33,1 1-1,0 0 1,0 0 0,1 0 0,-2 13 0,3-19-16,1 0 0,0 0 0,0 0 0,0 0 0,0 1 0,0-1 0,1 0 0,-1 0 0,1 0 0,-1 0 0,1 0 0,0 0 0,0 0 0,0 0 0,0 0 0,0 0 0,0 0 0,1-1 0,-1 1 0,0-1 0,1 1 1,-1 0-1,1-1 0,0 0 0,3 3 0,-3-3-4,0 0 0,0 0 0,0 0 0,1-1 0,-1 1 0,0-1 0,0 1 0,1-1 0,-1 0 0,0 0 0,0 0 0,1 0 0,-1 0 0,0 0 0,0-1 0,1 1 1,-1-1-1,0 1 0,0-1 0,0 0 0,0 0 0,0 0 0,3-1 0,27-23-1639,3-3-6577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06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 6008,'3'-3'21,"0"1"1,0 0-1,1-1 1,-1 1-1,0 1 1,1-1-1,-1 0 1,1 1-1,0 0 1,-1 0-1,1 0 1,0 0-1,0 0 1,-1 1-1,1 0 1,5 0-1,3 0 80,0 2 0,0-1 0,22 7 0,-30-7 27,3 1 33,-7-2-149,0 1 0,1-1-1,-1 0 1,0 1 0,1-1-1,-1 0 1,0 1 0,0-1-1,1 0 1,-1 1-1,0-1 1,0 1 0,0-1-1,1 1 1,-1-1 0,0 0-1,0 1 1,0-1-1,0 1 1,0-1 0,0 1-1,0-1 1,0 1 0,0-1-1,0 1 1,0-1 0,0 0-1,-1 1 1,1-1-1,0 1 1,0-1 0,0 1-1,0-1 1,-1 0 0,1 1-1,-9 14 220,5-11-193,-1 0 1,0-1 0,0 0 0,0 0-1,-1 0 1,1-1 0,-1 1 0,1-1-1,-1-1 1,0 1 0,0-1-1,0 0 1,1 0 0,-1-1 0,0 0-1,0 0 1,0 0 0,0-1 0,0 1-1,0-1 1,-7-3 0,13 4-34,-1 0 0,1 0-1,-1 0 1,0 0 0,1-1 0,-1 1 0,1 0 0,-1-1 0,1 1 0,-1 0 0,1-1-1,-1 1 1,1 0 0,-1-1 0,1 1 0,0-1 0,-1 1 0,1-1 0,0 1-1,-1-1 1,1 1 0,0-1 0,-1 1 0,1-1 0,0 1 0,0-1 0,0 0 0,0 1-1,0-1 1,-1 1 0,1-1 0,0 0 0,0 1 0,0-1 0,1 1 0,-1-1 0,0 0-1,0 1 1,0-1 0,0 1 0,1-1 0,-1 1 0,0-1 0,0 1 0,1-1 0,-1 1-1,0-1 1,1 1 0,-1-1 0,1 0 0,2-2-179,0-1 0,0 1-1,1 0 1,-1 1 0,8-6 0,13-7-4926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0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7624,'-22'80'405,"-3"10"202,20-76-565,3-9-4,0 0 0,0 0 0,0 0 0,0-1 0,-1 1 0,-5 5 0,-8 11 198,-1 0 0,-35 31 0,52-52-229,-1 1 1,1-1-1,-1 0 1,1 1 0,-1-1-1,1 0 1,-1 0-1,1 0 1,-1 0-1,1 1 1,-1-1-1,1 0 1,-1 0 0,1 0-1,-1 0 1,1 0-1,-1 0 1,1 0-1,-1 0 1,1-1-1,-1 1 1,1 0 0,-1 0-1,1 0 1,-1 0-1,1-1 1,-1 1-1,1 0 1,-1-1-1,1 1 1,0 0 0,-1-1-1,1 1 1,-1-1-1,0 0 9,-14-19-1154,0-4-4688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55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1 231 9504,'3'-5'217,"-2"2"-164,-1 1-40,1 1-1,-1-1 1,1 1 0,0-1-1,-1 1 1,1-1 0,0 1-1,0-1 1,0 1-1,0 0 1,0 0 0,0-1-1,1 1 1,-1 0 0,0 0-1,1 0 1,-1 0 0,3-1-1,1 5 342,3 4-127,0-1-126,-1 1-1,-1-1 1,1 1 0,-1 1 0,9 13 0,-7-9 43,1 0-71,0 0 1,-1 1-1,-1 1 0,0-1 0,8 25 1,8 23 73,29 90 308,-43-119-293,-6-28-101,3 4 6,-2-6 18,2-2 14,-2-3 17,5-9-23,0 0 1,-1 0-1,-1 0 1,11-24 0,-8 15 63,-10 20-149,0 0 0,1 1 0,-1-1 1,0 0-1,1 1 0,-1-1 0,1 0 0,-1 1 1,1-1-1,-1 1 0,1-1 0,-1 1 0,1-1 0,0 1 1,-1 0-1,1-1 0,0 1 0,-1 0 0,1-1 1,0 1-1,-1 0 0,1 0 0,0-1 0,0 1 0,-1 0 1,1 0-1,0 0 0,0 0 0,0 0 0,1 1 5,0-1 0,1 1 0,-1 0 0,-1 0 0,1 0 0,0 0 0,0 0 0,0 0-1,0 1 1,1 1 0,4 3 14,0 1 0,0 1 0,6 9 0,25 36 17,-21-39-39,4-9 0,7-8-3,-24 2-2,0-1 0,0 1 0,-1-1 0,1 0 0,0-1 0,3-2 0,21-23 0,-4-12 0,-3-10 0,42-160 14,-55 182-13,17-43 16,-19 54-11,-1 1-1,1 1-1,0 0 1,1 0-1,1 1 0,18-26 1,-24 37-115,31-35 409,-32 36-370,0 1 1,1-1-1,-1 1 0,1 0 0,-1-1 1,1 1-1,-1 0 0,1 0 1,-1 0-1,1 0 0,0 1 1,0-1-1,-1 0 0,1 1 0,0-1 1,0 1-1,0-1 0,0 1 1,0 0-1,-1 0 0,1 0 0,0 0 1,0 0-1,0 1 0,2-1 1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06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62 334 7352,'-3'3'1,"0"1"0,1 0 0,-1 0 1,1 1-1,0-1 0,0 0 0,1 1 0,-1-1 0,0 7 1,-2 7 3,-25 134 324,24-95-50,4 76 1772,1-130-1814,1 4-17,3-6-40,2-2-302,-1-1-1,0 0 1,0 0 0,0 0-1,0 0 1,0-1-1,-1 1 1,9-8 0,20-13-6258</inkml:trace>
  <inkml:trace contextRef="#ctx0" brushRef="#br0" timeOffset="2.07">220 7 7800,'0'0'177,"-1"-7"359,-5 27-92,1-3-184,-1 0 1,-10 19 0,12-30-225,1 0 1,-1 0-1,0-1 1,-1 1 0,0-1-1,1 0 1,-2 0-1,-10 8 1,9-9-19,0 1 1,0-1-1,0-1 1,-1 1-1,1-1 1,-1-1 0,0 1-1,0-1 1,0-1-1,0 1 1,-9-1-1,-1-3-12,18 1-23,0 1 1,-1 0 0,1 0 0,-1 0 0,1 0-1,0 0 1,-1 0 0,1-1 0,0 1 0,-1 0-1,1 0 1,0-1 0,-1 1 0,1 0 0,0 0-1,0-1 1,-1 1 0,1 0 0,0-1 0,0 1-1,-1 0 1,1-1 0,0 1 0,0 0-1,0-1 1,0 1 0,0-1 0,0 1 0,0 0-1,-1-1 1,1 1 0,0-1 0,0 1 0,1 0-1,-1-1 1,0 1 0,0-1 0,0 1 0,0 0-1,0-1 1,0 1 0,0 0 0,1-1 0,-1 1-1,0-1 1,0 1 0,0 0 0,1 0-1,-1-1 1,0 1 0,0 0 0,1-1 0,-1 1-1,0 0 1,1 0 0,0-1 0,0 0-268,7-11-5756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07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1 7800,'31'8'84,"-30"-8"-16,-2 3-43,0 0 0,0-1-1,0 1 1,-1-1 0,1 1 0,-1-1 0,0 0 0,0 1 0,0-1 0,0 0 0,0 0 0,-3 2-1,3-2 5,-8 7 58,-1 0 0,0-1 0,-21 14 1,17-13-49,-9 7 153,-41 21 0,6-6 36,-185 92 377,230-117-444,1 1-1,-23 14 1,32-18-120,-1 0 0,1 1 0,0-1 0,0 1 0,0 0 0,1 0 0,0 0 0,-1 0 0,-2 6 0,7-9-31,-1 0 0,1 0 0,-1 0 0,1 0 0,0 0 0,-1 0 0,1 0 0,0 0-1,0 0 1,-1 0 0,1 0 0,0-1 0,0 1 0,0 0 0,2 0 0,-1 0 4,4 5 2,-3-3-1,1-1 0,-1 1 1,0-1-1,0 0 0,1 0 0,0-1 0,5 3 1,97 33 126,33-4 116,-76-21-66,152 32 161,-135-28-265,28 13-1457,-54-14-5871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07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7448,'0'0'17,"-1"1"0,1-1 0,-1 1 0,1-1 0,0 1 0,-1-1 0,1 1 0,0-1 0,-1 1 1,1-1-1,0 1 0,0-1 0,0 1 0,-1 0 0,1-1 0,0 1 0,0-1 0,0 1 0,0 0 0,0-1 0,0 1 0,0-1 0,0 1 1,0 0-1,0-1 0,1 1 0,-1-1 0,1 2 0,16 2 892,3-1-497,44 4 478,100-4 0,-139-3-790,54 0 292,92 4 434,-97-6-523,141-1 489,-207 3-996,-1 0 0,0 0-1,1-1 1,-1 0 0,1 0 0,11-4 0,0-1-7936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0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8344,'0'1'3,"0"0"0,0 0 1,0 0-1,1 0 0,-1-1 1,0 1-1,0 0 0,1 0 1,-1 0-1,0-1 0,1 1 1,-1 0-1,1-1 0,-1 1 1,1 0-1,-1-1 0,1 1 1,-1 0-1,1-1 0,0 1 1,-1-1-1,1 1 0,0-1 1,-1 1-1,2-1 0,27 9 53,-18-6 11,206 28 445,-95-27-141,-102-4-334,0-1-5,0 0 0,0-1 0,-1-1 0,23-6 0,-7 1-969,40-7-4823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0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708 1 8696,'0'0'113,"-2"1"-14,-17 5 62,0-1-1,-1-1 1,1-1 0,-22 1 0,-9 2 47,29-3-179,9-2-2,1 1 0,-1 0 0,-11 5 0,-100 33 84,97-28-70,-109 64 19,111-58-32,6-3-9,0 0 2,1 1 0,0 1 0,-24 30 0,30-31 17,-16 29 1,26-35 28,3-3-54,1 0 1,0 0 0,1 0 0,-1 0-1,1-1 1,6 8 0,4-3 66,19 5-24,41 14 0,-46-23 24,-7-3-40,1 0-8,0-1 0,0-1 0,0-1 0,42-4 0,-19-3 43,0-3 0,-1-2 1,54-20-1,-37 2-32,-40 15 77,-10 7-61,-1 0-27,0 0-1,-1 0 1,0-1-1,-1 0 1,0-1 0,0 0-1,0 0 1,8-15 0,-8 12 26,-1-2 0,-1 1 0,0-1 1,-1 0-1,0 0 0,5-25 1,-5 7 281,3-47 1,-11 82-195,2-3-142,1 0 0,-1 0 0,1 0 0,-1 0 0,1 1-1,-1-1 1,1 0 0,0 0 0,-1 0 0,1 1 0,-1-1 0,1 0 0,0 0-1,-1 1 1,1-1 0,0 1 0,-1-1 0,1 0 0,0 1 0,-1-1 0,1 0-1,0 1 1,0-1 0,0 1 0,-1-1 0,1 1 0,0 0 0,-6 14 44,2 0 0,-1 1 1,-2 22-1,6-29-36,-5 20 23,2 1-1,0-1 0,3 1 1,2 50-1,2-45-22,0 5-8,0-1 1,3 1-3,1-9-2,-7-29 0,1 0 0,0 0 0,-1-1 0,1 1 0,0 0 0,0-1 0,0 1 0,0-1 0,0 0 0,3 3 0,-2-2-1,0-1 1,1 0 0,-1 0-1,0 0 1,1 0-1,-1 0 1,1 0 0,0 0-1,-1-1 1,1 0 0,-1 1-1,1-1 1,0 0 0,-1 0-1,6-1 1,43-9-8,-44 8 7,46-13-1627,1-3-6505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09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 9056,'0'0'57,"0"0"-51,0 0 0,0 0 0,0-1 0,0 1 0,0 0 0,0 0 0,0-1 0,0 1 1,0 0-1,0 0 0,0-1 0,1 1 0,-1 0 0,0 0 0,0-1 0,0 1 0,0 0 0,0 0 0,1 0 0,-1 0 0,0-1 0,0 1 0,0 0 0,1 0 0,-1 0 0,0 0 1,0 0-1,0-1 0,1 1 0,-1 0 0,0 0 0,0 0 0,1 0 0,-1 0 0,0 0 0,1 0 0,4 5 127,-2-3-70,-1 1 0,1 0 0,-1-1 1,1 1-1,-1 0 0,0 0 0,3 6 1,-5-7-45,1-1 0,-1 1 0,0-1 0,0 1 0,0 0 0,0-1 0,0 1 0,0 0 0,0-1 0,0 1 0,-1 0 0,1-1 0,0 1 0,-1-1 0,0 1 0,1 0 0,-1-1 0,0 0 0,0 1 0,0-1 0,0 1 0,-1 0 0,-9 12-528,-24 25 1,22-27-5752</inkml:trace>
  <inkml:trace contextRef="#ctx0" brushRef="#br0" timeOffset="1">255 463 7984,'-19'43'4,"13"-33"-2,-16 26 0,-14 14-5,-29 46-2,30-31-19,2-8-7,32-57 15,1 1 1,0-1-1,-1 0 0,1 1 1,-1-1-1,1 1 0,-1-1 1,0 0-1,1 1 0,-1-1 0,1 0 1,-1 1-1,0-1 0,1 0 1,-1 0-1,1 0 0,-1 0 1,0 1-1,1-1 0,-1 0 1,0 0-1,1 0 0,-1 0 1,0-1-1,1 1 0,-1 0 0,0 0 1,1 0-1,-1 0 0,0-1 1,1 1-1,-1 0 0,1-1 1,-1 1-1,1 0 0,-1-1 1,1 1-1,-1-1 0,1 1 0,-1-1 1,1 1-1,-1-1 0,1 1 1,0-1-1,-1 1 0,1-1 1,-1 0-1,1 0-207,-11-11-4290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1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1352,'0'0'3729,"-5"4"-3430,2-1-275,-6 2 80,2 1-1,-1 1 0,1-1 0,0 1 0,0 1 1,1-1-1,0 1 0,-8 12 0,13-14-68,-1 0-1,0 0 1,1 0 0,0 0-1,1 1 1,-1-1 0,1 0-1,1 0 1,-1 0 0,1 0-1,0 1 1,0-1 0,1 0-1,-1 0 1,5 9 0,-4-11-14,-1-1-1,1 1 1,0 0 0,0-1 0,1 0 0,-1 1 0,1-1-1,-1 0 1,1 0 0,0 0 0,4 2 0,-7-4-14,10 7 78,-7-4-3,0 3-1,-6-2 6,-10 3-38,0 0 0,-1-1 0,0-1 0,0 0 0,-25 7 0,28-11 21,-1 2 35,1-2 0,-1 0 1,-16 1-1,28-2-94,0 0 1,1 0-1,-1-1 0,0 1 1,0 0-1,1 0 0,-1 0 1,1-1-1,-1 1 0,0 0 1,1-1-1,-1 1 0,1 0 1,0-1-1,-1 1 0,1-1 1,-1 1-1,1 0 0,1 0 1,35 9 129,-31-9-112,-1 0 0,1 0 0,-1 1 0,1-1 1,7 5-1,-12-4-13,0 0 1,-1 0-1,1-1 1,-1 1-1,1 0 0,-1 0 1,0 0-1,0 0 1,0 0-1,0-1 1,0 1-1,0 0 1,-1 0-1,1 0 0,0 0 1,-1-1-1,-1 4 1,-8 18 124,-26 42 1,-3 4 20,38-67-158,0-1-1,1 1 1,0 0 0,-1-1-1,1 1 1,0 0 0,0-1 0,0 1-1,0 0 1,0-1 0,0 1-1,0 0 1,0-1 0,1 1-1,-1 0 1,1-1 0,-1 1-1,1-1 1,0 1 0,0-1-1,-1 1 1,1-1 0,0 1-1,0-1 1,1 0 0,-1 1-1,0-1 1,3 2 0,1 1 0,0 0-1,0 0 1,1 0 0,7 4-1,-13-8-3,14 3 15,12-2-386,0-1 1,35-4-1,7-4-5302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14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1 424 4312,'0'0'1566,"3"-1"-1172,204-94 1799,-102 33-1376,-94 54-781,-9 5 6,1 1 1,1 0-1,-1 0 1,0 0 0,0 0-1,7-2 1,2 0 63,1 0 0,0 1 0,0 0 0,-1 1 0,1 0 0,19 1 0,-24 1-51,0 1-1,-1 0 0,1 0 0,0 1 0,-1 0 1,1 1-1,-1 0 0,8 4 0,-1 1 54,0 1 1,18 15-1,12 10 162,-37-30-246,0-1-1,0 0 1,0 0 0,0 0 0,0-1-1,1 0 1,-1 0 0,9 0 0,13 1 77,35-1 0,-20-4-28,65-13 1,34-6-9,-69 9-33,-38 4-20,-34 8-11,0-1 1,0 1-1,-1-1 1,1 1-1,0 0 1,0 0-1,-1 0 1,1 0-1,0 0 1,0 0-1,0 1 1,-1-1-1,1 1 1,3 0-1,55 16 25,-8-6-19,-24-3-7,-2-4 1,-18-2 0,0-1 1,24-8 2,-12 1-4,-7-2 0,-5-3 1,-6 9 0,-1-3 1,-6-17 3,-2 1 0,-9 0-2,-12 2 2,-11 0-3,-9 7-2,37 11 0,0 0 0,-20 1 0,19 1 0,1 0 0,-21 6 0,-19 12 0,8 3 0,9 1 0,28-18-1,1-1 1,0 1 0,0 1 0,0-1 0,-6 9-1,10-5-4,3 1 4,0 1 1,1 0-1,7 13 0,-1-10-5,6 1 2,1-2 1,31 22-1,-26-25-8,-7-5 6,6 2-3,0 0 1,1-1 0,-1-2-1,39 5 1,21-4-42,90-6 0,-141 0 46,-12 0-7,0-1 0,30-7 0,68-20-26,-93 23 32,-1-1 0,-1-1-1,38-22 1,-55 29 5,-1 0-1,1-1 1,-1 1-1,0-1 1,0 0-1,0 0 1,1 0-1,-2 0 1,1 0-1,0 0 0,3-5 1,0-2 0,13-23 0,-5-3 0,-6 0 0,-4 5 0,-5 9 0,2 20-1,0 0 1,0 0 0,0 0 0,-1 0 0,1 0 0,0 1-1,-1-1 1,1 0 0,-1 0 0,1 0 0,-1 1-1,1-1 1,-1 0 0,0 1 0,1-1 0,-1 0 0,0 1-1,1-1 1,-1 1 0,0-1 0,0 1 0,1-1-1,-1 1 1,0 0 0,0-1 0,0 1 0,-1 0 0,0 0-1,0 0 0,-1 0 0,1 0 1,0 0-1,-1 0 0,1 1 1,0-1-1,0 1 0,-1 0 1,-2 1-1,-3 2-3,-1 1 1,1 0-1,-12 9 1,15-10-1,0 0 0,0 1-1,0-1 1,1 1 0,-1 0 0,-3 7-1,7-10 4,-1 0-1,1 0 0,0 0 0,1 1 0,-1-1 1,0 0-1,1 0 0,-1 1 0,1-1 0,-1 0 1,1 1-1,0-1 0,0 1 0,0-1 0,1 0 0,-1 1 1,1-1-1,-1 0 0,1 1 0,0-1 0,1 3 1,8 13-10,2 0 1,0-1-1,1-1 1,29 29 0,-8-12-20,-25-26 25,-1 0 0,0 1 0,-1 0 0,1 0 0,-2 1 0,1 0 0,6 13 0,-12-19 4,0 0 0,0 1 0,-1-1 0,1 0 0,-1 1 0,0-1 0,1 0 0,-2 1 0,1-1 0,0 1 0,-1-1 0,1 0 0,-3 7 0,2-6-1,0-1 2,1-1-1,-1 0 1,1 0-1,-1 0 1,0 0-1,1 0 1,-1 0-1,0 0 1,-1 0-1,-1 2 1,-1 3-1,-11 14 1,-3-5 0,-2-5 1,-5-6 7,24-5-8,0 0 1,0 0-1,1 0 0,-1 0 1,0 0-1,0 0 1,1 0-1,-1 0 1,0-1-1,1 1 0,-1 0 1,0 0-1,1-1 1,-1 1-1,1 0 0,-1-1 1,0 1-1,1-1 1,-1 1-1,1-1 1,-1 1-1,1-1 0,-1 0 1,1 1-1,0-1 1,-1 1-1,1-1 1,0 0-1,-1 1 0,1-1 1,0-1-1,-1-1 2,1 0 0,0 0 0,0 1 0,0-1 0,1 0 0,-1 0 0,1 0 0,-1 1 0,1-1 0,0 0-1,0 0 1,0 1 0,3-4 0,19-29 5,-17 26-6,-3 5 0,-1 0 0,1 1 0,0-1 1,0 1-1,0-1 0,0 1 0,0 0 0,1 0 0,4-3 1,6-4-1,-1-2 0,-5 6-3,0 0 1,0 0-1,18-9 1,157-72-176,-111 56-38,-69 30 210,51-23-244,-49 22 212,0 0 0,0 1-1,0-1 1,0 1 0,0 0-1,0 1 1,0-1 0,0 1 0,0 0-1,8 1 1,-12 0 29,0-1 0,0 1-1,0-1 1,0 1 0,0-1 0,0 1 0,-1-1-1,1 1 1,0 0 0,0 0 0,0 0 0,-1-1-1,1 1 1,0 0 0,-1 0 0,1 0 0,-1 0-1,1 0 1,-1 0 0,1 1 0,5 24 15,-6-21-18,8 56 15,-7-47-3,3 5 17,1 1-1,0-1 0,11 25 1,-14-40-7,1 0 0,0 0 0,-1 0 0,1 0 0,1-1 0,-1 1 0,0-1 0,1 0 0,0 0 0,0 0 0,-1-1 0,10 5 0,-8-4 4,1 0 3,0 0-1,0 0 0,0-1 0,0 0 1,1 0-1,-1-1 0,0 0 0,1 0 1,-1 0-1,1-1 0,8 0 0,-6 0 2,9-2 82,-16 1-89,11-1 21,0-2-1,-1 1 1,1-2-1,-1 1 1,0-2-1,0 0 1,11-7-1,2-3 101,-1-1 0,-1 0 0,0-2 0,34-37 0,-53 52-116,-4 4-13,0-1-1,0 1 0,0 0 1,0 0-1,0 0 0,0-1 1,0 1-1,0 0 0,0 0 1,0 0-1,0-1 0,0 1 1,0 0-1,0 0 0,1 0 1,-1 0-1,0-1 0,0 1 1,0 0-1,0 0 0,0 0 1,1 0-1,-1 0 0,0 0 1,0 0-1,0-1 1,0 1-1,1 0 0,-1 0 1,0 0-1,0 0 0,0 0 1,1 0-1,-1 0 0,0 0 1,0 0-1,0 0 0,1 0 1,-1 0-1,0 0 0,0 0 1,0 0-1,1 0 0,-1 0 1,0 0-1,0 0 0,0 1 1,1-1-1,-1 0 0,0 0 1,0 0-1,0 0 0,0 0 1,1 0-1,-1 1 1,17 35 29,-2-6-33,10 4 0,-20-28 0,0-1 0,1 0 0,-1 0 0,8 4 0,-10-7 0,1 0 0,-1 0 0,1 0 0,0 0 0,0-1 0,0 0 0,8 2 0,-7-2 0,1-1 0,0 0 0,-1 0 0,1 0 0,0 0 0,7-3 0,44-15 0,6-10 0,6-5 1,-38 16 8,0-1 0,-1-2 0,52-44 0,-69 52-6,-9 9 1,0 0-1,0-1 1,-1 0 0,0 0-1,1 0 1,-1 0 0,-1-1-1,4-6 1,10-20 20,12-35 0,-25 60-14,-1-1 0,0 1 0,0 0 1,-1 0-1,0-1 0,0 1 0,0-10 0,-1-4 2,1 9-5,1-61 53,-3 1 8,1 70-67,0 1 0,0-1 1,0 1-1,0 0 0,0-1 0,0 1 0,0 0 1,0-1-1,-1 1 0,1 0 0,0-1 0,0 1 1,0 0-1,0-1 0,-1 1 0,1 0 0,0 0 1,0-1-1,-1 1 0,1 0 0,0 0 0,-1-1 1,1 1-1,0 0 0,0 0 0,-1 0 0,1 0 1,0-1-1,-1 1 0,1 0 0,-1 0 0,1 0 1,0 0-1,-1 0 0,1 0 0,0 0 0,-1 0 1,1 0-1,0 0 0,-1 0 0,1 0 0,-1 0 1,1 0-1,0 0 0,-1 1 0,1-1 0,-1 0 3,-1 1-2,-1 0 0,1 0 0,0 0 0,-1 0 1,1 1-1,0-1 0,0 1 0,0-1 0,0 1 0,0 0 0,-2 3 1,-21 27 14,-21 43-5,9-14-6,-2 8-4,33-56-2,1 0 0,0 0 0,-3 14 0,5-16 0,2 0 0,-1 0 0,1 21 0,3-9-1,1 0 0,1 0 1,9 28-1,-4-30-11,53 77-1,-46-81-6,4-2 11,1-1 1,24 13-1,-28-22-17,6-4 10,42-5-1,-47-1-9,78-52-6,-76 42 17,0 0 0,-2-2 0,24-25-1,-25 25 12,31-35-8,-32 33 9,33-40 1,-8 2 1,-8 1 1,-22 36 10,-1-1 1,-1 1-1,-1-1 1,-1-1-1,-1 0 0,-1 0 1,-1 0-1,2-25 1,-5 39 10,0 4-12,-1 0 0,0 0 1,0-1-1,0 1 0,0 0 0,-1-1 0,0 1 0,0 0 0,0 0 0,0 0 0,-4-8 1,5 12-11,0 0 1,0-1 0,0 1 0,0 0 0,0 0 0,0 0 0,0 0 0,0 0 0,0 0-1,0 0 1,0 0 0,0 0 0,0-1 0,0 1 0,0 0 0,0 0 0,-1 0-1,1 0 1,0 0 0,0 0 0,0 0 0,0 0 0,0 0 0,0 0 0,0 0 0,0 0-1,0 0 1,-1 0 0,1 0 0,0-1 0,0 1 0,0 0 0,0 0 0,0 0-1,0 0 1,0 0 0,0 0 0,-1 0 0,1 0 0,0 1 0,0-1 0,0 0-1,0 0 1,0 0 0,0 0 0,0 0 0,0 0 0,0 0 0,-1 0 0,1 0 0,0 0-1,0 0 1,0 0 0,0 0 0,0 0 0,-2 1 4,-1 0-1,1 0 1,0 0-1,0 0 1,0 0-1,0 0 1,0 1-1,0-1 1,0 1 0,-2 2-1,-22 33 26,3 4 0,-31 75 0,40-67-27,11-32-4,0 0 1,2 0-1,0 0 1,1 0-1,2 19 1,15 65-9,-11-74-5,2 0 0,0 0 0,2-1 0,21 41 0,-24-51 9,-6-13 4,1-1 0,-1 0 0,1 1 0,-1-1 1,1 0-1,0 0 0,0 0 0,0 0 0,0 0 0,3 1 1,-4-2 0,0 0 0,0-1 0,0 1 1,0-1-1,0 1 0,0-1 0,0 0 1,0 1-1,0-1 0,0 0 0,0 0 1,0 0-1,1 0 0,-1 0 0,0 0 1,0 0-1,0 0 0,0 0 0,0-1 1,0 1-1,0 0 0,1-1 1,-1 1-1,0-1 0,1 0 0,4-4 36,-1 0-1,0 0 1,0 0-1,0-1 1,-1 0-1,0 1 1,0-2-1,0 1 1,-1 0-1,4-11 1,-7 8 80,0 7-84,0 1 0,0 0 0,0-1 0,-1 1 0,2-1 0,-1 1 0,0 0 0,0-1 1,0 1-1,1 0 0,-1-1 0,1 1 0,-1 0 0,1-1 0,-1 1 0,1 0 0,0 0 0,-1 0 0,1 0 0,0 0 0,0-1 0,1 1 0,-1 0-28,-1 0 0,1 1-1,0-1 1,-1 1 0,1 0-1,0-1 1,0 1 0,0 0-1,-1-1 1,1 1 0,0 0-1,0 0 1,0 0 0,0 0-1,-1-1 1,1 1 0,0 0 0,1 1-1,2-1 6,25-1-1690,3 1-6759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15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6192,'2'-2'177,"4"-2"-148,-1 1 0,1 0 0,-1 0 1,1 0-1,0 1 0,0-1 0,0 1 0,0 1 0,13-3 0,52-3 20,-66 7-52,76-1 33,-60 2-12,0-1 1,0-1-1,31-5 0,8-7-373,61-21 1,-19 0-3546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1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5656,'0'1'27,"0"-1"0,0 1 1,0 0-1,0 0 0,0 0 1,0 0-1,1 0 0,-1 0 0,0 0 1,0 0-1,1 0 0,-1 0 1,0-1-1,1 1 0,-1 0 0,1 0 1,0 0-1,-1-1 0,1 1 1,0 1-1,21 6 715,-18-7-712,18 5 324,0-1-1,0-1 1,27 1 0,116-5 784,-69-2-452,-62 2-1139,35-4-1,-27 0-5759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56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1 119 4312,'0'0'153,"1"-3"-21,2 0-86,0 0-1,0 0 1,1 0-1,-1 0 0,1 1 1,-1-1-1,1 1 1,0 0-1,0 0 1,0 0-1,0 0 1,0 1-1,0 0 1,1 0-1,-1 0 1,0 0-1,1 1 0,-1-1 1,0 1-1,1 0 1,-1 1-1,1-1 1,-1 1-1,0 0 1,1 0-1,-1 0 1,0 0-1,0 1 0,0 0 1,0 0-1,5 3 1,43 35 298,-42-32-268,0 1 0,0-2 0,1 1-1,0-1 1,0-1 0,1 0 0,23 9-1,-31-14-55,0 0-1,0 0 0,0 0 1,0-1-1,0 1 0,0-1 0,0 0 1,1 0-1,-1 0 0,0 0 0,0-1 1,0 0-1,0 0 0,0 0 0,0 0 1,0-1-1,-1 1 0,1-1 0,0 0 1,-1 0-1,1-1 0,-1 1 1,0-1-1,0 1 0,0-1 0,0 0 1,0 0-1,3-6 0,-4 6-1,0-1 0,0 0 0,-1 0 0,1 0 0,-1 0 0,0 0 0,0 0 0,-1 0 0,1 0 0,-1-6 0,0 4 0,1 0 0,-1 1 1,0 0-1,0 0 0,0 0 0,-1-1 1,0 1-1,0 0 0,0 0 0,-1 0 1,-3-6-1,3 5-2,1 3-2,0 0-1,0 1 0,0-1 0,-1 1 1,1 0-1,-1-1 0,0 1 0,0 0 1,0 0-1,0 0 0,0 0 1,0 0-1,0 0 0,-1 1 0,-3-2 1,4 1 1,1 1-4,0 1 0,-1-1-1,1 1 1,0-1-1,0 1 1,0 0-1,-1 0 1,1-1-1,0 1 1,0 0-1,-1 0 1,1 0 0,0 0-1,0 0 1,-1 1-1,1-1 1,0 0-1,-3 1 1,-2 1 15,-3-1-7,6-1-9,1 0-1,-1 0 1,0 1-1,0 0 1,1-1-1,-1 1 1,1 0-1,-1 0 1,1 1-1,-1-1 1,1 0-1,-4 3 1,-17 12 47,0 1 1,2 1 0,0 1-1,-25 29 1,34-35-45,6-5 8,-1 0 0,2 0 0,-10 15 0,-21 37 78,36-58-93,-1 0 1,0 0-1,0 0 0,1 0 1,0 0-1,-1 0 1,1 0-1,0 0 1,0 0-1,0 0 0,0 0 1,0 0-1,0 0 1,0 0-1,1 0 1,-1 0-1,1 0 0,0 0 1,0 0-1,-1-1 1,3 5-1,-1-4 5,5 8 49,12 4-19,27 18 0,-26-24 14,20 0-12,53 4-1,62-10 124,-101-1-145,-17-2 66,14-5-438,-1-2 0,51-15 1,5-8-5430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1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7896,'19'0'64,"14"-1"188,0-2 1,62-13-1,-77 10-227,25-7 193,69-4 22,-98 16-262,1-1 0,0 0 0,-1-2 0,1 1 1,-1-2-1,22-9 0,-19 7-581,41-16-4977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18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10 511 7088,'-1'2'-16,"-5"5"-3,6-6 16,-2 5-29,9 12 14,-6-15 35,0 0 1,1-1-1,0 1 1,-1 0-1,1-1 1,0 1-1,0-1 1,0 0-1,0 0 1,1 1 0,-1-1-1,1-1 1,-1 1-1,1 0 1,0-1-1,-1 1 1,1-1-1,0 0 1,0 0-1,0 0 1,0 0-1,0-1 1,0 1-1,5-1 1,-3 0 14,-1 0 1,1 0 0,-1-1-1,1 1 1,-1-1 0,0 0-1,1-1 1,-1 1-1,0-1 1,0 0 0,0 0-1,0 0 1,0 0 0,0-1-1,6-5 1,14-18 668,31-41 1,-37 43-327,30-32 0,-46 55-351,-1 0 0,0 0 0,0 0 1,1 0-1,-1 0 0,1 0 0,-1 0 0,1 1 0,-1-1 0,1 0 0,-1 1 1,1 0-1,-1-1 0,1 1 0,0 0 0,-1-1 0,1 1 0,0 0 1,-1 0-1,1 1 0,0-1 0,-1 0 0,1 0 0,0 1 0,-1-1 0,1 1 1,-1 0-1,1-1 0,2 3 0,1 0 18,0 1 1,0 0-1,-1 0 1,0 0-1,1 0 1,-2 1-1,5 5 1,1 3 63,-1 0 0,-1 1 0,7 16 0,-13-27-95,2 7 24,1-1 0,0 1 0,0-1-1,10 15 1,-12-21-28,1 0 0,-1 0 0,1 0 0,0-1 0,-1 1 0,2-1 0,-1 1 0,0-1 0,0 0 0,1 0 0,-1-1 0,1 1 0,-1-1 0,1 0 0,0 0 0,-1 0 0,6 1 0,13 1 6,0-1 0,0-1 0,0-1 0,0-1 0,0-1 1,0 0-1,31-9 0,94-39 24,-107 31-35,-3-3-2,-5 2 0,-23 13 0,21-11 0,-22 16 0,-6 13 0,-2 9 0,1-18 0,-1 0 0,1 0 0,-1 0 0,1 1 0,0-1 0,0 0 0,0 0 0,0-1 0,1 4 0,0-3 0,0 1 0,0-1 0,1 0 0,-1 0 0,0 0 0,1 0 0,-1 0 0,1 0 0,2 1 0,4 1 0,-1-1 0,1 0 0,11 2 0,34 4 0,2-7 0,-1-9 0,-4-8 0,-40 11 1,-1-1 0,0 0 1,0 0-1,-1-1 0,1-1 1,-1 0-1,0 0 0,-1 0 1,0-1-1,12-15 0,-13 14 1,-5 7-1,0 0 0,0 0 0,-1 0 1,1 0-1,-1-1 0,0 1 0,1 0 1,-1-1-1,0 1 0,0-1 0,-1 0 0,2-4 1,0-4 4,0-1 1,-1 1 0,0-1-1,0 1 1,-1-1 0,-1 0-1,0 1 1,-5-22 0,-9 0-1,6 22 8,-3 3-10,0 1 0,0 0 1,-25-9-1,16 13 4,-20 3 0,-55 9 0,64-1-1,-47 21-1,59-20-5,0 1-1,-25 18 1,29-17-1,2 0 0,-24 24 0,27-23 0,-1 2 0,-11 18 0,17-23-1,1 1 1,0 0 0,0 1 0,1-1 0,0 1-1,-3 18 1,7-29 0,0 1 0,-1 0-1,1-1 1,0 1 0,0 0-1,0 0 1,0-1-1,0 1 1,0 0 0,0 0-1,0-1 1,0 1 0,1 0-1,-1-1 1,0 1 0,0 0-1,1-1 1,0 2 0,5 10-3,1-1 1,1 1 0,0-1 0,14 14 0,-4-12-10,117 44-1,-103-49-6,123 10-1,-126-18 7,-10-1 6,1 0 3,0-1 0,-1-1-1,1 0 1,-1-2 0,24-8 0,16-9-10,10-10 12,-2-5 2,-6-6 0,-36 20 4,-1-1 0,-1-2 0,-1 0 1,23-37-1,-14 11 16,-9 11 5,-21 38-11,1 0 2,3-1-7,-2 23 3,-1 22-8,3 13 1,4 4-3,4-3-2,4 0 0,1-6 0,-5-7 0,-9 2 0,-7 13 0,-7-3 0,-5-10 0,11-38 0,1 0 0,-1-1 0,1 1 0,-8 7 0,6-8 0,0 0 0,-1-1 0,1 1 0,-9 4 0,10-7 0,0 0 0,0 0 0,0 0 0,1-1 0,-1 0 0,0 1 0,-1-1 0,-3 0 0,4-1 0,-1 0 0,1 0 0,0 0 0,0-1 0,0 1 1,0-1-1,0 0 0,-5-2 0,5 1 1,0 0-1,-1 0 1,1-1 0,0 0-1,0 1 1,0-2 0,1 1-1,-1 0 1,1-1 0,0 1-1,0-1 1,0 0 0,-2-5-1,0-3 15,5-3-8,0 1-1,0-1 1,5-20 0,1 18 14,0 4-12,1 1 0,0 0 0,0 0 0,2 1 0,-1 0 0,19-18 0,11-9 17,11-10-19,5-3-2,1-3-3,-46 46-3,4-5-2,1 1 1,1 0-1,0 1 1,0 0-1,34-16 1,-33 19-12,33-9 0,-49 17 10,1 0 0,0 0 1,0 0-1,0 0 0,0 0 1,0 0-1,0 0 0,0 0 0,-1 0 1,1 1-1,0-1 0,0 0 1,0 1-1,0-1 0,-1 1 1,1-1-1,0 0 0,0 1 1,-1 0-1,1-1 0,0 1 1,-1-1-1,1 1 0,-1 0 0,1 0 1,-1-1-1,1 2 0,1 0-6,0 2 2,1-1 0,-1 1 0,0 0 0,-1 0 0,1 0 0,-1 1 0,1-1 0,-1 0-1,0 0 1,-1 1 0,1-1 0,-1 1 0,0-1 0,0 7 0,-1-5 2,0 0 0,1 1 0,-2-1-1,1 1 1,-1-1-1,-3 6 1,4-6-6,-17 60-42,17-58 47,-1 1 1,1 0-1,0-1 1,1 1-1,0-1 1,2 15-1,3-13-6,6 3 7,1 0 0,14 11 0,-24-21 5,1-1 0,0 0 0,-1 0 0,1 0 0,0 0 0,0-1 0,0 1 1,0-1-1,1 1 0,-1-1 0,6 1 0,3 1-1,-4-1 2,0 0-1,1 0 1,15 0 0,-11-3 1,0 0 1,-1-1-1,1 0 1,-1-2-1,0 1 0,0-1 1,0-1-1,0 0 1,16-10-1,20-14 18,-18 6 19,-1-2 0,34-36 1,-52 48-9,-9 11-25,0 0 1,0 0-1,0-1 1,0 1-1,1 1 1,-1-1-1,1 0 1,-1 1-1,1-1 1,-1 1-1,5-2 1,-6 3 7,-2 4-1,-3 26-6,6-20-4,1-2-1,8 32 1,-6-31-3,0 1 1,1-1 0,0-1 0,0 1 0,1-1-1,15 15 1,-15-17-1,0 0 1,0 0-1,1-1 0,0 0 0,0-1 0,1 1 0,-1-2 0,1 1 0,17 4 1,-17-6-4,11 1-21,-11-2 17,0-1 5,0 1 0,-1-2 0,1 1 0,0-1 0,0 0 0,-1-1 0,1 0 0,-1 0 0,0-1 0,14-7 0,140-91-21,-105 56 24,-44 32 0,0-1 0,12-16 0,-12 13 0,-2 0 1,11-21-1,-11 16 2,0 0 1,-2-1-1,0 0 1,-1-1-1,8-46 1,-6-22 9,-9 76-6,0 0 0,-2 0 0,0 1 0,-5-26 0,6 40-4,-1 0-1,1 0 0,-1 0 0,1 0 0,-1 0 1,1 1-1,-1-1 0,0 0 0,1 0 0,-1 0 1,0 1-1,0-1 0,0 0 0,1 1 0,-1-1 1,0 1-1,0-1 0,0 1 0,0-1 0,0 1 1,0-1-1,0 1 0,0 0 0,-2 0 0,0-1 3,-26-5 2,14 8 9,-9 5-2,-38 17-1,44-11 3,8-3-9,1 0 0,-11 16 1,12-14-6,1 0 0,0 1 1,-8 23-1,5-7 2,-7 31-1,0 34 0,11-7-2,6-66 0,6 32 0,8 12 0,7-7 0,-14-43-1,1-1 1,0 0 0,1 0 0,16 19-1,-10-20-4,24 12 4,-29-19 1,1-1 0,18 5 0,21 1 0,-41-10 0,0-1 0,0 0 0,13-1 0,-14 0 0,-1-1 0,0 1 0,0-1 0,9-4 0,22-16 0,15-23-1452,-30 23-5808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1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6552,'0'0'0,"9"3"72,3 4 0,5-2 56,9 2 8,17 0-136,8-7 0,-2-7 0,1 0-4744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1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7800,'0'1'-232,"-2"4"37,-8 24 143,5-16 54,0 1 0,-4 25 1,-11 86 9,9 29 43,10-126-40,1 3 79,0-12-45,0-1-10,1 0 0,0 0-1,2-1 1,0 1-1,6 19 1,23 51 168,-23-72-46,2-2-117,2 0 0,-1-1 0,2 0 0,0-1 0,0 0 0,25 14 0,11-4-1013,0-3-3931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1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221 107 4936,'124'-97'216,"-119"94"-136,2-1 57,-7 4-119,0 0-1,1-1 1,-1 1-1,0 0 1,0 0-1,0 0 1,1 0-1,-1-1 1,0 1 0,0 0-1,1 0 1,-1 0-1,0 0 1,0 0-1,1 0 1,-1 0-1,0 0 1,0 0-1,1 0 1,-1 0-1,0 0 1,1 0 0,-1 0-1,0 0 1,0 0-1,1 0 1,-1 0-1,0 0 1,0 0-1,1 1 1,-1-1-1,0 0 1,0 0-1,0 0 1,1 1 0,-3 9 428,-12 18-60,13-26-382,-8 14 58,-22 35 431,-115 137 756,132-172-1191,-23 35 300,13-13 11,-25 53 1,43-75-347,-2 1 72,2 0 1,0 1-1,-5 23 1,9-31-16,2-6-25,2 2-1234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7448,'0'0'-1,"0"0"1,-1 0-1,1 0 0,0 0 1,0 0-1,0 0 0,0 0 1,-1 0-1,1 0 0,0 0 1,0 0-1,0 0 1,0 0-1,0 0 0,-1 0 1,1 0-1,0 0 0,0 0 1,0 0-1,0 0 1,0 0-1,-1 0 0,1 0 1,0 1-1,0-1 0,0 0 1,0 0-1,0 0 1,0 0-1,0 0 0,-1 0 1,1 1-1,0-1 0,0 0 1,0 0-1,0 0 1,0 0-1,0 0 0,0 1 1,0-1-1,0 0 0,0 0 1,0 0-1,0 0 1,0 0-1,0 1 0,0-1 1,0 0-1,0 0 0,0 0 1,0 1-1,3 14-72,7 12-41,-10-27 114,38 111 154,-21-56 29,-10-35-129,2 7 384,22 45 1,-25-60-321,0-1 1,1 0-1,1 0 1,-1 0-1,2-1 1,-1-1-1,1 1 1,1-1 0,18 13-1,-4-7-1215,0 0-4583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2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7712,'2'-1'65,"4"-4"16,-5 5-65,0-1 0,0 0 0,0 1 0,0-1 0,0 1 0,0-1 0,1 1 0,-1 0 0,0 0 0,0-1 0,0 1 0,3 0 0,4-1 15,2-3-12,19-3 442,72 0 71,-87 7-373,41 0 235,76-10 0,5-5-197,-112 11-90,2-5-475,0-1 0,42-22 0,-7-4-5792</inkml:trace>
  <inkml:trace contextRef="#ctx0" brushRef="#br0" timeOffset="1">1240 0 6192,'-25'107'568,"20"-84"-424,-37 176 648,36-170-626,-3 6 177,2 1 0,2 0 0,-1 49 0,6-81-209,2 3-1136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2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63 7176,'2'-6'44,"0"0"0,0 0 1,0 0-1,1 0 0,-1 0 1,2 1-1,-1 0 0,5-6 0,-5 8 230,3 1 43,-5 2-288,0 1-1,0-1 1,0 1-1,0-1 1,-1 1-1,1 0 1,0-1-1,0 1 1,0 0-1,-1 0 1,1 0-1,0-1 1,-1 1 0,1 0-1,0 2 1,-1-2 9,2 2-23,0 0 0,-1 0 0,0 0 1,0 1-1,0-1 0,0 0 0,0 1 1,-1-1-1,1 1 0,-1-1 0,0 1 0,0-1 1,0 1-1,-1-1 0,1 1 0,-1-1 1,0 0-1,0 1 0,0-1 0,0 0 0,0 0 1,-4 6-1,3-4-8,-1 2 11,0-1 0,-1 0 0,0 0 0,0-1 0,0 1 0,-1-1 0,1 0 0,-1 0 0,-1 0 0,-8 6 0,7-6-5,4-2-4,-1-1 0,0 1 1,0-1-1,0 0 0,0 0 1,-1-1-1,1 1 0,0-1 1,-1 0-1,1 0 1,-1 0-1,1-1 0,-1 0 1,-7 0-1,6 0 0,1 0-1,1 0 0,-1 0 0,1-1 0,0 0 0,-1 0 0,1 0 0,0 0 0,0-1 0,-1 1 0,1-1 0,0 0 0,1 0 0,-5-4 0,3 3 0,2 1 0,0 0 1,0 0-1,0-1 1,0 1-1,1-1 1,-1 0-1,1 0 0,-1 0 1,1 0-1,0 0 1,-2-5-1,2 4-2,1 1-26,0 0 0,0 1 1,0-1-1,1 0 0,-1 0 1,1 0-1,0 0 0,0 1 1,0-1-1,0 0 0,1 0 1,-1 0-1,1 0 0,-1 0 1,1 1-1,0-1 0,2-3 1,-1-2-703,7-24-4918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2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0 6552,'4'5'22,"0"-1"0,0 1 0,-1 0 0,0 0 0,1 0 0,-2 1 0,5 9 0,-3-6-6,-3-7-5,0 1-1,0-1 0,0 1 1,-1-1-1,1 1 0,-1-1 1,1 1-1,-1-1 0,0 1 1,0 0-1,0-1 0,0 1 1,-1 3-1,0 3 58,0 5 19,-1 1 0,0 0 0,-1-1 1,-1 1-1,-9 23 0,-14 28 488,-39 66 0,16-51-204,44-73-291,-76 106 447,42-58-1390,27-35-4930</inkml:trace>
  <inkml:trace contextRef="#ctx0" brushRef="#br0" timeOffset="1">442 875 8880,'0'0'0,"-17"15"0,-32 23 0,-13 18-328,-10 9 328,-7 2-592,-4-7 592,3 0-5496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21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26 6280,'2'6'129,"7"17"52,-8-20-106,0 1-1,-1 0 0,1 0 0,-1-1 0,1 1 0,-1 0 0,-1 0 0,1-1 0,0 1 0,-1 0 0,0-1 0,0 1 0,0 0 0,0-1 0,-1 1 0,1-1 0,-1 1 0,0-1 0,-2 4 0,2-4-60,0-1 17,0 1 1,0-1-1,-1 0 0,1 0 1,-1 0-1,1 0 0,-1 0 1,0 0-1,0-1 0,0 1 1,0-1-1,0 0 0,0 0 1,0 0-1,0 0 0,0-1 1,0 1-1,0-1 0,-1 0 1,1 0-1,-6 0 0,5-1-13,1 0 0,-1 0-1,1 0 1,-1-1-1,1 1 1,-1-1 0,1 0-1,0 0 1,0 0-1,0 0 1,0-1-1,1 1 1,-1-1 0,0 1-1,1-1 1,0 0-1,0 0 1,0 0 0,0 0-1,0-1 1,0 1-1,0-4 1,-1 1 8,1 0 0,0 0 1,0 0-1,1 0 0,0 0 0,0-1 0,0 1 1,1 0-1,0-1 0,0 1 0,0-1 0,3-7 1,-3 12 53,2 0 17,-2 1-93,0 1 0,0 0-1,0 0 1,0 0 0,0-1 0,0 1 0,0 0-1,0 0 1,0 0 0,0-1 0,0 1 0,0 0-1,0 0 1,1 0 0,-1-1 0,0 1 0,0 0 0,0 0-1,0 0 1,0 0 0,0 0 0,1-1 0,-1 1-1,0 0 1,0 0 0,0 0 0,1 0 0,-1 0-1,0 0 1,0 0 0,0 0 0,1 0 0,-1-1 0,0 1-1,0 0 1,0 0 0,1 0 0,-1 0 0,0 0-1,0 0 1,1 1 0,0 0 3,0 0 0,1 0 0,-1 0 0,1 0-1,-1 0 1,1 0 0,-1-1 0,1 1 0,0 0 0,-1-1 0,1 1 0,0-1 0,0 0-1,-1 0 1,1 1 0,0-1 0,2 0 0,22-8-1166,0-3-4687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56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0 332 10936,'2'0'-31,"5"0"-12,-6 1 32,1-1 0,-1 1 0,1 0 0,-1-1 0,0 1 0,0 0 0,1 0 0,-1 0 0,0 0 0,0 0 0,0 0 0,0 1 0,0-1 0,0 0 0,-1 0 0,1 1 0,0-1 0,0 2 0,12 26 135,-11-26-140,12 32 340,-12-27-167,1-1-1,0 0 1,1 0 0,-1 0-1,1 0 1,1 0 0,5 6-1,-7-9-113,0-1-1,1 1 0,0-1 0,-1 0 0,1 0 1,0 0-1,0-1 0,1 0 0,-1 0 1,0 0-1,1 0 0,-1 0 0,1-1 1,0 0-1,-1 0 0,1 0 0,0-1 0,0 1 1,0-1-1,-1 0 0,1-1 0,0 1 1,0-1-1,-1 0 0,8-2 0,0-1 26,1-1-1,-1-1 1,0 0 0,0 0-1,-1-1 1,0-1-1,19-16 1,-23 19 4,1-1 0,-1 1 0,1 0 0,1 1 0,16-7 0,-23 10 15,24 3 178,23 14-176,-38-11-78,1-1 1,-1 0-1,1-1 0,22 4 0,-24-6-8,-6-1-1,0 0-1,1 0 0,-1 0 1,0-1-1,1 1 0,-1-1 0,0 0 1,5-2-1,-3 1 1,1 0 0,0 0 1,-1 0-1,1-1 0,-1 0 0,0 0 1,0-1-1,0 0 0,0 0 0,0 0 1,-1-1-1,8-8 0,10-28 1,-17 24 1,-1-1 0,0-1 0,-1 1 0,-2-1 0,1 1 0,-2-1 0,-1 0 0,-2-23 0,2 25-2,0 12 1,0 0 0,0 0-1,-1 0 1,0 1 0,0-1 0,0 0-1,0 0 1,-4-6 0,4 8-1,-20-49 28,19 48-22,0 0 0,0 0 0,-1 0 0,1 0 0,-1 1 0,0-1 0,0 1 0,0-1 0,0 1 0,-1 0 0,-4-3 0,8 6-6,-1 0 0,1 0 1,-1 0-1,1 0 1,-1 0-1,0 0 0,1 0 1,-1 0-1,1 0 1,-1 0-1,0 0 1,1 0-1,-1 0 0,1 0 1,-1 0-1,1 1 1,-1-1-1,0 0 0,1 0 1,-1 1-1,1-1 1,-1 0-1,1 1 1,0-1-1,-1 1 0,1-1 1,-1 1-1,0 0-1,1 0 0,0 0 0,0 0 0,0 0 0,0 0 0,0 0 0,0 0 0,0 0 1,0 0-1,0 0 0,1-1 0,-1 1 0,0 0 0,0 0 0,1 0 0,-1 0 0,1 1 0,3 5-1,0-1 1,0 0-1,11 11 1,-5-7-2,1 0 1,1-1 0,0 0-1,19 11 1,-11-12-6,47 9-17,85 10 0,-53-13-11,3 1-6,-97-14 32,0 0 1,0 1 0,0 0-1,0 0 1,0 0 0,0 0 0,0 1-1,-1 0 1,1 0 0,6 5 0,-4-2-3,2 4-36,-3 1 25,0 0 0,-1 0 0,-1 1 0,1 0 0,-2 0 1,0 0-1,3 25 0,-5-21-4,-2-1-1,0 1 1,0-1 0,-2 1-1,-4 16 1,5-22 7,0-1 2,0 1 0,0-1 0,-1 0 0,-5 10 1,25-60-1739,1 11-6932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2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54 8696,'2'-4'264,"-1"0"-185,0 1 0,1 0 0,0 0 1,0 0-1,-1 0 0,2 0 0,-1 1 0,0-1 1,0 1-1,1-1 0,0 1 0,-1 0 0,1 0 0,5-3 1,-4 3-35,-1 1 0,1 0 0,-1 0 0,1 0 0,0 1 0,-1-1 0,1 1 0,0 0 0,-1 0 0,1 0 0,0 1 0,-1-1 0,1 1 0,-1 0 0,1 0 0,-1 0 0,1 0 0,-1 1 0,5 2 0,-5-2-23,4 2 17,0 0-1,0 1 0,-1 0 0,1 0 0,-1 0 0,-1 1 0,8 9 1,-10-11-33,-1 1 1,0 0 0,-1-1 0,1 1-1,-1 0 1,1 0 0,-2 0 0,1 0 0,0 0-1,-1 0 1,0 0 0,0 0 0,-1 0-1,1 0 1,-1 0 0,0 0 0,-2 7 0,-1 3 5,2 0 0,0 0 1,1 0-1,1 24 1,2-17-13,3 1 0,7 0 0,-10-21 0,0 1 0,1-1 0,-1 0 0,0 0 0,1 0 0,5 3 0,22 7 0,4-3 0,-19-7 6,0-1 0,-1 0-1,1-1 1,19-3 0,-27 3-2,0-1 0,-1-1-1,1 1 1,0-1 0,-1-1-1,0 1 1,1-1-1,-1 0 1,0 0 0,-1-1-1,9-5 1,-12 7 43,5 2 63,-16 3-55,-14 3-6,0 1-1,0 2 1,0 0 0,1 2-1,-37 23 1,46-25-38,9-7-7,0 1 0,1 0 1,-1 1-1,1-1 1,-1 0-1,1 1 0,0 0 1,0 0-1,-2 4 1,-6 10 14,0 1 1,2 0 0,0 0 0,-8 28-1,15-39-13,1 1 0,0-1 0,0 0 0,0 0 0,1 0 0,1 1 0,-1-1-1,1 0 1,1 0 0,0 0 0,4 14 0,-4-15 1,0-1-1,-1 0 1,2 14 0,-3-17 13,0-3-18,0 1 0,1-1 0,-1 1-1,0-1 1,0 1 0,0 0 0,0-1 0,0 1 0,0-1 0,0 1 0,0-1 0,-1 1 0,1-1 0,0 1 0,0-1 0,0 1 0,-1-1 0,1 1 0,0-1 0,-1 2 0,-14 6 17,12-5-16,0-1 0,-1-1 0,0 1 0,1 0 0,-1-1 0,0 0-1,0 0 1,0 0 0,-6 1 0,-109 9 33,93-10-21,1-2 0,0-1 0,-44-8 0,53 7-8,15 3-5,0 0 0,0 0 0,0 0 1,0-1-1,0 1 0,0 0 0,-1-1 0,1 1 1,0 0-1,0-1 0,0 1 0,0-1 1,0 0-1,0 1 0,0-1 0,1 0 0,-2-1 1,-1 0 3,0-1 0,1 0 0,0 1 0,-1-1 0,1 0 0,0-1 0,1 1 0,-1 0 0,0 0 0,1-1 0,0 1 0,-1-6 0,0 1-262,1-1 0,0 1 0,1-1-1,0 1 1,1-12 0,6-55-7277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3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8 7088,'0'0'1169,"5"-2"-721,0 1-392,0-1 0,-1 1 0,1 1-1,0-1 1,0 1 0,0 0 0,-1 0 0,1 0 0,9 2-1,44 14 370,-54-15-389,0 0-1,0 1 1,0 0 0,0-1 0,0 2 0,0-1-1,0 0 1,-1 1 0,0 0 0,1 0 0,-1 0-1,0 0 1,5 7 0,-6-1 72,-4 1-84,1 0 0,-1 0-1,-1-1 1,0 1 0,-1-1 0,1 0-1,-2 0 1,1 0 0,-12 16 0,-5 3 44,-40 41 1,27-28 12,31-38-60,1 0-1,0 1 0,0-1 1,0 0-1,1 1 0,-1 0 1,1-1-1,0 1 0,0 0 1,-1 7-1,3-9-7,0 0-1,0 0 1,0 0-1,0 0 1,0-1-1,0 1 1,1 0-1,-1 0 1,1-1-1,-1 1 1,1-1-1,0 1 1,0-1-1,-1 0 1,1 0-1,0 0 1,3 2-1,2 0 1,-4-1-1,0 0 1,1-1 0,0 0 0,-1 0-1,1 0 1,7 1 0,-5 0 18,0 0 0,1-1 0,-1 0 1,1-1-1,-1 1 0,1-1 0,-1-1 0,1 1 1,-1-1-1,1 0 0,12-4 0,-18 5-20,0-1-1,-1 1 1,1-1-1,0 0 0,0 1 1,-1-1-1,1 0 1,0 0-1,-1 1 1,1-1-1,0 0 0,-1 0 1,1 0-1,-1 0 1,0 0-1,1 1 1,-1-1-1,0 0 0,1 0 1,-1 0-1,0 0 1,0 0-1,0 0 1,0 0-1,0 0 0,0 0 1,0 0-1,0 0 1,0 0-1,-1 0 1,1 0-1,0 0 0,-1 0 1,1 0-1,0 0 1,-1 0-1,1 0 1,-1 0-1,0 1 0,1-1 1,-1 0-1,0 0 1,1 1-1,-3-2 1,0 1 1,0 1 0,1-1 1,-1 1-1,0 0 1,0 0-1,0 0 0,0 0 1,0 0-1,0 1 1,0-1-1,0 1 0,0 0 1,0 0-1,0 0 1,0 0-1,1 0 0,-1 1 1,1-1-1,-1 1 1,-2 2-1,-3 2 3,1 0 0,0 1 0,0-1-1,-10 13 1,13-13-12,1-1 0,0 1 0,0 0 1,0 0-1,1 0 0,-1 0 0,2 0 0,-1 1 0,1-1 0,-1 0 0,2 1 0,-1-1 0,1 1 0,0 0 0,0-1 0,2 10 0,9 45 0,10 9 2,7 6-2,2-6 2,-1-10-3,-18-37-1,10 29 0,-21-52 0,0 1-1,0-1 1,0 0-1,0 1 1,1-1-1,-1 0 1,0 1 0,0-1-1,0 0 1,0 1-1,0-1 1,0 0-1,0 1 1,0-1-1,0 0 1,0 1-1,0-1 1,0 0-1,-1 1 1,1-1-1,0 0 1,0 1 0,0-1-1,-1 1 1,-3 5 2,0 0 1,0 0 0,-1 0 0,0-1 0,-8 7-1,0-6 31,-1-2-23,0-2 0,0 1 1,-1-2-1,1 0 1,0 0-1,-22-3 1,-114-2 36,-48 7-1486,115-3-6188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2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8 555 4936,'0'0'217,"-1"-4"-31,-1 0-122,-3-13 886,27 8 474,149-70-139,-155 71-1258,-9 4 14,0 0 1,-1 0 0,1 0-1,8-8 1,8-9 92,0-1 0,-1-1 0,28-39 0,-40 47-108,15-28 156,27-97 337,-48 129-494,4-8 180,-8 17-187,1 1 0,0-1 0,0 0 0,0 0 0,-1 1 0,1-1 0,-1 0 0,0 0 0,1 0 0,-1 0 0,0 0 0,0 0 0,0 0 0,-1 1-1,1-1 1,0 0 0,-1 0 0,1 0 0,-1 0 0,1 0 0,-1 1 0,0-1 0,0 0 0,0 1 0,-1-3 0,0 3 38,-5 3-5,6-1-45,0 1 0,0 0-1,0-1 1,0 1 0,0-1 0,1 1 0,-1 0 0,0 0 0,1-1 0,-1 1 0,1 0 0,0 3 0,12 25 15,30 36-18,-34-56 5,-2-2-26,12 32 293,-17-37-189,1 3 0,-2-5 341,1 0-342,3 2-105,7-10 434,-9 5-317,-1-4 3,1 3-8,4-3 1,-3 3-3,-1-3-8,-1 5 32,0 0-77,4-5-2,-4 3-14,-1-3 0,0 3-17,-3-42 107,2 43-106,1-1 0,-1 1 0,0 0 0,1 0 0,-1 0-1,0 0 1,0 0 0,-1 0 0,1 0 0,0 1 0,0-1-1,-1 0 1,1 1 0,-1-1 0,0 1 0,-2-2 0,3 2 16,-2-2-8,0 0 1,1 0-1,-1 0 1,-1 1 0,1-1-1,-6-2 1,4 5 1,5 0-14,0 0 0,-1 0-1,1-1 1,0 1-1,0 0 1,0 0 0,-1 0-1,1 0 1,0 0 0,0 0-1,-1 0 1,1 0 0,0 0-1,0 0 1,-1 0-1,1 0 1,0 0 0,0 0-1,-1 0 1,1 0 0,0 0-1,0 0 1,0 0 0,-1 1-1,1-1 1,0 0-1,0 0 1,0 0 0,-1 0-1,1 0 1,0 1 0,0-1-1,-1 0 1,1 1-1,-1 0 0,0 0 0,0 0 0,0 0 0,1 0 0,-1 0 0,0 1 1,1-1-1,-1 0 0,1 0 0,0 0 0,-1 1 0,1-1 0,0 0 0,0 0 0,0 1 0,0-1 0,0 0 0,0 1 0,0-1 0,0 0 1,0 1-1,0-1 0,1 1 0,0 0-1,0 17-10,1 0-1,1-1 1,0 1 0,2-1-1,0 0 1,1 0 0,12 25-1,-13-31 6,23 54-39,41 123-125,-67-180 155,-1 0 0,1-1-1,-1 1 1,-1 0 0,0 9-1,0-6 7,-1-8 3,1 1 0,-1-1 0,0 1 1,0-1-1,-1 0 0,1 1 0,-1-1 0,0 0 0,0 0 1,-5 6-1,4-3 1,-1-1-1,0 0 1,-1 0 0,1-1 0,-1 1-1,0-1 1,0 0 0,-1-1 0,0 1 0,-7 4-1,-3 3-7,-36 32-7,50-43 14,2-1 5,0 0 1,-1 0-1,1 0 1,0 0-1,0 0 1,-1 0-1,1 0 1,0 0-1,0 1 1,0-1-1,-1 0 1,1 0 0,0 0-1,0 0 1,-1 0-1,1 0 1,0 0-1,0 0 1,0 1-1,0-1 1,-1 0-1,1 0 1,0 0-1,0 0 1,0 1 0,0-1-1,0 0 1,-1 0-1,1 0 1,0 1-1,0-1 1,0 0-1,0 0 1,0 0-1,0 1 1,0-1-1,0 0 1,0 0 0,0 1-1,0-1 1,0 0-1,0 0 1,0 1-1,0-1 1,0 0-1,0 0 1,0 0-1,0 1 1,4-1-1,6 2 0,0-1 0,0-1 0,0 0 0,0 0 0,0-1 0,18-4 0,13-4-4,-1-2-1,70-28 1,-39 4-1582,1 0-6339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2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239 805 7264,'2'-6'25,"1"-3"118,0 1 0,-1-1 0,2-16 0,-4 23-36,-2 4-1,-1 3-94,1 1 0,-1-1 0,1 1 0,0-1 0,1 1 0,-1 0-1,1 0 1,0-1 0,1 1 0,-1 0 0,1 0 0,0 0 0,1 0-1,-1 0 1,1 0 0,0 0 0,1-1 0,2 10 0,-3-14-10,0 0-1,-1 0 1,1 0 0,-1 0 0,1 0-1,0 0 1,0 0 0,0 0 0,0 0 0,0 0-1,0 0 1,0 0 0,0-1 0,0 1-1,0 0 1,0-1 0,0 1 0,0-1 0,2 1-1,2 1 4,3 3-2,-5-3-1,1 0 0,0-1 1,0 1-1,-1-1 0,1 0 1,0 0-1,5 1 0,-1 0 11,0 0 0,0-1-1,0 0 1,-1-1 0,1 0-1,1 0 1,-2 0 0,1-1 0,0 0-1,12-4 1,8-9 6,-18 6 21,-6 4-34,-1 0 1,-1 0-1,1-1 1,-1 1-1,1-1 1,-1 0-1,-1 0 1,3-9-1,-5 3 48,-3 4-38,0 0 1,-1 0-1,0 0 1,0 0-1,0 1 1,-1 0-1,0 0 1,-10-8-1,-51-35 77,60 45-98,0 0 19,0-1 0,-1 1-1,0 0 1,0 1 0,0 0 0,0 0 0,0 1 0,0 0 0,-15-1 0,15 2-8,-8 1 22,11 1-21,-1 0-4,-1 0 1,0 1-1,0 0 0,1 0 0,-1 0 1,1 1-1,0 0 0,0 0 1,0 1-1,0 0 0,-8 7 1,-25 22 2,27-22-4,-20 24-1,26-27 0,0 1 0,1-1 0,0 1 0,-7 17 0,8-16 0,1 1-1,0 0 0,0 1 0,-1 18 1,5-10-2,0 1 1,1-1 0,0 1 0,2-1 0,12 38-1,-3-28-5,15 12 1,36 45 0,-62-84 5,1-1-1,-1 1 0,1-1 0,-1 0 1,1 0-1,5 4 0,11 6 0,29 14 1,-31-18 0,0-2 0,0 0 0,26 4 0,-17-5 0,50 1 0,-46-6 0,42-4 0,-50 0-1,1-1 0,-1-1 1,0-1-1,0-1 0,32-17 1,-51 24-2,-1 0 0,1-1 0,0 1-1,-1-1 1,0 0 0,1 0 0,-1 0 0,3-3 0,24-30-7,44-68-1,-56 70 4,56-139-5,-62 136-2,28-162-11,-35 155-16,-2 12 14,1-6-7,-2 0-1,-1 0 0,-9-60 1,6 74-19,-1-8-4,-1 0-1,-2 0 0,-14-40 0,15 52 10,-6-16-22,-1 0 0,-1 1-1,-26-42 1,40 75 68,0 1 1,-1-1-1,1 0 0,-1 1 0,1-1 1,-1 0-1,1 1 0,-1-1 0,1 1 0,-1-1 1,0 1-1,1-1 0,-1 1 0,0-1 1,1 1-1,-1 0 0,0-1 0,1 1 1,-1 0-1,0 0 0,0-1 0,1 1 1,-3 0-1,2 0-1,0 0 2,0 0 0,0 0 0,1 0 0,-1 0 0,0 0 0,1 1 0,-1-1 0,0 0 0,1 0-1,-1 1 1,0-1 0,1 0 0,-1 1 0,1-1 0,-1 0 0,1 1 0,-1-1 0,1 1 0,-1-1 0,1 1 0,-1 0 0,-3 5 0,0-1 1,1 0 0,0 1 0,0 0-1,1 0 1,0 0 0,0 0-1,0 0 1,0 0 0,0 8-1,0-4 2,-7 37 49,-5 81 1,13-107-45,2 46 67,8 87 18,-1-72 24,-4-51-99,-1-2-6,7 42 72,36 138 187,-41-187-255,-1-9 14,0 0 0,1 0-1,6 13 1,9 17 79,2-2 0,35 50 0,-47-76-91,-7-10 3,1-1 0,-1 1 0,1-1 0,0 0 0,0 0 0,9 6 0,1 1 117,28 17 1,-36-25-251,0 0 0,0 0 0,1-1 0,-1 1 0,1-1 0,-1-1 0,1 1 0,0-1 0,10 0 0,9-1-5673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2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7800,'160'-8'321,"-17"7"238,-121 0-397,0-1 1,0-1 0,0-1-1,32-11 1,-40 5 257,-4 3 13,-9 7-425,-1 1-1,0-1 1,0 0-1,0 1 1,0-1-1,1 0 1,-1 0-1,0 1 1,0-1-1,0 0 1,0 1 0,0-1-1,0 0 1,0 1-1,0-1 1,0 0-1,0 0 1,0 1-1,0-1 1,0 0-1,0 1 1,0-1-1,0 0 1,0 1 0,0-1-1,-1 0 1,1 0-1,0 1 1,0-1-1,0 0 1,0 0-1,-1 1 1,1-1-1,0 0 1,0 0-1,-1 1 1,-8 18 39,5-12-28,0 2 1,1-1-1,-1 0 0,2 1 1,-1-1-1,-2 16 1,3 7-7,0 0-1,4 36 1,7-35-10,-7-28-2,1 1 0,0-1 0,0 1 0,1-1 0,-1 0 1,1-1-1,0 1 0,0 0 0,0-1 0,0 0 0,1 0 0,-1 0 0,1-1 0,5 3 0,3 0 1,1 0 0,-1-1 0,16 4 0,-17-6 1,-1-1 0,0 0-1,0 0 1,0-1 0,1 0 0,-1-1-1,0 0 1,12-3 0,-13 2 0,11-5 24,-9 2-14,0 1-4,-1-1-1,0 0 1,0-1-1,-1 0 1,1-1-1,15-13 1,11-16 80,37-46 1,-58 63-56,-15 18-24,-1 3-4,1 18-1,1-13-3,8 45 1,-8-38-3,15 49 0,-8-36 0,1-6 0,2-5 0,7-6 0,-13-9 0,0 0-1,0-1 1,1 0 0,-1 0 0,0 0 0,8-2 0,-9 2-1,-3-1 1,1 1-1,-1 0 1,1 0 0,-1-1-1,1 0 1,-1 1-1,1-1 1,-1 0 0,0 0-1,1 0 1,-1-1-1,0 1 1,0 0-1,2-3 1,4-2 0,-3 2 0,1 0 0,-1-1 0,0 1 0,7-11 0,-6 7 0,0 0 0,-1 0 0,5-12 0,8-32 0,-10-1 0,-7-1 1,-2 40 2,0 0-1,-1 0 1,-1 0 0,0 0-1,-1 0 1,0 1 0,-11-23-1,10 26-1,3 6 1,0 0-1,0 0 1,-1 0-1,1 1 0,-7-7 1,3 2 2,0 1 1,0-1 0,-1 1 0,0 1 0,-15-12 0,21 17-5,1 1 0,-1-1 0,1 1 0,-1 0-1,1-1 1,-1 1 0,0 0 0,1 0 0,-1-1 0,1 1 0,-1 0 0,0 0-1,1 0 1,-1 0 0,0-1 0,1 1 0,-1 0 0,0 0 0,0 1 0,-2 6-13,4 5 1,0-11 9,-1 0 0,1 1 0,-1-1 0,1 1 0,0-1 0,0 0 0,-1 1 0,1-1-1,0 0 1,0 0 0,0 1 0,0-1 0,1 0 0,1 1 0,4 5-4,1 4 2,-3-6-5,-1 0 1,1 0-1,0 0 0,9 6 1,121 93-157,-120-92 157,-7-6-9,-1 1 0,0 0 0,11 13 0,-6-5-9,-1 0 0,-1 0-1,0 1 1,-1 0 0,-1 1 0,11 30-1,-15-33 19,-2-9 0,-1 0 0,1 0 0,-1 1 0,-1-1 0,1 0 0,-1 0 0,0 9 0,-2 8-42,0 0 1,-1 0-1,-2 0 0,0 0 1,-15 39-1,16-54 12,2-2 19,0-1 1,0 1 0,1-1-1,-1 1 1,1 0 0,-1 6-1,2-10 18,0-1-1,0 1 0,1 0 0,-1-1 1,0 1-1,1 0 0,-1 0 0,0-1 1,1 1-1,-1 0 0,1-1 0,-1 1 1,1-1-1,-1 1 0,1-1 0,-1 1 1,1-1-1,-1 1 0,2 0 0,0 1-3,3 1 3,-1 1-1,1-1 1,-1 0-1,1-1 1,0 1-1,1-1 1,-1 0-1,0 0 1,0 0-1,1-1 1,-1 1-1,11 0 1,-6-1 0,-1 1-45,0-1-1,1-1 1,-1 0-1,0 0 1,0 0-1,1-1 1,-1-1-1,0 0 1,11-3-1,-3 1-669,42-11-5148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2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10 145 7624,'-9'-39'373,"9"37"186,12 11-57,0 5-394,0 0 0,0 1 0,-2 0 0,0 1 0,0 0-1,-2 1 1,0 0 0,11 33 0,-14-34-80,-2-6 14,0 1 0,0-1-1,1 18 1,1 14 110,-1 1 0,-3-1 1,-3 52-1,2-92-104,0-2-46,0 0 0,0 0 1,0 1-1,0-1 0,0 0 0,0 0 1,0 0-1,0 1 0,0-1 0,1 0 1,-1 0-1,0 0 0,0 1 0,0-1 1,0 0-1,0 0 0,0 0 0,0 1 1,0-1-1,0 0 0,-1 0 0,1 0 1,0 1-1,0-1 0,0 0 0,0 0 1,0 0-1,0 1 0,0-1 0,0 0 1,-1 0-1,1 0 0,0 0 0,0 0 1,0 1-1,0-1 0,0 0 0,-1 0 1,1 0-1,0 0 0,0 0 0,-1 0 1,1 0-2,-1 0 1,1-1-1,-1 1 1,1 0-1,-1-1 1,1 1 0,-1-1-1,1 1 1,0 0-1,-1-1 1,1 1-1,-1-1 1,1 0 0,0 1-1,0-1 1,-1 1-1,1-1 1,0 1-1,0-2 1,-5-16 17,1-1 0,-2-23 0,4-24-12,10-7-2,10-2-3,-11 56-6,1 0 1,1 0 0,1 1 0,1 0-1,0 1 1,1 0 0,1 1 0,23-24-1,-22 26 1,-9 8-2,1 1-1,-1 0 1,1 1-1,0-1 1,0 1-1,8-4 1,-8 4 3,8-5-18,0 1 0,0 0 1,1 1-1,0 0 1,18-5-1,-26 14-12,6 8 20,-1-1 0,13 15 0,-15-10-1,0 9 7,-2 0 0,7 29 0,-12-27 0,-1 125-4,-7-39-3,0-17 5,4-61 4,1-1 1,8 53-1,-3-80-1,12 3-416,0-2-1,21 6 1,16 3-5892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2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1 6728,'-46'26'124,"-79"61"0,92-62-119,-79 64 140,103-81-138,-8 9 21,-1 12-8,-26 52 0,36-56-12,-7 111 15,16-110 17,20 80 24,-21-105-58,0 0 0,0 1 0,1-1 0,-1 0 1,1 0-1,-1 0 0,1 0 0,-1 0 0,1 0 0,0 0 0,-1 0 1,3 1-1,10 11 24,0-1 1,1-1 0,20 14-1,-13-16 105,3 0-379,1-2-1,40 6 1,-4-5-4256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2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1 568 7536,'2'-1'2,"-1"0"1,1 1-1,-1-1 0,1 0 1,-1 0-1,1 0 1,-1 0-1,0 0 0,1 0 1,-1 0-1,0-1 1,0 1-1,0 0 0,0-1 1,2-1-1,15-27 70,-15 25-50,22-36 218,19-44 1,-28 51 46,2 0-1,40-57 1,-2 22 394,-55 68-547,8 0 84,-8 1-200,0-1 0,0 1-1,0 0 1,0 0-1,0 0 1,0 0 0,0 0-1,0 0 1,0 0 0,0 0-1,0 0 1,0 0-1,0 1 1,0-1 0,0 0-1,0 1 1,0-1-1,0 1 1,0-1 0,0 1-1,0-1 1,0 1 0,-1 0-1,1-1 1,0 1-1,0 0 1,-1 0 0,1 0-1,-1-1 1,1 1-1,0 0 1,0 2 0,56 105 210,-46-87-194,24 36 1,-31-53-32,0 0 0,1 0-1,-1 0 1,1 0 0,0-1 0,0 0 0,0 0 0,0 0-1,0-1 1,1 0 0,-1 0 0,1 0 0,-1 0-1,1-1 1,0 0 0,0 0 0,5-1 0,-4 0 2,-1 0-1,1-1 1,-1 0 0,1 0 0,-1 0 0,0-1 0,0 0 0,1-1-1,-1 1 1,6-5 0,-5 4 0,30-16 61,44-30 0,-41 24-14,-16 12 15,0 1-1,46-15 0,-69 26-38,1 3-23,-1-1 0,1 1 0,-1 0 1,0-1-1,0 1 0,0 0 0,0 0 0,0 0 0,0 0 0,-1 0 0,1 0 1,0 4-1,-1-5-4,4 13 0,7 24 6,-2 14-4,2-19-5,-11-31-4,7-1-2,-5 0 7,0-1-1,0 0 0,0 0 1,0 0-1,0 0 0,0 0 1,0 0-1,0 0 0,0-1 1,0 1-1,0-1 0,0 1 1,2-2-1,5-1 1,24-13-6,-2-5 6,-26 17 1,0-1 0,0 1 0,0-1 0,4-7 0,10-21 0,-8-1 0,-8-1 0,-4 31 0,1 0 0,-1 0 0,0 0 0,0 0 0,-2-7 0,1 8 0,1 0 0,-1 0 0,1 1 0,-1-1 0,0 1 0,0-1 0,0 1 0,-3-3 0,1 2 0,0-1 0,-1 1 0,1 0 0,-10-3 0,6 3-1,0 0 0,0 1 1,0 0-1,0 1 0,0-1 0,0 2 1,0-1-1,-1 1 0,-14 2 1,0 1-7,-37 10 1,51-10 0,-1 0 1,1 0-1,-1 1 1,1 1 0,0-1-1,0 1 1,1 1 0,-12 9-1,16-12 3,-7 9-37,7-5 33,1 1 0,0 0 0,0-1 0,1 1 0,0 0 0,1 0 0,-2 15 0,3-21 4,0-1 0,0 0-1,0 1 1,0-1 0,1 0 0,-1 1 0,0-1 0,1 0 0,-1 0 0,0 1 0,1-1 0,1 2 0,14 28-26,31 41 0,-27-51-16,99 67-14,-94-75 13,5-3 11,62 12 0,-68-23-31,-1-4 35,-1-1 0,45-18 1,-45 11-29,85-73-16,-89 67 29,13-25-8,44-80 0,-57 82 47,-16 37 5,0 0-1,0 0 1,-1-1 0,0 1 0,0 0-1,-1-1 1,0 1 0,1 0 0,-2-1-1,1 1 1,-1-1 0,-1-5 0,1 2-1,1 7 1,-1 0 1,1-1-1,0 1 0,-1 0 1,0 0-1,1-1 0,-1 1 1,0 0-1,0 0 0,0 0 1,-1 0-1,1 0 0,-3-3 1,-3-4-3,2-1 2,3 7 2,0 0-1,0 0 0,-1 0 0,1 0 0,0 0 0,-1 0 1,0 1-1,-4-4 0,-16-14 0,-2 3 1,24 16 0,0 1 0,-1-1 0,1 0 0,0 1 0,-1-1 0,1 1 0,-1-1 0,1 1 0,-1 0 0,1 0 0,-3-1 0,2 2 0,1-1 0,0 0 0,0 0 0,-1 1 0,1-1 0,0 1 0,0-1 0,0 1 0,-1 0 0,1-1 0,0 1 0,-1 1 0,1-1 0,-1 1-1,1-1 1,0 1 0,-1-1 0,1 1 0,0 0 0,0-1 0,0 1-1,1 0 1,-1 0 0,0 0 0,1-1 0,-1 1 0,1 0-1,0 0 1,-1 3 0,1 0-1,0 0 1,1 0-1,-1 0 0,1 0 0,0 0 0,2 6 1,1 1-2,1 1 0,1-1 0,13 22 0,18 18-6,15 40-2,-45-72 4,-1 7 0,2 52 1,-10-59-8,1-16 10,-2 5 0,1 0 0,-1 0 0,0 0 1,-1 0-1,0 0 0,0-1 0,-1 0 1,0 0-1,-10 12 0,-13 13-5,-8-4 7,32-26 1,-1 0 0,0-1 0,0 1 0,0-1 0,-7 2 0,7-3 0,1 0 0,-1-1 0,1 1 0,-1-1 0,1 0 0,-6-1 0,6 1 0,0-1-1,0 0 1,0 0 0,0-1 0,1 1 0,-1-1 0,1 0 0,-1 0 0,1 0 0,-1 0 0,1-1-1,-5-4 1,3-3-5,3-7 3,1 0 0,1-28 1,3 26-19,7-5-391,0 1 0,24-38 1,0 2-5630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28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5296,'4'-2'3,"22"-3"50,-25 5-51,0 0 0,0 0 0,0 0 0,0 0-1,0 0 1,0 0 0,0 1 0,-1-1 0,1 0 0,0 1 0,0-1-1,0 1 1,0-1 0,-1 1 0,1-1 0,0 1 0,-1-1 0,1 1-1,0 0 1,-1-1 0,1 1 0,-1 0 0,1 0 0,-1 0 0,1-1-1,-1 1 1,1 0 0,-1 0 0,1 1 0,1 6 16,1 3 2,0-1-1,0 1 1,-1-1 0,-1 1-1,1 16 1,-3 8 93,-2-1 0,-13 61-1,11-77-96,-4 24 102,7-33-79,0-2-1,1 0 0,0 0 0,0 0-1,1 0 1,-1 0 0,1 0 0,1 0-1,-1 0 1,1 0 0,1-1 0,-1 1-1,1 0 1,0-1 0,1 1 0,0-1-1,5 10 1,-7-15-22,0 0-1,0 0 1,1 0 0,-1-1-1,0 1 1,1 0 0,-1-1-1,1 1 1,-1-1 0,1 1-1,-1-1 1,1 1 0,-1-1-1,1 0 1,-1 0-1,1 0 1,1 0 0,3 0 15,3 1-3,-1 0 13,0-1-1,-1 0 0,1-1 0,11-2 1,3 0 87,0-1 0,-1-1 0,0-1 0,31-12 0,-38 10 40,-1 0 0,0-1 1,-1 0-1,22-20 0,-25 20 83,-5 5-15,4 1-4,-8 3-228,0 0 1,0 0-1,0 0 1,0 0-1,0-1 1,0 1-1,1 0 1,-1 0-1,0 0 1,0 0-1,0 0 1,0 0-1,0 0 1,0 1-1,1-1 1,-1 0-1,0 0 0,0 0 1,0 0-1,0 0 1,0 0-1,0 0 1,0 0-1,1 0 1,-1 0-1,0 0 1,0 0-1,0 0 1,0 0-1,0 1 1,0-1-1,0 0 1,0 0-1,0 0 1,0 0-1,1 0 1,-1 0-1,0 0 1,0 1-1,0-1 1,0 0-1,0 0 1,0 0-1,0 0 1,0 0-1,0 1 1,0-1-1,0 0 1,0 0-1,0 0 1,0 0-1,8 20 147,-1-1 0,9 34-1,-9-23-63,3-1-1,13 31 0,37 50 34,-45-93-80,4-3-23,1-1-1,34 17 1,-32-24-2,39 0 4,-46-6-18,0-1 0,-1 0 1,20-4-1,-21 2 0,0-1 1,0 0-1,24-11 0,-27 9 0,1 0-1,-1-1 0,0 0 0,14-13 1,-13 8-1,1 0 0,17-25 0,-18 20 0,17-34 0,-16 20-3,-1 1 0,-1-2 0,-2 1 0,8-55 0,-14 68 1,1-44-21,-11-143-39,7 192 57,-2 0 0,-5-19 0,7 29 4,-1 0 0,1-1 0,0 1 0,-1 0 0,0 1 0,0-1 0,0 0 0,0 0 0,0 1 0,0-1 0,-1 1 0,-2-3 0,4 5 1,1 0 0,0-1 0,0 1 0,0 0-1,0 0 1,-1 0 0,1 0 0,0 0 0,0 0-1,0 0 1,-1 0 0,1 0 0,0-1 0,0 1 0,-1 0-1,1 0 1,0 0 0,0 0 0,0 0 0,-1 0-1,1 0 1,0 0 0,0 1 0,0-1 0,-1 0 0,1 0-1,0 0 1,0 0 0,0 0 0,-1 0 0,1 0-1,0 0 1,0 0 0,0 1 0,-1-1 0,-4 3-1,-1 0-1,0 0 1,1 0 0,0 1 0,0 0 0,0 0 0,1 0 0,-1 1 0,1 0-1,0 0 1,0 0 0,-4 8 0,-27 35 0,-9 19 1,34-49 0,-14 34 0,20-39 0,-1-1 0,2 1 0,-3 17 0,5-11 0,1 0 1,0-1-1,1 1 1,8 37-1,-2-31 14,7 8 0,24 42 1,-27-56-4,0-1 0,1 0 0,1-1 0,17 17 0,-17-25 10,4-3-8,0-1 0,31 7 0,-28-13 27,2-4-26,0-2 1,-1 0 0,25-13-1,-23 6 40,89-82 23,-100 85-38,0 0-1,19-24 1,-14 13-22,-1 4-5,31-42 62,31-54 7,-64 89-34,-8 14-33,13-28 24,26-75-1,-43 107-35,44-146 137,-45 150-105,-5 5-1,-4 2-23,0 1-1,1 0 1,0 0-1,0 1 1,0 0 0,1 0-1,-1 1 1,1 0-1,-9 14 1,7-11-9,0 1 6,-1-1 0,2 2 1,-9 14-1,3-3-2,-29 54-1,9 0-4,9-6 0,20-46-3,0 0 1,1-1-1,2 1 1,0 1-1,6 48 1,-3-58 0,-1-10-2,0 0 0,0 1 0,1-1 1,-1 0-1,4 6 0,0 2-21,0 0 1,1-1-1,1 0 1,12 19-1,-18-31 20,0-1 1,1 1-1,-1-1 0,0 0 0,0 1 1,0-1-1,0 0 0,0 0 1,0 0-1,1 0 0,-1 0 0,0 0 1,0 0-1,0 0 0,0 0 0,0-1 1,0 1-1,2-1 0,1 0-5,37-9-1343,0-3-5367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2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8608,'33'2'20,"0"1"1,39 10-1,-2-1 16,44 4-13,152 4-74,-180-23-958,-2-1-4011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57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0 10848,'0'0'0,"-17"9"144,6 0 288,5 10-152,17 2-280,19 5 8,21 5-8,-2-1-8304</inkml:trace>
  <inkml:trace contextRef="#ctx0" brushRef="#br0" timeOffset="1">578 84 9864,'-7'29'105,"0"-3"242,2 0 0,-4 39 0,5 16 340,-17 119 426,14-138-738,3-19-1532</inkml:trace>
  <inkml:trace contextRef="#ctx0" brushRef="#br0" timeOffset="2">763 150 9504,'14'-54'48,"-13"52"152,4-5 489,-5 9-640,2 12 169,-1 0 1,0 24-1,-1-27-59,-4 115 311,-14 89 508,19-94-665,4-101-145,1-8-400,1 0 0,0-1-1,1 1 1,0-1 0,15 16 0,19 15-7768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2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7624,'14'15'-5,"-1"1"0,19 30 0,-31-45 5,34 58-1,-21-29 3,-2 2 0,-1-1 0,8 41 0,-13-36 38,-6 142 18,-5-146-4,2-16-26,-4 16 32,-2 0 1,-24 60-1,25-75-44,-97 202 479,102-213-560,-16 22-824,9-17-4037</inkml:trace>
  <inkml:trace contextRef="#ctx0" brushRef="#br0" timeOffset="1">611 137 10224,'1'2'-7,"1"-1"6,1 2 1,1 14 1,0 6-6,-2-10-23,0 0 0,0 0 1,-1 0-1,-2 21 0,-1 26-1257,2-31-4535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29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765 0 5472,'-5'24'1,"3"-14"2,-1-1 1,0 1 0,-7 12 0,8-15-3,-58 129 27,41-106 0,-113 117 15,98-118-22,-152 138 23,149-133 24,-142 131-628,86-84-2673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4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281 138 1440,'-3'-3'17,"-1"-1"-1,0 1 1,0 0-1,-1 0 1,1 1 0,-1-1-1,1 1 1,-1 0-1,0 0 1,-6-1 0,-1-3 630,10 5-496,1 0 0,-1 0 0,1 0 0,-1 1 0,1-1 0,-1 0 0,1 1-1,-1 0 1,1-1 0,-1 1 0,0 0 0,-2 0 0,-183 2 1475,186 0-1627,-2 7 0,6-2 5,0-3 17,3 6 26,-4-8 5,0 0 0,0 0 0,1 0 0,-1 0 0,0 0 1,1 0-1,-1-1 0,1 1 0,-1-1 0,1 0 0,0 0 0,0 0 0,0 0 1,-1 0-1,1 0 0,5 0 0,51 2 1095,-58-3-1144,15 1 316,0-2 1,0 0-1,26-6 0,13-11 161,1 6-102,-1 2 0,101-4-1,-114 12-68,98-11 137,111-14 203,-130 21-410,172-17 297,-198 18-481,-55 4 66,164 4 58,-162-1-38,175 5 63,-173-6-56,322 16 335,-260-14-433,-63-1 64,173 11 40,-172-11-59,174 5 42,-175-6-42,179 8 38,-176-7-59,179 4 27,-181-6-34,184 5 23,-183-4-36,-5 0-35,285 8 120,-214-1-123,-66-4 18,307 26 64,-241-24-87,-66-3 17,329-1 84,-254-3-100,-71 2 15,336 2 63,-266-4-80,-71 1 10,-34 0-19,341-3 72,-244-2-63,-66 3 10,299 0 62,-248-2-72,-57 1 11,277-8 68,-201 11-58,55-8 7,-134 6 2,174 8 64,-202-6-91,30 2 25,0-2 1,59-7-1,69-8 46,-44 4 36,-7 1-26,138-20 168,-135 19-156,-111 10-102,314-35 350,-305 33-348,26-3 12,39 4-2153,-42 5-8625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4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6728,'0'0'2748,"4"4"-2488,0 1-227,0 0 0,-1 0 1,0 0-1,0 1 0,0-1 1,0 1-1,-1 0 0,0 0 1,0 0-1,-1 0 0,1 0 1,0 10-1,3 27 126,-2 0 0,-4 60 0,-8-22-12,-6 136 349,13-208-473,1 31-1203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50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8608,'-1'-1'2,"1"0"0,0 0 0,0 0 0,0 0 0,0 0 1,1 1-1,-1-1 0,0 0 0,0 0 0,0 0 0,1 0 1,-1 0-1,0 0 0,1 1 0,-1-1 0,1 0 0,-1 0 0,1 0 1,-1 1-1,1-1 0,0 0 0,-1 1 0,1-1 0,0 1 0,0-1 1,-1 1-1,1-1 0,0 1 0,1-1 0,1 0 11,-1 1 1,1-1-1,0 1 0,-1 0 0,1 0 0,0 0 0,3 1 1,2 0-15,56 0 136,40 12 17,-99-12-121,-1 0 0,1 0 0,0 0 0,-1 0-1,1 1 1,-1 0 0,0 0 0,5 2 0,5 4 11,20 9 34,-22-8 145,2 8-118,-1 1 0,12 21 0,-20-31-63,-1 1-1,-1-1 1,0 1-1,0 0 0,0-1 1,-1 2-1,-1-1 1,1 0-1,-2 0 0,1 12 1,-1-13-15,-2 10 143,-3-2-90,-1 0 0,-16 29-1,11-32 57,-1-3-92,0-1 1,-1 0 0,0-1 0,-1-1 0,0 0 0,0 0-1,-22 6 1,24-11-30,3 0 2,1 0 1,-1-1-1,-14 0 1,-15 1 36,2-1-40,32-1-135,0 0 1,0-1-1,0 0 1,0 0-1,0 0 1,0 0-1,0 0 1,0-1-1,0 0 1,-3-2-1,-12-7-6650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50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5 297 7896,'-4'18'38,"4"-16"2,10-3 0,1 0-1,-1 0 0,0-1 0,1-1 1,-1 1-1,0-1 0,-1-1 0,1 0 0,0-1 1,-1 1-1,10-9 0,-11 7 13,0 0 0,-1 0 0,0-1 0,0 0 0,-1-1 0,0 1 0,8-14-1,-6 9-11,80-113 652,-45 70-359,-42 54-311,1 0 0,-1 0 0,0-1 1,0 1-1,1 0 0,-1 0 0,0 1 0,1-1 0,-1 0 0,1 0 1,0 1-1,-1-1 0,1 1 0,-1-1 0,1 1 0,0 0 0,-1 0 0,1-1 1,0 1-1,-1 0 0,1 1 0,0-1 0,-1 0 0,1 0 0,0 1 1,-1-1-1,1 1 0,-1-1 0,1 1 0,-1 0 0,1 0 0,-1-1 1,1 1-1,1 2 0,4 2 19,0 0 0,-1 0 0,0 1 0,9 10 0,-12-13-45,11 13 110,0 2 0,-1-1 0,12 23 1,5 6 21,-22-40-54,12 3-45,1-1 0,-1-1 1,2 0-1,-1-2 0,0-1 1,25 2-1,-36-5-23,-1-1 1,1-1-1,0 0 1,-1 0-1,1-1 0,-1 0 1,0-1-1,10-3 1,-6 1-4,21-6 21,-1-2-1,-1-1 0,46-29 0,-49 27-16,-16 9 8,1 0 0,0 1 0,0 1 0,18-5 0,-24 8-10,-2 0 2,0 1 0,0 1 0,0-1-1,0 1 1,0 0 0,0 1-1,-1-1 1,1 1 0,0 0 0,0 1-1,6 1 1,-3 0-1,-2-2 0,-1 1 0,1 0-1,0 1 1,-1 0 0,0 0 0,1 0 0,-1 0-1,-1 1 1,7 5 0,-7-5-3,-1-1 0,-1-1 0,0 1 0,0 1 0,-1-1 0,1 0-1,-1 1 1,1-1 0,-1 1 0,0 0 0,-1 0 0,1 0-1,1 5 1,-1-3-1,-1-4-1,0 0 1,0 0-1,0 0 1,-1 0-1,1 0 0,-1 1 1,1-1-1,-1 0 1,0 0-1,0 0 0,0 3 1,0 3 1,-1 14 0,0-19-54,0-1 0,0 1 1,0-1-1,0 0 0,0 1 1,-1-1-1,1 0 0,-1 0 0,0 0 1,1 0-1,-1 0 0,0-1 1,0 1-1,0 0 0,-3 1 1,1 0-583,-21 16-6587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5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9688,'37'27'33,"11"1"41,79 35 0,-114-58-62,0 1 0,-1 0 0,0 1 1,0 1-1,12 10 0,-17-13-4,4 4 34,0 0-1,-1 1 1,10 12-1,-7-8-16,4 6 75,0 0-1,-2 1 1,0 1-1,-1 1 1,11 26-1,-20-38-97,2 2 72,-1 0 0,0 1 0,5 19 0,0 1 75,0-7 50,17 26-1,-27-51-124,12 10 160,20-9 58,-29-3-239,1 0-1,0 0 0,0 1 1,0-1-1,0 1 1,7 2-1,1 4 7,0 0-1,0 0 1,-1 1 0,17 14 0,15 10 16,-38-29-65,0 0 0,1 0 0,0 0 0,-1-1 0,1 0 0,0 0 0,11 1 0,-7-2-6,-7 1 0,1-1-1,0 0 0,0 0 1,0-1-1,0 0 0,8 0 1,0 0-1,-6-1-2,1 1-1,-1-1 1,14-3 0,-11 0-2,0 0 1,-1-1-1,0 0 0,1 0 1,-2-1-1,12-9 1,-19 14 0,9-7-6,-1-1 0,1 0 1,-2 0-1,1-1 0,-1-1 0,9-14 1,-9 12-7,1 0-30,0 0 1,-1-1-1,0-1 1,-1 1-1,-1-1 1,7-22-1,-9 26-18,-2 5 51,59-204-742,-56 184 647,-1-1-1,-2 1 1,0-1 0,-3-28 0,0 51 64,-2-1-4,3 4 17,-4 2 19,1 1 0,-1 0 1,1 0-1,0 0 0,-6 5 0,1 3 6,0 0-1,0 1 0,1-1 0,0 1 1,1 1-1,1-1 0,0 1 1,-6 21-1,2-3 0,-6 53 1,10-46-5,3 0 0,2 47 0,1-53 5,-2-11 0,5 39-1,-1-32 2,5 59-7,0 9-1310,-6-50-5228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5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0 608 9688,'159'-14'181,"27"-17"-117,-153 23-76,-18 3-9,9-2-15,0-2-1,-1 0 1,0-2-1,0 0 1,23-17-1,144-122-944,-172 134 928,-10 9-8,-1-1 1,1 1 0,-1-1-1,6-10 1,49-71-249,-60 84 289,1 1 0,-1-1 1,1 0-1,-2 0 0,1 0 1,0 0-1,-1-1 0,0 1 1,0 0-1,-1 0 0,1-1 1,-1 1-1,0-1 0,-1 1 1,0-7-1,0 9 12,1-1-2,-1 0 0,0-1 0,-1 1-1,1 0 1,-1 0 0,1 0 0,-1 0 0,-1 0-1,1 0 1,0 1 0,-1-1 0,0 1 0,0 0 0,-5-5-1,5 5 4,-7-4-25,4 5 31,0 1 0,-1-1 0,1 1-1,0 0 1,-1 1 0,1-1 0,0 1 0,-1 0 0,1 1-1,0 0 1,-1 0 0,1 0 0,0 1 0,0-1 0,-7 5-1,4-3 8,7-2 0,-1 1 0,1-1 0,0 0 0,-1 1 0,1-1 0,0 1 0,0 0 0,0-1 0,0 1 0,1 0 0,-1 0 0,0 0 0,-1 4 0,-8 9 79,1 2-1,1-1 1,0 1 0,1 1 0,1-1-1,-5 20 1,8-21-42,2-6 37,0 0-1,0 1 0,0 17 0,-5 117 290,8-111-115,16 250 490,-14-253-714,-1-12 84,-1 34-1,-3 23 119,-14 86 0,2-105-199,6-37 22,0-6-295,-1 0 1,0-1-1,-1-1 0,-19 19 0,-12 10-6106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5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8344,'0'0'0,"16"-1"0,33-6 48,16-7 8,6-1-8,5-4 0,14-1-48,3-9-8,-6-8 8,-1 2-5928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5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487 814 4040,'-30'-8'1,"21"8"2,0 1 0,-29 7-1,27-5 0,1 1 0,-18 10 0,14-6-2,1 0 1,-17 16 0,12-7 2,2 1 0,0 1 0,1 0 0,-23 41 0,-54 118 112,80-153-74,-3 10 260,-39 148 154,47-146-14,-4 155 171,13-157-224,0-17-220,1 4-54,0 0 1,1 0 0,2-1 0,0 0-1,11 25 1,31 44 317,-35-77-224,9 0-437,0 0-1,41 16 1,5-2-4484</inkml:trace>
  <inkml:trace contextRef="#ctx0" brushRef="#br0" timeOffset="1">274 0 9056,'-17'55'24,"-3"38"24,18-85-14,1-1 1,0 0 0,0 1-1,1-1 1,1 10-1,-1 4-1,-1 1-15,0 27 109,2-36-219,0-1 0,1 0 0,1 0 0,0 0-1,0 0 1,1 0 0,0 0 0,1-1 0,9 14 0,6 5-5588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1:59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0 747 10936,'2'3'22,"0"0"0,0 0-1,0 0 1,0-1 0,1 1 0,-1-1 0,1 0 0,-1 0 0,1 0 0,0 0 0,0 0 0,0 0 0,0-1 0,0 0-1,0 1 1,1-1 0,-1 0 0,0 0 0,0-1 0,1 1 0,-1-1 0,1 0 0,-1 0 0,6 0 0,3 1 4,-9 0-5,0 0 0,0-1 0,0 0 0,0 0 0,0 0-1,0 0 1,0-1 0,0 1 0,1-1 0,-1 0 0,4-1 0,18-7 118,46-23-1,-52 17-23,77-87 42,-75 74-101,-2-1 0,25-45-1,-31 49-39,23-43 105,-24 44-102,0 1-8,-5 11 15,-1-1-1,7-23 1,-6 17-7,5-10 21,-2 1 1,-1-1 0,-2-1-1,0 0 1,-2 0-1,1-31 1,-7 23 53,-17 56 60,-15 31-50,-48 66 0,52-74-12,-32 61 0,51-83-75,-5 10 70,7-14-55,-3 9-7,0-1 1,1 2 0,2-1 0,-10 47 0,2 49 45,16-115-65,-1 0 0,2 0 0,-1 0 1,1 0-1,-1 0 0,1 0 0,1-1 0,-1 1 1,1 0-1,0-1 0,0 1 0,0-1 1,5 8-1,-4-7-1,-3-5-4,0 1 0,1 0 0,-1-1 0,1 1 0,-1-1 0,0 1 0,1-1 0,-1 1 0,1-1 0,-1 1 0,1-1 0,-1 0 0,1 1 1,-1-1-1,1 0 0,0 1 0,-1-1 0,1 0 0,0 1 0,16 4 7,1 0 1,-1 0-1,27 2 0,-19-7 7,17-8-3,50-17 0,-66 13-4,-11 4-4,1 0-1,-1-1 0,1-1-1,-2 0 1,1-1-1,-2-1 1,19-19 0,116-149 49,-99 123 1,0 3 156,-45 67-102,-1 1-88,3 17 6,2 1 1,23 59 0,-28-85-25,1-1-1,-1 0 1,1 1 0,0-1-1,6 5 1,-4-4 0,0-1 1,1 0-1,12 8 0,32 10 1,-33-17-3,1-2 1,30 5-1,-47-9 1,0 1 0,0-1-1,0 0 1,0 0-1,0 0 1,-1 0 0,1 0-1,0-1 1,0 1 0,0-1-1,-1 1 1,1-1 0,0 1-1,0-1 1,-1 0 0,1 0-1,2-1 1,1-2 0,-1 2 0,-1 0 0,1 0 0,-1-1 0,0 0 0,0 1 0,5-7 0,-4 5 0,-2 0 0,1 0 0,0 0 0,-1 0 0,0-1 0,2-4 0,-2 3 0,0 0 0,-1 1 0,0-1 0,0 0 1,0-7-1,-1 6 1,-1-1 0,0 0 0,0 1 0,-1-1 0,0 1 0,0 0 0,-1-1 0,-4-8 0,-1 4 14,-5 0-6,-1 0 1,-22-15-1,18 21 18,-92-8 9,85 14-16,-15 7-7,-45 12 0,62-8 1,2 4-9,0 0 1,-25 27 0,34-25 1,-9 25-1,18-36-5,0 0-1,1 0 1,0 0-1,0 0 0,0 7 1,1-8 0,1 0-1,0-1 1,0 1 0,1 0-1,-1-1 1,1 1 0,2 6-1,-1-4 1,1 0-1,-1 0 1,1 0-1,1-1 0,5 9 1,-5-9 0,0-1-1,0 0 1,1 0 0,0 0-1,0-1 1,0 0 0,8 5-1,-4-3 1,1-1-1,0-1 1,0 0-1,0-1 0,11 3 1,20 2 1,0-3-1,70 1 1,-69-7-7,174-17-7,-174 12-40,162-35-31,-166 29-42,128-78-91,-139 69-137,72-83-131,-96 102 436,0-2 1,0 1-1,-1 0 1,1 0-1,-1-1 1,1 1-1,-1-1 1,-1 0 0,1 0-1,2-6 1,-1-1-25,5-20-10,-8 30 74,0 0 1,0 0-1,0 0 1,0 0 0,0 0-1,-1 0 1,1 0 0,0 0-1,0 0 1,-1 0 0,1 0-1,-1 1 1,1-1-1,0 0 1,-1 0 0,0 0-1,1 0 1,-1 1 0,0-1-1,1 0 1,-1 1-1,0-1 1,1 0 0,-1 1-1,0-1 1,0 1 0,0-1-1,-1 0 1,0 0-13,-26-10-10,11 9-10,-40 6 0,-31 11 32,26 2 8,-64 26 1,94-27 7,-2 6 4,-57 49 0,74-51 36,-33 65 37,49-82-67,0 1-1,-1-1 1,1 0-1,0 1 1,1-1-1,-1 1 1,1-1-1,0 1 1,-1-1-1,1 1 1,1-1-1,-1 1 1,1-1-1,0 5 1,0-3 9,-1-4-22,0-1 1,0 0 0,0 1-1,0-1 1,1 0 0,-1 0 0,0 1-1,0-1 1,0 0 0,0 1-1,0-1 1,0 0 0,1 0 0,-1 1-1,0-1 1,0 0 0,0 0-1,1 1 1,-1-1 0,0 0 0,0 0-1,1 0 1,-1 1 0,0-1-1,0 0 1,1 0 0,-1 0 0,11 5 39,-1 0 0,1-1 0,0-1 0,15 4 0,-5-5 123,24-3-49,48-8-1,-63 3 37,109-49 64,-114 40-79,-12 6-82,4-3-9,0-1 0,0 0 0,-1-1 0,27-32 1,-7 1 60,37-48 160,-68 89-210,3-2 9,-6 4-10,-11 90 77,8-82-128,0 1-2,5 27-4,1-17-2,-5-17 0,0 1 0,0-1 0,0 1 0,1-1 0,-1 1 0,0-1 0,1 1 0,-1-1 0,0 0 0,1 1 0,-1-1 0,1 0 0,-1 1 0,1-1 0,-1 0 0,1 1 0,-1-1 0,1 0 0,-1 0 0,1 1 0,0-1 0,3 0-1,0 0 1,0-1 0,-1 1 0,1-1 0,0 0 0,0 0 0,0 0 0,-1-1 0,1 1 0,-1-1 0,7-4 0,-5 3-2,43-22-23,-33 16 11,1 1-1,29-10 1,-17 8 2,31-11-51,59-30 1,-104 43 52,9-4-39,37-14 0,-59 26 47,0 1 0,-1-1 1,1 0-1,0 0 1,0 0-1,0 1 1,-1-1-1,1 0 1,0 1-1,0-1 1,-1 1-1,1-1 0,0 1 1,-1-1-1,1 1 1,0 0-1,-1-1 1,1 1-1,-1 0 1,1-1-1,-1 1 1,1 0-1,-1 0 0,0-1 1,1 1-1,-1 0 1,0 0-1,0 0 1,0 0-1,1-1 1,-1 1-1,0 0 1,0 0-1,0 0 1,0 0-1,0 0 0,-1 0 1,1 12-4,0 0 3,0-1 0,-1 0 0,0 0 1,-1 0-1,-4 12 0,-9 33 1,-11 13 1,-4-6 0,2-13 0,7-12 0,13-17 0,7-21 0,1-1 0,0 0 0,0 0 0,0 1 0,0-1 0,0 0 0,0 0 0,0 1 0,-1-1 0,1 0 0,0 0 0,0 1 0,0-1 0,0 0 0,0 0 0,0 1 0,0-1 0,1 0 0,-1 0 0,0 1 0,0-1 0,0 0 0,0 0 0,0 1 0,0-1 0,0 0 0,0 0 0,1 1 0,-1-1 0,0 0 0,0 0 0,0 0 0,1 1 0,-1-1 0,0 0 0,0 0 0,0 0 0,1 0 0,-1 1 0,2-1 0,0 0 0,0 0 0,0 0 0,0 0 0,0 0 0,0 0 0,0-1 0,0 1 0,3-2 0,32-14 1,-23 8-3,0-1 0,-1 0 0,0-1 0,-1-1 0,0 0 0,-1-1 0,16-20 0,-18 19-5,18-31-130,51-99-514,-71 129 610,-5 10-5,0-1-1,1 1 1,-1 0-1,1 1 1,0-1-1,0 0 0,5-4 1,1-1-49,0-1-18,0 0 0,1 0 0,0 1 0,0 0-1,1 1 1,0 0 0,17-8 0,-20 13 21,-4 5 55,7 18 17,3 19 16,-11-25 4,-1-1 0,-1 0 0,0 0 0,-1 1 1,-1-1-1,-3 25 0,3-28 3,-1 0 1,0 0-1,0-1 0,-8 19 1,2-5-1,1-1 0,4-10 5,-1-1 0,0 0 1,-7 13-1,-54 97 188,64-119 207,5-8-270,21-33 71,94-116 216,-74 98-377,-25 32 19,1 0 1,37-33 0,-51 51-54,-1 1 15,1 0 0,-1 1 1,1-1-1,12-6 0,-3 2-5,36-23 52,-41 27-53,1 1 1,0 0-1,22-6 1,-27 9-13,0 0 1,0 1 0,1 0-1,-1 1 1,0-1-1,1 1 1,-1 1-1,0 0 1,8 1 0,-6 3 13,0 5-13,0 0 0,-1 1 0,10 14 0,-12-7 14,-1 11-9,-2 0 0,-1 33 0,-5-36 15,-8 23 14,-34 87 0,1-41-1791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52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7712,'-21'107'127,"2"-1"42,-49 174 553,61-252-681,2-7 62,-3 35 0,-12 89 232,13-76-1301,4-43-4540</inkml:trace>
  <inkml:trace contextRef="#ctx0" brushRef="#br0" timeOffset="1">777 823 11480,'0'0'-240,"-1"3"40,-33 45-1030,22-33 1244,-18 30 0,-8 31 125,-35 68 62,56-114 94,-142 199 621,138-205-879,-22 30 177,-68 103 198,79-120-392,31-36-64,0 1 1,0-1 0,0 0-1,0 0 1,0 0 0,-1 0-1,1 0 1,0 0 0,-1 0 0,1 0-1,-1 0 1,1-1 0,-1 1-1,1-1 1,-1 1 0,1-1-1,-1 1 1,0-1 0,1 0-1,-1 0 1,0 0 0,1 0-1,-1 0 1,0 0 0,1 0 0,-1-1-1,1 1 1,-1-1 0,0 1-1,1-1 1,-1 1 0,-2-3-1,-19-8-7102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53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9864,'10'14'-30,"0"-1"1,18 18 0,-2-9 21,-13-10 11,-9-8-1,0 0 0,0 0 0,1-1 1,-1 1-1,9 4 0,-4-4-1140</inkml:trace>
  <inkml:trace contextRef="#ctx0" brushRef="#br0" timeOffset="1">568 361 11120,'0'0'0,"0"1"0,0-1 0,0 0-1,0 0 1,-1 1 0,1-1 0,0 0 0,0 0 0,0 0 0,-1 0 0,1 1 0,0-1 0,0 0 0,-1 0 0,1 0 0,0 0 0,0 0 0,-1 0 0,1 0 0,0 0 0,0 1 0,-1-1-1,1 0 1,0 0 0,0 0 0,-1 0 0,1 0 0,0-1 0,0 1 0,-1 0 0,1 0 0,0 0 0,0 0 0,-1 0 0,1 0 0,0 0 0,0 0 0,-1-1 0,1 1 0,0 0-1,0 0 1,0 0 0,-1-1 0,4-5-4,11 3-1307,1-1-5235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5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544 950 10400,'9'-10'8,"-8"10"-7,-1-1 1,0 1 0,0 0-1,0 0 1,1-1 0,-1 1-1,0 0 1,0 0 0,0 0-1,0-1 1,1 1-1,-1 0 1,0-1 0,0 1-1,0 0 1,0 0 0,0-1-1,0 1 1,0 0 0,0-1-1,0 1 1,0 0 0,0 0-1,0-1 1,0 1 0,0 0-1,0-1 1,0 1 0,0 0-1,-1 0 1,1-1-1,0 1 1,0 0 0,0 0-1,0-1 1,0 1 0,-1 0-1,1 0 1,0 0 0,0-1-1,0 1 1,-1 0 0,1 0-1,0 0 1,0-1 0,-1 1-1,1 0 1,-1 0 0,-17-4 77,0 2-60,-1 2 0,1 0 0,0 1 0,0 1 1,0 0-1,1 1 0,-1 1 0,1 1 0,-22 9 1,-15 10-14,-18 11-4,42-16-3,0 0 1,-34 32-1,46-32-5,2 5 3,1 0-1,-15 36 1,30-58 3,-1-1-1,0 1 1,1 0-1,-1-1 1,1 1-1,0-1 0,-1 1 1,1 0-1,0-1 1,0 1-1,0 2 1,1 6-1,1 0-1,0 0 1,0-1 0,1 1 0,0 0 0,0-1 0,9 15-1,0-9-3,30 16 4,-31-24 1,1 0 0,0-1 0,14 4 0,-11-5 0,0-1 0,25 4 0,-28-6 0,1-1 0,0 0 1,21-3-1,-13-2 2,-1 0-1,1-2 1,-1-1-1,0 0 1,19-11-1,-12 2 13,12-17-4,50-55 0,-66 58 10,73-131 12,-80 127 9,40-174 26,-47 162-7,23-172 26,-27 177-12,-1-261 255,-6 277-309,-7-52 120,6 55-71,-7-46 110,3 51-62,7 17-114,0 0 0,0-1 1,-1 1-1,1 0 0,0-1 1,-1 1-1,1 0 0,0-1 1,-1 1-1,1 0 0,-1 0 1,1-1-1,0 1 0,-1 0 1,1 0-1,-1 0 1,1 0-1,-1 0 0,1 0 1,-1-1-1,1 1 0,-1 0 1,1 0-1,0 0 0,-1 1 1,1-1-1,-1 0 0,1 0 1,-1 0-1,1 0 0,-1 0 1,1 0-1,0 1 0,-1-1 1,1 0-1,-1 0 1,1 1-1,0-1 0,-1 0 1,1 1-1,0-1 0,-1 0 1,1 1-1,-4 3 8,0 0 1,1 1-1,0-1 0,0 1 1,0-1-1,0 1 0,1 0 0,-4 8 1,-8 39 6,11-39-14,-9 30 31,-38 109 5,-10 14-23,48-130-10,-12 56-1,2 16-3,12-14 2,9-75-3,4 33-1,7 0 4,-9-47-4,1 1-1,0-1 0,1 0 0,-1 0 0,4 6 1,-2-7-2,0 0 1,0 1-1,0-1 1,1-1 0,0 1-1,0-1 1,0 1 0,0-1-1,8 3 1,-10-5-2,12 3-24,0-3-273,0-2 0,0 1 0,0-2 0,29-6 0,17-7-7014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5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8432,'-8'8'-33,"0"2"0,1-1-1,0 1 1,0 0 0,1 1 0,0-1 0,1 1 0,-4 13 0,1-5 1,-20 46 11,-15 30 34,-17 43 222,57-131-268,0 2-135,0-1 0,0 1 0,-2 15 0</inkml:trace>
  <inkml:trace contextRef="#ctx0" brushRef="#br0" timeOffset="1">506 10 7448,'2'56'8,"-2"57"2,-1-84 5,-1 0 0,-1 1 0,-9 33-1,3-21 53,-20 116 35,-5 50-836,21-116-3786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54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9864,'-27'61'-15,"22"-50"4,-75 148 107,39-100-54,15-23-16,0-1-20,-3 10-1178,18-29-4688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5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1 418 9504,'0'4'-32,"0"0"1,1 0 0,-1-1 0,1 1 0,0 0-1,0-1 1,0 1 0,1 0 0,-1-1-1,1 1 1,2 2 0,-3-6 28,0 1 1,0-1-1,0 0 0,-1 0 1,1 0-1,0 0 0,0 0 0,0 0 1,0-1-1,0 1 0,0 0 1,0 0-1,0-1 0,-1 1 1,1 0-1,0-1 0,0 1 1,0-1-1,1 0 0,-2 0 2,11-8 0,-1-1-1,0 0 1,0-1-1,-1 0 1,14-23-1,-17 19 9,0-12 9,-1 1 1,-2 0 0,1-29-1,-4 44-9,0 5 5,-1 0 0,1 1 0,-1-1 0,0 1 0,-3-7 0,0-5 39,0 1 1,-2-1-1,0 1 0,-1 1 1,-15-27-1,22 41-32,-1 0 1,1 0-1,-1 1 0,0-1 1,1 0-1,-1 1 0,0-1 1,0 0-1,0 1 0,1-1 1,-1 1-1,0-1 0,0 1 1,0-1-1,0 1 0,-1-1 1,1 1-5,1 0 0,-1 0 0,1 0 1,-1 0-1,1 0 0,-1 1 0,1-1 0,-1 0 1,1 0-1,-1 0 0,1 1 0,-1-1 0,1 0 1,0 0-1,-1 1 0,1-1 0,-1 0 1,1 1-1,0-1 0,-1 1 0,1-1 0,0 0 1,-1 1-1,0 1 16,0 0 0,1 0 0,-1 0 0,0 0 0,1 0-1,-1 0 1,1 0 0,-1 0 0,1 0 0,0 0 0,0 0 0,0 3 0,1 0 1,0 0-1,0 0 1,1 0 0,-1 0-1,1 0 1,0-1 0,0 1-1,1-1 1,-1 1 0,1-1 0,0 0-1,0 0 1,1 0 0,-1 0-1,1-1 1,0 1 0,0-1-1,0 0 1,0 0 0,9 4-1,-1 0-9,34 19 118,-10-7 63,55 36 0,-80-46-181,-5-4 4,0 0 0,0 1 1,0 0-1,6 8 1,-6-7 12,0-1-24,0 0 1,-1 0-1,0 1 1,-1-1-1,0 1 0,0 1 1,0-1-1,-1 0 1,0 1-1,4 12 1,-3 0 12,-1 0 0,-1 0-1,-1 0 1,-1 0 0,0 1 0,-2-1 0,-4 23 0,5-37-15,0-3-9,0 0 1,1 0-1,-1 0 0,1 0 0,0 0 1,0 0-1,0 0 0,0 0 0,0 0 1,1 0-1,-1-1 0,1 1 0,0 0 1,2 5-1,-3-8-3,1 1 0,-1 0 1,1-1-1,0 1 0,-1 0 0,1-1 1,0 1-1,-1-1 0,1 1 0,0-1 1,-1 1-1,1-1 0,0 1 1,0-1-1,0 0 0,0 1 0,-1-1 1,1 0-1,0 0 0,0 0 0,0 0 1,0 0-1,0 0 0,0 0 0,-1 0 1,1 0-1,0 0 0,0 0 0,0 0 1,0-1-1,0 1 0,-1 0 0,2-1 1,12-3 7,-4 2-6,0-2-1,0 1 1,0-1 0,-1 0-1,12-8 1,23-16 9,3-14-8,-5-5 1,0-5-3,-4 4-2,-5 11 0,-26 26 0,0 1 0,23-15 0,-28 24-1,0-1 0,-1 1 0,1 0 1,0-1-1,0 1 0,0 0 1,1 0-1,-1 0 0,0 0 1,0 1-1,0-1 0,1 1 0,-1-1 1,4 1-1,-5 0-11,0 2 9,0 0 0,-1 0 0,1 0 0,0 0 1,0 0-1,1 0 0,-1 0 0,0 0 0,1 0 0,-1-1 0,4 4 1,23 19-44,-18-18 35,0-1-1,0-1 1,0 0 0,1 0 0,-1-1-1,1 0 1,0-1 0,12 1 0,-18-3 7,0 0 0,0 0 0,0-1 0,0 0 0,-1 0 1,1 0-1,0 0 0,0-1 0,-1 0 0,1 0 0,4-3 1,-3 2-5,-1 1 1,-1-1 0,0 0 0,0 0-1,-1 0 1,1 0 0,-1 0-1,1-1 1,-1 0 0,0 0 0,0 0-1,-1 0 1,1 0 0,1-5 0,0 3 0,0-1 0,0-1 0,-1 1-1,0-1 1,0 0 0,0 0-1,-1 0 1,2-12 0,-3 15 4,-1 1 1,0 1 0,1-1 0,-1 1 0,0-1 0,-1 1 0,1-1-1,-1 0 1,1 1 0,-1-1 0,0 1 0,0 0 0,-1-1 0,-2-5 0,2 5 0,-5-4-3,-19-10 4,20 16 1,0-1 0,-1 1 0,1 0 0,0 0 0,-7-1 0,0 2 0,1 0 0,-25 1 0,-42 9 0,56-5 0,-37 13 0,44-11 0,0 1 1,-25 15-1,26-12 1,0 1 1,1 1-1,0 0 0,1 1 1,-18 24-1,29-35 0,1-1-1,-1 1 1,1 0 0,0 0-1,0 1 1,0-1 0,0 0-1,0 0 1,0 3 0,-10 32 5,-8 70 0,19-75 14,7 3-11,0-1 1,16 40 0,-22-71-8,-1-1 1,1 0-1,0 0 1,0 0-1,1 0 1,-1 0-1,0 0 0,1 0 1,-1-1-1,3 3 1,24 23 17,63 43 0,-61-54 21,138 43 18,-134-51-38,132 5 12,-133-15-18,50-12 4,17-10-14,-8-7 0,-72 24-4,-1-2-1,21-13 1,-25 12-2,-2 0 1,0-2 0,0 1 0,-1-2 0,0 0-1,16-23 1,-15 13-5,-6 8 4,0 1 0,-1 0 0,0-1 0,-1 0 0,-1 0 0,0-1 0,3-24 0,-3-13 0,-4 46 1,0-1 0,-1 0 1,-2-15-1,2 21 2,0-1-1,1 0 1,-1 1 0,0-1-1,-1 1 1,1-1 0,0 1-1,-1 0 1,0-1 0,1 1 0,-1 0-1,0 0 1,0 0 0,0 0-1,0 1 1,0-1 0,-1 0-1,1 1 1,0 0 0,-1-1-1,1 1 1,-1 0 0,0 0-1,1 1 1,-1-1 0,0 0 0,1 1-1,-1 0 1,-4-1 0,4 1 3,0 1 0,1-1 0,-1 0 1,0 1-1,0 0 0,1-1 1,-1 1-1,0 0 0,1 0 0,-1 1 1,1-1-1,-1 0 0,1 1 1,0 0-1,-1-1 0,1 1 0,0 0 1,0 0-1,1 0 0,-1 1 1,0-1-1,0 0 0,1 1 0,0-1 1,-1 1-1,1-1 0,0 1 1,0 0-1,1-1 0,-1 1 0,0 4 1,-1 5 10,0 0 0,1 0 0,0 1 0,3 21 0,-2-32-17,1 15 27,2 1 0,0-1 1,1 0-1,8 25 0,-7-27-13,5 13 66,16 31 0,-19-44-41,0 1 0,6 22 0,-12-31-25,0 0 0,0 1 0,0-1 0,-1 0 1,-1 1-1,1-1 0,-1 0 0,0 1 1,-1-1-1,1 0 0,-6 13 0,5-16-5,-1-1-1,1 0 1,0 0-1,-1 0 0,0 0 1,0-1-1,1 1 1,-2-1-1,1 1 0,0-1 1,0 0-1,-1 0 1,1-1-1,-1 1 0,1-1 1,-6 2-1,4-2 2,1 1-1,0 0 0,0 0 0,-1-1 1,1 0-1,0 0 0,-1 0 0,1-1 0,0 1 0,-6-1 0,-6 0 4,-1 2-5,7-1 2,0 0 0,0-1 0,-18-2 0,16 2 4,2 0-8,0 0-1,0-1 1,0-1-1,0 1 1,0-1 0,1-1-1,-1 0 1,-14-7 0,-9-9 8,31 17-13,-1 0 0,0 0 1,1 0-1,0 0 0,-1-1 1,1 0-1,0 1 0,0-1 0,-1-3 1,2 3-1,0 0-1,0 0 1,1 0 0,-1 0 0,1 0 0,0 0 0,0-1 0,0 1 0,0 0 0,1 0 0,-1 0 0,1 0 0,0 0 0,0 0 0,0 0 0,0 0 0,3-5 0,-3 5-1,8-12-4,64-75-7,-36 47-71,50-43 0,-54 56-35,-28 26 117,200-176-643,-188 167 603,1-1-101,32-16 1,25-13-186,-74 42 302,0 0 0,1 0 0,-1 0 0,0 1 0,1-1 0,-1 1 0,1-1 0,-1 1 1,1-1-1,-1 1 0,1 0 0,-1-1 0,1 1 0,-1 0 0,1 0 0,-1 0 0,1 1 0,-1-1 0,1 0 0,2 1 0,-3 0 8,2 3-123,-1 2 87,-1 1 29,1-1-1,-1 1 1,-1 0 0,1 0 0,-1 0 0,0-1-1,-1 1 1,-2 11 0,-20 105-85,12-81 31,1 0 28,-7 50-1,16-82 40,-1 0 0,2-1 0,-1 1 0,1 0 0,1 0 0,-1-1 0,2 1 1,-1-1-1,6 17 0,-1-23-8,20 0 4,23-1 13,-40-3 3,1 0 0,-1-1 0,1 0 0,-1 0 0,0-1 0,1 0 1,-1-1-1,-1 0 0,1 0 0,0-1 0,-1 0 0,12-10 0,-10 7 2,22-22 28,-17 12-8,-2-1 0,0 0 0,14-26 0,-26 42 25,1 8-35,5 21-1,-1 11-8,2 2 1,3-7-3,10-6-2,-18-23 0,1 0 0,-1 0 0,1 0 0,0 0 0,7 3 0,-4-3 0,-1-1 0,1 0 0,-1 0 0,13 1 0,-2-1 0,33 0 0,-16-5-1,0-2 1,51-13-1,-82 18 0,1-1 0,-1 0 0,0-1 1,1 1-1,-1-1 0,5-2 0,24-17-5,52-42 1,-66 42-8,-10 9 7,7-11-5,-1-1 1,0-1 0,16-44 0,48-154-53,-70 198 61,-3 11-3,-1-1 0,4-24 0,6-56-6,-13 94 11,-1 0 0,0 0-1,1 0 1,-1 0 0,0 0 0,0 0-1,0 0 1,0-1 0,0 1-1,0 0 1,0 0 0,-1 0 0,1 0-1,0 0 1,0 0 0,-1 0-1,1 0 1,-1 0 0,1 0 0,-1 0-1,-1-2 1,1 2 0,1 0 0,0 1 0,-1 0 0,1 0 0,0 0 0,0-1 0,0 1 0,-1 0 0,1 0 0,0 0 0,0 0 0,-1-1 0,1 1 0,0 0 0,-1 0 0,1 0 0,0 0 0,0 0 0,-1 0 0,1 0 0,0 0 0,-1 0 0,1 0 0,0 0 0,-1 0 0,1 0 0,0 0 0,0 0 0,-1 0 0,1 0 0,0 0 0,-1 0 0,1 1 0,0-1 0,0 0 0,-1 0 0,1 0 0,0 0 0,0 1 0,-1-1 0,1 0 0,0 0 0,0 1 0,-6 4 0,1 1 0,0 0 0,1 0-1,0 0 1,0 1 0,-5 10 0,5-10-1,-17 30-5,7-11 4,1 0-1,-14 36 1,-21 80-1,40-110-3,5-16 3,-3 15 0,2 1 0,0 0 0,2 38 0,5-10 2,-1-46 1,0 0 0,5 17 0,9 12 0,-14-39 0,0 0 0,0 0 0,1-1 0,0 1 0,5 5 0,-4-5 0,1-1 0,0 0 0,0 0 0,0 0 0,0-1 0,0 0 1,0 0-1,1 0 0,10 1 0,-12-2 1,13 1 13,17-5-4,34-8 1,-46 4 17,-10 1-14,-1 2-8,0-1 1,-1 0-1,0-1 1,0 0-1,0-1 1,-1 0-1,0 0 1,15-16-1,64-92 38,-70 85-25,-2 0 1,22-53-1,-29 61-14,17-44 35,-19 45-34,16-51 57,-21 68-62,4-15 63,0 0-1,-2 0 1,4-28 0,-8 44 24,-3 5 4,-1 1-66,0 0 0,1 0 0,-1 0 1,1 0-1,0 1 0,0-1 0,-5 8 0,-4 7 0,-1 1 0,2 0 1,1 1-1,0 0 0,2 1 0,-8 24 0,3 26-22,8 7 1,5 0-3,4-11-2,3-18 0,-6-37 0,-1-8 0,1 1 0,0-1 0,0 1 0,0-1 0,0 0 0,1 0 0,-1 1 0,5 5 0,6 18-1408,-8-14-5632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5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9688,'35'-9'189,"53"-5"0,-18 4-47,75-11-53,-117 15-41,103-39 23,-106 33-30,110-90-1221,-60 39-4993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5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9688,'2'1'168,"0"1"-152,0 0 0,1 0 1,-1 0-1,0 0 1,-1 0-1,1 1 0,0-1 1,-1 1-1,1-1 1,-1 1-1,0-1 0,1 1 1,0 3-1,6 14 299,44 98 114,31 76 190,-69-157-499,38 176 32,-45-167-112,10 167 14,-18-175-19,-38 149 17,26-151-24,6-21-17,-5 10-1,0 0 0,-2-1 0,0 0 1,-2-1-1,-24 28 0,37-48-6,-34 39 29,-47 41 1,-72 55 102,127-114-103,27-22-25,-6-6-1447</inkml:trace>
  <inkml:trace contextRef="#ctx0" brushRef="#br0" timeOffset="1">1119 695 9688,'3'86'729,"-8"-56"-689,-1-14-260,-1 1 1,0-1-1,-2 0 1,1-1-1,-2 0 0,-15 19 1,-2 2-5701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2:5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1320 1 6904,'-6'23'0,"-9"27"1,-44 132 10,42-139 10,-112 183 24,97-179 29,-145 210 60,167-242-17,-22 26 0,-94 101 116,-18-5-109,126-120 70,-25 17 0,-292 188-723,159-118-4471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0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0 484 2784,'0'0'309,"4"-1"6,82-41 988,-65 34-1122,0 0 0,21-13 1,-18 8-28,232-99 746,-220 98-614,72-18 1,-28 12 64,182-72 512,-237 81-824,40-20 235,-40 19-188,-5 3-204,-1-1 0,0-1 1,26-19-1,-37 23-5162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00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1 751 10224,'1'-3'3,"-1"0"1,1 0 0,0 0 0,1 1-1,-1-1 1,0 0 0,1 1 0,0-1-1,-1 1 1,1-1 0,0 1 0,0 0-1,1 0 1,2-3 0,-1 1 32,10-9 130,0 0 0,0 1 0,26-16 0,-21 15-88,10-7 194,1 0-1,37-17 0,-43 24-203,10-5 199,44-17 0,31-15 27,65-43-6,-141 71-88,-18 11-121,7-4-12,-2-1 0,0-1 0,0-1 0,-2-1 0,26-33 0,-21 18 152,-1-2 0,22-48 0,-43 84-200,-1-1 0,1 0 0,-1 0 0,1 1 0,-1-1 0,0 0 0,1 0 0,-1 0 0,0 0 0,0 0-1,1 1 1,-1-1 0,0 0 0,0 0 0,0 0 0,0 0 0,0-1 0,-1 2-10,0 0 0,1 0 0,-1 0 0,1 0 0,-1 0 0,1 0 0,-1 0 0,1 0 0,-1 0-1,1 0 1,-1 0 0,1 1 0,-1-1 0,1 0 0,-1 0 0,1 1 0,-1-1 0,1 0 0,0 1 0,-1-1 0,0 1 0,-42 36 198,28-23-109,-2 3-71,-39 30 141,-85 61 10,43-32 16,75-58-178,13-10 9,0 0 0,1 1 1,-17 19-1,11-10 18,1 0 1,0 1-1,2 1 0,0 0 1,-17 42-1,29-62-42,0 0 0,0 1 0,0-1 0,0 0 0,-1 0 0,1 1 0,0-1 0,0 0 0,0 1 0,0-1 0,0 0 0,0 1 0,0-1 0,0 0 0,0 0 0,0 1 0,1-1 0,-1 0 0,0 1 0,0-1 0,0 0 0,0 0 0,0 1 0,0-1 0,1 0 0,-1 0 0,0 1 0,8 10 9,0 0 1,1-1-1,11 10 0,-3-8 5,14-1-7,0-1 0,39 7 0,-37-14 0,141-14 5,-141 4-18,237-68-99,-238 65 96,-8 3-48,32-15 0,-26 10 36,177-78-348,-207 90 362,1 0 0,0 0 0,0 0 1,-1-1-1,1 1 0,0 0 0,0-1 0,-1 1 0,1 0 0,0-1 1,-1 1-1,1-1 0,-1 1 0,1-1 0,-1 0 0,1 1 1,-1-1-1,1 1 0,-1-1 0,1 0 0,-1 1 0,0-1 1,1 0-1,-1 0 0,0 1 0,0-1 0,1 0 0,-1 0 1,0 1-1,0-1 0,0 0 0,0 0 0,0 0 0,0 1 1,0-1-1,-1-1 0,-3 0-86,-5 1 46,1 0 27,0 0-1,-1 1 1,1 0-1,0 1 1,0-1-1,0 2 1,-15 3 0,-107 30-88,116-31 84,0 0-1,0 2 1,-13 6 0,6-1 9,4-3 7,-36 20-20,21-9 7,7-2 16,14-4 4,11-4 0,10 1 0,10-1 1,19-2 4,21-5-2,-21-5 2,-1-2 1,1-1-1,41-12 0,-59 10 8,0-1-1,0 0 1,0-2-1,18-12 1,-30 18-9,-7 5 1,10 37-3,-9-35-3,0 1 1,0 0 0,0-1 0,0 1-1,0-1 1,1 0 0,-1 0 0,1-1-1,6 4 1,32 7-5,-33-10 2,14 3-9,13-3 5,67-6-1,-72-2-17,129-39-7,-130 33 0,95-56-7,-105 53 13,3-9 7,25-35 0,-38 40-7,8-32-9,21-101 0,-35 127 19,1-38 0,-7 51 12,-3 10-2,-10 17-1,7-6 6,-18 30-6,-7 14 6,-16 18 1,-3 7 0,3-2 0,7-3 0,8-2 0,29-57 0,1-1 0,0 1 0,-2 18 0,5-18 0,0 0 0,2 26 0,1-21-1,1-1 1,0-1 0,7 20-1,-9-35-31,0 1-1,0 0 1,0-1 0,1 1-1,-1-1 1,0 1-1,1-1 1,0 1 0,-1-1-1,1 0 1,0 0-1,3 2 1,1 2-1301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04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4312,'5'0'0,"20"-9"0,93-58 382,-111 63-368,11-4 251,-17 8-253,-1 0 0,0 0-1,1 0 1,-1 0 0,0 0 0,0 0 0,1 0-1,-1 0 1,0 0 0,1 0 0,-1 0 0,0 0-1,1 1 1,-1-1 0,0 0 0,0 0 0,1 0-1,-1 0 1,0 1 0,0-1 0,1 0 0,-1 0-1,0 0 1,0 1 0,0-1 0,1 0 0,-1 0 0,0 1-1,0-1 1,0 1 0,1 2 52,-1 0 0,0 0 0,0 0 0,0 0 0,0 0 1,0 0-1,-1 0 0,0 3 0,-2 10-63,-2 45 211,-13 59-13,8-66-79,-23 67 1,7-26-41,25-88-71,0-1 1,0 1-1,0 0 0,1-1 1,0 1-1,0-1 0,1 1 1,-1 0-1,1-1 0,1 1 0,2 6 1,-2-5-2,4 3 40,-5-9-36,0 0-8,1 0-1,-1 0 1,1-1-1,-1 1 0,1-1 1,0 1-1,-1-1 1,1 0-1,0 0 0,0 1 1,0-1-1,0 0 0,0-1 1,0 1-1,0 0 1,0-1-1,0 1 0,1-1 1,-1 1-1,0-1 1,0 0-1,0 0 0,1 0 1,-1 0-1,0-1 1,0 1-1,0-1 0,4 0 1,36-17 36,20-17-31,72-54-796,-67 42-3179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0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4128,'1'-1'4,"0"1"0,0 0-1,0 0 1,0 0 0,0 0 0,0 1 0,0-1-1,0 0 1,0 0 0,0 1 0,0-1 0,0 0 0,0 1-1,0-1 1,0 1 0,-1-1 0,1 1 0,0-1 0,0 1-1,0 0 1,-1 0 0,1-1 0,0 1 0,-1 0-1,1 0 1,0 0 0,-1-1 0,1 1 0,-1 0 0,0 0-1,1 2 1,15 42 205,-13-35-172,1 1-21,26 98 529,-27-95-511,2 25 236,-8 84 506,3-107-746,-2 67 579,2-82-587,0 0 0,0 1-1,0-1 1,1 0 0,-1 1 0,0-1 0,1 0 0,-1 0 0,0 1 0,1-1-1,-1 0 1,1 0 0,0 0 0,-1 0 0,1 1 0,0-1 0,0 0 0,0 0-1,0 0 1,1 1 0,-1-2-3,0 0 1,0 0-1,0 1 0,0-1 0,0 0 1,0 0-1,0 0 0,0 0 0,-1 0 1,1 0-1,0-1 0,0 1 0,0 0 1,0 0-1,0-1 0,0 1 0,0 0 1,0-1-1,0 1 0,1-2 0,4-2 58,-1-1 0,1 1 0,0-2 0,8-9 0,-6 6-52,13-18 167,-7 2-1,11-26-1,-1 1 156,-22 44-267,-1 2-39,0 1 0,0-1 0,1 1 0,-1 0 1,1 0-1,2-5 0,-3 8-32,-1 0 1,0-1 0,1 1 0,-1 0 0,0 0-1,1 0 1,-1-1 0,1 1 0,-1 0-1,0 0 1,1 0 0,-1 0 0,1 0-1,-1 0 1,1 0 0,-1 0 0,0 0-1,1 0 1,-1 0 0,1 0 0,-1 0 0,1 0-1,-1 0 1,0 0 0,1 0 0,-1 0-1,1 1 1,-1-1 0,0 0 0,1 0-1,-1 0 1,0 1 0,1-1 0,-1 0-1,0 1 1,1-1 0,-1 0 0,0 1-1,0-1 1,1 0 0,-1 1 0,0-1 0,0 1-1,9 17 157,-6-10-137,-2-4-11,-1-1 1,1 0 0,0 1-1,-1-1 1,0 0 0,0 1 0,0-1-1,-1 6 1,-10 113 162,10-115-159,-5 39 85,-1 0 0,-25 85 0,26-109-67,-4 13 12,-1 0 0,-21 46 0,14-47-9,3-7 64,2 1 0,-20 57 0,31-78-58,7-9-31,62-53-1325,-25 21-5305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0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1 372 6280,'7'-2'11,"0"0"0,-1 1 0,1 0 0,0 0 0,0 0 0,1 1 0,-1 0 0,0 1 0,0-1 0,0 1 0,13 4 0,-10 2 89,-1 2-44,-1 0-1,0 0 1,-1 1 0,0 0-1,0 1 1,-1-1 0,-1 1-1,7 18 1,-7-17-25,-4-8-1,1 0 1,-1 1 0,0-1-1,0 0 1,-1 0 0,1 1-1,-1 7 1,0 8 93,-2 1 1,0-1-1,-2 0 0,0 0 0,-7 20 0,7-25-86,-14 26 242,15-34-221,-18 33 220,20-37-251,-1 0 0,0 0 0,0-1 0,0 1 0,0-1 0,0 1 0,-1-1 0,1 0 0,-1 0 0,1 0 0,-5 2 0,6-4-15,0 0 0,1 0 0,-1 0 0,0 0 0,0-1-1,1 1 1,-1 0 0,0 0 0,1-1 0,-1 1 0,0-1-1,1 1 1,-1-1 0,1 1 0,-1-1 0,1 1 0,-1-1-1,1 1 1,-1-1 0,1 0 0,-1 1 0,0-2-1,-6-10 13,3 5 5,1-1 0,0 1 0,0-1 0,0 0 0,1 0 0,-1-12 0,0 8-14,1 3-3,0 0 1,0-1-1,1 1 1,1-1-1,-1 1 0,2 0 1,-1-1-1,1 1 1,3-11-1,-3 13-5,-1 2 3,1 0-1,0 0 0,0 1 1,1-1-1,-1 0 0,1 0 1,0 1-1,4-8 0,3-4 4,27-52 37,76-117 33,-80 147-75,-20 29 18,-10 7-25,0 1 0,0 0 0,0 0 0,1 0 0,-1 1-1,0-1 1,1 0 0,-1 1 0,0 0 0,1-1 0,-1 1 0,1 0 0,-1 0 0,1 0 0,-1 1 0,0-1 0,1 0 0,2 2 0,2 5 26,-2 4-16,-1-1 1,0 1-1,-1-1 0,0 1 0,-1 0 1,2 19-1,-2-7 12,-3 44-1,0-48 2,-2-1 0,-7 31-1,8-39-16,-1-1 8,0 0 0,-1-1 0,0 1 0,0-1 0,-1 0 0,0 0 0,0 0 0,-1-1 0,-12 13 0,-5 8 36,21-25-4,4-6-42,-3 3 1,1 0-7,0 0 0,0-1 0,0 1 1,0 0-1,0 0 0,0 0 0,0 0 0,0 0 1,0 0-1,0 0 0,0 0 0,0 0 0,0 0 1,0 0-1,0 0 0,0 0 0,0 0 0,0-1 1,0 1-1,0 0 0,0 0 0,0 0 0,0 0 0,0 0 1,0 0-1,0 0 0,0 0 0,0 0 0,0 0 1,0 0-1,0 0 0,0 0 0,0-1 0,0 1 1,0 0-1,0 0 0,0 0 0,0 0 0,0 0 1,0 0-1,0 0 0,0 0 0,0 0 0,-1 0 0,1 0 1,0 0-1,0 0 0,0 0 0,0 0 0,0 0 1,0 0-1,0 0 0,0 0 0,0 0 0,24-26 5,69-49-37,-38 31-6,58-66-235,-30 42 129,-79 65 129,-1 1 1,0 0-1,1 0 0,-1 0 1,1 1-1,0-1 0,-1 1 1,1 0-1,0 0 1,0 0-1,0 0 0,0 1 1,0 0-1,-1-1 0,1 2 1,0-1-1,7 1 0,-9-1 7,-1 1-2,0-1 0,1 0 0,-1 0 0,0 1 0,1-1 0,-1 1 0,0-1 0,0 1 0,1 0 0,-1-1 0,0 1 0,0 0 0,0 0 0,0 0 0,0 0 0,0 0 0,0 0 0,0 0 0,1 1 0,1 3-17,4 2-27,-1 1 0,0 0 0,-1 0 0,8 13 0,-10-14 19,1 0 1,0-1-1,0 0 0,1 0 0,9 10 1,-12-16 30,-1 1 0,1 0 0,0-1 0,0 1 0,-1-1 0,1 0 0,0 1 0,0-1 0,0 0 0,0 0 0,-1 0 0,1 0 0,0-1 0,0 1 0,0 0 0,0-1 0,-1 1 0,1-1 0,0 0 0,0 1 0,-1-1 0,1 0 0,2-2 0,15-11-3,0-9 6,-4-5 1,-6-2 1,-6 13 5,-1 1 0,-1-1-1,0 0 1,-2 1 0,-2-23 0,2 36-4,0 0 1,-1 1 0,1-1-1,-1 1 1,1-1-1,-1 1 1,0 0-1,0 0 1,0 0 0,0 0-1,0 0 1,0 0-1,-1 0 1,1 1 0,-1-1-1,-3-1 1,3 1 1,-10-3 16,-3 2-15,0 2 1,0 0 0,0 1-1,-17 1 1,31 0-4,-1-1 0,1 0 1,0 1-1,0-1 1,-1 1-1,1 0 0,0 0 1,-3 1-1,-28 16 10,2 2 1,-31 23-1,38-20 23,-72 103 20,82-103-15,4 5-13,-15 52 0,25-62 8,3 0-17,2 1 0,7 19 1,-12-37-17,1 0 1,-1-1-1,0 1 1,1 0-1,-1 0 1,1-1-1,-1 1 1,1 0-1,-1 0 1,1-1-1,-1 1 1,1-1-1,0 1 1,-1 0-1,3 0 1,11 8 11,2 0 0,-1-1 0,28 9 0,-19-12 26,116-7 13,-111-3-26,115-34 11,-116 28-3,116-57 18,-115 52-19,102-82 14,-108 74-7,-13 10-22,10-12 4,-1-1 0,-2-1 0,20-41 0,-29 52-6,6-9 2,-2 0 0,-1-1 1,-2 0-1,8-33 0,-16 58-15,-1 1-4,1 0 1,-1 0-1,0 0 1,1-1 0,-1 1-1,0 0 1,0 0 0,0 0-1,0 0 1,0 0 0,0 0-1,0 0 1,-1 0 0,1 0-1,0 0 1,-1 0 0,1 0-1,-1-2 1,-1 1 4,-3 1-3,5 1-2,-1 0 0,1 1 0,0-1 0,0 0 0,0 1 0,0-1 0,0 0 0,0 0 0,0 1 0,0-1 0,0 0 0,0 1 0,0-1 0,0 0 0,0 1 0,0-1 0,0 0 0,0 0 0,0 1 0,0-1 0,1 0 0,-1 0 0,0 1 0,0-1 0,0 0 0,0 0 0,1 1 0,-1-1 0,0 0 0,16 9 0,-11-7 0,0-1-1,0 0 1,0-1 0,0 1 0,0-1 0,0 0-1,0-1 1,6 0 0,7 0-5,234-33-19,-226 29-138,1 1 1,32 0-1,-39 4-598,31-2-5140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0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5024,'25'19'0,"-14"-14"1,0 1 1,0-2-1,1 0 1,-1 0-1,1-1 1,0 0-1,0-1 1,0 0-1,13-1 1,48 5-1,81-17 8,-126 6 39,-14 2-22,1 0-6,1-1 0,-2 0 0,1-1 0,0-1 1,-1-1-1,25-14 0,60-47-508,-46 31-2472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0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3144,'-20'66'96,"-5"43"33,16-62 103,-4 63 0,10-79-72,-2 26 264,3 87-1,3-141-387,-1 0 0,0 0 0,1 1 0,-1-1 0,1 0 0,0 0 0,0 0 0,1 0 0,-1 0 0,0 0 1,1-1-1,3 6 0,-4-7-20,0-1-15,0 1 1,0-1-1,0 1 0,0-1 0,0 0 1,0 1-1,0-1 0,0 0 0,0 0 0,0 0 1,0 0-1,0 0 0,0 0 0,0 0 1,0 0-1,0 0 0,0-1 0,0 1 1,0 0-1,0-1 0,0 1 0,0-1 1,0 1-1,0-1 0,0 1 0,0-1 0,1-1 1,-1 2-257,14-9-2938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0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9 4664,'5'-2'13,"-3"1"25,1 0 0,-1 0 0,1 0-1,-1 1 1,1-1 0,0 1 0,4-1 0,-6 1-29,0 0 1,0 0 0,0 1 0,-1-1 0,1 0-1,0 1 1,0-1 0,0 0 0,0 1 0,-1-1-1,1 1 1,0-1 0,0 1 0,-1 0-1,1-1 1,0 1 0,-1 0 0,1-1 0,-1 1-1,1 0 1,-1 0 0,1 0 0,-1-1-1,0 1 1,1 0 0,-1 0 0,0 0 0,0 0-1,1 1 1,0 7 35,1-1 0,-2 1 0,1 0-1,-1 0 1,0 0 0,-1 0 0,0 0 0,-4 13-1,3-7-30,0-3 17,0 0-1,-1 0 0,0 0 0,-1-1 0,0 1 0,-10 19 0,-6 11 53,-78 128-339,91-161-3384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0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1 6816,'3'8'120,"2"9"-82,0 0 0,-1 1 0,-1 0 0,-1 0 0,0 0 0,-2 29 0,-1-31-25,1-11 0,0 0-1,-1 0 1,1 0-1,-1-1 1,-1 1-1,1 0 1,-1 0-1,-3 7 1,-20 47 175,-33 56 0,8-31-20,-88 120 188,123-184-341,-22 28 63,18-25-37,-1 0 1,0-2-1,-2-1 0,-27 20 1,7-7 60,39-31-67,-4 2 6,37-4 157,252-50 188,-196 33-308,96-33 124,-118 28-116,-30 11-48,-13 5 15,0-1 0,0-1 0,-1 0 1,28-17-1,-46 24-114,-1 1 27,-1 0 0,1-1 0,0 1-1,-1 0 1,1-1 0,-1 1 0,0 0 0,1-1 0,-1 1 0,1-1 0,-1 1 0,1-1-1,-1 1 1,0-1 0,0 1 0,1-1 0,-1 1 0,0-1 0,0 1 0,1-1 0,-1 0 0,0 1-1,0-1 1,0 1 0,0-1 0,0 0 0,0 1 0,0-1 0,0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07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14 5656,'-8'-2'40,"-1"0"0,1 0 0,-13-5 0,20 6 81,0 1-104,0 0 0,0 0 0,1 0 0,-1 1 0,0-1 0,1 0 0,-1 0 0,0 0 0,1 1 0,-1-1 0,0 0 0,1 1 0,-1-1 0,1 1 0,-2 0 0,-2 19 90,2 1-1,0 0 0,0 0 1,4 38-1,0 10 113,-2 74 313,-4-91-181,2-39-292,1 0 0,1 0 1,1 19-1,0-13 15,2-1 1,0 0 0,1 0-1,1 0 1,8 20 0,10 0-1041,0 1-3980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0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59 404 6008,'-10'9'-41,"0"-1"1,-1 0 0,-14 7-1,22-14-44,24-1-6,102-14 288,-103 11-174,172-31 360,-158 27-335,15-2 199,243-38 106,-225 37-66,322-41 113,-302 41-120,372-34 110,-367 36-116,347-25 99,-358 27-145,293-16 91,-305 17-118,242-22 83,-255 21-97,209-19 222,-247 23-345,34-4 92,65-17 0,-107 21-98,96-30 293,-106 32-349,0 0-1,0 0 1,0-1-1,0 1 1,0 0-1,0 0 0,0 0 1,0 0-1,0 0 1,0 0-1,0-1 1,0 1-1,0 0 1,0 0-1,0 0 1,0 0-1,0 0 0,0-1 1,0 1-1,0 0 1,0 0-1,0 0 1,0 0-1,0 0 1,0 0-1,0-1 1,0 1-1,0 0 0,-1 0 1,1 0-1,0 0 1,0 0-1,0 0 1,0 0-1,0 0 1,0 0-1,0-1 0,0 1 1,-1 0-1,1 0 1,0 0-1,0 0 1,0 0-1,0 0 1,0 0-1,-1 0 1,1 0-1,0 0 0,0 0 1,0 0-1,0 0 1,0 0-1,0 0 1,-1 0-1,1 0 1,-12-5 10,-36-2-3,15 6-457,0 1-1,-65 10 1,3 3-6312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0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34 629 7536,'-7'1'7,"6"-1"-4,0 0 0,-1 0 0,1 0 0,-1 0 0,1 0 0,-1 0 0,1 0 0,0 0 0,-1-1 0,1 1 0,-1 0 0,1-1 0,0 1 0,-1-1 0,1 0 0,0 0 0,-2-1 0,7 0 57,1 0-46,91-18 59,57-5-48,-114 19 22,210-35 26,-190 31 14,279-48 39,-261 45-11,346-66 65,-336 62 8,347-61 88,-349 63-49,322-51 86,-330 54-105,275-44 60,-287 46-201,234-33 15,-244 35-67,197-33-1171,-126 20-4737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47.2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1 736 11032,'2'0'-2,"-2"0"1,1 1-1,0-1 0,0 0 0,-1 0 0,1 1 1,0-1-1,-1 1 0,1-1 0,0 0 0,-1 1 1,1-1-1,-1 1 0,1 0 0,-1-1 0,1 1 1,-1-1-1,1 1 0,-1 0 0,1 0 0,1 3 0,0-2 1,2-12 1,3-9 1,7-20-1,2-12 1,33-138 36,-35 135-30,-2 4 38,-7 27-19,2 0 0,10-27 0,-12 39-4,0 0 0,1 0 0,10-15-1,-15 23-12,0 1 0,1 0-1,-1-1 1,1 1 0,0 0-1,0 0 1,0 0-1,0 0 1,0 0 0,0 1-1,1-1 1,-1 1 0,1-1-1,-1 1 1,1 0-1,-1 0 1,1 0 0,0 0-1,-1 1 1,1-1 0,0 1-1,0-1 1,-1 1-1,1 0 1,4 0 0,-4 2-2,-1-1 0,0 1 0,1 0-1,-1 0 1,0 0 0,0 0 0,0 0 0,-1 0 0,1 0 0,0 1 0,-1-1 0,0 0 0,2 4 0,-2-4 2,6 9 20,0 0 0,-1 1 0,6 17 0,-4-13-19,3 6 26,15 45 0,21 60 12,-37-98-54,7 32-1,3 9-11,-19-66 11,1 0 0,-1-1 1,1 1-1,0-1 0,1 1 0,-1-1 0,0 1 0,1-1 1,0 0-1,0 0 0,0-1 0,0 1 0,7 4 0,-8-6 6,0 1-1,1-1 0,-1 0 0,1 0 0,-1 0 0,1-1 1,0 1-1,-1-1 0,1 1 0,0-1 0,0 0 0,-1 0 0,1 0 1,0 0-1,-1 0 0,1-1 0,0 1 0,4-2 0,13-10-3,-12 5 4,28-21 1,6-7 0,-1 0 1,-6 4 1,-15 13 9,0 0 1,2 1-1,33-19 1,-54 35-11,0 0 1,1 1-1,-1-1 1,0 1-1,1-1 1,-1 1-1,1 0 1,-1-1-1,0 1 1,1 0-1,-1 0 1,1 0-1,-1 0 0,1 0 1,-1 1-1,1-1 1,-1 0-1,3 1 1,-1 1 0,1 0 0,-1 0 0,0 0 1,0 0-1,0 0 0,0 0 0,0 1 1,3 4-1,9 11 10,-1 7-8,-1 3 1,0-1-3,-11-23-7,0 0 0,1 0 1,0-1-1,0 0 0,0 1 1,0-1-1,0 0 0,1 0 0,0-1 1,-1 1-1,1-1 0,0 0 1,0 0-1,0 0 0,0 0 1,1-1-1,-1 0 0,0 1 1,1-2-1,-1 1 0,1 0 1,-1-1-1,1 0 0,-1 0 0,1 0 1,-1-1-1,1 1 0,-1-1 1,0 0-1,1-1 0,-1 1 1,4-3-1,6-1-2,0-2 1,13-8-1,-10 1 6,-15 11 4,1-1 1,-2 0 0,1 1 0,0-1 0,-1 0-1,0 0 1,1 0 0,-2 0 0,1 0-1,0 0 1,-1 0 0,0-1 0,0 1 0,0-5-1,-1-2 16,0 0 1,-1 0-1,-6-20 0,8 30-15,-1 1 1,1-1-1,0 1 0,-1-1 1,1 1-1,0-1 0,-1 1 1,1-1-1,-1 1 1,1-1-1,-1 1 0,1 0 1,-1-1-1,1 1 0,-1 0 1,0-1-1,1 1 0,-1 0 1,1 0-1,-1 0 0,0 0 1,1-1-1,-1 1 0,0 0 1,1 0-1,-1 0 1,0 0-1,-1 0 7,-4 0-1,0 1 0,0-1 1,0 1-1,0 1 0,0-1 0,0 1 0,1 0 0,-1 0 0,1 0 0,-1 1 0,1 0 0,0 0 0,0 0 1,0 1-1,-7 7 0,5-6-6,-1 2 6,0 0 0,1 0 1,0 0-1,0 1 1,1 0-1,0 1 0,0-1 1,-5 12-1,5-8-6,3-9-3,1 1 0,0 0 0,0-1 1,0 1-1,0 0 0,1 0 0,-1 0 0,1 1 0,-1 6 1,-1 3-1,1-5 0,1 0 0,-1 0-1,1 14 1,1-15 0,0 0 0,1 0 0,0-1 0,4 12 0,-2-10 0,0 0-1,1 0 0,7 12 1,-5-11-1,0 0 0,15 16 0,-15-20 0,1 1 0,-1-1 0,15 10 0,-16-13 0,0 0 0,1 0 0,-1 0 0,1-1 0,0 0 0,7 2 0,-6-3 0,0 0 0,1 0 0,-1-1 0,0 0 0,10-1 0,47-11 0,15-13 1,9-12 4,3-11-2,-60 28-1,-1-1 0,-2-1 0,27-26 0,-35 24 5,5-20-3,23-57 1,-38 69 3,-7 21-5,7-31 6,-2-1 0,4-60 1,-11 91-8,2-23 13,-3-41 0,-1 66 2,1 0 1,-1 0-1,-1 1 0,0-1 0,0 1 1,-1-1-1,0 1 0,-1 0 1,0 0-1,-7-11 0,10 18-6,-1 0-1,0 1 0,0-1 0,0 1 0,0 0 1,0-1-1,0 1 0,0 0 0,0 0 1,-1 0-1,1 0 0,0 1 0,0-1 0,-1 1 1,-3-1-1,3 0 2,1 1-3,0 1-1,0-1 0,0 0 0,0 0 1,0 1-1,0-1 0,0 1 0,0 0 1,0-1-1,0 1 0,0 0 0,1 0 1,-1 0-1,0 1 0,1-1 1,-1 0-1,0 1 0,1-1 0,0 1 1,-3 2-1,3-3 0,0 1 0,-1 0 1,1-1-1,-1 1 0,1 0 1,0 0-1,0 0 1,0 0-1,0 0 1,0 1-1,0-1 1,1 0-1,-1 4 1,-2 6 7,-2 1-6,-6 38 26,-14 92-3,21-111-25,-1 45 4,6 6-9,4-48-6,2-1 1,1 0-1,2 0 1,25 58 0,-31-82-5,1-1 1,0 1 0,0-1-1,1-1 1,12 15 0,-11-14-3,-3-4-4,0-1-1,0 0 1,0 0 0,0 0-1,1 0 1,-1-1 0,10 6-1,-5-3 0,-5-5 4,-1 1 1,0-1-1,1 0 1,0 0 0,-1 0-1,1-1 1,-1 1-1,1-1 1,0 0-1,0 0 1,-1 0 0,1 0-1,7-2 1,-6 1-2,3 0-2,0 0 0,0-1 0,0 0 0,0-1 0,0 0 0,0 0 0,-1 0 0,10-7 0,-6 5 3,76-45-444,-66 37-674,30-20-6272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01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0 450 10040,'17'-11'76,"0"0"0,1 2 0,0 0 0,0 1 0,0 1 0,1 1 0,35-7 0,0 5 242,96-3 0,-52 16-81,-68-2-149,0 1 1,0 1-1,0 1 0,29 11 0,-52-13-72,-1 0 0,0 1 0,1-1 0,-2 1 0,1 1 0,0-1 0,-1 1 0,0 0 0,-1 0 0,1 1 0,4 8 0,-4-6-8,-2-5-2,-1 0-1,0 1 1,0-1-1,-1 1 1,0 0-1,1-1 1,-1 1-1,-1 0 1,1 0-1,-1 0 1,0-1-1,0 7 1,0-5 2,0-4 23,9 2 12,-5-7-32,1 1 0,-1-1 0,1 0 1,-1 0-1,0-1 0,-1 1 0,1-1 1,5-6-1,-4 3 8,0-1 0,-1 1 0,0-1 0,0 0 0,-1 0 0,0-1 0,0 1 0,3-15 0,-5 16-5,-1 0 1,1 0 0,-1 0-1,0 0 1,-1 0 0,1 0-1,-1 0 1,-1 1 0,1-1-1,-1 0 1,-5-10 0,7 16-10,-1 0 1,0 0-1,1-1 1,-1 1 0,0 0-1,0 0 1,0 0 0,0 0-1,0 0 1,0 0-1,-1 0 1,1 0 0,0 0-1,0 1 1,-1-1-1,1 0 1,0 1 0,-1-1-1,-1 0 1,-2 0 8,-3-3-2,6 2-6,0 1-1,-1 0 1,1 0 0,-1 1 0,0-1-1,1 0 1,-1 1 0,0 0 0,1-1 0,-1 1-1,0 0 1,-4 1 0,-107 8 82,86-4-40,-39 16 5,-112 52 1,114-33-50,54-31-5,1-1 1,0 1 0,0 1 0,1 0-1,-16 21 1,19-16-5,3 10 3,0 31 0,3-52 0,0 1 0,1-1 0,0 0 0,0 1 0,0-1 0,0 0-1,0 0 1,1 0 0,0 0 0,0 0 0,0 0 0,0-1 0,1 1 0,-1 0 0,6 5 0,-6-8 0,-2 0 1,1-1-1,-1 1 1,1-1-1,-1 1 1,1-1-1,-1 1 1,1-1-1,0 1 1,-1-1-1,1 0 1,0 1-1,-1-1 1,1 0-1,0 0 1,-1 1-1,2-1 1,24 6-10,0-1 1,38 1-1,-31-6-21,140-27-4,-140 16 23,42-21-1,2-13 12,57-48 3,-98 66 6,52-51 1,-65 56-6,-1-1 12,144-185 104,-110 138-20,-47 59-73,2-1 39,0-1 0,-1 0 1,15-27-1,-24 38-10,-12 10 51,-47 79-37,32-41-65,12-14-9,0 1 0,2 0 0,-12 55 0,21-76 0,0-6 0,2 1 0,-1-1 0,1 1 0,0 0 0,0 0 0,1 0 0,0-1 0,0 1 0,0 0 0,1 0 0,2 8 0,33 78-78,-35-91 84,-1-1-1,1 1 1,-1-1-1,0 1 1,0-1-1,0 1 1,0-1-1,0 1 1,0 0-1,0-1 1,0 3-1,-2 2 1,-3 23 0,-7 3 0,-8 0 0,-3-4 0,-19 14 6,30-25 4,12-17-10,0 1 0,-1-1 0,1 0 0,0 1 1,0-1-1,0 0 0,0 1 0,0-1 1,0 0-1,0 0 0,0 1 0,0-1 1,0 0-1,0 1 0,0-1 0,0 0 1,0 1-1,0-1 0,0 0 0,0 1 1,0-1-1,0 0 0,1 1 0,-1-1 1,0 0-1,0 1 0,1-1 0,2 4-52,1-1 0,0 0 0,0 0 0,1-1 0,-1 1 0,1-1 0,-1 0 0,1 0 0,0 0 0,0 0 0,6 0 0,3 2-945,41 15-7116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12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285 181 4128,'0'0'25,"-1"9"1,-6 44 91,-8 49 20,3-5 120,-3 18-83,5-53-95,-38 191 486,30-188-208,17-62 24,0-3-139,-6 3 7,5-7 7,0-73 394,10-111 0,-7 162-615,9-54 205,13-71 30,-15 125-75,-3 13-108,-1 1-41,0 1 0,2-1 1,-1 1-1,1 0 0,1 1 0,0 0 0,16-19 0,-16 21 39,-2 3-55,-1-1 0,2 1 0,-1 0 0,0 0 0,1 0 0,0 1 0,0 0 0,0 0 0,1 0 0,9-3 0,5 1 76,36-4 0,-42 11-6,5 4-34,30 14 1,-38-11 1,-5 1-49,-1 1 1,0-1-1,0 1 1,6 16-1,-9-10 35,-11 81 16,2-75-36,-58 94 10,46-94-23,8-13-12,0 1-3,-1 1 0,0-2 0,-1 0 0,0 0 0,-1-1 0,0-1 0,0 0 0,-23 8 0,-17 3 42,-89 16 1,128-32-44,-35 0 13,40-1-13,5 0-4,0-1 0,0 0 0,0 1 1,0-2-1,0 1 0,0 0 0,0-1 0,0 0 1,-6-2-1,10 3-1,-1 0 0,1 0 0,0 0 0,0 1 1,0-1-1,-1 0 0,1 0 0,0 0 0,0 0 0,0 0 0,-1-1 0,1 1 1,0 0-1,0 0 0,0 0 0,-1 0 0,1 0 0,0 0 0,0 0 0,0 0 1,-1 0-1,1 0 0,0-1 0,0 1 0,0 0 0,0 0 0,-1 0 0,1 0 1,0 0-1,0-1 0,0 1 0,0 0 0,0 0 0,0 0 0,0-1 0,0 1 0,-1 0 1,1 0-1,0 0 0,0-1 0,0 1 0,0 0 0,0-1 0,1 0 0,0 0 1,0 0-1,0 0 0,0 0 0,0 0 0,0 0 0,0 0 0,0 0 0,0 0 0,1 1 1,1-2-1,32-9 0,-27 9 0,0 1 0,-1 1 0,1-1 0,9 2 0,34 9 0,198 77-10,-211-71 5,86 28-3,-93-34 6,0-2-1,1-1 1,33 3 0,-50-9 1,-8-1 0,-1 0 0,1 0 0,0-1 0,0 0 0,8-2 0,34-7 0,12-6 1,0-3 0,-5-3 0,-8 1 0,-10 0 0,10-14 0,-42 31 2,-4 1 1,1 1 0,0 0 0,1 0 0,-1 0 0,0 0 0,4-1 0,-5 2 2,-1 1 1,0 0-1,1 0 0,-1 0 1,0-1-1,1 1 0,-1 1 1,1-1-1,-1 0 1,0 0-1,1 0 0,-1 1 1,0-1-1,1 1 0,-1-1 1,0 1-1,0-1 1,1 1-1,-1 0 0,2 1 1,18 21 79,-20-21-77,0 0 0,0-1 0,0 1-1,1 0 1,-1-1 0,0 1 0,1-1 0,-1 1 0,1-1-1,-1 0 1,1 1 0,0-1 0,-1 0 0,1 0 0,0 0 0,0-1-1,0 1 1,0 0 0,0-1 0,0 1 0,0-1 0,0 1-1,0-1 1,0 0 0,4 0 0,-4 0-4,1-1 0,-1 1 0,0-1 0,1 1 0,-1-1 0,1 0 0,-1 0 0,0 0 0,0 0-1,1 0 1,-1-1 0,0 1 0,0-1 0,0 1 0,0-1 0,-1 0 0,1 1 0,0-1 0,1-3 0,-1 1 2,-1 1 1,0 0-1,1 0 1,-1-1-1,-1 1 1,1-1-1,0 1 0,-1 0 1,0-1-1,0 1 1,0-1-1,-1-4 1,0-2 5,-1 0 1,0 0-1,-1 0 1,0 0-1,-1 1 1,0-1-1,-9-13 1,4 15 27,-5 2-29,0 1 0,0 1-1,0 0 1,-16-2 0,6 6 24,-12 7-10,-56 19-1,68-14-9,-30 24 4,42-26-18,1-1 1,-18 21 0,21-20 0,-1 1 0,-9 18-1,14-21 0,0 0-1,0 0 0,-4 14 1,7-14-2,0-1 1,0 0 0,0 0 0,1 1-1,0-1 1,1 0 0,-1 1 0,1-1-1,3 8 1,3-1-13,7 0 7,0-1 1,2 0 0,17 12-1,-11-14-19,113 34-7,-105-41 0,20-5 14,52-7 0,-71 1 5,138-48-5,-134 41 13,48-26 4,-58 26 1,36-24 0,-49 29 0,0 0 0,-1-1 0,-1-1 0,12-13 0,-12 11 0,-1 0 0,-1-1 0,12-24 0,-11 15 0,13-45 0,-2-33 1,-11 41 6,-2 0 0,-2-63 0,-6 101-5,1 8 1,-1 0 0,-5-22 0,-3-14 18,-16-51-1,25 100-18,-1 0-1,1 0 1,-1 0 0,1 0-1,-1 1 1,0-1-1,0 0 1,1 0-1,-1 0 1,0 1 0,0-1-1,0 1 1,0-1-1,0 0 1,0 1-1,0-1 1,0 1 0,0 0-1,0-1 1,0 1-1,0 0 1,-1 0 0,-18-1-2,18 1 2,-9 2 6,1 3-5,0 1 0,1 0 1,0 1-1,-16 13 0,14-5 5,-13 30 4,-3 12-8,2 3 1,-1 5-3,19-44-2,-6 31 0,1 35 0,9 64-2,3-141 2,1-1-1,0 1 0,0-1 0,1 0 1,1 1-1,-1-1 0,1 0 0,6 11 1,-5-11-2,0-1-1,-1 0 0,1 0 0,1-1 0,9 14 0,-10-16 1,-2-3 0,0 0 1,0 0-1,0-1 0,0 1 0,0 0 1,1-1-1,-1 1 0,1-1 0,-1 0 1,1 0-1,-1 0 0,1 0 0,-1 0 1,1-1-1,0 1 0,0-1 1,-1 0-1,4 1 0,4-1-2,0-1 1,-1 0-1,13-2 1,-13 1 2,3 1-148,-7 0 21,0 0 0,0 0 0,0 0 0,0 0 0,0-1 0,0 0 0,0 0 0,-1 0 0,7-5 0,-8 6-24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1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56 271 5656,'-33'-10'0,"25"8"0,2 3 0,-2-2 13,10 2 18,24-2 45,-17-1-60,56-11 176,115-37 0,-22-6 76,-123 44 73,-20 7-210,159-43 642,-143 39-514,5-1 315,37-6 0,-73 16-554,0 0 0,0 1 0,0-1 0,1 0 0,-1 1 0,0-1 0,0 0 0,0 1 0,0-1 0,0 0 0,0 1 0,0-1 0,-1 1 0,1-1 0,0 0 0,0 1 0,0-1 0,0 0 0,0 1 0,0-1 0,-1 0 0,1 0 0,0 1 0,0-1 0,0 0 0,-1 1 0,1-1 0,-101 177 800,90-157-799,-10 30 83,17-38-72,0 0-1,1 0 1,-2 15 0,5-23-22,-1 1-1,1 0 1,0 0 0,0-1 0,0 1-1,1 0 1,0 0 0,0-1-1,0 1 1,0 0 0,1-1 0,3 7-1,-3-8-4,0-1-1,0 0 1,0 0-1,1 0 1,-1-1 0,0 1-1,1 0 1,-1-1-1,1 0 1,0 0-1,0 0 1,-1 0-1,1 0 1,0 0-1,0 0 1,0-1-1,3 0 1,-3 1 0,4 0 1,-1-1 0,0 1-1,0-1 1,0-1 0,0 1 0,1-1-1,-1 0 1,0 0 0,6-3 0,-2 2-1,6-3 2,0 0 0,0-1 1,0 0-1,-1-1 0,0-1 1,-1 0-1,16-13 0,12-10-5,100-92-10,-100 92 8,-9 14 0,-32 16 0,0 1 0,0 0 0,1-1 0,-1 1 0,0 0 0,0 0 0,1 0 0,-1 0 0,0 0 0,1 0 0,-1 0 0,0 0 0,1 0 0,1 1 0,-2 0 0,0-1 0,0 1 0,0-1 0,0 1 0,0 0 0,0-1 0,-1 1 0,1 0 0,0 0 0,0 0 0,-1 0 0,1-1 0,0 1 0,-1 0 0,1 2 0,6 22 0,-2 10 0,-3 7 1,1-1 4,1-7-2,3-4 2,3-7-3,1-6-2,-11-16 0,0-1 0,0 1 0,0-1 0,1 1 0,-1-1 0,0 1 0,1-1 0,-1 0 0,0 1 0,1-1 0,-1 1 0,0-1 0,1 0 0,-1 1 0,1-1 0,-1 0 0,1 1 0,-1-1 0,1 0 0,-1 0 0,1 0 0,-1 1 0,1-1 0,-1 0 0,1 0 0,-1 0 0,1 0 0,-1 0 0,1 0 0,0 0 0,-1 0 0,1 0 0,-1 0 0,1 0 0,-1-1 0,1 1 0,-1 0 0,1 0 0,0-1 0,0 1 0,3-1-2,0 0 1,1-1 0,-1 1-1,0-1 1,7-4 0,7-7 1,-14 9 0,0-1 1,-1 1-1,1-1 1,-1 0 0,0 1-1,-1-1 1,1-1-1,-1 1 1,2-6-1,12-49 10,-13 43-8,1 4 2,-1-1 0,-1 1 0,0-1 0,-1 1 0,0-1 0,-2-19-1,0 7 10,1 7-2,0-1 12,-1 0 0,0 0 1,-5-22-1,4 38 8,-3-4 1,4 5 0,1-2-2,0 3 25,11 3-23,4 11-28,4 11 1,3 11-3,61 136-14,-82-166 12,5 11-12,0 0 0,6 28 0,-9-31 8,-2-5-1,0-1 0,0 1 0,0 0 0,-1 0 0,0-1 0,-2 13 0,1-7 1,1-8 0,-1 1 1,0 0-1,0-1 1,0 1-1,0-1 0,-1 1 1,0-1-1,0 0 0,-3 5 1,3-5-1,0 0 1,0-1-1,0 1 0,1 0 1,-1 0-1,1-1 0,0 1 1,0 0-1,1 0 1,-1 5-1,1-8 2,0-1 0,-1 1 0,1-1 0,0 1 0,0-1 0,0 1 0,0-1 0,0 0 0,0 1 0,0-1 0,0 1 0,0-1 0,0 1 0,0-1 0,1 1 0,-1-1 0,0 1 0,0-1 0,0 0 0,0 1 1,1-1-1,-1 1 0,0-1 0,1 0 0,-1 1 0,0-1 0,0 0 0,1 1 0,-1-1 0,1 0 0,-1 0 0,0 1 0,1-1 0,0 0 0,0 0-1,0 0 1,0-1-1,0 1 0,0-1 1,-1 1-1,1-1 1,0 0-1,0 1 0,0-1 1,0 0-1,-1 1 1,1-1-1,1-2 0,23-33-17,-23 33 18,7-9-61,-1 0 0,-1-1 1,12-24-1,-7 11-1065,12-23-5398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13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5560,'10'-5'6,"-1"0"1,16-11 0,-16 9 4,1 1 0,0 0 0,22-10 0,-27 14-4,2 0-1,-1-1 0,1 1-1,-1 0 1,1 1 0,9-2 0,-14 3-4,1 0 0,-1 0 0,0 0 0,0 0 0,0 1 0,0-1 0,0 0 0,0 1 0,0 0 0,0-1 0,0 1-1,0 0 1,0 0 0,0 0 0,0 0 0,0 1 0,-1-1 0,1 0 0,0 1 0,-1-1 0,1 1 0,-1-1 0,0 1 0,0 0 0,2 2 0,0 4 2,1 0-1,-1-1 1,-1 1 0,0 1-1,0-1 1,0 0 0,-1 1-1,-1-1 1,1 14 0,-1-8-1,1 16 20,-2-1-1,-4 32 1,2-37-12,2-10 26,0 1 0,-6 21-1,3-18-20,2-3-3,0-7 12,0 0-1,0 0 1,-6 13-1,2-6 6,1 1 58,-1-1 0,-1 1 1,-9 15-1,15-30 33,-2 1 36,3-2-147,-1 0 0,1 1 1,0-1-1,0 0 0,0 0 0,0 0 0,0 1 1,-1-1-1,1 0 0,0 0 0,0 0 0,0 0 1,-1 0-1,1 0 0,0 1 0,0-1 0,0 0 0,-1 0 1,1 0-1,0 0 0,0 0 0,-1 0 0,1 0 1,0 0-1,0 0 0,-1 0 0,1 0 0,0 0 1,0 0-1,0 0 0,-1 0 0,1 0 0,0 0 0,0 0 1,-1 0-1,1-1 0,0 1 0,0 0 0,0 0 1,-1 0-1,0-7 17,1 1 0,-1-1 0,1 0 1,1 1-1,-1-1 0,1 1 0,0-1 0,1 1 1,2-9-1,48-173 366,-28 129-348,-13 37 69,5 1-63,1 0 1,24-23-1,-25 34 44,5 1-26,34-10 1,-41 19 30,48 14 33,-51-7-66,-4 3-49,0 0-1,0 0 1,-1 1 0,6 14 0,-6-6 30,-5-8-31,2 2-7,-1 1 0,0 0 0,-2 0 0,1 0 0,-2 0-1,0 0 1,-4 19 0,4-23-1,-2 6-1,-1 0 0,0-1 0,-1 1 0,0-1-1,-11 20 1,-60 79 64,77-114-127,-1 1 0,1-1 0,-1 0 0,1 1 0,-1-1 0,1 0 0,0 0 0,-1 0 0,1 1 0,0-1 0,-1 0 0,1 0 0,0 0 0,-1 0 0,1 0 0,1 0 0,-2 0-53,13 0-5138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1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14 7088,'6'-13'165,"-5"13"-157,-1 0 0,0-1 1,0 1-1,1 0 0,-1 0 0,0 0 0,0 0 1,1 0-1,-1 0 0,0 0 0,0 0 0,1 0 1,-1 0-1,0 0 0,1 0 0,-1 1 0,0-1 1,0 0-1,0 0 0,1 0 0,-1 0 0,0 0 0,0 0 1,1 1-1,-1-1 0,0 0 0,0 0 0,0 0 1,0 0-1,1 1 0,-1-1 0,0 0 0,0 0 1,0 1-1,1 2 12,-1 0 1,1 0 0,-1 0 0,0 0-1,0 0 1,0 0 0,-1 0 0,1 1-1,-1-1 1,1 0 0,-1-1-1,0 1 1,-2 4 0,2-5-27,-18 53 110,-20 69-10,30-94-27,-36 138 68,8 45-59,34-188-73,-1 45 7,2-7 2,5 5-8,1-32-482,10 37 0,-3-23-4335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1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7624,'6'-7'27,"1"1"1,0 0 0,0 1 0,0 0-1,1 0 1,15-7 0,49-17 202,-59 23-210,28-6 152,114-13 325,-145 24-454,0 0 1,0 1-1,0 1 1,-1 0-1,1 0 1,0 1-1,0 0 0,13 5 1,-22-6-37,0 0 0,0-1 0,0 1 1,0 0-1,0 0 0,-1 0 0,1 0 1,0 0-1,-1 0 0,1 0 0,0 1 1,-1-1-1,1 0 0,-1 0 0,0 0 1,1 1-1,-1-1 0,0 0 0,0 0 1,0 1-1,0-1 0,0 0 0,0 0 1,0 1-1,0-1 0,0 0 0,-1 0 1,1 1-1,0-1 0,-1 0 0,0 2 1,-45 70 97,38-55-89,8-18-16,0 0 1,0 0-1,1-1 0,-1 1 1,0 0-1,0 0 1,0 0-1,0 0 1,0 0-1,0 0 0,0 0 1,0 0-1,0 0 1,0 0-1,0 0 1,0 0-1,1 0 0,-1 0 1,0 0-1,0 0 1,0 0-1,0 0 1,0 0-1,0 0 0,0 0 1,0 0-1,0 0 1,0 0-1,0 1 0,0-1 1,1 0-1,-1 0 1,0 0-1,0 0 1,0 0-1,0 0 0,0 0 1,0 0-1,0 0 1,0 0-1,0 0 1,0 0-1,0 0 0,0 0 1,0 0-1,0 1 1,0-1-1,0 0 1,0 0-1,0 0 0,0 0 1,0 0-1,0 0 1,0 0-1,0 0 0,0 0 1,0 0-1,0 0 1,0 0-1,0 1 1,0-1-1,0 0 0,0 0 1,21-21 50,-12 11-46,30-29 39,66-69 98,-67 67-59,-31 33-78,-2 2 25,1 0 0,-1 0-1,1 0 1,1 1-1,-1 0 1,1 0 0,0 0-1,0 1 1,8-4-1,-14 8-23,0 0 0,0 0 0,0 0-1,-1 0 1,1 0 0,0 0-1,0 1 1,0-1 0,-1 0 0,1 0-1,0 1 1,0-1 0,0 1-1,-1-1 1,1 1 0,0-1 0,-1 1-1,1-1 1,-1 1 0,1-1 0,0 1-1,0 1 1,0 0 9,3 2-7,0 2 0,0-1 0,-1 0 0,0 1 0,0-1 0,-1 1 0,1 0-1,-1 0 1,-1 0 0,1 0 0,-1 0 0,0 0 0,0 9 0,2 0-3,2 18 11,-1-1 1,-2 1-1,-1 32 0,-1-37-12,0 12 10,0 61-1,-3 8-9,-4-4 1,-5-1-3,-5-4-2,-2-11 0,15-73-1,-1-1 1,-1 0 0,0 0 0,-1-1 0,0 0 0,-12 16-1,6-17-4,9-9 4,0-1 1,0 1-1,-1-1 1,0 0-1,1 0 1,-1 0-1,0-1 1,0 0-1,0 0 1,-1 0-1,1-1 1,0 1-1,-1-1 1,1-1-1,-8 1 1,-8-2-1,-33-7-1,40 2-3,-17-16 4,27 19 1,0-1 0,1 1 0,0-1 0,0 0 0,0 0 0,0 0 0,-3-7 0,3 1 0,0-1 0,0 1 0,1-1 0,1 1 0,0-1 0,0 0 1,1 1-1,3-22 0,-3 29 0,0 0 1,1 0 0,-1 0 0,1 0-1,-1 0 1,1 0 0,0 0 0,2-4 0,12-28 4,3 1-1,25-38 1,-21 45 29,115-111 20,-107 109 20,147-121 30,-139 121-24,144-83 25,-150 99-57,-1 5-11,62-10-1,-92 18-32,0 0 0,0-1-1,0 1 1,0 0 0,0 0-1,1 0 1,-1 1-1,0-1 1,0 0 0,0 0-1,0 1 1,0-1 0,0 0-1,2 1 1,4 4 5,1-1 1,-1 1-1,0 0 1,-1 1-1,1 0 1,-1 0-1,9 11 1,-14-16-7,0 0-1,0 1 1,0-1-1,0 0 1,-1 1-1,1-1 1,-1 1-1,1-1 1,-1 1-1,1 2 1,1 0 2,1 8 1,0-1 0,-1 1-1,0 0 1,-1 0-1,-1 0 1,1 0 0,-2-1-1,-3 24 1,-6 20 13,-9 4-14,-3-9 0,-1-12-3,3-12-2,1-11 0,1-8 0,0-7 0,15-2-1,0 1 1,0-1-1,0 0 1,0 0-1,1 0 1,-1 0-1,1 0 1,-1 0-1,1-1 1,0 1-1,0-1 1,0 0-1,0 0 1,0 1-1,1-1 1,-3-6-1,-1-4-3,0 0 0,-4-18 0,7 24 5,-1-14-20,4-15 7,9-50 0,-3 59-20,52-108-11,-44 110-3,72-85-21,-67 92 15,11-3 19,46-24-1,-55 37-12,78-6-16,-83 15 37,-8 1 21,-2 1 0,1 1 0,0-1 0,0 1 0,-1 0 0,10 8 0,-9-1-9,-3 2 8,0 1 1,-1-1 0,3 18-1,-8-14-1,-5 12 1,-1 0 1,-2-1-1,-1 1 1,-20 40-1,22-52 4,4-10 0,1-1 0,-1 1 0,0-1 0,-1-1 0,1 1 0,-11 9 0,1 1-3,-2-2 1,1 1-1,-2-2 1,1-1-1,-28 16 1,41-27-16,0-3 1,3 2 16,0 0-1,0 0 1,0 0 0,-1 0 0,1 0 0,0 0-1,0-1 1,0 1 0,-1 0 0,1 0-1,0 0 1,0 0 0,0 0 0,0 0-1,-1-1 1,1 1 0,0 0 0,0 0-1,0 0 1,0 0 0,0-1 0,-1 1-1,1 0 1,0 0 0,0 0 0,0-1-1,0 1 1,0 0 0,0 0 0,0-1-1,0 1 1,0 0 0,0 0 0,0 0-1,0-1 1,0 1 0,0 0 0,0 0-1,0 0 1,0-1 0,0 1 0,0 0-1,1 0 1,-1 0 0,0-1 0,0 1 0,0 0-1,0 0 1,46-72-1330,-11 19-4801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1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5560,'19'-13'17,"1"0"1,0 1 0,33-14-1,-49 24-10,0 1-1,1-1 0,-1 1 0,1 1 0,-1-1 0,1 0 0,-1 1 0,1 0 0,0 0 0,-1 1 0,7 0 1,-6 0-3,-3 0-1,1-1 0,-1 1 1,0 0-1,0 0 0,0 0 1,0 0-1,-1 0 0,1 1 1,0-1-1,0 0 0,-1 1 1,1 0-1,-1-1 0,1 1 0,-1 0 1,0 0-1,1-1 0,-1 1 1,0 0-1,0 0 0,-1 0 1,2 3-1,1 3 4,-1 1 0,1 0 0,0 11-1,-2-16-4,0 3 8,0-1 1,0 0-1,0 1 0,1-1 0,0 0 1,0 0-1,1 0 0,0 0 0,0 0 1,0-1-1,1 1 0,0-1 0,0 0 1,0 0-1,6 5 0,-7-8-3,1 0 0,-1-1 0,1 1 1,-1-1-1,1 0 0,0 0 0,-1 0 0,1 0 0,0-1 0,0 0 0,0 0 0,0 0 0,-1 0 0,9-1 0,-7 0 4,8-1 32,1 0 0,-1-2-1,0 1 1,0-2 0,0 1-1,-1-2 1,24-13 0,-36 19-41,7-4 16,2 0 41,-1-1 0,0 0 0,12-9 0,-18 12-17,0 0 0,0 0 0,0 0-1,0 0 1,-1 0 0,1-1 0,0 1-1,-1 0 1,0-1 0,1 1 0,-1-1-1,0 0 1,0 1 0,-1-1 0,1 0-1,0 0 1,-1-5 0,-4 5 139,-6 0-140,-1 1 0,1 1-1,-1 0 1,-15 0 0,5 3 67,-13 7-33,-59 23 1,90-31-65,0 1 1,-1-1-1,1 1 0,0 0 1,0 0-1,-4 4 1,7-6-12,-14 11 26,0 1 1,-16 18 0,16-13-13,-20 35 0,19-22 46,3 8-17,-10 66 0,23-80 31,3-9-53,0-1-1,2 1 1,-1-1 0,13 21 0,-17-34-15,0 1 1,0-1 0,0 0-1,0 0 1,0 1 0,0-1-1,0 0 1,0 0 0,0 0-1,1 0 1,1 1 0,27 15 45,57 23 1,-57-32-6,134 10 19,-127-18-12,202-12-1038,-99 3-4256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15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484 611 7352,'-2'0'216,"-8"0"-94,1 0 1,-1 1 0,1 0-1,-1 1 1,-16 4 0,11-1-86,-37 15 167,-66 37 9,94-43-138,15-8-50,-3 2-12,0 0 0,1 0 0,0 1 0,1 0 0,-1 1 0,2 0 1,0 1-1,-11 15 0,11-12 4,0-2-9,0 1 0,1 0-1,1 1 1,0-1 0,-10 30 0,-1 38 9,18-78-16,-1 0 1,1 0-1,1 0 1,-1 0-1,0 0 0,1 0 1,-1 0-1,1 0 0,0 0 1,0 0-1,0 0 1,1 0-1,-1 0 0,1-1 1,-1 1-1,3 2 0,-1-1 1,4 2 12,-1-5-12,0-1 0,-1 1 0,1-1 0,0 0 0,0 0 0,-1-1 0,1 1 0,0-1 1,-1 0-1,1-1 0,7-3 0,10-3 2,25-14 0,-36 15-4,10-5 7,-12 5-4,13-10 5,0-1-1,-1-1 1,28-30-1,1-5 14,89-97 269,-136 146-274,-4 4-6,1 0 0,-1 0 1,1 0-1,0 1 0,-1-1 0,1 0 0,0 0 0,0 1 0,0-1 1,-1 0-1,1 1 0,0-1 0,0 1 0,0-1 0,0 1 1,0 0-1,0-1 0,2 1 0,-3 1 3,1-1 0,-1 1 0,1 0 0,-1 0 0,1 0 0,-1 0 0,1 1 1,-1-1-1,0 0 0,0 0 0,1 0 0,-1 0 0,0 0 0,0 2 0,-1 4 24,0 0 0,0 0 0,-5 12 0,2-3-13,-6 30 56,10-42-67,-5 24 108,-2 35 0,10-68-80,66-105 100,-61 99-133,-6 7 0,1 0 1,-1 1-1,1-1 0,0 1 0,0 0 0,7-6 1,4-3 4,8-8 45,1 0 0,40-24-1,-62 43-46,2-1 6,-1 1 0,1-1 0,0 1 1,0 0-1,0-1 0,0 1 0,0 1 0,0-1 0,4-1 0,-6 3 25,0 0-37,-1 0 0,1 0 0,-1 0-1,1 0 1,-1 0 0,1 0-1,-1 0 1,0 0 0,1 0-1,-1 0 1,0 0 0,0 0 0,0 1-1,0 1 1,-8 15 45,0 0 1,-18 26-1,-10 20 52,36-64-100,0 1-1,1-1 0,-1 0 0,0 0 1,1 0-1,-1 0 0,0 1 1,1-1-1,-1 0 0,0 0 0,1 0 1,-1 0-1,1 0 0,-1 0 0,0 0 1,1 0-1,-1 0 0,0 0 1,1 0-1,-1 0 0,1 0 0,-1 0 1,1-1-1,17-5 10,0-1 1,24-13-1,-20 10-9,81-28 13,-57 23-7,1 0-2,3 0-3,-42 12-1,0 0 1,1 1-1,-1 0 1,1 0-1,0 1 0,-1 0 1,1 1-1,0 0 1,14 2-1,-21-1 0,0 0-1,0 1 1,0-1-1,0 1 1,0 0 0,0-1-1,-1 1 1,1 0-1,-1 0 1,1 0 0,-1 0-1,0 0 1,0 1-1,0-1 1,0 0-1,0 0 1,0 1 0,0 3-1,0-4 1,7 48 18,-3-13-11,-4-32-8,0 1-1,1 0 1,0 0-1,4 9 1,-4-11 0,1 0-1,-1-1 1,1 1-1,-1-1 1,1 0 0,0 0-1,0 0 1,5 4-1,-2-4 1,-1 1-1,1-1 0,-1-1 0,1 1 0,0-1 0,9 3 1,0-2-1,1 1 0,23 0 0,49-3 0,-79-2 0,19 0-4,-1-1 1,1-1 0,0-2 0,50-16 0,-60 16 2,193-65-66,-130 34 32,-25 4-1,-50 28 31,-1 0 0,0 0-1,0 0 1,0-1-1,0 0 1,-1 0 0,1 0-1,5-9 1,-10 13 4,1-1-1,0 1 1,-1-1 0,0 1 0,1 0 0,-1-1-1,0 1 1,1-1 0,-1 1 0,0-1-1,0 1 1,0-1 0,0 1 0,0 0-1,-1-1 1,1 1 0,0-1 0,-2-2-1,1-1-1,-8-23-1,8 27 4,1 1 0,0-1-1,0 1 1,0-1 0,-1 1-1,1-1 1,0 1 0,-1-1-1,1 1 1,-1-1 0,1 1-1,0-1 1,-1 1 0,1-1-1,-1 1 1,1 0 0,-1-1-1,1 1 1,-2-1 0,-7-3-2,-1 0 1,0 0 0,0 1-1,0 0 1,-1 0 0,-15-1-1,2 4-3,-107 24 2,104-15-2,-39 20 4,43-17 1,-30 20 0,36-19 0,-1 0 0,-15 16 0,19-14 0,0 1 0,-13 19 0,19-24 0,1 0 0,1 0 0,-10 23 0,14-27 0,0-1 0,1 0 0,-1 1 0,1-1 0,0 1 0,1-1 0,0 8 0,0-10 0,0-1 0,1 1 0,-1 0 0,1-1 0,0 1 0,0-1 0,0 0 0,1 1 0,-1-1 0,4 5 0,-4-6 0,1 0 0,-1 0 0,1 0 0,0-1 0,-1 1 0,1-1 0,0 1 0,0-1 0,0 0 0,0 1 0,0-1 0,0 0 0,1-1 0,-1 1 0,2 1 0,1-2 0,-1 1 0,0-1 0,0 0 0,0 0 0,0 0 0,1 0 0,-1-1 0,0 1 0,0-1 0,4-2 0,4-1 0,0-1 0,0 0 0,17-11 0,-4 0 0,24-19 0,31-34 0,73-72-3,-127 113-9,82-148-7,-89 137-26,137-328-228,-124 278 210,-31 82 62,-3 6 1,-7 9 0,7-7 0,-29 33 0,-13 24 0,-7 25 1,-6 22 4,-1 14-3,8-1-2,18-12 1,27-81-214,1 1 0,2-1 0,0 0 0,2 1 1,3 33-1,4 30-6207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1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 7712,'0'0'40,"-1"7"-7,-26 112 583,-32 65-413,44-144-183,-29 64 0,-16 25-15,-7 6 0,-3 6-3,8-12-2,14-23 0,11-16 0,12-13 1,20-52-3,-4 35 0,4-25 95,-9 37 1,13-87 98,0-10-94,1 4 6,3-34-1,3 16 40,1 1-1,3 0 1,13-38 0,3 15-65,-12 37 136,80-89 80,-71 93-99,98-61 77,-96 70-104,6 2-49,54-9 1,-63 18 41,1 3-53,42 14 0,-51-9-20,8 11-27,20 23-1,-32-27-6,27 72 16,-34-68-36,-3-15-28,1 4-1,-1-1-1,0 1 1,0 0-1,-1 0 1,0-1 0,-1 1-1,1-1 1,-1 1 0,-1-1-1,-6 14 1,3-7 3,-9 14 1,0 0 1,-1-1 0,-29 35 0,29-39-10,15-22 0,1-1 0,-1 1 0,1 0 0,-1-1 0,1 1 0,0 0 0,-1 0 0,1-1 0,0 1 0,0 0 0,0 0 0,0 0 0,0-1 0,-1 1 0,1 0 0,1 1 0,-1-2-1,0 1 0,0-1 1,0 1 0,0-1-1,0 0 1,1 1 0,-1-1 0,0 0-1,0 1 1,0-1 0,1 0-1,-1 0 1,0 1 0,1-1-1,-1 0 1,0 0 0,0 1-1,1-1 1,-1 0 0,1 0-1,-1 0 1,0 1 0,1-1 0,-1 0-1,0 0 1,1 0 0,-1 0-1,0 0 1,1 0 0,-1 0-1,1 0 1,-1 0 0,0 0-1,1 0 1,-1 0 0,1 0-1,-1 0 1,0 0 0,1 0 0,-1-1-1,0 1 1,1 0 0,-1 0-1,1-1 1,103-31-1453,-28 8-5767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1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251 170 6640,'28'-19'0,"24"-17"0,91-69 21,-140 103 6,-26-3 6,17 3-29,-9 2 23,-87 36 21,76-25-3,1 2 1,1 1-1,-38 28 1,50-33-28,-1 0 53,0 0 0,-16 17 0,11-9-38,-1-2-12,13-10 6,0 0 1,0 0-1,1 0 1,0 1-1,-9 11 1,1 1 63,-18 33 0,28-39 24,3-9-102,0 0 0,0 0 0,1 0-1,-1 1 1,1-1 0,0 0 0,0 0 0,0 0-1,0 0 1,0-1 0,1 1 0,-1 0 0,1 0 0,0-1-1,0 1 1,0-1 0,0 0 0,0 1 0,0-1-1,1 0 1,-1 0 0,1-1 0,-1 1 0,1 0 0,4 1-1,-1-2 3,-1 1 0,1-1 0,0-1 0,0 1 0,0-1 0,0 0 0,0 0 0,0-1-1,0 0 1,-1 0 0,10-3 0,-2 1-3,36-15 56,-19 3-25,-2-1 1,0-1-1,50-41 0,-65 47-37,-2 1 1,-1-1-1,12-14 1,-1-1 3,-2-1 0,16-28 0,-24 38-7,-10 15 0,-1 3-1,1 1-1,-1 0-1,0 0 1,0 0-1,0 0 0,0 0 1,-1 0-1,1 0 1,0 0-1,-1 0 0,1 0 1,-1 0-1,0 0 1,0-1-1,0 1 1,-1 2-1,-3 5 1,-15 32 2,-1 5 2,6 1-3,6-5-2,8-37 0,1 1 0,0-1 0,0 1 0,2 9 0,-2-12 0,1 0 0,0 1 0,0-1 0,0 0 0,0 0 0,1 0 0,3 5 0,-3-5 0,0 0 0,0-1 0,1 1 0,-1-1 0,1 1 0,5 3 0,19 6 0,-23-11 0,-1-1 0,1 1 0,-1-1 0,0 1 0,1-1 0,5-1 0,-1-1-73,1 0-1,-1 0 1,1-1 0,-1 0 0,14-8-1,-12 6-478,31-14-4408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17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2424,'-1'3'129,"-8"17"182,7-17-246,0 0 0,1 1 0,-1-1 0,0 0 1,1 1-1,-2 4 0,-35 121 854,33-116-907,0 1 12,-7 30 190,10-36-195,-7 29 176,2 1 0,1 0 0,0 54 0,10-32 36,-3-52-180,0-1 0,1 1 0,0-1 0,0 0 0,1 1 0,0-1 1,6 12-1,-8-18-42,-1-1 0,0 1 0,1 0 0,-1 0 0,1-1 0,-1 1 0,1-1 0,-1 1 0,1-1 0,-1 1 1,1-1-1,0 1 0,-1-1 0,1 1 0,0-1 0,-1 1 0,1-1 0,0 0 0,0 0 0,-1 1 0,1-1 0,1 0 0,-1 0 10,1-1-1,0 0 1,-1 1-1,1-1 1,-1 0 0,1 0-1,-1 0 1,1 0-1,-1 0 1,0 0-1,0 0 1,1-1-1,0-1 1,31-31 185,91-80 382,-67 60-291,65-79 408,-109 118-673,24-21 116,-22 22-250,1 1 0,0 1 0,1 1 0,0 1 0,1 0 0,24-10 0,-9 9-4896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01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11 12104,'0'0'0,"0"-10"168,-3 22-88,-6 15-80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17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5744,'-1'20'27,"-2"1"1,0-1-1,-2 1 1,-8 25-1,5-18-15,2-10 41,0 0 0,-2-1-1,0 0 1,-1 0 0,-18 25 0,10-15 34,-15 28 137,28-47-167,-2 2 67,1-1 0,0 1 0,0 0 0,1 0-1,1 0 1,-5 22 0,18-45 3,-2 5-111,24-31-875,4-1-3494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1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5920,'3'-3'12,"0"0"-1,0 1 1,0 0 0,0 0-1,0 0 1,1 0 0,-1 0-1,1 1 1,-1-1 0,1 1 0,-1 0-1,1 0 1,0 0 0,0 1-1,-1 0 1,1-1 0,8 2-1,18 7 30,0 3-1,-1 0 0,29 16 1,-4 1-29,28 10-3,-79-36-8,1-1 0,-1 1 1,1 0-1,-1 0 0,0 0 0,1 1 0,-1-1 0,0 1 1,3 3-1,3 3 0,-5-5 0,0 1-1,0-1 0,0 1 1,6 8-1,-8-7 0,1 0 0,-1 0-1,0 1 1,0-1 0,-1 0 0,0 1 0,0-1 0,-1 1 0,1-1 0,-2 8-1,-2 4-4,2-15 4,-3 9-2,0 0 1,0-1-1,-1 0 1,-1 0-1,0 0 1,0-1-1,-1 0 1,-10 12-1,-120 127-44,96-107-2,9-8 2,30-32 22,2-1 9,-3 5 6,14-10 4,-10 3 7,19-12 22,31-25 1,103-84 301,-145 115-339,11-8 378,27-27 0,-47 41-321,1 0 0,0 0 0,-1 0 0,1 0 0,0 0 0,0 0 0,0 1 0,0-1 0,0 0 0,0 0 0,0 1 0,0-1 0,1 1 0,-1-1 0,0 1 0,0-1 0,0 1 0,0 0 0,1 0 0,-1-1 0,0 1 0,0 0 0,1 0 1,-1 0-1,0 0 0,0 1 0,1-1 0,-1 0 0,0 0 0,0 1 0,0-1 0,1 1 0,0 0 0,3 3 4,0 0 1,-1 0 0,1 0 0,-1 1-1,0-1 1,3 7 0,-2-5 15,-1 0 0,1-1 0,0 1 1,9 6-1,-1-4-8,0-2 0,27 11 0,-21-14 19,115-9 22,-103 2-55,-23 2-32,27-5 10,-1-1 1,0-2-1,39-17 1,-59 21-10,-2 2-5,0-1 0,-1 0-1,1-1 1,-1 0 0,-1-1-1,1 0 1,12-12 0,70-83 36,-91 100-34,-7 0-1,-15-5-3,20 7-3,-1 0 1,0-1-1,1 1 0,-1 0 1,1 0-1,-1 0 0,1 0 1,-1 0-1,0 0 0,1 0 1,-1 0-1,1 0 0,-1 0 1,0 0-1,1 0 0,-1 0 1,1 0-1,-1 1 0,0-1 1,-38 15 5,21-5-4,-25 18-1,-30 29 4,-6 12-3,6 4-2,14-8 0,50-54 0,0 1 0,-12 21 0,19-28 0,-1 0 0,1 0 0,0 1 0,0-1 0,1 0 0,-2 11 0,3-12 0,0 0 0,0 0-1,0 0 1,1-1 0,0 1 0,0 0 0,0 0 0,0-1 0,0 1 0,1-1 0,0 1 0,0-1 0,0 0 0,0 1 0,0-1-1,5 4 1,4 2-5,28 9 4,19-3 1,4-8 0,2-11 0,-13-4 0,-16-1 1,82-34 54,-112 41-50,-4 2-2,0 0-1,0-1 0,-1 1 1,1-1-1,0 1 1,0 0-1,0 0 1,0 0-1,-1-1 1,1 1-1,0 0 1,0 0-1,0 0 1,0 0-1,1 0 1,-2 1-1,1 0-1,-1 0 1,1-1 0,-1 1 0,1 0 0,-1 0 0,1 0 0,-1 0 0,0-1 0,0 1 0,1 0 0,-1 0 0,0 0 0,0 0 0,0 0 0,0 0 0,0 0 0,0 0 0,0-1 0,0 1 0,-1 0 0,1 0 0,0 0 0,0 0 0,-1 1 0,-8 39 18,-14 32-15,-14 19 0,-13 6-3,32-67-4,0 1 0,-3-2 1,0-1-1,-50 52 1,-57 51-15,104-110-23,-78 50-14,86-66-7,13-6 54,-1 0 1,0 0 0,0 0-1,1 0 1,-1-1 0,0 1-1,1-1 1,-1 0 0,1 0-1,-1-1 1,1 1 0,-1-1-1,-3-2 1,0-6-8,-4-28-1,9 26 13,0-1 1,0-21-1,3 15 2,1 1-1,1 0 1,1 0 0,9-28 0,-3 24 20,74-93 32,-61 90 62,125-116 58,-113 111-19,156-114 67,-151 119-34,181-99-1251,-99 60-5376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1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4040,'0'0'160,"4"3"-7,-1 0-109,-2-2-35,0 0 0,0 0-1,0 0 1,0 0 0,0-1 0,0 1-1,0 0 1,0 0 0,0-1-1,0 1 1,1 0 0,-1-1-1,0 0 1,1 1 0,-1-1-1,0 0 1,0 1 0,3-1 0,-2 0 164,3-1 32,-2 1-230,7-9 953,-7 8-636,3 1 18,-4 0 29,2-8 1142,-4 9-1465,0-1-1,0 1 0,0-1 1,0 1-1,0-1 0,0 1 0,0-1 1,-1 1-1,1-1 0,0 1 1,0-1-1,0 1 0,-1-1 0,1 1 1,0-1-1,0 1 0,-1-1 1,1 0-1,0 1 0,-1-1 0,1 1 1,0-1-1,-1 0 0,1 0 1,-1 1-1,1-1 0,-1 1 0,0-1 99,0 1 138,-3 2-532,2-11 2325,29-8-1182,-24 13-844,-2 2-7,0 0-1,0 0 1,0 0 0,0 1 0,0-1 0,0 0-1,1 1 1,-1-1 0,0 1 0,0-1 0,1 1-1,-1 0 1,0 0 0,1-1 0,2 1 0,5-6-12,-5 3-9,0-1 1,0 0-1,-1 0 0,1 0 1,-1 0-1,0 0 1,3-6-1,0 0-1330,9-14-5701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2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1082 36 7088,'2'-2'17,"3"-9"2,-6 9-19,1 1 0,-1 0 1,1 0-1,-1 0 0,1 0 1,-1 0-1,0 0 0,0 0 0,0 0 1,1 1-1,-1-1 0,0 0 1,0 0-1,0 1 0,0-1 1,0 0-1,0 1 0,-1-1 0,1 1 1,0 0-1,0-1 0,0 1 1,0 0-1,-1-1 0,-1 1 1,-41-4 9,-26 7 16,-57 14 14,100-10 40,-1 7-39,0 0 0,-38 27-1,45-22 94,-26 37 88,-49 78 1,85-117-201,6-11 9,1 1 1,1 0-1,-1 1 0,-3 10 1,3-8 1,1 1 1,1 0 0,-1 0-1,0 14 1,3-22-23,1 0 1,-1-1-1,1 1 1,-1 0-1,1 0 1,0-1-1,0 1 0,0 0 1,1-1-1,-1 1 1,0-1-1,1 1 1,0-1-1,-1 0 1,5 4-1,-3-3 2,-1-1-5,0 0 1,1 0-1,-1 0 0,1-1 1,-1 1-1,1-1 1,0 1-1,0-1 1,0 0-1,-1 0 1,1 0-1,0-1 0,0 1 1,0-1-1,0 0 1,0 1-1,4-2 1,0 2 20,2 0-7,0-1 0,1 0 0,-1 0 0,0-1 0,0 0 0,0-1 0,0 0 0,0 0 1,0-1-1,-1 0 0,1-1 0,14-8 0,85-62 271,-97 66-277,-7 5 4,0 0 1,-1 0 0,1 0 0,-1-1-1,5-5 1,105-128 596,-98 116-377,-14 17-153,2-3-2,-2 5 134,9-8-88,-4 1-49,1 4-82,-3 2-8,-3 4 13,7-18-55,-7 15 58,0 1 7,3-6 3,-3 6 164,0-1-125,1-3 6,-1 2 1,1-2-4,0 2-15,-1-3-2,0 5-14,6-17 18,-6 11-49,-1 5-3,0-5 2,0-15-11,0 21 14,0 1 0,0-1 0,0 0 0,0 1 0,0-1 0,0 1 0,0-1 0,0 0 0,0 1 0,0-1 0,-1 1 0,1-1 0,0 1 0,0-1 0,-1 1 0,1-1 0,0 1 0,-1-2 0,0 2-1,0-1 1,0 1 0,0 0 0,0-1 0,0 1-1,0 0 1,0 0 0,0 0 0,-1 0 0,1-1-1,0 2 1,0-1 0,0 0 0,0 0-1,0 0 1,0 0 0,0 1 0,-2 0 0,-22 9-4,14-5 3,7-3 0,0 0 0,0 0 0,0 0 0,0 0 0,0 1 0,0 0 1,-5 5-1,-75 72-9,65-59 6,2 1-1,-27 39 0,27-35 3,2-2-4,-8 23-17,2 0 1,-28 91 0,30-51 2,12-49-53,-46 269-221,38-184 148,-9 45-1,18-136 54,-35 104-42,30-116 23,-4-1 63,-1-1 0,-23 20 0,21-27-36,-8-1 36,-1-2 0,0 0 1,-1-2-1,-44 4 0,57-9 38,12-1 4,-1 0 0,0 0-1,0 0 1,0 0 0,0 0 0,0-1 0,0 0-1,-7-2 1,4 1-9,1 0 1,-1 0-1,1-1 0,0 0 1,0 0-1,0 0 0,0-1 1,0 0-1,1 0 0,-1 0 0,1-1 1,-8-9-1,-8-24-1111,1-1-4439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2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1 543 8160,'19'-8'7,"0"0"0,0 2 1,1 0-1,28-4 0,72-5 49,-91 12-47,228-22 162,55-15 337,-281 36-477,48-10 230,-63 11-220,58-15 322,-66 16-251,1-1-1,-1 0 1,0-1 0,1 0 0,-2 0 0,1-1 0,7-6-1,-14 11-95,-1-1 0,0 0 0,0 1-1,0-1 1,1 0 0,-1 0 0,0 1-1,0-1 1,0 0 0,0 1 0,0-1 0,-1 0-1,1 1 1,0-1 0,0 0 0,0 1-1,0-1 1,-1 0 0,1 1 0,0-1-1,-1 0 1,1 1 0,-1-2 0,-7-9 21,7 9-24,0 1 0,0 0 0,0 0 0,0 0 0,0 0 0,0 0 0,0 1 0,-1-1 0,1 0 0,0 0 0,0 1 0,-1-1 0,1 1-1,-1-1 1,1 1 0,0 0 0,-1-1 0,-2 1 0,-1-1 15,-4-1-7,6 2-9,-1-1 0,0 1 0,0-1 0,0 1 0,0 0 0,0 1 0,0-1 0,0 1 0,-4 1 0,-20 3 38,1 1 0,1 2 0,-1 1 1,-45 23-1,53-24-41,13-5-4,1 0 1,-1 0-1,0 1 1,1 0-1,0-1 1,0 2-1,-6 5 1,-23 23 33,30-28-37,-1 1-1,1-1 1,0 1 0,-5 10 0,7-12-1,1 0-1,-1 1 1,1-1 0,0 0-1,0 0 1,1 0 0,-1 7-1,1-6 1,0 1-1,0-1 0,1 1 0,0 0 0,3 8 1,0-4-2,0-1 1,1 0 0,0 0 0,1 0 0,-1-1-1,13 13 1,-4-10-5,13 3 3,44 15 0,-47-23-11,-9-4 6,-2 1 4,0-1 0,1-1 0,-1 0 0,1-1-1,-1 0 1,0-1 0,22-4 0,-12-1-7,38-16 1,-49 14-4,13-22-1,5-22 12,-20 30 3,13-43 0,-22 61 2,0-1 0,0 0 0,-1 1-1,1-1 1,-1 0 0,0 1 0,-1-1 0,1 0-1,-1 1 1,-2-8 0,2 4 4,-1 4 0,1-1 1,-1 1-1,0-1 1,0 1-1,-1 0 1,1 0-1,-1 0 1,0 0-1,0 0 0,0 1 1,-1-1-1,-4-3 1,3 2 1,-6-4 46,-3 3-29,-1 0-1,0 1 1,1 0 0,-2 1 0,1 1-1,-29-3 1,33 5-9,0 1 0,1 0 0,-1 1 0,0 0 0,0 0 0,-18 6 0,28-7-17,1 0 1,0 1 0,0-1 0,0 0 0,0 0 0,-1 0 0,1 1-1,0-1 1,0 0 0,0 0 0,0 1 0,0-1 0,0 0 0,0 0-1,0 1 1,0-1 0,0 0 0,0 0 0,0 1 0,0-1 0,0 0-1,0 0 1,0 1 0,0-1 0,0 0 0,0 0 0,0 1 0,0-1-1,0 0 1,1 0 0,-1 0 0,0 1 0,0-1 0,0 0 0,0 0-1,0 0 1,1 1 0,-1-1 0,0 0 0,0 0 0,0 0-1,1 0 1,-1 0 0,0 1 0,1-1 1,3 3 0,0 0 0,1-1 0,-1 0 0,1 1 0,0-1 0,0-1 0,0 1 0,7 1 0,31 3 1,6-4 2,-3-7-3,-39 4-3,0-1 0,0 0-1,0 0 1,0-1 0,-1 0 0,1 0 0,-1-1 0,0 0 0,0 0 0,0 0 0,0-1 0,-1 0 0,7-7 0,-3 3-1,-5 5-2,0-1 0,0 1 0,0-1 1,-1 0-1,3-5 0,8-14-19,-2-1 0,-1 0 1,10-34-1,-9 8-21,12-24-75,-23 73 94,0 1-23,1-5 29,3 5-3,1 2 17,0 0 0,-1 0 0,1 0 0,-1 1 0,1 0 0,-1 0 0,0 1 0,1-1 0,-1 1 0,0 0 0,6 6 0,44 38-21,-44-35 16,0 0 0,-1 0 0,0 1 0,9 17 0,-10-16 3,-3-5-4,0 1 1,-1 0-1,0 0 1,-1 0-1,0 1 1,4 21-1,-5-20 4,-1-2-7,0 1 0,-2-1-1,1 0 1,-1 0 0,0 1 0,-1-1 0,-1 0 0,1 0 0,-2 0 0,-5 18 0,4-14-7,-1 1 15,-4 21-43,4-9 22,2 0 0,0 0 0,2 0 0,1 0 1,4 37-1,4-30-44,-8-33 65,1 1 0,0-1 1,-1 1-1,1-1 0,0 1 0,0-1 0,0 1 1,0-1-1,1 0 0,-1 0 0,0 1 0,0-1 1,1 0-1,-1 0 0,1 0 0,-1 0 0,1-1 1,-1 1-1,3 1 0,3-4-47,-3 1 39,2-3 0,1 1 1,0-1-1,-1 0 1,0 0 0,0-1-1,0 0 1,0 0-1,8-11 1,11-13-650,29-45 1,-12 9-5638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2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59 553 6104,'1'-17'3,"8"-39"66,-7 45-23,1-5 73,0 0-1,1-32 0,-4 47-31,3-7 57,-10 64-88,4 77-32,3-25-15,-1-50-4,-3-3-2,-2-21 8,-2-1-1,-15 43 0,20-68-6,2-3 16,0 0 6,0-3 12,0-3-31,0 0 1,0 1-1,0-1 0,0 0 1,0 0-1,0 0 0,0 0 1,1 0-1,-1 0 0,0 0 1,0 0-1,1 0 1,-1 0-1,1 0 0,-1 0 1,1-1-1,-1 1 0,1 0 1,0 0-1,-1-3 0,-6-25 103,7 27-118,-1-4 45,0-1 1,0 1-1,1-1 0,0 1 1,0-1-1,0 1 0,1-1 1,2-10-1,-1 5 68,0 1-39,1 0 0,0 1-1,1-1 1,0 0 0,1 1 0,0 0 0,0 0-1,9-10 1,-7 9-32,-2 5 11,0 0 1,0 1 0,1-1 0,6-4 0,66-54 212,-70 58-218,0 1-1,1 0 1,-1 0-1,1 1 1,0 0-1,0 1 0,1 0 1,-1 0-1,17-2 1,-17 4-15,9-1 130,7 5-43,30 7 0,-42-4 56,-7-1-135,-1 0 1,0 1-1,0-1 0,0 1 1,-1 0-1,0 0 0,0 1 1,-1-1-1,0 1 0,0 0 1,0 0-1,-1 0 0,0 0 1,2 11-1,-1-4-12,-2-9-9,0 0 0,0 0 0,-1 0 1,0 0-1,0 1 0,0-1 0,-1 0 0,0 5 1,-34 173 252,31-164-254,3-10 4,-1-1 0,0 0 0,-6 15 0,5-13 8,2-5-14,-1 1 0,1-1-1,-1 0 1,0 0 0,0-1-1,-1 1 1,1 0-1,-1-1 1,0 0 0,-7 8-1,7-27 44,6-15-31,1 1 0,1 0 0,2 0 0,15-45-1,-13 48-9,-7 19-5,1 1 0,0-1 0,0 1 0,1 0 1,0 0-1,0 0 0,0 1 0,1-1 0,0 1 0,6-5 0,-3 2 2,5-6 11,0 1 0,1 1 1,1 0-1,21-13 0,-23 16-10,1 0 17,0 0-1,1 0 1,20-7 0,-23 11-13,-7 3-2,0 0 1,-1 1-1,1 0 0,0 0 1,1 0-1,-1 1 0,0-1 0,0 1 1,0 0-1,0 1 0,0 0 1,0-1-1,0 1 0,0 1 1,0-1-1,0 1 0,-1 0 1,1 0-1,0 0 0,-1 1 0,0 0 1,1-1-1,-1 2 0,5 4 1,-7-5-7,-1-1 1,1 1 0,-1-1-1,0 1 1,0 0 0,0 0-1,0-1 1,0 1 0,-1 0-1,1 0 1,-1 0 0,0 0-1,0 0 1,0 0 0,0 0-1,-1 5 1,0-4 0,1 0 0,0 1 0,-1 0 0,0-1 0,0 1-1,0 0 1,-1-1 0,0 1 0,0-1 0,0 0 0,0 0-1,0 1 1,-7 6 0,-2 6 16,-4 5-6,-26 40 25,60-63-28,15-10-11,102-30-26,8-6-22,-82 27-140,-8 2-101,55-27-1,-93 38 97,20-9-114,-1-1 1,36-24-1,14-13-807,-84 54 1108,-1-1 0,0 1 0,1 0 0,-1-1 0,0 1 0,0-1 1,1 1-1,-1 0 0,0-1 0,0 1 0,0-1 0,1 1 0,-1-1 0,0 1 1,0-1-1,0 1 0,0-1 0,0 1 0,0-1 0,0 1 0,0-1 0,0 1 0,0-1 1,0 1-1,0-1 0,-1 1 0,1-1 0,0 1 0,0 0 0,-1-1 0,1 0-3,0 1 6,-1-1 1,1 0 0,0 1-1,-1-1 1,1 0-1,-1 1 1,1-1 0,-1 1-1,1-1 1,-1 1 0,1-1-1,-1 1 1,0 0-1,1-1 1,-1 1 0,0 0-1,1-1 1,-1 1 0,0 0-1,0-1 1,-5 1 0,-1-1 0,1 1 0,0 0 0,0 1 0,0 0 0,0 0 0,0 0 0,0 0 0,0 1 0,-7 3 1,5-3 0,-20 8 7,1 0 0,-1 2-1,-29 18 1,40-20-4,7-6 5,0 2 1,0-1-1,1 1 0,-14 12 1,7-5-4,-26 24 4,30-22 11,8-7-14,1-1-1,-1 2 0,1-1 1,1 0-1,-3 15 1,5-23-5,0 0 0,0 1-1,-1-1 1,1 1 0,0-1 0,0 1 0,1-1 0,-1 1 0,0-1 0,0 1 0,0-1 0,0 1-1,0-1 1,0 1 0,1-1 0,-1 0 0,0 1 0,0-1 0,0 1 0,1 0 0,3 3 7,0 0 1,0 1 0,0-2 0,1 1-1,-1 0 1,1-1 0,0 0 0,0 0-1,0 0 1,0-1 0,0 0-1,1 0 1,9 3 0,7 0 30,40 5-1,-58-10-42,10 2 23,1-1 1,0-1 0,-1 0-1,1-1 1,0-1-1,18-4 1,-24 4-11,6-1 46,0 0 0,24-10 0,-29 9-37,-4 1 9,0 0 0,-1-1 0,1 0 0,-1 0 0,0 0 0,-1-1-1,1 0 1,-1 0 0,0 0 0,6-9 0,-7 10 2,2-8 101,-6 13-131,-1-1 1,1 1-1,-1-1 0,1 1 1,0-1-1,0 1 1,-1 0-1,1-1 0,0 1 1,0 0-1,-1 0 0,1 0 1,0 0-1,0 0 0,0 0 1,1 0-1,-1 1 1,0-1-1,0 0 0,0 0 1,0 2-1,-1 3 1,-10 20 1,11-24-3,1 1 1,-1 0 0,1 0-1,-1-1 1,1 1 0,0 0-1,0-1 1,0 1 0,1 0-1,-1 0 1,1-1 0,-1 1-1,1 0 1,0-1 0,0 1-1,0-1 1,0 1 0,1-1-1,-1 1 1,1-1 0,-1 0-1,1 0 1,0 0 0,0 0-1,0 0 1,0 0 0,0 0-1,0-1 1,0 1 0,1-1-1,3 2 1,3-3-12,80-36 1,-18 1 0,-47 22 9,63-39 1,-58 31 1,-1-2 0,-2-1 1,30-33-1,-36 30 7,-14 18-4,11-19 4,0 0 1,-2-1-1,20-57 1,31-148 111,-62 212-113,5-37 44,-5-15 2,-4 73-50,0-1 1,0 1 0,0 0 0,0-1-1,0 1 1,-1-1 0,1 1 0,0 0-1,-1-1 1,1 1 0,-2-2 0,2 2-3,-1 1 1,1 0 0,0-1 0,0 1-1,-1 0 1,1-1 0,0 1 0,-1 0-1,1 0 1,-1-1 0,1 1 0,0 0-1,-1 0 1,1 0 0,-1 0 0,1 0-1,0-1 1,-1 1 0,1 0 0,-1 0-1,1 0 1,-1 0 0,1 0 0,-1 0-1,-1 1 2,-1 0 0,1 0 0,0 0 0,0 0-1,0 0 1,0 0 0,0 1 0,1-1 0,-1 1-1,0-1 1,-2 3 0,-25 33 2,-7 14 1,-6 10-3,-39 77-8,68-109-20,7-16 17,-9 24-9,1 1 0,-11 51 0,6 7-15,16-76 25,1-1-1,1 1 1,1 29-1,0-47 9,0 0-1,0 0 0,1 0 0,-1 0 0,0-1 0,1 1 0,-1 0 1,1 0-1,0 0 0,0-1 0,0 1 0,-1 0 0,3 2 1,1 1-2,-3-3 2,1 0 0,-1 0 0,1 0-1,0-1 1,-1 1 0,1 0 0,0-1 0,3 2 0,19 8 0,8-7 0,-8-4 0,44-8 1,-66 8-1,38-7-90,70-22 0,-61 14-898,59-15-4925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2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763 184 6816,'-16'-7'20,"0"1"1,0 1 0,0 0-1,-1 2 1,1 0-1,-19-1 1,-77 2 9,78 4-5,0 1-1,-36 9 0,55-9-19,-11 3 6,0 0-1,0 2 1,-46 21 0,55-22-9,-10 7 5,1 6-4,0 0 1,-27 28-1,38-28 11,-33 74 7,45-77 7,3-7-18,0 1 0,1-1 0,1 1 0,3 11-1,1-14 45,0-5-43,0-1 1,1 1-1,-1-1 1,0 0 0,1-1-1,0 0 1,-1 0-1,1 0 1,0-1-1,-1 0 1,1 0-1,12-2 1,7-2 25,39-11 0,-63 15-39,15-5 29,-1-1 0,1 0 0,-1-1 0,-1 0 0,21-14-1,-21 12-11,-4 3 17,1-1 0,-1-1-1,-1 0 1,1 0-1,-1-1 1,14-16 0,-10 10 61,-10 10-59,1-1 29,-1 1-1,1-1 1,0 1 0,0 0 0,0 0 0,1 1-1,10-7 1,-16 11-54,1 1 0,-1-1-1,1 0 1,-1 0 0,0 0 0,1 1 0,-1-1-1,1 0 1,-1 1 0,0-1 0,1 0 0,-1 1-1,0-1 1,1 1 0,-1-1 0,0 0-1,1 1 1,-1-1 0,0 1 0,0-1 0,0 1-1,0-1 1,1 1 0,-1-1 0,0 1 0,0-1-1,0 1 1,0-1 0,0 1 0,0-1-1,0 2 1,0 10 1,0-4 9,0-1 1,-1 0-1,0 1 1,0-1-1,-1 0 1,-3 9-1,-7 34 10,7-27-13,1-8-11,2-1 0,0 0 0,0 1 0,1-1 0,2 24-1,3-17-2,-4-21-2,0 0 0,0 0 0,0 0 0,0 1 0,0-1 0,0 0 0,0 0 0,0 1 0,0-1 0,0 0 0,0 0 0,0 0 0,1 1 0,-1-1 0,0 0 0,0 0 0,0 0 0,0 0 0,0 1 0,1-1 0,-1 0 0,0 0 0,0 0 0,0 0 0,1 0 0,-1 0 0,0 0 0,0 1 0,0-1 0,1 0 0,-1 0 0,0 0 0,0 0 0,1 0 0,-1 0 0,0 0 0,0 0 0,1 0 0,-1 0 0,0 0 0,0 0 0,0 0 0,1 0 0,-1-1 0,0 1 0,0 0 0,0 0 0,1 0 0,-1 0 0,0 0 0,0 0 0,0-1 0,1 1 0,-1 0 0,0 0 0,0 0 0,13-14 0,-11 11 0,43-49 1,123-131 35,-154 170-33,-7 7 7,0-1 0,0 1 0,15-9 0,21-12 16,61-41 158,-104 67-176,1 0 1,0 0-1,0 1 0,0-1 0,0 1 0,-1-1 0,1 1 0,0-1 0,0 1 0,0 0 0,0-1 1,0 1-1,0 0 0,0 0 0,0-1 0,0 1 0,0 0 0,0 0 0,0 0 0,1 1 0,-1-1 1,0 0-1,0 0 0,0 0 0,0 1 0,0-1 0,-1 0 0,1 1 0,0-1 0,0 1 0,0-1 1,0 1-1,0 0 0,0-1 0,-1 1 0,2 1 0,1 1-1,-1 1-1,1-1 1,-1 1-1,0 0 1,0-1 0,2 5-1,-3-5-5,1 10 27,-2-6-20,1 20 7,-2 0 1,-5 36 0,-1-1-3,-1 9-9,4-11 1,4-13-3,5-16-2,-5-30 0,1 0 0,-1 0 0,0 0 0,1 0 0,-1 0 0,1 0 0,-1 0 0,1 0 0,-1 0 0,1-1 0,0 1 0,-1 0 0,1 0 0,0-1 0,0 1 0,0 0 0,-1-1 0,2 1 0,1 0 0,1 0 0,-1 0 0,0 0 0,0-1 0,0 1 0,0-1 0,0 0 0,4 0 0,52-6 0,27-13 0,21-14 1,82-47 7,-159 64-1,22-19 1,48-43 1,-67 50 22,-1 0-1,45-54 1,-77 81-29,1 1-1,-1-1 1,0 1-1,0-1 1,0 1-1,1-1 1,-1 0 0,0 1-1,0-1 1,0 1-1,0-1 1,0 0-1,0 1 1,0-1 0,0 1-1,-1-1 1,1 1-1,0-1 1,0 0-1,0 1 1,-1-1-1,1 1 1,0-1 0,0 1-1,-1-1 1,1 1-1,-1-1 1,1 1-1,0-1 1,-1 1 0,1 0-1,-1-1 1,1 1-1,-1 0 1,0-1-1,0 0 3,-21-11 7,9 10 10,9 2-17,-5 0 1,0 0-1,-1 1 0,1 0 1,-1 1-1,1-1 1,0 2-1,0 0 0,0 0 1,-12 6-1,-102 50 20,98-44-16,-85 73 8,94-70-8,-15 27 4,28-40-11,0 1-1,0 0 1,1 0 0,0 1-1,-3 9 1,5-13 0,-1 0-1,1-1 0,0 1 1,0 0-1,0-1 1,0 1-1,0 0 1,1-1-1,-1 1 1,2 4-1,-1-5 1,-1-1-1,1 0 0,0 1 0,0-1 0,-1 0 0,1 0 0,0 0 1,0 0-1,0 0 0,0 0 0,0 0 0,1 0 0,-1 0 0,0 0 1,0-1-1,1 1 0,0 0 0,1 0 1,0 0-1,0 0 1,1-1-1,-1 1 1,0-1-1,0 0 1,0 0-1,0 0 1,5-1-1,41-11 3,2-6 2,-7-3-2,-6-4 2,-4-5-3,-3 0-2,2 0 0,-8 7 0,-25 22 0,1 1 0,-1-1 0,0 1 0,1-1 0,-1 1 0,1-1 0,-1 1 0,1-1 0,-1 1 0,1 0 0,-1-1 0,1 1 0,-1 0 0,1-1 0,-1 1 0,1 0 0,-1 0 0,1 0 0,0-1 0,-1 1 0,1 0 0,-1 0 0,1 0 0,0 0 0,-1 0 0,1 0 0,0 0 0,0 0 0,0 2 0,0-1 0,0 1 0,0-1 0,0 1 0,0-1 0,0 1 0,0-1 0,-1 1 0,1 0 0,-1-1 0,1 1 0,-1 0 0,0 0 0,1 2 0,-1 3 0,0 1 0,0-1 0,0 1 0,-1-1 0,-1 9 0,-19 62 0,-51 101-2,56-143-4,-78 168-6,73-162-8,10-22 12,-8 17-2,-1-2 0,-2 0 1,-30 35-1,-9 1-11,51-60 16,-1-1 0,0 0 0,-1 0 0,1-1 0,-15 8 0,25-17 5,0 0 0,0 0 0,0 0 0,0 0 1,0 0-1,1 0 0,-1 0 0,0 0 0,0 0 0,0 0 0,0 0 0,0-1 0,0 1 0,1 0 0,-1-1 0,0 1 0,0 0 0,0-1 0,1 1 0,-1-1 0,0 0 0,1 1 0,-1-1 0,0 1 0,1-1 0,-1 0 0,1 0 0,-1 1 0,1-1 0,-1 0 0,1 0 0,0 1 0,-1-1 0,1 0 0,0 0 0,0 0 0,-1 0 0,1 0 1,0 1-1,0-1 0,0 0 0,0 0 0,0 0 0,1-1 0,9-86 14,-1 40 24,20-61-1,-20 79-22,3-5 65,-10 30-69,11-27 40,2 0 0,2 1-1,0 1 1,26-33 0,68-92 158,-87 122-34,95-130 66,-94 134-107,-16 19-96,7-7-7,1 0 0,0 2 1,1 0-1,0 1 0,2 0 1,33-17-1,55-18 77,-106 48-105,0 0 0,-1 1-1,1-1 1,0 0 0,0 1 0,0-1-1,0 1 1,-1 0 0,1-1 0,0 1-1,0 0 1,0 0 0,0 0 0,0 1-1,0-1 1,3 1 0,2 1 3,-4-2-5,-1 1-1,0-1 1,1 1-1,-1 0 1,0 0-1,0 0 1,1 0-1,-1 0 1,0 0-1,0 0 1,0 1-1,2 1 1,-3-1-1,1 0 1,0 0-1,-1 1 1,1-1-1,-1 0 0,0 1 1,0-1-1,0 1 0,0-1 1,0 1-1,0-1 1,-1 1-1,1 3 0,0 3 1,-1 0-1,0 0 0,0 0 0,-4 15 1,-15 51-1,-10 10 1,1-7 4,10-17-3,14-48-3,1 1 1,1 0 0,-1 21-1,3-34 1,-1-1 0,1 1-1,0 0 1,0 0 0,0 0-1,0 0 1,0-1 0,0 1-1,0 0 1,0 0 0,1 0-1,-1 0 1,0-1 0,0 1-1,1 0 1,-1 0 0,0 0-1,1-1 1,-1 1 0,1 0-1,-1-1 1,1 1 0,-1 0-1,1-1 1,0 1 0,-1-1-1,1 1 1,0-1 0,-1 1-1,1-1 1,0 1 0,-1-1-1,1 0 1,0 1 0,0-1-1,0 0 1,1 1 0,1-2-2,1 1 0,0-1 0,-1 0-1,1 0 1,-1 0 0,1 0 0,3-2 0,-6 2 2,13-4-1,-7 3 0,-1 0-1,0-1 1,1 0-1,-1 0 1,7-6 0,88-60-9,-82 50 5,24-36 4,9-23 1,-1-5 0,-5 8 0,-9 18 0,-14 23 0,-12 13-6,-11 20 6,0 1 0,0 0-1,1 0 1,-1 0 0,0 0 0,0 0-1,0 0 1,0 0 0,0-1 0,0 1-1,0 0 1,0 0 0,0 0 0,0 0-1,0 0 1,0 0 0,0-1 0,0 1 0,0 0-1,0 0 1,0 0 0,0 0 0,0 0-1,0-1 1,0 1 0,0 0 0,0 0-1,0 0 1,0 0 0,0 0 0,0 0 0,-1 0-1,1-1 1,0 1 0,0 0 0,0 0-1,0 0 1,0 0 0,0 0 0,0 0-1,0 0 1,-1 0 0,1 0 0,0 0 0,0 0-1,0-1 1,0 1 0,0 0 0,0 0-1,-1 0 1,1 0 0,0 0 0,0 0-1,0 0 1,0 0 0,0 0 0,0 0-1,-1 0 1,1 0 0,0 0 0,0 1 0,0-1-1,-4 2-3,1 1 0,-1 0 0,1 0-1,0 0 1,0 0 0,0 0 0,0 1-1,1-1 1,-4 7 0,-53 100-52,48-82-16,5-7 73,-29 100-177,30-101 107,2 0 1,0 0 0,2 0-1,0 0 1,2 25 0,1-33 7,0-1 0,7 20 0,-3-25-52,-1-4 92,0 0-1,1-1 1,-1 0 0,1 0 0,-1 0 0,1-1 0,0 0 0,-1 0 0,1 0 0,0 0 0,7-3 0,61-15-89,-62 14 122,10-4-44,3-6 20,-1-2 0,27-20 0,-35 18 0,18-30 4,-1-14 7,52-132-142,-84 192 110,1 2-7,-2 0 39,0 0 0,1 0 0,-1 0 1,0 0-1,0 0 0,0 0 0,0 0 0,1 0 1,-1 0-1,0 0 0,0 0 0,0 0 0,0 0 1,1 0-1,-1 0 0,0 0 0,0 0 0,0 0 1,0 0-1,1 0 0,-1 0 0,0 0 0,0 0 1,0 0-1,0 0 0,1 0 0,-1 0 0,0 0 1,0 1-1,0-1 0,0 0 0,0 0 0,0 0 1,1 0-1,-1 0 0,0 0 0,0 1 0,0-1 1,0 0-1,0 0 0,0 0 0,0 0 0,0 1 1,0-1-1,0 0 0,0 0 0,0 0 0,0 0 1,0 1-1,0 11-16,0 1 0,-2-1 0,-4 21 0,6-30 13,-39 176-95,35-163 95,-11 26-28,10-31 20,-14 36-16,18-42 23,4-7 2,5-9 2,18-34 18,89-158 171,-99 181-107,0 0 0,25-27 0,-30 38-55,-5 4 22,0 1 0,0 0 0,0 0 0,1 1 0,14-9 0,-11 8-18,-7 4-13,0 1 1,0-1-1,0 1 1,1 0-1,-1 0 1,0 0-1,1 0 1,-1 1-1,1-1 1,-1 1-1,1 0 1,-1 0-1,1 0 1,3 1-1,-1-1 2,-6 0-15,1 0 1,-1 0-1,1 0 1,-1 0-1,1 0 0,-1 0 1,1 0-1,-1 1 1,1-1-1,0 0 0,-1 0 1,1 0-1,-1 1 1,1-1-1,-1 0 0,0 0 1,1 1-1,-1-1 1,1 1-1,2 1 3,0 0 0,0 1 0,0-1 0,-1 1-1,1 0 1,-1 0 0,0-1 0,0 2 0,0-1 0,0 0 0,0 0 0,-1 0 0,0 1 0,1-1-1,-1 1 1,0-1 0,-1 1 0,1 0 0,-1-1 0,1 1 0,-1 0 0,-1 4 0,-8 115 42,-2-58-32,5-44-14,-8 39 0,9-44-3,-6 33 0,11-49 0,0 0 0,0 1 0,0-1 0,-1 0 0,1 0 0,0 0 0,0 0 0,0 1 0,0-1 0,0 0 0,0 0 0,0 0 0,0 1 0,0-1 0,0 0 0,0 0 0,0 0 0,0 1 0,0-1 0,0 0 0,0 0 0,0 0 0,0 1 0,0-1 0,0 0 0,0 0 0,0 0 0,0 0 0,0 1 0,0-1 0,0 0 0,0 0 0,0 0 0,1 1 0,-1-1 1,0 0-1,0 0 0,0 0 0,0 0 0,0 0 0,1 0 0,-1 1 0,0-1 0,0 0 0,0 0 0,0 0 0,1 0 0,-1 0 0,0 0 0,0 0 0,0 0 0,1 0 0,-1 0 0,0 0 0,0 0 0,1 0 0,5-3 1,-1-1 0,1 0-1,-1-1 1,0 1 0,0-1 0,0 0 0,0 0 0,5-9-1,-6 8 1,35-41 32,40-62 1,-39 42 19,-23 37 82,31-39-1,-46 68-125,-1 0 0,1 0 0,-1 0 0,1 0 0,0 0 0,-1 1 0,1-1 0,0 0 0,0 1 0,-1-1 0,1 1 0,0 0 0,0 0 0,0-1 0,0 1 0,0 0 0,3 1 0,-3-1 4,6 4 55,-3 2-55,-1 1 1,1-1-1,-1 1 0,0 0 1,-1 1-1,5 12 0,-4 1 21,3 111 7,-9-60-29,-1-49-11,-3 40 1,2-39-4,2-15 1,1 0 0,0 0-1,0 0 1,1 0 0,2 16-1,-1-25 2,0 1 0,0-1-1,0 0 1,0 0 0,0 0-1,0 0 1,0 0 0,0 0-1,0 0 1,-1 0 0,1 0-1,0-1 1,0 1 0,0 0-1,0-1 1,0 1 0,0-1-1,0 1 1,0-1 0,75-42-8,-5 8 8,-22 10 7,-1-2 0,61-47 0,-43 18 28,23-23 33,-73 69-63,-15 10-5,0 0 1,1-1-1,-1 1 0,0 0 1,0 0-1,0 0 1,0 0-1,0 0 0,0 0 1,1 0-1,-1 0 1,0 1-1,1-1 0,0 1 0,-1-1 1,1 1-1,-1 0 0,1 0 0,-1 0 0,1 0 0,-1 0 0,0 0 0,1 0 1,1 2-1,-2-1-1,1 1 1,0-1 0,-1 1 0,0 0 0,0-1 0,1 1-1,-1 0 1,-1 0 0,1 0 0,0 0 0,-1 0 0,0 0-1,1 0 1,-2 5 0,-5 45-22,3-38 17,-5 22-31,5-25-22,1-1 1,-1 1 0,1 18 0,2-24-60,0-6 101,1 0 1,0 0-1,0-1 1,0 1-1,0 0 1,0-1-1,0 1 1,0 0-1,0-1 1,-1 1-1,1-1 1,0 1-1,0-1 1,0 1-1,-1-1 1,2-1-1,0 1-10,16-18-85,18-26 0,-24 29 95,8-9-26,-2-1 1,29-53 0,-41 69 34,20-42-51,-18 33 49,-1 3-2,0 0-1,0-1 1,-2 0-1,5-21 1,-10 36 10,0 0-1,0 1 1,0-1 0,-1 0 0,1 0-1,0 0 1,-1 0 0,1 0-1,-1 1 1,0-1 0,1 0 0,-1 0-1,0 1 1,0-1 0,0 1-1,0-1 1,-1 1 0,1-1 0,0 1-1,-1 0 1,1-1 0,-3 0 0,3 0-1,-8 0-4,-1 3 4,0 1 1,0 0-1,-1 0 0,2 1 1,-16 6-1,5 3-3,-91 79-7,88-67-40,-84 118-31,89-112-43,-39 100-49,53-109 62,5-4 58,0 1 1,6 30 0,-1-36-79,0-6 102,-1-1 1,1 0-1,0 0 1,0 0-1,13 7 1,-5-10-83,11-2 62,-1-2 0,1-1 1,0-1-1,47-14 0,-51 12 43,40-18-25,-23 7 25,-1-1-1,-1-3 1,34-24 0,-21-2 9,-25 24 2,-14 14 3,0-1-1,0-1 0,15-20 0,-25 32 0,-22 47-3,19-42-3,0 1-1,0-1 1,1 0-1,-3 9 1,3-6 0,0 0 0,1-1 0,-1 1 0,2 0 0,-1 9 0,1-13-2,0-1 1,1 0-1,-1 0 1,1 0-1,0 0 1,0 0 0,0 0-1,1 0 1,0-1-1,-1 1 1,1 0-1,0-1 1,1 1-1,-1-1 1,1 0 0,2 4-1,-4-7 2,-1 1 0,1-1 0,-1 1 0,1-1 0,-1 1 0,1-1 0,0 0-1,-1 1 1,1-1 0,0 0 0,-1 1 0,1-1 0,-1 0 0,1 0 0,0 0 0,0 1 0,-1-1 0,1 0 0,0 0 0,-1 0-1,1 0 1,0 0 0,-1 0 0,1-1 0,0 1 0,-1 0 0,1 0 0,0 0 0,-1-1 0,1 1 0,0 0 0,-1-1 0,1 1 0,-1 0-1,2-2 1,20-13-1,11-13 2,9-12 0,50-64 7,-38 41 19,-27 33 2,-26 30-25,0-1-1,0 1 1,0-1 0,-1 1-1,1 0 1,0-1-1,0 1 1,0 0 0,0 0-1,0 0 1,0 0 0,0 0-1,0 0 1,0 0-1,0 0 1,0 0 0,0 0-1,0 1 1,0-1 0,0 0-1,0 1 1,0-1-1,0 1 1,0-1 0,0 1-1,0-1 1,-1 1 0,1 0-1,0-1 1,0 1-1,0 1 1,2 2 2,-1 0 0,0 1 0,0-1 0,0 1 0,-1-1 0,1 1 0,-1-1 0,1 9 0,5 15 10,3-1-11,-10-26-3,1 0 0,-1 1 0,1-1-1,0 0 1,-1 0 0,1 0 0,0 0 0,0 1 0,0-1-1,0 0 1,0-1 0,0 1 0,0 0 0,0 0 0,0 0-1,1-1 1,-1 1 0,0 0 0,0-1 0,2 1 0,1 1 1,-2-1-2,1 0 1,-1-1-1,0 1 0,0 0 1,1-1-1,-1 0 0,1 1 1,-1-1-1,0 0 0,1 0 1,3-1-1,1 0 1,1-1 0,0 0 0,-1-1 0,9-3 0,47-27 1,-48 24-2,-1-1 0,21-19 0,-18 13 0,22-30 1,98-149 35,-124 177-34,15-26 23,51-120 20,-68 129-42,-11 34-3,0 0 0,0 1 0,0-1-1,0 0 1,0 0 0,0 0 0,0 0 0,0 0 0,0 1 0,0-1 0,0 0 0,0 0 0,0 0 0,-1 0 0,1 1 0,0-1 0,-1 0 0,1 0 0,-1-1-1,0 2 1,0-1 0,1 1 0,-1 0 0,1 0 0,-1-1 0,1 1 0,-1 0-1,0 0 1,1 0 0,-1-1 0,0 1 0,1 0 0,-1 0 0,0 0-1,1 0 1,-1 0 0,0 0 0,1 1 0,-1-1 0,0 0 0,-5 2-1,0 0 0,1 0 1,-1 1-1,1 0 0,-5 3 1,-3 1-2,6-3-2,1 0-1,-1 1 1,1 0 0,-10 10 0,-62 67-24,69-71 13,1 0 0,1 1 1,0 0-1,0 1 0,1 0 0,1 0 0,-5 16 1,5-14 0,-4 11-26,2 1 0,0 0 0,-4 49 0,7-49 25,-6 58-97,9-62 98,-1-2 4,1 51-48,17 72-106,-16-142 144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2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5208,'2'4'-2,"-2"-3"3,0-1-1,0 1 0,0-1 1,1 1-1,-1-1 0,0 1 1,0-1-1,1 0 0,-1 1 1,0-1-1,1 1 1,-1-1-1,0 1 0,1-1 1,-1 0-1,1 1 0,-1-1 1,0 0-1,1 0 0,-1 1 1,2-1-1,2 2 2,0-1-1,0 0 1,1-1-1,-1 1 1,0-1 0,8 1-1,33-1 5,27-3-5,12-6-1,5-8 0,-82 15 1,17-3 3,1-2-1,-1-1 1,0-1 0,0 0 0,26-16 0,191-111 108,-240 135-108,1 0 0,-1 0 1,1 0-1,-1 0 0,0 0 0,1-1 1,-1 1-1,0 0 0,0 0 0,0-1 1,0 1-1,0-1 0,0 1 0,-1-1 1,1 0-1,0 1 0,-1-1 0,1 0 1,-1 1-1,1-1 0,-1 0 0,0 1 1,0-1-1,0-3 0,0 3 4,0 1 0,0-1 0,-1 1 0,1 0-1,0 0 1,-1 0 0,1 0-1,-1-1 1,1 1 0,-1 0 0,1 0-1,-1 0 1,0 0 0,0 0-1,1 0 1,-1 1 0,0-1 0,0 0-1,0 0 1,0 0 0,0 1-1,-2-2 1,0 0 9,-1-2 3,2 3-10,0-1 0,0 1 0,0 0 0,0 0 0,0 0 1,0 0-1,0 0 0,0 0 0,0 0 0,0 1 0,0-1 1,0 1-1,-1 0 0,-2-1 0,-64 0 181,64 2-164,0 0 1,0 0-1,1 0 0,-1 1 1,1 0-1,0 0 1,-1 0-1,1 0 1,0 1-1,0-1 0,0 1 1,-5 5-1,3-3-2,-2 5 83,1 1-71,1 1-1,0 0 1,1 0-1,0 0 1,-5 23 0,4-5 13,-4 57 0,-7 114 57,16-197-104,1 0 0,-1 0 0,0 0 1,-1 0-1,1-1 0,-1 1 0,0 0 0,1-1 1,-1 1-1,-1-1 0,1 0 0,0 0 0,-4 4 0,3-4 1,1-1 1,1 0-1,-1 0 1,0 0 0,0 0 0,0 0 0,0 0-1,0-1 1,0 1 0,0-1 0,-1 0 0,1 1-1,0-1 1,-1 0 0,1 0 0,-1-1 0,1 1 0,-1 0-1,0-1 1,1 0 0,-1 1 0,1-1 0,-1 0-1,0 0 1,1-1 0,-1 1 0,0 0 0,1-1-1,-1 0 1,1 0 0,-1 1 0,1-1 0,-1-1-1,1 1 1,0 0 0,0-1 0,-1 1 0,1-1-1,-2-1 1,-2-3 5,-1-1-1,1 1 1,0-1-1,0 0 1,0-1 0,1 0-1,1 1 1,-7-14-1,9 14-22,0 1 0,1-1 0,-1 1 0,1-1 0,1 1-1,-1-1 1,1 0 0,0 0 0,1 1 0,1-8 0,0-7-614,0-37-3559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26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6368,'6'22'-3,"0"0"1,2 26-1,1 2 15,-2-21 293,-2 1 1,-1 0-1,-2 1 1,-1 51-1,-2-40-31,4 1 142,-2-33-356,0 1 0,-1-1 0,0 1 0,-3 17 0,-41 140 211,-12 2-145,26-78-112,18-56 7,6-14-11,-8 21 5,-13 82 0,20-67-3,6-46-11,1 1 1,1 20-1,0-28 0,0 0 0,0 0-1,0-1 1,1 1 0,-1 0 0,5 7-1,-4-8 1,0 0-1,1 0 0,0-1 0,0 1 0,7 6 1,17 8-1,-25-17 0,0 0 0,1 0 0,-1 0 0,0 0 0,1-1 0,-1 1 0,0-1 0,1 0 0,3 1 0,0-3-71,0 1 1,-1 0-1,1-1 1,-1 0-1,0 0 1,0-1-1,1 0 1,-1 0-1,-1 0 1,6-4-1,-6 4-247,32-22-5148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2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58 7000,'-1'1'8,"1"0"0,0 0 0,0 0 0,-1 0 0,1 0 0,0 0 0,0 0 0,0 0 0,0 0 0,0 0 0,0 0 0,0 0 0,0 0 0,1 0 0,-1 0 0,0 0 0,1 0 0,-1 0 0,1 0 0,-1 0 0,1 0 0,-1 0 0,1 0 0,0-1 0,-1 1 0,1 0 0,0 0 0,-1-1 0,1 1 0,0 0 0,0-1 0,0 1 0,0-1 0,0 1 0,0-1 0,0 1 0,0-1 0,0 0 0,0 0 0,0 1 0,0-1 0,1 0 0,91 22 205,38-1 188,-105-17-367,-5-2 19,0 0 1,-1-1 0,1-2-1,32-3 1,-32 1-32,2 2 22,0-2-1,-1-1 1,1-1-1,27-9 1,5-3 97,70-12 303,-113 27-317,-24 7 95,-11 3-194,8-2-20,10-4-2,-1 0 1,0 1-1,1 0 1,0 0-1,0 0 0,0 1 1,-6 5-1,-97 81 58,88-68-17,-59 100 13,70-99-40,4 0-11,1 0-1,-2 28 1,6-47-7,1-1 0,-1 1 0,0-1 0,1 1 0,0 0 0,-1-1 0,1 1 0,1-1 0,-1 0 0,1 1 0,-1-1 0,1 0 0,0 0 0,4 5 0,-3-4 0,3 0 12,-5-4-14,4 2 3,1-1-1,0-1 1,0 1 0,0-1-1,0 0 1,0 0 0,-1 0-1,1-1 1,0 0-1,0 0 1,7-3 0,94-34 17,-94 32-14,0-1 1,0 0 0,0-1 0,-1-1 0,0 1-1,-1-2 1,12-11 0,-15 13-3,7-10 31,2-10-2,-2-1 0,0 0-1,-3-1 1,12-36 0,-14 16-12,-9 43-9,-1 0-1,1 0 1,-1 1-1,0-1 0,-1 0 1,1 0-1,-1 0 1,-1 0-1,1 1 0,-4-8 1,2 5 0,0-3 58,3 9-60,-1 0 0,0 0 0,0 0 0,0 0 0,0 0 0,0 0 0,-1 0 0,0 1 0,1-1 0,-1 0 0,0 1 0,0-1 0,0 1 0,0 0 0,-1 0 0,-3-3 0,3 7 26,2-1-35,0 1 1,0-1 0,1 1 0,-1-1-1,0 1 1,1-1 0,-1 1-1,1 0 1,0-1 0,-1 1 0,1 0-1,0-1 1,0 1 0,0 0-1,0-1 1,0 1 0,0 0 0,1-1-1,-1 1 1,1 0 0,-1-1 0,1 1-1,-1-1 1,1 1 0,0-1-1,0 1 1,0-1 0,0 1 0,0-1-1,1 2 1,25 21 1,-13-15-4,1-1 0,0 0 0,24 7 0,-33-13-3,-1 0 0,1 0 1,0 0-1,-1-1 0,1 0 0,0 0 1,10 0-1,5 0 0,-1 1 0,-8 0-9,0-1-1,0-1 0,20-2 1,5-1-55,0-2 0,0-2 1,35-12-1,5-4-443,-75 22 406,-3 3-27,0-1 118,-1 0-1,1 0 1,0 1-1,0-1 1,-1 0-1,1 0 1,0 0-1,-1 0 0,-2 1 1,-1 1-6,-7 3 7,8-4 2,0 0 0,0 1 0,0-1-1,1 1 1,-1 0 0,1 0-1,-5 4 1,-79 80-84,69-66 30,11-11 44,-4 6 4,0 0-1,1 1 0,1 0 0,1 0 0,-12 33 0,17-39 2,-1-2 10,1-1 0,1 1 0,0 0 0,0 0 0,0 0 1,1 0-1,1 0 0,-1 0 0,1 0 0,1 0 0,2 15 0,-2-23 6,-1 0 0,0 1 0,1-1 0,-1 0 0,1 0-1,-1 0 1,1 0 0,-1 0 0,1 0 0,0 0-1,0 0 1,0 0 0,-1 0 0,3 1 0,-2-1 0,1 0 0,0 0 0,-1-1 0,1 1 0,-1-1 0,1 1 0,0-1 0,-1 1 0,1-1 0,0 0 0,-1 0 0,3 0 0,32-6 1,-27 3 1,-1 0-1,0-1 1,-1 0-1,1 0 1,-1-1-1,0 1 1,12-12-1,-18 16 1,0-1 0,-1 0 0,1 0 0,0 1 0,0-1 0,-1 0 0,1 0 0,0 0 0,-1 0 0,1 0 0,-1 0 0,1 0 0,0-2 0,6-22 16,0 0 0,4-35-1,-10 50 9,0-1 0,0 1-1,-1-1 1,-1-15-1,-1 5-6,-4-34 20,1 37 81,3 13-104,-1 1-1,-1-1 1,1 0 0,-1 1 0,0 0 0,0-1 0,0 2 0,0-1 0,-1 0 0,-5-3-1,8 6 13,1 1 0,-1-1-1,1 0 1,-1 1 0,0-1 0,1 1-1,-1-1 1,0 1 0,1 0-1,-1 0 1,0 0 0,1 0-1,-4 0 1,5 0-82,-1 0 1,0 1-1,0-1 0,1 0 1,-1 0-1,0 1 0,1-1 1,-1 1-1,0-1 0,1 0 1,-1 1-1,1-1 0,-1 1 1,0-1-1,1 1 0,-1 0 0,1-1 1,0 1-1,-1-1 0,1 1 1,-1 1-1,-3 8-5639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19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71 517 2784,'-4'-1'72,"-5"-1"-69,-33-6 2855,42 8-2760,-1 0 0,0 0 1,1 0-1,-1 0 0,0 0 1,1 0-1,-1-1 0,1 1 0,-1 0 1,0 0-1,1 0 0,-1-1 1,1 1-1,-1 0 0,1-1 0,-1 1 1,1 0-1,-1-1 0,1 1 1,-1-1-1,1 1 0,-1-1 0,1 1 1,0-1-1,-1 1 0,1-1 1,0 1-1,0-1 0,-1 1 0,1-2 1,14-12 418,31-28-57,40-49 0,-42 44-368,-12 16 115,50-37-1,-60 51-168,-5 4 104,29-19-1,-24 18-98,51-32 183,-58 38-153,-1 1 1,0 0 0,-1 0 0,0-2 0,22-18-1,-33 26-19,-7-12 27,4 13-175,-1 0-1,1-1 1,0 2-1,-1-1 1,1 0-1,0 0 1,-1 1 0,1-1-1,0 1 1,-4 1-1,4-1-251,-19 5-6694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2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6640,'0'0'776,"0"5"-504,0 21-91,4 163 667,7-123-684,24 92 448,-34-156-585,0-1-13,-1-1 0,0 0 1,0 1-1,0-1 0,1 1 1,-1-1-1,0 1 0,0-1 1,0 1-1,0-1 0,0 0 1,0 1-1,0-1 0,0 1 0,0-1 1,0 1-1,0-1 0,-1 1 1,1-1-1,0 0 0,0 1 1,0-1-1,0 1 0,-1-1 0,1 0 1,0 1-1,0-1 0,-1 1 1,0-1-1,-2-18 157,-1-25-1343,0-5-4768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2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7800,'0'0'32,"18"14"109,-15-12-111,0 1 0,0 0 0,-1 0 0,1 0 0,-1 0 1,0 0-1,0 1 0,0-1 0,2 5 0,12 41 110,-10-30-97,9 53-987,-10-30-3969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29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6280,'4'12'-1,"13"49"1,-12-37-14,26 94 49,-15-71 33,-13-38-40,0 0-1,1 0 1,0 0 0,1 0 0,-1-1-1,2 0 1,-1 0 0,1 0 0,0-1-1,9 8 1,-6-11 100,0-3-88,0 0-1,0 0 0,0-1 1,0 0-1,0-1 1,0 0-1,13-3 1,-4-1 36,0-1-1,-1-1 1,19-9 0,-23 11-59,-9 3 5,0 0 0,0 1 0,0-2 0,0 1 0,-1 0 1,6-5-1,12-10 57,49-35 348,-68 51-406,0 0-1,1-1 1,-1 1-1,1 0 1,-1 0-1,1 1 1,-1-1-1,1 1 1,-1-1-1,1 1 1,-1 0-1,1 0 1,0 0-1,-1 0 1,1 0-1,-1 0 0,1 1 1,-1-1-1,1 1 1,-1 0-1,1 0 1,-1 0-1,4 2 1,2 2 40,-1 0-1,0 1 1,0 0 0,-1 0 0,8 10-1,-10-11-21,-3-4-33,20 22 129,1-1 0,30 25 0,-48-45-124,1 1 1,0-1-1,0 0 1,0 0 0,0-1-1,0 1 1,0-1-1,0 0 1,1 0-1,-1-1 1,8 0-1,-5 1-1,1-1 1,1-1-1,0 1 1,0-1 0,-1-1 0,1 0 0,-1 0 0,12-5 0,-8 3-4,1 0 8,0-1-1,0 0 1,-1-1-1,0 0 0,19-12 1,-23 12-4,-1 1 9,0 0 1,-1-1 0,0 0-1,0 0 1,0-1 0,-1 0 0,0 0-1,8-13 1,-6 10 1,1-7 99,-2-6-42,-1-1 0,-1 0 0,-1 0 0,-1 0-1,-1-36 1,-2 45-53,0 6 17,-1 0 1,0 0-1,-3-14 0,2 10 23,1 4-3,-1 0-1,1 0 0,-1 1 0,-1-1 1,0 0-1,0 1 0,0 0 0,-6-9 1,8 15 6,-7-1 11,7 3-78,1-1 1,-1 1-1,0-1 1,1 1-1,-1-1 1,0 1-1,0 0 1,1 0-1,-1-1 1,0 1-1,0 0 1,0 0-1,1 0 0,-1 0 1,0 0-1,0 0 1,0 0-1,0 0 1,0 0-1,-2 1 2,1-1 0,0 1 0,0 0 0,0-1 0,0 1 0,0 0 0,0 0-1,0 1 1,0-1 0,0 0 0,-1 2 0,-28 36 35,24-30-39,-4-2-3,7-2-9,-3 5 1,4-7-3,-3 1-4,3-3-3,-3-1 1,-17 9-1399,15-8-5367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2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4936,'0'4'8,"0"-1"0,1 1 1,0 0-1,0 0 0,0-1 0,0 1 1,0-1-1,1 1 0,0-1 0,2 5 1,-2-5 5,0 1 1,0 0 0,0 0 0,-1 0 0,1 1-1,-1-1 1,0 0 0,1 9 0,-3 6 59,0 0-1,0 0 1,-2 0 0,-8 28-1,0 5 88,-10 82 74,17-105-109,2 1-1,2-1 1,2 37 0,-1-56-92,0 2 33,0 0 1,1-1-1,0 1 0,1-1 0,0 0 1,1 1-1,0-1 0,7 12 1,-8-17-41,0 1 30,1 0 0,1 0 0,-1 0 0,1-1-1,0 0 1,1 1 0,0-2 0,11 10-1,-9-8-8,-1-1 14,0-1-1,0 0 1,0 0-1,1-1 1,0 0 0,-1-1-1,11 4 1,-6-3-16,-3 1 42,1-2 1,0 0 0,1 0 0,12 2-1,-15-4-50,-4 0 5,0-1 0,0 1 0,0-1 0,0 0 0,0-1 0,-1 1 1,1-1-1,0 1 0,0-1 0,0 0 0,-1-1 0,8-2 0,-3-1-237,-1 1 0,1-2 0,0 1 0,6-7-1,6-6-5251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3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7536,'4'2'18,"1"-1"0,-1 1 0,1-1 0,0 1 0,-1-2 1,1 1-1,0 0 0,0-1 0,-1 0 0,1 0 0,0 0 0,9-2 0,-8 1 24,192-15 713,53-25-294,-226 35-447,-7 2 25,31-13-1,62-28-1036,-58 20-4348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3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704 116 2424,'0'0'376,"-25"-7"369,17 5-560,1 0 1,0 0-1,-1-1 0,1 0 0,0-1 0,0 0 0,-8-6 1,13 9 68,-1 0-42,0 0 0,0 0-1,0 0 1,0 0 0,0-1-1,0 1 1,0-1 0,1 0-1,-1 0 1,0 0 0,1 0-1,-5-5 1,6 6 1,0 0-162,-5-4 2,5 4 54,0 1-44,-6-3 1,6 2 70,-1 0-67,-5-5 5,5 5 7,-25-9 454,15 9-519,11 1 9,0 0 0,1 0-1,-1 0 1,1 0 0,-1 0 0,0 0 0,1 0 0,-1 1 0,1-1-1,-1 0 1,1 0 0,-1 0 0,1 1 0,-1-1 0,1 0 0,-1 1-1,1-1 1,-1 0 0,1 1 0,-1-1 0,1 1 0,-1-1 0,1 1 0,0-1-1,-1 1 1,1-1 0,0 1 0,0-1 0,-1 1 0,1-1 0,0 2-1,-1 5-22,2-4-5,4 2 2,-4-4-3,0 1-1,0 4 4,0-3-2,1 4 4,1 0 2,-3-6 22,2 0-14,4 2 6,-4-3 305,-2-1-295,3-4 6,-2 3 1,-2-5 22,2-10 124,-1 15-90,0 1-40,0-5 0,-1 5-42,0 0 0,1 0 0,-1 0 0,0 1 0,0-1 1,0 0-1,0 0 0,0 0 0,0 1 0,0-1 0,0 0 1,0 1-1,0-1 0,-2 0 0,-8-5 39,8 4-41,0 0 0,0 0 0,0 0-1,0 0 1,0 1 0,-1-1 0,1 1 0,0 0 0,-1 0 0,1 0-1,-1 0 1,1 1 0,-1-1 0,1 1 0,-1 0 0,0 0 0,1 0-1,-1 0 1,1 1 0,-1 0 0,1 0 0,-1 0 0,1 0 0,-1 0-1,1 0 1,0 1 0,-5 3 0,-20 18 0,18-8 4,-13 35 4,1 28-8,4 8 1,5 0-2,7-3 2,7-5-2,3 1 2,-2 7-3,-4-1-2,-2-10 0,-3-10 0,-3-12 0,8-47 0,0 0 0,-1 0 0,1-1 0,-1 1 0,-7 9 0,4-7 0,-1 0 0,0-1 0,-10 10 0,5-7-136,-1-1 0,0 0 0,0 0 0,-1-2 0,0 1 0,-1-2 0,1 0 0,-1-1 0,-27 6 0,14-4-6544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33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0 510 5832,'23'-39'0,"-17"31"0,15-19 0,-16 22 7,1 0 0,0 0 1,1 0-1,-1 1 0,1 0 1,0 1-1,0-1 0,0 1 1,0 1-1,11-3 0,5-1 56,36-3-1,-59 9-62,30-3 110,-1 2 0,36 2 0,-40 1-67,76 1 391,-75-3-398,37 5 253,-21-1 85,73-3 0,-100-2-340,-9 0 2,-1 1 0,1-1 0,-1 0 1,1-1-1,7-2 0,0 0 27,3-1 68,30-12 0,-42 15-89,1 0 1,-1 0-1,1-1 0,-1 0 0,0 0 0,0 0 1,0 0-1,-1-1 0,1 1 0,-1-1 1,6-8-1,-7 8-12,0-1 1,-1 1-1,1-1 1,-1 0 0,0 0-1,-1 1 1,1-1-1,-1-8 1,-3-45 129,1 27-65,2-23 71,-1 21 42,-5-38 0,6 68-128,-1-2 13,1 2-85,-1 6 96,-7 58-61,-4 0 0,-21 67 0,22-97-40,8-22-1,-23 29 4,9-15-1238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8520,'1'-1'1,"-1"0"1,0 0-1,0 0 1,1 0-1,-1 0 1,1-1-1,-1 1 1,1 0-1,-1 0 1,1 0-1,0 0 1,-1 1-1,1-1 1,0 0-1,0 0 1,0 0-1,0 1 1,0-1-1,0 0 1,0 1-1,0-1 1,0 0-1,0 1 1,0 0-1,0-1 1,0 1-1,1-1 1,2 1 7,-1 0 1,0 0-1,1 0 0,-1 0 1,0 1-1,0-1 0,1 1 1,-1 0-1,5 2 0,4 2 21,-1 0-1,0 1 0,0 0 0,10 9 0,-10-7-24,24 24 13,2 8-14,41 62 0,-46-52-1028,-2-1-4096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34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11 636 5296,'-1'60'8,"-6"71"21,6-103-18,0-5 75,0 1 0,2-1 0,5 42 0,4-31 379,-9-33-298,2-12 298,11-29 71,1 0-1,26-48 1,-6 35-56,-20 34-198,21-21 1,-28 32-198,-1 1-1,1 0 1,0 1-1,1 0 1,0 0-1,10-5 1,-17 11-66,0-1-1,0 1 1,0 0 0,1-1-1,-1 1 1,0 0 0,0 0 0,0 1-1,0-1 1,0 0 0,0 1-1,0-1 1,0 1 0,0 0-1,0 0 1,0-1 0,0 1-1,0 0 1,0 1 0,0-1 0,2 3-1,-2-3 3,2 2-1,-1 0 0,0 1 0,0-1 0,-1 0 0,1 1 0,-1 0-1,0 0 1,0-1 0,0 1 0,0 0 0,2 8 0,-2-6-4,11 25 86,-11-23-87,1-1 1,0 0 0,0 0-1,0 0 1,1 0-1,0-1 1,1 1 0,7 7-1,-7-10-5,1 0-1,0 0 0,0-1 0,1 0 0,-1 0 1,1-1-1,-1 1 0,8 0 0,-14-3-9,42 10 8,4-7-3,7-9-3,150-27-17,-180 31 13,-12 0-13,1 1-1,20-7 1,-18 5-12,-1-1-1,0-1 1,0 0 0,-1 0 0,1-2-1,-1 1 1,-1-1 0,15-11 0,-25 16 17,0 1 1,0-1-1,0 1 0,0 0 1,0-1-1,0 1 1,-1-1-1,1 0 1,0 1-1,-1-1 0,0 0 1,1 1-1,-1-1 1,0 0-1,0 0 1,0 1-1,0-1 1,0 0-1,0 0 0,0 1 1,0-1-1,-1 0 1,1 1-1,-1-1 1,1 0-1,-1 1 1,0-1-1,0 1 0,0-1 1,-1-1-1,-1-2 2,-1 0-1,0 0 1,0 0-1,-9-8 1,1 7-24,-3 4 23,0 0 1,0 1-1,-28 2 0,22 4 4,-8 6 4,-50 28-1,61-25-3,-20 24 4,1 9 1,33-40 0,0 0 0,0 0 0,1 0 0,-4 12 0,6-15 0,0 1 0,0-1 0,0 1 0,1-1 0,0 1 0,-1 0 0,2 8 0,0-9 0,0 0 0,0 0 0,0 0 0,1 0 0,-1 0 0,1 0 0,0 0 0,3 4 0,-2-4 0,0 0 0,1 0 0,-1 0 0,1 0 0,-1-1 0,1 0 0,6 4 0,-3-3 0,-1 0 0,1-1 0,0 0 0,0-1 0,13 4 0,-6-3 0,1-1 0,-1 0 0,16-1 0,-6-3-1,0 0 1,0-2 0,0-1 0,28-9-1,-26 3-4,90-65 2,-97 57-2,2-13 4,30-57-1,-40 60-3,5-22 1,14-83 0,-16 54 3,2-9 1,-5 0 0,-6-1 1,-4 59 5,1-9 40,-1 0 1,-9-71-1,4 115 17,-2 7-43,-1 1 0,2-1 0,-1 1 0,2 0 0,-6 18 0,5-14 19,2-7-27,-65 214 158,61-198-163,-10 58 20,-23 174 11,33-183-35,1-15 2,7-16-3,-1-40-2,1 0 0,-1 0 0,1 0 0,0 0 0,0 0 0,0-1 0,1 1 0,2 4 0,-3-5 0,0-1 0,0 1 0,1-1 0,-1 1 0,1-1 0,-1 0 0,1 0 0,-1 0 0,1 0 0,0 0 0,-1 0 0,4 1 0,0-1-47,0-1 0,0 1 0,-1-1 0,1-1 0,0 1 0,-1 0 0,1-1 0,0 0 0,-1 0 0,1-1 0,-1 1 0,1-1 0,5-3 0,-3 2-582,38-16-5804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34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70 327 6816,'27'-38'57,"-23"31"-1,0 1 0,1-1 0,-1 1 0,1 0 1,1 0-1,-1 0 0,1 1 0,0 0 0,7-5 0,-13 10-48,1 0 0,-1 0 0,0-1 0,0 1 0,1 0 0,-1 0 0,0 0 0,0 0 0,1 0 0,-1 0 0,0 0 0,1-1 0,-1 1 0,0 0 0,1 0 0,-1 0 0,0 0 0,0 0 0,1 0 0,-1 0 0,0 0 0,1 1 0,-1-1 0,0 0 0,1 0 0,-1 0 0,0 0 0,0 0 0,1 0 0,-1 1 0,0-1 0,1 0 0,-1 0 0,0 0 0,0 1 0,0-1 0,1 0 0,-1 0 0,0 1 0,0-1 0,2 17 114,-6 9-73,-23 74 266,1-12-147,26-85-166,-94 362 796,88-330-443,-4 61 0,10-95-201,10-146 295,-8 94-409,3-32-32,4-10-3,7-6-3,4 6-2,3 14 0,-16 61 0,14-28 0,11-4 0,-23 37 2,1 1 1,0 0 0,0 1-1,1 0 1,0 1 0,1 0-1,23-15 1,-24 20 0,-6 2 1,0 1 0,0-1 0,0 2 0,0-1 0,11-2 0,55-9 47,85-5 0,-24 12 32,-72 4-27,-29 1-29,187-9 53,-161 0-76,-1-3-1298,-39 9-5172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19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7624,'2'40'19,"10"52"0,-4-34-4,-5-37-12,1 36 69,-9 150 165,2-112-176,3 5 213,0-78-250,0-14 15,1 0 0,-1 0 0,1 0 1,4 14-1,-1-5 35,1 0-1,10 21 1,-14-36-90,0 0 1,0 0-1,0 0 0,1-1 1,-1 1-1,1 0 0,0-1 1,-1 1-1,1-1 0,0 0 1,0 1-1,0-1 0,0 0 1,0 0-1,0 0 0,0 0 1,0-1-1,0 1 0,0-1 0,0 1 1,1-1-1,-1 0 0,0 0 1,4 0-1,-2 1-319,23 0-4951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35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7896,'2'4'15,"1"-1"1,-1 1-1,0-1 1,1 1-1,0-1 1,-1 0-1,1 0 1,1 0-1,-1-1 1,0 1-1,1-1 1,-1 0-1,1 0 1,0 0-1,-1 0 1,1 0-1,0-1 1,4 1-1,0 1 12,11 1 100,112 0 37,-108-5-109,36-4 0,-32 1-39,67-13-2,-47 3-17,83-37 0,-98 35-23,136-91-1000,-78 46-3940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3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 6368,'1'0'17,"6"1"8,-27 13 46,-83 50 225,87-54-227,-1 1 0,2 1 0,-18 16 0,20-16-41,-4 3 105,-22 25 1,22-21-97,15-17-21,0-1-1,0 2 1,0-1 0,0 0-1,1 0 1,-1 1 0,1-1-1,-1 0 1,1 1 0,0 0-1,0-1 1,0 1 0,0 0-1,1-1 1,-1 1-1,1 0 1,-1 0 0,1 5-1,1-6-2,0 0-1,-1 0 0,1 0 0,1 0 0,-1 0 0,0 0 0,0 0 0,1 0 0,-1-1 0,1 1 0,-1 0 0,1-1 0,0 1 0,0-1 1,-1 0-1,5 2 0,-5-2 0,8 3 48,5-3-40,0 0 0,0-1 1,0 0-1,0-1 0,0-1 0,0 0 1,-1-1-1,1-1 0,21-8 0,-27 10 32,1-1-1,-2 0 0,1-1 0,0 1 0,-1-2 1,0 1-1,0-1 0,0 0 0,7-7 0,-13 11 240,-1 4-216,1 0-57,-1 0 0,0 0 0,-1 0 0,1 0 0,0 0 0,-1 0 1,0-1-1,1 1 0,-1 0 0,0 0 0,-1-1 0,1 1 0,-3 3 0,0 4 50,-3 3-29,-5 12 18,0 1 0,-10 35-1,22-60-55,0-1 0,0 0 0,0 1-1,0-1 1,0 1 0,0-1-1,0 1 1,0-1 0,0 0 0,1 1-1,-1-1 1,0 0 0,0 1 0,1-1-1,-1 1 1,0-1 0,0 0-1,1 1 1,-1-1 0,0 0 0,1 0-1,-1 1 1,0-1 0,1 0-1,-1 0 1,0 0 0,1 1 0,-1-1-1,1 0 1,-1 0 0,1 0 0,-1 0-1,1 0 1,0 1 1,6 0 0,0 0 0,0 0 0,0-1 0,0 0 0,0 0 0,0-1 0,0 0-1,10-2 1,57-14-1123,5-2-4492</inkml:trace>
  <inkml:trace contextRef="#ctx0" brushRef="#br0" timeOffset="1">1128 97 6552,'85'-66'592,"-78"61"-308,-8 4-265,1 0 0,-1 0 0,0 1 0,0-1 1,1 1-1,-1-1 0,0 1 0,0-1 0,0 1 0,0 0 1,0-1-1,0 1 0,0 0 0,0 0 0,0-1 0,0 1 0,1 0 1,-2 0-1,-9-2 10,5 2 6,-1-1 1,1 1-1,-1 0 0,0 0 1,-9 2-1,-19 3 88,-55 16 1,63-9 36,-2 7-86,1 1 1,-30 28 0,39-26 85,-53 97 56,62-96-96,4-5-81,2 1 1,0 0 0,0 23-1,7-27 35,2-6-58,0 0 0,1-1 0,0 0 1,1 0-1,9 9 0,-1-9 31,14 0-17,49 5 0,-51-14-10,7-7-387,0-1 0,57-24-1,-4-5-5258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3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12 6640,'0'-2'97,"0"-5"16,0 5 46,0 6-14,-4 49-9,-1 0-1,-3-1 0,-15 52 1,22-101-134,-5 24 37,-1-1-1,-20 45 1,4-13 11,-32 98 7,20-50 36,27-81-85,5-13 2,-1 0 1,-1-1-1,-10 19 1,-84 146 79,98-174-149,-1 1-1,1 0 0,-1 0 0,1-1 0,-1 1 0,0-1 0,0 1 0,-1-1 1,1 0-1,0 0 0,-1 0 0,1 0 0,-4 2 0,6-4-8,-14 8-4652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3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6280,'37'-43'-8,"-6"10"1,19-10 7,-20 22 9,65-33 1,-69 43 50,39-10 152,118-21 0,-178 41-167,0 0 0,0 0 0,0 1 1,0 0-1,0 0 0,0 1 0,0-1 0,-1 1 0,9 2 1,-9-2-18,-3-1-10,-1 1 1,1-1-1,0 1 1,0-1-1,0 1 1,-1-1-1,1 1 1,0-1 0,-1 1-1,1 0 1,0-1-1,-1 1 1,1 0-1,-1 0 1,1 0-1,-1-1 1,1 1-1,-1 0 1,0 0-1,1 0 1,-1 0-1,0 1 1,2 17 15,-2-19-12,0 3 4,0 0 0,0 0-1,0 1 1,0-1 0,-1 0 0,1 0-1,-1-1 1,0 1 0,0 0-1,0 0 1,-2 3 0,-3 8 19,1 3-16,3-8 2,-1-1 0,-1 0-1,1 0 1,-1 0-1,-7 9 1,-118 168 416,83-131-303,6-1-8,39-53-130,1 1 0,-1 0 1,1-1-1,-1 1 1,1-1-1,0 1 0,-1 0 1,1 0-1,0-1 1,-1 1-1,1 0 0,0 0 1,0-1-1,-1 1 0,1 0 1,0 0-1,0 0 1,0-1-1,0 1 0,0 0 1,0 0-1,0 0 1,1-1-1,-1 1 0,0 0 1,0 0-1,1-1 0,-1 1 1,1 1-1,0-1 2,0 0 0,1-1 0,-1 1 0,0-1 0,0 1-1,1-1 1,-1 1 0,0-1 0,1 0 0,-1 1 0,0-1 0,1 0 0,-1 0 0,3 0-1,38-7 56,-42 7-63,10-3 23,0 0 0,1-1 0,-1 0 0,-1-1 0,17-10 0,-21 12-15,-1 1 6,-1 0-1,1-1 0,0 1 1,-1-1-1,0 0 0,0 0 1,1 0-1,-2 0 1,5-6-1,3-4 7,22-29 22,-21 22 93,55-162 451,-47 125-140,-14 38-15,-4 17-270,-3 3-140,0 0-1,0-1 1,0 1 0,1 0-1,-1 0 1,0 0 0,1 0 0,-1 0-1,1 0 1,0 1 0,-1-1-1,1 0 1,0 1 0,0-1 0,-1 1-1,1 0 1,0-1 0,-1 4-1,0-1-8,1 1-1,-1 0 1,1-1-1,0 1 0,0 0 1,0 0-1,1 0 1,0 0-1,0 0 0,0 0 1,0 0-1,1 0 1,0 0-1,0 0 1,2 5-1,3-2-3,1-2-244,1-1 0,0 0-1,0 0 1,1-1 0,10 5 0,20 6-6924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3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203 139 7624,'4'-15'-2,"1"-1"5,-2 12 13,-2 2 447,-2 0-26,1 2-502,2-2-244,-1-18 3691,-2 15-3311,-1 1-1,1-1 1,-1 1 0,0 0-1,0 0 1,-1 0 0,1 0-1,-7-6 1,6 7-55,0 0 1,0 1 0,0-1-1,-1 1 1,1 0-1,-1 0 1,1 0-1,-1 1 1,0-1-1,0 1 1,-6-1-1,5 0 1,1 1-2,0-1 0,0 1 1,0 1-1,0-1 0,0 0 1,0 1-1,0 0 1,0 0-1,0 0 0,0 0 1,0 1-1,0 0 0,0-1 1,0 1-1,0 1 0,0-1 1,1 1-1,-1-1 1,0 1-1,-4 3 0,8-4-14,-1-1 0,1 1 0,0-1 0,-1 1 0,1-1 0,0 1 0,0-1 0,0 1 0,-1-1-1,1 1 1,0-1 0,0 1 0,0-1 0,0 1 0,0 0 0,0-1 0,0 1 0,0-1 0,0 1 0,0-1 0,0 1 0,0 0-1,0-1 1,1 1 0,-1-1 0,0 1 0,0-1 0,1 1 0,-1-1 0,0 1 0,1-1 0,-1 1 0,0-1 0,1 1-1,13 12 3,-14-12-2,26 18 1,78 43-10,-99-60 6,-2 1 1,1 0 0,0 0 0,0 0 0,-1 1 0,0 0-1,0-1 1,0 1 0,0 0 0,0 0 0,-1 1 0,0-1-1,0 0 1,0 1 0,2 9 0,-4-13 0,0 1-1,0-1 1,0 0 0,0 1-1,0-1 1,0 1 0,-1-1 0,1 1-1,-1-1 1,1 0 0,-1 1-1,1-1 1,-1 0 0,0 0-1,0 1 1,1-1 0,-2 1 0,-3 4-3,0 4 1,-18 24-27,-11 4-16,-51 43 0,44-44 2,33-32 26,4-2 10,1-1 0,-1 1 0,1 0 0,-1 0 0,1 1 0,0-1 0,0 0 0,1 1 0,-1 0 0,1 0 1,-4 7-1,7-11 5,-1 1 0,1-1 0,-1 1-1,1-1 1,0 1 0,-1-1 0,1 0 0,0 1 0,-1-1 0,1 0 0,0 0 0,-1 1 0,1-1 0,0 0 0,-1 0 0,1 0 0,0 0 0,0 0 0,-1 0 0,1 0 0,1 0 0,13-1-6,1 0 0,-1-1 0,1-1 0,-1 0 0,22-8 0,-21 6 6,12-3-9,0-2 0,43-22 0,-55 25 9,7-6-9,28-25 4,1-15 8,110-157 165,-161 209-162,22-30 110,-21 29 198,-6 9-226,-1 0-71,2-4-1,1 1-1,-1 0 1,1 0 0,0 0 0,-3 9 0,-12 30 52,-1 16-50,-5 48-9,21-91-11,0 0 0,2 0 0,0 1 0,1-1 0,3 21 0,5-2-20,-8-33-15,3-2 32,0-1 0,0 0 0,0 0 0,0 0 0,0 0 1,-1-1-1,1 0 0,0 1 0,-1-1 0,1-1 0,-1 1 0,0 0 1,1-1-1,4-6 0,-2 5-1,7-9-96,1 0 1,-2 0-1,0-1 1,17-26-1,-14 18-965,29-40-6530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3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0 405 7712,'34'-51'89,"-33"49"-42,1 0-1,-1 1-34,1-1 0,-1 1-1,0 0 1,1 0-1,-1 0 1,1 1-1,-1-1 1,1 0 0,0 0-1,-1 1 1,1-1-1,0 1 1,-1-1-1,1 1 1,0 0 0,-1 0-1,1 0 1,0 0-1,0 0 1,1 0-1,40 11 34,-24-6-31,26 5-1,-7-3-1,19 2-9,142 0-29,-192-10 20,2 0-2,-9 0 8,0 1-1,0 0 1,0 0 0,0 0 0,0 0-1,0 0 1,0 0 0,0 0 0,0 0 0,0 0-1,0 0 1,0 0 0,0 0 0,0 0 0,0 0-1,0 0 1,0 0 0,0 0 0,0 0 0,0 0-1,0 0 1,0 0 0,0 0 0,0 0 0,0 0-1,0 0 1,0 0 0,0-1 0,0 1-1,0 0 1,0 0 0,-2-1 0,0 0 1,0 1-1,-1-1 0,1 0 0,0 1 1,-1-1-1,1 1 0,-1 0 1,1 0-1,0 0 0,-1 0 0,1 0 1,-4 1-1,-8 0 1,-3-1 1,8 0 3,-1 0 0,1 0 0,0 1 0,-12 3 0,-109 25 38,123-27-28,0 0 1,-1 1 0,1 0-1,0 0 1,0 0 0,-7 5-1,-4 3 2,1-3-6,12-6-2,0 0-1,0 1 1,0 0-1,1 0 0,-1 0 1,1 0-1,0 1 1,-5 3-1,-6 9 21,0 1-1,-14 20 0,23-22 7,3-5-24,2 1-1,0-1 1,0 1 0,1 18-1,5-18 25,-1-5-28,0-1 0,1 0 0,0 0 0,0 0 0,1-1 0,-1 0 0,1 0 0,0 0 0,0-1 0,0 1 0,0-1 0,1-1 0,-1 0 0,13 4 0,-7-4-2,-8-1-1,0 0-1,0-1 0,0 1 1,0-1-1,0 0 1,0 0-1,0-1 0,0 1 1,6-2-1,17-4 17,0 0-1,-1-2 0,0-1 1,33-16-1,-44 18-12,-10 5 2,0-1 0,0 1 0,-1-1 0,1 0 0,-1-1 0,0 1 0,7-8 0,3-3 108,-1 0-1,22-29 0,-35 42-2,0-2 71,0 0-44,-8 9-51,5-3-82,0 1 1,1 0-1,-1-1 1,1 1-1,0 0 1,0 0-1,0 0 1,1 0-1,0 1 1,-1-1-1,1 0 1,1 1-1,-1-1 1,1 0-1,-1 1 1,1-1-1,1 1 1,-1-1-1,1 1 1,1 7-1,-1-9-6,1 0 0,-1 0 0,1 0 0,0 0 0,0-1 0,0 1-1,0-1 1,0 1 0,0-1 0,0 0 0,1 0 0,0 0 0,-1 0 0,1 0-1,0 0 1,0-1 0,0 1 0,0-1 0,5 2 0,-5-2-1,0 0 0,-1 0 0,0 0-1,1 0 1,-1 0 0,1-1 0,0 1 0,-1-1-1,1 0 1,-1 1 0,1-1 0,0 0-1,-1-1 1,1 1 0,2-1 0,5 0 0,-1-1 0,-1 1-1,1-1 0,-1 0 0,10-4 1,-9 2-1,-1 0 0,1-1 0,-1 0 0,10-6 0,-5 0 0,25-25 1,102-131 27,-128 152-26,-7 9 1,0-1 0,-1 1-1,0-1 1,0 0 0,4-11 0,34-96 17,-36 94-10,-2 1 1,0-1-1,3-37 1,-2-2 31,5-10 7,-10 68-46,0 0 0,0 1 1,0-1-1,1 1 0,-1-1 0,0 0 1,0 1-1,0-1 0,0 1 0,0-1 0,0 0 1,0 1-1,0-1 0,0 0 0,0 1 1,0-1-1,-1 1 0,1-1 0,0 0 0,0 1 1,-1-1-1,1 1 0,0-1 0,-1 1 1,1-1-1,0 1 0,-1-1 0,1 1 0,-1-1 1,1 1-1,-1-1 0,1 1 0,-1 0 0,1-1 1,-1 1-1,1 0 0,-1 0 0,1-1 1,-1 1-1,0 0 0,-1 0 3,0 0 1,0 0-1,1 1 0,-1-1 0,0 0 1,1 1-1,-1 0 0,0-1 1,1 1-1,-1 0 0,1 0 0,-1 0 1,-1 1-1,-6 4 4,7-4-4,-1 0 0,0 0 0,1 0 1,-1 0-1,1 0 0,-1 1 0,1 0 0,0-1 0,0 1 1,0 0-1,-2 4 0,-25 43 59,-5 27-51,13-21-29,3 2 0,-14 76 1,23-63-5,8-43-54,1-16 45,1 14-14,2 0-1,0 0 0,13 47 0,18 27-78,-32-95 108,0 0 0,0-1 1,1 1-1,0-1 0,-1 0 1,2 0-1,-1 0 0,0 0 1,1 0-1,0-1 0,0 1 1,0-1-1,7 4 0,-7-4 5,-1-2 2,-1 1-1,1-1 0,-1 0 0,1 1 0,0-1 1,-1 0-1,1-1 0,0 1 0,0 0 1,-1-1-1,1 0 0,0 1 0,0-1 0,4-1 1,-1 0 2,1 0 0,0-1 1,-1 0-1,9-4 0,-12 5 0,40-18 2,2-2 2,-5-1 0,-2-6 0,1-6 1,65-48-1156,-45 38-4651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3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0 6728,'0'0'33,"-4"2"-1,-98 59 136,72-42-103,1 1-1,-34 31 1,38-30-55,-41 35 42,43-35-44,-44 43 0,9-5-3,8-3-3,39-41-2,-17 29 0,21-30 0,0 0 0,-7 21 0,11-21 0,0 0-1,0 0 1,1 0 0,1 1 0,2 25-1,2-22-5,31 55-4,-23-63 5,-3-6 5,1 0-1,0 0 1,0-1 0,1 0-1,-1-1 1,16 2-1,-4-5-5,133-38-822,-57 11-3272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3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53 316 5208,'1'-5'-1,"-12"-26"423,10 29-129,-7 17-61,5 0-171,0 0 0,0 27 0,3 15 34,-3-2 21,-13 66 0,15-113-121,-1-3-79,1 0 1,0 0 0,1 0-1,-1 0 1,1 7-1</inkml:trace>
  <inkml:trace contextRef="#ctx0" brushRef="#br0" timeOffset="1">430 1 6552,'5'22'30,"-4"-20"-20,-1 0-1,1 1 0,-1-1 1,0 0-1,0 0 0,0 1 1,0-1-1,0 0 0,-1 5 1,-3 19 12,2-16-88,0 1 0,0-1 1,1 1-1,0 0 0,1-1 1,1 1-1,0 0 0,3 17 0,3-3-3840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38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0 774 4576,'19'11'13,"-12"-6"-3,1-1 1,0 0-1,-1-1 1,11 4-1,-6-3-4,-8-3-3,0 1 1,0-1-1,0 0 1,0 0-1,0-1 0,0 1 1,0-1-1,1 0 1,5-1-1,119-10 64,-94 5 43,0-2 1,47-16-1,-67 19-69,6-2 84,0-1-1,-1-1 1,-1-1 0,23-14 0,-28 15-61,2-1 130,-1-1 1,0 0-1,26-26 1,-27 24-123,-8 8 1,-1 1 0,0-1 0,-1 0-1,1 0 1,-1-1 0,4-6-1,4-6 6,2 1-32,19-31 232,22-47 589,-54 93-470,3 19-46,-4-6-328,2 24 90,0-21-84,1 0 1,0 0-1,1-1 1,0 0-1,2 1 1,-1-2-1,14 23 1,-12-25-22,-6-7-4,1-1-1,0 1 0,0-1 0,0 1 0,0-1 0,1 0 0,-1 0 0,0 0 0,1 0 0,0 0 0,4 2 0,11 6 7,-1 0 0,1-2 0,1 0 0,-1-1 0,23 5 0,-28-10-8,-10-1-1,0 0 0,1-1-1,-1 1 1,1-1 0,-1 0 0,0 0 0,1 0-1,-1 0 1,0-1 0,4 0 0,7-2 8,1-1 1,-2-1 0,1 0 0,0 0 0,21-13-1,-21 11-4,-10 5 0,0 0-1,0 0 1,-1-1 0,1 1-1,0-1 1,-1 0 0,0 0-1,6-6 1,64-77 51,-61 65-9,63-166 63,-63 154-91,21-50 29,-25 60 13,0-1 0,-1 0 0,-1 0 0,-2 0 1,4-42-1,-8 66-57,0 0 1,0-1-1,0 1 0,0 0 1,0-1-1,0 1 1,0 0-1,0-1 1,0 1-1,0-1 1,0 1-1,0 0 0,0-1 1,0 1-1,-1 0 1,1-1-1,0 1 1,0 0-1,0-1 1,0 1-1,-1 0 0,1-1 1,0 1-1,0 0 1,-1 0-1,1-1 1,0 1-1,-1 0 1,1 0-1,0-1 0,0 1 1,-1 0-1,1 0 1,-1 0-1,1 0 1,0 0-1,-1-1 1,1 1-1,0 0 0,-1 0 1,1 0-1,0 0 1,-1 0-1,1 0 1,-1 0-1,1 0 1,0 0-1,-1 0 0,1 1 1,0-1-1,-1 0 1,1 0-1,0 0 1,-1 0-1,1 0 1,0 1-1,-1-1 1,1 0-1,0 0 0,0 1 1,-1-1-1,1 0 1,0 0-1,0 1 1,-1-1-1,1 0 1,0 1-1,-5 3 3,1 0-1,-1 1 1,1-1 0,-6 10 0,-1 2 2,1 2-1,0-1 1,1 1 0,2 1 0,-8 23 0,2 21-6,6-10-8,3 1 0,4 54 0,0-88 3,4 30-28,-1-32-310,0 0 1,1-1-1,11 29 0,-10-36-5926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3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8608,'23'-1'129,"52"-11"95,57-2-37,107-6 161,-67 0-1420,-83 9-4488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19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7624,'0'0'169,"2"2"-24,9 20 102,-1 0-1,-1 1 1,-1 0-1,9 39 1,-15-54-241,26 135 458,-24-127-376,0-1 0,0 0 0,1 0 0,1-1 0,0 0 0,12 18 0,-18-31-73,1-1-1,0 1 1,0-1 0,-1 1 0,1-1-1,0 0 1,0 1 0,0-1-1,-1 0 1,1 0 0,0 1-1,0-1 1,0 0 0,0 0 0,0 0-1,0 0 1,-1 0 0,1 0-1,0 0 1,0-1 0,0 1-1,0 0 1,0 0 0,-1-1 0,1 1-1,0 0 1,0-1 0,0 1-1,-1-1 1,1 1 0,0-1-1,-1 1 1,1-1 0,0 0 0,-1 1-1,1-1 1,0-1 0,7-12 38,0 0 1,-1-1 0,0 1 0,-1-1-1,-1-1 1,-1 1 0,0-1 0,-1 0-1,2-27 1,-3 27-27,1-6-5,-1 0-1,-1-35 1,-5 22-14,2 30-7,-3-8 1,5 13-2,0 1 0,0-1 0,0 0 0,0 0 0,0 1 0,0-1 0,0 0 0,0 0 0,0 0 0,0 1 0,0-1 0,-1 0 0,1 0 0,0 1 0,0-1 0,0 0 0,0 0 0,-1 0 0,1 0 0,0 1 0,0-1 0,0 0 0,0 0 0,-1 0 0,1 0 0,0 0 0,0 0 0,-1 0 0,1 1 0,0-1 0,0 0 0,-1 0 0,1 0 0,0 0 0,0 0 0,-1 0 0,1 0 0,0 0 0,0 0 0,0 0 0,-1 0 0,1-1 0,0 1 0,0 0 0,-1 0 0,1 0 0,0 0 0,0 0 0,0 0 0,-1 0 0,1-1 0,0 1 0,0 0 0,0 0 0,-1 0 0,1 0 0,0-1 0,0 1 0,0 0 0,0 0 0,-1-1 0,1 2 0,-6 27 1,-3 85 8,9-113-9,2 112 32,2-13 7,-19 137 102,6-135-58,1-49-36,0 2 77,-2 60 0,13-117-71,12-14-1478,2-4-5755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3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9056,'50'38'141,"-36"-28"-29,-1 0 0,0 1-1,15 16 1,-9-1-46,-14-13 88,-2 3-93,-1 1 0,-1-1 0,0 1 0,-1 0 0,-3 19 0,-15 72 85,14-89-110,-2 0 1,0 0 0,-1-1 0,-14 24 0,14-28-21,-1 1 27,-1 0 1,0-1-1,-1 0 0,-1 0 1,0-1-1,-25 22 1,7-8 53,11-11-9,17-15 409,3-5-331,15-21 3,1 2 1,32-33 0,45-40 299,-76 78-440,27-29 196,130-138 384,-171 181-590,-1 0 0,0 1-1,1 0 1,-1-1 0,1 2 0,0-1 0,0 0-1,0 1 1,9-3 0,-6 3-6,-4 0-1,0 0-1,1 1 1,-1 0-1,1 0 1,-1 1-1,1-1 1,0 1-1,-1 0 1,8 1-1,-6-1-3,-4 0-6,-1 0 1,0 1-1,0-1 0,0 0 1,0 1-1,0-1 0,0 0 1,0 1-1,0-1 0,0 1 1,0 0-1,0-1 0,-1 1 1,1 0-1,0 0 0,0-1 1,-1 1-1,1 0 0,0 0 1,-1 0-1,1 0 0,0 1 1,1 1 3,2 3-2,-2-4-3,-1-1 0,0 1 0,0 0-1,1 0 1,-1 0 0,0 0 0,-1 0 0,1 0 0,0 1 0,-1-1-1,1 0 1,-1 0 0,1 5 0,3 32 11,-5 16-9,-3-26-5,-1-1 0,-1 0 0,-18 51 0,19-65 0,3-9 0,0 0-1,-1 0 1,1 0-1,-1 0 1,-5 6 0,-6 9-63,-21 43 0,35-61 19,0-2 43,-1 0 0,1 0 1,0 1-1,0-1 0,0 0 1,0 0-1,0 0 1,-1 1-1,1-1 0,0 0 1,0 0-1,0 1 1,0-1-1,0 0 0,0 0 1,0 1-1,0-1 0,0 0 1,0 0-1,0 1 1,0-1-1,0 0 0,0 0 1,0 1-1,0-1 0,0 0 1,0 0-1,1 1 1,-1-1-1,0 0 0,0 0 1,0 0-1,0 1 0,0-1 1,1 0-1,-1 0 1,0 0-1,0 1 0,0-1 1,1 0-1,-1 0 1,0 0-1,0 0 0,0 0 1,1 0-1,-1 1 0,0-1 1,0 0-1,1 0 1,-1 0-1,0 0 0,0 0 1,1 0-1,-1 0 0,2 0-6,0 1 0,0-1-1,0 1 1,1-1-1,-1 0 1,0 0-1,0 0 1,0 0-1,3-1 1,89-20-1655,-29 6-6369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40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565 13 7896,'2'-2'3,"0"1"0,1-1 1,-1 1-1,0 0 0,1 0 1,-1 0-1,1 0 1,-1 0-1,1 1 0,0-1 1,-1 1-1,1 0 0,0-1 1,-1 1-1,1 0 0,0 1 1,3 0-1,-1 0 12,0 1 0,0-1-1,-1 1 1,1 0 0,-1 1 0,1-1-1,-1 1 1,7 5 0,-1 1 14,-1 0 0,0 1-1,0 0 1,-1 0 0,0 1 0,6 12-1,14 32-21,-19-29 1,-2 19 5,4 60-1,-14-74 42,-8 8-9,-30 74 0,22-83 90,-111 131 61,97-129-48,-153 113 53,147-120-107,-171 82-1073,98-56-4474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4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6192,'2'5'177,"1"-1"-124,-2-2-35,0 0 0,0 0 0,0 0-1,0 0 1,0 1 0,0-1-1,-1 0 1,1 0 0,-1 1-1,1 3 1,-1-5 309,7 12 1218,-4-6-1260,-2-5-66,6 1-22,1 0 1,0 0-1,-1 1 0,13 8 1,-15-9-235,5 4 681,-9-8-632,-1 1 0,1-1 0,-1 1 0,1-1 0,-1 1 0,0-1 0,1 1 0,-1-1 0,1 1 0,-1-1 0,0 0 0,0 1 0,1-1 0,-1 0 0,0 1 0,0-1 0,0 0 0,0 1 0,0-1 0,0 0 0,0 1-1,0-1 1,0 0 0,0 1 0,0-2 0,0-6 7,-2-27 97,-2-106 379,4 75 61,0 64-480,3 0-16,-2 1-56,1-1 1,-1 1-1,1 0 1,0 0-1,0-1 1,0 1 0,-1 1-1,1-1 1,0 0-1,0 0 1,0 1-1,1-1 1,-1 1-1,0-1 1,0 1 0,0 0-1,0 0 1,0 0-1,0 0 1,0 0-1,1 1 1,-1-1-1,2 1 1,-1 0-2,0 0 1,-1 0-1,1 0 0,-1 0 1,1 0-1,-1 1 1,1-1-1,-1 1 0,0 0 1,0-1-1,1 1 0,-1 0 1,0 0-1,-1 0 0,1 1 1,0-1-1,-1 0 1,3 5-1,-4-7-2,0 1-1,0 0 1,0-1-1,0 1 1,0-1-1,0 1 1,0 0-1,0-1 1,0 1-1,0-1 1,0 1-1,-1 0 1,1-1 0,0 1-1,0-1 1,-1 1-1,1-1 1,0 1-1,-1-1 1,1 1-1,-1 0 1,0 0 0,-12 15 2,-29 18 4,21-11-7,7 8 0,12-19-172,0-1 0,0 1 0,2 0 0,-1 16 0,1-20-440,0 40-6748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4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799 1 7536,'-1'15'18,"-2"1"1,0-1-1,0 0 1,-2 0 0,1 0-1,-14 25 1,16-34-16,-3 6 10,0-1 0,-1 0 0,-14 21-1,2-5-3,-36 56 0,25-47 5,-58 56-1,-40 13-10,-148 110-895,142-104-3568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4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857 12 6640,'-11'-3'26,"0"1"1,-1-1 0,1 2 0,0 0-1,-1 0 1,1 1 0,-1 0-1,-19 4 1,-82 19 349,93-18-319,-4 1 84,1 0-1,0 1 0,1 1 1,0 1-1,-25 13 1,41-18-89,-20 7 73,5-3 65,1 1 0,-27 18 1,46-26-179,0 0 0,1 0-1,-1 1 1,0-1 0,1 0 0,-1 1 0,1-1 0,-1 0 0,1 1 0,0-1 0,-1 1 0,1-1 0,0 1-1,0-1 1,0 1 0,0-1 0,0 0 0,1 1 0,-1-1 0,0 1 0,1-1 0,-1 1 0,1-1 0,-1 0-1,1 1 1,0-1 0,-1 0 0,2 2 0,7 6 18,1 1 0,-1-1 0,2-1 0,19 14 0,0-5 10,35 16 1,38 11 0,-99-43-40,-1 0 1,0 0-1,0 0 0,0 1 1,0-1-1,0 1 0,0 0 1,0 0-1,0 0 0,-1 0 1,1 0-1,3 5 0,0-1 2,8 17 2,-14-23-4,0 0-1,0 0 1,0 1-1,1-1 1,-1 0-1,0 0 0,0 1 1,0-1-1,0 0 1,0 0-1,0 1 1,0-1-1,0 0 0,0 1 1,0-1-1,0 0 1,0 0-1,0 1 1,0-1-1,0 0 0,0 1 1,0-1-1,0 0 1,-1 0-1,1 1 1,0-1-1,0 0 0,0 0 1,0 1-1,-1-1 1,-2 5 1,0 0 1,0 0-1,-1 0 1,0-1 0,0 0-1,0 1 1,0-1-1,-1-1 1,1 1-1,-1-1 1,0 0-1,-8 4 1,-82 47 24,79-46-19,-1-1 1,0 0 0,-1-1-1,0-1 1,-27 5 0,25-6-4,-22 6 29,-66 6 0,63-11-19,-97 6 161,142-11-174,0 0 0,0 0 0,0 0 0,0 0 1,0 0-1,0 0 0,-1 0 0,1 0 0,0 0 1,0 0-1,0 0 0,0 0 0,0 0 0,-1 0 0,1 0 1,0 0-1,0 0 0,0 0 0,0 0 0,0 0 1,-1 0-1,1 0 0,0 0 0,0 0 0,0 0 0,0 0 1,0 0-1,0 0 0,-1 0 0,1 0 0,0 0 1,0-1-1,0 1 0,0 0 0,0 0 0,0 0 0,0 0 1,0 0-1,0 0 0,-1 0 0,1-1 0,0 1 1,0 0-1,0 0 0,0 0 0,0 0 0,0 0 0,0-1 1,0 1-1,0 0 0,0 0 0,0 0 0,10-4 35,3 4-22,0 0 0,-1 1 0,1 0 0,20 4 0,-24-3-10,5 3 35,1 5-22,0 0 1,20 17 0,-25-14 22,61 121 116,-65-119-150,-4-10-4,0 0 0,0 0 0,0 0 1,1-1-1,4 6 0,-1-2 1,0 0 0,0-1 0,0 1 0,1-2 0,1 1 0,-1-1 1,1 0-1,0 0 0,0-1 0,12 5 0,-10-5-2,-7-4 0,1 0 0,-1 1 0,1-1-1,0-1 1,-1 1 0,1 0 0,0-1-1,0 0 1,6 0 0,121-3 23,-94-4-11,-37 7-14,109-35 13,43-30-1257,4-6-4989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4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4576,'0'0'2164,"-2"4"-2031,0 3-24,0 0 0,1 0 0,0 0 0,0 0 0,0 0 0,1 10 0,0-15 31,0 19 662,0-20-726,-2 2-188,9 7 932,-6-9-605,-1 17 956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4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0 3232,'0'0'3936,"1"5"-3403,0 7-371,-1 0 1,0 1-1,-1-1 0,-1 0 1,-5 23-1,-22 64 324,-3-8-142,-25 75-5,17-41 107,5-9-112,28-95-261,-47 129 730,52-147-313,17-15-4,-11 6-449,-2 4-10,0-1 0,0 0-1,0 0 1,0-1-1,-1 1 1,0 0 0,1-1-1,0-3 1,28-97 252,-23 78-159,-1 0 0,-1-1 0,-2 0 0,1-49 1,-3 55-9,-3-201 605,-1 139-474,2 72-159,0-2-3,0 1 0,-1-1-1,0 1 1,-5-14 0,2 52 116,3-12-184,-8 34 49,-21 78 6,21-84-47,1 2-1,3-1 1,-2 53 0,8-93-20,-1 18 7,-5 124 23,6-140-30,4 46 17,-4-47-15,1 0 0,0-1 0,-1 1 0,1-1 0,0 1 0,1-1 1,-1 1-1,1-1 0,-1 1 0,1-1 0,0 0 0,4 5 1,-5-9-2,0 1 0,0-1 1,0 1-1,0-1 0,0 0 1,0 1-1,0-1 0,-1 0 1,1 0-1,0 0 0,-1 1 1,1-1-1,-1 0 0,1 0 1,-1 0-1,2-2 1,2-4 0,-2 4-1,-1 0-1,1 1 1,-1-1 0,0 0 0,0 0 0,0 0-1,0 0 1,0 0 0,0-6 0,19-167 99,-17 153-85,6-68 75,4-117 237,-12 186-309,7-42 128,-6 49-84,-1 3-25,0 1-1,1-1 1,1 1-1,0 0 1,7-18-1,-4 16 101,-4 41 66,-3-16-191,-8 48 40,-18 86-2,6-23-24,5-11-25,-7 151-38,24-255 16,1 2-4,-2-10 24,0 0 0,0 0-1,0 0 1,0 0 0,0 0-1,1-1 1,-1 1-1,0 0 1,0 0 0,0 0-1,0 0 1,0 0-1,0 0 1,0 0 0,0 0-1,0 0 1,0 0 0,0 0-1,0 0 1,0 0-1,0 0 1,0-1 0,0 1-1,1 0 1,-1 0-1,0 0 1,0 0 0,0 0-1,0 0 1,0 0 0,0 0-1,0 0 1,0 0-1,0 0 1,0 0 0,0 0-1,1 0 1,-1 0-1,0 0 1,0 0 0,0 0-1,0 0 1,0 0 0,0 0-1,0 0 1,0 1-1,0-1 1,0 0 0,0 0-1,1 0 1,-1 0-1,0 0 1,0 0 0,0 0-1,0 0 1,0 0 0,0 0-1,0 0 1,4-4-3,-1 0 1,1-1-1,-1 1 1,0-1 0,0 0-1,0 0 1,-1 0-1,0 0 1,0-1-1,0 1 1,0 0-1,0-11 1,28-115-9,-10 25 4,-5 19 7,31-157 30,-29 145 6,-2 15 8,-14 79-16,0 19 8,-5 15-24,3-21-4,-23 117 16,-1-17-11,5-14-12,19-88-1,-6 31-1,2 0-1,1 0 0,2 40 1,0 61-23,2-126 13,-1-4 2,1-1 1,0 1-1,1 0 1,0 0 0,0 0-1,0-1 1,4 10-1,-5-17 8,0 0 0,0 0 0,0-1 0,0 1 0,0 0 0,0 0 0,0 0 0,0 0 0,0 0 0,0 0 0,0 0 0,0 0 0,0 0 0,0 0 0,1 0 0,-1 0 0,0 0 0,0 0 0,0 0 0,0 0 0,0 0 0,0 0 0,0-1 0,0 1 0,0 0 0,0 0 0,0 0 0,0 0 0,0 0 0,1 0 0,-1 0 0,0 0 0,0 0 0,0 0 0,0 0 0,0 0 0,0 0 0,0 0 0,0 1 0,0-1 0,0 0 0,0 0 0,0 0 0,1 0 0,-1 0 0,0 0 0,0 0 0,0 0 0,0 0 0,0 0 0,4-5-21,0-1-1,-1 0 0,0 0 0,0 0 0,0 0 0,-1 0 0,0-1 0,3-11 0,18-100-2146,-12 47-7951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4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10224,'0'0'192,"5"-2"-32,-2 1-207,-1-1 113,1 1 1,0 0-1,0 0 1,0 0-1,0 0 1,0 0-1,0 1 0,0-1 1,0 1-1,0 0 1,4 0-1,-2 0 3,11 8 359,-9-5-107,-4-2 311,-5 0-568,-4-1-15,3 1-25,-3-1-1543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4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8608,'6'4'0,"-1"0"0,0 0 0,0 0 0,0 1 0,0-1 0,3 7 0,8 8-16,8 9 2,5 11 13,-12-14 20,-1 1 0,22 49 0,-21-24 52,-12-33-20,-2-1-1,0 1 1,-1 0 0,0 28-1,-3-33-35,-5 36 85,-18 142 179,23-171-267,2 32 64,0-45-69,0 13 52,1-1 0,1 1 1,6 24-1,-8-42 2,2-2 4,-1 0-49,0-1 0,0 1-1,0-1 1,0 0-1,0 1 1,-1-1 0,1 0-1,0 0 1,0 0-1,0 0 1,-1-1 0,1 1-1,-1 0 1,3-4-1,24-28 141,-14 16-74,19-19 157,-23 25-130,0 2 0,14-11-1,-20 17-66,0 0-1,1 0 0,0 1 1,-1-1-1,1 1 1,0 0-1,0 0 0,0 1 1,10-3-1,-6 6 106,-1 3-106,0 0 1,-1 0-1,0 0 1,0 1-1,0 0 1,-1 1-1,8 9 1,-5-5-11,1 0 0,1-1 0,0 0 1,19 13-1,65 30 27,-73-44-43,35 5 4,-38-11-17,33 3 1,-38-6-1,-1 0 0,26-4-1,-31 2 0,0 0-1,0 0 0,0-1 0,0 1 0,8-6 1,-9 4-1,0 0 0,0-1 0,-1 1 0,0-2 0,9-8 0,-6 4 0,-1-1 0,15-23 0,11-33 0,-24 43 0,7-28 0,-12 29 0,5-31 0,-5-21 1,-5 4 4,-2 2-2,0-2 2,0-1-2,2 41 0,0 10 6,-1 0 0,-4-27-1,-7 72 15,8-13-21,-6 35 8,3 13 5,-1 82-1,8-118-13,5 45 8,2 1-3,7 16-4,5-2-2,1-8 0,3-12-4,-15-43 2,9 35 0,-16-54-49,-1 0 1,0-1 0,0 1 0,1 0 0,-1 0-1,0 0 1,0 0 0,0 0 0,0 0 0,0 0-1,0 0 1,0 0 0,0 0 0,-1 0 0,1 0-1,0 0 1,-1-1 0,1 1 0,0 0 0,-1 0-1,1 0 1,-1 0 0,1-1 0,-1 1-1,1 0 1,-1 0 0,0-1 0,0 2 0,-9 7-7110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4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8608,'2'-3'0,"27"-7"1,7 1 4,23-4-2,113-16 10,-133 23 21,162-24 20,-161 24 21,187-18-1012,-100 14-4223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20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 9240,'6'268'193,"-3"-177"-129,-1 19 24,-2 32 88,0-50 73,0-88-195,0-12-1190</inkml:trace>
  <inkml:trace contextRef="#ctx0" brushRef="#br0" timeOffset="1">90 176 7264,'21'-62'40,"-17"48"-18,-1 4-7,0 0 0,1 0 0,0 0 0,1 0 0,7-11 0,-10 18-2,1-1 0,0 1 1,-1 0-1,1 0 0,0 0 1,1 0-1,3-3 0,-6 6 2,0 1 0,0-1 0,0 1 0,-1-1 1,1 1-1,0-1 0,0 1 0,-1 0 0,1-1 0,0 1 0,-1 0 0,1-1 0,-1 1 0,1 0 0,-1 0 0,1 0 0,-1 0 0,0 0 0,1-1 0,-1 1 0,0 2 0,1-3 1,2 8 16,-1-5-4,-1 1 0,0 0 1,1-1-1,-2 1 1,1 0-1,0-1 0,0 7 1,0 11 102,0 1 0,-2-1 0,0 0 1,-8 38-1,6-44-98,2-9 7,-1 1 0,0-1 0,0 0-1,0 0 1,-4 6 0,-12 25 164,-1-2 1,-25 35-1,44-70-220,0 0 0,0 1 0,-1-1 0,1 1 0,0-1 0,0 0 1,-1 1-1,1-1 0,0 0 0,0 0 0,-1 1 0,1-1 0,0 0 0,-1 0 0,1 1 0,-1-1 0,1 0 0,0 0 0,-1 0 0,1 0 1,-1 1-1,1-1 0,0 0 0,-1 0 0,1 0 0,-1 0 0,1 0 0,-1 0 0,1 0 0,0 0 0,-1 0 0,1 0 0,-1-1 0,1 1 0,0 0 1,-1 0-1,1 0 0,-1 0 0,1-1 0,0 1 0,-1 0 0,1 0 0,0-1 0,-1 1 0,1 0 0,0-1 0,0 1 0,-1 0 0,1-1 1,0 1-1,0 0 0,-1-1 0,1 1 0,0 0 0,0-1 0,0 1 0,0-1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4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7624,'7'0'120,"0"1"1,0 0 0,0 1 0,-1 0-1,1 0 1,0 0 0,11 7-1,36 23 884,-45-23-876,-1 5-69,-1 1 0,11 27 0,-15-24 35,-3 93 32,-1-96-98,-1 0 1,0 1-1,-1-1 0,-1 0 0,-11 28 0,10-29-14,1-2 15,-1-1-1,-1 1 1,1-1-1,-13 17 1,10-16-15,4-6 28,3-3-29,-1 0 0,0-1 0,0 1 0,0-1 0,0 1 0,0-1 0,0 0 0,-1 1 0,1-1 0,-1 0 0,0-1 0,1 1 0,-1 0 0,0-1 0,-5 2 0,6-2 71,-1-8 5,3 6-86,-1 1 1,1-1-1,0 1 0,-1 0 0,1-1 0,0 1 0,-1-1 1,1 1-1,0-1 0,0 1 0,0-1 0,-1 1 0,1-1 0,0 1 1,0-1-1,0 1 0,0-1 0,0 0 0,0 1 0,0-1 0,0 1 1,0-1-1,0 1 0,1-1 0,-1 1 0,0-1 0,0 1 0,0-1 1,1 0-1,3-13 53,0-2-3,1 1 1,14-28 0,34-65 106,-42 88-67,0 0-1,1 1 1,29-34-1,-32 42-58,7-5 154,-5 7-97,-2 1-50,-1 0-1,2 1 1,-1 1-1,1 0 1,0 0-1,0 1 1,1 0-1,12-4 1,73-13 222,-79 22-102,-1 3-88,-1 1 0,25 9 0,-30-5 28,-4-1-79,0 2 0,-1-1 0,0 1 0,0-1 0,-1 1 1,0 1-1,-1-1 0,0 0 0,-1 1 0,1 0 0,0 11 0,-1-7-11,-1-7-1,-1 0 0,1 0 1,-1 0-1,-2 14 1,-23 85 146,25-104-82,-1-5-27,0-23 2,13-9 11,-3 13-28,2 1 0,0 0 0,1 1 0,24-30 0,-28 42-24,26-24 50,-22 22-51,37-30 104,-45 37-101,1 0 0,-1 0 1,1 1-1,-1-1 0,1 1 0,0 1 1,0-1-1,0 0 0,0 1 1,5-1-1,-8 2-3,0 0 0,-1 0-1,1 0 1,0 0 0,-1 1 0,1-1 0,-1 0-1,1 1 1,0-1 0,-1 1 0,1-1 0,-1 1 0,1 0-1,-1 0 1,0 0 0,1 0 0,-1 0 0,0 0-1,2 1 1,-1 1 3,-1-1 0,1 1 0,-1-1 0,1 1-1,-1-1 1,0 1 0,0 0 0,0 0 0,0-1 0,0 5 0,0 6 17,0 1 0,0-1 1,-4 25-1,2-23-29,-4 43 9,-1-5-3,1-14-3,5-34-3,1 0 1,-1 0-1,1-1 1,-1 1-1,2 0 1,-1 0-1,0-1 1,3 6 0,2-5-19,0-4 15,1 0 0,0 0 1,0-1-1,0 0 0,0 0 1,0 0-1,11-3 0,-15 3-1,6-2-19,0 1 0,1-1-1,-1 0 1,0-1 0,8-3 0,9-4 3,67-22-1729,1-2-6916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4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260 231 7800,'12'-5'0,"36"-17"9,-48 22-9,7-4 2,3 0 8,-1-1 0,0 0 1,0-1-1,-1 0 0,0 0 0,14-13 0,-39 19 104,9 0-102,5 1 1,-1-1 1,1 1-1,-1-1 1,1 1-1,0 0 1,0 0-1,0 1 1,-4 1-1,-94 47 148,78-35 13,-86 81 83,90-75-10,-51 88 82,67-105-299,1 0 0,0 0-1,0 1 1,0-1 0,1 0 0,-1 1 0,1-1-1,0 1 1,-1 8 0,1 0 12,-1 25 17,2-37-53,0-1 0,0 1 0,0-1 0,0 1 0,0 0 0,0-1 0,0 1 0,0-1 0,0 1 0,1-1 0,-1 1 0,0 0 1,0-1-1,1 1 0,-1-1 0,0 1 0,1-1 0,-1 1 0,1 0 0,3 3 18,1 1 0,-1-1 0,1 1 0,0-1 0,0-1 0,11 7 0,-2-8 63,12-4-29,44-12 0,-51 8-32,0 0 0,-1-2 0,0 0 0,32-20 0,-31 17-15,4-4 36,-15 9-34,7-4-1,-1-2 0,0 1 0,-1-2 0,0 0 0,-1 0 0,13-19 0,-18 21-1,7-7 19,-1 0 0,-1-2 0,-1 1 0,-1-1 0,9-25 0,-19 44 56,5 30 44,-4-28-127,-1 1 0,1 1 0,0 0-1,0-1 1,0 1 0,0-1-1,0 1 1,1-1 0,-1 0 0,1 0-1,-1 1 1,1-1 0,0 0-1,0 0 1,0-1 0,0 1-1,0 0 1,0-1 0,4 3-1,-4-4-2,0 0 1,0 1-1,0-1 0,1 0 0,-1-1 0,0 1 0,0 0 1,4-2-1,29-11 0,12-10 0,5-9 0,-1-6 0,-6-3 0,-9 1 1,-31 34-1,6-6 6,-1 0 0,0-1-1,-1 0 1,0-1 0,-1 0-1,9-22 1,-16 30 14,-5 14-19,-5 21 1,-40 182-13,46-194 7,1-1 0,0 1-1,1 0 1,2 24 0,0-24 1,-1-8 0,1 0 0,0 1 0,0-1 0,1 0 0,1 0 0,4 13 0,-2-9 0,-5-11 9,1 0 1,-1 0-1,1-1 1,0 1-1,0 0 0,-1-1 1,1 1-1,0 0 1,1-1-1,-1 0 1,0 1-1,2 1 0,-2-3-88,0 1 0,0-1 0,0 1 0,-1-1 0,1 1-1,0-1 1,0 0 0,0 0 0,0 0 0,0 1 0,0-1-1,0 0 1,0 0 0,0 0 0,0 0 0,1-1 0,12 0-6338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4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7624,'1'-4'19,"1"1"0,-1-1 1,1 1-1,0-1 0,0 1 0,0-1 1,0 1-1,5-5 0,-7 8-13,1 0 0,0 0 0,-1 0 0,1 0 0,0-1 0,-1 1 0,1 0 0,0 0 0,-1 0 0,1 1 0,0-1 0,-1 0 0,1 0 0,0 0 0,-1 0-1,1 1 1,-1-1 0,1 0 0,0 0 0,0 1 0,1 0 9,5 3-2,0 0-1,0 1 1,0 0 0,-1 0-1,0 0 1,0 1-1,0-1 1,-1 2 0,0-1-1,0 0 1,0 1-1,5 11 1,14 20-10,7 0-3,3-6 0,-19-19 1,-2-2-3,0 0-1,-1 1 1,17 21 0,-18-7 2,-6 3 0,-6 7 0,-2-23 1,-1 1 0,1-1 0,-2 0 0,-11 24 0,-30 47 11,25-49-8,-49 102 120,63-125-83,2-2 64,-1 0 0,1 0 0,-3 12 0,7-20 161,3-5-33,17-32 280,-14 25-444,0 1 0,1-1 0,0 1 0,0 1 0,9-11 0,67-65 264,-67 71-235,0 0 0,0 1 1,2 1-1,23-14 0,-21 15-50,-4 1 97,94-52 382,-58 38-271,-49 23-242,-1-1 0,0 1 0,0 0 0,0-1 0,0 1 0,0 0 0,1 0 0,-1 0 0,0 0 0,0 0 0,1 0 0,-1 0 0,0 0 0,0 0 1,0 1-1,0-1 0,1 0 0,-1 1 0,0-1 0,0 1 0,0-1 0,0 1 0,0 0 0,0-1 0,1 2 0,0 0 3,-1 0-1,1 0 1,-1 0 0,1 0-1,-1 1 1,0-1 0,0 0-1,0 1 1,0-1 0,-1 1-1,1 2 1,1 5 8,-1 0 1,0 1 0,-1-1-1,-1 12 1,-4 26 10,-19 85 9,24-129-45,0-1 1,-1 0-1,1 0 0,0 0 0,1 1 0,-1-1 0,1 5 1,0-6-1,0-1-1,0 1 1,0-1 0,0 0 0,0 1 0,0-1 0,1 0 0,-1 1 0,0-1 0,1 0 0,-1 0 0,1 0-1,-1 0 1,1 0 0,-1-1 0,1 1 0,0 0 0,0-1 0,-1 1 0,1-1 0,0 0 0,0 1 0,-1-1 0,1 0-1,2 0 1,-2 0-1,13-1-18,20-9-742,57-25 1,-13 0-6760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50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263 135 7984,'11'-20'33,"0"-1"0,12-36 1,-23 55-25,1 1 1,-1-1-1,1 0 1,-1 1-1,0-1 1,0 0 0,0 1-1,0-1 1,0 0-1,0 1 1,0-1-1,0 0 1,-1 1-1,1-1 1,-1 1-1,0-4 1,0 3 20,-4 0 231,-5 1-169,-1 0 1,0 1-1,-12 2 0,7 2 163,7-1-197,0 1-1,0 0 0,0 1 1,0 0-1,1 0 1,-1 1-1,2 0 1,-1 0-1,1 1 1,-11 12-1,-2 4 105,0 1 0,1 1 0,2 1 1,-15 28-1,15-6-89,15-29 74,4 1-98,1-1 0,0 0 0,10 27 0,-3-26 51,8 5-36,27 30 1,-30-45-17,4-3-367,1 0-1,0-2 1,28 4 0,16 0-6381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50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4 8160,'7'-2'22,"1"1"0,-1 1 0,0 0 0,0 0 0,0 0 0,0 1 0,1 0 0,-1 0 0,0 1 0,13 4 0,-10 3 232,1 10-135,0 1 1,11 29-1,-17-25 156,-5 12-84,-8 62-1,7-95-160,1 0-1,-1 0 0,0 0 1,1 0-1,-1 0 0,-1-1 1,-2 6-1,-92 146 291,68-120-153,-155 141 65,141-142-72,-13 1-527,-1-3 0,-84 34 1,0-12-6094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5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899 34 8248,'-2'-5'160,"-4"-16"45,6 20-195,0 1-1,0 0 0,0 0 1,0-1-1,0 1 1,0 0-1,-1 0 1,1 0-1,0-1 1,0 1-1,0 0 1,0 0-1,0 0 1,0-1-1,0 1 0,0 0 1,-1 0-1,1 0 1,0-1-1,0 1 1,0 0-1,0 0 1,-1 0-1,1 0 1,0 0-1,0-1 1,0 1-1,-1 0 1,1 0-1,0 0 0,0 0 1,-1 0-1,1 0 1,0 0-1,0 0 1,0 0-1,-1 0 1,1 0-1,0 0 1,-1 0-1,-2 0 74,-4-1-24,1 1 0,-1-1 0,1 2 0,-1-1 0,0 1 0,1 0 0,0 0 0,-1 1 0,1-1 0,0 2 0,-7 2 0,-119 54 330,103-42-202,8-5-105,-8 5-16,0 2 0,1 0-1,-37 36 1,-22 31 96,75-73-133,1 0-1,0 1 1,1 1 0,0-1 0,-11 27 0,18-27 12,4-5-32,0 1 0,1-1 0,0 0 0,0 0 0,1 0 0,1-1 0,-1 1 0,1-1 0,1 1 0,5 7 0,-3-5-6,17 18 7,2-5 2,5 4-9,-3-2-3,-8-3 0,-9-6 0,-10-16 0,-1 0 0,0 0 0,1-1 0,-1 1 0,0 0 0,0 0 0,0 0 0,0 0 0,0-1 0,0 1 1,0 0-1,0 0 0,0 0 0,0 0 0,-1 0 0,0 3 1,-1 0 0,0-1 0,0 0 1,0 1-1,-1-1 0,1 0 0,-1 0 0,0 0 0,1-1 0,-1 1 1,0 0-1,-1-1 0,-5 4 0,-68 43 16,72-46-13,-1 0-1,1-1 1,-1 1-1,0-1 1,1 0 0,-1 0-1,-8 1 1,-7 1 1,1 3-2,7-3 3,0-1 0,-25 3 0,-168 3 121,205-9-55,18 9 8,-10-5-64,-1 0 0,1 0 0,-1 1 1,0-1-1,0 1 0,-1 1 0,0-1 0,6 7 1,-1 3 6,-1 1 1,9 18-1,-16-31-19,56 93 16,-32-59-20,6-5 0,-22-26-175,-1 0 0,1-1 0,0 0 0,1 0 1,-1-1-1,1 0 0,15 3 0,31 8-6818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51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33 3592,'2'-4'233,"7"-11"42,-9 14-230,1 0 0,0 0 0,-1 0 0,1 0 0,-1 1 0,1-1 0,0 0 0,0 0 0,-1 1 0,1-1 0,0 1 0,0-1 0,0 1 0,0-1 0,0 1 0,0-1 0,0 1-1,0 0 1,0-1 0,0 1 0,0 0 0,0 0 0,0 0 0,0 0 0,0 0 0,0 0 0,0 0 0,0 0 0,0 0 0,0 0 0,0 1 0,2 0 0,-2-1 4,1 1-1,0 0 0,-1 0 1,1 0-1,0 1 1,-1-1-1,1 0 0,-1 0 1,0 1-1,1-1 1,-1 1-1,0-1 0,0 1 1,0 0-1,0-1 1,0 1-1,-1 0 0,2 2 1,1 6 52,0 0 0,-1 0 0,0 0 0,-1 1 0,0-1 0,-1 1 0,-1 17 0,-19 185 591,16-194-663,-9 35 155,2-20 73,-22 50-1,32-82-122,0-1-111,1 0 0,-1-1 0,1 1 0,-1-1 0,1 1 0,-1-1 0,1 0 0,-1 1 1,0-1-1,1 0 0,-1 1 0,0-1 0,1 0 0,-1 0 0,0 1 0,1-1 0,-1 0 0,-1 0 0,-6-8-1084,-3-3-4372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5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6192,'6'-20'30,"0"0"1,1 0 0,12-22-1,-18 41-14,-1-1-1,1 1 0,0 0 0,0-1 0,0 1 0,0 0 0,0 0 0,0 0 0,0-1 0,0 1 1,1 0-1,-1 1 0,2-3 0,-2 3-9,0 0 0,0 0-1,-1 0 1,1 0 0,0-1 0,-1 1 0,1 0 0,0 0-1,0 0 1,-1 0 0,1 0 0,0 1 0,0-1-1,-1 0 1,1 0 0,0 0 0,-1 1 0,1-1 0,0 0-1,-1 1 1,1 0 0,2 0 3,-1 1 0,0 0-1,0 1 1,-1-1 0,1 0 0,0 1 0,-1-1-1,1 1 1,-1-1 0,0 1 0,0-1 0,0 1-1,1 5 1,31 166-680,-25-122-3235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52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57 257 5112,'-4'13'1,"0"-1"-1,1 1 1,-1 15 0,-1 5 4,-12 76 4,10-63 10,2-9 31,-2 69 0,9-18 85,-2-85-116,1-1 0,0 1 0,-1-1 0,1 1 1,0-1-1,0 0 0,0 1 0,1-1 1,-1 0-1,0 0 0,1 1 0,0-1 1,-1 0-1,1-1 0,0 1 0,0 0 1,0 0-1,0-1 0,0 0 0,1 1 1,-1-1-1,5 2 0,-4-2 13,9 3 216,7-3-103,1-1-1,-1 0 0,0-2 1,0 0-1,37-10 1,-38 7-102,-12 4-4,1-1 0,0-1 0,-1 1 0,0-1 0,1 0 0,7-6 0,152-104 826,-147 98-823,31-20 299,-30 23-155,45-17 1,-51 27 41,-10 2-157,0 0-54,-1 0 0,0 1 0,0-1 1,0 0-1,0 1 0,1 0 0,-1 0 0,0 0 1,0 0-1,0 0 0,-1 1 0,1-1 0,0 1 1,0 0-1,-1-1 0,1 1 0,-1 1 0,0-1 1,4 4-1,8 21 49,-2 0 1,0 1 0,8 36-1,-9-33-56,-9-23-5,1-1 1,0 0 0,0 0-1,1-1 1,0 1 0,0-1-1,1 1 1,7 7 0,-6-8-4,4 2 5,18 3-1,-25-10-5,1 0-1,0 0 0,-1-1 0,1 0 0,0 0 0,0 0 0,-1 0 1,6-1-1,-3-1 0,0 1 0,0-1 0,0-1 0,0 1 0,10-6 0,-3 0 0,0-1 0,15-13 0,32-36 0,10-14 0,-68 69 0,21-23 5,0-1 0,-2 0-1,-1-2 1,21-41 0,21-55 32,-54 102 30,0-12 15,-3-1 0,-1 1 1,-1-67-1,-13 33 94,2 17 8,7 52-170,0 1 0,0-1 0,0 0 0,0 1 0,0-1 0,0 1 1,0-1-1,0 1 0,1 0 0,-1-1 0,0 1 0,0 0 0,1 0 0,-1-1 0,0 1 0,1 0 0,-2 2 0,-5 5 7,-20 30 112,-31 67 4,47-80-110,0 0 0,2 1 0,-6 27 0,9-32-20,0 4 3,0 0 0,2 0 0,1 1 0,0 25 1,2-26-9,-2 55 10,4-52-11,1 51 1,-2-70-2,1 11-2,1 1 0,0-1 1,1 0-1,10 30 1,-4-26 1,-9-23 8,0-1 1,0 0 0,0 1 0,0-1-1,0 0 1,1 1 0,-1-1 0,0 0-1,0 0 1,0 1 0,0-1 0,1 0 0,-1 1-1,0-1 1,0 0 0,0 0 0,1 1-1,-1-1 1,0 0 0,1 0 0,-1 0-1,0 0 1,0 1 0,1-1 0,-1 0-1,0 0 1,1 0 0,-1 0 0,0 0-1,1 0 1,-1 0 0,0 0 0,1 0-1,-1 0 1,0 0 0,1 0 0,-1 0 0,8-9-1196,-7 7 691,7-13-6250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52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8880,'0'0'0,"17"6"16,32 1 0,51 4 0,20-5 0,1-1-16,6-4-32,5-1 32,1 0-6208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20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0 164 6904,'34'-24'0,"-30"21"1,0 1 0,0-1-1,0 1 1,1 0 0,0 0 0,-1 0 0,1 1 0,0-1 0,0 1-1,-1 0 1,1 1 0,0-1 0,0 1 0,0 0 0,0 0 0,5 1-1,0 2 8,0 0 0,-1 1-1,1-1 1,-1 2-1,0-1 1,8 7 0,25 11 9,-33-18-13,-6-2 1,0-1 0,-1 0 0,1 0 1,1 0-1,-1-1 0,0 1 0,0 0 1,4-1-1,8 1 27,0-1 1,0 0-1,-1-1 1,1-1-1,17-4 0,-21 3-17,23-10 145,-31 12-145,10-5 69,0 0 0,0-1 0,14-10 0,-24 15-52,0 0-1,0-1 0,0 1 0,-1 0 1,1-1-1,-1 0 0,0 1 1,0-1-1,0 0 0,0 0 1,0 0-1,0-1 0,-1 1 1,0 0-1,0-1 0,0 1 0,0 0 1,0-1-1,0-5 0,-1 7-8,0-1 0,-1 1-1,1 0 1,-1 0 0,1-1-1,-1 1 1,0 0 0,0 0-1,0 0 1,0 0 0,0 0-1,-2-2 1,1 1 4,-5-2 113,-7-1-77,-1 0 1,-19-4-1,17 10 51,15 0-103,-5 1 6,0 0-1,0 0 0,0 1 1,0 0-1,1 0 0,-1 0 1,0 1-1,1 0 0,0 0 1,0 1-1,0 0 0,0 0 0,-10 10 1,-12 13 71,1 1 1,-41 56-1,59-71-77,-13 29 41,18-30-39,0 0 1,1 1 0,-3 17-1,7-27-8,-1 0-1,0 0 0,1 0 1,-1 0-1,1 0 1,0 0-1,0 0 0,0 0 1,1 0-1,-1-1 0,1 1 1,-1 0-1,1-1 0,0 1 1,0-1-1,0 1 0,0-1 1,4 3-1,-3-2 1,7 3 30,-2-3-27,0-1-1,1-1 1,-1 1-1,1-1 1,-1 0-1,1-1 1,-1 0-1,1-1 1,-1 1-1,12-4 1,21-9-3,-27 6-172,0 0-1,0-2 1,20-15-1,-27 18-325,37-25-5353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53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 7536,'2'-1'37,"0"1"1,0-1-1,0 1 0,0 0 1,0-1-1,0 1 0,0 0 1,0 0-1,0 1 0,0-1 1,0 0-1,0 1 1,0-1-1,0 1 0,0-1 1,0 1-1,0 0 0,0 0 1,0 0-1,0 0 1,-1 0-1,1 1 0,0-1 1,-1 0-1,1 1 0,-1-1 1,1 1-1,-1 0 1,0-1-1,0 1 0,0 0 1,1 2-1,3 4-12,-1 0 0,-1 0 0,0 0 0,0 0 0,0 1 0,-1-1 0,0 1 0,-1 0 0,0-1 0,0 16 0,-1-12-16,-8 43 43,-23 85 11,22-110-23,4-15-25,-4 12 3,-1 0 1,-1-1-1,-21 33 0,23-43-1,-1 0-1,-1-1 1,-1-1 0,0 0 0,-17 15 0,29-28-13,-1-1-1,1 1 1,-1-1 0,1 1 0,-1-1-1,1 1 1,-1-1 0,1 0-1,-1 1 1,0-1 0,1 0 0,-1 1-1,1-1 1,-1 0 0,0 0-1,0 1 1,1-1 0,-1 0 0,0 0-1,1 0 1,-1 0 0,0 0-1,1 0 1,-1 0 0,0 0 0,1 0-1,-1-1 1,0 1 0,1 0-1,-1 0 1,0-1 0,1 1-1,-1 0 1,0-1 0,1 1 0,-1 0-1,1-1 1,-1 1 0,1-1-1,-1 1 1,1-1 0,-1 1 0,1-1-1,0 0 1,-1 1 0,1-1-1,0 1 1,-1-1 0,1 0 0,0 1-1,-1-2 1,0-2 15,0-1 0,0 1 0,1-1 0,-1 0 0,1-5 0,0 8-31,-1-2 36,1 0 1,0-1-1,0 1 1,0-1-1,0 1 1,1-1-1,-1 1 1,1-1-1,2-5 1,2-7 10,-2-1-9,-1 7 16,1 1 1,0 0-1,0 1 0,7-15 0,53-108 197,-48 106-119,72-90 38,-66 96-83,-10 11-47,4-4-6,0 0 0,1 2-1,1 0 1,0 1 0,36-16 0,42-6 52,-91 32-66,0-1 0,-1 1 1,1-1-1,-1 1 0,1 0 0,0 0 0,-1 0 0,1 1 0,0-1 0,-1 1 0,1 0 0,-1 0 0,1 0 0,-1 1 0,6 2 1,-5-2 0,4 5 58,-5-2-58,-1-1 0,0 1 0,0 0 0,0 0 0,-1 0 0,1 0 1,-1 0-1,-1 0 0,1 0 0,-1 1 0,1-1 0,-2 0 0,1 0 1,0 0-1,-1 1 0,0-1 0,0 0 0,-1 0 0,-1 5 0,-1 3-1,-15 32 35,-89 133 106,62-111-83,39-56-56,-23 34 68,28-42-68,0 1 1,0-1-1,1 1 1,-1 0-1,1 0 1,0 0-1,0-1 1,0 1 0,0 0-1,0 6 1,1-9-6,1 0-1,-1 0 1,1 0 0,-1 0 0,1 0 0,-1-1 0,1 1 0,0 0 0,-1 0 0,1-1 0,0 1 0,-1 0 0,1-1 0,0 1-1,0-1 1,0 1 0,0-1 0,0 1 0,-1-1 0,1 0 0,1 1 0,1 0 7,3 2-33,0-1 1,0 0-1,1-1 1,-1 0 0,1 1-1,-1-2 1,1 1-1,-1-1 1,1 0 0,-1 0-1,1-1 1,-1 0-1,1 0 1,-1-1 0,8-2-1,7-1-938,37-7-6247</inkml:trace>
  <inkml:trace contextRef="#ctx0" brushRef="#br0" timeOffset="1">1143 152 10312,'89'23'512,"-34"-14"-472,119 17-135,-118-13-1180,1-1-5051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5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7800,'0'0'0,"11"3"0,14 5 48,18 1 8,22-4 80,14-8 8,21-8-144,4-4 0,8-4 0,2 0-5664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33 5112,'-4'-3'56,"1"-1"1,-1 1-1,0 1 0,1-1 1,-1 1-1,0-1 1,-1 1-1,1 0 0,0 0 1,-1 1-1,1 0 1,-1-1-1,1 1 0,-1 1 1,0-1-1,1 1 1,-1 0-1,0 0 0,-5 1 1,-4 0-22,6-1-3,0 1 0,0 1-1,0-1 1,-10 4-1,1 0 1,-1 1-1,1 1 0,0 0 1,1 1-1,0 1 1,0 0-1,1 1 0,-27 23 1,36-23-11,4-4-16,1-1-1,0 0 0,1 0 1,-1 0-1,1 1 1,0-1-1,0 0 1,2 10-1,1-2 5,0-1-1,0 1 1,9 16 0,27 56 59,54 124 178,-86-190-230,-4-13 15,-1 0 0,0 0 0,0 1 0,-1-1 0,2 11 0,-1-2 44,-1-1 0,-1 18 0,-4-24 132,0-4-163,-1 0 1,0-1-1,0 1 0,0-1 1,-1 0-1,1-1 1,-1 1-1,1-1 0,-1 0 1,0-1-1,0 1 1,-7 0-1,-15 3 120,1-2 0,-1 0-1,0-2 1,-34-3 0,49 1-132,10 1-21,0 0 0,0 0-1,0-1 1,0 1 0,0-1 0,0 0-1,0 0 1,0 0 0,0 0 0,0-1-1,1 1 1,-4-3 0,-10-7-336,0-1 0,-26-23 0,1-4-5188</inkml:trace>
  <inkml:trace contextRef="#ctx0" brushRef="#br0" timeOffset="1">693 96 9240,'29'8'75,"-1"-1"0,1-1 1,38 3-1,-60-9-70,5 1-14,0-1 1,0 0-1,0-1 0,0-1 0,-1 1 0,1-2 0,17-5 0,-7 2-902,12-3-4749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5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0 7624,'-45'51'124,"12"-18"-112,-21 12-107,-65 41 0,69-51-18,-113 85-1412,88-65-2255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5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6640,'6'4'49,"7"5"20,0-1-1,1-1 1,0 0 0,1-1-1,21 7 1,-2-2 486,-32-10-274,1 0 47,-3-1-301,0 0 1,0 0-1,0 0 0,0 0 1,1 0-1,-1 0 0,0 0 1,0 1-1,0-1 0,1 0 0,-1 0 1,0 0-1,0 0 0,0 0 1,0 0-1,0 0 0,1 0 1,-1 0-1,0 0 0,0 1 0,0-1 1,0 0-1,0 0 0,0 0 1,1 0-1,-1 0 0,0 1 0,0-1 1,0 0-1,0 0 0,0 0 1,0 0-1,0 0 0,0 1 1,0-1-1,0 0 0,0 0 0,0 0 1,0 1-1,-2 3 24,-2 4 188,-27 24 354,29-30-524,4-4-50,2-1-62,0 0 1,-1 0 0,1-1 0,-1 1 0,0-1-1,0 0 1,3-5 0,4-5-818,19-27-5206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5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7448,'5'30'197,"-2"1"1,-1-1 0,-1 1 0,-2 0-1,-1-1 1,-6 33 0,6-57-154,1 1 1,0-1-1,1 0 1,-1 1 0,1-1-1,1 1 1,1 9-1,0 13 154,10-42-156,7-11-1138,0-5-4404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5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6904,'7'2'10,"-1"-1"-1,1 1 1,-1 0 0,1 0-1,-1 1 1,0-1 0,0 2 0,0-1-1,0 1 1,-1-1 0,1 1-1,-1 1 1,9 9 0,8 15-1,-4 1-15,-2 1 0,-1 1 0,16 50 0,-6-15-43,89 173-661,-95-203 282,-6-11 344,2-1-1,21 31 1,-24-40 119,-2 0-1,0 1 1,14 32-1,-5-12 16,-13-26 19,1 1 1,0-1-1,1-1 0,0 1 1,1-1-1,0-1 0,1 1 1,0-2-1,0 1 0,15 8 1,-11-11 90,4-4-107,0 0 1,0-2 0,27-1-1,-19-4 61,115-42 38,-114 32-71,-13 7-45,2-1-11,0-2 1,-1 0 0,0 0-1,-1-1 1,-1-1-1,20-22 1,95-135 379,-84 109-178,-34 47-170,4-6 78,1 0 1,0 1 0,20-19 0,-35 38-128,1 0 1,-1 0 0,1 0-1,-1 0 1,0 0 0,1 0-1,-1 0 1,0 0 0,1 0-1,-1 0 1,1 0 0,-1 1-1,0-1 1,1 0 0,-1 0-1,0 0 1,1 0 0,-1 1-1,0-1 1,1 0 0,-1 0-1,0 1 1,0-1 0,1 0-1,-1 1 1,0-1 0,0 0-1,0 1 1,1-1 0,-1 0-1,0 1 1,0-1 0,0 1-1,1 0 18,2 4 11,1 2 0,-1-1 0,0 0 0,-1 1-1,0-1 1,0 1 0,1 7 0,6 52 53,-7-49-62,-1 0-20,-1-10-4,1 0 0,0 1 0,0-1 0,3 9 0,8 30 15,7 8-15,6-3-4,7-10 0,-24-34-1,1 1 1,0-1 0,0-1 0,0 1 0,12 4-1,-21-10 1,0-1 0,1 0 0,-1 0-1,1 1 1,-1-1 0,1 0 0,-1 0-1,1 0 1,-1 1 0,1-1-1,0 0 1,-1 0 0,1 0 0,-1 0-1,1 0 1,-1 0 0,1 0 0,-1 0-1,2-1 1,25-6-1,-22 4 1,0 1 0,0-1 0,0-1 0,0 1 0,4-5 0,26-30 0,1-14 0,-1-7 0,2-2 0,-3-4 0,-4-3 0,-4-14 0,-2-14 0,23-86-23,-41 156 12,-1 1-13,9-29 0,-25 58 11,2 2 11,0 0 1,1 0-1,-1 1 1,2 0-1,-9 9 1,-26 42 1,24-27 1,1 2-1,-20 58 1,11-9 22,17-48-19,-2-2-2,-11 43 24,5 6 26,-7 95 0,22-151-46,1-15 2,0 0 0,1 0 0,0 0 0,1 0 1,2 12-1,15 82 48,-11-91-15,-3-8-131,0-1-1,1 0 1,-1-1 0,1 1-1,0-1 1,0 0 0,0 0-1,0 0 1,1-1 0,-1 0-1,8 2 1,31 10-5603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57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9504,'0'0'0,"13"3"160,9 3 0,15 0-32,17-3 0,17-6-128,12 2 0,14-4 0,1 0-7080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5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 7264,'9'0'46,"0"-1"0,0-1 0,-1 1 0,1-2 1,0 1-1,-1-1 0,0 0 0,1-1 0,-1 0 0,-1 0 1,1-1-1,0 0 0,-1 0 0,0-1 0,-1 0 1,1 0-1,-1-1 0,0 1 0,0-1 0,-1-1 0,0 1 1,-1-1-1,1 0 0,-1 0 0,-1 0 0,3-9 0,-1 6-10,-3 7-8,-1-1 1,0 1 0,0 0 0,0-1 0,0 1 0,0-1 0,-1-5 0,3-124 692,-3 116-578,2 0 0,0 0-1,7-27 1,-9 44-123,0 0-1,1 0 1,-1 0 0,0 0-1,1 0 1,-1 0 0,1 0-1,-1 0 1,1 0 0,-1 0-1,1 0 1,0 1 0,0-1-1,-1 0 1,1 0 0,0 1-1,0-1 1,0 1 0,-1-1-1,2 0 1,-1 1-6,0 0 0,0 0-1,0 0 1,-1 0 0,1 0 0,0 0 0,0 0 0,0 0-1,-1 0 1,1 1 0,0-1 0,0 0 0,0 1 0,-1-1-1,1 0 1,0 1 0,-1-1 0,2 2 0,2 1 10,0 1 1,-1 0 0,1 0-1,-1 0 1,3 5 0,-5-7-42,6 7 37,0 0 1,-1 1 0,0 0-1,-1 1 1,0-1-1,5 19 1,-2-8 0,5 18 0,60 146 11,-72-184-32,0 1-1,0-1 0,0 1 0,0-1 1,0 1-1,1-1 0,-1 0 0,0 0 1,1 0-1,-1 1 0,1-1 1,-1 0-1,1-1 0,-1 1 0,1 0 1,0 0-1,-1-1 0,1 1 0,0-1 1,0 1-1,-1-1 0,1 0 0,0 0 1,0 0-1,0 0 0,-1 0 0,1 0 1,3-1-1,2 0-1,1 0-1,-1-1 1,0 0 0,9-3-1,-15 4 4,3 0-2,0-1 1,0 1-1,0-1 0,0 0 0,-1 0 0,5-4 0,2-1 1,26-20 0,1-3 0,1 0 0,84-55 29,-119 83-20,0 1-1,1-1 1,-1 1-1,0 0 1,1 1-1,-1-1 1,0 1-1,1-1 1,-1 1 0,1 0-1,-1 0 1,1 0-1,-1 1 1,0-1-1,1 1 1,-1 0-1,0 0 1,1 0 0,4 3-1,-6-4-7,0 1 5,0 0 1,-1 0-1,1 0 0,0 0 1,-1 0-1,1 0 0,0 0 1,-1 1-1,0-1 0,1 1 1,-1-1-1,0 1 0,1-1 0,0 3 1,16 17 73,-1-9-32,1 0 1,18 10-1,-27-18-39,0 0 0,1 0 0,-1-1 0,1 0 0,13 2 0,-20-5-7,1 0-1,-1 0 1,1 0 0,-1 0-1,1 0 1,-1-1 0,1 0-1,-1 1 1,1-1-1,-1-1 1,0 1 0,1 0-1,-1-1 1,0 0 0,0 1-1,0-1 1,0 0-1,-1-1 1,5-3 0,5-5 16,-2-1 1,1 1 0,14-24-1,-23 31-12,-1 1 0,1-1-1,-1 1 1,0-1-1,0 0 1,0 0 0,0 1-1,-1-1 1,1 0-1,-1 0 1,0 0 0,0 0-1,-1 1 1,1-1 0,-1 0-1,0 0 1,-2-5-1,1 3 4,-1 1 0,1 0-1,-1 0 1,0-1 0,-1 2 0,0-1-1,1 0 1,-1 1 0,-7-7-1,2 8 27,3 2-30,1 1 1,-1 0-1,0 0 0,1 1 1,-1-1-1,0 1 0,1 1 1,-1-1-1,1 1 0,0-1 1,-1 2-1,1-1 0,0 0 1,-5 4-1,-17 10 12,1 1 0,1 1 0,-40 37 0,59-48-16,-1 1-1,1 0 1,-8 13 0,12-15-2,0 0 1,-1-1 0,2 1-1,-1 0 1,1 0 0,0 0 0,0 0-1,0 0 1,1 0 0,0 0-1,0 0 1,1 0 0,1 8 0,5 4-19,16 15 5,29 32 0,-31-46-39,93 59-23,-111-77 68,-1 1 1,1-1-1,0 0 1,-1 0-1,1 0 1,0 0-1,4 1 1,137 18-80,-113-21 14,130-35-27,-131 24 40,99-69-20,-110 63 40,-11 8 24,1 1 9,-1 0 0,-1-1 0,1 0 0,-2-1 0,1 1 0,-2-1 0,8-17 0,-9 18-2,-1 3 7,0 0-1,-1 0 1,0 0 0,0 0-1,0-1 1,-1 1 0,0 0-1,0-1 1,-1-8 0,-2-22-5,-1-8 6,4 25 1,-1 17 1,1-1 0,-1 1 0,0-1 0,0 1 0,-1 0 0,1-1 0,-3-6 0,1 6 9,-9 16 38,8-3-35,1 0 1,0 1-1,1-1 0,0 0 0,0 14 0,1-22-13,-1 13 5,2 28 14,20 145 18,-11-102-35,-7-54-3,0-13 0,-1 1 0,-1-1-1,-1 1 1,-1 0 0,-2 17 0,2-31 1,-8 41-13,8-42 12,1 0-1,-1-1 1,0 1-1,-1 0 1,1-1 0,0 1-1,-1-1 1,0 1 0,1-1-1,-1 0 1,0 1-1,0-1 1,0 0 0,-4 2-1,5-3 2,0-1 0,0 1-1,1-1 1,-1 0 0,0 0-1,0 0 1,0 1 0,0-1-1,1 0 1,-1 0 0,0 0-1,0 0 1,0 0 0,0 0-1,0-1 1,1 1 0,-1 0-1,-1-1 1,-1 0 0,2 1 0,-1 0 0,1 0 0,0-1 0,-1 1 0,1-1 0,0 1 0,0-1 0,0 0 0,0 1 0,-1-1 0,-1-2 0,1 0 0,0 0 0,0-1 0,0 0 0,1 1 0,-1-1 0,1 0 0,0 0 0,0 1 0,0-1 0,0 0 0,0-6 0,1 6 1,0-13 6,6-12-3,13-41 1,-9 49 3,27-30 4,-24 36-11,0 1 1,21-16-1,-4 6-1,1 2 0,1 1 0,55-26 0,-67 36 5,205-102-90,-224 113 81,0-1-1,-1 1 1,1-1 0,0 1 0,0-1-1,0 1 1,-1 0 0,1-1 0,0 1-1,0 0 1,0 0 0,0 0 0,0 0-1,0 0 1,0 0 0,0 0 0,-1 0-1,1 0 1,0 0 0,0 0 0,0 0-1,0 1 1,0-1 0,0 0 0,-1 1-1,1-1 1,0 1 0,0-1 0,0 1-1,-1-1 1,1 1 0,0-1 0,-1 1-1,1 0 1,-1-1 0,1 1 0,0 0-1,-1 0 1,1-1 0,-1 1 0,0 0-1,1 0 1,-1 1 0,1 2-5,0 0 0,-1 0 1,0 0-1,0 0 0,0 0 0,0 0 0,-2 6 1,-9 42-39,-21 123-24,31-160 69,0-7 1,0 0-1,1 0 1,1-1-1,0 10 1,4 17 0,-5-31 1,1 0 0,-1 0 0,1 0 0,0 0 0,0 0 0,1 0 0,2 4 0,-4-6 0,1 0 0,0 0 0,0 0 0,0 0 0,0 0 0,1 0 0,-1 0 0,0 0 0,0-1 1,0 1-1,1 0 0,-1-1 0,0 1 0,1-1 0,-1 0 0,1 1 0,-1-1 0,0 0 0,2 0 0,1 0 1,0 0 0,0 0-1,0-1 1,0 1-1,0-1 1,7-2 0,1-2 3,1-1-1,20-12 1,-27 15-1,11-7 14,-1-1 1,30-26-1,-32 26-8,4-4 32,0 0-1,19-23 1,-15 15 53,28-30 199,-49 52-285,0 1 0,0-1 0,-1 1-1,1 0 1,0 0 0,0-1 0,-1 1-1,1 0 1,0 0 0,0 0 0,0 0 0,0 0-1,-1 0 1,1 0 0,0 0 0,0 0-1,0 0 1,-1 0 0,1 1 0,0-1-1,0 0 1,0 1 0,-1-1 0,1 0-1,0 1 1,-1-1 0,1 1 0,0-1 0,-1 1-1,1-1 1,0 1 0,-1 0 0,1-1-1,0 2 1,20 22 76,-19-21-88,6 5 24,0 0 0,1-1 0,17 12 0,-19-14-16,-5-3-2,0-1 0,1 1 0,-1 0 0,1-1 0,-1 0 0,1 1 0,0-1 0,-1 0 0,1-1 0,0 1 0,4 0 0,4 1 1,-3 0-3,-1-1 1,1 0 0,0 0-1,7-1 1,-3-1-2,-1-1 1,0 0 0,1-1-1,-1 0 1,0-1 0,-1 0-1,1-1 1,14-8 0,69-49-6,-79 51 4,16-11-9,53-53-1,-66 58 6,1-5-34,2-11 9,30-68 0,-41 70-35,6-32-55,14-99 0,-29 144 109,0 10-1,-1 1-1,0 0 1,0 0-1,-1 0 0,-1-11 1,2 18 12,-2-10-20,0 1 0,0-1 1,-6-15-1,7 24 17,1 0 1,-1 1-1,0-1 0,0 0 1,1 1-1,-1-1 0,0 1 1,0-1-1,0 1 0,0-1 1,0 1-1,0 0 0,1 0 1,-1-1-1,0 1 1,0 0-1,0 0 0,0 0 1,0 0-1,0 0 0,0 0 1,0 0-1,0 0 0,-2 1 1,1-1-6,-7 0 2,7 0 4,-1 0 1,0 1-1,0-1 0,0 0 1,1 1-1,-1 0 0,0 0 1,0 0-1,1 0 1,-1 0-1,1 0 0,-4 3 1,-21 12-16,-38 28 1,47-24 4,-8 20 4,-30 67 0,43-72 3,-31 141-6,41-145-7,5 6 7,13 64 0,-15-98 8,1-1 0,0 1-1,0 0 1,0-1 0,0 1 0,0 0 0,3 2 0,16 25-21,40 46 0,-58-74 20,-1 0 0,1 0 0,0-1 0,0 1 0,0-1 0,0 1 0,0-1 0,4 2 0,17 7-10,0-1 0,0-1 0,32 6 0,-53-13 9,1-1 0,0 1 1,-1-1-1,1 0 0,-1 0 0,1 0 1,0-1-1,2 0 0,4 0-5,4 0 4,1-1 0,-1-1 0,0-1 0,0 0 0,0 0 0,0-1 0,-1-1 0,1 0 0,11-8 0,180-135-25,-182 129 32,23-27 1,-26 21 1,-1 0 0,-2-1 0,0-1-1,12-30 1,-14 23 13,-3 6-3,6-14 18,15-63 0,-25 85-4,-2 4 13,0 0 0,3-25 0,-9 14 66,-3 25-17,-7 3-58,1 1 0,-1 0 0,-11 3 0,19-4-23,-14 5 74,-17 12-21,-34 22 0,46-22 28,-9 17-23,-34 46-1,50-53 30,-5 16-48,2 2 0,3 0 1,-17 74-1,31-115-44,0 0-1,1 0 1,0 0 0,0 0-1,0 0 1,0 6 0,2 0-1,2 19 1,5-10-2,7-6 0,5-7 0,7-8 0,-16-2-272,0 0 1,0-1 0,19-10 0,-29 14-82,36-18-6833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59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5 139 8520,'-3'10'100,"1"4"358,3-13-443,0-1-1,-1 1 0,1-1 0,0 1 0,-1-1 0,1 1 1,0-1-1,-1 0 0,1 1 0,0-1 0,0 0 1,0 0-1,-1 1 0,1-1 0,0 0 0,0 0 1,0 0-1,-1 0 0,1 0 0,0 0 0,0 0 0,0-1 1,-1 1-1,2 0 0,12-1 81,0-1-28,0 1 0,27-8 0,130-45 390,-155 48-436,-9 4-9,0-1-1,0 0 1,0 0-1,6-6 1,57-40-1168,-37 23-4897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20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1706 0 8696,'5'3'5,"0"0"0,-1 1 0,0-1 0,1 1 0,-1 0 1,4 6-1,7 15-1,-12-15 18,-1 0 0,1-1 0,-2 1 0,1 0 1,-1 1-1,-1 11 0,-5 60 265,3-58-192,1 4 119,-3 0 0,0 0 0,-8 27 0,10-49-174,-2 10 165,-1 0-1,0-1 1,-11 22-1,-9 21 329,19-40-593,1 0 1,1 0-1,0 0 1,2 0 0,0 1-1,1 28 1,2-12-7421</inkml:trace>
  <inkml:trace contextRef="#ctx0" brushRef="#br0" timeOffset="1">47 1680 7264,'-8'3'-9,"5"-2"47,0 1-1,0-1 0,0 0 1,0 1-1,0-1 0,0 1 1,1 0-1,-1 0 1,0 0-1,1 1 0,-1-1 1,-1 3-1,3-4 231,5-1-197,-1 0-1,0-1 1,0 0-1,1 0 1,-1 0 0,0 0-1,0 0 1,0-1-1,0 0 1,4-2-1,-1 0-43,42-22 281,74-45 25,-91 52 15,164-86 153,-152 81-107,164-85 147,-168 90-194,165-59 131,-163 64-163,156-49 389,-125 39-69,102-17 1,-142 36-2323,-1 1-6906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3:5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5656,'0'0'48,"11"1"1209,-6 4-1057,-4-3-24,0 1-31,6 16-975,2 2-3470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0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0 8608,'0'0'0,"-11"11"0,-17 17 24,-16 21 0,-16 26 40,-8 11 8,-12 7-72,9-16 8,32-36-8,-1 0-6120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0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7712,'0'0'802,"5"-2"-372,76-26 567,20-8-390,-87 30-577,-7 2 12,0 0-1,0 0 0,0 0 1,7-7-1,9-6 119,-1-1 0,-1-1 0,0-1 0,33-42 0,-2-10 419,-51 72-563,0 0-1,0 0 1,0 0 0,0 0 0,0-1 0,0 1 0,0 0 0,0 0 0,0 1 0,0-1 0,0 0-1,0 0 1,0 0 0,0 1 0,-1-1 0,1 1 0,0-1 0,0 0 0,0 1 0,0-1 0,0 1-1,-1 0 1,1-1 0,0 1 0,0 0 0,0 0 0,20 27 123,29 46 1,-34-45-120,4 6-16,-6-6-43,-2 0 1,0 2-1,-2-1 1,-1 2-1,5 35 1,7 15-551,-14-60 375,-7-21 210,0-1 0,0 1 1,0-1-1,0 1 0,0-1 0,1 0 0,-1 1 0,0-1 0,0 1 0,1-1 0,-1 0 0,0 1 0,1-1 0,-1 0 0,0 1 0,1-1 0,-1 0 0,0 1 1,1-1-1,-1 0 0,1 0 0,-1 0 0,0 1 0,1-1 0,-1 0 0,1 0 0,0 0 0,0 0 2,0 0 0,1 0 0,-1 0 1,0-1-1,1 1 0,-1 0 0,0-1 0,0 1 0,1-1 0,-1 1 0,0-1 1,2-1-1,11-6-12,-4 2 10,-1 0 1,1 0 0,-1-1-1,9-9 1,23-19 2,20-14 2,159-110 62,-217 157-57,0 0 0,0 0 1,0 1-1,0-1 1,0 1-1,1 0 0,-1 0 1,0 0-1,1 0 1,-1 1-1,1-1 0,-1 1 1,5 0-1,-6 0-2,0 0-1,-1 0-1,0 1 1,0-1 0,0 0 0,0 1-1,0-1 1,0 1 0,0-1 0,0 1-1,-1-1 1,1 1 0,0 0-1,0-1 1,0 1 0,-1 0 0,1 0-1,0 0 1,-1 0 0,1 0 0,0 1-1,7 16 0,-7-18 0,11 32 27,-9-23-24,8 37 0,1 0 0,1-2-3,-11-38-2,1 0 0,-1 0 0,1 0 0,5 6 0,-6-9 0,1 0 0,-1 0 0,1-1 0,0 1 0,0-1 0,0 1 0,5 2 0,-3-2-1,0-1 0,1 0-1,-1 0 1,1 0 0,0-1 0,0 0 0,0 0 0,0 0 0,-1-1 0,1 0 0,10-1 0,3-1-8,36-9-1,-40 8 8,-12 2 2,0 1-1,1-1 1,-1 0-1,0 0 1,0 0-1,0 0 1,0-1-1,0 1 1,0-1-1,0 0 0,3-3 1,5-2 0,26-23 0,-7-7 0,-8-2 0,-19 33 1,-1 0-1,0 0 1,0 0 0,-1 1 0,0-2 0,0 1 0,0 0 0,0 0 0,-2-12 0,1 14 5,-1 0 0,1 1 0,-1-1 0,0 1 1,-1-1-1,1 1 0,0 0 0,-1-1 0,0 1 0,0 0 1,0 0-1,0 0 0,0 0 0,-1 1 0,1-1 0,-1 1 0,-5-5 1,3 4 4,0 0 0,0 1 1,0 0-1,-1 0 0,1 0 0,0 0 1,-1 1-1,0 0 0,1 0 1,-1 0-1,0 1 0,1 0 1,-1 0-1,0 0 0,1 1 1,-11 2-1,3-1-2,-6 3 78,2 4-57,0 1 1,1 0 0,-27 22-1,28-14 65,1 9-32,-22 53 1,32-57-24,3 8-16,6 51 1,2-62-17,21 23 4,-23-37-12,0 0 1,1 0-1,-1-1 0,1 0 1,0 0-1,8 4 1,1-1-2,2-1 1,-1-1 0,1 0 0,0-1 0,0-1 0,19 2-1,-36-6 1,31 4-5,125-8 2,-125-1-2,118-41 1,-119 31-8,12-12 6,49-44 0,-69 48-7,24-39-1,-31 38 13,13-32 0,-17 34 1,1-4 2,0-1 1,14-50 0,-22 62 13,-1 0 1,0-1 0,-1 1 0,0-25 0,-2 39 43,-9 0-9,9 0-44,-1 1 1,0 0-1,0 0 1,0 0-1,0 0 1,0 0-1,1 0 1,-1 0-1,0 1 1,0-1-1,0 0 1,0 0 0,0 1-1,1-1 1,-1 0-1,0 1 1,0-1-1,1 1 1,-1-1-1,0 1 1,1-1-1,-1 1 1,0 0-1,1-1 1,-1 1-1,1 0 1,-1-1-1,0 2 1,-5 4 7,4-4-7,0 0 1,0-1-1,0 1 1,0 0-1,1 1 1,-1-1-1,0 0 1,1 0-1,0 1 0,-2 3 1,-3 8 26,1 2 1,-7 27 0,11-25 25,23 94 27,-15-84-55,2-1 1,23 49-1,-21-53-26,24 46 38,-25-51-37,14 36 0,-11-18 4,-6 1-8,-10-9 1,-7-8-3,-7-3-2,-9-2 0,-4-5 0,-1-8 0,3-8 0,26 6 0,0-1 0,1 0 0,-1 0 0,1 0 0,-1 0 0,1 0 0,-1 0 0,1 0 1,0 0-1,-1-1 0,1 1 0,-1-3 0,1 3 0,0-1 1,0 1-1,1-1 0,-1 1 1,1-1-1,-1 0 0,1 0 1,0 1-1,-1-1 0,1 0 1,0 1-1,0-1 1,0 0-1,1-3 0,1-1 0,-1 1 1,1-1-1,0 1 0,1-1 0,3-6 1,25-34-1,10-4 0,52-67-4,-65 82-9,1 1 0,36-31 0,-47 49 4,8-8-51,6-2-12,2 1 0,1 2 1,58-29-1,-93 52 68,0 0 1,1 0-1,-1 0 0,1 0 0,-1-1 1,0 1-1,1 0 0,-1 0 1,1 0-1,-1 0 0,1 0 0,-1 0 1,0 0-1,1 0 0,-1 1 1,1-1-1,-1 0 0,1 0 0,-1 0 1,0 0-1,1 1 0,-1-1 1,0 0-1,1 0 0,-1 0 0,0 1 1,1-1-1,-1 0 0,0 1 1,1-1-1,-1 0 0,0 1 0,0-1 1,1 0-1,-1 1 0,0-1 1,0 1-1,0-1 0,0 0 0,1 1 1,0 21-69,-24 84-9,-4 79 49,27-134 32,7-10 0,-6-38 0,0 1 0,0-1 0,0 1 0,0-1 0,1 0 0,3 5 0,-3-6 0,0 1 0,0-1 0,0 0 0,0 0 0,0 0 0,0-1 0,5 3 0,23 8 0,-26-11 0,1 0 1,0-1-1,0 0 1,0 0-1,0 0 1,0-1-1,0 1 1,-1-1-1,1 0 0,0 0 1,0-1-1,6-2 1,1-2 3,0-1 1,18-12-1,-24 15-3,0 0 5,-1 0 1,1-1-1,-1 0 0,-1 0 1,1 0-1,-1-1 1,5-7-1,-1 3 1,-1 0 13,0-1-1,-1 1 0,-1-1 1,1 0-1,-2 0 1,1-1-1,2-11 0,3-9 48,-9 29 71,-2 35 14,0-21-124,1 1 0,0 0-1,2 15 1,-1-16-20,-1-8-6,1-1 1,-1 1-1,0-1 1,1 1-1,-1-1 1,1 1-1,0-1 1,0 1-1,0-1 1,0 0-1,0 1 1,1-1-1,1 2 1,6 9 8,1-1 0,16 16 0,-14-21-3,24 5 4,-26-10-11,-1 0 0,0-1 0,11 1 0,30-6 4,-40 2-4,0-1-1,0 0 0,14-5 1,-15 3-1,-1 1 0,1-1 0,-1-1 0,10-7 0,-7 3 0,0-1 0,15-18 0,-13 12 0,17-28 0,4-26 0,-8-2 0,-8 6 1,-10 35 1,-2 10 5,-1 0 1,-1 0-1,0 0 1,-2 0-1,-1-27 1,-6 21 9,5 28-15,-5-4 7,4 5-9,0-1 0,0 1 1,0-1-1,0 1 0,0-1 1,0 1-1,0 0 0,0 0 1,0-1-1,0 1 0,0 0 0,0 0 1,1 0-1,-1 0 0,0 0 1,0 2-1,-17 25 5,-5 18-3,13-19-3,2 0 0,-9 44 0,13-44-7,1 1 1,1 0 0,2 37-1,0-40 3,2 3-21,28 85-14,-22-96 1,2-4 22,1-1 0,23 22 0,-21-27-28,4-4 28,-1-1 0,0-1-1,1 0 1,-1-1 0,0-1 0,1 0 0,29-7 0,11-5 7,-35 5 4,29-22-1,-43 23 7,0 0-1,0 0 1,-1 0 0,11-14 0,-5 1 0,-1 0 0,-1 0 0,-1-2 1,8-23-1,-13 33 4,0-1 0,-1 0 0,3-19 1,-2 7-2,0 4 0,8-45 30,13-108 202,-26 168-134,0-4 22,0 9-118,0 1 0,0 0 0,0 0 0,-1-1 0,1 1 0,0 0 0,0 0 0,-1 0 0,1-1 0,0 1 0,0 0 0,-1 0 0,1 0 1,0 0-1,-1 0 0,1 0 0,0-1 0,0 1 0,-1 0 0,1 0 0,0 0 0,-1 0 0,1 0 0,0 0 0,-1 0 0,1 0 0,0 1 1,-1-1-1,1 0 0,0 0 0,0 0 0,-1 0 0,-11 3 22,5 0-14,5-2-7,-1 0 0,1 0 0,-1 0 0,1 0-1,-1 1 1,1-1 0,0 1 0,0 0 0,-1 0-1,1 0 1,-2 2 0,-27 28 53,-5 13-46,29-35-13,0 1 0,0 0 0,2 1 0,-1 0 0,1-1 0,1 2 0,0-1 0,1 0 0,-3 23 0,6-35 0,-6 33-3,-2 48 0,8-66-7,0-1 0,1 0 0,0 0 0,1 0 0,1 0 0,0-1 0,1 1 0,5 13 0,-7-22-4,1 0 1,-1 0-1,1 0 1,0 0-1,1-1 1,-1 0-1,1 1 1,0-1-1,0 0 1,0-1-1,0 1 1,1-1-1,8 5 1,-8-6 4,-1 0 1,1-1 0,0 0 0,0 0-1,0 0 1,0-1 0,0 0-1,0 0 1,0 0 0,0 0 0,0-1-1,0 0 1,0 0 0,0 0 0,0-1-1,-1 1 1,1-1 0,0-1 0,-1 1-1,5-3 1,8-7-16,-1 0-1,-1-1 1,25-27 0,7-4-99,-16 18-1511,0-2-6486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0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9952,'20'-13'2,"-18"12"0,0 0 0,0 0-1,-1-1 1,1 2 0,0-1-1,0 0 1,0 0 0,0 1 0,3-1-1,4-2 4,21-3 8,18-2-10,-18 5-1,-1 1 0,1 1 0,30 4 0,3 1 4,8 0-4,-65-4 4,7 0-155,0 0 1,0 1 0,0 1 0,0 0 0,-1 1 0,1 0 0,23 10 0,-25-7-5705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0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7624,'9'6'43,"-1"0"1,1-1 0,0 0-1,12 5 1,-14-7-14,-4-1-6,-1-1-1,1 0 1,-1 0 0,1 0 0,0 0-1,0-1 1,0 1 0,0-1 0,-1 1 0,1-1-1,6-1 1,3 1 17,2 1-7,-5-1 32,0 0 0,-1 0 0,18-3 0,37-6 428,71-18 1,-77 7-359,-34 9 211,105-83-1150,-56 36-5290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03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289 377 6904,'82'-40'388,"-80"38"-341,0 1 1,0-1-1,0 0 1,0 0-1,0 0 1,-1 0-1,1 0 1,-1 0-1,1-1 1,-1 1-1,0 0 1,0-1-1,0 1 1,0-1 0,1-3-1,-1 2 13,0 0-1,0 0-1,0-1 1,-1 1 0,1-1 0,-1 1-1,0-1 1,0 1 0,-1-1 0,1 1-1,-1-1 1,-2-6 0,1 5-7,1-1-2,-1 1 0,0 0 0,-1-1 0,1 1 0,-1 0 0,0 1 0,-1-1 0,0 0 0,-7-8 0,5 7-15,-2-4 17,-1 1 0,0 0 1,0 0-1,-1 1 0,-21-14 1,21 15-30,-1 0 17,0 0 0,-1 1 1,0 0-1,0 1 0,-20-7 0,21 8-21,4 2 18,-1 0-1,0 0 1,1 1-1,-1 0 1,0 0 0,0 1-1,0 0 1,0 1-1,0-1 1,-9 2 0,15-1 23,-3 8 37,4-7-94,0-1 0,1 1 1,-1-1-1,1 1 0,-1 0 0,1-1 1,0 1-1,-1 0 0,1-1 0,0 1 1,-1 0-1,1-1 0,0 1 0,0 0 1,-1 0-1,1-1 0,0 1 0,0 0 1,0 0-1,0 0 0,0-1 0,0 1 1,0 0-1,0 0 0,1-1 0,-1 1 1,0 0-1,0 0 0,1-1 1,-1 1-1,1 0 0,3 13 33,-4-13-35,1 1 0,-1-1 0,1 1 0,-1-1 0,1 0 1,-1 1-1,1-1 0,0 1 0,0-1 0,0 0 0,0 0 0,2 3 0,9 7 121,29 20 1,-40-30 269,1 3-301,-1-4-88,-1 1 0,1 0 1,-1-1-1,0 1 0,1 0 1,-1-1-1,0 1 0,1 0 1,-1-1-1,0 1 1,0 0-1,0 0 0,1-1 1,-1 1-1,0 0 0,0 0 1,0-1-1,0 1 0,0 0 1,-1 1-1,-4 16 40,-7 33 10,-6 71-2,11-70-22,1 78 0,6-87-10,-8 201 41,2-154-41,-16 65 39,22-153-49,0-1 0,0 1-1,-1-1 1,1 0 0,0 1-1,-1-1 1,1 1 0,-1-1-1,0 0 1,1 1 0,-1-1-1,0 0 1,0 1 0,-1 0-1,1-2-71,0 0-1,0 1 1,0-1-1,-1 0 0,1 0 1,0 0-1,0 0 0,0 0 1,-1 0-1,1 0 0,0-1 1,0 1-1,0 0 1,-2-1-1,-2 0-470,-13-3-6526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04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1 451 10136,'49'-12'-18,"0"3"0,73-6 0,-83 12 12,77-7-114,-5 1 108,113-14 22,-182 17 45,137-34 45,-150 30 48,92-54 84,-102 48 16,-14 11-192,3-4-15,0 0 0,0-1-1,-1 0 1,0-1 0,-1 1 0,0-1 0,-1-1 0,5-13 0,-4 7 18,0-2 0,-2 1 0,3-26 0,-5 31-43,-1 12 11,-2 2-24,0-1 0,1 1 0,-1-1 0,0 1 0,0 0 0,1 0 0,-1-1 0,0 1 0,0 0 0,0 0 1,1 0-1,-1 0 0,0 0 0,0 0 0,0 0 0,-5 4 2,0-1-1,1 2 1,0-1 0,0 0 0,0 1-1,0 0 1,1 0 0,0 1 0,0-1-1,-5 10 1,-16 33-1,15-25 1,2 1 0,0-1-1,2 1 1,0 0 0,2 1 0,-2 30-1,5-48 7,2-3-8,-1 0 0,-1 0 0,1 0 1,-1-1-1,1 1 0,-1 0 0,0 0 0,-1 0 1,1-1-1,0 1 0,-5 5 0,0 5 26,5-11-4,5-7 0,14-16-1403,4-4-5542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8072,'30'123'352,"-28"-117"-333,35 144 483,-32-135-479,15 29 73,4-1-21,-4-10 83,19 43 1,-27-48-66,-2 0 0,9 39 1,-12-12-5,-4 89 173,-4-96-195,1-45-56,1 1-1,-1-1 1,1 0-1,0 1 0,0-1 1,0 0-1,0 0 1,1 0-1,-1 0 1,1 0-1,0 0 0,-1 0 1,4 3-1,-1-1 27,-3-3-32,0 0 0,0-1 0,0 1 0,0-1 1,0 0-1,0 1 0,0-1 0,1 0 0,-1 0 0,0 1 0,1-1 0,-1 0 0,1 0 0,-1-1 0,1 1 1,0 0-1,-1 0 0,1-1 0,0 1 0,0-1 0,-1 0 0,1 1 0,0-1 0,0 0 0,-1 0 1,1 0-1,0 0 0,0 0 0,0-1 0,-1 1 0,1 0 0,0-1 0,2-1 0,4 0 4,26-15 48,15-11 29,50-40 1,-81 55-78,30-29 58,74-89 128,-119 128-208,-2 1 26,1-1 1,0 1 0,0 0 0,-1 0-1,1 0 1,1 0 0,-1 0-1,0 1 1,0-1 0,1 0 0,-1 1-1,1 0 1,-1 0 0,1 0 0,2-1-1,-4 3-7,0-1 0,0 1 0,-1 0 0,1 0 0,-1 0 0,1 0 0,0-1 0,-1 1 0,0 0 0,1 0 0,-1 0 0,0 0 0,1 0 0,-1 0 0,0 2 0,1 0 5,10 40 56,14 21-6,-24-61-58,0-1 0,0 0 0,0 0 0,1 0 1,-1 0-1,1 0 0,-1 0 0,1 0 0,-1 0 0,1 0 0,0-1 0,0 1 1,0-1-1,2 2 0,5 3 3,-2-1-5,0-1 0,0 1 1,0-1-1,9 3 0,3-1-2,-1-1 0,1-1-1,1 0 1,32 1 0,-18-4-21,0 0 0,52-7 0,-69 4 8,-8 1-17,0 1 0,0-1 0,0-1 0,-1 0 0,12-4-1,-2 0 6,-2 2 4,-11 3 2,-1 0 1,1-1-1,-1 1 0,0-1 0,0 0 0,1 0 0,-1 0 1,-1-1-1,7-4 0,31-25-179,-37 28 180,0 0 0,0 0 0,0 0 0,-1-1 0,0 1 0,1-1 1,-2 0-1,6-10 0,-5 7 10,-2 5 7,0-1 1,0 1-1,-1-1 1,1 1-1,-1 0 1,1-1-1,-1 0 1,0 1-1,-1-6 1,0-4 0,0 1 1,-1-1-1,-6-20 1,6 27 5,0-1 0,0 0 0,-1 1 0,0-1 0,-1 1 0,1 0 0,-1 0 0,0 0 0,-5-5 0,0 7 75,-4 4-49,0 0 1,1 1 0,-24 4-1,17 2 124,-90 59 61,86-48-89,-74 88 37,84-85-103,6-3-40,1 1 1,0 0-1,-2 20 0,7-38-19,1 0 1,0 0-1,0-1 0,0 1 0,0 0 0,0 0 0,0 0 1,0 0-1,0 0 0,1 0 0,-1 0 0,0 0 0,0 0 1,1 0-1,0 0 0,4 10 6,1-1 1,1 0-1,0-1 1,0 0-1,11 11 1,-17-19-8,0 0 1,0 0 0,0 0 0,0 0 0,1 0 0,-1 0-1,0-1 1,1 1 0,-1 0 0,3 0 0,19 7 6,1-2 1,37 5-1,-38-11 0,5-6-3,-1-1 1,27-10-1,-34 6 2,8-12-3,32-33 1,-44 34 2,21-43-1,4-24-3,-4-8 2,-5 6-2,-18 53 0,2-6 4,13-61-1,6-80 49,-32 161-31,14-84 112,-34 135-50,-23 39-12,-31 73 7,39-61 70,23-51-129,-2-1-9,5-9 5,0-1 0,-5 25 0,-5 32 27,5 23-34,10-4-6,7-14-3,-3-57-3,0 0 1,8 26-1,-11-47 1,0 1 0,1-1-1,-1 1 1,0-1 0,0 0 0,0 1-1,0-1 1,0 1 0,1-1-1,-1 0 1,0 1 0,0-1 0,1 0-1,-1 1 1,0-1 0,0 0-1,1 1 1,-1-1 0,0 0-1,1 0 1,-1 1 0,1-1 0,22 10-7,-20-9 7,1-1 0,-1 1 0,0-1-1,1 0 1,-1 0 0,0-1 0,1 1 0,-1-1 0,6-1 0,2-2-62,-1-1 0,1-1 1,-1 0-1,0 0 0,-1-1 1,1 0-1,-1-1 0,8-9 1,-4 6-883,48-43-6549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05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15 9144,'-2'11'8,"0"0"0,-1 0 1,-1-1-1,0 1 0,-9 17 0,6-13 16,-16 41 124,-39 89 96,20-60-71,-41 86 102,73-148-254,3-6 33,1 0 0,-7 30 0,-22 102 242,22-87-148,12-58-15,-3-17-93,-1-8-22,1 0 0,-2-30 1,-1-9-13,-1-11-4,5 40-4,2-1 0,1 0 1,1 1-1,7-42 1,7 14-1,-7 36-4,57-91-4,-48 93 4,29-24-1,-29 31 6,28-19 1,-18 18 11,1 2-1,0 1 1,1 1 0,0 1 0,55-10 0,-59 14-3,-4 2 56,35-3-1,125-7 103,-142 12 29,169-8 285,-154 7-183,63-12 1,-114 14-278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0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9952,'25'8'-2,"1"-2"0,-1 0 0,1-2 1,27 1-1,109 1-1,-131-5 7,64 1 16,-55-2 40,151-3 32,-156 0 8,140-32-1192,-81 12-4968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21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0 9776,'0'0'585,"-1"4"-326,-54 142 543,19-55-730,-23 92 139,21-45-146,19-46 49,4-18-46,5-21-6,9-49-28,2-4-12,-1 0-21,0 0 0,1 0 0,-1 1 0,0-1 0,1 0 1,-1 0-1,0 0 0,1 0 0,-1 1 0,0-1 0,1 0 0,-1 0 0,0 0 1,1 0-1,-1 0 0,0 0 0,1 0 0,-1 0 0,1 0 0,-1 0 1,0 0-1,1-1 0,-1 1 0,0 0 0,1 0 0,-1 0 0,0 0 0,1 0 1,-1-1-1,0 1 0,0 0 0,1 0 0,-1-1 0,0 1 0,1 0 0,-1-1 1,7-18-709,6-32 0,-2 2-6479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0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7 8432,'-3'-2'26,"0"1"1,-1 0 0,1 0-1,0 1 1,0-1 0,-1 1-1,1-1 1,0 1 0,0 0 0,-1 0-1,1 1 1,0-1 0,-1 1-1,1-1 1,0 1 0,-5 2-1,-49 20 636,48-19-579,-84 29 312,-13 5-259,85-30-94,2-1-24,1 1 1,0 0-1,0 1 0,1 1 1,-22 16-1,21-12 7,-25 29-1,41-42-22,1 1 0,0 0 0,0 0 0,0 0-1,0 0 1,0 0 0,0 0 0,0 0-1,0 0 1,1 0 0,-1 1 0,1-1 0,0 0-1,-1 0 1,1 0 0,0 1 0,0-1 0,1 0-1,-1 0 1,1 4 0,0-4-1,3 4 7,1-3-6,0 0 0,0 0-1,0-1 1,1 0 0,-1 0-1,1 0 1,-1-1 0,1 0 0,-1 0-1,1 0 1,0-1 0,8 0 0,99-4 8,-104 3-6,-1 0 0,0 0 0,1 0 0,-1-1 0,13-5 0,-2 0-1,0 2 0,-11 3 1,-1-1 0,0 1 0,1-1 1,-1-1-1,7-4 0,-1 2 9,4-2 22,-1-1 1,0-1-1,-1 0 0,17-15 0,-30 24 7,-34 37 56,26-28-94,3-4-1,1-1-1,0 0 0,0 0 1,0 1-1,0 0 0,0-1 1,-1 6-1,-15 56 22,18-53-16,10 16 4,-8-24-12,0-1 1,0 0-1,0 0 0,1 0 1,-1 0-1,1 0 0,5 4 1,-3-3-82,1-1-1,-1 0 1,1-1 0,0 1 0,0-1 0,1 0 0,-1 0 0,0-1-1,0 0 1,1 0 0,-1 0 0,8-1 0,-10 0-147,50 4-6185</inkml:trace>
  <inkml:trace contextRef="#ctx0" brushRef="#br0" timeOffset="1">1175 117 7624,'1'-4'16,"1"-1"0,-1 0 1,0 1-1,0-1 0,-1 0 0,1 0 1,-1 0-1,0 0 0,-1-6 0,0 10-4,1 0 0,-1 0-1,1 0 1,-1 0 0,0 1-1,1-1 1,-1 0 0,0 1-1,0-1 1,0 1 0,1-1-1,-1 1 1,0-1 0,0 1 0,0-1-1,0 1 1,0 0 0,0-1-1,0 1 1,-1 0 0,-2-1 16,-2-2-2,4 2-12,0 0 0,0 0 0,0 1 0,0-1 0,-1 1 0,1-1 0,0 1-1,0 0 1,0 0 0,0 0 0,-1 0 0,1 0 0,-4 1 0,-9 1 53,0 1-1,1 1 1,-1 1-1,1 0 1,-24 11-1,-55 36 120,76-40-114,0 0 0,0 2 0,-27 28 0,29-27-49,1 3 64,6-1-58,0-1 0,2 2 0,-8 30 0,13-46-24,1-1 1,0 1-1,-1 0 1,1-1 0,0 1-1,0-1 1,0 1-1,1 0 1,-1-1-1,1 3 1,2 8 8,1 0 0,0 0-1,1-1 1,0 0 0,12 19 0,-16-29-13,-1 0 0,1 0 0,0-1 1,-1 1-1,1 0 0,0 0 0,0 0 1,-1-1-1,1 1 0,0 0 0,0-1 1,0 1-1,0-1 0,0 1 0,1 0 1,6 2-102,0-1 1,0 0 0,0 0 0,0 0-1,0-1 1,0 0 0,0-1 0,0 0-1,1 0 1,13-2 0,37-8-5481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0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8880,'0'99'-55,"0"-42"14,0 21 33,0 99 10,0-141 12,-13 159 10,8-157 16,2-15-19,-5 28 32,-21 74 1,11-67-14,-36 133 353,40-139-1408,7-33-4531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07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1 436 8248,'14'-11'59,"2"-1"0,31-17 0,-11 8 13,15-14 391,84-62 1026,-121 87-1412,24-14 462,5-1 57,-38 23-248,2 1 27,-7 1-373,0 0 1,0 0 0,0 0 0,0 0 0,1 0 0,-1 0-1,0 0 1,0 0 0,0 0 0,0 0 0,0 0 0,0 0-1,0 0 1,0 0 0,0 0 0,0 0 0,1 0 0,-1 0-1,0 0 1,0 0 0,0 0 0,0 0 0,0 1 0,0-1-1,0 0 1,0 0 0,0 0 0,0 0 0,0 0 0,0 0-1,0 0 1,0 0 0,0 0 0,0 0 0,0 1 0,0-1-1,0 0 1,0 0 0,0 0 0,0 0 0,0 0 0,0 0-1,0 0 1,0 0 0,0 0 0,0 1 0,0-1 0,0 0-1,0 0 1,0 0 0,0 0 0,0 0 0,0 0-1,0 0 1,0 0 0,0 0 0,0 0 0,0 0 0,0 1-1,0-1 1,-1 0 0,1 0 0,0 0 0,0 0 0,-1 6 12,-1 1 0,1 0 1,-1-1-1,-1 0 1,1 1-1,-1-1 0,0 0 1,-1 0-1,1-1 1,-5 6-1,-23 36 17,-9 10-24,29-42-7,-2 4 1,-21 37 0,30-48-5,0 0 0,1 0 0,0 1-1,1-1 1,-1 1 0,2 0-1,-1 0 1,1 15 0,1-14-2,1-1-1,0 1 1,4 14 0,-4-22 2,0 0 1,0-1 0,0 1-1,0-1 1,1 1 0,-1-1-1,1 1 1,-1-1-1,1 0 1,-1 0 0,1 0-1,0 0 1,-1 0 0,1 0-1,0 0 1,0-1 0,0 1-1,3 0 1,-3 0-1,0-1 1,-1 1 0,1-1 0,-1 0 1,1 1-1,-1-1 0,1 0 0,0 0 1,-1 0-1,1 0 0,-1-1 0,1 1 1,0 0-1,-1-1 0,1 1 0,-1-1 1,3 0-1,4-2-2,2 1 2,-6 1 0,0 0 0,0 0 1,-1 0-1,1 0 0,-1-1 0,1 1 0,-1-1 0,5-3 1,26-15-13,4-11 12,-27 20 3,-1-1 1,0 0 0,0-1 0,-2 0 0,0-1 0,0 0-1,10-27 1,-13 27 0,-2 8 2,-1 0 0,0-1 0,-1 1 0,0-1 0,1-6 0,-1 8-7,4-50 52,-5 52-42,0 0 0,0-1-1,0 1 1,0 0 0,-1-1-1,1 1 1,-1 0 0,0 0-1,0-1 1,0 1 0,-1 0-1,1 0 1,-1 0 0,-3-4-1,5 7-1,-1-1-1,0 1 1,0 0-1,0 0 1,0 0-1,0-1 0,0 1 1,0 0-1,0 0 1,1 1-1,-1-1 1,0 0-1,0 0 1,0 0-1,0 1 1,0-1-1,0 0 0,1 1 1,-1-1-1,0 1 1,0-1-1,-1 1 1,0 1 6,-6 1-1,5-2-4,0 0 0,0 0 0,1 1 0,-1-1 0,1 1 0,-1 0 1,1 0-1,0-1 0,-1 1 0,-2 5 0,-7 6 20,0 1-1,-16 28 1,22-26 8,5-5-27,0-1 0,0 1 1,1-1-1,1 1 0,2 14 1,3-12 12,8 4-8,29 27 1,-28-34-5,8 0-1,40 12-1,-57-21-7,-1 0 0,1-1-1,0 1 1,-1-1 0,1 0-1,-1-1 1,1 1-1,-1-1 1,1 0 0,-1-1-1,1 1 1,-1-1 0,10-5-1,-9 5-3,1-1-5,-1-1-1,1 1 1,-1-1-1,0-1 0,0 1 1,-1-1-1,1 0 1,-1 0-1,6-8 1,-3 5-7,1-5-83,-1-5 39,-1 1 1,0-1 0,7-37 0,3-47-54,-13 70 52,0-4 27,12-44 0,-1 12 26,-13 61 8,1-16 3,-3 21 5,3 3 1,0 0-8,-1 0 1,1 0 0,-1 0 0,0 1 0,1-1-1,-1 1 1,0-1 0,0 1 0,0 0-1,0 0 1,0 0 0,0 0 0,0 0 0,2 4-1,3 5 4,-1 0 0,8 17-1,7 32 0,-7 8 2,-8 3-3,-7-34-5,-2-1 0,-1 0 1,-10 41-1,13-74-4,-2 25-16,3-14-34,1-14 53,0 1-1,0-1 1,0 0 0,0 0-1,0 1 1,0-1-1,0 0 1,0 0-1,0 0 1,0 0 0,0 0-1,0 0 1,0 0-1,0 0 1,2-1-1,-2 1 4,8-1-5,29-7-42,-12-1 23,1-1 0,-1-2 0,46-27 0,-56 29 22,-10 7 2,-1-1 0,1 0-1,-1 0 1,0 0 0,-1-1 0,1 1 0,4-7 0,7-7-2,-1-1 0,-1 0 0,0-2 0,15-29 0,3-10 2,2-5 1,-25 49 0,19-46 0,-23 53 0,-3 11 0,-2 10 0,-9 34-8,-32 136-23,25-110 6,-10 34-54,26-104 46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07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6368,'0'0'0,"1"-10"0,3-13 80,2 1 0,-5 12 136,6 31-216,0 9 8,4 14-8,-1-2-4584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0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353 185 5208,'37'0'36,"-33"0"73,3-2 40,-9-1 62,-5-1-153,0 1 0,0 0 1,0 0-1,0 0 0,0 1 0,-1 0 0,1 0 0,-1 1 0,-7-1 1,-63-1 204,58 7 12,-7 5-76,-48 27 1,56-21 121,2 5-176,1 0 0,-22 38 0,29-36 75,1 12-76,-4 39 1,13-54-17,4-2-84,0 0 0,1-1 0,9 18 0,-4-22 44,3-2-59,0-2 1,0 0-1,22 8 0,-17-11 6,6-4-15,0-1-1,-1-1 0,1-2 1,44-9-1,-55 9-13,-9 2 0,0 0 0,-1-1 0,1 1 0,-1-1 0,0 0 0,0-1 0,5-2 0,-2 0 8,1 0 0,-1 0 1,-1-1-1,1 0 0,-1 0 1,0-1-1,0 1 0,-1-1 0,0-1 1,6-10-1,-7 10-1,-2 4 3,-1 0 0,1 0-1,-1 0 1,0-1 0,0 1 0,0-8 0,2 2 44,-2 2 11,1 1 0,-1-1 0,-1 0 0,1-8 0,-13 29 214,3 9-185,0 1 0,-10 45 0,18-60-88,0 1 0,0-1 0,1 1 0,0-1 0,0 1 0,1-1 0,0 1 0,4 10 0,-3-8-7,-1-7-1,-1 0-1,1 0 0,0 0 0,0-1 0,0 1 0,1 0 1,-1-1-1,5 7 0,0 1 2,19 28 0,0-10 0,-23-27-5,0 0 1,0 0-1,0-1 0,0 1 0,1-1 0,-1 1 0,0-1 1,3 1-1,-3-1 0,0-1 0,0 1 0,0-1 0,-1 0 0,1 0 0,0 0 0,0 0 0,0 0 0,0 0 0,0 0 0,3-2 0,32-12 0,9-14 0,-1-14 0,-23 19 3,-2-2 0,-1 0-1,-1-1 1,24-46 0,-5-9 0,-1-3 2,-6 1-3,-2 7-2,-4 13 0,20-40 17,-43 102-10,-2 1-7,0 1 1,0 0-1,0-1 1,0 1-1,0 0 1,0-1-1,0 1 1,0 0-1,1 0 1,-1 0-1,0 0 1,1 0-1,-1 0 1,1 0-1,-2 1 1,-5 12 8,-1-2-2,-2 4-2,1 0 1,-8 21-1,-7 21 1,-4 27-4,5 6-2,8-5 0,12-67-1,1 0-1,1 1 1,1-1 0,1 0 0,0 0 0,2 1 0,8 34-1,-11-53 2,1 1 0,-1-1-1,0 0 1,1 1-1,0-1 1,-1 0-1,1 1 1,0-1 0,0 0-1,-1 0 1,1 1-1,0-1 1,2 1 0,1 2-1,8 8 1,-10-11-71,0 0 0,0 0 0,1 0 0,-1-1 0,0 1 0,1-1 0,-1 1 0,0-1 0,1 0 0,4 0 0,-5 0-408,15 0-5821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0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1 7448,'-180'113'676,"106"-68"-407,47-26-181,-93 100 29,101-93-82,-47 97 18,58-101-19,4-9-19,0-2-6,1 1-1,1-1 0,-1 1 0,2-1 0,0 1 1,0-1-1,2 16 0,0-13 10,2 1 1,4 16-1,-6-29-14,-1-1 1,1 1-1,0 0 1,-1-1-1,1 1 1,0-1-1,0 1 1,0-1-1,0 1 0,1-1 1,-1 0-1,0 0 1,1 0-1,-1 1 1,0-1-1,3 1 1,2 2 5,1 3-1,-5-5-5,1-1 0,-1 1 0,0 0 0,0 0 0,1-1 0,-1 0 0,1 1 0,-1-1 0,1 0 0,-1 0 1,1 0-1,0-1 0,3 2 0,78 12 62,-80-13-55,0 0 0,0-1 0,0 0 0,1 0 0,-1 0 0,0 0 0,0-1 0,8-2-1,2 0 6,33-6-1075,0-4-4294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1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5472,'1'2'-16,"2"4"-8,-2-4 308,7 20 200,38 117-44,-43-124-410,0 0 0,-1 0 1,0 0-1,-1 0 0,-2 26 0,0-23-15,-4 125 139,2-113-112,-16 96 110,19-121-111,0 1 14,0-3 1,2 5 1,-2-6 206,3-27-69,0 1 0,1-1 0,2 1 0,11-32-1,-16 54-193,4-12 65,1-1-1,1 1 1,0 1-1,0-1 1,2 1-1,10-13 0,-8 11-22,5-5 152,79-64 71,-74 71-98,12-1-34,0 1 0,1 1 1,69-13-1,-99 24-112,1 1 0,0 0-1,-1 0 1,1 0 0,-1 1 0,1 0-1,-1 0 1,1 0 0,-1 0 0,5 3-1,0-1-3,-5-2-9,-1 1 0,1 0 0,-1 0-1,0 0 1,1 0 0,-1 1 0,0-1-1,-1 1 1,1 0 0,0 0 0,-1 0-1,1 0 1,-1 0 0,0 0 0,3 7-1,-3-6 0,3 4-1,-1 0 0,0 0-1,-1 0 1,0 1 0,0-1 0,-1 1 0,0-1 0,-1 1-1,1 11 1,-1-12-3,2 18 12,-3 49-1,0-52-12,0-14 1,-1-1-1,1 1 1,-1 0-1,-1 0 1,0 0-1,0-1 1,-1 1 0,-7 15-1,8-17-1,-16 23 11,16-27-11,0 1 0,-1 0 1,1-1-1,1 1 1,-3 6-1,2-2 3,0 0 0,1 0 0,0 1 0,1 13 0,0-14 3,0-5-1,0-3-6,0 1 1,0-1-1,0 0 0,0 0 0,0 1 0,0-1 0,0 0 0,0 1 1,0-1-1,1 0 0,-1 1 0,0-1 0,0 0 0,0 0 0,0 1 1,1-1-1,-1 0 0,0 0 0,0 0 0,1 1 0,-1-1 0,0 0 1,0 0-1,1 0 0,-1 0 0,0 0 0,1 1 0,-1-1 0,0 0 1,1 0-1,-1 0 0,0 0 0,1 0 0,-1 0 0,0 0 0,0 0 1,1 0-1,-1 0 0,0 0 0,1 0 0,-1 0 0,0-1 0,1 1 1,-1 0-1,0 0 0,1 0 0,-1 0 0,0 0 0,1-1 0,1 0 1,26-4-1274,4-2-5100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10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7712,'84'126'326,"-76"-114"-311,-5-7 1,0 0 1,0 1-1,0-1 1,0 1-1,1 6 1,26 88 84,-28-76-74,-10 110 7,3-106-19,1-11-7,0-1-3,0 0-1,-1 0 0,-1-1 1,0 0-1,-1 0 0,-14 22 1,-92 123 40,72-94 14,34-53-128,-8 12-62,2 1 0,0 0 1,-11 37-1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1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 8792,'0'0'0,"5"15"24,1 4 8,-5 0-16,-5 7 8,-7 12-24,0 2-6192</inkml:trace>
  <inkml:trace contextRef="#ctx0" brushRef="#br0" timeOffset="1">438 385 6008,'0'0'0,"-1"14"0,-6 21 0,-10 17-48,-12 8 48,-21 11-8,-25 24 8,-9 3-160,-5-5 160,3-3-3864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1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30 6904,'0'-4'176,"4"-14"6,-3 13 28,-1 8-30,2 19-30,-2 0 0,-5 41 1,3-43-128,-3 56 180,-1 65-59,6-116-121,11 269 313,1-207-72,-4-100-82,-7 8-168,1-22 33,-2 17-1,10-105 128,-3 52-71,-2-17-61,0 18-22,5-19-16,0 36-6,23-65 1,-20 85-12,-2 10 8,1-1 0,1 2 0,1 0-1,16-14 1,-11 18-40,0 3 25,2 2 0,29-5 0,-33 12-33,-3 4 34,1 1 0,-1 0 0,17 13 0,-17-7-40,-1 6 36,-2 1 0,16 34 0,-21-33 3,1 35 0,-6 9 16,-6-13 4,-3-14 1,6-33 0,0 0 0,-1 0-1,0-1 1,0 1 0,0-1 0,0 0 0,0 0-1,-1 0 1,0-1 0,-6 6 0,8-8-1,-4 4 4,-1 0 0,0 0 0,-1-1 0,1 0-1,-1-1 1,1 0 0,-12 4 0,5-3 4,4 0-81,-1-1-1,1 0 1,-1 0-1,0-1 1,0-1-1,0 0 1,0-1-1,0 0 1,0 0 0,-13-3-1,6 1-5559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21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29 182 7000,'-6'-6'12,"4"4"1,0 1 0,0-1 0,1 0 0,-1 0 0,0 1 1,1-1-1,-1 0 0,1-1 0,0 1 0,0 0 1,0 0-1,0 0 0,0-1 0,0 1 0,-1-5 0,12 14 221,-4 4-188,-1 1 0,-1-1-1,0 1 1,5 21 0,-3-11-35,35 134 111,-37-135-106,-2-5-11,-1-12 2,-1 0 0,1 0 0,0 0 0,0 0 1,1 0-1,-1 0 0,4 5 0,26 54 65,-31-61-63,1 0 1,0 0 0,0-1 0,0 1-1,1 0 1,-1 0 0,0-1-1,1 1 1,-1-1 0,1 1-1,0-1 1,-1 1 0,1-1 0,2 2-1,4 1 12,-4-1 1,0 0-1,0 0 0,0-1 0,1 0 0,-1 0 0,1 0 1,-1 0-1,1-1 0,0 0 0,0 0 0,0 0 0,-1 0 1,7-1-1,-2 0 14,-1-1 1,1 0-1,-1 0 1,0-1 0,1 0-1,9-4 1,-5 2-15,29-17 126,39-32 22,-67 39-41,-7 6-68,-1 1-34,0 0 0,-1 0 0,0 0 0,0-1 0,-1 0 0,0 1 0,0-2 0,-1 1 0,5-17 0,3-33 251,4-80 1,-15 75-33,3 25-67,0 21 19,-2 1 1,0-1-1,-2-19 1,-2 32 117,0 12-235,-1 11-94,4-19 22,-3 17 18,-1-1 0,-6 17 0,-9 42-6,7-8-7,7 10-9,4 57-1385,1-72-5559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12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8 188 6904,'-7'15'72,"6"-13"284,4-3-200,5-3-97,0 0-1,-1 0 1,0 0 0,1-1 0,6-6 0,44-38 425,-29 24-315,20-14 177,-34 30-225,0 0 0,1 1 0,-1 1 0,2 0-1,-1 1 1,22-4 0,-4 8-29,-30 2-63,-1 1-1,1 0 0,0-1 0,-1 1 0,1 1 0,-1-1 1,1 0-1,-1 1 0,1 0 0,-1 0 0,0 0 0,0 0 1,0 0-1,0 1 0,-1-1 0,4 4 0,-2-2 5,4 7 142,3 15-43,-1 1 1,12 54-1,-19-65-119,-2-10-2,1 1-1,-1-1 1,1 0-1,4 9 1,-1-1 10,12 33 14,-16-43-32,0-1-1,1 0 1,0 1 0,-1-1 0,1 0 0,0 0-1,1 0 1,-1 0 0,6 4 0,-7-7-1,0 0 0,0 0-1,0 0 1,0-1 0,0 1 0,0-1 0,0 1 0,0 0 0,0-1 0,0 0 0,-1 1 0,1-1 0,0 0 0,0 1 0,0-1 0,-1 0-1,1 0 1,1-1 0,-1 1 2,26-30 32,-8 10-1,1 2 0,44-34 0,-53 46-27,35-18 71,-22 15-36,0 0 0,0 2 1,1 1-1,0 1 0,30-3 1,-52 9-36,0 0-1,0 0 1,0 1 0,1-1 0,-1 1 0,0 0 0,0 0 0,0 0 0,0 0 0,0 0-1,-1 1 1,1 0 0,0-1 0,-1 1 0,1 0 0,4 4 0,-4-3 2,1 1 1,-1-1 1,0 1 0,0 0 0,0 0 0,0 1 0,0-1 0,-1 1-1,0-1 1,0 1 0,2 9 0,-1-6-2,3 8 12,-1 0 1,-1 1-1,0 0 1,-2 0-1,2 28 1,-1-11 3,-2-27-19,-1 3-1421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1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9416,'1'-4'16,"1"1"1,-1 0 0,0-1-1,1 1 1,0 0-1,0 0 1,0 0 0,0 0-1,1 0 1,-1 0-1,1 1 1,5-5 0,-7 7-3,1 0-1,-1-1 1,1 1 0,-1 0 0,1 0 0,-1 0-1,1 0 1,-1 0 0,1 0 0,-1 1 0,1-1-1,-1 1 1,1-1 0,-1 1 0,1-1 0,-1 1 0,1 0-1,-1-1 1,0 1 0,0 0 0,1 0 0,-1 0-1,0 0 1,1 2 0,6 5 0,-2 1 1,1 0-1,-1 0 1,-1 0-1,1 1 0,-2 0 1,5 10-1,-1 6-7,-1-1-1,7 42 1,-4 1-1,-1 5-3,1-10 2,1-9-3,-2-10-2,-2-10 0,4-6 0,7-3 0,-15-22 0,-1-1 0,0 0 0,1 0 0,0 0 0,-1 0 0,1 0 0,4 1 0,-4-2 0,1 0 0,-1 0 0,1 0 0,-1-1 0,0 1 0,1-1 0,3 0 0,30-4 0,6-6 1,-13-1 10,35-18 0,0-1 62,-61 29-64,-1 0 0,1-1 0,-1 1 0,1 1 0,0-1 0,-1 0 1,1 1-1,0 0 0,0 0 0,-1 0 0,1 0 0,0 0 0,5 2 1,-3 0 8,-1 0 0,0 0 1,0 1-1,0 0 1,0-1-1,-1 2 1,1-1-1,-1 0 0,1 1 1,3 4-1,24 26 76,32 24-2,-48-48-31,13 0-17,53 9 0,-55-18 4,122-19 21,-120 9-35,-18 5-23,7-3-1,-1-1 0,1 0 0,-1-1 0,-1-1 0,28-22 1,-39 29-8,46-38 26,49-51 0,-86 78-27,-9 9-1,0-1 0,-1 0 1,1 0-1,-1 0 0,0-1 0,3-6 1,-2 4 1,1-1-1,0-1 1,-1 0 0,0 0-1,-1-1 1,0 1-1,-1-1 1,4-22 0,-5 23 3,0-5 1,0-1-1,-1 1 1,-1 0 0,-2-27 0,-4-9 21,5 52-26,0 0 1,0 0-1,0 0 0,0 1 1,0-1-1,0 0 1,0 1-1,0-1 1,0 1-1,0-1 1,1 1-1,-1-1 1,0 1-1,0 0 0,0-1 1,1 1-1,-1 0 1,-1 1-1,-6 5 3,4-4-1,1 0 0,0 0-1,0 0 1,0 0 0,0 1 0,1 0-1,-1-1 1,-2 8 0,-53 102 37,53-103-35,1 0 0,0 0-1,0 1 1,-3 16 0,3-4-1,-3-2-3,5-12 0,0-1 0,0 0-1,0 1 1,1-1-1,1 15 1,-2 41 4,8 19-3,7 3 2,4-2-2,3-11 2,0-18-3,-16-47 56,-2-4-215,-1 0 0,1 1 0,1-1 0,-1 0 0,1 0 0,-1-1 0,1 1 0,5 4 0,2 3-6616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1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0 361 9504,'2'2'177,"4"1"-79,-1 0-1,1 0 1,0 0-1,1 0 1,-1-1-1,0 0 1,1-1-1,10 2 1,63 4 170,-52-5-182,78 3 130,63-3 3,-135-3-79,36-6 120,117-26 0,-124 12-198,-41 10 92,-2-3-83,-1-1 1,25-24-1,-32 22 83,-6 2-102,0-1 0,-1-1 1,6-29-1,-11 27 75,-1 11-79,1 2-31,0 0 1,-1 0-1,0 0 0,0 1 1,-1-1-1,0 0 0,0 1 0,0-1 1,-1 1-1,1-1 0,-1 1 1,-7-9-1,2 7 12,1 0 0,-1 0-1,0 1 1,-10-5 0,6 9 59,5 3-72,-1 0-1,1 1 1,0 0 0,0 0-1,0 1 1,0 0 0,-12 8-1,4 1 60,-7 14-24,-26 42-1,36-45-16,-35 106 7,41-101-34,-4 49-1,3 23-4,5 36-6,3-41 0,-3-25-15,-16 104 0,2-115 11,7-37-17,-6-1 15,0 0 0,-28 27 1,42-46 7,-1-1 0,1 0 0,-1 1 0,0-1 0,1 0 1,-1 0-1,0 0 0,0 0 0,1 0 0,-4 0 1,-21 8-413,0-1 1,-1-1 0,-46 5-1,-17-4-7732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1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0 584 9504,'15'-5'44,"8"-2"129,-18 7-113,11-2 69,0 0 0,0 2-1,0 0 1,23 2 0,112 11 426,-103-9-183,18 1-75,86-4-1,58-10-65,-167 5-191,169-42-1446,-105 16-5860</inkml:trace>
  <inkml:trace contextRef="#ctx0" brushRef="#br0" timeOffset="1">1643 1 7176,'-22'12'1,"-53"28"44,48-26-26,-35 17 33,-18 17-41,59-34-11,-35 33 0,43-34 0,0 0 0,2 1 1,-13 19-1,11-10 2,0 1-1,2 0 1,1 1 0,-9 33-1,18-54 0,0-1 0,1 0 1,-1 0-1,0 1 0,1-1 0,0 7 0,1 25 8,13 68 1,-14-101-8,1 1 1,-1-1 0,1 1-1,0-1 1,0 1 0,0-1-1,3 5 1,2 3 8,0 1-4,0-1 0,1 0 0,0 0 0,1-1 0,-1 0 0,2 0-1,-1 0 1,1-1 0,19 12 0,95 53 52,-97-61-39,5-2-300,0-1 0,35 5 0,-1-3-4040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1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7088,'0'0'0,"0"22"128,0 8 8,7 15 192,0 6 0,-3 9 8,-3-11 8,5-20-344,-2-2-6040</inkml:trace>
  <inkml:trace contextRef="#ctx0" brushRef="#br0" timeOffset="1">305 0 6640,'-2'60'456,"-10"62"1,0-16-65,5-46-336,-9 132-873,16-154-3863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1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0 7984,'-80'88'202,"-18"22"189,5 10-106,44-54-13,33-42-230,-38 54 215,25-40-95,-42 61-689,65-92-5493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1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8608,'4'-1'49,"0"1"0,-1-1 0,1 0 0,0 1 0,0 0 0,0 0 0,0 0 0,0 1 0,0-1 0,6 2 0,36 13 416,-43-14-465,-2-1-22,0 1 1,0 0 0,0-1-1,0 1 1,0 0 0,0 0-1,0 0 1,0 0 0,0 0-1,0 0 1,-1 0 0,1 0-1,0 0 1,-1 0 0,1 0-1,-1 0 1,1 0 0,-1 0-1,0 1 1,1-1 0,-1 0-1,0 0 1,0 1 0,0-1-1,0 0 1,0 0 0,0 1-1,0-1 1,0 0 0,-1 0-1,1 0 1,0 1 0,-1-1-1,1 0 1,-2 2 0,-3 10-5839</inkml:trace>
  <inkml:trace contextRef="#ctx0" brushRef="#br0" timeOffset="1">558 216 8432,'126'117'868,"-123"-114"-767,3 0 23,-5-3 100,-2 0-215,1 0 1,-1 1-1,0-1 0,1 0 1,-1 0-1,1 0 0,-1 1 1,1-1-1,-1 0 0,1 1 1,-1-1-1,1 0 0,-1 1 1,1-1-1,-1 1 0,1-1 1,-1 1-1,1-1 0,-1 1 1,0 0-3,1 0 0,-1 0 0,0 0 0,0 0 0,0 0 0,0 0 0,0-1 0,0 1 0,0 0 0,0-1 0,0 1 0,0-1 0,0 1 0,-2 0 0,-19 3 85,0-2 1,-27 1-1,-8-7 152,56 4-238,1-1 0,-1 1 0,1 0 0,0 0-1,-1-1 1,1 1 0,-1-1 0,1 1 0,-1 0 0,1-1-1,0 1 1,-1-1 0,1 1 0,0-1 0,0 1 0,-1-1-1,1 1 1,0-1 0,0 1 0,0-1 0,-1 0 0,1 1-1,0-1 1,0 1 0,0-1 0,0 1 0,0-1 0,0 0-1,1 0 1,-1 0 6,3-28-1260,1-3-5085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1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727 600 8608,'-1'-3'-24,"0"1"17,0 0 1,0 0-1,0 0 0,0 1 1,0-1-1,-1 0 1,1 0-1,-1 1 0,0-1 1,1 1-1,-1-1 1,0 1-1,0 0 0,1 0 1,-1 0-1,0 0 1,-3-1-1,-36-12-88,34 12 119,-8-2-15,1 1 0,0 1-1,-1 0 1,-28 0-1,27 2 12,-2 0 29,0 0-1,1 2 1,-1 0 0,1 1 0,-24 7-1,23-6-5,-9 5 198,-121 63 110,119-54-71,-8 13-94,-42 43 1,64-52 0,-1 8-63,-14 35 0,28-49-3,3-7-94,1 0 0,0 0 0,1-1 0,-1 1 1,6 9-1,-8-17-25,0-1 1,1 1 0,-1-1 0,0 1 0,1 0-1,-1-1 1,0 1 0,1-1 0,-1 0 0,1 1-1,-1-1 1,1 1 0,-1-1 0,1 0-1,-1 1 1,1-1 0,-1 0 0,1 1 0,-1-1-1,1 0 1,0 0 0,21 8 25,1-2 1,25 5-1,-23-9 6,108-11 10,-106 4-24,7-8-7,54-27 0,-85 39-11,-1-1 0,1 1-1,-1-1 1,1 0 0,-1 1-1,0-1 1,3-4 0,27-31 7,30-48 0,-45 55 6,64-125 12,-67 124-7,48-141 12,-50 136 8,-5 8-18,37-156 68,-15 31 119,-30 153-205,1 0-1,0-1 1,-1 1-1,1 0 1,-1 0-1,1 0 1,0 0 0,-1 0-1,1 0 1,-1 0-1,1 0 1,-1 0-1,1 0 1,0 0 0,-1 1-1,1-1 1,0 0-1,-1 0 1,1 0-1,-1 0 1,1 1 0,0-1-1,-1 0 1,1 0-1,0 1 1,-1-1-1,1 1 1,-6 3 8,1 1 1,0 0 0,1-1-1,-1 2 1,1-1-1,0 1 1,0-1-1,-4 10 1,-18 44 7,21-46-14,-12 31 37,-16 68 0,25-83-35,1-2 7,1-1 0,1 1 0,2 0-1,-1 29 1,3-42-10,2 16 23,23 124 15,-15-125-22,6 2-9,2-1-1,20 28 1,-20-42 8,0-4-372,1-1 0,0-1 0,21 8 0,10 1-6808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15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8432,'57'128'-126,"-38"-67"117,20 101 97,-38-159-81,58 218 582,-58-217-532,0 1 0,1-1 0,0 1-1,-1-1 1,1 0 0,1 0 0,-1 0 0,4 4-1,-4-5-24,-1-2-38,0-1 1,0 1 0,1 0-1,-1-1 1,0 1-1,1-1 1,-1 1 0,1-1-1,-1 1 1,1-1-1,-1 0 1,1 0 0,-1 0-1,1 0 1,-1 0-1,1 0 1,-1 0 0,0 0-1,1-1 1,-1 1 0,1 0-1,1-2 1,1 1-635,21-3-5160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8344,'0'0'17,"0"0"-13,1 0 0,-1 0-1,0 0 1,0-1 0,1 1 0,-1 0-1,0 0 1,0 0 0,1 0 0,-1 0-1,0 0 1,1 0 0,-1 0 0,0 0 0,0 0-1,1 0 1,-1 0 0,0 0 0,0 0-1,1 0 1,-1 0 0,0 0 0,0 1-1,1-1 1,-1 0 0,0 0 0,0 0-1,1 0 1,-1 0 0,0 1 0,0-1-1,0 0 1,1 0 0,-1 0 0,0 1 0,0-1-1,0 0 1,0 0 0,0 1 0,1-1-1,-1 0 1,0 0 0,0 1 0,0-1-1,24 60 183,17 43-86,-19-17-27,26 140 360,-46-219-360,1-9 42,2-19 47,-3-3-128,1 1 1,2-1-1,0 1 1,1 0-1,2 0 1,14-31-1,0 12-15,6-3-15,3 11-4,-1 8 1,-25 23 0,0 1 0,0-1 0,0 1 0,0 0-1,1 0 1,-1 1 0,1-1 0,8 0 0,-3 4 7,-5 1-4,1 1 0,-1 0 1,0 0-1,0 1 0,-1-1 0,1 1 0,-1 1 1,0-1-1,0 1 0,-1-1 0,1 1 0,-1 1 1,5 9-1,-2-2-1,-3-8 3,-1 0 0,0 1-1,-1-1 1,1 1-1,1 9 1,6 29 61,8 94-1,-16-35 113,-2-100-131,9 1-1215,-1-1-4979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48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43 6456,'0'4'19,"-1"0"0,0-1 0,0 1 0,-1-1 0,1 1 1,-4 5-1,1-1 31,4-7-41,0 0 0,0 0 0,0 0 0,0 0 0,0 0 0,0 0 0,0-1 0,0 1 0,0 0 0,1 0 1,-1 0-1,0 0 0,1-1 0,-1 1 0,0 0 0,1 0 0,-1-1 0,1 1 0,-1 0 0,1 0 0,0-1 0,-1 1 0,2 0 0,0 1 14,8 7 17,0 0-1,1-1 1,1-1 0,-1 0 0,1 0 0,18 7-1,-13-10-5,19-2-21,0-2 1,-1-1 0,37-5-1,-11-6-11,-29 6 60,0-3 1,0 0-1,-1-2 0,38-19 1,-47 18 373,24-18 1,-45 29-410,-1 1 0,1-1 0,0 1 0,0 0 1,0-1-1,0 1 0,0 0 0,0 0 0,0 0 0,0 0 0,0 0 0,0 0 0,0 0 0,0 0 0,-1 0 1,1 0-1,0 0 0,0 1 0,0-1 0,0 0 0,0 1 0,0-1 0,0 0 0,-1 1 0,1-1 1,0 1-1,0 0 0,0-1 0,-1 1 0,1-1 0,0 1 0,-1 0 0,1 0 0,-1-1 0,1 1 0,0 1 1,15 26 177,-16-28-209,4 10 87,0 1 0,-1-1-1,0 0 1,1 16 0,3 10 54,-4-26-114,0 0 1,1 0 0,-1-1-1,2 1 1,-1-1 0,2 0-1,-1-1 1,1 1-1,0-1 1,9 10 0,-14-18-19,1 1 1,-1 0 0,0-1-1,0 1 1,0-1-1,0 1 1,0-1 0,0 0-1,1 0 1,-1 1-1,0-1 1,0 0 0,0 0-1,1 0 1,-1 0-1,0 0 1,0 0 0,1 0-1,-1-1 1,0 1-1,0 0 1,0-1 0,0 1-1,0-1 1,2 0 0,33-23 59,-24 15-43,6-4 36,0 0 1,-1-2-1,-1 0 0,0-1 0,-1-1 1,14-20-1,-27 35 30,-2 1-80,0 0 1,0 1-1,0-1 1,0 1-1,0-1 0,0 0 1,0 1-1,1-1 0,-1 1 1,0-1-1,0 1 1,1-1-1,-1 1 0,0-1 1,1 1-1,-1-1 1,1 1-1,-1 0 0,0-1 1,1 1-1,-1 0 0,1-1 1,-1 1-1,1 0 1,-1-1-1,1 1 0,0 0 1,-1 0-1,1 0 1,-1-1-1,1 1 0,-1 0 1,1 0-1,0 0 1,-1 0-1,1 0 0,-1 0 1,1 0-1,-1 0 0,1 0 1,0 1-1,-1-1 1,1 0-1,-1 0 0,1 0 1,-1 1-1,1-1 1,-1 0-1,1 1 0,-1-1 1,1 0-1,-1 1 0,1-1 1,-1 1-1,0-1 1,1 0-1,-1 1 0,0-1 1,1 1-1,-1-1 1,0 2-1,7 4 6,0 1-1,1-1 1,-1 0 0,1 0-1,0-1 1,11 6 0,-4-3-5,0-1 1,27 8-1,-8-7-6,-5-8-3,0-8 0,-3-4 0,-2-3 0,-15 8 2,0-2 0,-1 1 0,0-1 0,0 0 1,-1-1-1,10-17 0,-8 13 3,-9 13-4,4-3 23,-1-1 1,0 1-1,-1-1 0,1 0 1,-1 0-1,0 0 1,0 0-1,0-1 0,-1 1 1,0 0-1,0-1 1,0 1-1,0-7 0,-1 10 86,0-4 192,0 42-211,-1-27-89,1 0 0,0 1 0,0-1 0,1 0 0,1 0 0,2 12 0,-1-9-3,-1-3-5,1 1 0,0-1-1,0 0 1,1 0 0,0 0 0,0-1-1,8 11 1,0-4-41,0-2 0,24 22-1,-29-29 28,37 35-69,-14-16 1,51 32 0,-65-47 65,0 0 1,28 23-1,-40-29 11,2 0 3,-5-2 2,-1 5 8,0-5 43,-1-4 14,-1-3-42,1 0 1,-1 0 0,1 0 0,1-1-1,-1 1 1,1 0 0,0 0 0,0-9-1,1-5-1137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22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76 7536,'15'-19'-8,"19"-30"0,-29 42 18,-20 25 38,12-15-47,-1 0-1,1 0 1,0 1 0,1-1 0,-1 1 0,-2 5 0,-22 36 25,-26 60 0,45-88-22,5-13 1,1 1 0,0-1 1,1 1-1,-1 0 0,1 0 1,0-1-1,0 1 0,-1 5 1,1 1 13,1 0 1,-1 0-1,2 1 1,-1-1-1,2-1 1,-1 1-1,1 0 0,1 0 1,4 10-1,10 8 13,-9-21 63,-4-6-82,1 0 0,-1 0 0,0-1-1,1 1 1,-1-1 0,1 0 0,-1-1 0,1 1-1,-1-1 1,1 0 0,-1 0 0,1 0 0,-1-1-1,1 1 1,-1-1 0,1 0 0,-1-1 0,1 1 0,-1-1-1,0 0 1,0 0 0,6-3 0,-1 0 1,-6 3-5,0 0 0,0 0 0,0 0 0,-1 0 0,1-1 0,0 1 0,-1-1 0,0 1 0,5-7 0,0 1 29,-1-1 0,1-1 0,-1 1 0,-1-1 0,0 0 0,0 0 0,-1-1 0,-1 1 0,4-13 0,-7 21-15,0 0-1,0-1 1,0 1 0,0 0 0,0 0 0,-1 0-1,1-1 1,0 1 0,-1 0 0,0 0 0,0 0 0,1 0-1,-3-2 1,-1-7 24,0-2-14,2 7 8,1 0 0,-2 1 0,1-1 0,-1 1 0,-3-7 0,-3-3 192,-1 0 1,0 0-1,-23-25 0,29 35-265,-1 1 0,1-1 0,-1 1 0,0 0-1,0 0 1,-1 1 0,1-1 0,-1 1 0,1 1 0,-1-1-1,0 1 1,0 0 0,0 0 0,0 0 0,-13-1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1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9416,'2'3'12,"0"1"0,-1 0 1,1 0-1,-1 0 1,0 0-1,0 0 0,-1 0 1,1 0-1,-1 0 0,0 0 1,0 6-1,-8 45 240,5-37-178,0 5-198,0-1 0,2 1 0,0 0 0,5 38 0,0-32-6042</inkml:trace>
  <inkml:trace contextRef="#ctx0" brushRef="#br0" timeOffset="1">242 45 7448,'-2'34'211,"-2"-1"0,-1 1 1,-16 50-1,8-29-14,1 17-173,9-50-21,-5 55 0,8-64-144,-1 1 0,2-1 0,0 0 1,0 0-1,2 1 0,4 18 0,6 10-4785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1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7176,'0'0'0,"-7"20"0,-14 39 8,-5 9 0,-2-5-8,2-10-88,4-10 88,1 2-4848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2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60 829 4576,'0'0'992,"0"-4"-672,4-40 1097,-3 42-1378,-1 0 0,0 0-1,1 0 1,-1 0 0,1 0 0,0 0-1,0 0 1,-1 0 0,1 0 0,1 0-1,-1 0 1,0 0 0,2-2 0,-1 3 81,4-5 25,4-1-26,-5 1 2,0-3 22,0 0-1,-1-1 1,0 1 0,-1-1 0,0 0-1,0 0 1,-1 0 0,1-12-1,10-37 299,-7 40-316,-1 1 1,-1-1-1,0 0 0,-2 0 0,1-23 0,-4 40-107,1 0 0,-1 1 0,1-1 0,-1 1 0,0-1 0,0 1 0,0-1 0,0 1 0,0-1 0,0 1 0,0 0 0,0 0 0,0-1 0,-1 1 0,1 0 0,0 0 0,-1 0 0,1 1 0,-1-1 0,1 0 0,-1 0 0,0 1 0,-2-1 0,-38-11 101,39 12-126,-3-2 39,-1 1 1,1 0-1,-1 1 1,1 0-1,-1 0 1,-10 1-1,6 0-6,10-1-20,0 0-1,0 0 1,0-1-1,0 1 0,0 0 1,0 1-1,0-1 1,0 0-1,0 0 0,0 0 1,0 0-1,1 1 1,-1-1-1,0 0 1,0 1-1,0-1 0,0 1 1,1-1-1,-1 1 1,0-1-1,0 1 0,1 0 1,-1-1-1,1 1 1,-1 0-1,0 0 1,1-1-1,-1 1 0,1 0 1,0 0-1,-1 0 1,1 0-1,0-1 0,-1 1 1,1 0-1,0 0 1,0 0-1,0 0 1,0 0-1,0 0 0,0 0 1,0 0-1,0 0 1,0 0-1,0-1 0,0 1 1,1 0-1,-1 0 1,0 0-1,1 1 1,2 4-3,-1-1 0,1 1 0,0-1 1,7 9-1,-9-13 0,7 10 3,2 0-1,-1-1 0,1-1 0,1 1 1,0-2-1,22 15 0,-18-13-3,74 55 11,-15-8-11,-3-2-2,-5-4 0,-9-10 0,-13-11 0,-36-24-1,0 0 0,0 1 0,0-1 0,7 10 1,-14-15-3,0 1 0,-1 0 0,1-1 0,0 1 0,-1 0 0,1 0 0,-1 0 0,1 0 0,-1 0 0,0 0 0,0 0 0,0 0 0,0 0 0,0 0 0,0 0 0,0-1 0,-1 1 0,1 0 1,-1 0-1,1 0 0,-1 0 0,0 0 0,0-1 0,0 1 0,0 0 0,0-1 0,-1 3 0,-46 52-91,9-11 4,34-39 79,1 0 0,0-1 1,0 2-1,1-1 0,-1 0 0,1 1 0,1-1 1,-1 1-1,-1 11 0,3-16 9,1 1 0,0-1 1,1 1-1,-1 0 0,0-1 0,1 1 0,-1-1 0,1 1 1,0-1-1,0 0 0,0 1 0,0-1 0,0 0 1,0 1-1,4 2 0,-4-2 0,0-2 2,0 1-1,0-1 0,0 1 0,1-1 1,-1 0-1,0 1 0,0-1 0,1 0 1,-1 0-1,1 0 0,-1 0 0,1 0 1,-1 0-1,1-1 0,3 2 1,2 1-2,2 2 1,-5-3 0,0 0 0,-1-1 1,1 1-1,0-1 0,0 0 0,0 0 1,0 0-1,8 0 0,86 5-2,-76-9-2,80-30 2,-94 29 3,1 0-1,-1 0 0,0-1 0,0 0 1,-1-1-1,0 0 0,0 0 0,12-13 1,-10 9-2,-2 3 2,-1 0-1,0-1 0,0 1 0,-1-1 0,0-1 1,0 1-1,-1-1 0,4-10 0,-4 8-1,2-3-4,-2 0 0,1 0 0,-2-1 0,4-25 0,-4 22 1,3-17-32,-1 0-1,1-54 0,-6 43-42,-6-52 0,3 81 60,3 17 19,0 0-1,0 1 1,0-1-1,0 0 1,0 0 0,0 0-1,0 0 1,0 0-1,0 0 1,0 0 0,0 0-1,0 0 1,0 0 0,0 0-1,0 0 1,0 1-1,0-1 1,0 0 0,0 0-1,0 0 1,0 0-1,0 0 1,0 0 0,0 0-1,0 0 1,0 0 0,0 0-1,0 0 1,0 0-1,-1 0 1,1 0 0,0 1-1,0-1 1,0 0 0,0 0-1,0 0 1,0 0-1,0 0 1,0 0 0,0 0-1,0 0 1,0 0-1,0 0 1,-1 0 0,1 0-1,0 0 1,0 0 0,0 0-1,0 0 1,0 0-1,0 0 1,0 0 0,0 0-1,0 0 1,0 0 0,0 0-1,0 0 1,-1 0-1,1 0 1,0 0 0,0 0-1,0 0 1,0-1-1,0 1 1,0 0 0,0 0-1,0 0 1,-6 30-129,6-27 141,-7 48-75,6-37 44,1 1 0,-1-1 1,2 1-1,0-1 1,1 1-1,7 24 0,-7-30 14,-1-7 3,-1 0 0,1 0 0,0 0 0,-1 0 0,1-1 0,0 1 0,0 0 0,0 0 0,1 0 0,-1-1 0,0 1 0,1-1 0,-1 1 0,1-1 0,1 2 0,5 3-9,1 1-1,0-1 1,1-1 0,-1 0 0,1 0 0,0-1 0,0 0 0,0-1-1,17 4 1,-13-5 7,-7 0 0,0-1 1,0-1-1,0 1 0,13-2 0,23-1-10,3-8 13,-9-6 2,-32 13 0,0-1 0,-1 1 0,1-1 1,-1 1-1,4-6 0,-4 5 2,-1-1-1,1-1 1,-1 1-1,-1 0 1,1-1-1,-1 0 1,0 1-1,0-1 1,0 0-1,-1 0 1,0 0-1,0 0 1,-1 0 0,1-9-1,-2-1 5,0 1-1,-1 0 1,-6-25-1,6 33 1,0 0 0,-1 1 0,0-1 0,0 0 0,0 1 0,-1 0 0,0-1-1,0 1 1,-1 1 0,0-1 0,0 1 0,-7-6 0,7 6 0,-10-5 41,-75-21 19,70 29-12,-1 6-29,0 0 1,-34 12 0,38-5 41,4 4-47,1 0 0,0 0 1,-19 34-1,21-25-12,-10 38 4,3 7-9,16-56-4,0 0 1,0 0 0,1 0-1,1 0 1,0 0-1,4 16 1,2-12-13,4-4 7,-1-1 0,2 0 1,23 19-1,-15-21-27,115 25-18,-103-30-1,127-3-11,-130-6 38,-9 1 15,0-1 5,-1 0 0,0-1 0,0-1 0,0 0 0,25-14 0,12-11-3,-40 21 7,28-22 1,-27 15 0,-1 0 1,0-1 0,21-32-1,-26 27 15,1-17 0,9-63-1,-20 74 20,-4-1-18,-1 1 0,-8-32 0,3 44 25,6 12-26,-1-1-8,0 1 0,1 0-1,-2 0 1,1 0 0,-1 0 0,1 1 0,-1 0 0,0 0-1,-1 0 1,1 1 0,-1 0 0,0 0 0,-8-4 0,-36-4 58,44 10-52,1 0-1,-1 1 1,1-1 0,-1 2 0,1-1-1,-1 0 1,1 1 0,-8 2 0,-9 8 5,16-4 16,1 7-21,1 1 1,-3 19 0,7-17-6,9 36 4,-4-35-11,0-1 0,11 21 0,-7-18-1,1-1 0,14 19 0,34 34 0,57 40-2,-109-107 1,-1-1 0,0 0 1,0 1-1,0 0 0,-1 0 0,8 12 0,-2-2 1,16 23-2,-24-35 2,0 0 0,-1 0-1,1 0 1,-1 0-1,0 0 1,0 1-1,0-1 1,0 0 0,0 1-1,-1-1 1,1 1-1,-1-1 1,0 1 0,0-1-1,0 1 1,-1-1-1,1 0 1,-2 5 0,1-4-2,-4 7-10,-4-3 10,1 0-1,-1 0 1,0 0-1,0-2 1,-1 1 0,0-1-1,0 0 1,-1-1-1,-20 8 1,18-9 1,8-3 0,1 1 0,-1-1 0,0 0 0,0-1 1,0 1-1,1-1 0,-11 0 0,-23-2 0,34 2 1,0-1 0,0 1 0,0-1 0,0-1 0,0 1 0,-7-4 0,8 3-1,-1-1 1,1 0 0,-1 0 0,1 0-1,0-1 1,0 1 0,0-1 0,1 0-1,-1 0 1,-2-6 0,2-1-12,4-1 9,1 1 1,0-1-1,1 0 0,4-11 1,1 7-18,-6 14 16,7-11-5,0 0-1,0 2 0,1-1 1,1 1-1,0 0 1,18-13-1,91-78-54,-95 77-48,103-116-45,-47 51-123,-61 68 257,-12 13-12,0 0 0,1 0 0,20-14 0,43-28-104,-69 49 133,-1 0 0,1 1 0,0 0 0,0 0-1,0 0 1,0 0 0,0 0 0,0 0 0,0 1-1,0-1 1,0 1 0,0 0 0,0 0 0,4 1 0,-3-1 1,-4 0 5,0 0-1,0 0 1,1 0-1,-1 0 1,0 0 0,0 0-1,1 0 1,-1 0-1,0 0 1,0 0-1,1 0 1,-1 0 0,0 0-1,0 1 1,0-1-1,1 0 1,-1 0 0,0 0-1,0 0 1,0 0-1,1 1 1,-1-1-1,0 0 1,0 0 0,0 0-1,0 1 1,0-1-1,0 0 1,1 0 0,-1 1-1,0-1 1,11 24-14,-8-15 14,-1 1-1,-1-1 0,1 11 1,-2 47 0,-6 15 0,-1-1 0,1-14 0,6-18 0,0-45 0,1 0 0,-1 0 0,1 0 0,0 0 0,0 0 0,2 4 0,-1-6 0,-1 1 0,0-1 0,1 0 0,-1 0 0,1 0 0,0 0 0,0 0 0,4 3 0,-3-2 0,1-1 0,-1 1 0,1-1 0,0 0 0,0-1 0,6 3 0,-4-2 0,1-1 0,0 0 0,-1 0 0,10 0 0,32-5 0,-31 0-1,-1 0 1,0-2 0,18-7-1,-31 12 1,-1 0-1,0 0 1,1 0 0,-1 0-1,0-1 1,0 1-1,1-1 1,-1 1-1,0-1 1,-1 0-1,1 0 1,0 0-1,2-4 1,2-2 0,17-26 1,-14 15 29,-1 0-1,0 0 1,-2-1-1,0 0 1,-1 0-1,3-35 1,-10 67 54,0-1-57,0 0 0,1 0-1,0 0 1,1 1 0,0-1 0,0 0 0,2 1 0,-1-1 0,5 15 0,0-10-4,2 1 0,11 19 0,-9-26 11,5-1-24,0-2 1,1 0 0,16 6-1,-11-10 4,34-2-1,-41-1-12,0-1-1,-1-1 1,14-4 0,-14 3-1,0-2 0,-1 1 0,16-9 0,-16 7 0,-1-1 0,0 0 0,17-15 0,-15 8-1,0-1 1,0 0 0,-2-1 0,0-1 0,14-27-1,-14 18-5,9-43-1,-4-12 6,-7 2 1,-5 1 1,-9-165 27,5 222-26,0 15 1,-1-1-1,1 1 1,-1 0-1,0 0 1,0 0-1,-3-6 1,3 8-1,0 0 1,0 0-1,-1 0 0,0 1 1,1-1-1,-1 0 0,0 1 0,-1 0 1,1-1-1,-4-2 0,6 5-1,0 1-1,0 0 0,0 0 1,0 0-1,0 0 0,0 0 0,-1 0 1,1 0-1,0-1 0,0 1 1,0 0-1,0 0 0,0 0 1,-1 0-1,1 0 0,0 0 1,0 0-1,0 0 0,0 0 0,-1 0 1,1 0-1,0 0 0,0 0 1,0 0-1,0 0 0,-1 0 1,1 0-1,0 0 0,0 0 1,0 0-1,0 0 0,-1 0 0,1 0 1,0 0-1,0 1 0,0-1 1,0 0-1,0 0 0,0 0 1,-1 0-1,1 0 0,0 0 0,0 1 1,0-1-1,0 0 0,0 0 1,0 0-1,-9 8 5,1 0-1,0 1 1,0 0-1,-7 11 1,12-16-4,-4 5 2,0 1 0,1-1 0,-10 22 0,5-9-2,-27 61 1,29-59-2,-9 41 0,14-41 0,-4 48 0,8-43 0,5 47 0,-1-43 0,13 41 0,-7-43-1,1 0 1,1-1 0,26 45-1,-21-53-4,26 24 4,-33-36 1,1-1 0,18 13 0,-22-18 0,0 0 0,0 0 0,0-1 0,15 6 0,-14-7 0,0-1 0,0 0 0,0 0 0,0 0 0,8-1 0,-7 0 0,0-1 0,0-1 0,0 1 0,14-6 0,-13 3 0,0 0 0,0-1 1,18-10-1,-12 2 2,-1 1 0,-1-2 0,0 0-1,23-29 1,-23 19 12,45-121 8,-34 68 41,-16 46-52,23-75 61,26-148 197,-46 172-122,-11 66-76,0 3-4,0 0 0,1-1-1,6-21 1,-8 37-54,-1 0 0,0 0-1,0 0 1,0 0 0,0 0 0,0 0-1,0 0 1,0 0 0,-2 1 0,-15 26 25,-24 71 3,11-7-21,7-8-16,-8 83 1,28-134-7,1 1 0,3 55-1,1-64 1,-1-12-4,0 0 0,4 27 0,-1-22 4,-1-1 0,-2-14 0,0 0 0,1 0-1,-1 0 1,1-1-1,0 1 1,0 0 0,0 0-1,1 0 1,3 5 0,0 2-6,1-1 0,0 0 0,0-1 0,1 0 0,1 0 0,-1 0 0,2-1 0,-1 0 0,12 9 0,-17-16 2,0 0-1,0 0 1,0 0 0,0 0 0,0-1 0,0 1 0,0-1 0,1 0 0,-1 1-1,0-1 1,0-1 0,0 1 0,0 0 0,6-2 0,-5 1-6,-2 1 4,0-1 1,-1 1 0,1 0 0,0-1 0,-1 1-1,1-1 1,-1 0 0,1 1 0,-1-1 0,1 0-1,-1 0 1,1 0 0,-1 0 0,0 0 0,0 0-1,1-1 1,-1 1 0,1-2 0,2-1-10,19-28-1385,-1-1-5538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2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8792,'0'0'212,"3"1"-88,12 1-23,37 2 126,88-6-7,-85 0-93,139-14 15,-42-12-89,-127 18-19,3-7-414,0-1 0,38-35 0,-1-4-5520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2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7712,'1'0'0,"7"5"-4,1 1-1,-1-1 1,0 1 0,0 1 0,0 0 0,9 10-1,-8-6-5,-5-5-10,0-1-1,0 1 1,0 0-1,-1 0 1,0 0 0,3 10-1,19 41-100,3 19 97,-13-27 55,-2 2 1,12 100-1,-22-124-17,3 65 151,-7 193 442,1-261-574,-1-13 15,1-1 0,-1 0 0,-1 0 0,-3 12 0,-2 4 88,-13 32 0,18-55-116,1 0-1,-1 0 1,1 0 0,-1-1-1,0 1 1,0-1-1,0 0 1,0 1 0,-1-1-1,1 0 1,-1 0 0,1 0-1,-1-1 1,0 1-1,1 0 1,-1-1 0,0 0-1,-3 1 1,3-1-4,1 0-5,1-1 0,-1 1 0,1-1 0,-1 1 0,1-1-1,-1 0 1,1 0 0,-1 0 0,1 0 0,-1 0 0,0 0 0,1 0-1,-1 0 1,1-1 0,-1 1 0,1-1 0,-1 1 0,-1-1-1,-2-2 18,-2 1-90,1-1 1,0 0-1,0 0 0,0-1 1,0 0-1,1 0 1,-1 0-1,1-1 0,0 1 1,0-1-1,1 0 1,-1-1-1,1 1 0,-4-8 1,-13-20-5559</inkml:trace>
  <inkml:trace contextRef="#ctx0" brushRef="#br0" timeOffset="1">722 282 8432,'30'5'1,"-24"0"2,-3-1-1,11 11 1,-11-9-1,0-1 0,0 1-1,0 0 1,-1 0 0,0 0 0,0 1 0,-1-1-1,0 0 1,0 1 0,0-1 0,-1 11-1,-4 16 1,2-23-165,-2-1 0,0 1-1,0-1 1,0 0 0,-9 12 0,-9 16-4730</inkml:trace>
  <inkml:trace contextRef="#ctx0" brushRef="#br0" timeOffset="2">740 1055 7896,'0'0'0,"-11"19"0,-20 35 0,-19 24 0,-29 16 8,-8 0 8,0-9-16,8-19 0,11-21 0,0 0-5464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23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2336,'0'0'2444,"3"-4"-2152,0 1-247,0 0 1,0 0-1,0 0 1,0 1-1,0-1 0,0 1 1,1 0-1,-1 0 1,1 0-1,0 1 0,-1-1 1,1 1-1,0 0 1,6-1-1,1 0 43,-1 1 0,0 1-1,1 0 1,13 1 0,-22 0-69,0-1 0,0 1 1,0-1-1,-1 1 0,1 0 1,0 0-1,-1 0 0,1 0 1,0 0-1,-1 0 0,1 0 1,-1 0-1,0 0 0,1 1 0,-1-1 1,0 1-1,0-1 0,0 1 1,0-1-1,0 1 0,1 2 1,0 1 30,0 1 1,0-1-1,-1 1 1,1 0-1,0 8 1,-2 24 120,-1-1 0,-2 0 0,-11 52 0,14-87-162,0 0 0,-1 0 1,1 0-1,0 0 0,0 0 1,0 0-1,0 0 0,1 0 1,-1 0-1,1 0 0,-1 0 1,1 0-1,0 0 0,-1 0 1,1 0-1,0-1 0,0 1 0,0 0 1,0-1-1,1 1 0,-1 0 1,0-1-1,1 0 0,-1 1 1,1-1-1,2 2 0,1 0 5,0 0-1,0-1 1,0 1-1,0-1 1,1 0-1,-1-1 1,0 1 0,11 0-1,-11-1-2,1 0 0,-1-1 0,0 0 0,1 0 0,-1 0 0,1-1 0,-1 0 0,0 0 0,1 0 0,-1 0 0,0-1 0,0 0 0,0 0 0,0-1 0,0 1 0,7-6 0,-11 5 50,1-2 27,-1 1 40,-1-5 21,0 7 233,-1 2-360,0 0 1,0-1 0,0 1-1,0 0 1,1 0-1,-1 0 1,0 1 0,0-1-1,0 0 1,0 0 0,1 0-1,-1 1 1,0-1-1,0 0 1,1 1 0,-1-1-1,0 0 1,0 1 0,1-1-1,-1 1 1,0-1-1,1 1 1,-1 0 0,1-1-1,-1 1 1,1 0 0,-1-1-1,1 1 1,-1 0-1,1 0 1,-1 1 0,-17 43 209,17-32-111,3 2-75,1-1-1,1-1 1,0 1-1,1 0 1,9 18-1,33 54 47,-16-37-28,-22-36-54,0 1 1,-1 0-1,-1 0 0,6 17 0,-9-20 1,-1-1 0,0 1 0,3 20 0,-6-31-10,0 1 0,0-1 0,0 0 0,0 1 0,0-1 0,0 1 1,0-1-1,0 0 0,0 1 0,0-1 0,0 0 0,0 1 0,0-1 0,-1 1 0,1-1 0,0 0 0,0 1 0,0-1 0,-1 0 1,1 1-1,0-1 0,0 0 0,-1 0 0,1 1 0,-1-1 0,-8 9 8,-2 0 0,1-1-1,-1 0 1,-15 7 0,10-6 1,-1-1 0,0 0 0,-1-1-1,0-1 1,-22 4 0,27-6-5,-30 4 41,29-7-40,1 1-1,-1 0 1,-24 9-1,6 0 0,10 5-3,21-15-66,0 0 1,0-1-1,0 1 1,1 0 0,-1 0-1,0 0 1,0 0-1,0 0 1,1 0 0,-1 0-1,1 0 1,-1 0-1,1 0 1,-1 0 0,1 0-1,-1 1 1,1-1-1,0 0 1,0 3 0,0 4-6277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2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46 5384,'-4'-6'113,"-1"-1"-71,-16-20 95,19 26 164,-1-3 811,2 7-280,1 5-947,-4 32 413,-7 18 12,-24 69 0,7-49-34,-45 109 605,64-160-1278,-6 31 1,12-46-5644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2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10312,'0'-2'72,"1"-5"13,0 7-72,-1 0-1,1-1 1,0 1 0,-1 0-1,1 0 1,0 0-1,-1 0 1,1 0 0,-1 1-1,1-1 1,0 0 0,-1 0-1,1 0 1,-1 0 0,1 1-1,0-1 1,-1 0-1,1 1 1,-1-1 0,1 1-1,12 10 10,-1 1 0,0 0 0,-1 1-1,0 0 1,-1 1 0,8 15-1,-3-7-13,20 30-1289,1 1-5132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2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1 315 8696,'0'64'129,"4"77"752,-4-138-843,0 1 0,0-1-1,1 1 1,-1-1-1,1 1 1,0-1 0,0 0-1,0 1 1,0-1-1,1 0 1,-1 0 0,1 1-1,0-1 1,0-1 0,0 1-1,1 0 1,-1 0-1,0-1 1,1 1 0,0-1-1,-1 0 1,1 0-1,4 2 1,-3-3-17,1 0 0,-1-1 0,0 1 0,1-1 0,-1 0 0,0 0 0,1 0 1,-1-1-1,0 0 0,1 0 0,-1 0 0,6-2 0,-10 3-16,23-9 102,38-19 0,-56 25-96,-1 1 37,2 0 12,-5 2-8,13 29 61,-12-24-106,0 0 0,0-1 0,0 1 0,0-1 0,1 0 0,-1 0 0,7 7 0,-6-8-6,0 0 0,0-1 0,1 1 0,-1 0 0,1-1 0,4 2 0,-4-2 0,1 0 0,0-1-1,-1 1 1,1-1 0,0 0 0,6 0-1,-2 0 1,1-1-1,-1 0 0,12-3 1,-2 0-3,0-1 1,0 0 0,0-2-1,32-14 1,-13 4-3,-1-3 0,0-1 0,36-27 0,-60 37 4,0-1 0,15-18 0,-15 11 3,-1 0 0,0-2 0,-1 1 0,13-33 0,-19 41 14,0-1 0,-1 0 1,5-22-1,-4 10-6,0 5-2,8-41 86,-10 46-63,3-20 176,-1 1 0,0-41 0,-17 92 56,5-8-246,-14 26 77,-30 71 6,42-85-86,1-1-1,1 2 0,1-1 1,-4 28-1,6-28-8,-7 45 34,9-49-34,-1 0-2,0 32 15,5-18-4,-1 88 18,-8-72-1568,3-28-6171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29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11656,'57'-6'162,"81"2"0,-108 4-90,30-2 308,113 6 28,-13 0-1752,-82-4-6416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24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0 739 8792,'0'0'2465,"7"-5"-2180,35-29-42,52-62 153,-65 56-273,-3-4-32,32-48 112,-48 78-188,22-24 77,-26 31-80,1-1 25,0 1 0,1-1 0,14-9 0,-20 15-24,0 1 1,0-1-1,0 1 1,1 0-1,-1 0 1,0 0-1,1 0 1,-1 0-1,0 0 1,1 1-1,-1-1 1,1 1-1,0 0 1,-1-1-1,1 1 1,-1 0-1,1 1 1,-1-1 0,1 0-1,-1 1 1,1 0-1,4 1 1,-5 0-10,1-1 1,-1 1 0,0 0-1,1 0 1,-1 0 0,0 0-1,0 0 1,0 1 0,-1-1 0,1 0-1,-1 1 1,1 0 0,-1-1-1,0 1 1,0 0 0,0 0-1,0-1 1,0 5 0,1 3 0,0 0 0,-1 1 0,-1 16 0,-3 13-2,2-28-3,-9 25 0,6-24 0,-4 19-3,8-31 2,0 1 0,0-1 0,0 0 0,0 1 0,0-1 0,0 1 0,1-1 1,-1 0-1,0 1 0,1-1 0,-1 0 0,1 1 0,-1-1 0,1 0 0,0 0 0,-1 1 0,1-1 1,1 1-1,-1-1-1,0-1 0,-1 0 1,1 1-1,0-1 1,-1 0-1,1 1 1,0-1-1,-1 0 0,1 0 1,0 0-1,-1 0 1,1 0-1,0 1 1,0-1-1,-1-1 1,1 1-1,0 0 0,1 0 1,2 0-3,3-1-4,0 0 0,0 0-1,0 0 1,0-1 0,0 0 0,0 0-1,0 0 1,-1-1 0,10-5-1,9-8-34,28-21 0,-41 27 36,0-1 0,-1-1 0,0 0 0,13-18 0,-14 18 1,-8 11 6,10-3 0,1 8 0,0 11 0,0 5-2,-10-14 1,1 0 0,-1-1 0,1 1 0,1-1 0,-1 1 0,7 5 1,-5-8-6,1 1 1,-1 0 0,1-1 0,-1 0 0,1-1 0,0 0-1,0 0 1,1 0 0,11 1 0,0-1-16,-1-1 1,28-3-1,-31 2 15,-11 0 1,1 0 1,-1 0-1,0-1 0,1 1 0,-1-1 0,0 0 0,0-1 0,0 1 0,4-2 1,4-2-11,-1 1 0,1-1 0,-1-1-1,0 0 1,-1-1 0,0 0 0,0 0 0,0-1 0,-1-1 0,10-11 0,-16 17 11,-1-1-1,-1 0 1,1 0-1,0 1 0,-1-1 1,0 0-1,0 0 1,0-1-1,0 1 0,-1 0 1,0 0-1,0 0 1,0 0-1,0 0 1,-1-7-1,-1-5 1,0-1-1,-1 0 1,-7-23 0,10 39 4,-1-1 0,0 0 0,0 0 0,0 0 0,0 0 0,0 1 0,-1-1 0,1 1 0,0-1 0,-3-1 0,0 1 0,0 0 0,0 1 0,0 0 0,0-1 0,0 2 0,0-1 0,0 0 0,-1 1 0,1 0 0,0 0 0,0 0 0,-1 1 0,-3 0 0,3-1 1,4 1 0,-1-1-1,1 0 1,0 0 0,0 0-1,-1 1 1,1-1 0,0 0-1,-1 1 1,1-1 0,0 1-1,-2 1 1,-19 12 5,0 1 0,-28 27 1,31-22 14,-16 26 16,-55 98 1,68-91-32,16-33 9,5-5-9,0 0 0,1 0 0,4 28 0,3-28 1,21 18-1,-22-28-5,0 0-1,-1-1 1,2 0-1,-1 0 0,12 5 1,-11-6 0,0 0-1,1-1 1,-1 0 0,1-1 0,-1 1 0,11-1-1,-4-1 1,-1 0 0,1-1-1,21-5 1,-6-2 1,-1-1 0,0-1 0,26-14 0,-25 8 5,53-36 0,-53 32-4,123-86 31,-127 84-14,88-113 13,-92 105 15,-14 18-30,89-158 107,-83 146-87,55-125 250,-84 159-177,9-5-103,4-2-3,1 0 1,-1 0-1,0 0 0,1 0 1,0 0-1,0 1 0,-4 6 1,-45 95 39,5 24 12,33-88-53,7-26 6,0 1-1,-4 24 1,5-18-5,0-1-2,3-13 0,0 1 1,0-1 0,1 0-1,0 16 1,1-8 6,0 0-1,4 24 1,-4-34-7,2 1 1,-1 0 0,1-1-1,0 1 1,0-1 0,1 0-1,0 1 1,0-1 0,7 8-1,-8-11 0,1 0-1,-1-1 1,1 0-1,0 1 0,0-1 1,0 0-1,1 0 1,-1-1-1,0 1 1,1-1-1,6 2 1,-5-1-1,-1-1 1,-1 0-1,1-1 1,-1 1-1,1-1 1,-1 0-1,1 0 1,0 0-1,-1 0 0,1-1 1,-1 0-1,1 0 1,-1 1-1,1-2 1,5-1-1,-5 1 0,0 1-1,-1 0 0,0 0 1,1-1-1,-1 1 0,0-1 1,0 0-1,0 0 0,3-3 0,6-3 1,30-23 1,-34 23-209,-1 0-1,0-1 1,0 0 0,-1 0-1,0 0 1,0-1 0,7-20-1,11-21-8079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3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642 424 6104,'24'-20'124,"-11"9"192,-1 0 0,0 0 0,13-16 0,-21 21-236,-1 0 0,1 1 0,-1-1-1,0-1 1,0 1 0,-1 0-1,0-1 1,0 0 0,0 1 0,-1-1-1,1-8 1,-1-23-8,-3 22 96,-5-2-91,0 0 1,-14-23-1,9 27 51,-14-5-16,-1 0-1,-54-26 1,66 38-99,9 4 5,0 0 0,-1 0 0,0 1 1,-8-2-1,0 1 18,1 0 1,-17 0-1,20 5 72,-4 7-55,1 0 1,-17 13-1,19-7 74,0 8-68,1 1 0,-12 42 0,19-37 69,-2 131 55,8-127-62,27 229 264,-26-234-367,-1-10 24,-2 0-1,-1 29 1,0-26 13,2-2-23,-2 0 0,-1 0 0,0 0 1,-1 0-1,-6 19 0,-2-10 40,-14 30 0,15-45 16,-10 2-48,-1-1-1,-22 11 1,36-22-30,1 1 0,-1-1 0,0 0 0,0-1-1,0 0 1,-10 2 0,-3 0 1,-46 10-1401,1-2-5596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3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9056,'15'-11'2,"-11"8"1,0 1 0,0 0 0,0-1 0,0 2 1,0-1-1,9-2 0,96-22 27,22 13 51,-94 11-63,108-3 161,-59 4 41,186-18 596,-247 17-772,-18 2 1,0-1 0,0 0 0,0-1 0,0 1 0,0-1 1,8-4-1,11-5 234,0-1 1,25-17-1,-49 28-125,7-1 165,-9 4-129,-4 10-178,-1 7 20,-5 31 1,0 5-19,10-45-14,-2-1 0,-13 21 0,12-24-297,0 0 1,1 0 0,-1 0 0,-1 8-1,1-3-7029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31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8696,'68'48'-164,"-65"-45"160,0-1 0,1 0 0,-1 1 0,-1-1 0,1 1 1,0 0-1,-1 0 0,4 6 0,4 4-1,3 0 2,-9-9 1,0 0-1,-1 0 1,1 1 0,-1-1 0,0 1 0,0 0 0,4 9 0,9 21-8,15 52 1,-26-59-4,3 45-1,-6 9 12,-2-40 22,-10 78 0,8-97 118,2-23-133,0 0 1,0 0-1,1 0 0,-1 0 1,0 0-1,0 1 0,0-1 1,0 0-1,0 0 0,0 0 1,0 0-1,0 0 0,1 0 1,-1 0-1,0 0 0,0 0 1,0 0-1,0 0 0,0 0 1,0 0-1,1 0 0,-1 0 0,0 0 1,0 0-1,0 0 0,0 0 1,0 0-1,0 0 0,1 0 1,-1 0-1,0 0 0,0 0 1,0 0-1,0 0 0,0 0 1,0-1-1,0 1 0,1 0 1,-1 0-1,0 0 0,0 0 1,0 0-1,0 0 0,0 0 0,0 0 1,0 0-1,0-1 0,0 1 1,0 0-1,0 0 0,0 0 1,0 0-1,0 0 0,0 0 1,0-1-1,0 1 0,0 0 1,0 0-1,0 0 0,0 0 1,0 0-1,0 0 0,0-1 1,17-34 319,-17 34-335,18-43 177,43-102 313,-56 129-456,-3 10 14,0 1 1,1 0-1,0 0 1,4-8-1,-1 5 18,-1 1 1,1 0-1,13-14 0,-19 22-45,1-1 0,-1 1-1,0-1 1,1 1 0,0-1-1,-1 1 1,1 0-1,-1-1 1,1 1 0,-1 0-1,1-1 1,0 1 0,-1 0-1,1 0 1,0 0-1,-1 0 1,1 0 0,0-1-1,-1 1 1,1 0 0,0 0-1,-1 1 1,1-1 0,0 0-1,-1 0 1,1 0-1,0 0 1,-1 1 0,1-1-1,-1 0 1,1 0 0,0 1-1,0 0 1,0 0 5,0 0 1,1 1-1,-1-1 0,0 0 1,0 1-1,0 0 1,-1-1-1,1 1 0,0-1 1,0 1-1,-1 0 1,1 3-1,16 90 327,6 4-174,-21-91-149,0-1-1,1 0 1,0 1 0,0-1 0,0-1-1,1 1 1,0 0 0,0-1-1,10 11 1,-7-8-5,6 2 52,15 5-25,39 15 0,-43-24-22,119 16-1396,-65-15-5624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3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479 896 7984,'4'-2'-1,"15"-33"3,-12 18 0,-1 0 0,7-28-1,-12 29-7,-5-23-1,3 35 7,0 0 0,0-1 0,-1 1 0,1 0 0,-1 0 0,0 0 0,-4-6 0,4 8 1,0-1 0,-1 1-1,1 0 1,-1 0 0,1 0 0,-1 0-1,0 1 1,0-1 0,0 1 0,0 0-1,0-1 1,0 1 0,0 1 0,0-1 0,0 0-1,0 1 1,-1 0 0,1-1 0,0 1-1,-6 1 1,-9 3 46,-104 54 46,94-41 94,13-8-101,-14 10 64,1 1 0,-50 46 0,63-53-11,3-2-57,0 0 0,0 0 0,1 1 1,1 1-1,-13 19 0,16-19 38,0 1 1,-8 24-1,15-28 88,3-4-172,0-1 0,0 0 0,1 0 0,0 0 0,0 0 0,0-1 0,6 5 0,3-2 132,2-5-122,1-1 0,-1-1 0,0 0-1,19-2 1,-11-4 69,101-42 41,-99 34-88,10-13-22,44-46 0,-76 70-42,-1 0 1,1 0-1,-1-1 1,0 1-1,4-7 1,18-41 11,19-58 1,-34 72-10,9-54-1,-2-16-4,12-141-9,-17 162 6,-3 7 1,-4 27 0,-6 26 0,2 26 0,-4-3-1,4 3 1,-1 0 1,1 0-1,0 0 0,-1 0 0,1 0 1,0 0-1,-1 0 0,1 0 0,0 1 1,-1-1-1,1 0 0,0 0 0,0 0 0,-1 0 1,1 1-1,0-1 0,0 0 0,-1 0 1,1 1-1,0-1 0,0 0 0,0 1 0,0-1 1,-1 0-1,1 0 0,0 1 0,0-1 1,0 0-1,0 1 0,0-1 0,0 0 1,0 1-1,0-1 0,0 0 0,0 1 0,0-1 1,-20 108 9,20-103-8,-12 75 32,-15 88 17,-3 27 2,24-155-18,3-15-18,-19 171 53,20-161-331,2 0 0,1 1 0,2-1 0,9 46 1,-1-36-6580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3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120 393 8696,'1'8'1,"-1"0"1,0 0 0,-1 0-1,0 0 1,0 0 0,-4 12-1,-5 24 20,-14 101 19,5-21 40,3-10 9,12-90-45,-5 21 426,-4 81 0,13-124-223,0-7-1,-10-272 749,3 159-822,6 40-146,3 48 21,26-115 20,-17 117-40,-3 9-14,3-5-3,1 0-1,1 1 0,29-42 1,-31 51-3,3-6 0,1 1-1,1 1 1,35-31 0,34-16 17,-81 62-16,0 0 0,0 0 0,1 1 0,-1-1 0,1 1 0,0 0 0,-1 0 0,10-1 0,4-2 3,41-12 15,-31 12 61,139-7 52,-75 11 116,-62 2-219,0-1-11,58 6 178,84 9 69,-150-12-1012,40 10-1,-26-2-7046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3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10136,'16'6'96,"2"-1"0,-1-1 0,1 0 0,21 1 0,-22-2-40,142 11 818,-127-13-800,6 1 226,169-8 69,-162 3-322,186-21-1461,-112 11-5932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3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 8880,'-12'1'9,"0"0"1,0 2-1,0-1 0,0 1 1,1 1-1,-12 5 1,9-4 5,-9 3 6,0 1-1,1 1 1,0 1-1,-27 18 1,47-27-20,-13 7 4,1 1 0,1 0 0,-1 1-1,2 1 1,-15 16 0,21-22-1,1 0 11,0 0-1,1 0 1,-1 0-1,1 1 1,0-1-1,1 1 1,-1 0-1,-2 10 1,2-7 9,3-8-5,1 1 0,-1 0 0,1 0-1,-1-1 1,1 1 0,0 0 0,0-1 0,0 1 0,1 0 0,-1 0-1,1-1 1,-1 1 0,1 0 0,0-1 0,0 1 0,0-1-1,2 4 1,-2-3 14,1-1-8,-1 0-1,0 0 1,1 0 0,0-1 0,-1 1-1,1-1 1,0 1 0,0-1-1,0 0 1,0 1 0,0-1 0,0 0-1,0 0 1,0-1 0,0 1-1,1 0 1,-1-1 0,0 1 0,1-1-1,-1 0 1,0 0 0,4 0-1,-4 0 11,1 1 0,-1-1 0,1 0 1,0 0-1,0 0 0,-1 0 1,1-1-1,0 1 0,-1-1 1,1 1-1,-1-1 0,1 0 1,2-2-1,7-1 32,2 0-24,-9 3-13,-1 0 0,0 0-1,1-1 1,-1 0-1,0 0 1,0 0-1,0 0 1,5-3 0,44-32 338,52-45 1,-76 57-198,-27 23 46,-10 20-24,-15 29-95,-10 43-9,31-73-41,2-9-38,1 0 0,0 1 0,1-1 0,0 0 0,1 0 1,5 13-1,1-10 30,-5-8-32,1 2-4,1-1-1,-1 0 1,1 0 0,0-1-1,0 0 1,1 0 0,-1 0-1,0-1 1,1 0 0,0 0-1,-1-1 1,13 2 0,104 3-1516,-53-6-6088</inkml:trace>
  <inkml:trace contextRef="#ctx0" brushRef="#br0" timeOffset="1">1130 155 8248,'8'-12'24,"-2"-1"1,1 1-1,-2-1 1,8-24-1,-13 36-21,1 0 0,-1 0 0,1 0 0,-1 0 0,0-1 0,1 1 0,-1 0-1,0 0 1,0 0 0,0 0 0,0 0 0,0-1 0,0 1 0,0 0 0,0 0-1,0 0 1,0 0 0,-1 0 0,1-1 0,0 1 0,-1 0 0,1 0 0,-1 0-1,0 0 1,1 0 0,-2-1 0,0 1 9,-1 0 0,1 0 0,-1 0-1,1 0 1,-1 1 0,1-1 0,-1 1 0,1-1 0,-1 1 0,1 0 0,-5 1-1,-7-2 5,7 0 1,0 1 1,1 1-1,-1-1 1,0 1-1,1 0 0,-8 3 1,-119 37 131,106-27-2,-92 76 58,100-70-57,-2 13-39,-21 45-1,36-57 66,6-14-150,0 1 1,0-1-1,1 1 1,0-1-1,0 1 1,0-1-1,1 0 1,1 0-1,4 11 1,-7-17-15,0 0 0,1-1 0,-1 1 0,1 0 0,-1 0-1,1-1 1,-1 1 0,1 0 0,0-1 0,-1 1 0,1-1 0,0 1 0,-1-1 0,1 1-1,0-1 1,0 1 0,-1-1 0,2 1 0,13 4 43,-1 0-1,1 0 1,0-1-1,28 3 1,-17-8 108,2-3-430,-1-2 1,0 0-1,39-16 0,16-11-6097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3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11 8344,'17'-10'-36,"-15"29"-99,-8 33 130,-12 85 23,-12 39 129,19-120 0,-39 220 527,32-166-371,-12 22-1176,13-71-4807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9592,'11'-9'31,"1"0"1,1 1 0,0 0-1,0 1 1,0 1 0,1 0 0,0 1-1,20-5 1,121-22 381,-111 24-362,70-15 112,151-38 377,-245 56-506,44-16 216,4-2 35,-61 22-98,1 1 19,-7 0-130,-4 4-13,-3 4-33,-1 0-1,-1 0 1,-9 7 0,-23 21 51,-58 64 11,79-76-24,-4 17-23,-23 58-1,37-70-29,-10 86 13,19-110-22,-1 0-1,1 0 1,1 0 0,-1 0-1,1 0 1,0 0 0,0 0-1,0 0 1,1 0 0,0 0 0,3 8-1,-2-7 2,4 2 33,-3-5-34,1 0 1,0-1 0,0 0 0,0 0 0,0 0 0,1 0-1,-1-1 1,0 0 0,1 0 0,-1 0 0,1-1 0,-1 0-1,1 0 1,-1 0 0,8-2 0,8-1 10,0-1 1,24-8-1,-45 12-17,20-10 47,5-9-15,43-43 1,-52 41 15,4-17 9,-1-1 1,25-78-1,-40 101-49,-1 5 3,-1 0 1,2-22 0,-3 20-4,0 0 1,-1 0 0,-2-14-1,2 26-7,0 0 1,0 0-1,0-1 0,-1 1 0,1 0 0,0 0 1,-1 0-1,1 0 0,-1 0 0,1 0 0,-1 0 1,0 0-1,1 0 0,-1 0 0,0 0 0,0 0 1,0 0-1,0 1 0,-1-2 0,-1-1 2,1 2-3,0 0 1,0 0-1,0-1 1,0 1-1,-1 0 0,1 1 1,0-1-1,0 0 1,-3 0-1,-32-1 5,-14 8-3,-2 6-2,10 5 0,30-12 0,-30 19 0,37-21 0,5-3 0,0 1 0,-1-1 0,1 1 0,0 0 0,0-1 0,0 1 0,0 0 0,0 0 0,-1 0 0,2 0 0,-1 0 0,0 0 0,0 0 0,-1 2 0,2-3 0,0 0 0,0 0 0,0 0 0,0 0 0,1 0 0,-1 0 0,0 0 0,0 0 0,0 0 0,0 0 0,0 0 0,0 0 0,0 0 0,0 0 0,0 0 0,0 0 0,0 1 0,0-1 0,0 0 0,0 0 0,0 0 0,0 0 0,0 0 0,0 0 0,0 0 0,0 0 0,0 0 0,0 0 0,0 0 0,0 1 0,0-1 0,0 0 0,0 0 0,0 0 0,0 0 0,0 0 0,0 0 0,0 0 0,0 0 0,8-5 0,4-13 0,-11 13 38,1 0 1,0 0-1,-1 0 1,0-1-1,0 1 1,-1 0-1,1 0 1,-1 0-1,-1-11 1,-11-44-2036,4 26-5943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3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5472,'6'46'0,"-2"-38"0,2 13 28,2 0-1,11 23 1,-13-31-6,-5-13-7,0 1 0,0 0 0,0 0 0,0-1 0,0 1 1,0-1-1,0 1 0,0-1 0,0 1 0,1-1 0,-1 1 0,0-1 0,0 0 0,0 0 0,1 0 0,-1 0 0,0 0 0,0 0 0,0 0 0,1 0 0,-1 0 0,0 0 1,0-1-1,0 1 0,1 0 0,-1-1 0,0 1 0,0-1 0,0 0 0,0 1 0,0-1 0,0 0 0,1-1 0,11-8 110,-1-2-1,0 1 0,-1-1 1,0-1-1,-1 0 1,-1-1-1,0 0 1,13-27-1,43-115 671,-57 137-760,-5 11 27,1-1 0,-1 0 1,2-18-1,8-66 214,-13 90-253,0 0 1,0-1 0,0 1-1,0 0 1,-1 0 0,1 0-1,-1 0 1,0 0 0,0 0-1,0 0 1,-1 0 0,1 0-1,0 0 1,-1 1 0,0-1-1,0 1 1,-3-4 0,4 5-13,-6-3 157,-3 4-108,-1 0-1,1 0 1,-1 1-1,1 0 1,-1 1-1,1 0 1,0 1-1,-17 7 1,0 2 1,19-5 93,3 1-111,0 0 1,1 1-1,0 0 1,-4 17-1,6-9 125,3-6-123,1 0-1,0 0 1,1 0 0,0 0-1,1-1 1,0 1 0,0-1-1,1 0 1,1 0 0,-1 0-1,12 13 1,-8-12-20,-2-3 13,1-1-1,-1 1 1,13 8 0,-2-1-4,132 120 381,-146-130-395,-1-1-1,1 1 0,-1 0 1,1 1-1,-1-1 1,-1 1-1,1-1 0,-1 1 1,0 0-1,2 10 0,-2-8-4,-1 7 59,-3 4-41,0-1 1,-9 29 0,2-30 33,2-6-47,0 0 1,-1-1-1,0 0 1,-1 0-1,0-1 1,-18 14 0,-34 23 188,73-41-64,-1-5-125,0 0 0,-1-1 0,1 0 0,0 0 0,0-2 0,-1 1 0,1-1 0,11-5 0,-13 5-13,1-1 8,0 0 0,0 0 0,-1-1 1,0-1-1,0 1 0,0-1 0,-1-1 0,1 0 1,8-9-1,-10 9-2,8-10 82,98-166 280,-75 111-207,20-57 234,-57 126-347,-1 3-52,0 0 1,-1-1-1,1 1 1,-1 0-1,1 0 1,-1 0-1,1 0 1,-1 0-1,1 0 1,0 0-1,-1 0 1,1 0-1,-1 0 1,1 0-1,-1 0 1,1 0-1,-1 1 1,1-1-1,0 0 1,-1 0-1,1 0 1,-1 1-1,1-1 1,0 0-1,-1 0 1,1 1-1,0-1 1,-1 0-1,1 1 1,0-1-1,-1 1 1,-5 9 20,1-2-15,1 0 0,0 1 0,0-1 0,1 1 0,-4 13 1,-17 91 23,22-103-30,1 0 1,0 0-1,0 0 0,2 20 1,1-8-1,6 58 1,7-13 1,-12-58-4,0 0-1,1 0 0,8 14 1,-9-18-1,0-1 0,1 1 0,-1-1 0,1 0 0,8 7 0,-10-9 0,1 0 0,0 0 0,0 0 0,0 0 0,0 0 0,1-1 1,-1 0-1,0 1 0,4 0 0,-2-2-94,-1 0 1,1 0 0,-1-1-1,1 1 1,-1-1-1,1 0 1,-1 0 0,0-1-1,1 1 1,-1-1-1,0 0 1,0 0 0,0 0-1,0 0 1,-1-1-1,1 0 1,4-4 0,31-22-8347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25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1 268 10224,'19'-2'152,"-1"-1"1,1-2 0,-1 1 0,0-2-1,28-13 1,-32 14-161,14-7 280,0 0 0,27-17 0,-1 0 76,80-57 204,-60 39-300,-72 46-236,0 0 0,0 0 0,0 0 0,0 0 0,0 0 0,1 0 0,-1 1 0,0-1 0,1 1 0,-1 0 0,0 0 0,1 0 0,-1 0 0,0 0 0,1 0 0,-1 0 0,0 1 0,1-1 0,-1 1 0,3 1 0,0 3 84,-2 5-76,-1-1 0,0 1 0,-1 0 0,0-1 1,0 1-1,-2 15 0,2 16 21,-1-23-38,0-13-5,0 1 1,0-1-1,1 1 1,0-1-1,0 0 1,0 1-1,4 8 1,11 33 16,-12-39-18,0 0 0,0 0 1,9 11-1,-1-5 1,1 0-1,18 14 1,-27-24-2,1-1-1,0 0 0,0 0 1,0 0-1,0-1 0,1 0 1,-1 0-1,1 0 1,0 0-1,5 0 0,-1 0-1,-1 0-4,0 0 0,0-1 0,0 0 0,0-1 0,0 0 0,1 0 0,-1-1 0,0 0 0,0-1 1,10-2-1,2-6 2,-5-5 4,-1-6 0,-8 7 3,0 0-1,-1 0 1,0-1 0,5-25 0,-6 19 1,-4 13 4,1 0-1,0 0 0,0 1 1,1-1-1,5-9 0,-7 15 17,-1 5-16,0 10-7,-1 3-3,1 1 0,1-1 0,4 22 1,-4-34-8,0 1 0,0-1 0,0 0 1,1 1-1,0-1 0,0 0 0,0 0 0,0 0 1,6 7-1,-6-9 3,0 0 1,0 0 0,0 0-1,0 0 1,1-1-1,-1 1 1,0-1 0,1 0-1,-1 0 1,1 0-1,0 0 1,-1 0-1,1 0 1,0 0 0,0-1-1,-1 0 1,5 1-1,9-1-22,0-1-1,27-4 1,-31 2 27,-3 0 2,-3 0 6,-5 3 57,37-23 162,-35 21-180,5-3 3,-5 2 6,1-5 1,-1 4 1,2-4 3,-4 6-9,0-1-1,-1 0 0,1 0 0,0 0 0,0 0 0,0 0 0,1 0 0,-1 0 1,0 1-1,4-6 0,-4 7-30,-1-1 0,0 2-49,0 0-1,0-1 1,0 1-1,0 0 1,0-1 0,0 1-1,0 0 1,0-1 0,0 1-1,0 0 1,1 0-1,-1-1 1,0 1 0,0 0-1,0-1 1,0 1 0,0 0-1,1 0 1,-1-1 0,0 1-1,0 0 1,0 0-1,1-1 1,-1 1 0,0 0-1,0 0 1,1 0 0,-1-1-1,0 1 1,1 0-1,-1 0 1,0 0 0,0 0-1,1 0 1,-1 0 0,0 0-1,1 0 1,-1 0 0,0 0-1,1 0 1,-1 0-1,0 0 1,1 0 0,-1 0-1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3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7088,'0'0'0,"15"9"64,4 8 0,15 8-48,17 4 0,27 5-16,9-2-176,0-8 176,-1 0-4824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3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577 271 3592,'0'2'-16,"0"4"-8,-1-5 16,0-1 1,0 1 0,0 0-1,0-1 1,-1 1-1,1-1 1,0 1-1,0-1 1,0 0 0,-1 0-1,1 1 1,-2-1-1,-3 1-4,-6 1 4,-30 9-18,-97 41 21,107-38 65,-119 64 73,125-61 175,-72 58 156,94-73-392,1 0 0,0 0-1,1 1 1,-1-1 0,0 1 0,1 0-1,-1-1 1,1 1 0,0 0 0,-4 7-1,1 0 40,-10 20 64,14-18 245,4-2-306,0-1 1,1 1 0,0 0-1,9 14 1,-12-23-90,-1 0 0,1 0-1,0 0 1,-1 0 0,1 0 0,0 0-1,0-1 1,0 1 0,-1 0 0,1-1 0,0 1-1,0 0 1,1 0 0,13 6 70,0 0 1,0-1-1,0-1 1,18 4-1,-9-7 212,116-11 109,-126 8-309,-1-1 0,1 0-1,20-7 1,-14 3-48,-1 1-19,-12 4-10,-1-1-1,0 0 0,0 0 1,1-1-1,-2 0 0,1 0 1,8-5-1,-5 2 20,0 1 0,-1-1 0,0-1 1,0 1-1,0-1 0,-1-1 0,0 1 0,0-1 0,-1-1 0,0 1 0,-1-1 1,5-9-1,-9 13 72,-3-4 27,1 9-135,0 0 0,0-1 0,0 1 0,0 0 0,0-1 0,0 1-1,0 0 1,0 0 0,0 0 0,0 0 0,0 0 0,0 0 0,0 0 0,0 1 0,0-1 0,0 0 0,0 1 0,-2 0 0,3-1-7,-8 1 12,5 0-7,0 0 1,-1 0-1,1 0 0,0 0 1,0 1-1,0-1 0,0 1 1,-4 3-1,-40 30 102,42-26-59,3 3-37,2 1 1,-1-1 0,3 17-1,2-13 17,8 4-20,0-1 1,19 22 0,-15-28 6,-3-7-14,1 0 0,1 0 0,-1-1 0,20 4 0,-32-9-5,0 0-1,-1 0 1,1 0 0,0 0 0,-1 0 0,1 0-1,0 0 1,-1 0 0,1 0 0,2-2 0,32-9 11,50-22 0,-59 18 2,99-69 12,-104 66-7,71-83 6,-78 79-11,44-113 12,-50 105-7,-5 12-17,8-29 21,-2-1-1,-3 0 1,3-97-1,-15 91 13,5 53-34,0 1-1,0-1 1,0 1-1,0-1 1,0 1-1,0-1 1,-1 1 0,1-1-1,0 1 1,0-1-1,0 1 1,0-1 0,-1 1-1,1-1 1,0 1-1,-1-1 1,1 1-1,0-1 1,-1 1 0,1 0-1,0-1 1,-1 1-1,1 0 1,-1-1 0,1 1-1,-1 0 1,1 0-1,-1-1 1,1 1-1,-1 0 1,1 0 0,-1 0-1,1 0 1,-1 0-1,1-1 1,-1 1 0,1 0-1,-1 0 1,1 0-1,-1 0 1,1 1-1,-1-1 1,1 0 0,-1 0-1,1 0 1,-1 0-1,1 0 1,-1 1 0,1-1-1,-1 0 1,0 1-1,-22 20 63,23-21-63,-8 8 5,5-6 0,0 1 0,0 0-1,1 0 1,-1 1-1,1-1 1,0 0 0,0 1-1,-3 5 1,-8 19 14,2 1 0,-9 30 0,10-15 9,-8 69 0,15-89-24,-5 48 29,7-48-28,-1 0-3,1-14 5,0 1 0,1 0 1,2 16-1,-1-10 7,1 0 0,1 0 0,0 0 0,1 0 0,1-1 0,1 0 0,0 0 1,10 17-1,-13-30-10,-1-1 0,0 0 1,1 1-1,-1-1 0,1 0 1,0 0-1,-1-1 0,1 1 0,0-1 1,0 1-1,0-1 0,1 0 1,-1 0-1,0 0 0,0-1 1,1 1-1,4 0 0,-4-1 0,5 1-38,-1 0 1,1-1-1,0 0 1,0-1 0,-1 0-1,1 0 1,-1-1-1,12-3 1,2-1-979,38-6-5722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35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0 8248,'-11'6'-2,"0"0"0,-20 14 0,5-2 0,5-7-7,11-5-7,-1-1 1,1 2-1,-16 13 0,-109 96-92,108-87-72,18-17 137,-20 25-17,1 1 0,-37 70 0,-3 31 71,60-114 50,5 10-3,1 54 0,2-86-34,0-1-1,0 1 1,0-1-1,1 1 1,0-1-1,-1 1 1,3 4-1,54 111 250,-41-97-58,82 65 82,-96-85-279,0 1-1,0-1 0,0 0 1,0 0-1,0 0 0,0 0 1,0 0-1,0 0 0,4 0 1,20 5-234,0-1 0,0-1 1,47 0-1,15-4-5137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3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8 4576,'0'-1'17,"1"0"0,-1 1 0,1-1 0,-1 1 0,1 0 0,-1-1 0,1 1 0,-1-1 0,1 1 0,-1 0 0,1-1 0,0 1 0,-1 0 0,1-1 0,0 1 0,1 0 0,-2 2 25,1 0-1,0 0 0,0 1 1,-1-1-1,1 0 0,-1 0 1,0 1-1,0-1 0,0 0 1,0 1-1,0-1 0,0 0 1,0 1-1,-1-1 0,1 0 1,-1 1-1,0-1 0,0 0 1,-1 2-1,1 2-45,-19 52 437,-22 49 12,32-81-270,1 1-1,1 0 0,-7 42 1,12-52-111,-10 59 563,10-51-534,-7 60 387,7-67-318,0-5 34,0 1 1,1 1-1,1-1 0,0 20 1,1-32-210,1-1 1,-1 1-1,0-1 1,1 0-1,-1 0 0,1 1 1,0-1-1,-1 0 1,1 0-1,0 1 1,0-1-1,0 0 1,-1 0-1,1 0 1,0 0-1,1 0 1,-1 0-1,0-1 0,0 1 1,0 0-1,0-1 1,1 1-1,-1 0 1,0-1-1,1 1 1,-1-1-1,0 0 1,1 0-1,-1 1 0,1-1 1,-1 0-1,0 0 1,1 0-1,-1 0 1,1 0-1,1-1 1,12-2-6108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3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7624,'21'-44'-63,"-20"44"64,-1 0 1,0 0-1,1 0 1,-1 0-1,1 0 0,-1 0 1,1 0-1,-1 0 0,1 0 1,-1 1-1,1-1 0,-1 0 1,1 0-1,-1 0 1,1 1-1,-1-1 0,0 0 1,1 1-1,-1-1 0,0 0 1,1 1-1,-1-1 0,0 0 1,1 1-1,-1-1 0,0 1 1,0-1-1,1 1 1,-1 0-1,11 14 23,-5-7-19,-4-5-1,0 0 0,0 0 0,0 1 0,0-1 0,-1 0 1,1 1-1,0 4 0,2 7-174,0 0 0,-1 1-1,-1-1 1,0 19 0,1 22-4243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3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7176,'10'120'36,"-7"-94"-17,1 0 0,10 34 0,-9-39 4,-3-11 17,0-1 1,1 1 0,-1-1 0,2 0-1,5 10 1,0 2-5,18 35 24,-14-37 101,4-3-83,1 0 0,32 19-1,-49-34-59,1 0-1,-1 0 0,1 0 1,0 0-1,0 0 0,0-1 1,-1 1-1,1-1 0,3 1 1,27 3 102,46 0 0,-56-7 41,-13 0-101,2 1-31,-1-1 0,0 0 1,-1 0-1,1-1 0,-1 0 0,1-1 0,-1 0 1,-1-1-1,9-6 0,7-8 95,-2-2 0,-1 0-1,-1-1 1,33-49 0,-53 72-121,0 0 0,0 0 0,1 0 0,-1-1 0,0 1 0,0 0 0,0 0 0,0 0 0,0 0 0,0 0 0,1 0 0,-1 0 0,0 0 0,0 0 0,0 0 0,0 0 0,0 0 0,1 0 0,-1 0 0,0 0 0,0 0 0,0 0 0,0 0 0,0 0 0,1 0 0,-1 0 0,0 0 0,0 0 0,0 0 0,0 0 0,0 0 0,1 0 0,-1 1 0,0-1 0,0 0 0,0 0 0,0 0 0,0 0 0,0 0 0,0 0 0,0 0 0,1 1 0,-1-1 0,0 0 0,0 0 0,0 0 0,0 0 0,0 0 0,0 1 0,0-1 0,0 0 0,0 0 0,0 0 0,0 0 0,0 0 0,0 1 0,3 10 27,-1 42 61,-2-39-73,6 152 110,-6-164-126,0-1-1,0 1 0,1-1 0,-1 1 0,1-1 0,-1 0 1,1 1-1,0-1 0,-1 0 0,1 1 0,0-1 1,0 0-1,0 0 0,0 0 0,0 0 0,0 0 0,0 0 1,0 0-1,2 1 0,2 2 2,-1-1-2,0 0-1,1 1 1,-1-2 0,1 1-1,8 3 1,-6-3 0,0-1 0,1 0 0,-1 0 0,14 1 0,-7-2 0,-1-1-1,25-2 1,-15-1-1,30-9 0,-29 5 0,35-15 0,-38 11 0,-1-1 0,0 0 0,-1-2 1,0 0-1,17-17 0,-16 8 7,75-119 17,-37 53 4,-37 61-26,-9 12 23,20-33 0,39-101 33,-61 118-3,-6 12-29,5-14 8,-3 0 0,4-46 0,-4-31 158,-16 127-92,4-8-91,4-4 0,0-1 1,0 1-1,1 0 0,-1 0 0,1 0 0,0-1 1,-2 7-1,-27 104 72,23-88-54,2 1 1,1 1-1,-1 30 0,4-37-19,-1 1 10,1 1 0,1-1-1,1 1 1,6 34 0,-3-27-1,15 114 9,-8-71 3,-7-52-24,0-2-2,9 30 14,7 15-1319,-14-36-5284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36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9504,'6'-1'2,"39"-7"328,0 2 0,49 1 0,60 2-70,96-12-111,-47-3-1413,-94 8-5169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37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361 414 8608,'-2'-1'21,"0"0"0,0 1 1,0-1-1,-1 1 0,1 0 0,0-1 1,0 1-1,0 0 0,0 0 0,0 0 1,-1 1-1,-2 0 0,-31 14 182,33-14-169,-22 12 73,2 1 0,0 1 1,1 0-1,-22 21 0,31-25-86,8-6-10,1 0 0,-1 0-1,1 0 1,-1 0 0,1 1-1,-5 9 1,-12 22 23,2 0 0,2 1 0,-14 41 0,25-60-29,3-12-2,1 0 0,1 0 0,-1 0 0,1 0 0,0 12 0,1 58 15,0-76-16,0 1 0,0 0-1,1 0 1,-1 0 0,0-1 0,1 1-1,0 0 1,-1 0 0,1-1-1,0 1 1,0-1 0,0 1 0,0-1-1,0 1 1,0-1 0,3 3-1,1 2 4,0 1-2,-3-4-2,0-1 1,-1 0-1,1 0 0,0 1 1,0-2-1,0 1 1,0 0-1,1 0 0,-1-1 1,0 1-1,4 1 1,-2-1 2,0 0 0,0 0 0,0 0 0,0 0 0,1-1 0,-1 1 0,0-1 0,1-1 0,-1 1 0,1 0 0,-1-1 0,1 0 1,-1 0-1,1 0 0,-1-1 0,1 0 0,-1 0 0,0 0 0,5-1 0,4-2 3,-9 3-2,0 0 1,-1 0 0,1-1 0,0 0 0,0 1 0,-1-1-1,1 0 1,-1-1 0,0 1 0,3-3 0,79-74 71,-77 71-54,-2 1 0,1-1 0,-1-1 1,8-14-1,0 1-6,39-62 94,-40 64-60,52-81 154,-22 41 298,-48 75-254,-14 32-138,-55 137 57,68-166-162,-9 37 28,4 17 0,11-69-32,0 0 0,1 0-1,-1 0 1,1-1 0,0 1 0,-1 0-1,1 0 1,1-1 0,-1 1-1,0 0 1,1-1 0,-1 0-1,1 1 1,-1-1 0,1 0 0,4 4-1,-3-3 1,-2-1-1,1 0 0,-1-1-1,0 1 1,1-1 0,0 1 0,-1-1 0,1 0 0,0 0-1,0 0 1,0 0 0,0 0 0,-1 0 0,5 1 0,3 2 0,29 11-1403,1 0-5618</inkml:trace>
  <inkml:trace contextRef="#ctx0" brushRef="#br0" timeOffset="1">1165 1 8520,'22'2'1,"-16"0"0,-1 0-1,0 0 1,1 1-1,-1 0 1,0 0 0,-1 0-1,1 1 1,6 5-1,-8-6-1,9 12-11,57 114 13,-54-95 53,57 162 42,-61-153 65,12 205 110,-22-241-199,-1 1 0,0 0 1,-1 0-1,-2 13 0,-24 106 293,-15-6-253,39-114-79,1-1-1,-1 0 1,0 0-1,-1 0 1,-6 9-1,-72 93 167,-24-3-122,106-105-77,-7 7 47,-1 0-1,0-1 1,-15 10 0,-25 12-397,-2-1 1,-94 36 0,17-19-6011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38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8 8792,'-59'-8'510,"58"8"-473,0 0 0,0 0 1,0 0-1,0 0 0,1 1 0,-1-1 0,0 0 0,0 0 0,0 1 0,0-1 0,0 1 0,0-1 0,1 0 0,-1 1 0,0 0 0,0-1 0,1 1 0,-1-1 0,0 1 0,1 0 0,-2 1 1,-11 17 360,12-17-321,0 0-59,-1 0 0,1 0-1,0 0 1,1 0 0,-1 1 0,0-1 0,1 0 0,-1 0-1,1 0 1,-1 1 0,1-1 0,0 0 0,0 1-1,0-1 1,1 0 0,-1 0 0,0 1 0,1-1 0,-1 0-1,1 0 1,1 4 0,12 21 31,-4-16 46,-8-9-84,13 8 26,-1 0 1,1 0 0,1-2-1,30 13 1,74 32 55,-96-41-25,1 6-19,40 36-1,-54-38 7,-7-6-45,-1 0 0,-1 0 0,0 0 1,0 1-1,-1-1 0,0 0 0,-1 12 0,0-20-5,0 0 0,0-1 0,0 1 0,-1-1 0,1 1-1,-1 0 1,1-1 0,-1 1 0,1-1 0,-3 3 0,-7 13 14,-2 0 0,0 0 0,-23 23 0,15-23 42,16-15-53,-28 19 37,-1-1 0,-46 20 0,61-31-16,-1 1 12,-1-1 0,-26 8 0,42-15 8,-2 5 7,5-6 7,2-2-54,0 1 0,0-1 0,-1 0 0,1 0 0,1 1 0,-1-1 1,0 1-1,0-1 0,0 1 0,0 0 0,0-1 0,0 1 0,2 0 1,45-5 120,84 3 0,-128 2-122,0 0 0,0 1 1,0 0-1,0-1 0,0 1 1,0 1-1,0-1 0,0 1 1,-1-1-1,1 1 0,-1 0 1,1 0-1,-1 1 0,0-1 1,0 1-1,0 0 1,4 4-1,-6-7-8,-1 1 3,0-1 0,1 1 0,-1-1-1,1 1 1,-1-1 0,0 1 0,1-1 0,-1 1 0,0-1-1,0 1 1,1 0 0,-1-1 0,0 1 0,0-1-1,0 1 1,0 0 0,0-1 0,0 2 0,2 26 32,-1 42 0,-10 21 31,4-56-46,1 39 0,5-9 6,-1-52-24,2-1-1,-1 0 0,6 19 1,-3-20-159,1 0 0,0-1 0,0 0 0,2 0 1,-1 0-1,1 0 0,0-1 0,1 0 0,14 12 1,30 32-7684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3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8608,'-11'75'177,"-4"100"94,17-111-23,15 83 533,-16-142-593,2 2 39,1-8-14,4-6-277,-1-1 1,0 1-1,-1-1 0,8-11 0,-5 6-689,26-33-5680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25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94 282 7624,'1'2'33,"3"3"2,-3-3 498,2-72 518,-1 45-631,-1 0 0,-2 0 0,-4-38 0,4 57-245,-1 0 1,1 1 0,-1 0 0,0-1-1,0 1 1,-1 0 0,0 0 0,-5-8-1,6 11-126,1 0 0,-1 0 1,1 0-1,-1 0 0,0 0 0,0 1 0,0-1 0,0 1 0,0-1 0,-1 1 0,1 0 0,0 0 0,-1 0 0,1 0 0,0 0 0,-1 0 0,1 1 0,-1-1 0,-2 1 0,4 0-34,0 0 0,0 0 1,0 0-1,0 1 0,0-1 0,0 0 0,0 1 0,0-1 0,0 1 0,0-1 0,1 1 1,-1-1-1,0 1 0,0 0 0,1-1 0,-1 1 0,0 0 0,1-1 0,-1 1 0,1 0 0,-2 1 1,-7 24 125,8-20-120,0 1 0,0 0 0,1 0 0,0 0 0,1-1 0,-1 1 0,1 0 1,1 0-1,-1-1 0,1 1 0,0-1 0,4 8 0,-2-2-10,-2-8-3,0 1 1,0-1-1,1 0 0,-1 1 1,1-1-1,4 5 1,18 18 59,51 44 0,-69-66-61,-1 1 0,0 0 0,0 0 1,-1 0-1,1 1 0,-2 0 0,1 0 1,7 16-1,-11-22-6,-1 1 0,1-1 0,-1 1 0,1-1 0,-1 1 0,0-1 0,0 1 0,0 0 1,0-1-1,0 1 0,0-1 0,0 1 0,0 0 0,0-1 0,-1 3 0,-1 2 2,-7 28 1,-9 0 1,-6 2-3,-2-1-2,3 2 0,7-2 0,7-3 0,9-6 0,1-25 0,-1 0 0,0 1 0,1-1 0,0 0 0,-1 1 0,1-1 0,-1 0 0,1 0 0,0 0 0,0 1 0,2 0 0,-2 0 0,0-1 0,0-1 0,1 1 0,-1 0 0,0 0 0,1 0 0,-1-1 0,1 1 0,-1-1 0,4 2 0,-3-2 0,1 0 0,0 1 0,0-1 0,-1 0 0,1 0 0,0-1 0,4 0 0,-1-1 38,0 0-1,0 0 1,-1 0 0,1-1 0,-1 0 0,0 0 0,0-1 0,0 1 0,7-8 0,39-44-601,-28 28-1009,13-11-7128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3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9504,'5'29'180,"2"0"0,2-1 0,0 1 1,2-2-1,27 52 0,-10-27-135,46 66 0,-61-98-55,91 127-1266,-49-74-4977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39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0 391 7448,'2'2'-2,"0"0"0,0 0 0,0 0 0,0 0 0,0 1 0,-1-1 0,1 1 0,-1-1 1,1 1-1,-1 0 0,0-1 0,0 1 0,-1 0 0,1 0 0,0-1 0,-1 5 0,3 11-9,8 28 136,-8-35-157,3 12 354,0 1 0,16 36-1,2-18-151,-9-25 311,4 0-313,1-2 1,0-1-1,26 13 0,-20-17 286,14-3-148,59 4 0,-71-14 34,-20 2-263,7-2-12,0 0 1,0-1-1,-1-1 0,1 0 1,-1-1-1,0-1 0,-1 0 1,14-9-1,210-140 631,-172 112-588,-63 43-105,0-1 0,0 1 0,0 0 0,0 0 0,0 0 0,0 0 0,0 0 0,0 0 0,1 1 0,-1-1-1,0 1 1,1-1 0,-1 1 0,0 0 0,1 0 0,-1 0 0,0 0 0,1 0 0,-1 1 0,0-1 0,1 1 0,1 0 0,-2 0-2,-1-1 0,1 1 0,0-1 0,-1 1 0,1 0 0,-1 0 0,1 0 0,-1 0 1,0 0-1,1 0 0,-1 0 0,0 1 0,0-1 0,0 0 0,1 2 0,4 4 2,21 24 0,5 4-3,3 4 0,3-1 0,-31-32 0,1 0 0,-1 0 0,15 7 0,-16-11 0,-1 1 0,0-1 0,1-1 0,-1 1 0,1-1 0,0 0 0,8 1 0,-6-2 0,1 0 0,0-1 0,0 0 0,-1 0 0,11-3 0,-3-1 0,-1-1 0,21-9 0,36-25 1,-5-9 4,-52 36-4,0 0 0,13-18 0,-14 12 1,0-1-1,-2 0 1,0-2-1,12-30 1,-15 24 5,19-116 3,-26 133-4,-1 1 0,0-1-1,0 0 1,-3-16 0,1 3-1,-2-46 40,3 59-20,0 6-9,0 0-1,0-1 1,-1 1-1,1 0 1,-1 0-1,0 0 1,-1 0-1,1-1 0,-5-8 1,5 13 27,-1 5 5,-3 11-14,0 0 0,-3 26 0,7-34-24,-5 27 48,3 0 1,0 63-1,3-77-43,1 15 59,1-13-40,0 24 29,17 79 0,28 100 111,-31-152-131,-11-49-1672</inkml:trace>
  <inkml:trace contextRef="#ctx0" brushRef="#br0" timeOffset="1">1391 297 10760,'0'0'0,"11"0"0,17 0 112,23 1 0,23 10 168,19 0 0,25 0-272,9 0 0,5 1-8,1 0-8192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4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1021 7896,'24'2'373,"-18"-1"-190,1-1-1,-1 0 0,1 0 1,-1 0-1,7-2 1,1-2-49,0-1 0,-1-1 0,0 0 0,0 0 0,-1-2 0,1 1 1,-1-2-1,-1 1 0,20-21 0,-18 19-90,-7 5 13,-1-1-1,1 1 1,-1-1 0,6-8 0,95-138 676,-62 88-466,-35 54-202,0 0 0,0 0 0,21-16 0,-28 26-54,-1-1 0,1 0 0,-1 1-1,1-1 1,0 1 0,0 0 0,-1 0 0,1-1 0,0 1-1,-1 0 1,1 0 0,0 0 0,-1 1 0,1-1 0,0 0 0,-1 1-1,1-1 1,0 1 0,-1 0 0,1-1 0,-1 1 0,1 0-1,-1 0 1,1 0 0,-1 0 0,0 0 0,1 0 0,-1 0 0,2 2-1,-2-1 5,6 8 73,54 143 140,-35-88-169,2-13-3,-25-47-50,0 1-1,1-1 1,-1-1-1,1 1 1,1-1 0,-1 1-1,1-1 1,8 5-1,-12-8-3,1 0-1,0 0 1,-1 0-1,1-1 1,0 1-1,-1-1 1,1 1-1,0-1 0,0 0 1,0 0-1,-1 1 1,1-1-1,0-1 1,0 1-1,2 0 1,4-1 1,3 1-1,-6 0-1,0 0 1,0-1-1,-1 0 1,1 1-1,0-1 1,8-4-1,15-4 6,-1-1 1,0-2-1,44-25 0,-55 27-6,-7 4 2,-1 0-1,1 0 1,10-12-1,110-109 34,-117 116-34,-6 6 0,0 0 0,1 0 0,-1 0 0,11-5 0,0 2 4,-1 0-1,19-7 1,-22 15 8,-3 3-9,0 0 0,0 0 0,0 1 0,0 1 1,0 0-1,15 10 0,-2 2 7,22 19 0,35 28 45,-66-57-29,-4-4-17,-1 0-1,1-1 1,16 1-1,-21-3-6,0 1 0,0-1-1,0-1 1,0 1 0,0-1-1,0 0 1,0 0 0,0 0-1,0-1 1,5-2 0,-2 1-1,-6 2-1,0 0 0,0 0-1,0 0 1,0-1 0,0 1 0,0-1-1,0 1 1,0-1 0,-1 1-1,1-1 1,-1 0 0,1 0 0,-1 0-1,2-2 1,35-64 31,-33 53-19,2-70 4,-7 78-15,-1 0-1,1 1 1,-1-1-1,-1 1 0,1-1 1,-1 1-1,0 0 1,-1 0-1,1 0 1,-1 0-1,-5-8 0,4 8 0,-6-6 5,-23-12-1,23 19-5,0 1 0,0 0-1,-14-4 1,6 3 2,-32-4-1,27 7-1,-33 1 0,25 4-2,1 1 0,-58 15 0,64-8-12,9-1 8,1 0 1,1 1-1,0 1 0,-18 21 1,30-32 1,0 1 0,0-1 0,0 0 0,0 1 0,0-1 0,0 1 1,1-1-1,-1 1 0,1-1 0,-2 4 0,-1 13-8,0 1 0,1-1 0,0 27 0,2-44 7,0 1 0,0-1 1,1 0-1,-1 1 0,0-1 1,0 1-1,1-1 0,-1 0 0,1 1 1,-1-1-1,1 0 0,0 0 1,0 2-1,10 13-10,1-1 0,0 0 0,1 0 0,20 16 1,-31-29 4,1 0 1,0 0-1,-1 0 1,1 0 0,0-1-1,6 3 1,141 47-76,-117-45-8,128-4-28,-131-7 47,105-47-30,-110 37 31,-14 7 47,11-8-9,-1-1 0,0 0 0,34-39 0,113-123-270,-162 172 271,-3 4 21,-1-1 0,1 1-1,0 0 1,0 0 0,1 0 0,-1 0 0,1 0 0,-1 1-1,1 0 1,5-3 0,-9 5 11,0 0 0,0 0 1,0 0-1,1 0 0,-1 0 0,0 0 0,0 0 1,0 0-1,0 0 0,0 0 0,0 0 0,1 0 1,-1 0-1,0 0 0,0 0 0,0 0 0,0 0 1,0 0-1,0 0 0,1 0 0,-1 0 0,0 0 1,0 0-1,0 0 0,0 0 0,0 0 0,0 1 1,0-1-1,0 0 0,1 0 0,-1 0 1,0 0-1,0 0 0,0 0 0,0 0 0,0 0 1,0 1-1,0-1 0,0 0 0,0 0 0,0 0 1,0 0-1,0 0 0,0 0 0,0 1 0,0-1 1,0 0-1,0 0 0,0 0 0,0 0 0,0 0 1,0 1-2,4 7-6,0 0 0,-1-1 1,0 1-1,0 1 0,-1-1 0,0 0 0,1 13 1,15 111-19,-16-101 20,-2 46-1,-2-50 6,-4 28 1,2-37 0,-10 32 0,10-38 0,-1 0 0,-10 17 0,7-17 0,0 0 0,-1-1 0,0-1 1,-13 12-1,20-20 1,1 0 0,-1-1-1,1 1 1,-1-1 0,0 0 0,0 1-1,0-1 1,0 0 0,0 0 0,0 0 0,0 0-1,0-1 1,0 1 0,-4 0 0,-2 1 0,5-2 0,0 1-1,0 0 0,0-1 1,-1 1-1,1-1 0,0 0 1,-6-1-1,8 1 0,-1 0 1,1-1-1,-1 1 0,1-1 1,-1 1-1,1-1 1,-1 1-1,1-1 0,0 0 1,-1 0-1,1 0 1,0 0-1,-2-2 0,1 1 0,1 1 1,0-1-1,0 0 0,-1 0 0,1 0 0,1 0 0,-1 0 0,0 0 0,0 0 1,0-3-1,1 1 0,-1 1 0,1-1 0,0 1 0,0-1 0,0 1 0,1-1 0,1-5 0,0 0 0,1 1 0,0 0 0,6-11 0,7-7-7,35-45 1,1 0-4,1-18-119,39-27-43,-71 97-47,-8 8 111,-1 1 26,1-1-1,1 1 1,0 1 0,0 1 0,30-14 0,-33 18-12,1 0 1,0 1 0,22-3-1,-24 9-52,-6-1 128,-1 0 1,1 1 0,-1 0-1,0-1 1,0 1 0,0 1-1,0-1 1,0 0 0,-1 1-1,1-1 1,-1 1 0,0 0-1,0 0 1,2 5 0,2 11-23,-1 0 1,4 22-1,0 4 4,26 78-15,-33-118 50,0 1-1,0-1 1,1 0 0,0 0-1,0 0 1,0-1-1,7 9 1,0 1-1,-2-4 2,-1-1-1,17 17 1,-16-20 0,1 0 0,0 0 0,0-1 0,1 0 1,0 0-1,11 4 0,-7-7 8,5-3 8,0-2 0,-1 0-1,1-1 1,-1 0 0,28-10 0,-32 8-9,28-14 59,108-75 150,-127 82-175,-21 11-26,0 5 4,10 14-7,2 4-2,2-1 0,19 22 0,-4-18-7,-23-21-2,0-1 0,1 1 0,-1-1 1,1-1-1,0 0 0,13 2 0,-7-4 6,13-6-2,35-12 0,-42 8 9,95-68 4,-94 56-3,71-105 10,-78 99-10,-7 12-7,4-10 2,-1 0 0,-1-1 0,10-42 0,-10 23 10,-3 0 0,3-69 0,-10 91-18,0 7 6,-5-35 1,1 23-1,-11-37 1,8 55-1,6 10-7,1 0-1,-1 0 1,0 0-1,0 1 1,0-1 0,0 0-1,-1 1 1,1-1 0,0 1-1,0-1 1,0 1-1,0 0 1,0-1 0,-1 1-1,1 0 1,0 0 0,0 0-1,-1 0 1,1 0-1,0 0 1,0 0 0,0 0-1,-1 1 1,1-1 0,0 0-1,0 1 1,0-1-1,0 1 1,-1-1 0,1 1-1,0 0 1,0-1-1,-1 2 1,-5 4 3,1 0 0,1 1 0,-1-1-1,1 1 1,-6 9 0,-26 47-1,5 9-3,25-51 0,-7 30 0,2 24 0,11-51 0,1 34 0,2-34 0,9 40 0,-3-35 0,12 33 1,-10-39 1,1 0-1,2-1 1,0 0-1,17 22 1,-13-27 6,10 4 3,35 19-1,-42-33 24,8-2-7,46 3 0,-53-11 47,89-32 34,-88 22-7,84-80 54,-87 70-14,-1-3-57,0-1 0,-2 0 0,23-52 0,-13 14 127,24-92 1,-36 83-168,-10 44 56,-2 2-43,1-7 23,-1-56 0,-9 19 35,7 71-109,-1-1 0,1 0 0,-1 1 0,1 0 0,-1-1 0,0 1 1,1-1-1,-1 1 0,0 0 0,0-1 0,0 1 0,0 0 0,0 0 1,0 0-1,0 0 0,0 0 0,-1 0 0,1 0 0,0 0 0,-1 0 1,1 1-1,-3-2 0,2 1 2,-4 1 40,-1 3-24,3-2-20,-1 0-1,1 1 1,0 0 0,0 0 0,0 0-1,0 1 1,0-1 0,1 1-1,-1 0 1,1 0 0,-1 0-1,-2 5 1,-28 31 8,-8 22-9,23-27-6,1 0 0,2 2 0,1 0 0,-14 52 0,15-17-2,11-40-15,-2 141-8,7-138 9,0-14 11,-1-1 3,1-2-1,0 1 1,2 0 0,0 0-1,11 30 1,-5-27-6,19 30-1,-19-42-14,-1-4 12,0 0 1,1-1-1,-1 0 1,1-1-1,0 1 1,0-2-1,1 0 1,-1 0-1,16 0 1,12-5-1496,-1-1-5991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4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4128,'0'0'201,"18"-1"535,240-22 473,-227 21-5235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42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7264,'4'-3'17,"1"1"-1,0 0 1,0 0 0,0 0 0,0 1 0,0 0 0,0 0 0,1 0-1,5 0 1,-2 0 7,7-2 59,1 1-1,0 1 1,25 1 0,27 0 283,-11-3-188,2 0 305,113 6 0,-140 3-1414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4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9592,'24'8'-63,"-8"-4"43,-4-1 13,1-1 0,0 0 0,24 1 0,113-3-14,-30-7-99,-41 1 92,-48 2-52,150-42-1079,-80 14-4154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43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9416,'30'10'100,"3"2"473,67 14-1,-85-23-506,-9-2 8,0 0-1,-1 0 0,1-1 1,0 0-1,-1 0 1,11-1-1,-1-1 101,-1 0-1,0-1 1,1 0-1,-1-1 1,-1-1-1,23-10 1,-26 9-126,-7 4-17,1 0 0,-1 0 0,0 0 0,0-1 0,0 1 0,5-6 0,4-5 146,20-25-1,-29 33-142,1 0-1,-1-1 1,0 1-1,0-1 1,-1 0-1,0 1 1,0-1-1,0 0 0,1-10 1,-3 13 13,0-3 3,0 5-19,-2 4-6,-24 52-5,9-8-18,-10 73-4,27-120 2,-5 29-5,1 1-1,-1 54 1,4-24-24,3 192-180,0-200 98,-2-50 78,-3 0-1,0 0 28,-1 1-1,0-1 1,0 0-1,0-1 1,0 1-1,0-1 1,0 0-1,0 0 0,-6 1 1,0 0 1,6-2 1,0 1 0,0-1 1,0 0-1,0 0 0,0-1 0,0 1 0,-5-2 0,-169-38-149,145 34 82,31 5 38,2 0 29,0 0 1,1 0-1,-1 0 1,1 0-1,-1 0 1,1 0 0,0 0-1,-1 0 1,1 1-1,0-1 1,0 0 0,0 0-1,-1 0 1,1 1-1,0-1 1,0 0-1,0 1 1,0-1 0,0 1-1,0-1 1,0 1-1,1 0 1,-1-1-1,0 1 1,2 0 0,27-7 5,-29 7-6,57-12-23,-1 4 25,4 1 2,3-1 1,-55 7-2,195-31 45,-134 13-1551,-1 0-6046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4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 10848,'0'0'0,"0"8"144,0 3 8,0 2 0,-5 8 8,-6 14-160,-1 5 0,-3 11 0,-1-2-8112</inkml:trace>
  <inkml:trace contextRef="#ctx0" brushRef="#br0" timeOffset="1">253 575 9416,'0'0'0,"-5"15"0,-5 30 64,-8 12 8,-8 6-56,-5 8 8,-5 10-24,-3-11-72,-5-28 72,1-1-6664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5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9952,'0'0'0,"8"1"0,2 8-112,1 2 112,4-1-344,6-3 344,1 0-6648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4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550 330 1624,'2'-9'-15,"2"1"69,-2-1 0,1 1 1,-1-1-1,0 0 1,-1 0-1,0 0 1,-1 0-1,0-15 1,-1 15-6,-10-29 420,-2 7 18,-1 2 0,-27-41 1,20 40-339,12 21 152,6 7-266,0 1 0,0 0-1,0-1 1,-1 1 0,1 0 0,0 1 0,-1-1-1,1 0 1,-1 1 0,1 0 0,-1 0-1,-5 1 1,3 0 16,0 0-1,0 0 1,0 1 0,0 0-1,0 0 1,0 1 0,-9 5 0,3-1-15,-31 23 165,-44 51 23,71-61-63,1 7-83,1 2 0,-14 38-1,21-36 98,-10 147 68,18-141-102,0-27-102,4 33 76,1-1 0,21 73 0,15 56 137,-36-137-64,6 117 72,-11-144-227,-1-1 0,0 1-1,0-1 1,-1 1 0,0 0-1,0-1 1,-2 7 0,-1 3 5,-9 27 14,12-40-38,0 1 0,-1-1 0,0 1 1,0-1-1,0 0 0,0 0 0,0 0 0,0 0 0,-1-1 0,0 1 1,1-1-1,-1 1 0,0-1 0,0 0 0,0 0 0,-6 2 0,5-1-2,-4 1-24,0-1-1,0 1 1,0-1-1,0-1 1,0 1-1,-16 1 1,3 0-793,-27 7-4168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26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0 310 8248,'7'-35'77,"-6"26"-34,0 0 0,1 1 0,4-15 0,1 5 115,0 1 1,1 0-1,1 1 1,12-18-1,-21 34-137,1-1 0,-1 1-1,1-1 1,0 1 0,-1-1 0,1 1-1,-1 0 1,1-1 0,0 1 0,-1 0-1,1 0 1,0-1 0,0 1 0,-1 0-1,1 0 1,0 0 0,0 0 0,-1 0-1,1 0 1,0 0 0,-1 0 0,1 0 0,0 0-1,0 1 1,-1-1 0,1 0 0,0 0-1,-1 1 1,2-1 0,12 9 31,-14-9-36,4 3 39,0 1 0,0-1 0,0 1 0,-1 0 0,1 0 0,-1 1 0,0-1 0,-1 1 0,1-1 0,-1 1 0,2 5 0,0-3-5,3 7 39,-1-1 0,0 1 0,-1 0 0,-1 0 0,0 0 0,-1 1 0,0-1 0,-1 1 0,-1 0 0,0 16 0,-2-23-49,0 1-1,0-1 1,0 1 0,-1-1-1,0 0 1,-1 0 0,-3 9-1,2-7-11,2-7-3,1 1 0,0-1 0,-1 0 0,1 0 1,-1 0-1,0 0 0,-4 5 0,-13 22 305,18-28-218,1-2-106,-1 0 0,1 0 0,-1-1 1,1 1-1,-1 0 0,1-1 0,-1 1 0,1 0 0,-1-1 0,1 1 0,0-1 1,-1 1-1,1 0 0,0-1 0,-1 1 0,1-1 0,0 1 0,-1-1 1,1 1-1,0-1 0,0 1 0,0-1 0,0 0 0,0 1 0,-1-1 1,1 1-1,0-1 0,0 1 0,0-1 0,0 0 0,0 1 0,1-2 1,1-23 76,-2 22-82,1-11 11,-1 8 1,1 0-1,-1 0 1,1 0-1,1 0 1,2-8 0,17-43 143,44-82 0,-52 112-48,0 2 0,2 0 1,31-39-1,2 1 88,-48 62-187,1 0 0,0 1 0,0-1 1,-1 0-1,1 0 0,0 1 0,0-1 0,0 1 1,-1-1-1,1 1 0,0-1 0,0 1 0,0 0 1,0-1-1,0 1 0,0 0 0,0 0 0,0-1 1,0 1-1,0 0 0,0 0 0,0 0 0,0 0 1,0 1-1,0-1 0,0 0 0,0 0 0,0 1 1,0-1-1,0 0 0,0 1 0,0-1 0,0 1 1,0-1-1,0 1 0,-1-1 0,1 1 0,0 0 1,0 0-1,-1-1 0,1 1 0,0 0 0,-1 0 1,1 0-1,-1 0 0,1-1 0,-1 1 0,1 2 1,3 8 19,0-1 1,-1 1 0,0-1 0,-1 1 0,-1 0 0,1 20 0,-5 58 42,2-73-41,-1-1 0,-6 19 0,5-20-17,0 0 0,-2 21 0,3-4 3,0 0 1,4 38 0,-1-64-17,0 1-1,1 0 1,0-1 0,-1 1-1,4 5 1,-3-8-90,0 0 0,0 0 0,0 0 0,1 0 1,-1-1-1,1 1 0,-1-1 0,1 0 0,0 0 0,0 0 0,0 0 1,0 0-1,0 0 0,0-1 0,1 0 0,-1 0 0,1 0 0,-1 0 0,6 1 1,30 9-8832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4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7448,'61'0'32,"64"0"2,-98 0-24,31 0 4,75 9 0,31 1 155,-163-10-161,1 0-1,0 0 1,-1 1-1,1-1 1,-1 1-1,1-1 1,-1 1-1,1 0 1,-1 0-1,0-1 1,1 1-1,-1 0 1,0 0-1,1 0 1,-1 0-1,0 1 1,0-1-1,0 0 1,0 0-1,0 1 1,0-1-1,-1 1 1,1-1-1,1 3 1,1 4 14,0 1 0,0-1 0,2 11 0,-1-4-2,-4-13-18,1 1 0,-1-1 0,1 0 1,0 0-1,0 0 0,0 0 0,0 0 0,0-1 0,1 1 0,-1 0 1,0 0-1,1-1 0,0 1 0,-1-1 0,1 1 0,0-1 0,-1 0 0,1 1 1,0-1-1,0 0 0,0 0 0,0-1 0,0 1 0,3 0 0,19-1 1,10-9 2,5-8-3,0-4-2,-4-5 1,-30 22 2,1 0 0,-1-1 0,-1 0 0,1 0 0,-1 0 0,0-1 0,0 1 0,0-1 1,-1 0-1,0 0 0,0 0 0,0 0 0,2-9 0,-5 11 1,1 1 1,-1-1 0,0 1 0,0 0-1,0-1 1,0 1 0,0-1 0,-1 1-1,0-1 1,0 1 0,0 0-1,0-1 1,0 1 0,-1 0 0,1 0-1,-1 0 1,0 0 0,0 0-1,0 0 1,0 0 0,0 1 0,-1-1-1,-4-3 1,-2 3 63,0 2-38,1 1 1,0 0-1,0 1 1,0-1-1,0 2 0,0-1 1,0 1-1,0 0 0,1 1 1,-1-1-1,1 2 0,-10 4 1,9-3-5,5-3-4,0 0-1,0 0 1,1 0-1,-1 1 1,0-1-1,1 1 1,-1-1-1,-2 6 1,-24 33 228,28-38-234,0-1 1,-1 1 0,1-1 0,0 1-1,0 0 1,0 0 0,1 0 0,-1-1-1,1 1 1,-1 0 0,1 0 0,0 0-1,0 0 1,1 0 0,-1 0 0,1 4-1,5-1 98,1-1-51,-2-1-44,1-1-1,-1 0 1,0 0-1,1 0 1,0 0-1,0-1 0,0 0 1,0 0-1,9 1 1,40 5 88,94 1 0,-140-10-121,0 0-1,0-1 0,0 0 1,0 0-1,-1-1 1,1 0-1,-1-1 0,13-7 1,-8 4-37,-10 6-11,5-2-52,0 0 0,-1-1 1,0 0-1,1 0 0,-1-1 0,0 0 0,-1 0 0,0-1 0,1 1 0,-2-1 1,9-10-1,26-40 35,-15 24 74,4 2 5,3 3 1,-20 20 5,0 0 0,1 0-1,0 1 1,0 0 0,1 2 0,0-1 0,-1 2-1,21-4 1,-31 7 0,1 0 0,0-1-1,-1 2 1,1-1 0,0 0 0,-1 1 0,1 0-1,0-1 1,3 3 0,0-1 0,-6-2-4,0 1 0,0-1 0,0 0 0,0 1 0,-1-1 1,1 1-1,0 0 0,0-1 0,0 1 0,0 0 0,-1-1 0,1 1 0,0 0 0,-1 0 0,1 0 0,-1 0 0,1-1 1,-1 1-1,1 0 0,-1 0 0,1 0 0,-1 1 0,1 2 3,7 19 6,-8-12 17,-2-1-18,-1-1-1,0 1 0,-1-1 1,0 0-1,-1 0 1,0-1-1,-8 12 1,-55 62 50,50-62-52,8-10 5,3-3-7,1-1 1,0 2-1,0-1 1,0 0-1,1 1 0,0 0 1,1 1-1,-8 16 1,-9 66 35,21-71-27,0-12-9,1 0-4,0 1 1,0-1-1,1 0 0,0 0 1,0 0-1,1 0 1,0 0-1,0 0 0,1 0 1,5 7-1,0-4 2,-1-1 0,2 0 0,12 12 0,-8-16 3,11-2-4,51 2 0,-52-8-8,13-5-510,60-21-1,-30 2-4630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 6728,'-18'10'0,"-20"16"16,-50 46 10,68-52 29,-76 118 30,78-106-10,-48 127 32,57-130-47,3 12-18,-3 47 0,12-65 19,8 17 19,2-1 0,33 71 0,-41-102-49,0 0 0,1 0-1,-1-1 1,1 0 0,1 0-1,-1-1 1,8 7 0,-10-10-84,0-1-1,0 1 1,0-1 0,0 1 0,0-1 0,0-1-1,1 1 1,-1 0 0,1-1 0,-1 0 0,1 0 0,-1 0-1,1-1 1,0 0 0,6 0 0,10-2-4447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4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18 471 4488,'8'33'101,"-2"1"0,-2 0 0,0 60 0,-10 37 60,4-107-117,-1 10-28,-20 187 271,20-199-156,1-13 0,2-30-33,0-31-725,0-6-2586</inkml:trace>
  <inkml:trace contextRef="#ctx0" brushRef="#br0" timeOffset="1">112 7 6456,'0'-1'-7,"0"-5"4,2 18-14,0 0-1,1 0 0,0-1 1,10 23-1,-9-23 6,-2-4-38,1-2-1,0 1 0,0 0 0,0 0 0,1-1 0,-1 0 0,2 0 0,5 6 1,-2-1-404,15 17-2973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4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64 7536,'147'-24'-320,"-115"21"238,122-26-1520,-129 22-1898</inkml:trace>
  <inkml:trace contextRef="#ctx0" brushRef="#br0" timeOffset="1">1 425 3592,'1'4'6,"0"-1"0,0 1 0,0 0-1,1 0 1,0-1 0,0 1 0,0-1 0,0 1 0,0-1 0,1 0 0,3 3 0,-2-2 4,1-1 1,-1 0 0,1-1 0,0 1 0,0-1 0,0 0-1,10 3 1,1 0 0,38 8 101,72 2 40,-100-16 49,223-40 29,-210 31-2957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4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 10584,'-1'1'-87,"-5"6"-30,5-6 807,1-2-327,0-7-27,1 5-121,2-5-61,-2 5-115,4-2-1471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4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67 122 6280,'-22'10'17,"21"-9"-2,-1 1-2,-2 2-13,4-4 0,-1 1 0,1-1 0,0 1 0,-1-1 0,1 1 1,0-1-1,-1 1 0,1-1 0,-1 1 0,1-1 0,-1 0 0,1 1 1,-1-1-1,1 0 0,-1 1 0,1-1 0,-1 0 0,1 0 0,-1 1 1,1-1-1,-1 0 0,0 0 0,1 0 0,-2 0 0,-10 1-24,10-1 18,8-17 77,3-11 137,22-57 893,-31 84-906,1-6-69,-1 7-112,0 0-1,0 0 1,1-1 0,-1 1 0,0 0 0,0 0 0,0-1 0,0 1 0,0 0 0,0 0 0,0-1-1,0 1 1,0 0 0,0-1 0,0 1 0,0 0 0,0 0 0,0-1 0,0 1 0,0 0 0,0-1-1,-1 1 1,1 0 0,0 0 0,0-1 0,0 1 0,0 0 0,-1 0 0,1 0 0,0-1 0,0 1-1,0 0 1,-1 0 0,1 0 0,0-1 0,0 1 0,-1 0 0,1 0 0,0 0 0,0 0 0,-1 0-1,1 0 1,0 0 0,0 0 0,-1 0 0,1-1 0,0 1 0,-1 0 0,-2 5 187,2-4-185,-4 10 49,1 0 0,1 1 0,0 0 1,0-1-1,1 1 0,-1 15 0,-17 171 204,17-145-75,5 251 74,0-239-87,-3 292-1190,-4-162-5151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5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5744,'0'0'0,"14"48"-56,-13-15-304,-1-2 360,0 2-3520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55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 6192,'-12'21'21,"-16"19"135,-42 44 28,52-68-177,-33 22-1,-14 6-4,34-27-1,0-1 0,-38 12-1,64-25 3,0-1 0,0-1 0,0 1 0,0-1 0,0 1 0,0-2 0,0 1 0,0 0-1,-7-1 1,-2-1 2,-32-4-748,1-3-2990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55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7000,'6'47'-15,"-5"3"14,-3 13 1,-6 6 0,-3-1 0,1-8 0,2-9 0,3-9 1,3-18-44,2-18-30,0 1 0,-1-1 0,1 0 0,-1 0 0,-1 1 0,1-1 0,-1 0 0,0 0 0,-5 9 0,0-7-3907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5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0 4664,'0'0'248,"-2"4"-152,-80 131 248,74-122-337,4-7 3,-1 0-1,1 0 1,-1-1 0,-8 8 0,-20 16 111,-64 41 0,89-65-98,7-4 8,-1 0-20,1-1-1,0 1 0,-1 0 0,1-1 0,-1 1 0,1 0 0,0 0 0,0 0 0,-1 0 1,1 0-1,0 1 0,0-1 0,0 0 0,0 0 0,0 1 0,0-1 0,1 1 0,-1-1 0,0 0 1,1 1-1,-1-1 0,1 1 0,0 0 0,-1 1 0,1-1 3,0-1 0,1 1 0,-1-1 0,0 1 0,1 0 0,-1-1 0,1 1 0,-1-1 0,1 1 0,0-1 0,0 0 0,0 1 0,0-1 0,0 0 0,0 1 0,0-1 0,0 0 0,0 0 0,0 0 0,3 2 0,34 16 128,-23-13-55,196 71 403,-185-70-409,0 0 0,0 2-1,31 14 1,16 10-881,-35-15-3359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26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0 8520,'1'3'14,"0"0"0,0 0 1,0 1-1,0-1 0,-1 0 0,0 0 1,1 1-1,-1-1 0,0 0 1,0 1-1,-1-1 0,0 6 0,-1-3 25,-1-1 0,1 1-1,-1 0 1,0-1-1,-6 10 1,-23 27 176,-39 49 10,47-61-70,1 1 0,-29 53 1,22-31-15,-125 234 263,148-267-224,4-3-70,0 1 1,2-1-1,0 1 1,0 0-1,2-1 1,2 20-1,9-5-6,-5-22 164,-3-6-228,0-1 0,1 0 0,0 0 1,0-1-1,-1 1 0,1-1 0,1 0 0,-1-1 0,0 1 0,0-1 0,1 0 1,-1 0-1,1-1 0,-1 1 0,1-1 0,-1 0 0,0-1 0,1 0 0,9-2 1,2 2-5,-11 0-6,0 0 0,0 0 0,0 0 0,0-1 1,-1 0-1,1 0 0,9-5 0,11-5-467,-1-2 0,39-26 0,-6-4-7309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5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8792,'0'1'17,"1"4"0,-1-3-19,39-2 23,25 3 46,80 4 11,32 2-974,-104-5-4430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4:5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10224,'0'0'0,"15"6"0,23 9 16,24 3 0,28 1 8,7-5 0,-7-6-24,-16-8 0,-30-7 0,0 0-7248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0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747 134 3592,'0'0'128,"1"-4"-21,-1 2-116,1-1 71,-1 1 0,1-1-1,-1 1 1,0 0 0,0-1 0,0 1 0,0-1 0,0 1 0,-1-1 0,1 1 0,-1 0 0,1-1-1,-1 1 1,0 0 0,0-1 0,0 1 0,0 0 0,0 0 0,-4-4 0,0 0 21,-1-1 0,0 2 0,0-1-1,0 0 1,-1 1 0,0 0 0,0 1 0,-1 0 0,1 0 0,-10-4 0,4 2-45,9 5-17,0-1 0,0 0 0,0 1 0,0 0 0,0 0 0,0 0 0,0 1 0,-1-1 0,-6 1 0,-15 0 69,0 1 1,-1 1 0,1 1-1,0 1 1,-36 12 0,42-10-67,-57 25 112,-57 31 52,107-48-127,1 1 0,0 1 1,-31 26-1,45-28 66,8-7-98,1 0 0,0 0-1,0 1 1,0-1 0,-2 16 0,5-22-25,0-1 1,0 0-1,-1 1 0,1-1 1,0 1-1,0-1 0,0 1 1,1-1-1,-1 0 0,0 1 1,0-1-1,0 1 0,0-1 1,0 0-1,0 1 0,1-1 1,-1 1-1,0-1 0,0 0 0,1 1 1,-1-1-1,0 0 0,0 1 1,1-1-1,10 11 34,-1-1-1,2-1 1,19 14 0,-12-13 43,11 0-22,47 9 1,-56-18 21,13-6-14,43-10-1,-54 6 89,-9 2-77,2 0-19,-1 0 0,0-2-1,0 0 1,-1 0 0,21-19 0,-14 8 98,0 0 0,-1-1 1,-1-1-1,-1-1 0,23-38 1,-8-5 364,-32 64-427,-4 6 4,-5 10-34,1 1 0,-9 26 1,15-37-60,1-1 0,-1 1 1,1-1-1,0 1 0,0 0 1,0-1-1,1 1 1,0-1-1,-1 1 0,1-1 1,0 0-1,0 1 0,1-1 1,2 5-1,-2-3 0,2 3 3,0 0 0,0-1 0,1 1 1,0-1-1,1 0 0,-1 0 0,11 9 0,4-2-7,-13-10-217,-1-1 0,1-1 1,-1 1-1,1-1 0,11 2 1,11 2-6226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0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0 7984,'0'0'0,"10"19"16,-2 11 8,3 19 0,-4 3 8,-7 2-32,-3-6 0,-1-6 0,0 2-5584</inkml:trace>
  <inkml:trace contextRef="#ctx0" brushRef="#br0" timeOffset="1">198 504 4848,'-23'49'57,"-46"99"285,38-93-164,17-30 13,-2-2 0,-26 32 0,39-53 307,7-4-372,14-8-852,5-4-3034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0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123 374 8160,'-1'30'21,"-8"43"0,6-54-9,-9 83 55,9-77-57,0 40 187,8 106 603,-5-171-806,0 2-71,0 0 1,1 0-1,-1 0 0,0 0 0,1-1 0,0 1 0,-1 0 0,1 0 0,0 0 1,0 0-1,1 2 0,5 4-5443</inkml:trace>
  <inkml:trace contextRef="#ctx0" brushRef="#br0" timeOffset="1">0 57 8072,'5'-56'561,"-3"56"-274,-1 0-275,0 0 0,0 0 0,0 0 0,0 0 0,0 0 0,0 0 0,0 0 0,0 0 0,0 0 0,0 0 0,-1 1 0,1-1 0,0 0 0,0 1 0,1 0 0,26 21 165,-9-7-119,26 18 0,-31-25-50,36 18 20,67 24-1101,-52-25-4447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0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5024,'-3'5'0,"-1"1"0,1-1 0,1 1 0,-1 0 0,-2 10 0,3-4 0,-11 39 0,-10 72 32,16-83-16,-28 200 382,34-224-130,0 1 0,1 0 0,5 30 0,-2-21 54,-3-24-82,-1 0 0,-5 7-1036,-1 2-3424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03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0 654 7352,'13'2'57,"-1"0"0,0-1 0,0-1 0,1 1 0,-1-2 0,0 0 0,0-1 1,21-5-1,16-1 93,57-5 163,-58 5-103,0-3 1,84-30-1,-70 9-154,-39 17 64,-11 5-69,0 2-27,0-2 1,-1 1-1,0-1 1,-1-1 0,0 0-1,-1-1 1,12-18 0,25-65 80,-44 92-104,-1 0 1,0 0-1,0 0 1,0 0-1,0 0 1,0-1-1,-1 1 0,0 0 1,1 0-1,-1-1 1,-1-3-1,1-3 2,0 6-4,0 0 1,0 0-1,0 1 0,-1-1 1,1 0-1,-1 0 0,0 1 1,0-1-1,-1 1 0,1-1 1,0 1-1,-1-1 0,0 1 1,0 0-1,-3-4 0,4 7-2,1-1 0,-1 1-1,1 0 1,-1-1 0,0 1-1,1 0 1,-1 0-1,0 0 1,0 0 0,1 0-1,-1 0 1,0-1 0,1 2-1,-1-1 1,0 0-1,0 0 1,1 0 0,-1 0-1,0 0 1,1 1 0,-1-1-1,0 0 1,1 0-1,-1 1 1,1-1 0,-1 1-1,0-1 1,1 0 0,-1 1-1,1-1 1,-1 1 0,1-1-1,-1 1 1,1 0-1,-1 0 1,-5 6-18,1 0-1,0 0 1,0 0 0,0 1-1,1-1 1,0 1 0,1 0-1,0 0 1,0 1 0,-2 8-1,1 0 7,-9 46-120,-32 197-204,42-246 234,-1 0 0,-1 0 0,0 0 1,-1-1-1,-1 1 0,0-2 0,0 1 0,-16 19 0,19-26-126,-14 20-4655</inkml:trace>
  <inkml:trace contextRef="#ctx0" brushRef="#br0" timeOffset="1">455 696 7176,'0'0'0,"11"-1"0,15-6 80,17-4 0,18-4-72,18-1 8,18-2-16,1-9-48,-17-14 48,-2 0-5008</inkml:trace>
  <inkml:trace contextRef="#ctx0" brushRef="#br0" timeOffset="2">1192 1 5752,'14'180'153,"-14"-141"-145,-22 177 20,13-169 40,-68 201 52,73-237-78,0-1 0,0 0 0,-7 10 0,-61 103 130,-15-6-83,47-73 185,-205 178-762,106-108-3592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04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0 9776,'-6'2'48,"-106"32"118,65-22-140,43-11-18,-1 0 1,1 1 0,-1-1 0,1 1 0,0 0-1,0 0 1,-4 3 0,-1 1 1,-16 14-1,15-4-4,10-2-3,2-10-3,0 0 1,0-1-1,1 1 1,-1-1 0,1 0-1,0 0 1,0 0-1,0 0 1,0 0 0,0-1-1,0 1 1,5 1-1,40 23-3,-46-26 4,39 16-7,-31-13 5,0 0-1,-1 1 0,0 0 0,13 9 0,24 17-8,-46-30 11,1-1 0,-1 0 0,0 1-1,1-1 1,-1 1 0,1-1 0,-1 1 0,0-1-1,0 1 1,1-1 0,-1 1 0,0-1 0,0 1-1,1-1 1,-1 1 0,0 0 0,0-1-1,0 1 1,0-1 0,0 1 0,0 0 0,0-1-1,0 1 1,0-1 0,0 1 0,0 0 0,-1-1-1,1 1 1,0 0 0,-1 1 0,1 0 0,-1 1 0,0-1 0,0 0 0,0 1 0,-1-1 0,1 0 0,-3 4 0,-25 23 0,-18 4 1,12-13 11,0-2 0,-66 23 0,84-36-12,2 0 25,-1 0 1,1 1-1,-16 9 0,27-12 29,-1 2 7,5-4-58,0-1-1,0 0 1,0 0-1,0 1 1,-1-1 0,1 0-1,0 0 1,0 1-1,0-1 1,0 0 0,0 0-1,0 1 1,0-1-1,0 0 1,0 0 0,0 1-1,0-1 1,1 0-1,-1 0 1,0 0 0,0 1-1,0-1 1,0 0-1,0 0 1,0 1 0,0-1-1,1 0 1,-1 0-1,0 0 1,0 1 0,0-1-1,1 0 1,-1 0 0,0 0-1,0 0 1,1 1-1,11 6 15,-8-4 10,78 49 48,-77-49-70,0 1 0,0 1 1,-1-1-1,1 0 0,-1 1 1,0 0-1,0 0 0,-1 0 1,0 1-1,1-1 0,-2 1 1,1 0-1,2 9 1,0 3 12,-2 0 0,0 0 0,0 32 1,5 147 71,-8-176-86,0-14-1,1 0 0,-1 0 0,1 0 0,1 0 0,3 13 0,32 88-1259,-13-50-5104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04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6456,'-4'41'216,"7"-38"-96,10 6-7,-8-6-69,0 0 0,1 0 0,-1 0 0,1 0 0,0-1 0,0 0 0,6 1 0,42 8 486,66 4 0,-15-4 53,-99-11-242,3 0 71,-5 0-8,3 1-8,-7 0-379,1-1 0,-1 0 0,0 0-1,1 0 1,-1 0 0,0 1 0,0-1 0,1 0 0,-1 0 0,0 1 0,0-1-1,1 0 1,-1 0 0,0 1 0,0-1 0,0 0 0,0 1 0,1-1 0,-1 0-1,0 1 1,0-1 0,0 0 0,0 1 0,0-1 0,0 0 0,0 1-1,0-1 1,0 0 0,0 1 0,0-1 0,0 1 0,0-1 0,0 0 0,0 1-1,0-1 1,0 0 0,-1 1 0,-3 11 50,4-11-32,-1 1 14,-1 0 0,1 0 1,-1 0-1,1 0 0,-1 0 1,0-1-1,0 1 0,0-1 1,0 1-1,0-1 0,0 1 1,-5 1-1,-27 19 530,33-21-565,0 0 0,-1 0 1,1 1-1,0-1 0,1 1 1,-1-1-1,0 1 1,0-1-1,1 1 0,-1-1 1,1 1-1,-1 0 0,1-1 1,0 1-1,-1 0 1,1-1-1,0 1 0,0 0 1,0-1-1,1 1 0,-1 0 1,0 0-1,1-1 0,0 4 1,2 5 43,1 0 1,10 18-1,-6-10-36,-1-5-13,8 31 42,-7-6-26,-3 1 1,3 67 0,-10-42-23,-2-7-3,-4-11 0,7-38-2,-2 0 1,1 1 0,-2-1-1,1 0 1,-1-1 0,0 1-1,0 0 1,-1-1 0,0 0-1,0 0 1,-1-1 0,-10 10-1,13-14 1,-1 0 0,1 0 0,-1 0 0,0 0 0,0-1 0,1 1 0,-1-1 0,0 0 0,0-1 0,0 1 0,0-1 0,-1 1 0,-5-2 0,5 2-1,2-1 2,0 0-1,0 0 1,0 0-1,1 0 1,-1 0-1,0 0 1,0-1-1,1 1 0,-1-1 1,-4-1-1,-3-2 1,5 3 0,1 0 0,-1-1 0,1 1 0,-1-1 0,-5-4 0,9 5 0,0 1-1,0-1 1,-1 0 0,1 0 0,0 0 0,0-1 0,1 1 0,-1 0 0,0 0 0,0 0 0,0-1-1,1 1 1,-1 0 0,1-1 0,-1 1 0,1-1 0,0 1 0,-1-1 0,1 1 0,0 0 0,0-1-1,0 1 1,0-1 0,0 1 0,0-1 0,1 1 0,-1-1 0,0 1 0,1-2 0,2-6-1,1 0-1,0 0 1,10-14 0,-3 3 1,28-54-1554,3-1-6212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0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29 919 9504,'-9'9'4,"8"-7"16,-2 0 0,-6 7 21,6-6 147,-1 1 59,19-18 339,-9 9-505,0-1 1,-1 1-1,0-1 1,6-10-1,105-171 964,-96 154-1042,-4 8 204,-5 10-116,2-4-28,1 1 1,0 0-1,2 2 0,28-26 1,29-11 108,-70 51-166,-1 2 0,1-1 0,0 0 1,-1 0-1,1 1 0,0-1 0,-1 1 1,1 0-1,0 0 0,0 0 0,-1 0 0,1 0 1,0 1-1,0-1 0,-1 1 0,1 0 1,-1 0-1,1 0 0,-1 0 0,5 2 1,-4-1 0,8 6 27,-5-2-30,0 0 0,-1 1 1,0 0-1,0 0 0,0 0 0,-1 1 1,-1-1-1,1 1 0,-1 0 1,0 0-1,-1 0 0,2 9 1,10 43 8,0 10-10,-8-32-7,-5-25 1,1 0-1,0 0 1,1 0-1,0-1 1,1 1-1,6 14 1,-8-26-1,-1 0 1,0 1 0,1-1-1,-1 0 1,1 0 0,-1 0 0,1 0-1,-1 0 1,1 0 0,0 0-1,0 0 1,-1-1 0,1 1 0,0-1-1,0 1 1,0-1 0,0 0-1,-1 0 1,1 0 0,0 0 0,0 0-1,0 0 1,0 0 0,2-1-1,39-11-34,-40 11 41,9-4-23,-1 1 0,1-2-1,-1 1 1,15-12 0,-14 10 8,-9 5 4,0 0 0,0 1 0,0-1 0,0-1 0,0 1 0,-1 0 0,1-1 0,-1 1 0,0-1 0,3-4 0,4-5-4,32-45-28,56-85 0,-79 118 39,-5 15 1,-11 9 0,-1 0 0,0-1 0,0 1 0,0 0 0,0 0 0,0 1 0,0-1 0,0 0 0,1 0 0,-1 0 0,0 1 0,0-1 0,2 1 0,19 15 0,-13-11 0,30 30 0,-33-30-1,-3-2-1,0 0 0,0 0 0,0-1 0,0 1 0,0-1 0,1 0 0,5 3 0,-8-5 2,1 1-1,-1-1 1,1 0-1,-1 0 0,1 0 1,-1 0-1,1 0 1,-1 0-1,1 0 0,-1 0 1,1-1-1,-1 1 1,1-1-1,-1 1 0,1-1 1,-1 1-1,1-1 1,-1 0-1,0 0 0,0 0 1,1 0-1,-1 0 1,2-2-1,1 0 0,1 0 0,-1-1 0,0 0 0,0 0 0,-1 0 0,1 0 0,-1-1 0,0 1 0,0-1 0,0 0 0,-1 1 0,0-1 0,0-1 0,0 1 0,0 0 0,-1 0 0,0-1 0,0 1 0,0-1 0,-1 1 0,0-1 0,0 1 0,0 0 0,-2-10 0,1 10 1,0 0 0,0 0 0,0 1 0,0-1 0,-3-5 0,2 6 0,0 1 0,0-1 0,0 1 0,0 0 0,-1-1 0,-4-3 0,5 5 0,-1-1 0,1 1 0,-1 0 0,0 0 0,0 1 1,0-1-1,-6-2 0,6 3 0,-1 0 1,1 0 0,0 1-1,-1-1 1,1 1-1,0 0 1,-1 0-1,1 0 1,-4 0-1,2 1 1,0 1-1,0-1 0,0 1 1,0-1-1,0 1 1,-8 5-1,3-1 1,2 0 1,-1 1-1,-15 13 0,10-4 0,-26 33 0,24-24-2,2 0 1,0 1 0,-18 53-1,31-76 0,0 0 1,0 0-1,1 0 0,-1 0 0,0 0 0,1 0 0,0 5 1,0 12-3,1 0 0,1 0 1,1-1-1,7 27 0,-10-45 1,0 1 0,1-1 1,0 1-1,-1-1 0,1 1 0,0-1 0,-1 0 0,1 1 0,0-1 0,0 0 0,0 0 0,0 0 1,2 2-1,24 20-20,54 36 0,-54-46-37,125 30-22,-119-38 2,141-4-22,-138-5 42,119-29-16,-130 24 29,-9-1 30,0-1 0,0 0 1,25-24-1,-28 16-16,-11 16 28,5-12-5,0 0 1,-1 0-1,0 0 1,-1-1-1,-1 0 1,4-31-1,-2-19-8,-4-69 1,-9 95 16,7 38 0,-1 0 0,0 0 0,0 0 0,0 0 0,0 0 0,0 0 0,-1 0 0,1 0 0,0 1 0,-1-1 0,0 0 1,1 1-1,-1 0 0,0-1 0,0 1 0,0 0 0,-2-2 0,-3 3 8,-1 4-4,0 0 0,0 0 0,1 1 0,-11 7 0,8-1 24,7-6-20,-3 3-3,2-1 0,-1 1 0,1-1 0,0 1 0,1 1 0,-1-1 0,2 0 0,-1 1 0,1 0 0,-1 12 0,-14 175 48,16-177-51,1-11 0,-1 0-1,0 0 1,0 0 0,-3 9 0,-8 25 4,8-33-5,0 0-1,-11 16 1,-14 13-1,-6-10 0,24-22-1,0 0 1,0-1 0,-24 8-1,33-13 1,1 1 0,-1-1-1,1 1 1,-1-1 0,1 0-1,-1 1 1,1-1 0,-1 0-1,1 0 1,-1 0 0,0 0-1,1-1 1,-1 1 0,1 0-1,-1-1 1,1 1 0,-1-1-1,-1 0 1,-2-1 0,3 1 0,-1 0 0,1 0 0,-1-1 0,1 1 0,0 0 0,0-1 0,0 0 0,-1 1 0,-1-3 0,2 0 0,0 1 0,0 0 0,0 0 0,0-1 0,1 1 0,-1-1 0,1 1 0,0-1 0,0 0 1,1 1-1,-1-1 0,1 0 0,-1 0 0,1-5 0,4-5 8,-4 14-8,7-16 9,1 0 1,1 0-1,0 1 0,23-26 1,70-82 26,-19 26 10,-61 69-42,31-32 15,-13 18 0,-11 13-15,-27 27-4,0 1-1,0 0 1,0 0 0,0 0 0,0 0 0,0 0 0,1 0 0,-1 0 0,0 1 0,0-1 0,1 1 0,-1 0 0,0-1 0,1 1 0,-1 0 0,0 0-1,1 1 1,2 0 0,-4-1 0,-1 0 0,1 0 0,-1 0-1,0 0 1,1 0 0,-1 0 0,1 0 0,-1 0-1,0 1 1,1-1 0,-1 0 0,0 0 0,1 0-1,-1 1 1,0-1 0,1 0 0,-1 0-1,0 1 1,0-1 0,1 0 0,-1 1 0,0-1-1,0 0 1,1 1 0,3 6-1,1-1 0,-1 0-1,0 1 1,-1 0 0,0 0 0,0 0-1,0 0 1,-1 1 0,0-1 0,-1 1-1,1-1 1,-1 9 0,7 43-4,13 87-66,-18-129 66,-2-11-1,0-1 0,0 0 0,0 0 0,1 0 1,0-1-1,0 1 0,2 4 0,3 3-11,0 0 0,11 15 0,-9-21-28,4-2 34,-1-1-1,1 0 1,0 0 0,1-1 0,-1-1-1,0-1 1,0 1 0,16-3 0,-17 1 8,-10 1 1,1 0 1,-1 0 0,1-1 0,0 1-1,-1-1 1,1 1 0,-1-1 0,1 0 0,-1 0-1,0 0 1,1-1 0,-1 1 0,3-2 0,9-7-3,1-1 1,-1 0-1,-1-1 1,0-1-1,-1 0 1,16-21 0,0-17 3,-8-2 0,-6 3 0,-6 13 0,-3 20 0,-3 15 2,-1 11 2,8 68 4,2-24-6,-4-28-3,13 31 0,-19-54 1,0-1-1,-1 1 0,1 0 1,0-1-1,0 0 0,0 1 1,0-1-1,0 0 0,0 1 1,0-1-1,1 0 0,-1 0 1,0 0-1,1 0 1,-1 0-1,1 0 0,1 1 1,4 1-2,0 2 0,-6-3 1,1-1 0,0 1 0,0-1 0,0 0 0,0 0 0,0 0 0,0 0 1,0 0-1,0-1 0,0 1 0,0-1 0,0 1 0,0-1 0,1 0 0,1 0 0,26 2-9,45-4 0,-73 2 8,0 0 0,1 0 0,-1-1 0,0 1 0,1-1 0,-1 1 1,0-1-1,0 0 0,2-1 0,11-5-3,-1 0 0,21-14 0,-17 7 3,25-25-1,-39 36 1,-1 0 0,0-1-1,0 1 1,-1-1 0,5-5 0,6-11-5,2-3 2,0 0 0,-2-2 1,0 1-1,12-36 0,-5 0-13,-3-1 0,11-67 1,-24 102 12,-2 7-10,0 0-1,-2-28 1,-6-82-41,6 126 43,0-1 0,-1 1 0,1 0 1,-1 0-1,0-1 0,0 1 0,0 0 0,-1 0 0,1 0 0,-4-5 0,4 6 10,-1 1 0,1 0 0,0-1 0,-1 1 1,1 0-1,-1 0 0,0 0 0,1 0 0,-1 0 0,0 0 0,-2-1 0,4 2 0,0 0 1,-1 0 0,1 0 0,0 0 0,0 0 0,-1 0 0,1 0-1,0 0 1,0 0 0,-1 0 0,1 0 0,0 0 0,0 0-1,-1 0 1,1 0 0,0 0 0,0 0 0,-1 0 0,1 0-1,0 0 1,0 0 0,-1 0 0,1 1 0,0-1 0,0 0-1,0 0 1,-1 0 0,1 0 0,0 1 0,0-1 0,0 0-1,-1 0 1,1 0 0,0 1 0,0-1 0,0 0 0,-15 16-36,1 0 1,-14 22 0,7-6-45,-26 56-1,29-53 66,5-8-48,-34 113-16,43-111 41,13 125-14,-2-125 29,-3-17 17,0-1 5,0 0-1,0 0 1,1 0 0,1-1-1,-1 1 1,2-1 0,-1-1-1,2 1 1,7 8 0,40 29-15,-55-47 18,0 0 0,1 1-1,-1-1 1,1 0 0,-1 0 0,0 1-1,1-1 1,-1 0 0,1 0-1,-1 0 1,1 0 0,-1 1 0,1-1-1,-1 0 1,1 0 0,-1 0-1,1 0 1,-1 0 0,1 0 0,-1 0-1,0 0 1,2-1 0,31-6-7,-25 3 7,0 1-1,0-1 1,-1-1 0,12-7 0,-8 2 0,0-1 1,-1 0-1,0 0 1,-1-1 0,0 0-1,12-24 1,-16 27 7,0 1 0,-1-1 0,0 0 0,5-19 0,-2 4-2,2 1 0,11-44 75,22-138 270,-37 131-174,-1 13 95,-16 131-80,9-51-166,-14 157 100,19-90-118,4 3-3,5-5-3,-8-61-5,-2-10 0,1 1-1,1-1 1,0 0-1,1 0 1,0 0-1,1-1 0,7 14 1,-9-20-7,-2-2 7,1 0-1,0 0 1,0 0 0,1 0-1,-1 0 1,1-1-1,0 1 1,0-1 0,0 0-1,0 1 1,1-2-1,-1 1 1,1 0 0,0-1-1,5 4 1,7-2-11,-1 1 0,26 2-1,-25-9-31,-5-3-160,-1 1 1,1-2-1,-1 0 1,0 0-1,0 0 1,12-12-1,22-20-6707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27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 10848,'29'0'92,"-1"-2"0,0-1 1,46-10-1,-13 2 32,-41 8-105,-10 1 39,0 0 0,1 2 0,16-1 0,-7 2 93,1 0 0,0 2 0,-1 0 0,1 1 0,21 7 0,-32-7-100,-7-3-27,-1 0-1,1 0 1,-1 0 0,0 0-1,1 0 1,-1 1 0,0-1-1,0 1 1,0 0 0,0-1 0,0 1-1,2 3 1,9 11 228,-1 1 1,20 35-1,-28-43-219,21 34 215,-23-40-221,0 0 0,1 0 0,0 0 0,-1 0 0,1-1-1,0 1 1,0-1 0,1 0 0,-1 0 0,0 0 0,5 2 0,-3-3-10,0 0 0,0 0 0,0 0 0,0 0 0,0-1 0,0 0 0,0 0 0,0 0 0,0-1 0,0 0 0,0 0 0,5-2 0,8-2 49,30-15-1,-1-4 21,-38 19-60,0 0 1,0-1-1,-1 0 1,1 0-1,-1-1 1,-1 0-1,0-1 1,0 1-1,9-14 1,-9 9-4,-7 15-8,1-1-16,0-1 1,-1 1 0,1 0-1,-1 0 1,1 0-1,-1-1 1,0 1 0,0 0-1,0 0 1,0 0 0,0 0-1,0 0 1,-1-1 0,1 1-1,-1 2 1,-17 118-8,15-103-10,-8 58-49,-25 92 0,32-149 37,-15 54-60,-27 72 1,-27 35-62,57-148 38,10-22 91,-7 13-53,-28 42 0,32-55 30,-1 1 0,0-2 0,0 1-1,-1-1 1,0-1 0,-1 0 0,-16 10-1,28-19 46,-1 0-1,1 0 1,0 0 0,0 1-1,0-1 1,0 0-1,0 0 1,0 0-1,0 0 1,0 0 0,-1 0-1,1 0 1,0 0-1,0 0 1,0 0 0,0 0-1,0 0 1,0 0-1,-1 0 1,1 0-1,0 0 1,0 0 0,0 0-1,0 0 1,0 0-1,0 0 1,-1 0 0,1 0-1,0 0 1,0 0-1,0 0 1,0 0-1,0 0 1,0 0 0,0 0-1,-1-1 1,1 1-1,0 0 1,0 0 0,0 0-1,0 0 1,0 0-1,0 0 1,0 0-1,0 0 1,0-1 0,0 1-1,0 0 1,0 0-1,0 0 1,-1 0 0,1 0-1,0 0 1,0-1-1,0 1 1,0 0-1,0 0 1,0 0 0,0 0-1,0 0 1,1 0-1,-1-1 1,0 1 0,-8-30-14,4-36 12,7 26 2,1 0 1,12-48 0,-6 55 14,64-136 17,-54 133 15,107-167 21,-99 163-8,-9 15-32,2-4-1,1 0 0,2 1 0,49-44 0,14 7 39,-75 60-52,16 5-1,-25 1-13,0 0 0,0-1 1,0 1-1,0 1 0,1-1 1,-2 0-1,1 1 0,0 0 0,3 2 1,-1 1-2,0 0 1,-1 0 0,0 1 0,0-1 0,0 1-1,-1 0 1,0 0 0,0 1 0,0-1 0,-1 0 0,2 10-1,-3-14 1,3 21-12,5 190-56,-9-192 63,0-14-4,0 1 0,-1-1-1,0 1 1,0-1 0,-3 8 0,3-8-7,-1 4 2,-1-1 1,0 0-1,0-1 0,-1 1 0,0-1 1,-10 17-1,11-21 4,0 1-7,-1 0 0,0 0 0,0 0 0,-1 0-1,1-1 1,-1 0 0,-10 8 0,14-12 11,-1-2-1,1-1 9,-1 1-1,0-1 1,1 1 0,-1-1 0,1 0 0,0 1-1,-1-1 1,1 0 0,0 0 0,0 0-1,0 0 1,0 0 0,1 0 0,-1-1 0,1 1-1,-1 0 1,1 0 0,0 0 0,-1-1-1,1 1 1,0 0 0,1 0 0,0-5-1,-1-3 0,-1-4 3,0 7 5,1 1 0,0 0 1,0-1-1,0 1 0,3-11 1,17-109 59,-12 99-2,46-99 29,-40 104-16,-4 10-40,-1 1-18,0 0 0,0 1 0,1 0 0,0 0 0,0 1 0,1 1 0,15-10 0,-26 18-22,64-33 139,-58 30-124,1 0 1,-1 1 0,1 0-1,-1 0 1,1 0-1,0 1 1,0 0-1,-1 0 1,12 1-1,-17 0-12,0 0 0,-1 0-1,1 0 1,0 0 0,0 1 0,0-1-1,-1 0 1,1 0 0,0 1-1,0-1 1,-1 1 0,1-1 0,0 0-1,-1 1 1,1-1 0,0 1-1,-1 0 1,1-1 0,-1 1 0,1-1-1,-1 1 1,1 0 0,-1-1 0,1 1-1,-1 0 1,0 0 0,1-1-1,-1 1 1,0 0 0,0 0 0,1 0-1,-1 1 1,0 0-1,0 0 0,-1 0 0,1-1 0,0 1 0,-1 0 0,1 0 0,-1 0 0,0-1 0,1 1 0,-1 0 0,0-1 0,0 1 0,-1 1 0,-24 22 3,-15 3 0,-7 1-3,0-4-2,5-7 0,13-6 0,29-11-1,-1-1 1,0 1 0,0 0 0,0-1 0,1 1 0,-1-1-1,0 0 1,0 0 0,0 1 0,0-1 0,-2-1 0,4 1 0,0 0-1,0 0 1,0 0 0,-1 0 0,1 0 0,0-1 0,0 1 0,0 0 0,-1 0 0,1 0-1,0 0 1,0-1 0,0 1 0,0 0 0,0 0 0,0-1 0,-1 1 0,1 0-1,0 0 1,0 0 0,0-1 0,0 1 0,0 0 0,0 0 0,0-1 0,0 1-1,0 0 1,0 0 0,0-1 0,0 1 0,0 0 0,0 0 0,0-1 0,0 1-1,1 0 1,-1 0 0,0 0 0,0-1 0,0 1 0,11-15-15,-6 9-35,0 0 1,0 1-1,0-1 0,1 1 0,0 1 1,0-1-1,0 1 0,11-6 0,3-2-1326,30-22-7450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06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5656,'25'-13'4,"-7"7"1,-7 1 223,1 1-1,1 1 0,-1 0 1,0 0-1,25-1 1,66 4 1794,-49 2-1984,-5-2 184,98-12 279,-114 8-353,18-4 79,58-16 1,-88 21-178,-20 3-35,2 3 4,12 11-1249,2 3-4936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0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8160,'5'0'0,"1"1"0,-1-2 0,1 1 0,-1-1 0,11-2 0,2-1 0,55-8 0,135-31 32,-26-1 21,-146 34 54,-19 5-55,19-5 48,-1-2 1,45-21-1,13-20-907,-49 23-4379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0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1 685 8696,'0'0'1000,"2"-2"-695,5-6-198,0-1 0,0 0 1,-1-1-1,0 1 0,-1-1 0,0 0 1,0-1-1,-1 1 0,-1-1 0,0 0 0,2-11 1,-4 16-77,0-1 29,-1 0-1,0 0 0,0 0 0,-3-11 1,2 7 37,-1-1 102,1 0-1,0 0 0,1 0 1,2-22-1,8 46 82,-5-6-235,0 0 0,-1 1 0,0-1 0,0 1 0,2 7 0,12 22 44,57 101 27,-49-98-111,14 15 2,-34-45-9,-4-6 1,-1-1 1,1 1-1,1-1 0,-1 1 0,0-1 0,0 0 1,1 0-1,0 0 0,2 2 0,2-4-5,20-9-1,16-11 6,4-6 1,-6 0 0,-2-2 0,1 0 0,20-13 1,-38 27 7,-21 13-1,1 1-1,6 0-4,4 7-2,12 17 0,-21-23-1,-1 0 0,1 0 0,0 0 0,0 0 0,0 0 0,0 0 0,0-1 0,0 1 0,0-1 0,0 0 0,0 0 0,0 0 0,-1 0 0,1 0 0,0-1-1,0 0 1,0 1 0,4-3 0,8-1-13,28-13 0,-35 13 11,1 0 0,0 0-1,0-1 1,0 0 0,-1 0 0,0-1-1,0 0 1,0 0 0,6-8 0,-9 8 1,-2 4 1,-1 0 0,1-1 0,-1 1 0,0-1 0,1 1 0,-1-1 0,-1 0 1,1 0-1,0 0 0,-1 0 0,2-4 0,2-6-1,3 0 1,-5 7 0,-1 1-1,1 0 1,-1-1 0,0 1 0,0-1 0,1-7 0,2-10-4,2-33 0,-7 55 5,0-1-1,0 1 1,0-1 0,0 1-1,-1-1 1,1 1-1,-1-1 1,1 1 0,-1-1-1,1 1 1,-1 0-1,0-1 1,0 1 0,0 0-1,0 0 1,0 0-1,0-1 1,0 1-1,0 0 1,0 0 0,0 1-1,-1-1 1,1 0-1,0 0 1,-1 0 0,1 1-1,-1-1 1,1 1-1,0-1 1,-1 1 0,1 0-1,-1-1 1,1 1-1,-1 0 1,1 0-1,-3 0 1,2 0-1,-10 2-5,-55 28-5,54-19-2,-5 10-7,2 0 1,0 1-1,2 0 1,-18 35-1,25-42 13,4-8-8,0-1 1,1 0-1,0 1 1,0 0-1,-1 7 1,-8 58-96,12-59 5,6 3 56,0-1 0,14 22 0,-9-24-77,6 0 38,36 22 1,-35-30-26,97 5-41,-90-13 68,91-23-28,-112 25 106,0 0-1,-1-1 1,1 1-1,0-1 1,-1 0 0,1-1-1,-1 1 1,6-4-1,3-4-1,1 3 3,-10 5 4,0 0-1,-1 0 0,1 0 0,0-1 1,-1 0-1,0 0 0,1 0 0,4-6 1,4-4-6,-1-1 0,0-1 0,0 0 1,-2-1-1,0 0 0,13-32 0,-4-21 7,-6-1 2,-2 8 0,-9 56 0,2-12 4,0-33 0,-5 52 4,1-1-8,1 0 0,0 0 1,0 0-1,-1 0 0,1 0 0,0 0 1,-1 0-1,1 0 0,0 0 0,-1 1 1,1-1-1,0 0 0,0 0 0,-1 0 1,1 0-1,0 0 0,-1 0 0,1 1 1,0-1-1,0 0 0,-1 0 1,1 0-1,0 1 0,0-1 0,0 0 1,-1 0-1,1 1 0,0-1 0,0 0 1,0 0-1,0 1 0,0-1 0,0 0 1,-1 1-1,-3 10 8,1-4-5,1 1-1,0 0 1,0 0 0,0-1-1,0 14 1,1-15-1,-11 178 25,14-110-25,14 100-9,-14-153 8,4 88-8,-6-92 4,-1-1 0,0 1 0,-2-1-1,0 0 1,-6 23 0,1-24-4,8-14 7,0-1 0,0 0 0,0 0 0,-1 1 0,1-1 0,0 0 0,0 0 0,-1 1 0,1-1 0,0 0 0,-1 0 0,1 0-1,0 0 1,0 0 0,-1 1 0,1-1 0,0 0 0,-1 0 0,1 0 0,0 0 0,-1 0 0,1 0 0,0 0 0,-1 0 0,1 0 0,0 0 0,-1 0 0,1 0 0,0 0 0,-1 0 0,1-1 0,0 1 0,-1 0 0,1 0 0,-1 0 0,-12-16 0,1-17 0,6-14 0,7-11 1,1 35 2,1 1 0,2-1 0,0 1 0,1 0 0,1 1 0,12-24 0,-12 28-1,-4 10 0,1 0 1,-1 1 0,1-1-1,1 1 1,4-7 0,9-11 5,1 1 0,1 0 0,0 2 1,2 0-1,30-22 0,-49 41-7,-1 1-1,1 0 1,0 0 0,-1 1 0,1-1-1,0 0 1,0 1 0,-1 0-1,1-1 1,0 1 0,0 0-1,0 1 1,-1-1 0,1 0 0,0 1-1,0 0 1,-1-1 0,1 1-1,0 0 1,2 2 0,-2-2 0,7 6 7,10 20 4,-17-22-11,-1 1-1,0-1 1,-1 1 0,1 0-1,0 11 1,0 38 4,-7 7-3,2 65-4,4-117 1,-1 0 0,2 0 0,-1-1 1,1 1-1,1 0 0,0-1 0,0 1 0,1-1 0,6 12 0,-8-17 0,0 0-3,0-1 0,0 1 1,0-1-1,1 1 1,-1-1-1,1 0 0,0 0 1,0 0-1,0-1 1,0 1-1,1-1 0,-1 1 1,4 1-1,-4-2-3,6 0-59,5-4 42,-1 0 1,0-1 0,16-6-1,-12 0-42,-12 5 47,1 0 11,0 0 1,0-1-1,-1 0 0,0 0 0,0 0 0,0 0 0,-1-1 1,1 0-1,-1 0 0,0 0 0,-1 0 0,6-14 1,5-24-35,16-79 0,-23 63 38,-1-4 4,0-5 0,-4 47 3,-1 0 1,-1 0 0,0 0-1,-2 0 1,-1 0-1,-10-37 1,10 52 3,3 7-7,0 0 0,0 0 0,0 0 0,0 0 1,0 0-1,0 1 0,0-1 0,-1 0 0,1 0 1,0 0-1,0 0 0,0 0 0,0 1 0,0-1 1,0 0-1,-1 0 0,1 0 0,0 0 0,0 0 0,0 0 1,0 0-1,0 0 0,-1 0 0,1 0 0,0 1 1,0-1-1,0 0 0,0 0 0,-1 0 0,1 0 1,0 0-1,0 0 0,0 0 0,0 0 0,-1 0 1,1-1-1,0 1 0,0 0 0,0 0 0,0 0 1,0 0-1,-1 0 0,1 0 0,0 0 0,0 0 0,0 0 1,0 0-1,0 0 0,-1-1 0,1 1 0,0 0 1,0 0-1,0 0 0,0 0 0,0 0 0,0-1 1,0 1-1,0 0 0,0 0 0,0 0 0,0 0 1,-1 0-1,1-1 0,0 1 0,0 12 2,3 19 0,-1-19-4,0-1-1,1 1 1,1 0 0,0-1 0,0 0 0,1 0 0,1 0 0,0 0-1,11 14 1,-16-24-1,0 1 0,0-1-1,1 0 1,-1 0 0,0 0 0,1 0-1,-1 0 1,1 0 0,0 0-1,-1 0 1,1-1 0,0 1-1,-1 0 1,1-1 0,0 0 0,-1 1-1,4-1 1,-2 0-2,6-2-20,5-8 16,0-1-1,20-18 1,-24 19 5,-1-1 0,0 0 0,-1 0 0,0-1 0,-1 0 1,0 0-1,7-19 0,-8 18-1,3-6-12,-1-1 1,-1 0-1,8-38 1,-12 42 7,0 4-4,-1 1-1,0 0 0,-1-1 1,0 0-1,-1 1 0,-2-19 0,1 22 8,1 0-9,-2-1 1,1 1-1,-1 0 1,0 0-1,-4-11 1,2 10 5,4 8 6,0 0 0,0 1 1,0-1-1,-1 0 0,1 0 1,-1 1-1,1-1 1,0 0-1,-1 0 0,1 1 1,-1-1-1,1 1 0,-1-1 1,0 0-1,1 1 0,-1-1 1,0 1-1,1-1 0,-1 1 1,0 0-1,0-1 1,1 1-1,-1 0 0,0-1 1,0 1-1,0 0 0,1 0 1,-3 0-1,2 0 1,-1 0 1,0 1-1,0-1 0,1 1 0,-1-1 1,0 1-1,1 0 0,-1-1 0,1 1 1,-1 0-1,1 0 0,-1 0 0,1 0 1,-2 2-1,-50 54-19,42-39 2,-2 17 6,-13 61 1,16-42-31,-2 72-1,10-99 39,1 9-15,1-19 13,0 19-4,1 0 1,11 63-1,33 112-13,-27-166 23,-16-42-74,-1 0 1,1-1 0,-1 1 0,1-1 0,0 1 0,0-1-1,0 0 1,0 0 0,1 0 0,-1 0 0,0 0-1,1 0 1,0 0 0,-1-1 0,1 0 0,4 2-1,16 6-6231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0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0 8696,'-22'51'41,"15"-32"-1,-1-1 0,-11 19 0,-61 91 103,59-102 17,8-11-85,-9 10 28,-2-1 1,-46 39-1,20-26 164,-59 36-1,102-71-191,-4-1-1198</inkml:trace>
  <inkml:trace contextRef="#ctx0" brushRef="#br0" timeOffset="1">1 157 7536,'5'87'129,"-1"-61"-33,0-1 0,2 1-1,1-1 1,19 45 0,-18-53-66,-5-10 9,1 0 0,0 0 0,1-1 0,-1 1 0,10 9 0,111 136 522,-115-139-536,16 29 134,-1 7-1084,-17-29-4495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0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9328,'0'0'65,"14"-5"150,46-5 249,76-6-83,-22 7 232,-15 3-295,-54 2-44,73-16 1,-46 0-1664,4-2-5691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09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218 342 4936,'-20'58'0,"-1"0"0,-9 18 0,-2 13 0,-26 85 16,43-124 168,-9 57 0,24-104 165,2-6-169,34-50-672,-14 16-2881</inkml:trace>
  <inkml:trace contextRef="#ctx0" brushRef="#br0" timeOffset="1">0 84 6640,'1'-13'18,"0"1"0,1 0 0,7-24 1,-9 35-18,1-2 54,-1 3-38,1-1 0,-1 0 0,0 1 0,1-1 0,0 1 0,-1-1 0,1 1 0,-1 0 0,1-1 0,-1 1 0,1 0 0,0-1 0,-1 1 0,1 0 0,1-1 0,3 10 80,-1 0 0,0-1 0,0 2 0,-1-1 0,-1 0-1,1 1 1,-1-1 0,1 18 0,-2-20 12,-1-3-61,0 1 1,1-1 0,-1 0 0,-1 0-1,1 0 1,0 0 0,-1 0 0,0 0-1,0 0 1,0 0 0,-4 7-1,2-7 146,-4 3-20,3-7-35,-5-3-12,9 2-120,0 1 0,0-1 1,0 0-1,0 1 1,0-1-1,0 1 0,0-1 1,1 0-1,-1 1 0,0-1 1,0 1-1,1-1 0,-1 1 1,0-1-1,1 1 1,-1-1-1,0 1 0,1 0 1,-1-1-1,1 1 0,0-1 1,0-1 6,20-21-1098,3-3-4416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1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1043 1 8344,'3'6'17,"0"1"1,0-1 0,-1 1 0,0 0-1,0 0 1,0 0 0,-1 0-1,0 0 1,0 0 0,-1 11 0,-1 11 100,-7 35 0,6-44-103,-9 62 51,-17 62-1052,10-66-4180</inkml:trace>
  <inkml:trace contextRef="#ctx0" brushRef="#br0" timeOffset="1">772 1005 8160,'0'0'0,"-18"19"0,-35 36 80,-23 13 8,-21 5 88,-7 9 8,-7 4-176,3-11 8,7-11-16,-3 1-6056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1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10 679 4488,'-1'6'200,"-7"41"1438,8-45-843,0-1-589,1 0-1,0 0 0,0 0 1,-1 0-1,1 0 1,0 0-1,0 0 0,0 0 1,0 0-1,0-1 1,0 1-1,0 0 0,1-1 1,-1 1-1,1 0 1,12-5 125,-8 3-250,0-1-1,1 0 1,-1-1-1,-1 1 1,1-1-1,0-1 1,7-4 0,-4 2 102,0 1-95,0-1 1,0 0-1,-1-1 0,1 0 0,-2 0 0,1-1 0,-1 0 1,0 0-1,6-10 0,58-98 560,-62 101-412,-1-1 0,8-19 0,-5 9-124,29-62 363,-6-2 11,-29 72-346,0 0 0,0 0 0,2-32 0,-7 49-123,1-1 0,-1 1 1,-1 0-1,1-1 0,0 1 0,0 0 0,0-1 0,-1 1 0,1 0 1,-1-1-1,1 1 0,-1 0 0,1 0 0,-1-1 0,0 1 0,0 0 1,1 0-1,-1 0 0,0 0 0,0 0 0,0 0 0,0 0 0,0 0 1,0 0-1,-1 1 0,1-1 0,0 0 0,0 1 0,-1-1 0,1 1 1,0-1-1,0 1 0,-1 0 0,1 0 0,-1-1 0,0 1 0,-1 0-3,0 0 0,0 0 0,1 0 0,-1 0-1,0 1 1,0-1 0,1 1 0,-1-1 0,1 1-1,-1 0 1,0 0 0,1 0 0,-1 1 0,1-1-1,0 0 1,-1 1 0,-1 2 0,0 0 1,0 1-1,0-1 1,1 1 0,-1 0-1,1 1 1,1-1-1,-1 0 1,1 1 0,0-1-1,0 1 1,0 0 0,1 0-1,-1 10 1,1-6-8,0-7-5,1 0 1,0 1 0,0-1-1,1 0 1,-1 0 0,1 0-1,-1 1 1,1-1 0,2 5 0,11 32 16,12 16-13,15 7-1,14 6-4,3-6-1,-7-10 0,-10-13 0,-18-14 0,-9-8 0,-7 0 0,-11 4 0,-10 4 0,-10-1 0,-3-3 0,2-3 0,9-4 0,11-4 0,5-10 0,0-1 0,0 0 0,0 1 0,0-1 0,0 1 0,0-1 0,1 0 0,-1 1 0,0-1 0,0 0 0,0 1 0,0-1 0,0 0 0,1 0 0,-1 1 0,0-1 0,0 0 0,0 1 0,1-1 0,-1 0 0,0 0 0,0 1 0,1-1 0,-1 0 0,0 0 0,1 0 0,-1 0 0,1 1 0,26 5 0,26-2 0,-37-5 0,0 0 0,16-3 0,-17 1 1,0-1-1,19-7 1,-10 0 2,0-1 1,0-1-1,-1-1 1,-1-1 0,33-28-1,3-12 0,1-4 2,-2 1-2,11-14 3,-55 61-7,-4 12-4,-8 1 4,0-1 1,1 1-1,-1 0 0,0 1 0,0-1 1,0 0-1,0 0 0,-1 0 0,1 1 1,0 1-1,10 44-31,-9-39 30,0 5-14,1 0-1,0-1 0,2 1 1,-1-1-1,2 1 0,0-1 1,0-1-1,1 1 0,11 14 1,-14-22 3,1-1 1,-1 0-1,1 0 0,0-1 1,0 1-1,0-1 0,0 0 1,1-1-1,-1 1 0,1-1 1,6 2-1,-7-3 7,-1-1 1,1 1 0,0-1-1,0 0 1,-1-1 0,1 1-1,0-1 1,-1 0-1,1 0 1,-1 0 0,1 0-1,-1-1 1,1 0-1,-1 0 1,0 0 0,0-1-1,0 1 1,0-1 0,0 0-1,-1 0 1,1 0-1,-1-1 1,0 1 0,0-1-1,5-7 1,-2 3 1,-4 5 2,0 1 0,-1-1 0,1 0 0,-1 0 0,1 0 0,-1 0 0,0 0 0,0 0 0,0 0 0,-1 0 0,1-5 0,1-3-4,-1-1 1,0 0-1,-1 0 1,0 1 0,-1-1-1,-1 0 1,0 1-1,0-1 1,-6-14-1,-8-11 1,6 26-8,2 5 9,0 2 1,-1-1 0,1 1 0,-1 0 0,-17-4 0,25 7 2,0 1 0,0 0 0,0 0 0,0 0 0,0 0 0,-1 0 0,1 0 0,0 0 0,0 0 0,0 0 0,0 0 0,0 1 0,-2-1 1,-19 8-7,0 1 1,-34 18 0,35-12-7,-81 88-10,85-80-10,-42 99-18,58-120 47,0-1-1,1 1 1,-1 0 0,1-1-1,-1 1 1,1 0 0,0 0-1,0-1 1,0 1 0,0 0-1,0 2 1,2 10-6,0-1 0,1 1 0,0-1-1,2 0 1,-1 0 0,9 14 0,-12-24 2,0-1 0,1 0-1,-1 0 1,1 1 0,-1-1-1,1 0 1,3 2 0,106 91-88,-84-79 16,16 0 23,64 14 0,-104-29 46,1 0 1,-1-1-1,1 1 0,-1-1 0,1 0 0,0 0 0,3-1 1,177-34-109,-144 21 47,141-70-17,-151 64 49,86-95-14,-97 87 29,65-151-2,-68 139 22,18-61 4,-2-12 1,-2-65 1,-29 150 6,-3 0-1,-8-41 0,10 69-5,0-1-1,0 1 1,0-1 0,0 1 0,0-1 0,0 1 0,0-1 0,-1 1 0,1-1 0,0 1 0,0 0 0,0-1 0,-1 1 0,1-1 0,0 1 0,-1 0 0,1-1 0,0 1 0,-1-1 0,1 1 0,-1-1 0,-1 0 1,0 0 0,0 0 1,-1 0-1,1 0 0,0 0 0,0 1 0,-1-1 1,1 0-1,-1 1 0,1 0 0,0 0 1,-1 0-1,1 0 0,-1 0 0,1 0 0,0 0 1,-4 2-1,-6 4 46,9-3-39,-3 3 1,-1 1 1,1-1-1,0 1 0,0 1 0,1-1 1,0 1-1,0 0 0,1 0 1,-7 16-1,-30 89 49,35-87-38,-13 139 12,17-128-18,5 258 29,-1-269-42,8 46 15,31 140 32,-41-211-73,0 0-1,0 0 1,1 0 0,-1 0 0,1-1-1,-1 1 1,1 0 0,-1 0 0,1-1 0,-1 1-1,1 0 1,0-1 0,-1 1 0,1 0-1,0-1 1,-1 1 0,1-1 0,0 1 0,0-1-1,0 0 1,-1 1 0,1-1 0,0 0-1,0 1 1,0-1 0,0 0 0,0 0-1,0 0 1,0 0 0,0 0 0,-1 0 0,1 0-1,0 0 1,0 0 0,0-1 0,0 1-1,0 0 1,0-1 0,3 1-856,15-2-8320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1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1 497 11384,'127'-23'1490,"-101"18"-1522,54-8 592,-48 8-456,-1-1-1,34-11 1,-49 13-32,9-3-11,-1-1-1,0-1 1,0-1-1,29-17 1,-43 21-32,20-12 144,51-37 1,-79 53-92,-2 4-79,0 0 0,-1-1 0,1 1 0,-1 0 0,1-1 0,-1 1 0,0-1 0,1 1 0,-1-1 0,0 1 0,-1 1 0,-3 4 3,-14 26-1,0 2 0,10-3-3,9-29-4,-1 0 0,1 0 0,0 0 0,0 0 0,0-1 0,0 1 0,1 0 0,-1 0 0,1 0 0,0 0 0,0 0 0,0-1 0,0 1 0,0 0 0,0-1 0,1 1 0,0-1 0,-1 1 0,1-1 0,0 0 0,0 1 0,0-1 1,4 3-1,-2-2-3,1-1 1,0 1 0,-1-1 0,1 0 0,0 0 0,0 0 0,1-1 0,-1 1 0,0-1 0,0-1 0,1 1 0,8-1 0,-9 0 2,1 0 1,-1-1 0,1 0 0,-1 0 0,0 0 0,0-1 0,0 0 0,0 0 0,0 0 0,9-6 0,22-18 2,0-9 1,-22 21 57,1 0-1,17-13 0,-28 24 21,3 0 5,-6 3-75,-1 1 0,1 0 0,-1 0 0,1-1 0,-1 1 0,1 0 0,-1 0 0,0 0 0,1-1 0,-1 1 0,0 0 0,0 0 0,0 0 0,1 1 0,-1-2-3,4 25 56,-4-20-57,1 0 1,0 0 0,0-1-1,0 1 1,1 0-1,0-1 1,0 1-1,0-1 1,0 0-1,4 6 1,11 12-3,-10-18-3,-1-2 0,-1 0-2,-1 0 0,1 0 0,0 0 0,-1 0 0,1-1 0,0 1 0,0-1 0,0-1 0,0 1 0,0-1 0,0 0 0,0 0 0,1 0 0,-1 0 0,0-1 0,0 0 0,0 0 0,-1-1 0,1 1 0,0-1 0,0 0 0,8-5 0,-3 2-1,-7 3-1,0 1 1,0-1-1,0 0 1,0 0-1,0 0 0,0 0 1,-1-1-1,1 1 1,-1-1-1,3-3 1,4-6-3,-1 0 1,0 0 0,0-1-1,-1 0 1,-1 0 0,0-1-1,-1 1 1,4-21 0,0-28 5,-8 52 0,1-11 10,0-1 0,-1 1 0,-1-1 0,-1 0 0,-1 1 0,0 0 0,-10-36 0,11 54 1,0 0-4,0 1 0,0-1 1,0 0-1,-1 0 0,1 1 1,-4-6-1,4 7 67,-4 4 14,4-3-84,1 0 0,0 0 0,-1 0 0,1 0 0,-1 0 0,1 0 0,-1 0 0,1 0 0,0 1 0,-1-1 0,1 0 1,0 0-1,-1 0 0,1 1 0,-1-1 0,1 0 0,0 1 0,0-1 0,-1 0 0,1 0 0,0 1 0,-1-1 0,1 1 0,0-1 0,0 1 0,-1 4 23,0 0 0,0 0 0,1 1 0,0-1 1,0 0-1,1 1 0,1 6 0,8 39 72,-8-41-107,2 7 38,0-1 1,2 0-1,-1 0 0,15 26 1,-14-31-23,1 4 7,0-1 1,1-1 0,11 14-1,9 14-2,-22-34-9,24 43 0,-17-22-4,-2 2 0,-8-22-2,-1 0 0,0 1 1,-1-1-1,0 1 0,0-1 1,0 1-1,-1-1 0,-2 16 1,2-18 0,8-7 1,16-15-3,5-5-1,51-40-4,-64 45-25,68-97-1905,-39 44-7548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1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8968,'3'-10'8,"0"0"1,1 0 0,1 1-1,-1-1 1,2 1 0,-1 0-1,13-14 1,-14 19 18,3 0 23,-6 4-40,-1 0-1,1 1 0,-1-1 0,1 0 0,0 0 0,-1 0 1,1 1-1,-1-1 0,1 0 0,-1 0 0,1 1 1,-1-1-1,0 0 0,1 1 0,-1-1 0,1 1 1,-1-1-1,0 1 0,1-1 0,-1 1 0,0-1 0,1 1 1,-1-1-1,0 2 0,1-2 7,3 11 15,1 0 1,-2 0 0,1 0 0,-2 0-1,1 1 1,-2-1 0,1 1-1,-2-1 1,0 13 0,1-10-9,0 18 104,-1 0 0,-5 42 0,-1-3 136,4-25-113,-6 89 661,8-134-805,0-1-1,0 0 1,0 0 0,0 1 0,0-1-1,0 0 1,0 0 0,0 1-1,-1-1 1,1 0 0,0 0 0,0 0-1,0 1 1,0-1 0,0 0-1,0 0 1,-1 1 0,1-1-1,0 0 1,0 0 0,0 0 0,0 0-1,-1 1 1,1-1 0,0 0-1,0 0 1,-1 0 0,1 0 0,0 0-1,0 0 1,0 0 0,-1 0-1,1 1 1,0-1 0,0 0 0,-1 0-1,1 0 1,0 0 0,-1 0-1,1 0 1,0 0 0,-1-1-1,1 1 3,-1 0-1,1-1 1,0 1-1,-1-1 1,1 1-1,-1-1 1,1 1-1,0-1 1,-1 1-1,1-1 1,0 1-1,-1-1 1,1 1-1,0-1 1,0 0-1,0 1 1,-1-1-1,1 1 1,0-1-1,0 0 1,0 1-1,0-1 1,0-1-1,1-12 32,-1 1 1,2-1-1,5-25 0,4-19 11,17-73-2,-23 109-39,12-34-1,-9 34-5,0 0-2,18-34 1,-13 36-3,1-1 1,0 2 0,2 0 0,18-18-1,-14 20-4,26-13 4,-40 27 1,1 0 0,-1 0 0,1 1 0,-1 0 0,14-3 0,-13 4 0,-1 1 0,1 0 0,0 1 0,-1 0 0,1-1 0,0 2 0,-1-1 1,0 1-1,1 0 0,9 5 0,-3 3 7,-2 4-4,-1 0 0,0 2 0,10 22 0,-13-15 18,5 124 19,-11-127-13,-1-1 0,-3 21 0,1-12-15,-5 63 47,7-9 2,0-79-98,0-1 0,1 1 0,-1-1-1,1 0 1,0 0 0,0 1 0,0-1 0,0 0-1,0 0 1,0 0 0,0 0 0,1 0-1,-1 0 1,1 0 0,0 0 0,-1-1 0,1 1-1,0 0 1,0-1 0,2 2 0,0-1-575,16 13-6721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27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7984,'3'-1'1,"-1"1"0,-1-1 0,0 1 0,1 0 0,-1 0 0,1 0 0,-1 0-1,1 0 1,-1 0 0,1 0 0,-1 0 0,1 0 0,-1 0-1,1 1 1,-1-1 0,0 1 0,1-1 0,-1 1 0,0 0-1,1-1 1,-1 1 0,0 0 0,0 0 0,0 0 0,0 0 0,1 0-1,-1 0 1,1 2 0,7 11 36,0 0-1,11 28 1,-13-27 18,1 0 0,13 19 0,-17-30-27,0 0 1,0 0 0,1-1 0,0 1-1,-1-1 1,1 0 0,1 0 0,-1-1-1,0 1 1,1-1 0,-1 0 0,1-1-1,-1 1 1,1-1 0,0 0-1,0-1 1,0 1 0,-1-1 0,11-1-1,-4-1 30,0 1 0,0-2 0,-1 0 0,20-7 0,-15 5-26,10-3 95,-1-2 1,0 0 0,-1-1 0,25-17-1,-39 22-99,-2 3 30,-1-1 1,-1 0-1,1-1 1,0 0 0,-1 0-1,0 0 1,0-1 0,-1 0-1,1 0 1,7-12-1,5-28 442,-19 45-480,1 1 0,-1-1 0,1 1 0,-1-1 0,1 1 0,-1-1 0,0 1 0,1-1 0,-1 1 0,0-1 0,1 1 0,-1 0 0,0-1 0,1 1 0,-1 0 0,0-1 0,-1 1 0,1 0 7,-4-2 8,0 1 1,0 0-1,0 0 1,0 0-1,0 0 1,0 1-1,0 0 0,-1 0 1,1 1-1,0-1 1,-8 3-1,0 1-8,1-1-1,-19 11 0,24-11-11,-16 10 146,-83 73 66,89-64-86,3 6-77,0 0-1,-12 41 1,21-43 16,4 5-46,2 0 1,4 30 0,2-40 5,1-8-30,0 0 0,2 0 1,-1-1-1,20 18 1,-10-19 9,35 11 0,-32-16-18,34 5 1,33-3 2,11-10-3,-55-5-515,0-1 0,73-25 0,-14 2-7180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1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0 9776,'-10'1'15,"0"0"1,1 0-1,-1 0 1,0 1 0,1 1-1,-1 0 1,1 0-1,-1 1 1,1 0-1,1 0 1,-17 12 0,12-9 9,-10 10 116,-120 108 48,112-93-114,-103 131 33,112-132-41,-3 18-13,-21 58 0,45-104-34,0 1 0,-1 0 0,2-1 0,-1 1 1,0 0-1,1 5 0,-1 26 46,3 0 0,6 43-1,-8-75-51,1 0 1,0 0-1,-1 0 0,1 0 0,0-1 0,1 1 0,1 4 1,1 1 21,1 2-15,0 0 0,1 0-1,0-1 1,0 0 0,1 0-1,0 0 1,0-1 0,1 0-1,0-1 1,18 13 0,-13-12-329,1 0 0,0-1 0,28 10 0,0-4-6492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14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1 331 8792,'1'1'73,"4"4"16,-2-4 45,4 1 62,-6-2-151,0 0 1,0 0-1,1 0 1,-1 0-1,0 0 1,1 0-1,-1-1 1,0 1 0,0-1-1,0 1 1,1-1-1,-1 1 1,0-1-1,2-1 1,6-2 55,5 0-43,27-12 385,-10 0-79,0-1-1,55-43 1,-37 14 24,34-52 520,-83 98-899,1 0 0,-1 0 1,0 0-1,0-1 0,1 1 0,-1 0 1,0 0-1,1 0 0,-1 0 1,0 0-1,1 0 0,-1 0 1,0 0-1,1 0 0,-1 0 0,0 0 1,1 0-1,-1 0 0,0 0 1,1 0-1,-1 0 0,0 0 1,1 0-1,-1 1 0,0-1 0,1 0 1,-1 0-1,0 0 0,1 0 1,-1 1-1,0-1 0,0 0 1,1 0-1,-1 1 0,0-1 0,0 0 1,0 0-1,1 1 0,-1-1 1,0 1-1,9 16 167,-5 3-110,0 0 0,-2 1 0,1 28 0,-3 76 41,0-89-94,3 35 2,0-34-9,1-6-4,3-14-2,-7-17 0,1 1 0,-1-1 0,0 1 0,0-1 0,1 0 0,-1 1 0,0-1 0,1 0 0,-1 1 0,0-1 0,1 0 0,-1 0 0,1 1 0,-1-1 0,1 0 0,-1 0 0,0 0 0,1 1 0,-1-1 0,1 0 0,-1 0 0,1 0 0,0 0 0,4-1 0,0 0 0,-1 0 0,1 0 0,0-1 0,-1 0 0,1 0 0,-1 0 0,0 0 0,5-4 0,-3 2 1,7-3 2,0-2-1,-1 1 1,0-1 0,0-1-1,15-16 1,-17 16 1,33-38 45,-34 38-37,1-1 0,0 1-1,0 1 1,14-10 0,7-5 62,1 2-1,63-31 1,-94 52-65,0 1-1,1-1 0,-1 1 1,1-1-1,-1 1 0,1 0 1,-1 0-1,1 0 0,-1-1 1,1 2-1,-1-1 1,1 0-1,0 0 0,-1 0 1,2 1-1,5 1 12,3-2-7,-7 0-3,0 1 0,0-1 0,-1 1 0,1 0 0,0 0 0,0 0 0,-1 0 0,4 2 1,10 5 21,-1 0 0,17 12 0,-23-9 9,64 140 43,-51-110-80,-1-9 1,-19-29-5,0 0 1,0 0-1,0 0 0,0 0 0,7 4 1,-6-5-1,-1 0 0,0-1 0,1 1 0,-1-1 0,1 0 0,-1 0 0,7 0 0,-5 0 0,0-1 0,1 0 0,-1 0 0,1 0 1,8-3-1,-5 1 1,-1-2 0,0 1 0,0-1 0,0 0 0,0-1 0,0 1 0,12-12 0,-10 3 7,-5 2-5,-1-1 0,-1 0 0,1 0 1,1-23-1,-6 17 5,-4-2-3,-1 0 1,-13-28-1,8 33 3,-58-54 8,52 58-9,-30-12-1,34 18-5,-1 1 0,-22-4 0,19 5 2,-35 0-1,31 3-1,-32 6 0,30-1-2,0 0 1,0 2 0,-40 18-1,44-13-4,7-1 4,1 0 0,0 1 0,1 0 1,-10 14-1,20-25 0,-1-1 1,1 1-1,-1 0 1,1-1-1,0 1 0,-1 0 1,1 0-1,0-1 1,0 1-1,-1 0 1,1 0-1,0 0 0,0-1 1,0 1-1,0 0 1,0 0-1,0 0 1,0-1-1,0 1 0,1 1 1,2 12-2,1 0 0,0-1 0,1 0 0,1 1 0,12 19 0,-1-12-10,102 73-1,-92-80-7,19 1 5,55 11 0,-71-24-11,129-19-14,-128 9 0,14-11 12,45-27 1,-68 30-5,-14 9 22,2-2 4,1 0 0,-2 0 0,1-1 0,-1 0 0,-1-1 0,0 0 1,12-23-1,-4 0-5,-2-1 0,14-52 1,-21 40 10,-4 25 3,0 6 8,-2-1 0,0-24 0,7 93 114,7 70-22,-6 49-51,-9-133-32,0-13-12,0 5-3,-1 0 0,-2 0 0,-1 0 0,-7 29 0,-6 1 7,12-47-11,0-1 1,-10 19-1,-13 7 4,1-15-3,26-22-2,-1 0 0,1 0 0,-1 0 0,0-1 0,1 1 0,-1 0 0,1-1 0,-1 1 0,0-1 0,0 0 0,-2 0 0,3 0 0,0 0 0,0 0 0,0 0 0,1 0 0,-1 0 0,0-1 0,0 1 0,0 0 0,0-1 0,0 1 0,1 0 0,-1-1 0,0 1 0,0-1 0,1 0 0,-1 1 0,0-1 0,0-1 0,0 0 0,-1-1-1,1 0 1,1 0 0,-1 0 0,0 0 0,1 0 0,-1 0 0,1 0 0,0 0 0,0 0 0,0 0 0,1 0 0,0-5 0,0 4-1,1-7 0,0 1 0,1-1 0,0 0 1,1 1-1,0 0 0,0 0 0,8-12 0,-5 9-2,79-186-121,-78 182 81,5-11-20,0 1 0,2 0 0,30-39 0,10 2-207,-46 55 188,1 0 1,-1 0 0,1 1-1,1 1 1,16-10-1,-27 17 79,0 0 0,0 0 0,0 0 0,1 0 0,-1 0 0,0-1 0,0 1 0,1 0 0,-1 0 0,0 0 0,0 0 0,0 0 0,1 0 0,-1 0 0,0 0 0,0 0 0,1 0 0,-1 0 0,0 0 0,0 0 0,1 0 0,-1 0 0,0 0 0,0 0 0,0 0 0,1 1 0,-1-1 0,0 0 0,0 0 0,0 0 0,1 0 0,-1 0 0,0 1 0,0-1 0,8 6-23,0 1 1,-1 0-1,0 0 1,11 14-1,-17-19 23,10 18-43,-1 16 26,-1 0 0,5 46 0,-1 46-14,1-41 30,-7-56-2,16 43-1,11 5 6,3-13 1,-2-17 0,-28-40 0,1-1 0,0 0 0,0 0 1,11 6-1,-10-12 7,0-3-5,-1 0 1,0-1-1,1 0 1,-1-1-1,0 0 1,0 0-1,0 0 1,-1-1-1,15-9 1,10-8 21,-2-2 1,47-44-1,-68 58-20,20-27 15,23-31 38,-51 66-42,-3 4 4,-2 9-12,0-1 1,1 0 0,1 1 0,-1-1-1,0 19 1,4-14 6,8 32-1,-5-35-12,1-1 1,11 22-1,-9-21 1,1-1-1,10 13 1,-14-20-2,-1-1 1,1 0-1,0 0 0,1 0 0,-1 0 0,6 3 1,-7-5-1,0-1 0,1 1 0,-1-1 0,0 0 0,0 0 0,0 0 0,1-1 0,-1 1 0,0-1 0,6 1 0,-4-2 0,0 1 0,1-1 0,-1 1 0,0-1 0,0-1 0,0 1 0,0-1 0,5-2 0,-1-2-1,1-1 0,-1 0 1,0-1-1,0 0 1,-1 0-1,0-1 0,0 0 1,11-18-1,-6 3-25,-5 6 7,0 1 1,-1 1-1,-1-2 1,-1 1 0,0 0 0,4-32 0,2-105-100,-10 125 25,-3-33 0,0 31 66,-4-53-18,2 51-75,-48-199-179,34 182 280,17 47 16,0 0 0,0 0 0,0 0 0,0 0 0,-1 0 0,0 0 0,1 1 0,-1-1 0,0 0 0,0 1 0,-1 0 0,1-1 0,-1 1 0,1 0 0,-1 0 0,1 0 0,-1 1 0,0-1 0,-6-2 0,9 4 3,0 0 0,0 0 0,-1-1 0,1 1-1,0 0 1,0 0 0,-1 0 0,1 0 0,0 0 0,-1 0 0,1 0-1,0 0 1,0 0 0,-1 0 0,1 0 0,0 0 0,0 0-1,-1 0 1,1 0 0,0 0 0,-1 0 0,1 1 0,0-1 0,0 0-1,0 0 1,-1 0 0,1 0 0,0 0 0,0 1 0,-1-1-1,1 0 1,0 0 0,0 1 0,-25 20-1,19-13 1,0 0 0,1 0 0,-8 13 0,5-1 0,0 1 0,1-1 1,-8 40-1,10-28 4,2 0 0,1 0 0,2 40 0,0-41 1,1 7 29,0-11-15,0 6 5,2 1-1,1-1 1,11 43-1,64 186 352,-62-218-289,-16-42-51,1-8 4,5-24-1609,2-6-6316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1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26 261 10312,'-24'-11'86,"22"11"-12,3-2-57,-1 1 0,0 0 0,1 0 0,-1 0 0,1 0 0,-1 0 0,1 0 0,0 0-1,0 0 1,-1 1 0,1-1 0,0 0 0,0 0 0,0 0 0,0 1 0,0-1 0,1-1 0,25-12 318,-18 9-338,61-33 335,80-22 1,-65 33 72,-53 19-343,69-21 1,30-4-1507,-63 16-5856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1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19 6640,'5'-1'26,"-4"1"-18,1 0 1,-1-1 0,0 1-1,1 0 1,-1 1 0,1-1 0,-1 0-1,1 0 1,-1 1 0,1-1-1,-1 0 1,0 1 0,1-1 0,-1 1-1,0 0 1,1 0 0,-1-1-1,0 1 1,1 1 0,7 4-15,-7-4-19,8 17-294,-10-18 302,0 1 0,-1-1 0,1 0-1,0 0 1,-1 1 0,1-1-1,-1 0 1,1 0 0,-1 1-1,0-1 1,1 0 0,-1 0 0,0 0-1,0 0 1,0 0 0,0 0-1,0 0 1,0-1 0,0 1-1,0 0 1,0 0 0,0-1 0,0 1-1,-1-1 1,1 1 0,0-1-1,0 1 1,-1-1 0,1 0-1,0 0 1,-3 1 0,-5 0-28,-1 0 1,0 0-1,-12-2 0,11 1 32,6 0 23,1 0-1,-1-1 1,0 0 0,0 1-1,1-2 1,-1 1 0,0 0-1,-6-4 1,-1 1 51,-6-4 187,16 7-213,1 0 0,-1 0 0,0-1 0,0 1 0,1-1 0,-1 1 0,1-1 0,-3-3 0,3 4-2,-1-1 1,1 0-1,0 1 0,-1-1 0,1 1 0,-1-1 0,1 1 0,-1 0 0,0 0 0,0 0 0,1 0 1,-1 0-1,-4-1 0,-21-9 541,25 10-428,2 1-114,-1-1-1,1 1 1,0 0 0,-1-1 0,1 1 0,-1-1 0,1 1 0,0-1-1,0 1 1,-1-1 0,1 1 0,0-1 0,0 1 0,-1-1 0,1 0 0,0 1-1,0-1 1,0 0 0,2 0-16,-1 1 0,1 0 0,-1-1 0,1 1 1,-1 0-1,1 0 0,0 0 0,-1 0 0,1 0 0,-1 0 0,1 1 0,0-1 0,-1 0 0,1 1 0,-1-1 0,1 1 1,-1 0-1,1 0 0,0 0 0,30 22 77,-27-18-85,42 36 34,-27-17 72,7 21-29,33 76 0,-57-114-50,0-1 0,-1 1 0,0 1 0,1 6 0,30 246 234,-32-202 5,-19 227 110,9-232-103,-53 194 115,47-203-129,6-24-164,0 4-33,-1-1-1,-2 0 1,0 0 0,-1-2-1,-26 33 1,32-45-136,-6 7-494,-26 23 1,15-17-6401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15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763 0 9056,'0'0'0,"0"11"0,0 16 8,-5 7 0,-8-1-8,-6-5-16,-3 0 16,0 2-6312</inkml:trace>
  <inkml:trace contextRef="#ctx0" brushRef="#br0" timeOffset="1">497 714 7896,'0'0'0,"-8"23"0,-16 41 0,-17 33-160,-16 21 160,-5-6 0,1-18 0,-10-8-80,-14-8 80,-2 1-5264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1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45 140 7176,'9'-13'248,"1"2"-1,0-1 1,1 2 0,16-15 0,-15 15-65,6-1 372,21-2-182,63-15-1,-67 24 2,142 1 112,-173 3-458,-1 1 0,1-1-1,-1 1 1,1-1-1,-1 1 1,8 2 0,12 7 34,0 1 1,-1 0 0,38 27-1,-58-37-53,-1 1 0,1-1-1,0 1 1,-1-1-1,1 1 1,-1-1 0,1 1-1,-1 0 1,0 0-1,2 2 1,9 21 34,-1 1 0,14 45 0,-22-45 12,-3-11-32,1 5-9,-2-1 1,0 0 0,-1 0-1,-1 0 1,-10 33 0,-38 104 29,9-42 2,2-11-23,9-5 2,30-93-22,0-1-1,1 0 1,0 0 0,0 1-1,0-1 1,0 0-1,0 0 1,1 1-1,0-1 1,0 0-1,0 0 1,0 0-1,1 0 1,2 5 0,-2-4 0,1 2 1,0-1 1,1 0 0,-1 0 0,1 0 0,1 0 0,-1 0 0,1-1-1,9 8 1,-8-7-2,2 2 5,0-1 0,0 0-1,1 0 1,15 8-1,-13-9 1,-4-2 1,0-1 1,0 1 0,0-2 0,1 1 0,-1-1 0,1 0 0,-1-1-1,11 1 1,-6 0 3,25 5 100,43 1 0,-6 0 26,-70-7-125,1 0-1,-1 0 0,0 0 1,0 1-1,0 0 0,-1 0 1,1 0-1,0 0 1,-1 1-1,0-1 0,1 1 1,-1 0-1,0 0 0,0 0 1,3 5-1,-3-5-3,4 10 45,0 19-16,4 36-1,-9-47-23,-1 1 0,0-1 0,-2 1-1,-3 24 1,-2 11 25,-9 106 5,3-63 3,8-79-43,-14 61 6,8-52 16,-5 1-15,-2-1 1,-20 28 0,18-40 21,-98 55 32,88-62 69,-153 24 70,141-32-10,-150-6 56,157-2-190,-11-9-21,-51-22 0,94 35-39,1 0-1,-1 0 1,0 0-1,1 0 1,-1 0 0,0 0-1,1 0 1,-1-1-1,1 1 1,0 0 0,-1-1-1,0-1 1,-16-21-416,2-1 1,0-1-1,-22-50 0,-3-20-7951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1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1 737 10040,'0'0'-64,"4"7"-264,5 15 270,0 0 1,-2 1 0,0 0-1,3 27 1,1 12 56,-4-7-3,-2-13 31,17 69 0,-5-69 3,-17-42-25,0 1 1,1 0 0,-1-1 0,0 1 0,1 0-1,-1-1 1,0 1 0,1-1 0,-1 1-1,1 0 1,-1-1 0,1 1 0,-1-1 0,1 1-1,0-1 1,-1 0 0,1 1 0,0-1-1,-1 0 1,2 1 0,10 4 26,0-1-1,0 0 1,1-1-1,-1-1 1,25 3-1,-34-5-9,0 0-1,0 0 1,0 0-1,0 0 1,0-1-1,-1 1 1,1-1-1,4-1 1,59-20 128,66-31 0,-81 28 191,261-128 158,-237 114-78,136-76 4,11-18-286,-131 71 128,-91 62-267,224-171 266,28-52-1715,-5-7-6064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25:16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1 419 10760,'19'21'-1,"0"2"0,-1 0 1,15 27-1,-15-19-12,122 263 18,-99-200 3,-22-59 19,-19-35-27,14 21 13,28 31 0,-27-37-2,0-2-1,21 16 0,-34-28 1,1 1-1,-1-1 1,0 1 0,0-1-1,0 0 1,1 0 0,-1 0-1,1 0 1,-1 0 0,1 0-1,4 0 1,18 4 33,1 0 0,26 0 0,72-9 32,-124 4-76,13-1 82,0 0 0,23-7 1,154-38 163,42-21-170,-123 32 59,201-73 4,33-15-66,-298 106 40,53-26 1,264-138 112,53-67-1587,-406 243 1273,411-256-7385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28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632 147 3768,'-2'-1'481,"-5"-2"-43,6 2-375,-12-7 258,-3-7 358,14 13-573,1 1-1,-1-1 0,1 0 0,-1 0 1,1 0-1,0 0 0,0 0 0,0 0 1,0 0-1,-2-4 0,-2-8 276,4 13-133,1 0-208,-1 0 0,1 0-1,0 0 1,0 1 0,-1-1 0,1 0-1,-1 0 1,1 0 0,0 0 0,-1 1-1,1-1 1,-1 0 0,0 1 0,1-1 0,-1 0-1,0 1 1,-1-2 0,-16-15 459,16 16-510,-4-4 48,0 0-1,0 1 1,-1 0 0,1 1-1,-1-1 1,0 1 0,0 1-1,-1-1 1,1 1 0,-9-1-1,8 1-24,-2 0 10,0 0 1,0 1 0,0 1-1,-1 0 1,1 0 0,0 1-1,0 0 1,0 0 0,-13 5-1,11-4-6,-4 2 9,0 0-1,0 1 0,0 1 0,1 0 0,0 1 1,-27 16-1,30-16-14,-10 10 45,-69 78 25,77-73-32,8-11-25,0 0-7,0 1 0,0 0 0,1 0 0,1 1 0,0-1 0,-4 25 0,6-20 12,1 0 1,1 18-1,1-33-21,-1 0-1,1 1 1,0-1 0,0 0 0,0 0-1,0 0 1,0 0 0,0 0-1,0 0 1,1-1 0,-1 1-1,0 0 1,1-1 0,0 1 0,-1-1-1,1 1 1,0-1 0,0 0-1,0 0 1,0 0 0,0 0-1,0 0 1,2 1 0,-1-1 3,1 0 4,1 1 1,0-1-1,0 0 1,0 0-1,0-1 1,0 1-1,0-1 1,0 0-1,0-1 1,0 1-1,7-2 1,-5 1-3,2-1 3,0 1-1,0-1 0,0-1 1,0 1-1,0-2 0,-1 1 0,0-1 1,10-6-1,-10 6-1,2-1 13,-1-1 1,1 0 0,-1 0 0,0-1-1,0 0 1,10-12 0,7-6 75,89-84 417,-114 108-504,15-12 179,-16 12-183,1 1-1,0 0 0,-1-1 0,1 1 0,0 0 0,-1 0 0,1 0 0,0-1 0,-1 1 1,1 0-1,0 0 0,-1 0 0,1 0 0,0 0 0,-1 0 0,1 0 0,0 0 1,0 1-1,-1-1 0,1 0 0,0 0 0,-1 0 0,1 1 0,-1-1 0,1 0 0,0 1 1,-1-1-1,1 1 0,0 0 0,1 1 11,0 1-1,0 0 1,0 0 0,-1 0 0,1 0 0,-1 0-1,1 0 1,-1 0 0,0 0 0,0 1-1,-1-1 1,1 0 0,-1 1 0,1 3-1,-2 51 127,0-47-104,1 1-36,-1 1 42,0 1 0,3 24 0,-2-37-46,0 0 1,0-1-1,0 1 1,1 0-1,-1-1 1,0 1 0,0 0-1,0-1 1,1 1-1,-1 0 1,0-1-1,1 1 1,-1-1-1,1 1 1,-1-1 0,1 1-1,-1-1 1,1 1-1,-1-1 1,1 1-1,-1-1 1,1 0 0,-1 1-1,1-1 1,0 0-1,-1 1 1,1-1-1,-1 0 1,1 0-1,0 0 1,-1 0 0,1 0-1,0 1 1,0-1-1,-1 0 1,1-1-1,0 1 1,-1 0 0,1 0-1,1 0 1,1-1 4,0 0 1,0-1 0,0 1-1,0 0 1,0-1 0,0 0-1,-1 0 1,6-4 0,118-114 143,-4-1 46,-107 108-146,0 1-1,33-19 1,-47 30-48,-1 1 0,1 0 0,0-1 0,0 1 0,0 0 0,-1-1 1,1 1-1,0 0 0,0 0 0,0-1 0,-1 1 0,1 0 0,0 0 0,0 0 0,0 0 0,0 0 0,-1 0 0,1 1 1,0-1-1,0 0 0,0 0 0,0 1 0,-1-1 0,1 0 0,0 1 0,0-1 0,-1 1 0,1-1 0,0 1 1,-1-1-1,1 1 0,1 0 0,-1 1 2,0-1 0,-1 1 0,1-1 0,0 1 0,0-1 0,-1 1 0,1 0 0,-1-1 1,1 1-1,-1 0 0,0-1 0,0 1 0,0 3 0,-13 46 63,9-37-24,0-1 0,1 1 0,-2 16 0,9-30-18,3-1-21,-1 0 0,1-1 0,0 1 0,0-1 0,-1 0 0,1-1 0,-1 0 1,9-5-1,137-86 52,-137 85-42,0 0-1,34-14 1,-27 13 3,-19 8-16,0 1 0,0-1 0,0 1 0,0 0 1,1 0-1,-1 1 0,0-1 0,6 0 0,-8 1-2,0 0 0,0 1 0,0-1 0,0 0 0,0 0 0,0 1 0,0-1 0,-1 1 0,1-1 0,0 1 0,0-1 0,0 1 0,-1 0 0,1-1 0,0 1 0,-1 0 0,1-1 0,0 1 0,-1 0 0,1 0 0,-1 0 0,1 0 0,-1-1 0,0 1 0,1 0 0,-1 0 0,0 0 0,0 0 0,1 0 0,-1 0 0,0 0 0,0 0 0,0 0 0,0 0 0,0 0 0,-1 1 0,-1 26 3,-5 11 1,-2 9-3,8-36-3,0 1 1,1-1 0,1 1 0,-1 0-1,5 16 1,-5-28 0,0 0 0,0 0-1,1 0 1,-1 0-1,0 0 1,1 0 0,-1 0-1,0-1 1,1 1 0,-1 0-1,1 0 1,-1 0 0,1-1-1,1 2 1,6 6-1,0 0 0,1-1 1,0 0-1,19 11 0,-10-12-12,108 5-1661,-53-9-6612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29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712 619 7448,'31'-13'0,"-2"-1"-3,-26 10-10,-2-7 13,1 1 0,-1-1 0,-1-13 0,0 20 8,0-2 15,-1-1 0,1 1 0,-2-1 0,1 1 1,0-1-1,-1 1 0,-1 0 0,1 0 0,-1 0 0,0 0 1,0 0-1,-8-10 0,8 12 8,-9-9 309,-4 4-218,0 1 0,-1 0 1,-32-10-1,24 14 286,-21 5-127,-53 7-1,68 0 55,-114 59 108,119-49-262,10-6-135,-41 32 158,-102 100 1,156-142-199,1 0-1,0 0 1,0 1 0,0-1 0,0 1 0,0-1 0,1 1-1,-1 0 1,1 0 0,0 0 0,0-1 0,-1 6 0,-1 1 4,0 16 5,3-25-14,0 0 0,0 0-1,0 1 1,0-1 0,0 0 0,0 0 0,0 1 0,0-1-1,0 0 1,0 0 0,0 1 0,0-1 0,0 0 0,0 0-1,0 1 1,0-1 0,0 0 0,0 0 0,1 1 0,-1-1-1,0 0 1,0 0 0,0 0 0,0 1 0,1-1 0,-1 0-1,0 0 1,0 0 0,0 0 0,1 0 0,-1 1 0,4 0 2,-1 1 0,1 0 0,0-1 0,0 0 0,-1 0 0,1 0 0,0 0 0,0-1 0,0 1 1,0-1-1,0 0 0,0 0 0,0-1 0,0 1 0,0-1 0,0 0 0,3-1 0,11-3 7,35-15 0,-44 16-11,14-8 15,91-76 8,-83 61 13,40-47-1,-14 11 51,-1 7-28,79-85 127,-120 123-170,-7 8 7,0 0 0,-1 0 0,0-1 0,5-11 0,86-166 775,-118 231-687,-30 61-2,1 16 22,39-91-117,1-7 13,2 1 1,1 0-1,-6 44 0,10-54-19,0 4 2,0 1 1,1 0-1,1 0 1,4 33 0,-2-36-7,-2-12-1,0 1 1,0 0 0,1-1-1,0 1 1,-1-1-1,1 1 1,0-1-1,0 0 1,1 1-1,1 2 1,2 3 1,7 12-1554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48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68 6640,'0'0'0,"-16"-13"0,4 4 0,-3-8-16,6 2 16,-1 2-4488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29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1 199 7352,'0'0'1137,"0"-4"-545,1-4-399,0-1 0,1 0 0,0 1 1,0 0-1,1-1 0,0 1 0,0 0 0,1 0 0,0 1 0,0-1 0,1 1 1,10-13-1,-13 19-172,-1-1 0,0 1 0,1-1 0,-1 1 0,1 0 0,-1 0 0,1 0 0,-1 0 0,1 0 0,0 0 0,-1 0 0,1 1 0,0-1 0,0 1 0,0-1 0,0 1 0,-1-1 0,1 1 0,0 0 0,0 0 0,0 0 0,0 0 0,0 1 0,0-1 0,0 0 0,-1 1 0,1-1 0,0 1 0,0 0 0,0-1 0,-1 1 0,1 0 0,0 0 0,-1 0 0,1 0 0,2 3 0,-1-1-4,-1 1 0,1 0 0,-1-1 1,1 1-1,-1 0 0,0 0 0,-1 1 0,1-1 0,-1 0 0,0 1 1,0-1-1,0 0 0,0 8 0,0 10 51,-5 41 0,1-28-37,3-33-30,-24 214 163,17-190-18,12-60-96,13-45-2,-15 61-29,0 3-8,1 0 0,0 0 0,1 0-1,0 0 1,1 1 0,12-21 0,-10 22 8,-1 1-8,1-1 0,0 1 1,1 0-1,0 1 0,1 0 0,15-13 0,5-2 29,1 1-1,1 1 1,55-30 0,-84 52-32,1 1 0,0 0 0,-1-1 0,1 1 0,-1 1 0,1-1 0,0 0 0,0 1 0,-1 0 0,5 0-1,-3 0 0,-5 0-4,1 0-1,0 0 1,0 0 0,0 1-1,0-1 1,-1 0-1,1 0 1,0 1 0,0-1-1,0 1 1,-1-1-1,1 1 1,0-1 0,-1 1-1,1-1 1,0 1-1,-1 0 1,1-1 0,-1 1-1,1 0 1,-1-1-1,1 2 1,1 1 4,1 1-5,0 1 0,-1-1 0,1 1 0,-1 0 0,0 0 0,0 0-1,-1 0 1,1 0 0,-1 0 0,0 7 0,-2 27 0,-6-1-6,-23 72 0,23-93 1,-4 18-10,9-28 9,1 1 0,0-1 0,1 0 0,0 0 1,0 8-1,1-15 2,-1 1 0,1-1 0,-1 1 0,1-1 0,0 1 0,-1-1 1,1 1-1,0-1 0,-1 0 0,1 1 0,0-1 0,-1 0 0,1 1 0,0-1 0,0 0 0,-1 0 0,1 0 1,0 0-1,0 0 0,-1 0 0,1 0 0,0 0 0,0 0 0,-1 0 0,1 0 0,0 0 0,0-1 0,-1 1 1,2-1-1,-1 1-1,34-13-1624,2-5-6479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30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19 8880,'-1'4'17,"-1"0"-1,0 0 1,0 0 0,0-1 0,0 1-1,-1-1 1,1 1 0,-1-1 0,0 0 0,0 0-1,-4 3 1,2-2 8,-5 7 2,-1 0 1,0-2-1,-16 12 0,-28 22 63,27-16-39,-24 33 1,41-41 28,4 1-52,2 0 0,0 1 1,-2 22-1,7-41-20,0 0 0,0 0 0,0-1 0,0 1 0,0 0 0,0 0 0,0-1 0,1 1 0,-1 0 0,1 1 0,4 9 14,-1-1 0,2 0 1,0 0-1,0-1 0,15 20 0,-20-29-11,0 0-1,0 0 1,0 0-1,0 0 0,0 0 1,1 0-1,-1 0 1,0-1-1,0 1 1,4 1-1,12 5 31,1-1 0,0-1 0,27 4 0,-24-9 66,-12-2-69,-1 1-23,1 0 1,-1-1 0,0 0-1,0-1 1,0 0-1,0 0 1,-1 0 0,1-1-1,-1 0 1,0-1-1,11-8 1,2-6 61,-2 0 0,0 0 0,-1-2 0,-1 0 1,22-39-1,-35 52-41,0 1 0,-1-1 1,0 0-1,0 1 0,0-1 1,-1 0-1,0 0 0,-1 0 1,0-9-1,0 5 5,0 1 19,0 0 1,-1-1 0,0 1 0,-1 0-1,0 0 1,-1 0 0,-5-15-1,4 14-16,3 9-13,0 0 0,0-1 0,0 1 0,0 0 0,0 0 0,-1 0 0,1 0 0,-1 0 0,0 1 0,0-1 0,0 0 0,-3-2 0,-3-3 26,5 4-32,-1 0 0,1 0 0,-1 0 0,0 1 0,0-1 0,-1 1 1,1 0-1,-1 1 0,1-1 0,-1 1 0,0 0 0,0 0 0,0 0 0,0 0 0,0 1 0,-1 0 0,1 0 1,0 1-1,-1-1 0,1 1 0,-7 1 0,-44 7-1433,28-4-6305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31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566 12 6904,'-3'-2'257,"0"1"-201,-1-1 1,1 1-1,-1 0 0,0-1 1,0 2-1,1-1 0,-1 0 0,0 1 1,0 0-1,0 0 0,0 0 1,0 0-1,0 0 0,-4 2 0,-47 14 312,53-16-396,-23 10 135,0 1 1,1 1-1,1 1 1,-26 19-1,32-20-68,-13 8 128,11-6-93,-7 5-18,0 1-1,2 1 0,-29 32 1,-23 41 46,66-76-67,5 0-22,1-1 0,0 1 0,-1 21 0,7-23 14,1-7-21,1 0 0,-1 0 0,2 0 1,-1 0-1,8 9 0,-2-11 21,-2-4-21,0-1 0,1 0 0,-1 0 0,1-1 0,12 1 0,-7-6 14,13-10 8,-1-1 0,0-1 0,33-28 0,-45 33-21,19-20 82,3-9 267,37-55 0,-72 94-236,-1 0-117,0 1 1,0 0 0,0 0-1,0 0 1,0 0-1,0-1 1,0 1 0,0 0-1,1 0 1,-1 0-1,0 0 1,0-1 0,0 1-1,0 0 1,0 0 0,0 0-1,1 0 1,-1 0-1,0 0 1,0-1 0,0 1-1,0 0 1,1 0 0,-1 0-1,0 0 1,0 0-1,0 0 1,1 0 0,-1 0-1,0 0 1,0 0 0,0 0-1,1 0 1,-1 0-1,0 0 1,0 0 0,0 0-1,0 0 1,1 0-1,-1 0 1,0 0 0,0 0-1,0 0 1,1 1 0,-1-1-1,0 0 1,0 0-1,0 0 1,0 0 0,0 0-1,1 0 1,-1 1 0,0-1-1,0 0 1,0 0-1,0 0 1,0 0 0,0 1-1,0-1 1,0 0-1,0 0 1,1 1 0,4 12 58,0 18-38,2-1-1,1-1 0,2 0 0,18 40 0,-27-66-23,0-1-1,0 1 1,1-1-1,-1 1 1,1-1-1,0 0 1,-1 1-1,1-1 1,0 0-1,1 0 1,-1-1-1,0 1 1,0 0-1,1-1 1,-1 1-1,1-1 1,4 2-1,0-4-11,7-8 8,0-1-1,0-1 1,-1-1 0,0 0-1,12-14 1,5-5-3,-1 2 0,9-4 6,2 2 1,2 3 1,90-64 43,-127 89-36,1 0 1,-1 1-1,1-1 0,-1 1 0,1 0 1,0 1-1,11-3 0,-9 3-1,-6 1-3,0 0-1,0 0 0,0 0 0,0 0 1,-1 0-1,1 0 0,0 1 0,0-1 1,-1 1-1,1-1 0,0 1 1,0 0-1,-1-1 0,1 1 0,-1 0 1,1 0-1,-1 0 0,1 1 0,-1-1 1,0 0-1,1 0 0,-1 1 0,0-1 1,2 3-1,-2-3-1,0 1 0,-1-1 0,1 0-1,0 0 1,0 0-1,-1 0 1,1 1 0,-1-1-1,1 0 1,-1 0 0,1 1-1,-1-1 1,0 1-1,0-1 1,0 0 0,0 1-1,0-1 1,0 2 0,0 2 2,-3 26 1,-6 5 0,-3 5-3,6 0-2,8-5 0,-1-33 0,0 1-1,0-1 1,0 0 0,0 0 0,1 0 0,-1 0 0,1 0 0,0-1 0,0 1 0,0 0 0,0-1 0,0 0-1,1 1 1,2 1 0,4 0-6,-6-4 5,7 2-2,-1-1 1,1 0 0,0-1 0,0 0 0,0-1 0,18-3 0,122-22-1342,-58 8-5336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31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489 130 7000,'11'-12'47,"-1"-1"0,14-23 0,-23 34-27,0 0 1,-1-1-1,1 1 0,-1 0 0,1 0 0,-1-1 1,0 1-1,0 0 0,0-1 0,0 1 1,-1-4-1,1 2 28,0 3-26,0 0 0,-1 0 0,1 0 1,0 0-1,-1 0 0,1 0 0,-1 0 0,1 0 1,-1 0-1,1 0 0,-1 0 0,1 1 0,-1-1 1,0 0-1,1 0 0,-1 1 0,0-1 0,0 1 1,0-1-1,1 0 0,-1 1 0,-2-1 0,1-1 28,-23-9 59,10 10 159,-17 6-79,-47 13-1,46-8-2,1 2-1,-57 30 0,70-32-138,5-3 53,1 0 0,0 0 0,-14 11 0,11-7-47,-29 26 25,31-22 83,10-8-134,0 0 0,0 0 0,1 0 0,0 1 0,0-1 0,0 1 0,-1 11 0,5-8 60,1-7-77,0 0 0,0-1 0,0 0 0,0 1 0,1-1 0,-1 0 0,1 0 0,0 0 0,0-1 0,4 4 0,-7-6-8,1 1 0,-1-1-1,1 0 1,-1 0 0,1 1-1,-1-1 1,1 0 0,-1 0-1,1 0 1,-1 0 0,1 0-1,-1 0 1,1 0-1,0 0 1,-1 0 0,1 0-1,-1 0 1,1 0 0,-1 0-1,1 0 1,0 0-1,13-2 7,0 1-1,-1-2 1,1 0 0,-1 0-1,0-2 1,14-5 0,25-12-2,1-3-3,17-14 4,-61 35-7,29-26 0,-31 23 0,-6 5 0,1 0 0,0 0 0,0 0 0,0 1 0,1-1 0,-1 0 0,0 1 0,1 0 0,3-2 0,-5 2 0,-1 1 0,1 0 0,0-1 0,0 1 0,0 0 0,0 0 0,0 0 0,0 0 0,0 0 0,0 0 0,0 0 0,0 0 0,0 0 0,0 0 0,0 0 0,0 1 0,0-1 0,-1 0 0,1 1 0,0-1 0,0 0 0,0 1 0,0-1 0,-1 1 0,1 0 0,0-1 0,0 1 0,-1 0 0,1-1 0,0 1 0,-1 0 0,1 0 0,0 0 0,8 32 0,-5 26 0,-7 30 0,-7 10 0,-5-6 1,-4-6 4,-8-4-2,-6-5 2,-8-4-3,29-55-2,-26 28 0,26-35 0,0 0 1,-19 15-1,20-20 1,0 0 0,0-1 0,-1 0 1,1 0-1,-1-1 0,-24 6 0,34-10 0,0-1 0,-1 1 0,1 0 1,-1-1-1,1 0 0,-1 1 0,1-1 0,-1 0 0,1 0 0,-1-1 1,1 1-1,-1-1 0,1 1 0,-4-2 0,-2 0 2,-16-7 2,16 1 10,7 6-10,-4-6 5,1-1 0,0 1 0,1-1 0,0 0 1,0 0-1,1 0 0,0 0 0,-1-16 0,-3-71 87,6 92-81,-1 0-1,2 0 0,-1 0 1,0 0-1,1 0 0,0 0 0,0 0 1,0 0-1,0 1 0,2-6 1,4-7 9,-2-2-8,-3 10 5,1 0 0,0 0 0,1 0 0,-1 1 0,10-14 0,91-137-1219,-36 68-5463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31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7712,'1'-2'9,"0"0"1,0 1-1,1 0 1,-1-1 0,0 1-1,1 0 1,-1-1-1,1 1 1,0 0-1,-1 0 1,1 0-1,0 0 1,-1 1-1,1-1 1,0 0 0,3 0-1,-3 1 0,-1 1 0,1-1 0,0 0 0,0 1 0,0 0 0,-1-1 0,1 1 0,0 0 0,-1 0 0,1 0 0,-1 0 0,1 0 0,-1 0 0,1 0 0,-1 0 0,0 1 0,1-1 0,-1 0-1,0 1 1,1 1 0,0 1 8,0-1 0,0 1 0,0-1-1,0 1 1,0 0 0,-1 0-1,0 0 1,0 0 0,0 0-1,0 6 1,1 46 126,-2-22-40,0-21-86,0-9-5,0-1 1,1 1 0,-1 0 0,1-1 0,0 1-1,-1 0 1,2-1 0,1 7 0,3 2 18,0 0 1,1-1 0,13 19-1,-8-20 43,1-4-48,-1-1 0,1-1 1,24 6-1,-21-10 62,2-5-50,-1-1-1,-1 0 1,1-1 0,-1-1 0,0 0-1,22-16 1,10-16-6,-20 14-13,1-2-15,-20 19-5,-2 3 0,0-1 0,-1 0 0,1 0 0,-2 0 1,1-1-1,-1 0 0,4-9 0,-6 10 2,-8 10 5,4-3-4,1 0-1,-1 0 0,0 0 1,0 0-1,1 0 1,-1 0-1,0 0 0,1 1 1,-1-1-1,0 0 1,1 1-1,-1-1 1,0 0-1,1 1 0,-1-1 1,1 1-1,-1-1 1,1 1-1,-1-1 0,1 1 1,-1-1-1,1 1 1,-1 0-1,-5 8 17,0 1-1,0 0 1,1 0-1,0 1 1,1-1 0,1 1-1,-1 0 1,2 0-1,-1 0 1,2 0 0,-1 0-1,1 0 1,1 1-1,1 13 1,14 73 103,-15-97-113,0 1 0,1-1 0,-1 0 0,0 1 0,1-1 0,-1 0 0,1 0-1,0 0 1,-1 1 0,1-1 0,1 2 0,3 2-103,0 0-1,0 1 1,0-2 0,0 1 0,1 0-1,0-1 1,0 0 0,0-1 0,1 1-1,11 4 1,30 10-5738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32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9952,'3'1'18,"-1"0"1,1 1 0,-1-1 0,1 1-1,-1-1 1,0 1 0,1 0 0,-1-1 0,0 1-1,0 0 1,0 0 0,-1 1 0,1-1-1,0 0 1,-1 1 0,1-1 0,-1 1-1,0-1 1,0 1 0,1 3 0,1 4 108,-1 1 1,0 0 0,1 19 0,-3-20-103,2 4-3,-1 29 59,-21 123 100,5-104-122,8-37-21,-1 0 0,-1-1 0,-16 30 0,24-52 63,1-11-83,1-1-1,1 1 0,0-1 1,0 1-1,1 0 1,0 0-1,0 0 0,1 0 1,7-11-1,3-3 11,1 1 1,26-32-1,-25 36-13,5-9 15,31-29 0,-41 46-27,-7 6 1,0 0 0,0 1-1,0 0 1,0 0 0,0 0-1,10-4 1,-1 1 8,1 0 1,25-7-1,-36 13-8,-1 0-1,0 0 1,0 0-1,1 0 0,-1 0 1,0 1-1,0-1 1,1 1-1,-1-1 1,0 1-1,0 0 0,0 0 1,0 0-1,0 0 1,0 1-1,0-1 1,0 0-1,0 1 1,-1-1-1,1 1 0,1 1 1,-1 0 2,2 5 34,-3-2-32,0 1 1,-1 0 0,0-1 0,-1 1-1,1 0 1,-1-1 0,-1 1-1,1 0 1,-3 6 0,-29 70 39,29-76-46,-14 32 17,-4-1-15,6-11-4,5-16 0,7-12 0,3-5 0,8-11 0,13-15 0,10-12 0,7 1 0,2 12 0,3 6 0,4 1 0,-3 1 0,-9 5 1,-30 16 1,0 0 0,-1 0 0,1 1 0,0 0 1,0 0-1,0 0 0,0 0 0,0 0 0,0 1 0,0-1 0,1 1 1,-1 0-1,0 1 0,0-1 0,0 1 0,0 0 0,0 0 0,0 0 1,6 3-1,-7-2 1,0 0 0,0 0 0,0 0 0,0 1 0,0 0 1,0 0-1,0-1 0,-1 2 0,0-1 0,1 0 0,-1 0 1,-1 1-1,1-1 0,0 1 0,-1-1 0,1 1 0,-1 0 1,0 0-1,-1 0 0,1-1 0,-1 1 0,1 6 0,-1 3 4,0 0 0,-1 0 0,-1-1-1,0 1 1,-5 17 0,-6 15 2,13-44-33,0-1 0,0 1 0,0 0 0,-1-1 0,1 1 0,0 0 0,0-1 0,0 1 0,0 0 0,0 0 0,0-1 0,0 1 0,0 0 0,0-1 0,0 1 0,1 0 0,-1-1 0,0 1 0,0 0 0,1-1 0,-1 1 0,0 0 0,1-1 0,-1 1 0,1-1 0,-1 1 0,1-1 0,-1 1 0,1-1 0,-1 1 0,1-1 0,1 1 0,-1 0-644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32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20 159 8520,'0'0'37,"0"2"47,-4 8-42,0 0 0,1 1 0,1-1 0,0 1 0,0-1 0,1 1 0,0 12 0,2-20-35,-1 1 0,1-1 0,0 1 0,1-1-1,-1 1 1,1-1 0,-1 0 0,1 0 0,0 1 0,0-1 0,1-1-1,-1 1 1,0 0 0,6 4 0,-5-4 1,0 0-1,1 0-1,-1 0 1,1 0 0,0-1 0,0 1-1,0-1 1,0 0 0,0 0 0,0-1 0,0 1-1,1-1 1,5 1 0,-4-1-1,3 1 10,1-1-1,-1 0 0,1-1 1,0 0-1,-1 0 0,1-1 1,0 0-1,-1-1 0,1 0 1,-1-1-1,0 0 0,0 0 1,9-5-1,-13 6-7,1 0 1,-1 0-1,0 0 0,0-1 0,0 0 1,-1 0-1,1 0 0,-1-1 0,1 1 1,-1-1-1,0 0 0,0 0 0,-1-1 1,1 1-1,2-6 0,1-1-2,-4 6 1,-1 1 0,1-1 0,-1-1 0,0 1 0,0 0 0,1-7 0,1-4 12,0-1 1,-2 0-1,0 0 0,0 1 1,-2-1-1,-1-19 1,-6-1 2,7 36-16,-1-1 0,1 0-1,-1 0 1,1 0-1,-1 0 1,0 0-1,0 1 1,0-1 0,0 0-1,0 1 1,0-1-1,0 1 1,0-1-1,-1 1 1,1 0 0,-1-1-1,1 1 1,-1 0-1,1 0 1,-1 0-1,0 0 1,1 0 0,-1 0-1,0 1 1,0-1-1,0 0 1,0 1-1,1 0 1,-1-1 0,0 1-1,0 0 1,-3 0-1,-7 3 109,-68 45 46,65-38-117,1 1 1,1 1 0,0 1-1,0-1 1,-13 20 0,14-18-21,-2 3 37,1 0-1,1 0 1,-13 25-1,16-26-38,2 0 59,6-7-63,0 1 1,0 0 0,1 0 0,0-1 0,3 20-1,-3-28-13,1 0-1,-1 0 1,0 0 0,0 0-1,1-1 1,-1 1-1,0 0 1,1 0-1,-1 0 1,1-1-1,-1 1 1,1 0 0,-1 0-1,2 0 1,7 8 9,0-1 0,0-1-1,1 1 1,-1-1 0,2-1 0,-1 0 0,1-1 0,0 0 0,19 6 0,8-3-8,-23-8-10,8-5-650,37-14-1,-14 3-5890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33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43 419 6368,'2'-30'254,"2"-1"0,1 1 0,13-40 0,-15 49 167,-3 19-154,-3 7-1,-1 1-225,-9 21 173,-31 122 286,39-133-480,4-12-10,-1 1-1,1-1 1,1 0 0,-1 1 0,0-1 0,1 1 0,0 5 0,0-7 6,1 24 23,-1-25-36,1 0 0,-1-1 1,1 1-1,-1 0 0,1-1 1,-1 1-1,1 0 0,0-1 1,0 1-1,0-1 1,0 1-1,0-1 0,0 1 1,0-1-1,0 0 0,3 3 1,2-1 2,0 0 0,1-1 1,-1 0-1,1 0 0,-1 0 1,1-1-1,0 0 0,0 0 1,-1 0-1,1-1 0,10-1 1,38-3-2,2-4 0,-10-2-3,-24 4-3,-5 1 0,0 0-1,0-2 1,-1 0-1,23-12 1,-35 16 8,1 0 1,0 0 0,0 1-1,11-2 1,-15 3-4,1 1 0,-1 0 1,1 0-1,0 0 0,-1 0 0,1 0 0,-1 0 1,1 1-1,-1-1 0,1 1 0,-1 0 1,1 0-1,3 2 0,2 2 15,0 1-1,0 0 1,0 1 0,-1 0-1,0 0 1,11 15 0,-10-12-11,1 0 1,17 16-1,22 7-5,-32-25-4,0-1 0,1 0 0,0-1 1,33 7-1,-44-11-4,1-1 1,0 0 0,0 0 0,0 0-1,0-1 1,11 0 0,-1-1 0,-2 2 0,-12-1-1,1 0 1,-1 0-1,1 0 0,-1 0 0,1-1 0,-1 1 0,1-1 0,-1 0 0,1 0 0,5-3 0,24-11-43,0-1 0,57-39 0,-52 27 33,-26 14-18,7-16 11,17-36 0,-31 54 14,1 0 1,-2 1-1,7-25 1,-5 13 3,13-59 2,-9 35 88,-2-1 1,3-80 0,-11 126-65,0 0 0,0 0-1,0 0 1,0 0 0,-1 0 0,1 1 0,-1-1 0,1 0 0,-1 0 0,0 0 0,-1-2 0,2 4-13,0-1 0,0 1 1,-1 0-1,1-1 0,0 1 1,-1 0-1,1 0 0,0-1 0,-1 1 1,1 0-1,-1 0 0,1 0 1,0-1-1,-1 1 0,1 0 0,-1 0 1,1 0-1,0 0 0,-1 0 1,1 0-1,-1 0 0,1 0 0,-1 0 1,-16 9 212,5 4-69,-22 27 0,24-23 22,-1 16-60,-13 69-1,21-69-40,0 131 20,7-134-60,-2-18-24,3 9-2,0-1-1,0 1 1,2-1 0,17 35 0,2-5 4,3 0-8,-25-43-169,0-1 1,1 0-1,0 0 0,0 0 1,0 0-1,1-1 0,10 8 1,8 4-6456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33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0 148 8432,'66'12'80,"-54"-11"-71,34-2 102,80-8 35,50-12 240,-160 19-358,16-4 132,-11 1-84,6-1-13,0-1 0,0-1 0,31-15 0,67-42 323,-123 63-292,-2 2-78,1-1 1,0 1-1,-1-1 1,1 1-1,-1-1 1,1 1-1,0-1 1,-1 1-1,1 0 0,0-1 1,0 1-1,-1 0 1,1 0-1,0-1 1,0 1-1,-1 0 1,1 0-1,0 0 1,0 0-1,0 0 1,-1 0-1,1 0 1,0 0-1,1 1 1,-1 2-8,1 1 0,-1 0 1,0-1-1,0 1 0,0 0 1,0 0-1,-1 0 1,1-1-1,-1 6 0,0-7-10,3 47 26,2-10-6,4 8-14,5 1 0,7 1-2,2 0 2,0 0-3,-7-1-2,-15-41 0,0 0 0,0 0 0,0 0 0,-1 0 0,0 7 0,-1-9 0,0 0 0,0 0 0,0 0 0,0 0 0,-1 0 0,-3 8 0,2-8 0,1-1 0,-1 0 0,0 0 0,0 0 0,0 0 0,-7 5 0,4-4 0,-1 0 0,1-1 0,-1 1 0,-7 2 0,4-2 0,0-1 0,0 0 1,-13 2-1,5-2-209,-1-2-1,1-1 1,0 0 0,-1-1-1,-19-3 1,-32-3-6104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38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4760,'0'0'6665,"-4"11"-6446,-2 1-185,3-7-12,1 1 0,-1-1 1,1 1-1,1 0 1,-1-1-1,1 1 1,-2 9-1,-27 136 165,1-29-61,0-8-80,-29 188 35,52-273-70,2-15-6,-11 27 3,14-37-5,3-6-1,1 0-2,-1-1 1,1 0-1,0 0 0,-1 0 0,1 0 0,-1 0 0,0-1 0,0 1 0,-1-1 0,3-4 1,1-5-1,18-40-1462,1 0-5844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5T03:33:36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3925 1120 470 0,'1'-9'0'0,"-1"9"45"0,0 0-45 0,16-31 46 16,-5 10-46 0,-11 21 66-16,0 0-66 0,3-15 67 0,-3 9-67 0,0 6 69 0,0 0-69 0,0 0 69 0,-8 0-69 15,8 0 57-15,0 0-57 0,-9 2 57 0,-4 5-57 16,13-7 40-16,0 0-40 0,-14 21 40 0,-9 22-40 16,23-43 30-16,0 0-30 0,-26 62 31 0,-2 27-31 15,28-89 24-15,0 0-24 0,-27 105 25 0,-5 28-25 0,32-133 18 16,0 0-18-16,-28 141 19 0,-3 0-19 0,31-141 21 15,0 0-21-15,-27 137 22 0,6 5-22 0,21-142 18 16,0 0-18-16,-11 121 18 0,13-20-18 0,-2-101 15 16,0 0-15-16,12 86 16 0,6-6-16 0,-18-80 11 0,0 0-11 15,27 60 12-15,15-15-12 0,-42-45 8 0,0 0-8 16,53 25 9-16,10-17-9 0,-63-8 8 0,0 0-8 0,67-8 8 16,2-20-8-16,-69 28 9 0,0 0-9 0,64-45 9 15,-10-16-9-15,-54 61 6 0,0 0-6 0,58-72 7 16,6-10-7-16,-64 82 12 0,0 0-12 0,62-97 12 15,-2-20-12-15,-60 117 14 0,0 0-14 0,54-120 14 16,-6-1-14-16,-48 121 23 0,0 0-23 0,41-118 24 16,-10 1-24-16,-31 117 28 0,0 0-28 0,23-101 28 15,0 11-28-15,-23 90 25 0,0 0-25 0,14-67 25 16,-8 18-25-16,-6 49 22 0,0 0-22 0,7-36 23 16,-2 15-23-16,-5 21 20 0,0 0-20 0,3-15 20 15,-6 10-20-15,3 5 16 0,0 0-16 0,0 0 17 16,0 12-17-16,0-12 14 0,0 0-14 0,-4 17 14 0,-1 7-14 15,5-24 9-15,0 0-9 0,-5 31 9 0,-4 2-9 16,9-33 7-16,0 0-7 0,-4 33 7 0,4 2-7 16,0-35 2-16,0 0-2 0,6 36 3 0,6 6-3 15,2 3-1259-15</inkml:trace>
  <inkml:trace contextRef="#ctx0" brushRef="#br0" timeOffset="1049.08">5131 1956 1031 0,'0'0'0'16,"0"0"0"-16,-5-13 0 0,5 13 16 0,0 0-16 0,-9-3 16 15,4-1-16-15,5 4 35 0,0 0-35 16,-13 0 36-16,-4-5-36 0,17 5 30 0,0 0-30 0,-28-7 31 15,-13 7-31-15,41 0 18 0,0 0-18 0,-46 4 19 16,6 11-19-16,40-15 16 0,0 0-16 0,-34 18 16 16,9 6-16-16,25-24 11 0,0 0-11 0,-17 24 12 15,8 4-12-15,9-28 7 0,0 0-7 0,0 28 8 16,14-4-8-16,-14-24 4 0,0 0-4 0,21 24 5 16,4 0-5-16,-25-24 2 0,0 0-2 0,32 24 3 15,1-3-3-15,-33-21 1 0,0 0-1 0,28 21 1 0,-10 3-1 16,-18-24 0-16,0 0 0 0,11 28 0 0,-8 0 0 15,-3-28 0-15,0 0 0 0,-5 29 0 0,-4-1 0 16,9-28 0-16,0 0 0 0,-12 24 0 0,-2 0 0 16,14-24 2-16,0 0-2 0,-18 21 2 0,-5-9-2 15,23-12 6-15,0 0-6 0,-28 7 6 0,1-7-6 16,27 0 12-16,0 0-12 0,-23-3 12 0,11-1-12 0,12 4 20 16,0 0-20-16,-11-12 21 0,-1-16-21 0,12 28 23 15,0 0-23-15,-5-36 24 0,19-6-24 0,-14 42 24 16,0 0-24-16,32-43 25 0,12-2-25 0,-44 45 24 15,0 0-24-15,54-41 25 0,5 9-25 0,-59 32 12 0,0 0-12 16,63-20 12-16,9 11-12 0,-72 9 4 16,0 0-4-16,78 5 4 0,0 7-4 0,-78-12 1 0,0 0-1 15,76 12 2-15,-17 1-2 0,-59-13 0 0,0 0 0 16,66 6 0-16,3-4 0 0,-69-2 0 0,0 0 0 0,67-5 0 16,-4-7 0-16,-63 12-1 0,0 0 1 0,58-16 0 15,-12-4 0-15,-46 20-1 0,0 0 1 0,32-28 0 16,-9-5 0-16,-23 33 0 0,0 0 0 0,12-36 0 15,-7 4 0-15,-5 32 0 0,0 0 0 0,0-25 0 16,-5 5 0-16,5 20 2 0,0 0-2 0,-17-20 2 16,-13-8-2-16,30 28 7 0,0 0-7 0,-43-24 7 15,-19 19-7-15,62 5 10 0,0 0-10 0,-63 5 10 16,-4 23-10-16,67-28 10 0,0 0-10 0,-64 41 11 16,8 23-11-16,56-64 7 0,0 0-7 0,-53 68 8 15,-2 4-8-15,55-72 6 0,0 0-6 0,-45 69 6 0,9-8-6 16,36-61 4-16,0 0-4 0,-21 52 5 0,21-7-5 15,0-45 4-15,0 0-4 0,21 36 4 0,20-3-4 16,-41-33 2-16,0 0-2 0,49 16 2 0,2-23-2 16,-51 7 2-16,0 0-2 0,62-21 2 0,12-15-2 15,-74 36 2-15,0 0-2 0,81-40 2 0,0 2-2 16,-81 38 1-16,0 0-1 0,80-49 1 0,-8-9-1 16,-72 58 1-16,0 0-1 0,65-66 1 0,8-7-1 0,-73 73 1 15,0 0-1-15,76-69 1 0,-1 13-1 0,-75 56 1 16,0 0-1-16,69-44 2 0,-14 12-2 0,-55 32 1 15,0 0-1-15,44-20 2 0,-12 11-2 0,-32 9 2 16,0 0-2-16,23-4 2 0,-6 8-2 0,-17-4 3 0,0 0-3 16,14 12 3-16,-5 9-3 0,-9-21 2 15,0 0-2-15,0 24 3 0,-14 12-3 0,14-36 2 0,0 0-2 16,-23 45 3-16,-9 14-3 0,32-59 2 0,0 0-2 16,-31 61 2-16,-5 1-2 0,36-62 2 0,0 0-2 15,-31 55 2-15,-1-6-2 0,32-49 2 0,0 0-2 0,-23 40 2 16,11-11-2-16,12-29 1 0,0 0-1 0,-2 28 2 15,9-11-2-15,-7-17 2 0,0 0-2 0,21 12 2 16,6-8-2-16,-27-4 2 0,0 0-2 0,33-5 3 16,8-8-3-16,-41 13 3 0,0 0-3 0,44-15 4 15,2-6-4-15,-46 21 3 0,0 0-3 0,53-19 3 16,7-9-3-16,-60 28 4 0,0 0-4 0,61-26 4 16,-11-1-4-16,-50 27 0 0,0 0 0 0,40-28 0 15,-12 7 0-15,-28 21-5 0,0 0 5 0,20-21-5 0,-3 2 5 16,5 2-1260-16</inkml:trace>
  <inkml:trace contextRef="#ctx0" brushRef="#br0" timeOffset="2650.38">8264 1435 1065 0,'0'0'0'0,"-4"8"0"15,-8 17 0-15,12-25 0 0,0 0 0 0,-16 39 0 16,-14 22 0-16,30-61 0 0,0 0 0 0,-42 69 1 16,-15 9-1-16,57-78-1 0,0 0 1 0,-63 83-1 0,-11-5 1 15,74-78 2-15,0 0-2 0,-76 81 2 0,12 11-2 16,64-92 14-16,0 0-14 0,-61 78 15 0,1-23-15 16,60-55 30-16,0 0-30 0,-53 37 30 0,10-17-30 15,43-20 39-15,0 0-39 0,-30 9 40 0,15-6-40 16,15-3 35-16,0 0-35 0,0-8 35 0,10-16-35 0,-10 24 31 15,0 0-31-15,18-32 31 0,8-4-31 0,-26 36 25 16,0 0-25-16,32-33 26 0,-4 0-26 0,-28 33 17 16,0 0-17-16,30-15 18 0,-2 10-18 0,-28 5 11 15,0 0-11-15,23 12 11 0,0 21-11 0,-23-33 7 16,0 0-7-16,21 39 8 0,11 3-8 0,-32-42 4 16,0 0-4-16,41 36 5 0,8-8-5 0,-49-28 2 0,0 0-2 15,57 21 2-15,1-13-2 0,-58-8 0 0,0 0 0 16,54 0 1-16,-1-14-1 0,-53 14 0 0,0 0 0 15,53-24 0-15,2-10 0 0,-55 34 0 0,0 0 0 16,55-45 0-16,-9-21 0 0,-46 66 0 0,0 0 0 0,38-68 0 16,-15-1 0-16,-23 69 0 0,0 0 0 0,14-64 1 15,-12 0-1-15,-2 64 3 0,0 0-3 0,-7-66 3 16,-19-22-3-16,26 88 9 0,0 0-9 0,-27-81 9 16,8 36-9-16,19 45 14 0,0 0-14 0,-27-31 14 15,-17 17-14-15,44 14 18 0,0 0-18 0,-46 14 18 16,-3 38-18-16,49-52 14 0,0 0-14 0,-41 69 15 15,13 12-15-15,28-81 8 0,0 0-8 0,-17 85 8 16,11-2-8-16,6-83 4 0,0 0-4 0,11 78 5 16,12-11-5-16,-23-67 3 0,0 0-3 0,32 54 4 0,6-18-4 15,-38-36 2-15,0 0-2 0,43 19 3 16,6-13-3-16,-49-6 1 0,0 0-1 0,53-6 2 0,12-13-2 16,-65 19 2-16,0 0-2 0,64-29 2 0,-11-2-2 15,-53 31 2-15,0 0-2 0,44-33 3 0,-11 0-3 16,-33 33 5-16,0 0-5 0,36-31 5 0,-5 10-5 15,-31 21 9-15,0 0-9 0,32-12 9 0,-4 8-9 16,-28 4 11-16,0 0-11 0,27 13 11 0,3 11-11 0,-30-24 10 16,0 0-10-16,31 36 10 0,-2 7-10 0,-29-43 9 15,0 0-9-15,30 37 10 0,-6-11-10 0,-24-26 7 0,0 0-7 16,27 19 8-16,3-11-8 0,-30-8 6 16,0 0-6-16,28 0 6 0,-10-12-6 0,-18 12 5 0,0 0-5 15,8-27 5-15,1-11-5 0,-9 38 6 0,0 0-6 16,2-40 6-16,2 12-6 0,-4 28 6 0,0 0-6 15,-9-24 7-15,-11-13-7 0,20 37 5 0,0 0-5 16,-21-29 6-16,-2 10-6 0,23 19 8 0,0 0-8 0,-35-9 9 16,-16 13-9-16,51-4 6 0,0 0-6 15,-53 21 7-15,-2 20-7 0,55-41 3 0,0 0-3 0,-46 59 3 16,16 14-3-16,30-73 2 0,0 0-2 0,-19 72 2 16,12-15-2-16,7-57 0 0,0 0 0 0,7 52 1 15,11-14-1-15,-18-38 0 0,0 0 0 0,37 28 0 16,12-12 0-16,-49-16-1 0,0 0 1 0,58 5 0 15,15-14 0-15,-73 9-1 0,0 0 1 0,72-17 0 16,-3-14 0-16,-69 31-1 0,0 0 1 0,61-37 0 0,-4-11 0 16,-57 48-1-16,0 0 1 0,53-57 0 0,-4-16 0 15,-49 73 0-15,0 0 0 0,50-72 0 0,-8 2 0 16,-42 70 0-16,0 0 0 0,39-60 0 0,-8 8 0 16,-31 52 1-16,0 0-1 0,27-45 1 0,-8 8-1 15,-19 37 1-15,0 0-1 0,14-22 2 0,1 13-2 16,-15 9 2-16,0 0-2 0,7 12 3 0,-11 21-3 0,4-33 3 15,0 0-3-15,-18 56 3 0,-8 13-3 16,26-69 3-16,0 0-3 0,-37 92 3 0,-9 22-3 0,46-114 2 0,0 0-2 16,-53 124 3-16,-3 6-3 0,56-130 1 0,0 0-1 15,-50 125 2-15,15-23-2 0,35-102 1 0,0 0-1 16,-28 92 2-16,12-23-2 0,16-69 1 0,0 0-1 16,-5 52 1-16,8-12-1 0,-3-40 0 0,0 0 0 0,14 24 1 15,13-10-1-15,-27-14 0 0,0 0 0 16,32-2 1-16,13-17-1 0,-45 19 0 0,0 0 0 0,52-33 0 15,-3-7 0-15,-49 40 0 0,0 0 0 0,39-53 0 16,-8-20 0-16,-31 73 0 0,0 0 0 0,20-83 0 16,-8-7 0-16,-12 90 0 0,0 0 0 0,0-85 0 15,-12 21 0-15,12 64 0 0,0 0 0 0,-27-54 0 16,-11 15 0-16,38 39 0 0,0 0 0 0,-45-33 0 16,-4 14 0-16,49 19 0 0,0 0 0 0,-35-12 0 15,15 6 0-15,20 6 0 0,0 0 0 0,0 0 0 16,0-12 0-16,0 12 0 0,0 0 0 0,23-12 0 0,32-7 0 15,-55 19 0-15,0 0 0 0,64-24 1 0,3-9-1 16,-67 33 0-16,0 0 0 0,67-40 1 0,1 4-1 16,-68 36 0-16,0 0 0 0,67-30 1 0,-3 11-1 15,-64 19 0-15,0 0 0 0,51-12 0 0,-12 7 0 16,-39 5-1-16,0 0 1 0,23 0 0 0,-13 2 0 16,-10-2-2-16,0 0 2 0,7 12-2 0,-10 10 2 0,3-22-2 15,0 0 2-15,-5 37-2 0,-4 11 2 0,9-48-2 16,0 0 2-16,-9 50-2 0,4 2 2 0,5-52-2 15,0 0 2-15,-4 45-1 0,-5-10 1 0,9-35-1 16,0 0 1-16,-10 29-1 0,1-10 1 0,9-19 0 0,0 0 0 16,-4 14 0-16,4-14 0 0,0 0 0 0,0 0 0 15,-5 7 0-15,5-7 0 0,0 0 0 0,0 0 0 16,-7-15 1-16,11-22-1 0,-4 37 0 0,0 0 0 0,8-52 0 16,5-13 0-16,-3 1-1361 0</inkml:trace>
  <inkml:trace contextRef="#ctx0" brushRef="#br0" timeOffset="2791.78">9860 1713 964 0,'0'0'0'0,"7"-22"0"15,4-32 0-15,-11 54 1 0,0 0-1 0,16-57 2 16,-2 17-2-16,-14 40 0 0,0 0 0 0,17-33 1 16,1 14-1-16,-18 19-6 0,0 0 6 0,28-17-6 15,4 10 6-15,-32 7-33 0,0 0 33 0,44 0-33 16,7 12 33-16,2 0-608 0</inkml:trace>
  <inkml:trace contextRef="#ctx0" brushRef="#br0" timeOffset="3966.54">10432 1776 572 0,'0'0'0'0,"0"0"0"0,-14 15 0 0,14-15 0 16,0 0 0-16,-13 19 1 0,-6 5-1 16,19-24 0-16,0 0 0 0,-21 30 1 0,-2 6-1 0,23-36 25 15,0 0-25-15,-20 49 26 0,3 6-26 0,17-55 45 16,0 0-45-16,-22 61 45 0,3-1-45 0,19-60 55 16,0 0-55-16,-18 57 55 0,4-15-55 0,14-42 55 15,0 0-55-15,-12 31 56 0,0-14-56 0,12-17 48 0,0 0-48 16,-7 11 49-16,5-3-49 0,2-8 41 0,0 0-41 15,0 0 41-15,0 0-41 0,0 0 34 0,0 0-34 16,-2-24 34-16,20-16-34 0,-18 40 30 0,0 0-30 16,24-53 30-16,15-6-30 0,-39 59 30 0,0 0-30 0,41-57 30 15,5 3-30-15,-46 54 25 0,0 0-25 16,44-47 25-16,5 6-25 0,-49 41 22 0,0 0-22 0,55-33 22 16,-4 17-22-16,-51 16 18 0,0 0-18 0,53-3 18 15,-13 11-18-15,-40-8 14 0,0 0-14 0,34 20 15 16,-9 9-15-16,-25-29 12 0,0 0-12 0,14 43 13 15,-5 18-13 1,-9-61 9-16,0 0-9 0,1 60 10 0,3-8-10 0,-4-52 10 0,0 0-10 16,0 42 11-16,0-11-11 0,0-31 11 15,0 0-11-15,5 21 12 0,7-13-12 0,-12-8 12 0,0 0-12 0,18 4 13 16,5-11-13-16,-23 7 13 0,0 0-13 0,27-14 14 16,13-10-14-16,-40 24 5 0,0 0-5 0,41-31 6 15,-1-11-6-15,-40 42 1 0,0 0-1 0,41-43 1 16,8-6-1-16,-49 49 0 0,0 0 0 0,51-45 0 15,-1 9 0-15,-50 36-4 0,0 0 4 0,37-24-4 16,-7 15 4 0,-30 9-11-16,0 0 11 0,16 5-11 0,-4 11 11 0,-12-16-13 0,0 0 13 0,5 24-12 15,-1 16 12-15,-4-40-12 0,0 0 12 0,5 45-12 16,4 0 12-16,-9-45-7 0,0 0 7 0,12 33-7 0,2-11 7 16,-14-22-3-16,0 0 3 0,11 12-3 0,-2-6 3 15,-9-6-2-15,0 0 2 0,12-9-2 0,0-12 2 16,-12 21-1-16,0 0 1 0,15-24-1 0,-7-4 1 15,-8 28 0-15,0 0 0 0,6-31 0 0,-3-7 0 16,-3 38 0-16,0 0 0 0,2-36 1 0,-4 12-1 16,2 24 1-16,0 0-1 0,-9-23 2 0,-12-6-2 0,21 29 3 15,0 0-3-15,-28-25 4 16,-9 10-4-16,37 15 7 0,0 0-7 0,-42-5 7 0,-6 17-7 0,48-12 10 16,0 0-10-16,-44 29 10 0,3 16-10 0,41-45 6 15,0 0-6-15,-31 61 6 0,11 10-6 0,20-71 5 0,0 0-5 16,-2 62 5-16,18-10-5 0,-16-52 5 0,0 0-5 15,32 43 5-15,17-13-5 0,-49-30 4 16,0 0-4-16,60 19 4 0,9-14-4 0,-69-5 1 0,0 0-1 16,85-5 1-16,15-8-1 0,-100 13 0 0,0 0 0 15,106-19 0-15,-2-1 0 0,-104 20-1 0,0 0 1 16,101-31-1-16,-1-8 1 0,-100 39-10 0,0 0 10 0,97-48-10 16,-15-7 10-16,-82 55-23 0,0 0 23 0,63-57-22 15,-17 17 22-15,-46 40-22 0,0 0 22 0,28-33-21 16,-12 9 21-16,-16 24-10 0,0 0 10 0,9-12-9 15,-4 3 9-15,-5 9-2 0,0 0 2 0,-12-7-2 16,-24-5 2-16,36 12 0 0,0 0 0 0,-47-4 0 16,-18 20 0-16,65-16 7 0,0 0-7 0,-66 28 7 15,-6 20-7-15,72-48 17 0,0 0-17 0,-67 64 18 0,5 5-18 16,62-69 25-16,0 0-25 0,-51 70 25 0,-4-13-25 16,55-57 24-16,0 0-24 0,-40 52 24 0,17-7-24 15,23-45 21-15,0 0-21 0,-4 34 22 0,18-8-22 0,-14-26 19 16,0 0-19-1,30 11 20-15,13-18-20 0,-43 7 16 0,0 0-16 0,55-21 17 0,12-12-17 0,-67 33 10 16,0 0-10-16,77-40 11 0,11-20-11 0,-88 60 7 0,0 0-7 16,81-73 8-16,-8-15-8 0,-73 88 5 15,0 0-5-15,65-90 5 0,-3 5-5 0,-62 85 7 16,0 0-7-16,54-92 7 0,8-17-7 0,-62 109 7 0,0 0-7 16,51-97 7-16,-7 31-7 0,-44 66 7 0,0 0-7 15,32-48 8-15,-18 20-8 0,-14 28 8 0,0 0-8 16,0 0 8-16,-35 28-8 0,35-28 6 0,0 0-6 0,-41 54 7 15,-8 34-7 1,49-88 4-16,0 0-4 0,-48 93 5 0,8-8-5 16,40-85 3-16,0 0-3 0,-27 85 4 0,10 3-4 0,17-88 1 0,0 0-1 0,-11 85 2 15,11-16-2-15,0-69 0 0,0 0 0 0,7 57 0 16,7-17 0-16,-14-40 0 0,0 0 0 0,18 28 0 0,3-13 0 16,-21-15-1-16,0 0 1 0,27 9-1 0,6-6 1 15,-33-3-1-15,0 0 1 0,44-6-1 0,6-10 1 16,-50 16-6-16,0 0 6 0,51-17-5 0,3-2 5 15,-54 19-5-15,0 0 5 0,59-25-4 0,4-7 4 16,2-1-1320-16</inkml:trace>
  <inkml:trace contextRef="#ctx0" brushRef="#br0" timeOffset="8150.41">14243 1189 254 0,'0'0'0'0,"0"0"23"0,0 0-23 0,-3 60 23 15,-13-8-23-15,16-52 21 0,0 0-21 16,-21 61 21-16,-2 12-21 0,23-73 25 0,0 0-25 16,-23 84 25-16,0 22-25 0,23-106 27 0,0 0-27 15,-23 106 27-15,-2-15-27 0,25-91 21 0,0 0-21 0,-15 85 21 0,6-12-21 16,9-73 17-16,0 0-17 0,0 60 18 0,0-18-18 15,0-42 23-15,0 0-23 0,0 24 23 0,5-17-23 16,-5-7 28-16,0 0-28 0,5-19 29 0,9-26-29 16,-14 45 28-16,0 0-28 0,22-61 28 0,-3-3-28 15,-19 64 24-15,0 0-24 0,21-69 25 0,-1-4-25 16,-20 73 29-16,0 0-29 0,24-79 29 0,4-8-29 16,-28 87 30-16,0 0-30 0,27-81 31 0,-2 5-31 15,-25 76 28-15,0 0-28 0,24-64 29 0,-1 10-29 16,-23 54 27-16,0 0-27 0,23-43 27 0,-2 19-27 15,-21 24 21-15,0 0-21 0,25-16 21 0,2 7-21 0,-27 9 15 16,0 0-15-16,26 0 15 0,-3 9-15 0,-23-9 9 16,0 0-9-16,19 16 10 0,2-1-10 0,-21-15 7 15,0 0-7-15,23 21 7 16,0-5-7-16,-23-16 4 0,0 0-4 0,27 8 4 0,1 1-4 0,-28-9 6 16,0 0-6-16,35 7 7 0,6-2-7 0,-41-5 9 15,0 0-9-15,42 3 10 0,6-3-10 0,-48 0 11 16,0 0-11-16,46-8 12 0,-9-8-12 0,-37 16 13 15,0 0-13-15,30-15 14 0,-13-3-14 0,-17 18 18 0,0 0-18 16,18-24 19-16,1-4-19 0,-19 28 22 0,0 0-22 16,18-32 23-16,0-5-23 0,-18 37 19 0,0 0-19 15,14-33 20-15,-5 9-20 0,-9 24 18 0,0 0-18 0,10-19 19 16,3 2-19-16,-13 17 6 0,0 0-6 0,12-16 6 16,-2 4-6-16,1 3-935 0</inkml:trace>
  <inkml:trace contextRef="#ctx0" brushRef="#br0" timeOffset="8620.6">14153 1739 718 0,'0'0'0'0,"13"-2"0"16,11-4 0-16,-24 6 16 0,0 0-16 0,34-9 16 0,0-3-16 15,-34 12 33-15,0 0-33 0,30-9 33 16,-4-3-33-16,-26 12 33 0,0 0-33 0,30-16 33 0,9 1-33 16,-39 15 29-16,0 0-29 0,35-16 30 0,-3 2-30 15,-32 14 37-15,0 0-37 0,32-12 38 0,-1 0-38 16,-31 12 36-16,0 0-36 0,32-10 36 0,-7 5-36 15,-25 5 32-15,0 0-32 0,21-4 33 0,-3 8-33 16,-18-4 26-16,0 0-26 0,14 0 27 0,-6 3-27 0,-8-3 20 16,0 0-20-16,13 0 21 0,6 2-21 15,-19-2 18-15,0 0-18 0,20 0 19 0,-10-2-19 0,4 2-903 16</inkml:trace>
  <inkml:trace contextRef="#ctx0" brushRef="#br0" timeOffset="9591.59">14640 1791 1132 0,'0'0'0'0,"0"0"0"0,0 0 0 15,0 0 4-15,0 0-4 0,9-5 4 0,5 1-4 16,-14 4 11-16,0 0-11 0,20-3 11 0,10-6-11 16,-30 9 16-16,0 0-16 0,35-12 16 0,2-12-16 15,-37 24 12-15,0 0-12 0,35-21 12 0,2-1-12 16,-37 22 14-16,0 0-14 0,28-14 14 0,-12 7-14 15,-16 7 13-15,0 0-13 0,11 3 13 0,1 15-13 16,-12-18 7-16,0 0-7 0,9 27 8 0,-2 5-8 0,-7-32 4 16,0 0-4-16,7 36 5 0,-5 2-5 0,-2-38 2 15,0 0-2-15,9 31 2 0,1-7-2 0,-10-24 0 16,0 0 0-16,14 18 1 0,6-8-1 0,-20-10 0 16,0 0 0-16,26 0 0 0,8-7 0 0,-34 7 0 15,0 0 0-15,39-15 0 0,-2-6 0 0,-37 21 1 16,0 0-1-16,35-21 2 0,-9 0-2 0,-26 21 4 15,0 0-4-15,16-19 4 0,0-5-4 0,-16 24 8 16,0 0-8-16,9-21 9 0,-2 2-9 0,-7 19 17 16,0 0-17-16,7-14 18 15,-7 4-18-15,0 10 16 0,0 0-16 0,0 0 17 0,4-9-17 0,-4 9 13 0,0 0-13 16,0 7 13-16,-4 17-13 0,4-24 10 0,0 0-10 0,-9 33 10 16,0 4-10-16,9-37 7 0,0 0-7 15,-5 40 8-15,0-2-8 0,5-38 4 0,0 0-4 0,5 34 5 16,4-10-5-16,-9-24 3 0,0 0-3 0,11 21 3 15,-4-12-3-15,-7-9 1 0,0 0-1 0,0 0 1 16,8-4-1-16,-8 4-1 0,0 0 1 0,11-8-1 16,0-10 1-16,-11 18-8 0,0 0 8 0,16-31-8 15,3-5 8-15,-19 36-19 0,0 0 19 0,21-36-19 16,-2 6 19-16,-19 30-19 16,0 0 19-16,23-36-19 0,9-7 19 0,-32 43-15 0,0 0 15 0,39-45-15 0,-4 5 15 15,-35 40-10-15,0 0 10 0,41-21-9 0,-2 18 9 16,-39 3-2-16,0 0 2 0,30 19-2 0,-13 22 2 15,-17-41-2-15,0 0 2 0,7 52-1 0,-8 5 1 16,1-57-1-16,0 0 1 0,-15 61 0 0,-8 8 0 16,23-69 0-16,0 0 0 0,-21 71 0 0,7-11 0 0,14-60 0 15,0 0 0-15,-14 49 0 0,5-20 0 0,9-29 0 16,0 0 0-16,-9 19 1 0,9-13-1 0,0-6 1 16,0 0-1-16,0-13 1 0,0-26-1 0,0 39 1 15,0 0-1-15,9-45 2 0,14-4-2 0,-23 49 1 16,0 0-1-16,27-48 2 0,1 6-2 0,-28 42 4 15,0 0-4-15,35-36 4 0,0 0-4 0,-35 36 9 16,0 0-9-16,39-35 9 0,0-3-9 0,-39 38 19 16,0 0-19-16,41-31 20 0,-1 6-20 0,-40 25 18 15,0 0-18-15,46-8 19 0,3 16-19 0,-49-8 16 16,0 0-16-16,50 16 17 0,-10 12-17 0,-40-28 11 0,0 0-11 16,29 33 11-16,-15 3-11 0,-14-36 8 0,0 0-8 15,-2 45 8-15,-16 7-8 0,18-52 6 0,0 0-6 0,-23 48 6 16,0 1-6-16,23-49 4 0,0 0-4 0,-17 40 5 15,8-8-5-15,9-32 3 0,0 0-3 0,9 16 3 16,16-19-3-16,-1-1-1090 0</inkml:trace>
  <inkml:trace contextRef="#ctx0" brushRef="#br0" timeOffset="9850.58">16861 1507 1211 0,'0'0'0'16,"0"0"0"-16,-16 6 0 0,16-6 17 0,0 0-17 0,-25 15 17 16,-10 6-17-16,35-21 24 0,0 0-24 0,-46 34 24 0,-7 11-24 15,53-45 23-15,0 0-23 0,-63 54 24 16,-15 3-24-16,78-57 7 0,0 0-7 0,-72 64 7 0,5-3-7 0,67-61 11 16,0 0-11-16,-51 64 11 15,19 9-11-15,32-73 7 0,0 0-7 0,-16 65 8 16,20-6-8-16,-4-59 4 0,0 0-4 0,17 45 4 15,20-17-4-15,-37-28 1 0,0 0-1 0,55 8 2 16,21-11-2-16,-76 3-1 0,0 0 1 0,81-21 0 16,5-22 0-16,4 1-991 0</inkml:trace>
  <inkml:trace contextRef="#ctx0" brushRef="#br0" timeOffset="10164.84">17223 1165 906 0,'-7'12'0'0,"7"-12"0"15,0 0 0-15,-18 52 0 0,2 8 0 0,16-60-13 16,0 0 13-16,-16 61-12 0,6-1 12 0,10-60-6 16,0 0 6-16,-13 70-5 0,-4 14 5 0,17-84-1 0,0 0 1 15,-23 82 0-15,-7-3 0 0,30-79 0 0,0 0 0 16,-30 73 1-16,-2-7-1 0,32-66 7 0,0 0-7 15,-28 64 8-15,3 5-8 0,25-69 18 0,0 0-18 0,-16 68 18 16,14-18-18-16,2-50 27 0,0 0-27 0,7 43 28 16,6-15-28-16,-13-28 28 0,0 0-28 0,19 20 29 15,9-16-29-15,-28-4 22 0,0 0-22 0,34-10 23 16,-1-16-23-16,3 1-749 0</inkml:trace>
  <inkml:trace contextRef="#ctx0" brushRef="#br0" timeOffset="10456.2">16780 1670 1211 0,'0'0'0'0,"7"3"0"0,11 1 0 16,-18-4 5-16,0 0-5 0,47 9 6 0,34 3-6 15,-81-12 13-15,0 0-13 0,80 8 13 0,-15-4-13 16,-65-4 5-16,0 0-5 0,55 0 6 0,-15 3-6 15,-40-3 22-15,0 0-22 0,32 0 23 0,-9 0-23 16,-23 0 34-16,0 0-34 0,21 0 35 0,4 9-35 16,-25-9 40-16,0 0-40 0,30 9 40 0,-6 3-40 15,-24-12 33-15,0 0-33 0,30 12 34 0,2 3-34 16,-32-15 18-16,0 0-18 0,27 21 18 0,-10 0-18 0,-17-21 9 16,0 0-9-16,14 24 9 0,-12 7-9 0,-2-31 5 15,0 0-5-15,-5 30 5 0,-7 4-5 0,12-34 3 16,0 0-3-16,-15 33 4 0,1-5-4 0,14-28 2 15,0 0-2-15,-10 21 3 0,3-13-3 0,7-8 5 16,0 0-5-16,0 0 5 0,7-17-5 0,0 1-1145 16</inkml:trace>
  <inkml:trace contextRef="#ctx0" brushRef="#br0" timeOffset="11349.93">17627 1341 1110 0,'0'0'0'0,"0"0"0"15,7 9 0-15,-7-9 17 0,0 0-17 0,12 12 17 16,7 0-17-16,-19-12 36 0,0 0-36 0,20 12 36 16,4 5-36-16,-24-17 31 0,0 0-31 0,29 25 31 0,-5-1-31 15,-24-24 14-15,0 0-14 0,25 31 14 0,-11 11-14 16,-14-42 9-16,0 0-9 0,9 48 9 16,-9 7-9-16,0-55 8 0,0 0-8 0,-11 61 8 0,-8 0-8 15,19-61 7-15,0 0-7 0,-28 62 8 16,-9 2-8-16,37-64 7 0,0 0-7 0,-32 67 8 0,9 6-8 15,23-73 6-15,0 0-6 0,-12 62 7 16,6-10-7-16,6-52 6 0,0 0-6 0,2 40 7 0,5-16-7 16,-7-24 6-16,0 0-6 0,16 12 7 0,14-8-7 15,-30-4 7-15,0 0-7 0,44-12 7 0,16-11-7 16,-60 23 11-16,0 0-11 0,58-33 12 0,-5-12-12 16,-53 45 15-16,0 0-15 0,43-51 16 0,-13-3-16 15,-30 54 20-15,0 0-20 0,19-49 21 0,-10 13-21 16,-9 36 27-16,0 0-27 0,2-36 28 0,-8-16-28 0,6 52 30 15,0 0-30-15,-14-52 30 0,-12 3-30 0,26 49 28 16,0 0-28-16,-36-32 29 0,-6 11-29 0,42 21 24 16,0 0-24-16,-47-7 25 0,1 16-25 0,46-9 13 15,0 0-13-15,-36 19 14 0,13-2-14 0,23-17 7 16,0 0-7-16,-8 19 7 0,11-2-7 0,-3-17 6 0,0 0-6 16,14 16 6-16,13-4-6 0,-27-12 4 0,0 0-4 15,35 3 5-15,7-3-5 0,-42 0 2 16,0 0-2-16,48-7 2 0,1-1-2 0,-49 8 1 0,0 0-1 15,48-12 1-15,1 3-1 0,-49 9 0 0,0 0 0 0,52-9 1 16,2-1-1-16,-54 10 0 0,0 0 0 0,64-9 0 16,8-3 0-16,-72 12 0 0,0 0 0 0,69-5 0 0,-9 14 0 15,-60-9 0-15,0 0 0 0,49 15 0 0,-14 6 0 16,-35-21-1-16,0 0 1 0,23 28-1 0,-10 8 1 16,-13-36-2-16,0 0 2 0,3 36-1 0,-5 6 1 15,2-42-2-15,0 0 2 0,-7 45-1 0,-5 3 1 16,12-48-1-16,0 0 1 0,-14 44-1 0,2-11 1 15,12-33 0-15,0 0 0 0,-13 20 0 0,1-9 0 16,12-11 0-16,0 0 0 0,-12 1 0 0,-1-6 0 0,13 5 0 16,0 0 0-16,-14-15 0 0,-4-18 0 0,18 33 1 15,0 0-1-15,-15-33 1 0,6 9-1 16,9 24 2-16,0 0-2 0,-2-25 3 0,2-6-3 0,0 31 4 16,0 0-4-16,7-36 5 0,7 0-5 0,-14 36 6 15,0 0-6-15,23-40 6 0,9-10-6 0,-32 50 6 16,0 0-6-16,37-59 7 0,2 5-7 0,-39 54 4 0,0 0-4 15,40-48 5-15,10 15-5 0,-50 33 4 0,0 0-4 16,49-19 4-16,0 14-4 0,-49 5 1 0,0 0-1 16,43 8 2-16,-15 20-2 0,-28-28 0 0,0 0 0 15,18 38 0-15,-11 14 0 0,-7-52 0 0,0 0 0 0,0 55 0 16,-4-6 0-16,4-49-2 0,0 0 2 0,-5 45-1 16,0-5 1-16,5-40-4 0,0 0 4 0,-4 36-4 15,-1-3 4-15,5-33-6 0,0 0 6 0,0 27-5 16,5-2 5-16,-5-25-7 0,0 0 7 0,5 20-6 15,2 1 6-15,-7-21-5 0,0 0 5 0,11 19-4 16,1-5 4-16,-12-14-4 0,0 0 4 0,20 4-4 16,6-10 4-16,1 3-1296 0</inkml:trace>
  <inkml:trace contextRef="#ctx0" brushRef="#br0" timeOffset="12062.2">19544 1507 774 0,'0'0'0'0,"0"0"0"0,0 0 0 0,0 0 59 16,0 0-59-16,0 0 60 0,-41 21-60 0,41-21 72 15,0 0-72-15,-31 19 72 0,-6 7-72 0,37-26 26 16,0 0-26-16,-43 28 26 0,-1 5-26 0,44-33 8 0,0 0-8 15,-42 33 9-15,5 1-9 0,37-34 2 0,0 0-2 16,-34 30 3-16,6-3-3 16,28-27 2-16,0 0-2 0,-21 24 3 0,10-6-3 15,11-18 1-15,0 0-1 0,-2 12 2 0,11-2-2 0,-9-10 0 0,0 0 0 0,13 9 1 16,15 0-1 0,-28-9 0-16,0 0 0 0,28 7 1 0,7-2-1 15,-35-5 1-15,0 0-1 0,36 7 1 0,-3-2-1 0,-33-5 4 16,0 0-4-16,35 7 5 0,1-2-5 0,-36-5 16 15,0 0-16-15,39 7 16 0,1 2-16 0,-40-9 23 0,0 0-23 0,39 15 24 16,-13 6-24-16,-26-21 26 0,0 0-26 0,18 29 26 16,-9 15-26-16,-9-44 23 0,0 0-23 0,-4 48 24 15,-19 0-24-15,23-48 19 0,0 0-19 0,-38 40 19 16,-21-7-19 0,59-33 17-16,0 0-17 0,-77 24 18 0,-24-8-18 0,101-16 14 15,0 0-14-15,-113 17 15 0,9-1-15 0,104-16 11 16,0 0-11-16,-86 17 11 0,38-7-11 0,2 3-1016 15</inkml:trace>
  <inkml:trace contextRef="#ctx0" brushRef="#br0" timeOffset="14146.98">4703 3054 673 0,'0'0'0'0,"0"0"0"16,0 0 0-16,0 0 5 0,0 0-5 0,0 0 6 0,0 16-6 16,0-16 21-16,0 0-21 0,0 0 21 0,8 5-21 15,-8-5 19-15,0 0-19 0,0 0 20 0,9-3-20 16,-9 3 14-16,0 0-14 0,14-2 15 15,9-1-15-15,-23 3 12 0,0 0-12 0,32-4 13 16,7-1-13-16,-39 5 14 0,0 0-14 0,42-7 14 0,2-5-14 16,-44 12 13-16,0 0-13 0,44-9 13 0,7 2-13 15,-51 7 27-15,0 0-27 0,59-1 27 16,17-3-27-16,-76 4 33 0,0 0-33 0,81-3 33 0,0-3-33 16,-81 6 26-16,0 0-26 0,77-3 26 0,1-6-26 15,-78 9 25-15,0 0-25 0,81-7 26 0,13-5-26 16,-94 12 24-16,0 0-24 0,95-12 25 0,-5 0-25 15,-90 12 19-15,0 0-19 0,92-12 20 0,10-4-20 16,-102 16 27-16,0 0-27 0,104-13 28 0,-4 0-28 16,-100 13 19-16,0 0-19 0,105-12 20 0,6 2-20 15,-111 10 16-15,0 0-16 0,109-5 17 0,4-4-17 0,-113 9 18 16,0 0-18-16,108-10 18 0,4-4-18 0,-112 14 15 16,0 0-15-16,110-12 15 0,-1 0-15 0,-109 12 15 15,0 0-15-15,113-7 15 0,3-2-15 0,-116 9 13 16,0 0-13-16,117-9 14 0,-4 2-14 0,-113 7 13 0,0 0-13 15,118-8 14-15,4 1-14 0,-122 7 12 0,0 0-12 16,121-5 13-16,1 5-13 0,-122 0 13 0,0 0-13 16,122 0 13-16,10-4-13 0,-132 4 12 0,0 0-12 0,131-3 12 15,-8 1-12-15,-123 2 11 0,0 0-11 0,129-3 11 16,7-1-11-16,-136 4 10 0,0 0-10 0,139-5 10 16,2 1-10-16,-141 4 9 0,0 0-9 0,136-6 10 15,-2 0-10-15,-134 6 9 0,0 0-9 0,132-7 10 16,13 11-10-16,-145-4 9 0,0 0-9 0,139 0 9 15,-8-5-9-15,-131 5 7 0,0 0-7 0,127-4 7 16,7 4-7-16,-134 0 6 0,0 0-6 0,129 0 6 16,-9-3-6-16,-120 3 5 0,0 0-5 0,118-5 5 0,7 5-5 15,-125 0 4-15,0 0-4 0,127-4 4 0,-4 1-4 16,-123 3 3-16,0 0-3 0,117 0 4 0,-4 0-4 16,-113 0 2-16,0 0-2 0,107 3 3 0,11-6-3 15,-118 3 2-15,0 0-2 0,117-6 3 0,-6 3-3 16,-111 3 2-16,0 0-2 0,115-7 2 0,3 5-2 0,-118 2 1 15,0 0-1-15,115-3 1 0,-4 6-1 0,-111-3 1 16,0 0-1-16,113 0 1 0,5-3-1 16,-118 3 1-16,0 0-1 0,116 0 2 0,-8 3-2 0,-108-3 2 15,0 0-2-15,109 2 2 0,13-2-2 16,-122 0 2-16,0 0-2 0,113-2 3 0,-4-1-3 16,-109 3 3-16,0 0-3 0,111-4 4 0,4-1-4 0,-115 5 4 15,0 0-4-15,116 0 4 0,-12 0-4 0,-104 0 4 16,0 0-4-16,113 0 4 0,5-3-4 0,-118 3 4 15,0 0-4-15,120 0 5 0,-7-7-5 0,-113 7 4 0,0 0-4 16,113-5 4-16,11 1-4 0,-124 4 2 0,0 0-2 16,116-5 3-16,-7-2-3 0,-109 7 1 0,0 0-1 15,108-5 2-15,5 1-2 0,-113 4 1 0,0 0-1 0,113 0 1 16,-9-3-1-16,-104 3 1 0,0 0-1 16,106-3 2-16,5 1-2 0,-111 2 1 0,0 0-1 15,109-4 1-15,-1 8-1 0,-108-4 1 0,0 0-1 0,102 0 1 16,2 0-1-16,-104 0 2 0,0 0-2 0,104-4 2 15,2 4-2-15,-106 0 2 0,0 0-2 0,102 0 3 16,-6 0-3-16,-96 0 2 0,0 0-2 0,95-3 3 0,7 3-3 16,-102 0 3-16,0 0-3 0,101-4 3 0,-11 8-3 15,-90-4 2-15,0 0-2 0,86 0 2 0,13 0-2 16,-99 0 2-16,0 0-2 0,97-4 2 0,-9 3-2 16,-88 1 1-16,0 0-1 0,81 0 1 0,-9 0-1 15,-72 0 1-15,0 0-1 0,73 0 1 0,4 1-1 16,-77-1 0-16,0 0 0 0,76 4 1 0,-10-1-1 0,-66-3 0 15,0 0 0-15,58 4 1 0,-5-4-1 0,-53 0 0 16,0 0 0-16,46-4 1 0,3 8-1 0,-49-4 0 16,0 0 0-16,49 0 1 0,1 0-1 15,-50 0 0-15,0 0 0 0,42-4 1 0,-1 8-1 0,-41-4 1 16,0 0-1-16,38 0 1 0,-6-4-1 0,-32 4 1 16,0 0-1-16,32-3 2 0,0-1-2 0,-32 4 2 15,0 0-2-15,33-1 2 0,-3-3-2 0,-30 4 3 16,0 0-3-16,32-3 3 0,3-1-3 0,-35 4 3 0,0 0-3 15,41-1 3-15,1 1-3 0,-42 0 2 0,0 0-2 16,48 0 3-16,3 0-3 0,-51 0 2 0,0 0-2 16,53-4 3-16,-6 1-3 0,-47 3 2 0,0 0-2 0,43 0 3 15,-6 3-3-15,-37-3 1 0,0 0-1 0,37 4 1 16,3 1-1-16,-40-5 1 0,0 0-1 0,39 3 1 16,2 1-1-16,-41-4 0 15,0 0 0-15,42 0 1 0,4 5-1 0,-46-5 0 0,0 0 0 0,46 3 1 16,-4 1-1-16,-42-4 1 0,0 0-1 0,34 8 1 15,-4 1-1-15,-30-9 1 0,0 0-1 0,24 7 2 0,-4-2-2 16,-20-5 2-16,0 0-2 0,14 4 3 0,0-4-3 16,-14 0 2-16,0 0-2 0,11 0 3 0,3 0-3 15,-14 0 3-15,0 0-3 0,10 0 3 0,-10 0-3 16,0 0 2-16,0 0-2 0,20-21 2 0,6-22-2 0,-1 1-1347 16</inkml:trace>
  <inkml:trace contextRef="#ctx0" brushRef="#br0" timeOffset="18183.09">6558 398 236 0,'0'0'0'0,"0"0"44"0,0 0-44 0,-28 31 45 16,5-10-45-16,23-21 47 0,0 0-47 0,-21 19 47 15,7-7-47-15,14-12 68 0,0 0-68 0,-18 17 69 16,-1 4-69 0,19-21 47-16,0 0-47 0,-18 24 47 0,0-1-47 0,18-23 44 0,0 0-44 0,-8 24 44 15,8 0-44-15,0-24 33 0,0 0-33 0,8 37 33 16,12 1-33-16,-20-38 24 0,0 0-24 0,26 43 24 0,10-3-24 15,-36-40 18-15,0 0-18 0,37 36 19 0,3 1-19 16,-40-37 23-16,0 0-23 0,41 25 24 0,-4-2-24 16,-37-23 26-16,0 0-26 0,30 17 26 0,-7-10-26 15,-23-7 17-15,0 0-17 0,14 9 17 0,-11-4-17 16,-3-5 6 0,0 0-6-16,0 0 7 0,0 0-7 0,0 0-717 0</inkml:trace>
  <inkml:trace contextRef="#ctx0" brushRef="#br0" timeOffset="21909.73">6996 401 529 0,'0'13'0'0,"0"-13"10"0,0 0-10 0,-9 55 10 0,0 11-10 16,9-66 6-16,0 0-6 0,-9 67 7 0,-5 6-7 15,14-73 22-15,0 0-22 0,-18 66 22 16,1-14-22-16,17-52 34 0,0 0-34 0,-14 45 34 0,0-14-34 16,14-31 36-16,0 0-36 0,-13 21 37 0,8-16-37 15,5-5 42-15,0 0-42 0,0 0 43 0,0 0-43 0,0 0 39 16,0 0-39-16,-4-9 39 0,11-7-39 16,-7 16 30-16,0 0-30 0,9-20 30 0,5-13-30 15,-14 33 23-15,0 0-23 0,14-33 23 0,4 9-23 16,-18 24 18-16,0 0-18 0,18-16 18 0,1 13-18 0,-19 3 14 15,0 0-14-15,18 7 14 0,5 22-14 0,-23-29 7 16,0 0-7-16,21 36 8 0,4 4-8 16,-25-40 3-16,0 0-3 0,26 40 4 0,0-7-4 15,-26-33 2-15,0 0-2 0,29 28 2 0,-3-11-2 0,-26-17 0 16,0 0 0-16,27 7 0 0,-4-14 0 0,-23 7 0 16,0 0 0-16,26-12 0 0,-8-9 0 0,-18 21 0 15,0 0 0-15,14-33 0 0,-4-14 0 0,-10 47 2 16,0 0-2-16,7-53 2 0,-7-8-2 0,0 61 10 15,0 0-10-15,0-60 10 0,-7 15-10 0,7 45 18 16,0 0-18-16,-5-44 18 0,-9-1-18 0,14 45 22 0,0 0-22 16,-18-52 22-16,-1-8-22 0,19 60 21 0,0 0-21 15,-16-49 22-15,7 22-22 0,9 27 17 0,0 0-17 0,-5-18 18 16,0 10-18-16,5 8 15 0,0 0-15 0,-14 1 15 16,-11 18-15-16,25-19 11 0,0 0-11 0,-25 30 11 15,7 13-11-15,18-43 10 0,0 0-10 0,-8 45 10 16,4-2-10-16,4-43 6 0,0 0-6 0,7 42 7 15,4 1-7-15,-11-43 5 0,0 0-5 0,21 37 5 16,4-5-5-16,-25-32 4 0,0 0-4 0,30 25 4 16,-2-17-4-16,-28-8 1 0,0 0-1 0,26 0 2 15,3-12-2-15,-29 12 3 0,0 0-3 0,30-17 4 16,5-2-4-16,-35 19 5 0,0 0-5 0,33-17 5 16,-6-6-5-16,-27 23 9 0,0 0-9 0,23-17 9 15,-2-2-9-15,-21 19 9 0,0 0-9 0,19-12 10 0,2 6-10 16,-21 6 7-16,0 0-7 0,20-3 7 0,-8 10-7 15,-12-7 4-15,0 0-4 0,11 12 5 0,1 5-5 16,-12-17 2-16,0 0-2 0,9 19 2 0,0 2-2 16,-9-21 0-16,0 0 0 0,5 16 1 0,0 1-1 15,-5-17 0-15,0 0 0 0,9 12 0 0,0-5 0 16,-9-7 0-16,0 0 0 0,12-7 0 0,2-5 0 0,-14 12 1 16,0 0-1-16,11-17 2 0,-7 1-2 0,-4 16 7 15,0 0-7-15,0-19 7 0,0 5-7 0,0 14 12 16,0 0-12-16,-9-19 12 0,-5-8-12 0,14 27 21 15,0 0-21-15,-18-26 21 0,0 7-21 0,18 19 13 16,0 0-13-16,-19-13 13 0,-4 1-13 0,23 12 10 16,0 0-10-16,-30 0 10 0,-5 7-10 0,35-7 7 0,0 0-7 15,-34 24 8-15,8 18-8 0,26-42 4 0,0 0-4 16,-23 52 5-16,9 12-5 0,14-64 1 0,0 0-1 16,-4 62 1-16,17-6-1 0,-13-56 0 0,0 0 0 15,22 48 0-15,3-19 0 0,-25-29-1 0,0 0 1 0,34 23 0 16,3-14 0-16,-37-9-1 0,0 0 1 0,42 3 0 15,2-3 0-15,-44 0-1 0,0 0 1 0,44-3 0 16,-7-6 0-16,-37 9 0 0,0 0 0 0,32-16 0 0,-11-8 0 16,-21 24 0-16,0 0 0 0,16-24 0 0,-4-9 0 15,-12 33 0-15,0 0 0 0,6-40 0 0,-3 0 0 16,-3 40 0-16,0 0 0 0,4-41 1 0,1 10-1 16,-5 31 1-16,0 0-1 0,9-24 1 0,0 3-1 15,-9 21 1-15,0 0-1 0,10-21 2 0,3 5-2 0,-13 16 0 16,0 0 0-16,8-12 1 0,10 9-1 0,-18 3 0 15,0 0 0-15,19 7 0 0,3 5 0 0,-22-12-1 16,0 0 1-16,19 17 0 0,-7 2 0 0,-12-19-1 0,0 0 1 16,11 21-1-16,3-5 1 0,-14-16-2 0,0 0 2 15,12 20-1-15,-3 10 1 0,-9-30-2 0,0 0 2 0,2 27-1 16,2-8 1-16,-4-19-2 0,0 0 2 0,3 14-1 16,2-3 1-16,-5-11-1 0,0 0 1 0,4 8 0 15,-4-8 0-15,0 0-1 0,0 0 1 0,10-3 0 16,-1-6 0-16,-9 9-1 0,0 0 1 0,13-12-1 15,-5-3 1-15,-8 15-1 0,0 0 1 0,9-18 0 16,0-6 0-16,-9 24-1 0,0 0 1 0,5-22 0 0,1-3 0 0,-6 25 0 0,0 0 0 16,12-26 0-1,2 2 0-15,-14 24 0 0,0 0 0 0,14-31 1 16,0 7-1-16,-14 24 1 0,0 0-1 0,18-24 1 16,3 3-1-16,-21 21 0 0,0 0 0 0,16-19 0 15,-4 5 0-15,-12 14 0 0,0 0 0 0,13-7 0 0,3 7 0 16,-16 0-1-16,0 0 1 0,17 9-1 0,-1 10 1 15,-16-19-3-15,0 0 3 0,14 20-3 0,-5 5 3 16,-9-25-5-16,0 0 5 0,9 20-4 0,1-1 4 16,-10-19-8-16,0 0 8 0,13 18-8 0,1-3 8 15,-14-15-8-15,0 0 8 0,11 12-7 0,1-5 7 16,-12-7-9-16,0 0 9 0,17 2-9 0,1-4 9 0,-18 2-9 16,0 0 9-16,23-3-9 0,0-9 9 0,-23 12-5 15,0 0 5-15,23-12-5 0,-11 0 5 0,-12 12-2 16,0 0 2-16,6-9-2 0,-6 9 2 0,0 0-1 15,0 0 1-15,0-12 0 0,-4 1 0 0,4 11 0 0,0 0 0 16,-5-8 0-16,-1-1 0 0,6 9 0 0,0 0 0 16,-8-9 1-16,-6-3-1 0,14 12 1 0,0 0-1 15,-16-12 1-15,-4 0-1 0,20 12 2 0,0 0-2 16,-26-10 2-16,-11 8-2 0,37 2 1 0,0 0-1 16,-36 9 2-16,5 6-2 0,31-15 0 0,0 0 0 15,-23 24 0-15,0 9 0 0,23-33 0 0,0 0 0 0,-14 40 0 16,10 5 0-16,4-45-2 0,0 0 2 0,0 49-2 15,9 2 2-15,-9-51-4 0,0 0 4 0,18 45-4 16,-1-8 4-16,-17-37-4 0,0 0 4 0,23 29-4 16,0-13 4-16,-23-16-4 0,0 0 4 0,27 7-3 15,1-7 3-15,-28 0-3 0,0 0 3 0,28-11-2 16,11-2 2-16,-39 13-1 0,0 0 1 0,40-20-1 16,1-9 1-16,-41 29 0 0,0 0 0 0,41-35 0 15,-10-6 0-15,-31 41 0 0,0 0 0 0,27-43 1 16,-3 1-1-16,-24 42 0 0,0 0 0 0,22-40 1 0,-8-5-1 15,-14 45 0-15,0 0 0 0,9-55 1 0,-1-7-1 16,-8 62 0-16,0 0 0 0,6-68 1 0,-3 8-1 16,3 6 0-16,-3 14 0 15,-1 12 0-15,1 13-1 16,-3 6 1-16,0 1-2 16,0 8 1-16,-8-9-1 15,2 14 0-15,-3 14 0 0,1 14 0 16,2 19-1-16,3 14 0 15,-3 6-1 1,3 1 1-16,3-5-1 0,-4-3 0 16,3-1 4-16,1-64-5 0,0 0 5 15,1 64-5-15,6-7 5 0,-7-57-6 0,0 0 6 0,15 45-5 16,4-13 5-16,-19-32-5 0,0 0 5 16,26 17-5-16,6-10 5 0,-32-7-4 0,0 0 4 15,37-4-4-15,7-4 4 0,-44 8-2 0,0 0 2 16,46-16-2-16,-2-3 2 0,-44 19-1 0,0 0 1 0,41-26 0 15,-6-10 0-15,-35 36 0 0,0 0 0 0,32-40 0 16,-13 4 0-16,-19 36 0 0,0 0 0 0,18-37 1 0,-9 13-1 16,-9 24 2-16,0 0-2 0,3-21 3 15,3 6-3-15,-6 15 6 0,0 0-6 0,0-9 6 0,0 2-6 16,0 7 8-16,0 0-8 0,0 0 8 0,-6-8-8 16,6 8 10-16,0 0-10 0,-17 3 10 0,-10 9-10 15,27-12 8-15,0 0-8 0,-23 24 9 0,6 14-9 16,17-38 7-16,0 0-7 0,-13 47 7 15,8-2-7-15,5-45 2 0,0 0-2 0,0 40 3 0,7-11-3 16,-7-29 1-16,0 0-1 0,14 21 1 0,4-2-1 16,-18-19 0-16,0 0 0 0,23 9 1 0,0-2-1 0,-23-7 0 15,0 0 0-15,19-4 0 0,-1-3 0 16,-18 7 0-16,0 0 0 0,14-8 1 0,-2-13-1 0,-12 21 1 16,0 0-1-16,11-24 2 0,-4-4-2 0,-7 28 2 0,0 0-2 15,2-33 2-15,1-3-2 16,-3 36 4-16,0 0-4 0,4-37 4 0,-3 10-4 15,-1 27 5-15,0 0-5 0,0-21 6 0,-1 0-6 0,1 21 5 16,0 0-5-16,-4-19 5 0,-5-5-5 0,9 24 5 16,0 0-5-16,-5-17 6 0,1 5-6 0,4 12 2 15,0 0-2-15,-1-7 3 0,-1-2-3 0,2 9 1 0,0 0-1 16,0 0 1-16,7-9-1 0,-7 9 0 0,0 0 0 16,5-7 0-16,9 2 0 0,-14 5 0 0,0 0 0 15,22-3 0-15,-3-1 0 0,-19 4-2 0,0 0 2 16,23 4-1-16,-2-1 1 0,-21-3-3 0,0 0 3 0,19 5-2 15,-1 2 2-15,-18-7-5 0,0 0 5 0,18 12-4 0,3 9 4 16,-21-21-7-16,0 0 7 0,16 28-6 16,0 13 6-16,-16-41-9 0,0 0 9 0,10 49-8 15,-1 15 8-15,-9-64-13 0,0 0 13 0,4 64-12 16,-4-3 12-16,0-61-16 0,0 0 16 0,0 45-16 0,-4-9 16 16,4-36-15-16,0 0 15 0,-5 28-14 0,1-3 14 0,4-25-12 15,0 0 12-15,-2 20-11 0,2-8 11 16,0-12-9-16,0 0 9 0,-1 8-9 15,1-8 9-15,0 0-5 0,0 0 5 0,-7 9-4 16,7-9 4-16,0 0-2 0,0 0 2 0,-13-5-2 0,-1-2 2 0,14 7-1 0,0 0 1 16,-17-14 0-16,-15-14 0 15,32 28 0-15,0 0 0 0,-28-36 1 0,6-4-1 16,22 40 2-16,0 0-2 0,-12-45 2 0,10-15-2 16,2 60 4-16,0 0-4 0,9-64 5 0,9 3-5 15,-18 61 7-15,0 0-7 0,28-54 7 0,13 8-7 16,-41 46 8-16,0 0-8 0,44-38 8 0,-2 6-8 0,-42 32 8 15,0 0-8-15,44-24 9 0,-10 7-9 0,-34 17 7 16,0 0-7-16,30-4 7 0,-7 8-7 0,-23-4 2 16,0 0-2-16,14 14 2 0,-2 8-2 0,-12-22 0 0,0 0 0 15,9 26 0-15,-4 2 0 0,-5-28-2 16,0 0 2-16,4 31-1 0,-4 2 1 0,0-33-5 0,0 0 5 16,-4 36-4-16,-1 4 4 0,5-40-6 0,0 0 6 15,-6 33-6-15,-2-9 6 0,8-24-4 0,0 0 4 16,-9 12-3-16,0-7 3 0,9-5-2 0,0 0 2 15,0 0-1-15,-9 7 1 0,9-7 0 0,0 0 0 0,-9-8 0 16,-3-20 0-16,12 28-1 0,0 0 1 0,-11-31 0 16,3 1 0-16,8 30-2 0,0 0 2 0,1-27-2 0,12-3 2 15,-13 30-9-15,0 0 9 0,14-24-9 0,4 0 9 16,-18 24-17-16,0 0 17 0,14-19-17 0,0 3 17 16,-14 16-26-16,0 0 26 0,16-14-25 15,7 4 25-15,-23 10-22 0,0 0 22 0,22-2-22 0,-2 11 22 0,-20-9-21 16,0 0 21-16,21 12-20 15,-3 12 20-15,-18-24-11 0,0 0 11 0,19 25-11 0,2 2 11 16,-21-27-7-16,0 0 7 0,20 21-7 16,11-5 7-16,-31-16-8 0,0 0 8 0,39 12-7 15,2-4 7-15,-41-8-9 0,0 0 9 0,37 0-8 16,-2 0 8-16,-35 0-10 0,0 0 10 0,25-7-10 0,-4-1 10 16,-21 8-3-16,0 0 3 0,14-12-3 15,0-4 3-15,-14 16 0 0,0 0 0 0,16-14 0 16,-2-5 0-16,-14 19 0 0,0 0 0 0,9-21 1 15,-13 6-1-15,4 15 2 0,0 0-2 0,-5-12 2 0,-4 3-2 16,9 9 5-16,0 0-5 0,-12-12 5 0,-2 0-5 0,14 12 6 16,0 0-6-16,-27-12 6 0,-8 3-6 15,35 9 5-15,0 0-5 0,-39 0 6 0,-1 9-6 16,40-9 4-16,0 0-4 0,-36 21 4 0,7 6-4 16,29-27 3-16,0 0-3 0,-20 33 3 0,6 7-3 15,14-40 2-15,0 0-2 0,-9 40 3 0,9 8-3 16,0-48 2-16,0 0-2 0,5 45 2 15,8-12-2-15,-13-33 1 0,0 0-1 0,23 24 1 0,8-8-1 16,-31-16 1-16,0 0-1 0,41 12 2 0,0-9-2 0,-41-3 3 16,0 0-3-16,40-3 3 0,6-16-3 0,-46 19 6 0,0 0-6 15,41-26 6-15,-1-10-6 0,-40 36 10 16,0 0-10-16,37-37 10 0,-1-3-10 0,-36 40 12 16,0 0-12-16,29-39 12 0,5 2-12 0,-34 37 12 0,0 0-12 0,32-33 12 15,-6 2-12-15,-26 31 17 0,0 0-17 16,23-26 17-16,-5 2-17 0,-18 24 19 0,0 0-19 0,19-24 20 15,6-4-20-15,-25 28 18 0,0 0-18 0,23-24 19 16,-7 12-19-16,-16 12 18 0,0 0-18 0,16-9 19 16,-2 9-19-16,-14 0 8 0,0 0-8 0,12 5 9 15,2 7-9-15,-14-12 5 0,0 0-5 0,11 16 6 0,-4 5-6 16,-7-21 3-16,0 0-3 0,0 24 3 0,-4 4-3 0,4-28 2 16,0 0-2-16,-9 27 2 0,4 6-2 15,5-33 1-15,0 0-1 0,-3 40 1 0,-3 2-1 16,6-42 0-16,0 0 0 0,-5 48 0 0,1-5 0 15,4-43 0-15,0 0 0 0,2 38 0 0,2-6 0 0,-4-32-1 0,0 0 1 16,9 20-1-16,3-4 1 0,-12-16-1 16,0 0 1-16,14 9-1 0,4-6 1 0,-18-3-1 15,0 0 1-15,19-3-1 0,4-6 1 0,-23 9-1 16,0 0 1-16,25-19 0 0,3-5 0 0,-28 24 0 16,0 0 0-16,23-30 0 0,0-6 0 0,0 0-1046 15</inkml:trace>
  <inkml:trace contextRef="#ctx0" brushRef="#br0" timeOffset="22177.34">10686 163 995 0,'17'8'36'15,"36"25"0"1,-5 4-3-16,-9-1 0 0,-8 4-8 16,-11 5 1-16,-8 3-10 15,-8 4 1-15,-13-9-5 16,-5 2 0-16,-7-5 0 0,3-2 0 16,7 9-12-16,11-47 9 15,0 0-9-15,-16 36 10 0,-6-12-10 0,-1 1-903 0</inkml:trace>
  <inkml:trace contextRef="#ctx0" brushRef="#br0" timeOffset="31466.82">4129 4110 359 0,'0'0'0'0,"0"0"0"16,0 0 0-16,0 0 33 0,0 0-33 0,0 0 34 15,0 0-34-15,0 0 83 0,0 0-83 0,0 0 83 0,-1-17-83 0,1 17 88 16,0 0-88-16,0 0 88 16,-8-7-88-16,8 7 75 0,0 0-75 0,0 0 76 0,0 0-76 15,0 0 46-15,0 0-46 0,-10-5 46 0,-2-2-46 16,12 7 40-16,0 0-40 0,-34-9 40 15,-15 4-40-15,49 5 32 0,0 0-32 0,-57-4 33 16,2 8-33-16,55-4 37 0,0 0-37 0,-51 9 37 16,-2 11-37-16,53-20 35 0,0 0-35 0,-51 25 35 0,4 7-35 15,47-32 37-15,0 0-37 0,-43 47 38 16,3 22-38-16,40-69 35 0,0 0-35 0,-39 70 36 0,11 2-36 16,28-72 28-16,0 0-28 0,-23 69 29 0,9 2-29 15,14-71 32-15,0 0-32 0,0 73 32 0,14 0-32 16,-14-73 32-16,0 0-32 0,26 57 32 0,15-17-32 15,-41-40 19-15,0 0-19 0,56 20 20 0,18-23-20 0,-74 3 6 16,0 0-6-16,87-24 6 0,22-18-6 16,-1 2-1202-16</inkml:trace>
  <inkml:trace contextRef="#ctx0" brushRef="#br0" timeOffset="32149.08">4821 4259 1211 0,'0'0'0'0,"0"0"0"0,0 0 0 0,0 0 5 0,0 0-5 0,7 3 6 15,-7-3-6-15,0 0 33 0,0 0-33 0,-23 6 34 16,-18 0-34-16,41-6 43 0,0 0-43 0,-47 16 44 0,-3 5-44 0,50-21 32 0,0 0-32 16,-47 24 33-16,-6 5-33 0,53-29 34 0,0 0-34 15,-55 35 35-15,-7 1-35 0,62-36 31 16,0 0-31-16,-65 42 31 0,3 6-31 16,62-48 26-16,0 0-26 0,-54 64 26 15,8 13-26-15,46-77 14 0,0 0-14 0,-32 74 14 16,14-19-14-16,18-55 10 0,0 0-10 0,-3 42 10 15,15-11-10-15,-12-31 8 0,0 0-8 0,23 16 9 16,14-11-9-16,-37-5 6 0,0 0-6 0,53-9 7 16,16-19-7-16,-69 28 5 0,0 0-5 0,67-36 6 15,-4-18-6-15,-63 54 5 0,0 0-5 0,53-55 6 16,2-2-6-16,-55 57 3 0,0 0-3 0,46-52 4 16,-6 7-4-16,-40 45 5 0,0 0-5 0,32-33 5 15,-14 14-5-15,-18 19 5 0,0 0-5 0,10-8 6 16,-3 1-6-16,-7 7 6 0,0 0-6 0,0 0 6 0,0 0-6 15,0 0 5-15,0 0-5 0,-7 22 6 0,0 2-6 16,7-24 5-16,0 0-5 0,-8 33 6 0,4 4-6 16,4-37 4-16,0 0-4 0,4 32 4 0,6-4-4 15,-10-28 1-15,0 0-1 0,23 21 2 0,12-9-2 0,-35-12 1 16,0 0-1-16,44 0 1 0,8-17-1 0,-52 17 1 16,0 0-1-16,58-28 1 0,-4-12-1 0,-54 40 0 15,0 0 0-15,59-41 1 0,-1-6-1 0,-58 47 0 16,0 0 0-16,58-54 1 0,-3-18-1 15,-55 72 1-15,0 0-1 0,49-82 2 0,-12-1-2 16,-37 83 2-16,0 0-2 0,27-78 3 0,-10 11-3 16,-17 67 3-16,0 0-3 0,9-50 4 0,-7 19-4 15,-2 31 4-15,0 0-4 0,0-21 4 0,-2 9-4 0,2 12 5 0,0 0-5 16,-12 0 5-16,-11 12-5 0,23-12 5 0,0 0-5 16,-32 24 6-16,-9 12-6 0,41-36 5 0,0 0-5 15,-40 52 5-15,-6 14-5 0,46-66 4 0,0 0-4 16,-35 80 5-16,5 1-5 0,30-81 3 0,0 0-3 15,-20 81 4-15,3-13-4 0,17-68 1 0,0 0-1 16,-11 57 2-16,11-9-2 0,0-48 1 0,0 0-1 16,9 40 1-16,7-7-1 0,-16-33 0 0,0 0 0 0,30 24 1 15,10-19-1-15,-40-5 0 0,0 0 0 0,50-8 1 16,13-22-1-16,-63 30-3 0,0 0 3 0,64-27-3 0,-4-1 3 16,2 4-1346-16</inkml:trace>
  <inkml:trace contextRef="#ctx0" brushRef="#br0" timeOffset="33846.75">5091 4368 1233 0,'0'0'0'0,"0"0"0"0,5 0 0 0,-5 0 7 0,0 0-7 0,30-5 8 15,33-2-8-15,-63 7 9 0,0 0-9 16,73-9 9-16,-6 2-9 0,-67 7 0 0,0 0 0 15,54-1 1-15,-11 1-1 0,-43 0 5 0,0 0-5 16,35 8 6-16,-5 4-6 0,-30-12 14 0,0 0-14 0,32 21 15 16,-1-2-15-16,-31-19 22 0,0 0-22 0,34 21 23 15,-4 0-23-15,-30-21 21 0,0 0-21 0,32 12 22 16,5-4-22-16,-37-8 22 0,0 0-22 0,44 7 23 16,-4-3-23-16,-40-4 20 0,0 0-20 0,41-4 21 15,-4-4-21-15,-37 8 17 0,0 0-17 16,32-16 17-16,-9-3-17 0,-23 19 18 0,0 0-18 15,17-26 19-15,-3-5-19 0,-14 31 19 0,0 0-19 0,13-29 20 16,-11-3-20-16,-2 32 21 0,0 0-21 0,0-24 21 16,-2 3-21-16,2 21 22 0,0 0-22 0,-13-19 23 15,-4 2-23-15,17 17 20 0,0 0-20 0,-34-7 21 16,-24 14-21-16,58-7 19 0,0 0-19 0,-63 17 20 16,1 18-20-16,62-35 14 0,0 0-14 0,-51 45 14 15,1 0-14-15,50-45 10 0,0 0-10 0,-37 43 11 0,13-5-11 16,24-38 6-16,0 0-6 0,-15 40 7 0,15-9-7 15,0-31 2-15,0 0-2 0,18 26 2 0,10-10-2 16,-28-16 0-16,0 0 0 0,53 7 0 0,20-14 0 16,-73 7 0-16,0 0 0 0,81-12 0 0,5-6 0 15,-86 18-1-15,0 0 1 0,90-22-1 0,-3-2 1 16,-87 24-4-16,0 0 4 0,88-30-4 0,-14-10 4 0,-74 40-7 16,0 0 7-16,63-39-6 0,-10-3 6 0,-53 42-11 15,0 0 11-15,37-48-10 0,-14 3 10 0,-23 45-6 16,0 0 6-16,16-40-5 0,-11 19 5 0,-5 21-3 15,0 0 3-15,0-12-2 0,-8 8 2 0,8 4-1 16,0 0 1-16,-27 16 0 0,-24 26 0 0,51-42 0 0,0 0 0 16,-58 55 0-16,-6 14 0 0,64-69 0 15,0 0 0-15,-58 64 0 0,12-7 0 0,46-57 0 0,0 0 0 16,-30 45 1-16,16-8-1 0,14-37 0 0,0 0 0 16,-3 31 1-16,15-10-1 0,-12-21 0 0,0 0 0 15,23 8 0-15,9-11 0 0,-32 3 0 0,0 0 0 0,40-12 0 16,4-9 0-16,-44 21 0 0,0 0 0 0,46-24 0 15,0-4 0-15,-46 28 0 0,0 0 0 0,46-29 0 16,-2-11 0-16,-44 40 0 0,0 0 0 0,41-42 1 16,-1-5-1-16,-40 47 1 0,0 0-1 0,37-41 1 15,4 13-1-15,-41 28 1 0,0 0-1 0,35-12 2 16,-9 19-2-16,-26-7 1 0,0 0-1 0,18 33 2 16,-9 19-2-16,-9-52 1 0,0 0-1 0,-4 66 1 0,-13 1-1 15,17-67 1-15,0 0-1 0,-27 81 1 0,-10 20-1 16,37-101 1-16,0 0-1 0,-40 97 1 15,-6-14-1-15,46-83 0 0,0 0 0 0,-50 71 1 0,-3-19-1 16,53-52 1-16,0 0-1 0,-54 38 2 0,-1-11-2 16,55-27 2-16,0 0-2 0,-44 13 2 0,19-10-2 15,25-3 3-15,0 0-3 0,-12-16 4 0,7-23-4 0,5 39 3 16,0 0-3-16,9-49 4 0,19-8-4 0,-28 57 4 16,0 0-4-16,40-69 5 0,13-19-5 0,-53 88 5 15,0 0-5-15,60-94 5 0,7 6-5 0,-67 88 5 16,0 0-5-16,73-81 6 0,-1-1-6 0,-72 82 3 15,0 0-3-15,77-72 3 0,-10 11-3 0,-67 61 1 16,0 0-1-16,59-47 2 0,-19 18-2 0,-40 29 0 0,0 0 0 16,32-12 1-16,-18 12-1 0,-14 0 0 15,0 0 0-15,5 20 0 0,-10 17 0 0,5-37 0 16,0 0 0-16,-12 48 0 0,-2 16 0 0,14-64 0 0,0 0 0 16,-23 66 0-16,-4-5 0 0,27-61 0 0,0 0 0 15,-23 55 0-15,4-1 0 0,19-54 0 0,0 0 0 0,-12 52 0 16,6-9 0-16,6-43 0 0,0 0 0 0,6 33 1 15,8-9-1-15,-14-24 0 0,0 0 0 0,21 9 1 16,5-15-1-16,-26 6 0 0,0 0 0 0,32-24 1 16,0-10-1-16,-32 34 0 0,0 0 0 0,33-42 1 15,3-1-1-15,-36 43 0 0,0 0 0 0,31-45 1 0,-4-4-1 16,-27 49 1-16,0 0-1 0,14-53 1 16,-5-11-1-16,-9 64 3 0,0 0-3 0,0-64 4 15,0 3-4-15,0 61 7 0,0 0-7 0,-6-42 7 0,3 20-7 16,3 22 10-16,0 0-10 0,-5-9 10 0,-8 4-10 15,13 5 10-15,0 0-10 0,-17 12 10 0,-12 21-10 16,29-33 8-16,0 0-8 0,-28 45 9 0,16 7-9 16,12-52 3-16,0 0-3 0,-5 49 4 0,13-4-4 0,-8-45 1 15,0 0-1-15,15 36 1 0,2-12-1 0,-17-24 0 16,0 0 0-16,25 12 0 0,5-3 0 0,-30-9 0 16,0 0 0-16,32 0 0 0,-1-9 0 0,-31 9 0 15,0 0 0-15,41-15 0 0,3-10 0 0,-44 25 0 16,0 0 0-16,46-32 0 0,0-10 0 0,-46 42 0 0,0 0 0 15,49-48 0-15,1-4 0 0,-50 52 0 0,0 0 0 16,58-49 0-16,7 4 0 0,-65 45 0 0,0 0 0 16,67-31 0-16,-5 14 0 0,-62 17-1 0,0 0 1 15,47-4 0-15,-11 16 0 0,-36-12-2 0,0 0 2 16,21 25-1-16,-16 20 1 0,-5-45-2 0,0 0 2 0,-5 51-2 16,-11 15 2-16,16-66-3 0,0 0 3 0,-19 64-2 15,-4-8 2-15,23-56-3 0,0 0 3 0,-18 48-3 16,6-15 3-16,12-33-2 0,0 0 2 0,-2 28-2 15,7-8 2-15,-5-20-1 0,0 0 1 0,12 13-1 16,6-10 1-16,-18-3-1 0,0 0 1 0,25-7-1 16,7-10 1-16,-32 17 0 0,0 0 0 0,38-24 0 0,5-8 0 15,-43 32 0-15,0 0 0 0,53-36 0 0,5-12 0 16,-58 48 0-16,0 0 0 0,56-57 0 0,-3-13 0 16,-53 70 1-16,0 0-1 0,44-67 1 0,-3 15-1 15,-41 52 2-15,0 0-2 0,25-38 3 16,-10 15-3-16,-15 23 4 0,0 0-4 0,9-8 4 0,-9 8-4 15,0 0 3-15,0 0-3 0,-3 19 4 0,-11 17-4 16,14-36 3-16,0 0-3 0,-16 54 4 0,0 10-4 16,16-64 1-16,0 0-1 0,-18 65 2 0,4-9-2 15,14-56 0-15,0 0 0 0,-12 45 1 0,3-9-1 16,9-36 0-16,0 0 0 0,-9 24 0 0,6-5 0 0,3-19 1 16,0 0-1-16,0 9 1 0,0-9-1 0,0 0 1 15,0 0-1-15,0 0 2 0,8-3-2 0,-8 3 1 16,0 0-1-16,13-12 2 0,6-6-2 0,-19 18 1 15,0 0-1-15,21-24 2 0,-12-19-2 0,2 1-1405 16</inkml:trace>
  <inkml:trace contextRef="#ctx0" brushRef="#br0" timeOffset="33951.71">7930 3826 1311 0,'0'0'0'0,"0"0"0"15,9 9 0-15,-9-9 0 0,0 0 0 0,9 9 0 16,9 6 0-16,-18-15-4 0,0 0 4 0,17 24-4 0,12 8 4 15,-3 0-918-15</inkml:trace>
  <inkml:trace contextRef="#ctx0" brushRef="#br0" timeOffset="34664.8">8318 4162 1143 0,'0'0'0'0,"0"0"0"0,15 7 0 16,-15-7 0-16,0 0 0 0,12 14 1 0,11 8-1 15,-23-22 27-15,0 0-27 0,19 26 27 0,-5 2-27 0,-14-28 45 16,0 0-45-16,13 24 46 0,-1 0-46 16,-12-24 42-16,0 0-42 0,16 25 42 0,9-10-42 0,-25-15 42 15,0 0-42-15,24 12 43 0,-1-7-43 0,-23-5 35 0,0 0-35 16,25-1 36-16,0-6-36 0,-25 7 37 16,0 0-37-16,26-9 37 0,-5-6-37 0,-21 15 29 15,0 0-29-15,20-21 29 0,-8 5-29 0,-12 16 20 0,0 0-20 0,9-21 20 16,-2-11-20-16,-7 32 16 0,0 0-16 15,9-32 16-15,-6 17-16 0,-3 15 13 0,0 0-13 0,-10-14 13 0,-11-2-13 16,21 16 11-16,0 0-11 0,-32-12 11 16,-14 4-11-16,46 8 10 0,0 0-10 0,-58 1 11 15,-11 22-11-15,69-23 8 0,0 0-8 0,-65 36 8 0,13 21-8 16,52-57 5-16,0 0-5 16,-45 61 6-16,15-4-6 0,30-57 3 0,0 0-3 15,-14 52 4-15,14-16-4 0,0-36 2 0,0 0-2 16,14 30 2-16,16-8-2 0,-30-22 1 0,0 0-1 0,49 12 1 15,20-10-1-15,-69-2 0 0,0 0 0 16,81-2 0-16,2-8 0 0,-83 10 0 0,0 0 0 0,88-14 0 16,7-10 0-16,-95 24 0 0,0 0 0 0,92-35 0 0,-7-6 0 0,-85 41 0 0,0 0 0 15,76-49 1 1,-16-11-1-16,-60 60 0 0,0 0 0 0,49-57 1 0,-14 5-1 0,-35 52 0 16,0 0 0-16,23-44 1 0,-14 20-1 15,-9 24 1-15,0 0-1 0,2-14 1 0,-4 2-1 16,2 12 1-16,0 0-1 0,-18-12 1 0,-19 5-1 15,37 7 0-15,0 0 0 0,-42 4 1 0,0 8-1 16,42-12 1-16,0 0-1 0,-41 24 1 0,4 12-1 16,37-36 1-16,0 0-1 0,-32 42 1 0,15 10-1 15,17-52 0-15,0 0 0 0,-4 52 1 0,13-4-1 16,-9-48 0-16,0 0 0 0,19 40 1 0,6-4-1 0,-25-36 0 16,0 0 0-16,23 33 1 0,-4-5-1 0,-19-28 1 15,0 0-1-15,18 24 1 0,-6-3-1 0,-12-21 0 16,0 0 0-16,6 17 1 0,-6-1-1 0,0-16 1 15,0 0-1-15,-9 12 2 0,0-3-2 0,9-9 2 0,0 0-2 16,-12 6 2-16,1-2-2 0,11-4 3 0,0 0-3 16,-9 2 3-16,0 1-3 0,9-3 6 0,0 0-6 0,-5 0 6 15,5 0-6-15,0 0 8 0,0 0-8 0,-14-3 8 16,2 1-8-16,12 2 12 0,0 0-12 0,-23-7 12 16,-14-5-12-16,37 12 6 0,0 0-6 0,-36-9 6 0,10 6-6 15,3-2-1393-15</inkml:trace>
  <inkml:trace contextRef="#ctx0" brushRef="#br0" timeOffset="35299.44">10220 4332 886 0,'0'0'0'0,"0"0"0"15,-5-13 0-15,5 13 18 0,0 0-18 16,-7-8 19-16,0-1-19 0,7 9 44 0,0 0-44 0,-18-10 44 15,-23 1-44-15,41 9 21 0,0 0-21 0,-54 0 22 0,1 19-22 16,53-19 27-16,0 0-27 16,-55 30 28-16,0 13-28 0,55-43 27 0,0 0-27 15,-47 41 27-15,4-8-27 0,43-33 26 0,0 0-26 0,-30 31 26 0,25-1-26 0,5-30 21 16,0 0-21-16,9 22 22 16,12-4-22-16,-21-18 19 0,0 0-19 0,32 8 20 15,8-8-20-15,-40 0 14 0,0 0-14 0,46-8 14 16,9-8-14-16,-55 16 12 0,0 0-12 0,53-21 12 15,2-8-12-15,-55 29 9 0,0 0-9 0,49-35 9 16,-21-3-9-16,-28 38 19 0,0 0-19 0,20-47 19 16,-13-3-19-16,-7 50 29 0,0 0-29 0,0-48 29 15,-4 11-29-15,4 37 27 0,0 0-27 0,-5-27 27 16,0 11-27-16,5 16 24 0,0 0-24 16,-7-12 24-16,-2 3-24 0,9 9 24 0,0 0-24 0,-14-3 24 15,-1-2-24-15,15 5 21 0,0 0-21 0,-8 0 21 16,-1-4-21-16,9 4 11 0,0 0-11 0,-11 0 12 0,4 0-12 15,7 0 7-15,0 0-7 0,0 0 7 0,-9 0-7 16,9 0 6-16,0 0-6 0,0 0 7 16,0 0-7-16,0 0 6 0,0 0-6 0,0 0 6 15,-5 0-6-15,5 0 6 0,0 0-6 0,0 0 7 0,0 0-7 16,0 0 8-16,0 0-8 0,0 0 8 0,0 0-8 16,0 0 8-16,0 0-8 0,-3 6 9 0,3-6-9 0,0 0 8 0,0 0-8 0,3 10 9 0,1 14-9 15,-3 0-1275-15</inkml:trace>
  <inkml:trace contextRef="#ctx0" brushRef="#br0" timeOffset="35734.68">9867 3636 841 0,'0'0'0'0,"0"0"0"0,9 5 0 16,-9-5 37-16,0 0-37 0,2 9 37 0,-2 1-37 15,0-10 61-15,0 0-61 0,0 12 62 0,3 6-62 0,-3-18 43 0,0 0-43 16,0 31 43-16,-3 14-43 0,3-45 28 0,0 0-28 0,-11 57 29 15,-12 22-29 1,23-79 20-16,0 0-20 0,-35 87 20 0,-16 8-20 16,51-95 21-16,0 0-21 0,-58 102 22 0,-1 7-22 15,59-109 27-15,0 0-27 0,-61 109 28 0,4-8-28 16,57-101 35-16,0 0-35 0,-56 93 35 0,-2 7-35 16,58-100 41-16,0 0-41 0,-55 85 41 15,6-21-41-15,49-64 38 0,0 0-38 0,-43 50 39 0,13-17-39 16,30-33 36-16,0 0-36 0,-19 23 37 0,5-9-37 15,14-14 29-15,0 0-29 0,-9 7 29 0,9-7-29 16,0 0 19-16,0 0-19 0,0 0 20 0,18-28-20 0,-18 28 13 16,0 0-13-16,31-33 14 0,15-19-14 0,-2 2-1249 15</inkml:trace>
  <inkml:trace contextRef="#ctx0" brushRef="#br0" timeOffset="36091.42">10112 3826 964 0,'0'0'0'0,"0"0"0"16,14 4 0-16,-14-4 6 0,0 0-6 0,18 5 6 15,3 2-6-15,-21-7 13 0,0 0-13 0,18 12 13 0,-7 0-13 16,-11-12 25-16,0 0-25 0,12 21 25 0,-9 3-25 0,-3-24 30 0,0 0-30 16,6 28 31-16,-10 1-31 15,4-29 40-15,0 0-40 0,-5 28 41 16,-13 0-41-16,18-28 45 0,0 0-45 0,-23 36 46 15,-8 12-46-15,31-48 41 0,0 0-41 0,-39 66 41 16,-2 15-41-16,41-81 38 0,0 0-38 0,-40 85 38 0,1-9-38 16,39-76 55-16,0 0-55 0,-30 64 55 0,10-12-55 15,20-52 48-15,0 0-48 0,-12 49 49 0,9-4-49 16,3-45 42-16,0 0-42 0,7 40 42 0,3-8-42 16,-10-32 38-16,0 0-38 0,21 25 39 0,6-13-39 0,-27-12 32 15,0 0-32-15,32 0 32 0,5-9-32 16,-37 9 26-16,0 0-26 0,40-22 26 0,15-11-26 0,-55 33 22 15,0 0-22-15,55-37 23 0,-3 5-23 0,-52 32 1 16,0 0-1-16,43-28 1 0,-17 4-1 16,1 3-1421-16</inkml:trace>
  <inkml:trace contextRef="#ctx0" brushRef="#br0" timeOffset="37699.49">9705 4278 1211 0,'0'0'0'0,"0"0"0"16,-9 0 0-16,9 0 17 0,0 0-17 0,0 0 17 15,21 5-17-15,-21-5 22 0,0 0-22 0,32 0 22 16,14-3-22-16,-46 3 17 0,0 0-17 0,58-2 17 0,6 4-17 0,-64-2 17 0,0 0-17 16,72 3 17-16,9-8-17 0,-81 5 26 15,0 0-26-15,83-4 26 0,-4 1-26 0,-79 3 32 16,0 0-32-16,73 0 33 16,-19 3-33-16,-54-3 19 0,0 0-19 0,41 9 19 15,-9 10-19-15,-32-19 18 0,0 0-18 0,23 24 18 16,-4 2-18-16,-19-26 14 0,0 0-14 0,12 32 14 15,-6 0-14-15,-6-32 12 0,0 0-12 0,3 32 13 16,-3-8-13-16,0-24 13 0,0 0-13 0,4 21 13 16,6-1-13-16,-10-20 13 0,0 0-13 0,13 12 14 0,1-8-14 15,-14-4 12-15,0 0-12 0,17 0 12 0,15-9-12 16,-32 9 15-16,0 0-15 0,37-12 15 0,4-3-15 16,-41 15 17-16,0 0-17 0,37-25 18 0,-7-2-18 15,-30 27 19-15,0 0-19 0,26-33 20 0,-6 5-20 16,-20 28 21-16,0 0-21 0,14-29 22 0,-2-3-22 15,-12 32 25-15,0 0-25 0,9-24 25 0,0 7-25 16,-9 17 22-16,0 0-22 0,9-7 23 0,-1 7-23 0,-8 0 18 0,0 0-18 16,6 12 19-16,-6 24-19 0,0-36 13 15,0 0-13-15,-4 49 14 0,4 6-14 0,0-55 10 16,0 0-10-16,-2 61 10 0,-6 5-10 0,8-66 6 16,0 0-6-16,-22 72 6 0,-6 17-6 0,28-89 2 15,0 0-2-15,-32 81 2 0,1-12-2 0,31-69 1 16,0 0-1-16,-41 57 1 0,-3-8-1 0,44-49 2 15,0 0-2-15,-46 38 2 0,6-9-2 0,40-29 4 16,0 0-4-16,-32 16 5 0,14-8-5 0,18-8 7 0,0 0-7 0,-14-3 7 16,-4-2-7-16,18 5 13 15,0 0-13-15,-17-12 13 0,-1-11-13 0,18 23 17 0,0 0-17 0,-14-26 17 16,2-10-17-16,12 36 17 0,0 0-17 16,-6-45 18-16,10-5-18 0,-4 50 10 0,0 0-10 0,18-59 11 0,13-9-11 0,-31 68 5 15,0 0-5-15,51-69 5 0,20 5-5 16,-71 64 2-16,0 0-2 0,74-54 2 0,2 11-2 0,-76 43 0 0,0 0 0 15,76-41 1-15,-11-3-1 0,-65 44-2 0,0 0 2 16,62-36-2-16,-8 7 2 0,-54 29-4 0,0 0 4 16,50-16-4-16,-1 16 4 0,-49 0-8 15,0 0 8-15,41 12-8 16,-9 12 8-16,-32-24-10 0,0 0 10 0,22 37-9 16,-13 8 9-16,-9-45-7 0,0 0 7 0,-3 48-6 15,-11 1 6-15,14-49-6 0,0 0 6 0,-23 60-5 0,-4 13 5 16,27-73-4-16,0 0 4 0,-26 64-3 0,3-16 3 15,23-48-2-15,0 0 2 0,-20 33-1 0,8-17 1 16,12-16 0-16,0 0 0 0,-10 8 0 0,1-11 0 0,9 3 0 16,0 0 0-16,-14-17 0 0,-2-23 0 0,16 40 1 15,0 0-1-15,-6-49 1 0,12-8-1 0,-6 57 2 0,0 0-2 0,17-57 3 0,10 5-3 16,-27 52 5 0,0 0-5-16,35-45 5 0,7 9-5 0,-42 36 4 15,0 0-4-15,50-40 4 0,-1 4-4 0,-49 36 3 0,0 0-3 0,46-31 4 16,-2 6-4-16,-44 25 2 0,0 0-2 0,35-13 2 15,-1 9-2-15,-34 4 1 16,0 0-1-16,30 9 1 0,-12 10-1 0,-18-19 1 16,0 0-1-16,10 24 1 0,-12-3-1 0,2-21 0 15,0 0 0-15,-10 21 0 0,-10-1 0 0,20-20 0 16,0 0 0-16,-21 19 0 0,2-6 0 0,19-13 0 0,0 0 0 0,-14 12 0 16,1-9 0-16,13-3-1 0,0 0 1 0,0 0 0 15,-8 5 0-15,8-5-2 0,0 0 2 0,0 0-2 16,0 0 2-16,0 0-6 0,0 0 6 0,7-5-6 15,7-10 6-15,-14 15-12 0,0 0 12 0,26-21-12 0,11-7 12 16,-37 28-26-16,0 0 26 0,46-24-25 0,7 0 25 16,-53 24-33-16,0 0 33 0,49-25-32 15,1-2 32-15,-50 27-35 0,0 0 35 0,46-28-34 16,-6 11 34-16,-40 17-34 0,0 0 34 0,32-9-34 0,-13 9 34 0,-19 0-21 0,0 0 21 16,16 9-20-16,-7 15 20 0,-9-24-13 0,0 0 13 0,7 24-12 15,0 4 12-15,-7-28-8 0,0 0 8 0,5 24-7 16,8 0 7-16,-13-24-6 0,0 0 6 0,19 18-5 15,8-6 5-15,-27-12-3 0,0 0 3 0,31 3-3 0,5-6 3 16,-36 3-2 0,0 0 2-16,40-5-1 0,1-2 1 0,-41 7 0 0,0 0 0 0,37-12 0 0,-18-9 0 15,-19 21 0-15,0 0 0 0,16-28 1 0,-5-5-1 16,-11 33 1-16,0 0-1 0,0-36 2 0,-11-1-2 16,11 37 4-16,0 0-4 0,-17-31 4 0,-15 5-4 15,32 26 6 1,0 0-6-16,-41-15 7 0,-12 11-7 0,53 4 8 0,0 0-8 15,-53 16 9-15,2 20-9 0,51-36 11 0,0 0-11 0,-46 45 11 0,-1 11-11 0,47-56 7 16,0 0-7-16,-37 57 8 0,14-12-8 0,23-45 6 16,0 0-6-16,-13 43 6 15,20-7-6-15,-7-36 6 0,0 0-6 0,20 33 6 16,15-9-6-16,-35-24 5 16,0 0-5-16,43 13 5 0,9-8-5 0,-52-5 4 0,0 0-4 0,67-2 5 0,20-10-5 0,-87 12 3 15,0 0-3-15,85-19 4 0,-6-2-4 0,-79 21 3 16,0 0-3-1,76-28 3-15,-6 4-3 0,-70 24 3 0,0 0-3 16,64-33 4-16,-10 0-4 0,-54 33 6 0,0 0-6 16,46-43 6-16,-10-5-6 0,-36 48 10 0,0 0-10 15,23-49 10-15,-11 8-10 0,-12 41 14 0,0 0-14 16,7-31 14-16,-7 13-14 0,0 18 13 0,0 0-13 0,-5-12 14 16,-6 2-14-16,11 10 14 0,0 0-14 0,-26-2 15 15,-13 11-15-15,39-9 14 0,0 0-14 0,-39 20 15 16,13 12-15-16,26-32 13 0,0 0-13 0,-16 38 14 15,10 8-14-15,6-46 6 0,0 0-6 0,4 45 6 0,7-5-6 16,-11-40 3-16,0 0-3 0,15 33 4 0,8 0-4 16,-23-33 1-16,0 0-1 0,23 28 1 0,-3-4-1 15,-20-24 0-15,0 0 0 0,16 24 1 0,-11-3-1 16,-5-21 0-16,0 0 0 0,-9 19 0 0,-12 2 0 16,21-21 0-16,0 0 0 0,-28 15 0 0,-8-3 0 15,36-12 0-15,0 0 0 0,-31 9 0 0,6-6 0 16,25-3 1-16,0 0-1 0,-16 0 1 0,5-3-1 15,11 3-1-15,0 0 1 0,-8 0 0 0,8 0 0 0,0 0-1501 0</inkml:trace>
  <inkml:trace contextRef="#ctx0" brushRef="#br0" timeOffset="38467.6">13829 4126 1099 0,'0'0'0'0,"0"0"0"15,0 0 0-15,0 0 0 0,0 0 0 0,-11 3 1 16,-6-3-1-16,17 0 15 0,0 0-15 0,-32 4 16 16,-23 4-16-16,55-8 22 0,0 0-22 0,-61 21 22 15,-7 19-22-15,68-40 34 0,0 0-34 0,-74 48 34 16,-7 13-34-16,81-61 34 0,0 0-34 0,-72 57 35 15,19-12-35-15,53-45 38 0,0 0-38 0,-33 43 38 16,15-10-38-16,18-33 28 0,0 0-28 0,3 24 28 0,20-8-28 16,-23-16 21-16,0 0-21 0,43 12 21 15,18-12-21 1,-61 0 13-16,0 0-13 0,66-3 13 0,-1-15-13 0,-65 18 10 0,0 0-10 0,63-22 11 16,-8-11-11-16,-55 33 8 0,0 0-8 0,49-45 8 15,-13-12-8-15,-36 57 6 0,0 0-6 0,24-64 7 16,-9 3-7-16,-15 61 12 0,0 0-12 0,7-52 12 15,-6 19-12-15,-1 33 15 0,0 0-15 0,-5-20 16 16,-5 4-16-16,10 16 19 0,0 0-19 0,-22-7 19 16,-22 14-19-16,44-7 23 0,0 0-23 0,-42 28 24 15,10 20-24-15,32-48 10 0,0 0-10 0,-17 57 10 0,13 0-10 16,4-57 7-16,0 0-7 0,21 56 8 0,16-11-8 16,-37-45 4-16,0 0-4 0,60 27 5 0,21-14-5 15,-81-13 5-15,0 0-5 0,89 0 5 0,-8-11-5 16,-81 11 3-16,0 0-3 0,81-26 4 0,5-17-4 0,-86 43 3 15,0 0-3-15,81-52 3 0,-5-5-3 0,-76 57 3 16,0 0-3-16,65-57 4 0,-12 5-4 0,-53 52 4 16,0 0-4-16,41-49 4 0,-15 8-4 0,-26 41 5 15,0 0-5-15,20-35 6 0,-10 2-6 16,-10 33 7-16,0 0-7 0,7-29 8 0,-7 17-8 0,0 12 7 16,0 0-7-16,-14 2 7 0,-21 13-7 0,35-15 7 15,0 0-7-15,-46 28 7 0,-21 13-7 0,67-41 6 0,0 0-6 16,-70 64 6-16,-1 16-6 0,71-80 3 0,0 0-3 15,-62 93 3-15,16 4-3 16,46-97 1-16,0 0-1 0,-37 106 1 0,13 6-1 0,24-112 0 0,0 0 0 16,-18 109 1-16,8-10-1 0,10-99 0 0,0 0 0 15,-15 92 0-15,1-13 0 0,14-79 0 0,0 0 0 16,-17 82 0-16,-5 3 0 0,22-85 0 0,0 0 0 0,-28 74 1 16,-7-19-1-16,35-55 0 0,0 0 0 0,-44 45 1 15,-5-10-1-15,49-35 1 0,0 0-1 0,-43 22 1 16,11-8-1-16,32-14 1 0,0 0-1 0,-21 9 1 0,11-9-1 15,10 0 0-15,0 0 0 0,0 0 0 16,-9-12 0-16,4-4-1339 0</inkml:trace>
  <inkml:trace contextRef="#ctx0" brushRef="#br0" timeOffset="38608.68">13829 4610 1457 0,'0'0'0'16,"18"0"0"-16,26 7 0 0,-44-7 3 0,0 0-3 0,72 2 4 31,32-7-4-31,-104 5 6 0,0 0-6 0,122-7 7 0,10 2-7 0,-132 5-6 0,0 0 6 0,134-13-6 16,2-6 6-16,-2 2-1039 0</inkml:trace>
  <inkml:trace contextRef="#ctx0" brushRef="#br0" timeOffset="39864.35">16392 4041 841 0,'0'0'0'16,"0"0"0"-16,5-21 0 0,-5 21 21 0,0 0-21 0,9-28 21 15,0-8-21-15,-9 36 68 0,0 0-68 0,9-45 68 0,-6 0-68 16,-3 45 76-16,0 0-76 0,0-47 77 16,-3 9-77-16,3 38 50 0,0 0-50 0,-16-36 50 15,-9 8-50-15,25 28 32 0,0 0-32 0,-30-21 33 16,-3 9-33-16,33 12 26 0,0 0-26 0,-38 0 26 0,12 12-26 15,26-12 19-15,0 0-19 0,-23 25 20 16,5 23-20-16,18-48 13 0,0 0-13 0,-8 61 14 16,4 20-14-16,4-81 10 0,0 0-10 0,4 90 10 0,1 5-10 0,-5-95 9 15,0 0-9-15,9 102 9 0,-4 2-9 16,-5-104 4-16,0 0-4 0,7 102 5 0,-2-17-5 16,-5-85 2-16,0 0-2 0,0 80 3 0,-7-2-3 15,7-78 1-15,0 0-1 0,-10 69 2 0,-4-17-2 16,14-52 1-16,0 0-1 0,-14 39 1 0,6-18-1 15,8-21 1-15,0 0-1 0,-5 9 2 0,0-6-2 0,5-3 0 16,0 0 0-16,-14-15 1 0,-9-18-1 16,23 33 0-16,0 0 0 0,-21-45 1 15,3-16-1-15,4 4-1078 0</inkml:trace>
  <inkml:trace contextRef="#ctx0" brushRef="#br0" timeOffset="40261.98">15813 4290 1199 0,'0'0'0'0,"0"0"0"0,14 9 0 0,-14-9-6 0,0 0 6 0,16 8-5 0,14-8 5 16,-30 0-5-16,0 0 5 0,50-3-5 16,22 3 5-16,-72 0 2 0,0 0-2 15,78-2 2-15,3-5-2 0,-81 7 18 0,0 0-18 0,81-12 18 0,-2-5-18 16,-79 17 34-16,0 0-34 0,78-23 34 16,-13-3-34-16,-65 26 46 0,0 0-46 0,58-31 47 0,-10-2-47 15,-48 33 39-15,0 0-39 0,39-33 39 0,-11 6-39 16,-28 27 30-1,0 0-30-15,19-24 30 0,-6 8-30 0,-13 16 25 0,0 0-25 0,10-16 25 0,-4 8-25 16,-6 8 19-16,0 0-19 16,5-5 19-16,2-2-19 0,-7 7 13 0,0 0-13 0,0 0 14 0,9-6-14 0,-9 6 8 15,0 0-8-15,-4 13 9 0,-1 16-9 16,5-29 5 0,0 0-5-16,-9 52 5 0,-3 14-5 0,12-66 3 15,0 0-3-15,-9 72 3 0,7 4-3 0,2-76 2 16,0 0-2-16,0 65 2 0,11-20-2 0,-11-45 1 0,0 0-1 15,14 31 1-15,2-11-1 16,-16-20 1-16,0 0-1 0,24 4 2 0,15-16-2 16,-39 12 1-16,0 0-1 0,50-24 2 0,6-13-2 15,-56 37 0-15,0 0 0 0,51-52 1 0,-12-12-1 16,0 4-1199-16</inkml:trace>
  <inkml:trace contextRef="#ctx0" brushRef="#br0" timeOffset="40612.49">17011 4084 1043 0,'0'0'0'0,"2"-10"0"0,7-14 0 0,-9 24 2 0,0 0-2 0,8-21 2 0,-1 9-2 0,-7 12 1 0,0 0-1 15,0 0 1-15,0-9-1 0,0 9 11 0,0 0-11 16,0 0 11-16,0 0-11 0,0 0 16 15,0 0-16-15,0 21 17 0,0 10-17 0,0-31 22 0,0 0-22 16,2 48 23-16,0 18-23 0,-2-66 28 0,0 0-28 16,2 68 29-16,1-3-29 0,-3-65 25 0,0 0-25 15,2 57 25-15,2-13-25 0,-4-44 22 0,0 0-22 16,3 29 23-16,-1-10-23 0,-2-19 20 0,0 0-20 16,3 5 20-16,-3-5-20 0,0 0 18 0,0 0-18 15,9-5 19-15,2-16-19 0,-11 21 22 0,0 0-22 16,14-34 22-16,2-8-22 0,-16 42 22 15,0 0-22-15,10-52 23 0,3-1-23 0,-13 53 26 0,0 0-26 0,10-56 26 16,6 15-26-16,-16 41 25 16,0 0-25-16,14-40 26 0,4 7-26 0,-18 33 23 0,0 0-23 0,19-24 23 15,2 5-23-15,-21 19 18 0,0 0-18 0,16-9 19 16,2 6-19-16,-18 3 13 0,0 0-13 0,18 3 14 16,-1 18-14-16,-17-21 6 0,0 0-6 0,14 31 6 15,-7 11-6-15,-7-42 2 0,0 0-2 0,6 52 2 16,-6 13-2-16,0-65 1 0,0 0-1 0,0 68 1 15,0-11-1-15,0-57 0 0,0 0 0 0,-4 45 1 0,4-17-1 0,0-28 0 16,0 0 0-16,-2 15 0 0,-1-3 0 16,3-12 0-16,0 0 0 0,0 0 1 15,-9 4-1-15,4-3-1215 0</inkml:trace>
  <inkml:trace contextRef="#ctx0" brushRef="#br0" timeOffset="41091.44">17304 4077 729 0,'0'0'0'0,"0"0"0"0,7-8 0 0,-7 8 9 16,0 0-9-16,16-9 10 0,7-3-10 15,-23 12 22-15,0 0-22 0,37-16 22 0,7 8-22 16,-44 8 42-16,0 0-42 0,46-11 42 0,3 3-42 16,-49 8 52-16,0 0-52 0,51-6 52 0,0 6-52 15,-51 0 62-15,0 0-62 0,55 6 62 0,-7 9-62 16,-48-15 57-16,0 0-57 0,42 21 57 0,-10 10-57 16,-32-31 43-16,0 0-43 0,23 36 43 0,-18 15-43 0,-5-51 29 15,0 0-29-15,0 55 30 0,-5 5-30 0,5-60 19 16,0 0-19-16,-9 52 20 0,2-10-20 15,7-42 13-15,0 0-13 0,0 33 14 0,3-11-14 16,-3-22 8-16,0 0-8 0,9 6 8 0,9-12-8 0,-1 3-1024 16</inkml:trace>
  <inkml:trace contextRef="#ctx0" brushRef="#br0" timeOffset="41398.65">18360 3835 908 0,'0'0'0'0,"0"0"0"0,0 9 0 15,0-9 3-15,0 0-3 0,-8 12 3 0,-10 3-3 16,18-15 6-16,0 0-6 0,-28 12 6 0,-8 4-6 16,36-16 15-16,0 0-15 0,-44 21 16 15,-2-1-16-15,46-20 13 0,0 0-13 0,-51 32 13 0,7 1-13 16,44-33 15-16,0 0-15 0,-40 36 16 0,4 4-16 15,36-40 20-15,0 0-20 0,-23 39 21 0,15 6-21 16,8-45 22-16,0 0-22 0,3 49 23 0,11-4-23 0,-14-45 21 16,0 0-21-16,27 40 21 15,19-7-21-15,-46-33 22 0,0 0-22 0,58 19 22 0,19-11-22 16,-77-8 10-16,0 0-10 0,85-8 11 16,-2-17-11-16,-2 1-846 0</inkml:trace>
  <inkml:trace contextRef="#ctx0" brushRef="#br0" timeOffset="41726.71">18620 3399 931 0,'0'0'0'16,"0"0"0"-16,0 0 0 0,0 0 0 0,0 0 0 0,-2 10 1 16,11 8-1-16,-9-18 5 0,0 0-5 0,7 24 5 15,3 3-5-15,-10-27 3 0,0 0-3 0,14 37 4 16,1 1-4-16,-15-38 3 0,0 0-3 0,14 43 4 15,-6 6-4-15,-8-49 10 0,0 0-10 0,0 64 11 0,-5 13-11 16,5-77 17-16,0 0-17 0,-12 89 17 16,-1-11-17-16,13-78 23 0,0 0-23 0,-12 72 24 15,5-4-24-15,7-68 27 0,0 0-27 16,-2 69 28-16,8 0-28 0,-6-69 32 0,0 0-32 16,8 64 33-16,8-8-33 0,-16-56 30 0,0 0-30 15,25 45 30-15,7-16-30 0,-32-29 28 0,0 0-28 16,31 19 28-16,-2-10-28 0,-29-9 21 0,0 0-21 15,24-4 22-15,-4-1-22 0,-20 5 8 0,0 0-8 16,10-19 9-16,3-19-9 0,-1-2-956 0</inkml:trace>
  <inkml:trace contextRef="#ctx0" brushRef="#br0" timeOffset="42056.94">18429 4036 1020 0,'0'0'0'0,"0"0"0"15,0 0 0-15,0 0 6 0,0 0-6 16,9-7 6-16,2 7-6 0,-11 0 1 0,0 0-1 0,15-5 1 15,8-6-1-15,-23 11 15 0,0 0-15 0,30-12 15 16,13-2-15-16,-43 14 21 0,0 0-21 0,42-19 21 16,6 2-21-16,-48 17 25 0,0 0-25 15,45-19 26-15,8-5-26 0,-53 24 27 0,0 0-27 0,52-16 28 0,-7 11-28 16,-45 5 27-16,0 0-27 0,41 3 27 0,-6 9-27 16,-35-12 25-16,0 0-25 0,36 18 26 15,-1 6-26-15,-35-24 25 0,0 0-25 0,33 24 25 0,-3 0-25 16,-30-24 22-16,0 0-22 0,27 25 22 0,-8-1-22 15,-19-24 18-15,0 0-18 0,9 28 18 16,-13-1-18-16,4-27 15 0,0 0-15 0,-10 30 15 16,-8 1-15-16,18-31 13 0,0 0-13 0,-21 36 13 15,5 0-13-15,16-36 11 0,0 0-11 0,-12 33 11 0,7-12-11 16,5-21 6-16,0 0-6 0,-2 16 6 0,2-16-6 16,0 0 3-16,0 0-3 0,0 0 3 0,2-16-3 0,-2 16 0 15,0 0 0-15,10-29 1 0,8-18-1 0,-1 2-1098 16</inkml:trace>
  <inkml:trace contextRef="#ctx0" brushRef="#br0" timeOffset="43240.78">18992 3726 942 0,'0'0'0'0,"-4"-9"0"0,-12-18 0 0,16 27 0 0,0 0 0 0,-14-25 1 15,5 8-1-15,9 17 0 0,0 0 0 0,-5-12 1 16,3 5-1-16,2 7 20 0,0 0-20 0,0 0 21 16,6-9-21-16,-6 9 36 0,0 0-36 0,10-3 37 15,20-6-37-15,-30 9 42 0,0 0-42 16,41-7 42-16,12 11-42 0,-53-4 44 0,0 0-44 0,61 7 45 15,5 10-45-15,-66-17 33 0,0 0-33 0,65 19 34 16,-10 2-34-16,-55-21 22 0,0 0-22 0,42 24 22 0,-14 0-22 16,-28-24 13-16,0 0-13 0,14 37 14 15,-7 8-14-15,-7-45 6 0,0 0-6 0,0 55 7 16,-8 7-7-16,8-62 2 0,0 0-2 0,-13 64 3 16,-8-8-3-16,21-56 0 0,0 0 0 15,-16 60 1-15,7 6-1 0,9-66 0 0,0 0 0 0,-1 61 1 16,2-6-1-1,-1-55 0-15,0 0 0 0,7 50 0 0,6-10 0 0,-13-40 1 0,0 0-1 0,14 24 2 16,0-8-2-16,-14-16 3 0,0 0-3 0,21 0 3 16,9-7-3-16,-30 7 5 0,0 0-5 0,37-17 6 0,4-11-6 15,-41 28 9-15,0 0-9 0,39-42 10 0,-6-10-10 16,-33 52 15-16,0 0-15 0,23-57 15 0,-12-3-15 16,-11 60 18-16,0 0-18 0,-2-52 19 0,-16 3-19 15,18 49 18-15,0 0-18 0,-30-43 19 0,-10-2-19 16,40 45 18-16,0 0-18 0,-46-41 19 0,-5 6-19 0,51 35 22 15,0 0-22-15,-50-26 22 0,-6 3-22 16,56 23 23-16,0 0-23 16,-51-12 23-16,10 11-23 0,41 1 21 0,0 0-21 15,-28 1 21-15,12 10-21 0,16-11 8 0,0 0-8 0,2 12 9 16,15 0-9-16,-17-12 4 0,0 0-4 16,32 5 4-16,10-5-4 0,-42 0 1 0,0 0-1 15,45-9 1-15,-8-10-1 0,-37 19-3 0,0 0 3 0,40-20-3 16,10-10 3-16,-50 30-14 0,0 0 14 0,58-31-13 0,5 3 13 15,-63 28-23-15,0 0 23 0,60-17-22 16,-3 5 22-16,-57 12-23 0,0 0 23 0,49-7-23 0,-7 11 23 16,-42-4-20-16,0 0 20 0,37 6-19 0,-1 12 19 15,-36-18-12-15,0 0 12 0,33 27-12 0,-3 18 12 16,-30-45-8-16,0 0 8 0,21 61-7 0,-12 7 7 16,-9-68-6-16,0 0 6 0,0 69-5 0,-10-9 5 15,10-60-3-15,0 0 3 0,-16 61-3 0,-2-7 3 16,18-54-2-16,0 0 2 0,-21 48-2 0,7-12 2 15,14-36 0-15,0 0 0 0,-12 25 0 0,1-15 0 0,11-10 1 16,0 0-1-16,-5 2 1 0,5-2-1 0,0 0 4 16,0 0-4-16,-9-26 5 0,9-18-5 0,0 44 8 0,0 0-8 15,0-45 8-15,3 9-8 0,-3 36 12 16,0 0-12-16,7-33 12 0,9-13-12 0,-16 46 20 0,0 0-20 0,25-49 20 16,7-5-20-16,-32 54 22 0,0 0-22 15,40-55 23-15,13 5-23 0,-53 50 24 0,0 0-24 0,55-40 24 16,-6 19-24-16,-49 21 21 0,0 0-21 0,44-3 22 15,-5 15-22-15,-39-12 18 0,0 0-18 16,30 33 18-16,-3 12-18 0,-27-45 4 0,0 0-4 0,23 52 5 0,-4-4-5 0,-19-48 1 0,0 0-1 16,11 49 1-16,-11-6-1 0,0-43 0 15,0 0 0-15,-4 45 0 0,0 0 0 16,4-45-1-16,0 0 1 0,-1 43 0 0,-3-5 0 0,4-38-1 0,0 0 1 16,0 35-1-16,4-14 1 0,-4-21-1 0,0 0 1 0,5 15-1 15,2-3 1-15,-7-12-1 0,0 0 1 0,12 0-1 16,8-3 1-16,-20 3-1 0,0 0 1 0,28-9 0 15,14-15 0-15,-42 24 0 0,0 0 0 0,52-28 0 16,4-8 0-16,-56 36-1 0,0 0 1 0,60-40 0 16,-5 4 0-16,-55 36-1 0,0 0 1 0,47-42 0 0,-1-10 0 15,-46 52-1-15,0 0 1 0,37-57-1 0,-7-10 1 16,-30 67-2-16,0 0 2 0,23-70-1 0,-5 3 1 16,-18 67-2-16,0 0 2 0,10-50-1 0,-6 13 1 15,-4 37-1-15,0 0 1 0,-5-24 0 0,-4 5 0 16,9 19 0-16,0 0 0 15,-14-15 0-15,-8 6 0 0,22 9 0 0,0 0 0 0,-26 3 0 16,-2 10 0-16,28-13 0 0,0 0 0 0,-30 27 0 16,2 10 0-16,28-37-1 0,0 0 1 0,-23 53 0 15,8 15 0-15,15-68-2 0,0 0 2 0,-3 69-2 16,15-3 2-16,-12-66-7 0,0 0 7 16,23 60-6-16,9-4 6 0,-32-56-13 0,0 0 13 0,37 53-12 0,9 11 12 15,-46-64-12-15,0 0 12 0,48 64-11 0,1-3 11 0,-49-61-11 16,0 0 11-16,46 54-11 0,-22-11 11 0,-24-43-9 0,0 0 9 15,16 29-8 1,-12-10 8-16,-4-19-5 0,0 0 5 0,-2 12-4 16,-5-8 4-16,7-4-3 0,0 0 3 0,-7 0-2 15,2-4 2-15,-4-3-1171 0</inkml:trace>
  <inkml:trace contextRef="#ctx0" brushRef="#br0" timeOffset="44531.9">21689 4069 919 0,'0'0'0'0,"0"0"0"0,10 20 0 16,-10-20 27-16,0 0-27 0,9 19 27 0,4 6-27 0,-13-25 71 16,0 0-71-16,17 20 71 0,8 1-71 0,-25-21 65 15,0 0-65-15,28 12 66 0,2-3-66 16,-30-9 42-16,0 0-42 0,35-2 42 0,11-10-42 15,-46 12 39-15,0 0-39 0,46-28 39 0,2-11-39 0,-48 39 35 16,0 0-35-16,40-49 36 0,-10-11-36 0,-30 60 34 16,0 0-34-16,27-78 34 0,-3-11-34 15,-24 89 42-15,0 0-42 0,25-91 42 0,-2 6-42 16,-23 85 45-16,0 0-45 0,18-90 45 0,-6-7-45 16,-12 97 43-16,0 0-43 0,9-88 44 0,-4 31-44 0,-5 57 39 15,0 0-39-15,4-33 39 0,-4 12-39 0,0 21 30 16,0 0-30-16,0-10 31 0,1 4-31 0,-1 6 25 15,0 0-25-15,-3 12 25 0,-8 33-25 0,11-45 15 0,0 0-15 16,-10 68 16-16,-3 17-16 0,13-85 3 16,0 0-3-16,-7 90 3 0,4-2-3 0,3-88 0 0,0 0 0 0,2 85 0 15,6-4 0-15,-8-81-2 16,0 0 2-16,14 76-1 0,6-22 1 0,-20-54-5 0,0 0 5 0,23 40-5 16,0-19 5-16,-23-21-6 15,0 0 6-15,28 8-5 0,13-1 5 0,-41-7-2 0,0 0 2 0,37-3-1 0,-4-6 1 16,-33 9 0-16,0 0 0 0,35-19 0 0,9-10 0 15,-44 29 0-15,0 0 0 16,43-33 1-16,-10-2-1 0,-33 35 3 0,0 0-3 0,29-24 3 0,-5 10-3 16,-24 14 6-16,0 0-6 0,25-4 6 15,5 20-6-15,-30-16 7 0,0 0-7 0,23 29 7 0,-18 15-7 0,-5-44 3 16,0 0-3-16,-5 48 4 0,-16 1-4 16,21-49 0-16,0 0 0 0,-27 48 1 0,-3-3-1 15,30-45 0-15,0 0 0 0,-32 45 0 0,1-2 0 16,31-43 0-16,0 0 0 0,-34 33 1 0,-5-12-1 0,39-21 2 15,0 0-2-15,-44 7 2 0,0-7-2 16,44 0 3-16,0 0-3 0,-37-12 3 0,2-16-3 16,35 28 7-16,0 0-7 0,-25-40 8 0,9-5-8 15,16 45 8-15,0 0-8 0,-8-45 9 0,0 2-9 16,8 43 6-16,0 0-6 0,-3-41 7 0,1-11-7 0,2 52 2 0,0 0-2 16,5-52 2-16,15-9-2 0,-4 1-1521 0</inkml:trace>
  <inkml:trace contextRef="#ctx0" brushRef="#br0" timeOffset="45656.94">23082 3786 1121 0,'0'0'0'0,"7"0"0"16,11 7 0-16,-18-7 8 0,0 0-8 0,18 6 9 0,-8-6-9 15,-10 0 10-15,0 0-10 0,0 0 10 0,11-4-10 16,-11 4 21-16,0 0-21 0,0 0 22 0,0 0-22 0,0 0 22 15,0 0-22-15,-23 11 22 16,-7 1-22-16,30-12 20 0,0 0-20 0,-35 24 20 16,-1 12-20-16,36-36 24 0,0 0-24 0,-33 38 24 15,-4 2-24-15,37-40 22 0,0 0-22 0,-27 36 23 0,13-4-23 16,14-32 20-16,0 0-20 0,-3 24 20 0,8-10-20 16,-5-14 17-16,0 0-17 0,14 10 17 0,7-1-17 15,-21-9 14-15,0 0-14 0,23-4 14 0,9-8-14 16,-32 12 12-16,0 0-12 0,37-21 13 0,7-6-13 15,-44 27 11-15,0 0-11 0,49-33 11 0,3-4-11 16,-52 37 12-16,0 0-12 0,45-32 12 0,-16 7-12 16,-29 25 12-16,0 0-12 0,24-15 13 0,5 6-13 15,-29 9 13-15,0 0-13 0,33 0 14 0,2 12-14 16,-35-12 12-16,0 0-12 0,32 21 13 0,-11 15-13 16,-21-36 6-16,0 0-6 0,18 40 6 0,-4-2-6 0,-14-38 3 15,0 0-3-15,12 37 4 0,-1 2-4 0,-11-39 2 16,0 0-2-16,9 40 3 0,-4-7-3 15,-5-33 1-15,0 0-1 0,4 24 1 0,-3-8-1 16,-1-16 1-16,0 0-1 0,0 12 2 0,0-12-2 0,0 0 1 16,0 0-1-16,0 0 2 0,-7-7-2 0,7 7 3 15,0 0-3-15,2-12 4 0,0-5-4 0,-2 17 7 16,0 0-7-16,5-21 7 0,6-10-7 0,-11 31 13 16,0 0-13-16,21-33 13 0,14-4-13 0,-35 37 15 15,0 0-15-15,46-27 15 0,10-3-15 0,-56 30 14 0,0 0-14 0,57-22 14 0,1 8-14 16,-58 14 13-16,0 0-13 0,55-7 13 15,-8 14-13-15,-47-7 7 0,0 0-7 0,43 17 7 0,-8 2-7 16,-35-19 4-16,0 0-4 0,32 21 4 16,-9 7-4-16,-23-28 3 0,0 0-3 0,17 36 3 15,-11 0-3-15,-6-36 0 0,0 0 0 0,1 37 0 0,-4 8 0 0,3-45-1 16,0 0 1-16,-7 36 0 0,-2-6 0 16,9-30-3-16,0 0 3 0,-9 19-2 0,2-16 2 0,7-3-4 15,0 0 4-15,-7 0-4 0,7 0 4 0,0 0-2 16,0 0 2-16,-11-22-1 0,8-8 1 0,3 30 0 15,0 0 0-15,0-36 0 0,5 3 0 0,-5 33 0 0,0 0 0 16,13-36 0-16,4 4 0 16,-17 32 2-16,0 0-2 0,21-32 2 0,4 4-2 15,-25 28 4-15,0 0-4 0,25-28 5 0,5 2-5 16,-30 26 7-16,0 0-7 0,26-24 7 0,-15 8-7 16,-11 16 8-16,0 0-8 0,9-8 8 0,-2 4-8 15,-7 4 8-15,0 0-8 0,7-3 8 0,2 6-8 0,-9-3 4 0,0 0-4 16,7 5 5-16,1 15-5 0,-8-20 1 0,0 0-1 0,9 20 1 15,0-4-1-15,-9-16 0 16,0 0 0-16,11 15 0 0,-1-2 0 0,-10-13-1 16,0 0 1-16,9 5 0 0,-2 2 0 0,-7-7-2 15,0 0 2-15,0 0-1 0,12 0 1 0,-12 0-1 0,0 0 1 0,9-7-1 0,4 2 1 16,-13 5 0-16,0 0 0 0,15-19 0 16,5-6 0-16,-20 25 0 15,0 0 0-15,19-29 0 0,-1-2 0 0,-18 31 0 16,0 0 0-16,14-30 1 0,-7 15-1 0,-7 15 4 0,0 0-4 15,4-12 4-15,-4-1-4 0,0 13 5 0,0 0-5 16,-4-8 6-16,-5-4-6 0,9 12 7 0,0 0-7 0,-12-4 7 16,-4 16-7-16,16-12 5 0,0 0-5 0,-18 18 5 15,-1 9-5-15,19-27 3 0,0 0-3 0,-18 32 3 16,3 0-3-16,15-32 1 0,0 0-1 0,-11 37 1 16,4-4-1-16,7-33 0 0,0 0 0 0,2 27 0 15,8-2 0-15,-10-25-1 0,0 0 1 0,18 24 0 0,3 0 0 16,-21-24-2-16,0 0 2 0,23 17-2 0,2-6 2 15,-25-11-3-15,0 0 3 0,33 1-3 0,15-2 3 16,-48 1-4-16,0 0 4 0,47-4-4 0,-2-3 4 16,-45 7-2-16,0 0 2 0,35-12-1 0,-5-2 1 15,-30 14-3-15,0 0 3 0,23-15-3 0,0-1 3 16,-23 16-6-16,0 0 6 0,17-17-6 0,-6 10 6 16,-11 7-9-16,0 0 9 0,7-12-8 0,2-9 8 15,0 0-1336-15</inkml:trace>
  <inkml:trace contextRef="#ctx0" brushRef="#br0" timeOffset="46305.1">25375 3835 1110 0,'0'0'0'0,"0"0"0"16,-7 0 0-16,7 0 19 0,0 0-19 0,-14 3 19 0,-12-10-19 16,26 7 20-16,0 0-20 0,-32-8 20 0,-5-4-20 15,37 12 47-15,0 0-47 0,-48-9 48 0,-12 6-48 16,60 3 37-16,0 0-37 0,-70 12 38 0,-10 15-38 16,80-27 21-16,0 0-21 0,-74 40 22 0,9 9-22 15,65-49 18-15,0 0-18 0,-53 48 18 0,14 1-18 0,39-49 12 16,0 0-12-16,-23 41 13 0,20-1-13 15,3-40 7-15,0 0-7 0,12 41 8 0,15 3-8 16,-27-44 10-16,0 0-10 0,38 36 10 0,14-19-10 16,-52-17 6-16,0 0-6 0,67 4 7 0,8-20-7 15,-75 16 11-15,0 0-11 0,78-29 11 0,-16-11-11 16,-62 40 14-16,0 0-14 0,53-52 15 0,-9-5-15 16,-44 57 19-16,0 0-19 0,32-69 20 0,-8-23-20 15,-24 92 20-15,0 0-20 0,20-93 20 0,-6 8-20 0,-14 85 19 16,0 0-19-16,9-94 19 0,-4-15-19 15,-5 109 18-15,0 0-18 0,5-109 18 0,0 16-18 16,-5 93 19-16,0 0-19 0,6-76 20 0,-1 20-20 0,-5 56 16 16,0 0-16-16,2-41 17 0,-7 4-17 0,5 37 14 0,0 0-14 15,-8-27 15-15,1 13-15 0,7 14 11 0,0 0-11 0,-10-4 11 0,-10 17-11 16,20-13 5-16,0 0-5 16,-21 20 6-16,-5 20-6 0,26-40 1 15,0 0-1-15,-23 49 1 0,3 11-1 0,20-60 0 0,0 0 0 16,-15 73 0-16,2 25 0 0,13-98-2 0,0 0 2 0,-5 101-2 15,9-13 2-15,-4-88-5 0,0 0 5 0,12 78-4 16,7-2 4-16,-19-76-6 0,0 0 6 0,23 68-6 16,4-8 6-16,-27-60-6 0,0 0 6 0,33 49-6 15,8-13 6-15,-41-36-4 0,0 0 4 0,40 24-4 0,1-12 4 16,-41-12-1-16,0 0 1 0,39 6 0 16,-4-10 0-16,-35 4-1 0,0 0 1 0,37-9 0 15,11-11 0-15,-48 20-4 0,0 0 4 0,53-28-3 0,-4-5 3 16,2-3-1287-16</inkml:trace>
  <inkml:trace contextRef="#ctx0" brushRef="#br0" timeOffset="47158.27">26241 3539 1121 0,'0'0'0'0,"7"-3"0"0,15-15 0 16,-22 18 15-16,0 0-15 0,19-15 16 0,-8 6-16 0,-11 9 31 16,0 0-31-16,0 0 31 0,3-7-31 0,-3 7 28 15,0 0-28-15,-16 4 29 0,-17 11-29 0,33-15 14 16,0 0-14-16,-44 26 15 0,-8 9-15 0,52-35 8 15,0 0-8-15,-51 45 8 0,2 3-8 0,49-48 5 0,0 0-5 16,-46 62 5-16,9 11-5 0,37-73 3 0,0 0-3 16,-23 73 4-16,18-13-4 0,5-60 2 0,0 0-2 0,7 49 2 0,11-15-2 15,-18-34 1-15,0 0-1 16,24 21 1-16,-1-9-1 0,-23-12 0 0,0 0 0 0,34 0 1 16,10-8-1-16,-44 8 0 0,0 0 0 15,47-16 1-15,-4-5-1 0,-43 21 5 0,0 0-5 16,39-39 5-16,1-22-5 0,-40 61 9 0,0 0-9 15,37-73 10-15,-16 4-10 0,-21 69 25 0,0 0-25 16,11-67 25-16,-11 13-25 0,0 54 30 0,0 0-30 16,-9-43 31-16,-7 10-31 0,16 33 30 0,0 0-30 0,-25-18 30 15,-3 15-30-15,28 3 25 0,0 0-25 0,-26 3 26 16,5 3-26-16,21-6 22 0,0 0-22 0,-14 8 23 16,10 4-23-16,4-12 16 0,0 0-16 0,9 16 16 0,16 0-16 15,-25-16 10-15,0 0-10 0,37 13 10 16,15-6-10-16,-52-7 5 0,0 0-5 0,60 4 5 15,0-4-5-15,-60 0 2 0,0 0-2 0,60 0 3 16,-3-4-3-16,-57 4 2 0,0 0-2 0,56 0 2 0,10 0-2 0,-66 0 1 16,0 0-1-16,68 6 2 0,-1 9-2 0,-67-15 0 0,0 0 0 15,59 24 1-15,-15 7-1 0,-44-31 0 0,0 0 0 0,33 45 0 16,-15 7 0 0,-18-52 0-16,0 0 0 0,3 54 0 0,-13 1 0 0,10-55-1 0,0 0 1 0,-20 49 0 0,-8-8 0 31,28-41-2-31,0 0 2 0,-32 32-1 0,-3-12 1 0,35-20-1 15,0 0 1-15,-35 16-1 0,3-11 1 16,32-5-1-16,0 0 1 0,-28 0 0 0,5-5 0 0,23 5-1 16,0 0 1-16,-16-12 0 0,5-7 0 15,11 19 0-15,0 0 0 0,-3-37 1 0,3-16-1 0,0 53 6 16,0 0-6-16,3-61 6 0,5-3-6 0,-8 64 13 0,0 0-13 16,12-52 14-16,4 11-14 0,-16 41 16 0,0 0-16 15,28-40 17-15,20 0-17 0,-48 40 19 16,0 0-19-16,51-36 20 0,2 6-20 0,-53 30 17 0,0 0-17 0,53-20 17 0,-1 6-17 15,-52 14 14 1,0 0-14-16,57-2 15 0,1 4-15 0,-58-2 12 16,0 0-12-16,58 14 13 0,-5 6-13 15,-53-20 9-15,0 0-9 0,43 26 10 0,-15 5-10 16,-28-31 4-16,0 0-4 0,14 30 4 0,-14 4-4 16,0-34 0-16,0 0 0 0,-9 39 1 15,-16 9-1-15,25-48 0 0,0 0 0 0,-26 55 0 16,3-1 0-16,23-54-1 0,0 0 1 0,-12 52-1 15,10-12 1-15,2-40-2 0,0 0 2 0,9 36-1 0,12-12 1 16,-21-24 0-16,0 0 0 0,30 18 0 0,5-3 0 16,-35-15-1-16,0 0 1 0,39 9 0 0,2 1 0 0,-41-10 0 15,0 0 0-15,45 2 0 0,3-7 0 0,-48 5 1 16,0 0-1-16,49-9 1 0,6-6-1 0,-55 15 6 16,0 0-6-16,55-21 6 0,-6 2-6 0,-49 19 3 0,0 0-3 15,48-30 3-15,-2-18-3 0,0 1-1400 0</inkml:trace>
  <inkml:trace contextRef="#ctx0" brushRef="#br0" timeOffset="49287.03">5470 5730 1143 0,'0'0'0'0,"0"0"0"15,0 0 0-15,0 0 28 0,0 0-28 0,0 0 28 0,0 0-28 0,0 0 52 0,0 0-52 16,0 0 52 0,0 0-52-16,0 0 37 0,0 0-37 0,0 0 37 15,0 0-37-15,0 0 23 0,0 0-23 0,0 0 24 0,0 0-24 16,0 0 14-16,0 0-14 0,-14 26 15 0,5-5-15 16,9-21 10-16,0 0-10 0,-5 32 10 15,1 12-10-15,4-44 9 0,0 0-9 0,-5 53 10 16,1 11-10-16,4-64 8 0,0 0-8 15,0 70 9-15,-3 6-9 0,3-76 7 0,0 0-7 0,-2 66 7 16,2-11-7-16,0-55 7 0,0 0-7 0,0 45 7 16,0-12-7-16,0-33 8 0,0 0-8 0,5 19 8 0,-8-10-8 15,3-9 11-15,0 0-11 0,0 0 12 0,-6 3-12 16,6-3 13-16,0 0-13 0,0 0 14 0,0 0-14 16,0 0 14-16,0 0-14 0,-10-19 15 0,1-14-15 15,9 33 15-15,0 0-15 0,-9-40 15 0,6-1-15 16,3 41 15-16,0 0-15 0,3-52 16 0,3-21-16 15,-6 73 13-15,0 0-13 0,8-73 14 0,1 1-14 16,-9 72 10-16,0 0-10 0,9-73 11 0,2 4-11 16,-11 69 7-16,0 0-7 0,21-61 7 0,-2 4-7 15,-19 57 6-15,0 0-6 0,23-50 7 0,7 5-7 16,-30 45 7-16,0 0-7 0,28-33 8 0,2 16-8 16,-30 17 6-16,0 0-6 0,28-2 7 0,-6 14-7 0,-22-12 5 15,0 0-5-15,14 28 6 0,-5 19-6 0,-9-47 3 16,0 0-3-16,0 50 4 0,-4-5-4 0,4-45 1 15,0 0-1-15,-14 34 2 0,-4-6-2 0,18-28 0 16,0 0 0-16,-23 23 1 0,0-4-1 0,23-19 0 16,0 0 0-16,-17 12 1 0,-1 0-1 0,18-12 2 15,0 0-2-15,-14 7 2 0,-4 1-2 0,18-8 6 16,0 0-6-16,-14 2 7 0,5 0-7 0,9-2 8 0,0 0-8 16,-8 2 9-16,-1 1-9 0,9-3 7 0,0 0-7 15,0 0 8-15,-9-3-8 0,0 1-1341 0</inkml:trace>
  <inkml:trace contextRef="#ctx0" brushRef="#br0" timeOffset="50981.46">5854 6028 1334 0,'0'0'0'0,"0"5"0"0,0 17 0 16,0-22 2-16,0 0-2 0,-1 24 2 0,-6-3-2 0,7-21 6 15,0 0-6-15,-6 16 6 0,1-8-6 0,5-8 36 16,0 0-36-16,0 0 37 0,-5-6-37 0,5 6 41 16,0 0-41-16,-4-25 42 0,4-20-42 0,0 45 39 15,0 0-39-15,4-48 40 0,3 3-40 0,-7 45 39 16,0 0-39-16,16-45 39 0,3 5-39 0,-19 40 36 0,0 0-36 16,23-41 36-16,9 4-36 15,-32 37 34-15,0 0-34 0,35-28 34 0,6 13-34 0,-41 15 30 16,0 0-30-16,44-9 30 0,-2 14-30 0,-42-5 23 15,0 0-23-15,44 19 23 0,-3 9-23 0,-41-28 16 16,0 0-16-16,37 35 16 0,-7 3-16 0,-30-38 13 16,0 0-13-16,31 36 14 0,-2-3-14 0,-29-33 8 15,0 0-8-15,28 30 8 0,-3-6-8 0,-25-24 5 16,0 0-5-16,22 12 5 0,1-17-5 0,-23 5 4 0,0 0-4 16,27-12 4-16,-4-13-4 0,-23 25 3 0,0 0-3 15,24-27 3-15,1-5-3 0,-25 32 3 0,0 0-3 16,20-29 4-16,-3 0-4 0,-17 29 3 0,0 0-3 0,9-25 3 15,-4 10-3-15,-5 15 3 0,0 0-3 0,4-16 4 16,-2 8-4-16,-2 8 3 0,0 0-3 0,0-9 3 16,0 9-3-16,0 0 3 0,0 0-3 0,0 0 3 0,12 9-3 15,-12-9 2-15,0 0-2 0,12 15 3 0,-5 2-3 16,-7-17 1-16,0 0-1 0,9 18 1 0,4-3-1 16,-13-15 0-16,0 0 0 0,17 12 1 0,6-5-1 15,-23-7 0-15,0 0 0 0,23 4 0 0,-2-4 0 16,-21 0 0-16,0 0 0 0,20-4 0 0,-3-8 0 15,-17 12-2-15,0 0 2 0,18-15-1 0,-13 6 1 16,-5 9 0-16,0 0 0 0,0-16 0 0,-3-4 0 16,3 20 0-16,0 0 0 0,-2-28 1 0,-10 7-1 15,12 21 2-15,0 0-2 0,-15-22 3 0,1 8-3 0,14 14 5 16,0 0-5-16,-23-10 6 0,-8 8-6 0,31 2 7 16,0 0-7-16,-36 12 7 0,-10 21-7 0,46-33 4 15,0 0-4-15,-40 41 4 0,10 10-4 0,30-51 1 16,0 0-1-16,-14 53 1 0,9 8-1 0,5-61 0 15,0 0 0-15,10 52 0 0,25-4 0 0,-35-48-3 16,0 0 3-16,50 38-2 0,17-10 2 0,-67-28-5 16,0 0 5-16,72 7-4 0,0-14 4 0,-72 7-7 15,0 0 7-15,82-24-7 0,4-13 7 0,-86 37-11 0,0 0 11 0,81-45-11 16,-14 9 11-16,-67 36-10 0,0 0 10 16,55-36-9-16,-18 3 9 0,-37 33-6 0,0 0 6 0,26-31-5 15,-15 10 5-15,-11 21-3 0,0 0 3 16,3-17-2-16,-3 3 2 0,0 14 0 0,0 0 0 0,0-12 0 15,-5 1 0-15,5 11 0 0,0 0 0 0,-3-7 1 16,3 7-1-16,0 0 1 0,0 0-1 0,-6 0 1 0,-6 7-1 16,12-7 1-16,0 0-1 0,-5 17 2 0,5 8-2 15,0-25 1-15,0 0-1 0,9 31 2 0,5 3-2 16,-14-34 1-16,0 0-1 0,17 39 1 16,3 6-1-16,-20-45 0 0,0 0 0 0,12 45 0 15,-3-6 0-15,-9-39 0 0,0 0 0 0,-4 33 0 0,-1-5 0 16,5-28 0-16,0 0 0 0,-12 21 0 0,1-6 0 15,11-15 0-15,0 0 0 0,-12 5 0 0,-4-1 0 16,16-4 0-16,0 0 0 0,-21-4 1 0,1-1-1 0,20 5 4 16,0 0-4-16,-21-19 4 0,-2-14-4 0,23 33 4 15,0 0-4-15,-9-39 5 0,13-3-5 0,-4 42 4 16,0 0-4-16,14-36 5 0,13 5-5 0,-27 31 4 16,0 0-4-16,31-33 4 0,3 5-4 0,-34 28 1 15,0 0-1-15,35-21 1 0,6 4-1 0,-41 17 0 16,0 0 0-16,40-7 0 0,-5 3 0 0,-35 4 0 15,0 0 0-15,32 7 0 0,5 6 0 0,-37-13-2 16,0 0 2-16,36 13-1 0,-5 3 1 0,-31-16-2 16,0 0 2-16,36 16-2 0,4-4 2 0,-40-12-4 15,0 0 4-15,46 8-3 0,-5-9 3 0,-41 1-5 0,0 0 5 16,42-11-5-16,2-4 5 0,-44 15-6 0,0 0 6 0,35-18-6 16,-7-2 6-16,-28 20-7 0,0 0 7 0,18-21-6 15,-9 2 6-15,-9 19-2 0,0 0 2 0,-4-18-2 16,-6-1 2-16,10 19 0 0,0 0 0 0,-21-24 0 15,-6 0 0-15,27 24 1 0,0 0-1 0,-24-19 1 16,2 8-1-16,22 11 3 0,0 0-3 0,-28 6 3 16,-12 9-3-16,40-15 4 0,0 0-4 0,-48 33 5 15,7 7-5-15,41-40 5 0,0 0-5 0,-28 45 6 16,9 3-6-16,19-48 1 0,0 0-1 0,-4 52 2 16,13 2-2-16,-9-54 0 0,0 0 0 0,23 48 0 0,12-11 0 15,-35-37-1-15,0 0 1 0,43 19 0 0,-3-19 0 16,-40 0-1-16,0 0 1 0,44-12-1 0,2-23 1 15,-46 35-2-15,0 0 2 0,53-41-1 0,2-4 1 0,-55 45-2 16,0 0 2-16,51-49-1 0,-4 9 1 16,-47 40-1-16,0 0 1 0,43-36-1 0,-8 5 1 0,-35 31-1 15,0 0 1-15,35-26-1 0,-6 2 1 16,-29 24-1-16,0 0 1 0,26-19 0 0,-3 10 0 16,-23 9-1-16,0 0 1 0,19 3 0 0,-1 13 0 0,-18-16-1 15,0 0 1-15,16 24 0 0,-6 9 0 16,-10-33-1-16,0 0 1 0,6 45 0 0,-8 12 0 0,2-57-2 15,0 0 2-15,-7 61-1 0,0-4 1 0,7-57-2 16,0 0 2-16,-12 48-1 0,-8-11 1 0,20-37-1 16,0 0 1-16,-12 24-1 0,3-12 1 0,9-12-1 0,0 0 1 15,-5 3 0-15,-8-8 0 0,13 5 0 0,0 0 0 16,-14-22 0-16,-3-16 0 0,17 38 0 0,0 0 0 16,-11-49 0-16,7 1 0 0,4 48 0 0,0 0 0 15,6-43 1-15,6 6-1 0,-12 37 2 0,0 0-2 0,14-33 2 16,6 2-2-16,-20 31 3 0,0 0-3 15,24-29 3-15,8-2-3 0,-32 31 3 0,0 0-3 0,34-21 3 16,4 12-3-16,-38 9 3 0,0 0-3 0,43-3 3 16,10 10-3-16,-53-7 1 0,0 0-1 0,51 12 1 15,-12 14-1-15,-39-26 0 0,0 0 0 0,28 34 1 16,-16 8-1-16,-12-42 0 0,0 0 0 0,0 52 0 16,-3 5 0-16,3-57 0 0,0 0 0 0,-13 60 0 15,-1-4 0-15,14-56 0 0,0 0 0 0,-14 41 0 0,5-13 0 16,9-28 0-16,0 0 0 0,-3 17 0 0,3-10 0 15,0-7 0-15,0 0 0 0,0 0 0 0,21-12 0 0,-21 12-2 16,0 0 2-16,23-21-2 16,17-15 2-16,1 0-1458 0</inkml:trace>
  <inkml:trace contextRef="#ctx0" brushRef="#br0" timeOffset="51590.96">9100 5730 1311 0,'0'0'0'0,"0"0"0"15,-12 10 0-15,12-10 4 0,0 0-4 16,-20 14 5-16,-12 5-5 0,32-19 8 0,0 0-8 0,-40 28 8 16,-10 5-8-16,50-33 4 0,0 0-4 15,-49 45 5-15,-4 12-5 0,53-57 8 0,0 0-8 0,-42 64 8 0,14 0-8 16,28-64 14-16,0 0-14 0,-7 57 14 16,19-14-14-16,-12-43 20 0,0 0-20 0,32 33 21 0,19-12-21 15,-51-21 19-15,0 0-19 0,65 9 20 16,6-9-20-16,-71 0 8 0,0 0-8 0,72-13 8 0,-2-13-8 15,-70 26 2-15,0 0-2 0,73-34 3 0,-1-8-3 16,-72 42-2-16,0 0 2 0,67-48-2 0,-17-4 2 0,-50 52-12 16,0 0 12-16,40-45-11 15,-8 5 11-15,-32 40-1 0,0 0 1 0,25-36 0 16,-3 3 0-16,-22 33 2 0,0 0-2 0,22-31 2 0,-5 17-2 16,-17 14 10-16,0 0-10 15,9-4 10-15,-9 10-10 0,0-6 20 0,0 0-20 0,-3 19 20 16,-3 12-20-16,6-31 21 0,0 0-21 0,-9 41 22 15,-3 1-22-15,12-42 18 0,0 0-18 0,-5 40 19 16,1-9-19-16,4-31 13 0,0 0-13 0,0 21 14 0,7-9-14 16,-7-12 10-16,0 0-10 0,0 0 10 0,9-4-10 0,-9 4 7 15,0 0-7-15,11-17 8 0,1-19-8 16,-12 36 8-16,0 0-8 0,14-35 8 0,-9 9-8 16,-5 26 11-16,0 0-11 0,-1-28 11 0,-8 1-11 15,9 27 13-15,0 0-13 0,-14-30 13 0,-7-3-13 16,21 33 16-16,0 0-16 0,-20-26 16 0,8 13-16 0,12 13 14 15,0 0-14-15,-23-7 15 0,-23 10-15 0,46-3 13 16,0 0-13-16,-53 16 14 0,-10 17-14 0,63-33 7 0,0 0-7 16,-67 48 7-16,3 21-7 0,64-69 4 15,0 0-4-15,-49 80 5 0,17 1-5 0,32-81 1 16,0 0-1-16,-18 73 2 0,18-19-2 0,0-54 0 16,0 0 0-16,22 46 1 0,18-9-1 0,-40-37 0 15,0 0 0-15,60 24 0 0,25-12 0 0,-85-12-1 16,0 0 1-16,90 0 0 0,0-10 0 0,-90 10-1 0,0 0 1 15,97-21-1-15,5-7 1 0,-102 28-1 16,0 0 1-16,99-41 0 0,-16-20 0 0,1 0-1323 0</inkml:trace>
  <inkml:trace contextRef="#ctx0" brushRef="#br0" timeOffset="51903.18">10555 5271 1188 0,'0'0'0'16,"-2"12"0"-16,-6 18 0 0,8-30-5 15,0 0 5-15,-15 41-4 0,-2 11 4 0,17-52-16 0,0 0 16 16,-23 68-16-16,-7 22 16 0,30-90 4 0,0 0-4 15,-34 97 4-15,-6-4-4 0,40-93 21 0,0 0-21 16,-50 99 21-16,-13 15-21 0,63-114 38 0,0 0-38 16,-67 102 39-16,3-7-39 0,64-95 50 0,0 0-50 0,-54 90 50 15,13-5-50-15,41-85 43 0,0 0-43 16,-30 78 44-16,11-11-44 0,19-67 20 0,0 0-20 0,-16 54 20 0,9-19-20 16,7-35 10-16,0 0-10 0,7 15 10 15,18-16-10-15,-1-1-1081 0</inkml:trace>
  <inkml:trace contextRef="#ctx0" brushRef="#br0" timeOffset="52764.84">10929 5861 1323 0,'0'0'0'0,"0"0"0"0,0 0 0 16,0 0 19-16,0 0-19 0,0 0 20 0,-5 6-20 0,5-6 44 15,0 0-44-15,0 0 44 0,-9-4-44 16,9 4 57-16,0 0-57 0,-18-2 58 0,-17 2-58 0,35 0 34 16,0 0-34-16,-42 6 35 0,-8 9-35 15,50-15 26-15,0 0-26 0,-54 30 27 0,-12 18-27 0,66-48 16 0,0 0-16 0,-56 59 16 0,15 10-16 16,41-69 8-16,0 0-8 0,-26 64 9 0,17-14-9 16,9-50 4-16,0 0-4 0,9 37 5 0,23-13-5 15,-32-24 2-15,0 0-2 0,49 15 3 0,18-8-3 16,-67-7 1-16,0 0-1 0,69-7 1 0,-2-10-1 15,-67 17 1-15,0 0-1 0,65-31 2 0,-3-9-2 16,-62 40 1-16,0 0-1 0,55-45 2 0,-3-8-2 16,-52 53 4-16,0 0-4 0,41-52 4 0,-9 3-4 15,-32 49 7-15,0 0-7 0,24-36 7 0,-8 17-7 16,-16 19 6 0,0 0-6-16,9-12 7 0,-9 12-7 0,0 0 6 0,0 0-6 15,5 7 6-15,-13 29-6 0,8-36 3 0,0 0-3 16,-11 40 4-16,4 8-4 0,7-48 3 0,0 0-3 15,4 49 3-15,10-8-3 0,-14-41 1 0,0 0-1 16,23 31 2-16,8-10-2 0,-31-21 1 0,0 0-1 16,36 4 1-16,-1-11-1 0,-35 7 0 0,0 0 0 0,37-25 1 15,9-14-1-15,-46 39 0 0,0 0 0 0,49-51 0 16,6-9 0-16,-55 60 0 0,0 0 0 0,49-59 0 0,-10 9 0 16,-39 50 2-16,0 0-2 0,32-49 2 0,-8 6-2 0,-24 43 5 0,0 0-5 15,18-41 5-15,-6-6-5 0,-12 47 9 16,0 0-9-16,6-36 9 15,-3 18-9-15,-3 18 10 0,0 0-10 0,-9-5 10 16,-13 14-10-16,22-9 12 0,0 0-12 0,-34 20 12 0,-5 20-12 0,39-40 11 0,0 0-11 0,-35 45 12 16,9 4-12-1,26-49 3-15,0 0-3 0,-15 52 3 0,15-2-3 0,0-50 1 0,0 0-1 0,11 47 2 16,7-11-2-16,-18-36 0 0,0 0 0 0,23 33 0 0,-1-12 0 16,-22-21-1-16,0 0 1 0,22 12 0 0,-1-9 0 31,-21-3-3-31,0 0 3 0,28-9-2 0,4-3 2 0,-32 12-4 0,0 0 4 0,35-15-4 0,-3-6 4 15,-32 21-4-15,0 0 4 0,26-24-4 0,-1 5 4 0,-25 19-2 16,0 0 2-16,32-18-2 0,7 3 2 0,-39 15-1 16,0 0 1-16,42-7 0 0,2 7 0 15,-44 0 0-15,0 0 0 0,41 12 0 0,-15 12 0 16,-26-24 0-16,0 0 0 0,14 35 0 0,-14 10 0 0,0-45 0 16,0 0 0-16,-14 45 0 0,-16-2 0 0,30-43 0 15,0 0 0-15,-37 36 0 0,-12-10 0 0,49-26-1 16,0 0 1-16,-55 19 0 0,2-6 0 0,53-13 0 15,0 0 0-15,-51 3 0 0,-2-6 0 0,53 3 2 16,0 0-2-16,-42-4 2 0,12 1-2 0,30 3 5 16,0 0-5-16,-23-9 5 0,-6-7-5 0,29 16 4 15,0 0-4 1,-24-17 5-16,13 5-5 0,11 12 0 0,0 0 0 0,9-16 1 0,23-8-1 0,-4-3-1386 0</inkml:trace>
  <inkml:trace contextRef="#ctx0" brushRef="#br0" timeOffset="53871.68">12400 5813 1311 0,'0'0'0'0,"18"-7"0"0,24-9 0 0,-42 16 11 0,0 0-11 0,39-13 11 0,-14-3-11 15,-25 16 22-15,0 0-22 0,15-9 23 0,-6 2-23 16,-9 7 28-16,0 0-28 0,0 0 28 0,-24 4-28 16,24-4 15-1,0 0-15-15,-34 7 16 0,-14 14-16 0,48-21 10 16,0 0-10-16,-45 24 11 0,8 0-11 0,37-24 7 15,0 0-7-15,-27 26 7 0,9-3-7 0,18-23 5 16,0 0-5-16,-3 24 5 0,14 3-5 0,-11-27 3 0,0 0-3 16,19 33 3-16,7 4-3 15,-26-37 1-15,0 0-1 0,32 41 2 0,0-1-2 0,-32-40 1 16,0 0-1-16,23 33 2 0,-14-5-2 0,-9-28 2 0,0 0-2 16,-4 24 3-16,-10-7-3 0,14-17 4 0,0 0-4 15,-28 12 4-15,-11-1-4 0,39-11 5 16,0 0-5-16,-37 5 5 0,14-5-5 0,23 0 8 15,0 0-8-15,-18-9 9 0,-1-10-9 0,19 19 14 16,0 0-14-16,-12-24 14 0,6-6-14 0,6 30 7 16,0 0-7-16,6-36 8 0,17-9-8 0,-23 45 4 0,0 0-4 15,31-43 4-15,15 7-4 0,-46 36-2 0,0 0 2 16,48-33-2-16,-1 5 2 0,-47 28-14 0,0 0 14 0,48-21-14 16,-11 2 14-16,-37 19-27 0,0 0 27 0,32-12-27 15,-6 7 27-15,-26 5-14 0,0 0 14 0,20 0-14 0,-3 3 14 16,-17-3-6-16,0 0 6 0,14 9-6 15,2 10 6-15,-16-19-1 0,0 0 1 0,14 22-1 0,4 6 1 16,-18-28 0-16,0 0 0 0,14 31 0 0,6 2 0 16,-20-33 0-16,0 0 0 0,26 28 1 0,9-4-1 15,-35-24 1-15,0 0-1 0,41 12 2 0,8-12-2 16,-49 0 2-16,0 0-2 0,46-7 3 0,0-5-3 16,-46 12 3-16,0 0-3 0,37-21 3 0,-11-11-3 15,-26 32 4-15,0 0-4 0,18-28 4 0,-9 0-4 0,-9 28 7 16,0 0-7-16,0-26 7 0,-5-5-7 0,5 31 9 15,0 0-9-15,-14-31 10 0,-4 5-10 0,18 26 15 16,0 0-15-16,-23-24 15 0,-9 8-15 0,32 16 23 16,0 0-23-16,-40-3 23 0,-4 10-23 0,44-7 16 15,0 0-16-15,-50 20 16 0,6 12-16 0,44-32 12 16,0 0-12-16,-33 45 12 0,6 6-12 0,27-51 7 16,0 0-7-16,-9 58 8 0,18 2-8 0,-9-60 3 0,0 0-3 15,27 50 4-15,13-10-4 0,-40-40 1 16,0 0-1-16,51 31 2 0,11-13-2 0,-62-18 0 15,0 0 0-15,64 6 1 0,-6-9-1 0,-58 3 0 16,0 0 0-16,54-19 0 0,5-10 0 0,-59 29-1 16,0 0 1-16,56-45 0 0,-7-7 0 0,-49 52 0 15,0 0 0-15,45-56 0 0,-5 8 0 0,-40 48 0 0,0 0 0 0,30-47 0 16,-2 4 0-16,-28 43 0 0,0 0 0 0,27-37 1 16,-8 8-1-16,-19 29 2 0,0 0-2 0,18-19 2 15,-4 7-2-15,-14 12 3 0,0 0-3 0,12-7 3 16,2 10-3-16,-14-3 2 0,0 0-2 0,11 16 2 15,5 12-2-15,-16-28 2 0,0 0-2 0,9 38 2 0,-4 9-2 16,-5-47 2-16,0 0-2 0,0 48 3 0,-5 6-3 16,5-54 2-16,0 0-2 0,-9 45 2 0,0-11-2 15,9-34 1-15,0 0-1 0,-5 21 2 16,1-9-2-16,4-12 0 0,0 0 0 0,0 0 1 0,-3 9-1 16,3-9 1-16,0 0-1 0,-2-9 2 0,-5-22-2 15,7 31 3-15,0 0-3 0,-5-38 3 0,5 2-3 16,0 36 4-16,0 0-4 0,8-40 4 0,3 7-4 0,-11 33 6 15,0 0-6-15,18-28 6 0,5-3-6 0,-23 31 7 16,0 0-7-16,30-26 7 0,1 2-7 0,-31 24 7 16,0 0-7-16,32-16 7 0,9 4-7 0,-41 12 9 15,0 0-9-15,40 0 9 0,-3 4-9 0,-37-4 9 0,0 0-9 16,37 12 9-16,-3 8-9 0,-34-20 9 16,0 0-9-16,24 25 9 0,-2 6-9 0,-22-31 7 15,0 0-7-15,10 38 8 0,-10 10-8 0,0-48 11 16,0 0-11-16,-9 49 12 0,-6 3-12 0,15-52 13 15,0 0-13-15,-25 45 14 0,2-12-14 0,23-33 14 16,0 0-14-16,-18 24 15 0,11-9-15 0,7-15 6 0,0 0-6 16,0 0 6-16,23 4-6 0,-23-4 0 0,0 0 0 15,32-12 1-15,14-16-1 0,3-1-1401 0</inkml:trace>
  <inkml:trace contextRef="#ctx0" brushRef="#br0" timeOffset="54489.39">14434 5737 1412 0,'0'0'0'0,"0"0"0"0,0 0 0 16,0 0 0-16,0 0 0 0,0 0 0 0,-9 0 0 16,9 0-18-16,0 0 18 0,-23 5-18 0,-28 14 18 0,51-19-2 15,0 0 2-15,-63 28-1 0,-8 8 1 0,71-36 0 16,0 0 0-16,-65 38 1 0,10 9-1 16,55-47 9-16,0 0-9 0,-39 48 9 0,16 6-9 15,23-54 17-15,0 0-17 0,-5 52 17 0,14-12-17 0,-9-40 17 16,0 0-17-16,32 24 18 0,19-12-18 0,-51-12 15 15,0 0-15-15,67 0 16 0,17-12-16 0,-84 12 0 16,0 0 0-16,87-24 0 0,-15-11 0 16,-72 35-6-16,0 0 6 0,69-41-6 0,7-4 6 0,-76 45-21 15,0 0 21-15,69-45-20 0,-13 6 20 0,-56 39-33 16,0 0 33-16,51-32-32 0,-8 2 32 0,-43 30-27 16,0 0 27-16,33-24-26 0,-15 8 26 15,-18 16-6-15,0 0 6 0,10-7-5 0,-10 7 5 0,0 0 0 0,0 0 0 16,9 7 1-16,-9 5-1 0,0-12 8 0,0 0-8 15,-5 18 9-15,-1 9-9 0,6-27 19 0,0 0-19 16,-3 28 19-16,5-4-19 0,-2-24 24 0,0 0-24 0,7 16 24 16,-2-4-24-16,-5-12 22 0,0 0-22 0,9 5 22 15,3-1-22-15,-12-4 25 0,0 0-25 0,20-9 25 16,6-6-25-16,-26 15 22 0,0 0-22 0,23-21 23 16,-5 0-23-16,-18 21 20 0,0 0-20 0,14-16 21 15,-4-3-21-15,-10 19 19 0,0 0-19 0,7-20 19 16,-5-5-19-16,-2 25 18 0,0 0-18 0,-2-20 18 15,-1 4-18-15,3 16 15 0,0 0-15 0,-12-9 15 16,-17 9-15-16,29 0 15 0,0 0-15 0,-33 9 15 0,-8 12-15 16,41-21 13-16,0 0-13 0,-44 34 14 0,-5 13-14 15,49-47 12-15,0 0-12 0,-46 61 12 0,0 15-12 16,46-76 5-16,0 0-5 0,-26 73 6 0,19-9-6 16,7-64 4-16,0 0-4 0,12 51 4 0,11-14-4 15,-23-37 3-15,0 0-3 0,40 21 3 0,12-13-3 0,-52-8 3 16,0 0-3-16,56 4 3 0,4-13-3 0,-60 9 1 15,0 0-1-15,63-16 1 0,13-4-1 0,-76 20-1 16,0 0 1-16,76-37-1 0,2-6 1 0,-78 43-13 16,0 0 13-16,72-54-13 0,-5-4 13 0,0 1-1278 15</inkml:trace>
  <inkml:trace contextRef="#ctx0" brushRef="#br0" timeOffset="55298.81">16383 5527 875 0,'0'0'0'0,"0"0"0"0,0 0 0 16,0 0 3-16,0 0-3 0,0 0 3 0,-18 16-3 16,18-16 6-16,0 0-6 0,-23 24 6 0,-14 13-6 15,37-37 17-15,0 0-17 0,-44 45 18 0,-10 12-18 16,54-57 16-16,0 0-16 0,-59 58 17 0,5-6-17 15,54-52 17-15,0 0-17 0,-41 54 17 0,20-2-17 16,21-52 34-16,0 0-34 0,7 54 35 0,30-11-35 0,-37-43 48 16,0 0-48-16,53 33 48 0,7-21-48 15,-60-12 46-15,0 0-46 0,69-9 47 0,8-18-47 0,-77 27 63 16,0 0-63-16,82-37 63 0,-3-4-63 0,-79 41 56 16,0 0-56-16,63-47 57 0,-19-2-57 0,-44 49 49 15,0 0-49-15,25-57 49 0,-18-8-49 0,-7 65 42 16,0 0-42-16,-9-73 42 0,-17 0-42 0,26 73 34 15,0 0-34-15,-46-60 34 0,-12 20-34 0,58 40 33 16,0 0-33-16,-71-24 33 0,-1 15-33 0,72 9 26 16,0 0-26-16,-65 5 27 0,17 12-27 0,48-17 20 15,0 0-20-15,-32 25 21 0,18 11-21 0,14-36 11 16,0 0-11-16,6 40 11 0,18 0-11 0,-24-40 5 16,0 0-5-16,46 24 6 0,21-12-6 0,-67-12 2 0,0 0-2 15,81-3 2-15,7-18-2 0,-88 21 0 0,0 0 0 16,82-33 1-16,-12-16-1 0,-70 49 0 0,0 0 0 15,60-46 0-15,-7 4 0 0,-53 42 0 0,0 0 0 16,44-36 0-16,-2 3 0 0,-42 33-1 0,0 0 1 0,41-28-1 16,0 4 1-16,-41 24-1 0,0 0 1 0,30-21 0 15,-9 11 0-15,-21 10 0 0,0 0 0 0,17 0 0 16,1 14 0-16,-18-14 0 0,0 0 0 0,9 29 0 16,-14 11 0-16,5-40 0 0,0 0 0 0,-23 64 0 15,-13 31 0-15,36-95 0 0,0 0 0 0,-42 104 0 0,-6-4 0 16,48-100 0-16,0 0 0 0,-49 109 0 0,3 9 0 15,46-118-1-15,0 0 1 0,-42 113 0 0,3-17 0 16,39-96-1-16,0 0 1 0,-32 85-1 0,6-3 1 16,26-82-1-16,0 0 1 0,-18 72-1 0,8-11 1 15,10-61-1-15,0 0 1 0,0 45 0 0,5-16 0 16,-5-29 0-16,0 0 0 0,12 19 0 0,2-12 0 0,-14-7 0 16,0 0 0-16,23-7 1 0,7-20-1 0,-30 27 2 15,0 0-2-15,28-42 2 0,-10-17-2 0,-18 59 4 16,0 0-4-16,11-66 5 0,-6-6-5 0,-5 72 7 15,0 0-7-15,-2-82 7 0,-15-11-7 0,17 93 7 16,0 0-7-16,-20-92 8 0,3 20-8 0,17 72 8 16,0 0-8-16,-9-54 8 0,3 18-8 0,6 36 8 15,0 0-8-15,11-28 8 0,15-5-8 0,-26 33 8 16,0 0-8-16,46-36 8 0,21 3-8 0,-67 33 8 0,0 0-8 16,83-31 8-16,11-11-8 0,-94 42 8 0,0 0-8 15,104-43 8-15,19-2-8 0,-1-4-1481 0</inkml:trace>
  <inkml:trace contextRef="#ctx0" brushRef="#br0" timeOffset="57864.81">18436 5342 1143 0,'0'0'0'0,"0"0"0"16,0 0 0-16,0 0 14 0,0 0-14 0,14 24 15 15,-3-1-15-15,-11-23 39 0,0 0-39 0,12 26 39 16,2 2-39-16,-14-28 39 0,0 0-39 0,13 24 40 15,6-3-40-15,-19-21 16 0,0 0-16 0,28 12 16 0,13-2-16 16,-41-10 9-16,0 0-9 0,49 5 9 0,13-5-9 16,-62 0 5-16,0 0-5 15,65-8 5-15,-1-8-5 0,-64 16 1 0,0 0-1 0,56-17 1 0,-19-4-1 16,-37 21 0-16,0 0 0 0,28-19 0 0,-12-5 0 16,-16 24 0-16,0 0 0 0,7-24 0 0,-8-4 0 15,1 28-1-15,0 0 1 0,-11-30-1 0,-10-2 1 0,21 32-2 16,0 0 2-16,-39-23-2 15,-21 14 2-15,60 9-3 0,0 0 3 0,-72 9-2 0,-13 15 2 16,85-24-1-16,0 0 1 0,-83 40 0 16,2 3 0-16,81-43 0 0,0 0 0 0,-67 57 0 0,11 13 0 0,56-70 1 15,0 0-1-15,-39 69 1 0,16 0-1 0,23-69 2 0,0 0-2 16,0 64 2-16,18-12-2 0,-18-52 5 0,0 0-5 16,33 40 5-1,15-14-5-15,-48-26 6 0,0 0-6 0,58 14 6 0,11-14-6 0,-69 0 7 0,0 0-7 16,77-11 7-16,10-6-7 0,-87 17 15 0,0 0-15 15,84-31 16-15,-8-11-16 0,-76 42 21 0,0 0-21 0,64-52 22 16,-6-15-22-16,-58 67 26 0,0 0-26 0,56-71 26 16,1 7-26-16,-57 64 26 0,0 0-26 0,54-68 27 15,-11 3-27-15,-43 65 23 0,0 0-23 0,39-77 24 16,-4-7-24-16,-35 84 21 0,0 0-21 0,32-85 21 16,-4 16-21-16,-28 69 19 0,0 0-19 0,21-52 19 15,-10 21-19-15,-11 31 18 0,0 0-18 0,8-23 18 16,-4 4-18-16,-4 19 15 0,0 0-15 0,2-16 16 15,-4 3-16-15,2 13 11 0,0 0-11 0,-4-12 12 0,-6 5-12 16,10 7 10-16,0 0-10 0,-9-9 10 0,-2 5-10 16,11 4 8-16,0 0-8 0,-15-3 8 0,-8 6-8 15,23-3 6-15,0 0-6 0,-23 13 7 0,3 2-7 16,20-15 3-16,0 0-3 0,-21 24 3 0,-5 9-3 16,26-33 1-16,0 0-1 0,-30 49 1 0,-4 27-1 15,34-76 0-15,0 0 0 0,-40 93 0 0,-3 8 0 16,43-101 0-16,0 0 0 0,-37 110 0 0,11 3 0 0,26-113-1 15,0 0 1-15,-16 104-1 0,14-11 1 0,2-93-3 16,0 0 3 0,9 73-3-16,12-18 3 0,-21-55-6 0,0 0 6 0,35 38-5 0,13-17 5 0,-48-21-7 15,0 0 7-15,58 7-6 0,6-7 6 0,-64 0-5 0,0 0 5 16,65-12-5-16,-10-12 5 0,-55 24-4 0,0 0 4 16,49-33-4-16,-12-14 4 0,-37 47-1 0,0 0 1 15,35-57 0-15,-6-12 0 0,-29 69 0 0,0 0 0 16,26-68 0-16,1 9 0 15,-27 59 1-15,0 0-1 0,17-43 2 0,-3 12-2 0,-14 31 4 0,0 0-4 0,6-21 4 16,-3 9-4-16,-3 12 6 0,0 0-6 0,0-5 7 16,0 5-7-16,0 0 6 0,0 0-6 0,-9 9 7 15,0 15-7-15,9-24 5 0,0 0-5 0,-10 36 6 16,6 16-6 0,4-52 1-16,0 0-1 0,6 54 2 0,11 1-2 15,-17-55 0-15,0 0 0 0,25 49 0 0,17-11 0 16,-42-38 0-16,0 0 0 0,50 22 0 0,3-13 0 15,-53-9-2-15,0 0 2 0,56-7-2 0,-7-7 2 0,-49 14-2 16,0 0 2-16,45-24-1 0,-8-11 1 16,-37 35-1-16,0 0 1 0,26-38-1 0,-7-9 1 0,-19 47-1 15,0 0 1-15,11-41-1 0,-7 5 1 0,-4 36 0 16,0 0 0-16,-6-37 0 0,-13 4 0 0,19 33 0 16,0 0 0-16,-25-24 1 0,-8 14-1 0,33 10 1 15,0 0-1-15,-41 7 2 0,-3 12-2 0,44-19 2 0,0 0-2 16,-53 36 2-16,-7 18-2 0,60-54 2 15,0 0-2-15,-53 64 2 0,7 0-2 0,46-64 0 16,0 0 0-16,-26 57 1 0,24-9-1 0,2-48-1 0,0 0 1 16,14 37 0-16,21-8 0 0,-35-29-3 0,0 0 3 15,50 21-2-15,8-11 2 0,-58-10-6 0,0 0 6 0,69-3-5 16,3-15 5-16,-72 18-7 0,0 0 7 0,78-27-7 16,3-10 7-16,-81 37-5 0,0 0 5 0,74-46-5 15,-14-20 5-15,-60 66-6 0,0 0 6 0,49-69-5 0,-6-1 5 16,-43 70-4-16,0 0 4 0,37-58-3 15,-5 4 3-15,-32 54-1 0,0 0 1 0,24-40-1 0,-8 16 1 16,-16 24 0-16,0 0 0 0,11-12 0 16,-4 3 0-16,-7 9 0 0,0 0 0 0,5 9 0 0,2 19 0 15,-7-28 0-15,0 0 0 0,0 41 0 0,0 18 0 16,0-59-1-16,0 0 1 0,0 69 0 0,2 12 0 16,-2-81-2-16,0 0 2 0,3 78-1 0,-3-19 1 15,0-59-2-15,0 0 2 0,0 38-2 0,4-15 2 16,-4-23-2-16,0 0 2 0,2 12-2 0,-2-12 2 15,0 0-2-15,0 0 2 0,0 0-1 0,1 5 1 16,-1-5-1-16,0 0 1 0,4-12-1 0,5-18 1 16,-9 30-1-16,0 0 1 0,10-39 0 0,1-6 0 15,-11 45 0-15,0 0 0 0,18-52 0 0,4 0 0 0,-22 52 0 16,0 0 0-16,32-49 0 0,4 17 0 16,-36 32 0-16,0 0 0 0,33-30 1 0,2 15-1 15,-35 15 1-15,0 0-1 0,32-13 1 0,-5 6-1 0,-27 7 2 16,0 0-2-16,26 7 2 0,-3 14-2 15,-23-21 2-15,0 0-2 0,19 31 3 0,-5 16-3 16,-14-47 1-16,0 0-1 0,7 55 2 0,-7 6-2 16,0-61 0-16,0 0 0 0,-5 55 1 0,-7-13-1 0,12-42 0 15,0 0 0-15,-13 29 0 0,3-10 0 0,10-19 0 0,0 0 0 16,-9 9 1-16,2-6-1 0,7-3 0 0,0 0 0 16,-7-8 1-16,2-4-1 0,5 12 0 0,0 0 0 15,-4-31 0-15,8-14 0 0,-4 45 0 0,0 0 0 16,9-54 0-16,3 2 0 0,-12 52-1 0,0 0 1 0,16-48-1 15,-2 16 1-15,-14 32-2 0,0 0 2 0,26-27-1 16,15 1 1-16,-41 26-3 0,0 0 3 0,48-28-2 16,4 12 2-16,-52 16-1 0,0 0 1 0,53-5 0 0,-5 9 0 15,-48-4 0-15,0 0 0 0,44 14 0 0,-5 13 0 16,-39-27 1-16,0 0-1 0,30 40 1 0,-9 21-1 16,-21-61 4-16,0 0-4 0,14 65 4 0,-7 3-4 15,-7-68 7-15,0 0-7 0,2 52 7 0,-7-11-7 16,5-41 9-16,0 0-9 0,-6 30 10 0,5-15-10 15,1-15 9-15,0 0-9 0,-2 7 10 0,2-7-10 16,0 0 8-16,0 0-8 0,0 0 8 0,9-12-8 0,-9 12 2 16,0 0-2-16,23-24 2 0,15-16-2 15,1-1-1355-15</inkml:trace>
  <inkml:trace contextRef="#ctx0" brushRef="#br0" timeOffset="59286.14">21428 5398 1222 0,'0'0'0'0,"0"0"0"15,14-12 0-15,-14 12 1 0,0 0-1 0,12-13 2 16,-5 8-2-16,-7 5 11 0,0 0-11 15,0 0 11-15,13 5-11 0,-13-5 22 0,0 0-22 16,8 13 22-16,3 7-22 0,-11-20 20 0,0 0-20 0,11 28 20 16,-6 1-20-16,-5-29 13 0,0 0-13 0,9 32 14 15,3 4-14-15,-12-36 12 0,0 0-12 0,16 28 12 16,0-8-12-16,-16-20 12 0,0 0-12 0,23 9 12 16,5-6-12-16,-28-3 11 0,0 0-11 0,33-6 11 0,4-12-11 15,-37 18 10-15,0 0-10 16,36-21 11-16,-8-3-11 0,-28 24 8 0,0 0-8 15,18-22 9-15,-4 1-9 0,-14 21 11 0,0 0-11 0,3-28 11 16,-6-5-11-16,3 33 12 0,0 0-12 0,-18-29 13 16,-10 10-13-16,28 19 11 0,0 0-11 0,-34-9 12 15,1 6-12-15,33 3 8 0,0 0-8 0,-37 8 8 16,-7 15-8-16,44-23 4 0,0 0-4 0,-41 29 4 16,1 6-4-16,40-35 3 0,0 0-3 0,-23 42 3 0,14 6-3 15,9-48 1 1,0 0-1-16,10 48 1 0,20 4-1 0,-30-52 0 0,0 0 0 0,41 38 0 0,3-12 0 15,-44-26 0-15,0 0 0 0,55 9 0 0,8-18 0 16,-63 9-1-16,0 0 1 0,65-19 0 0,1-14 0 16,-66 33-7-16,0 0 7 0,63-43-7 0,-13-2 7 15,-50 45-14-15,0 0 14 0,37-43-14 0,-11 14 14 16,-26 29-17-16,0 0 17 0,23-25-17 0,-2-4 17 0,-21 29-11 16,0 0 11-16,20-28-11 0,-8 4 11 0,-12 24-6 15,0 0 6-15,12-21-5 0,-3 7 5 0,-9 14-2 0,0 0 2 16,9-8-2-16,3 8 2 0,-12 0-1 0,0 0 1 15,14 15 0-15,1 15 0 0,-15-30 0 16,0 0 0-16,8 48 0 0,-8 20 0 0,0-68 0 0,0 0 0 0,-7 72 1 16,-5 4-1-16,12-76 1 0,0 0-1 0,-16 61 1 15,-3-16-1-15,19-45 5 0,0 0-5 16,-14 33 5-16,5-18-5 0,9-15 11 0,0 0-11 0,0 0 11 16,-4 7-11-16,4-7 18 0,0 0-18 0,0 0 18 15,14-22-18-15,-14 22 19 0,0 0-19 0,22-33 19 16,13-21-19-16,-35 54 21 0,0 0-21 0,42-60 21 15,4-1-21-15,-46 61 17 0,0 0-17 16,49-55 18-16,1 10-18 0,-50 45 17 0,0 0-17 0,42-36 17 16,-10 8-17-16,-32 28 16 0,0 0-16 15,23-21 17-15,-7 11-17 0,-16 10 14 16,0 0-14-16,14-2 14 0,3 11-14 0,-17-9 11 0,0 0-11 16,18 24 11-16,-6 21-11 0,-12-45 7 0,0 0-7 15,9 57 7-15,-5 19-7 0,-4-76 3 16,0 0-3-16,9 73 4 0,5-16-4 0,-14-57 1 0,0 0-1 0,21 40 2 0,4-13-2 15,-25-27 0-15,0 0 0 0,33 16 1 16,15-11-1-16,-48-5 0 0,0 0 0 0,56-5 0 16,9-11 0-16,-65 16 0 0,0 0 0 0,64-29 1 15,-15-7-1-15,-49 36 0 0,0 0 0 0,43-49 1 16,-12-10-1-16,-31 59 0 0,0 0 0 16,23-60 1-16,-7 6-1 0,-16 54 1 0,0 0-1 0,14-48 2 15,-8 8-2-15,-6 40 3 0,0 0-3 0,5-36 4 16,0-6-4-16,-5 42 8 0,0 0-8 0,4-35 9 0,-4 11-9 15,0 24 11-15,0 0-11 0,0-17 11 0,1 5-11 16,-1 12 11-16,0 0-11 0,-1-9 12 0,-6 6-12 16,7 3 11-16,0 0-11 0,-13 8 11 0,-4 16-11 0,17-24 6 15,0 0-6-15,-14 28 6 0,1 2-6 16,13-30 2-16,0 0-2 0,-7 27 2 0,5-8-2 16,2-19 0-16,0 0 0 0,-1 18 0 0,-1-11 0 0,2-7 0 15,0 0 0-15,0 0 0 0,5 8 0 0,-5-8-1 16,0 0 1-16,0 0-1 0,7 4 1 0,-7-4-2 0,0 0 2 0,0 0-2 15,0 0 2-15,0 0-1 0,0 0 1 16,7-4-1-16,0-4 1 0,-7 8-1 0,0 0 1 16,11-11 0-16,-1-6 0 0,-10 17 0 0,0 0 0 15,9-21 0-15,-3 2 0 0,-6 19 1 0,0 0-1 16,3-21 1-16,1 6-1 0,-4 15 3 0,0 0-3 0,3-19 3 16,1 5-3-16,-4 14 5 0,0 0-5 0,5-19 6 15,2-2-6-15,-7 21 6 0,0 0-6 0,5-24 7 16,-1 0-7-16,-4 24 7 0,0 0-7 0,0-25 7 15,0-6-7-15,0 31 7 0,0 0-7 0,3-26 8 16,3 11-8-16,-6 15 6 0,0 0-6 0,1-18 7 16,5-8-7-16,-6 26 5 0,0 0-5 0,7-26 6 0,2 7-6 15,-9 19 4-15,0 0-4 0,12-17 5 0,0-2-5 16,-12 19 3-16,0 0-3 0,9-14 4 0,-2 7-4 16,-7 7 2-16,0 0-2 0,0 0 2 0,5-5-2 15,-5 5 2-15,0 0-2 0,0 0 3 0,6-7-3 16,-6 7 2-16,0 0-2 0,0 0 2 0,-2-8-2 15,2 8 1-15,0 0-1 0,-9 3 2 0,-7 11-2 16,16-14 0-16,0 0 0 0,-23 28 0 0,0 11 0 0,23-39-1 0,0 0 1 0,-15 52-1 16,6 26 1-16,9-78-6 15,0 0 6-15,-4 78-6 0,2-4 6 0,2-74-8 16,0 0 8-16,-1 70-8 0,-3-8 8 0,4-62-8 16,0 0 8-16,-5 62-8 0,-2 4 8 0,7-66-10 0,0 0 10 15,-4 64-9-15,10-7 9 0,-6-57-6 0,0 0 6 16,8 43-6-16,3-13 6 0,-11-30-5 15,0 0 5-15,18 21-5 0,10-2 5 0,-28-19-3 16,0 0 3-16,37 12-3 0,10-9 3 0,-47-3 0 0,0 0 0 16,52-2 0-16,-3-3 0 0,-49 5 1 0,0 0-1 15,42-7 1-15,-10-1-1 0,-32 8 2 16,0 0-2-16,28-18 3 0,-3-6-3 0,-25 24 1 0,0 0-1 0,32-36 1 16,8-4-1-16,1 0-1379 0</inkml:trace>
  <inkml:trace contextRef="#ctx0" brushRef="#br0" timeOffset="59724.75">22701 5306 1267 0,'0'0'0'0,"0"0"0"0,0 0 0 0,0 0 10 15,0 0-10-15,39 2 10 0,47 6-10 0,-86-8 24 16,0 0-24-16,96 4 24 0,-5-4-24 0,-91 0 6 0,0 0-6 15,90-7 6-15,2-5-6 0,-92 12 6 16,0 0-6-16,92-21 7 0,-18-3-7 16,-74 24 10-16,0 0-10 0,62-25 11 0,-13 3-11 0,-49 22 14 15,0 0-14-15,41-17 15 0,-18 5-15 0,-23 12 23 16,0 0-23-16,19-7 23 0,-3 5-23 0,-16 2 25 16,0 0-25-16,16 3 25 0,0 15-25 0,-16-18 23 0,0 0-23 15,8 20 23-15,-13 8-23 0,5-28 21 0,0 0-21 16,-9 24 21-16,-1 8-21 0,10-32 17 15,0 0-17-15,-6 29 17 0,10-8-17 0,-4-21 10 16,0 0-10-16,3 20 11 0,6 5-11 0,-9-25 6 16,0 0-6-16,13 24 7 0,4-2-7 0,-17-22 5 0,0 0-5 0,20 21 5 15,-1 3-5-15,-19-24 3 0,0 0-3 0,12 25 3 16,-12 6-3-16,0-31 3 0,0 0-3 0,-8 29 3 16,-10-1-3-16,18-28 3 0,0 0-3 0,-30 21 4 15,-14-4-4-15,44-17 3 0,0 0-3 0,-46 16 3 16,2-1-3-16,44-15 3 0,0 0-3 0,-35 7 3 0,6-5-3 0,29-2 0 15,0 0 0-15,-19-4 1 0,7 3-1 0,12 1 0 16,0 0 0-16,0-19 0 0,14-23 0 0,-2-3-1218 16</inkml:trace>
  <inkml:trace contextRef="#ctx0" brushRef="#br0" timeOffset="60508.25">24799 5046 1457 0,'0'0'0'0,"0"0"0"0,0 0 0 0,0 0 23 0,0 0-23 0,-4 9 23 15,-14 7-23-15,18-16 42 0,0 0-42 0,-23 31 43 0,-12 22-43 16,35-53 25-16,0 0-25 0,-42 64 26 16,-9 0-26-16,51-64 11 0,0 0-11 0,-46 70 12 15,14-10-12-15,32-60 7 0,0 0-7 0,-16 61 7 16,18-1-7-16,-2-60 5 0,0 0-5 0,18 54 5 16,15-6-5-16,-33-48 4 0,0 0-4 0,46 33 4 15,9-21-4-15,-55-12 3 0,0 0-3 0,53-5 4 16,-1-24-4-16,-52 29 2 0,0 0-2 0,46-43 3 15,-3-15-3-15,-43 58 2 0,0 0-2 0,35-64 3 16,-9-1-3-16,-26 65 2 0,0 0-2 0,13-68 2 0,-15-13-2 16,2 81 9-16,0 0-9 0,-9-76 10 15,-3 0-10-15,12 76 18 0,0 0-18 0,-16-63 18 0,-2 20-18 16,18 43 24-16,0 0-24 0,-19-33 25 0,-4 11-25 16,23 22 24-16,0 0-24 0,-19-13 24 0,1 12-24 15,18 1 13-15,0 0-13 0,-11 12 14 0,3 12-14 16,8-24 7-16,0 0-7 0,1 38 7 0,15 21-7 15,-16-59 2-15,0 0-2 0,32 62 2 0,17 6-2 16,-49-68 0-16,0 0 0 0,67 53 1 0,11-13-1 16,-78-40-1-16,0 0 1 0,83 24 0 0,-7-17 0 15,-76-7-1-15,0 0 1 0,68-10 0 0,-1-11 0 16,-67 21-1-16,0 0 1 0,64-33 0 0,-6-12 0 0,-58 45 0 16,0 0 0-16,51-52 0 0,-14-5 0 0,-37 57 0 15,0 0 0-15,29-46 0 0,-14 16 0 0,-15 30 0 16,0 0 0-16,11-29 0 0,-2-2 0 0,-9 31 0 15,0 0 0-15,5-33 0 0,-5 17 0 0,0 16 1 16,0 0-1-16,-7-8 1 0,-11 9-1 0,18-1 2 16,0 0-2-16,-24 14 2 0,-11 19-2 0,35-33 0 15,0 0 0-15,-34 57 1 0,-1 33-1 0,35-90 0 0,0 0 0 16,-30 107 0-16,9-1 0 0,21-106-2 0,0 0 2 16,-11 118-1-16,11 11 1 0,0-129-2 0,0 0 2 15,4 128-2-15,3-27 2 0,-7-101-2 0,0 0 2 16,7 97-2-16,-4-4 2 0,-3-93-2 0,0 0 2 15,0 82-1-15,0-18 1 0,0-64-1 0,0 0 1 0,2 39-1 16,0-18 1-16,-2-21-1 0,0 0 1 0,-2 12 0 16,-5-7 0-16,7-5 0 0,0 0 0 0,-9-8 0 15,-5-20 0-15,14 28 0 0,0 0 0 0,-19-45 0 0,-6-19 0 16,0 2-1365-16</inkml:trace>
  <inkml:trace contextRef="#ctx0" brushRef="#br0" timeOffset="60642.57">25215 5543 1412 0,'0'0'0'0,"14"0"0"0,19-3 0 0,-33 3 9 16,0 0-9-16,62-2 10 0,39 0-10 0,-101 2 16 0,0 0-16 15,107-2 16-15,4 2-16 0,-111 0-1 0,0 0 1 0,113-3 0 16,5-6 0-16,4 2-1037 0</inkml:trace>
  <inkml:trace contextRef="#ctx0" brushRef="#br0" timeOffset="61301.63">27383 5434 639 0,'0'0'0'16,"0"0"0"-16,5-5 0 0,-5 5 78 0,0 0-78 0,0 0 78 0,9-12-78 0,-9 12 49 0,0 0-49 15,5-19 49 1,6-23-49-16,-11 42 30 0,0 0-30 0,7-52 31 16,-7-17-31-16,0 69 22 0,0 0-22 0,-6-74 23 15,-10-4-23-15,16 78 15 0,0 0-15 0,-19-70 16 0,-6 25-16 0,25 45 14 0,0 0-14 0,-28-27 15 16,-4 11-15-16,32 16 23 0,0 0-23 0,-26-7 23 16,7 11-23-1,19-4 27-15,0 0-27 0,-15 10 27 16,5 11-27-16,10-21 29 0,0 0-29 0,-5 36 30 15,3 21-30-15,2-57 23 0,0 0-23 0,0 76 24 16,0 21-24-16,0-97 18 0,0 0-18 0,0 109 19 16,0 9-19-16,0-118 15 0,0 0-15 0,0 114 16 15,0-5-16-15,0-109 13 0,0 0-13 0,-2 104 13 16,-7-10-13-16,9-94 15 0,0 0-15 0,-12 83 15 16,-2-18-15-16,14-65 17 0,0 0-17 0,-16 49 17 0,-2-21-17 15,18-28 12-15,0 0-12 0,-16 5 12 0,4-21-12 16,12 16 9-16,0 0-9 0,-7-36 9 0,-2-21-9 15,0 0-1039-15</inkml:trace>
  <inkml:trace contextRef="#ctx0" brushRef="#br0" timeOffset="61842.49">26691 5391 1166 0,'0'0'0'0,"0"0"0"0,9-5 0 0,-9 5 37 0,0 0-37 15,19-6 38-15,17-1-38 0,-36 7 69 0,0 0-69 16,53-5 70-16,15 3-70 0,-68 2 119 0,0 0-119 15,74 0 119-15,-3 0-119 0,-71 0 43 0,0 0-43 0,69-1 43 16,1-3-43-16,-70 4 20 0,0 0-20 0,69-5 20 16,-11 2-20-1,-58 3 10-15,0 0-10 0,53-11 10 0,-3 1-10 0,-50 10 7 0,0 0-7 16,44-12 8-16,-14 0-8 0,-30 12 5 0,0 0-5 16,32-19 6-16,10-13-6 0,-42 32 5 0,0 0-5 15,37-26 6-15,-14 6-6 0,-23 20 5 0,0 0-5 0,17-14 5 16,1 0-5-16,-18 14 5 0,0 0-5 0,14-12 5 15,-7 5-5-15,-7 7 3 0,0 0-3 0,0 0 4 16,9 16-4-16,-9-16 1 0,0 0-1 0,-3 24 2 16,-10 16-2-16,13-40 0 0,0 0 0 0,-16 45 1 15,4 7-1-15,12-52-1 0,0 0 1 0,-2 51 0 16,9 3 0-16,-7-54-3 0,0 0 3 0,18 49-3 16,10-10 3-16,-28-39-7 0,0 0 7 0,34 33-7 15,-4-17 7-15,-30-16-12 0,0 0 12 0,38-9-11 0,14-22 11 16,-52 31-12-16,0 0 12 0,49-42-12 15,-8-1 12-15,-41 43-7 0,0 0 7 0,33-53-7 0,-6-8 7 16,-27 61-5-16,0 0 5 0,17-68-4 0,-8-11 4 16,-9 79-4-16,0 0 4 0,7-75-3 0,-3 15 3 15,-4 60-3-15,0 0 3 0,0-43-2 0,-4 22 2 16,4 21-2-16,0 0 2 0,-11 0-2 0,-8 17 2 0,19-17-3 16,0 0 3-16,-19 43-2 0,3 27 2 0,16-70-3 15,0 0 3-15,-13 79-2 0,1-3 2 0,12-76-2 16,0 0 2-16,-5 78-2 0,10-5 2 0,-5-73-3 15,0 0 3-15,11 61-2 0,3-4 2 0,-14-57-4 16,0 0 4-16,26 39-3 0,17-26 3 0,-1-1-1215 16</inkml:trace>
  <inkml:trace contextRef="#ctx0" brushRef="#br0" timeOffset="62333.86">28115 4998 1076 0,'0'0'0'0,"0"0"0"16,0 0 0-16,0 0 3 0,0 0-3 0,0 0 3 0,0 0-3 16,0 0 17-16,0 0-17 0,10 0 17 0,11 3-17 15,-21-3 28-15,0 0-28 0,27 4 28 0,3 4-28 16,-30-8 24-16,0 0-24 0,33 18 25 0,3 15-25 16,-36-33 22-16,0 0-22 0,28 46 22 0,-14 17-22 15,-14-63 20-15,0 0-20 0,5 67 21 0,-5-6-21 16,0-61 17-16,0 0-17 0,-3 60 17 0,-3-8-17 15,6-52 14-15,0 0-14 0,-3 42 14 0,3-9-14 16,0-33 12-16,0 0-12 0,3 19 13 0,1-12-13 0,-4-7 11 16,0 0-11-16,0 0 11 0,2-14-11 0,-2 14 10 0,0 0-10 15,3-23 10-15,6-17-10 0,-9 40 8 16,0 0-8-16,11-48 8 0,-3 0-8 16,-8 48 9-16,0 0-9 0,9-49 10 0,4 2-10 15,-13 47 6-15,0 0-6 0,12-46 6 0,0-6-6 0,-12 52 7 16,0 0-7-16,11-40 8 0,-2 16-8 0,-9 24 10 15,0 0-10-15,12-18 11 0,7 6-11 0,-19 12 12 16,0 0-12-16,30-7 13 0,8 11-13 0,-38-4 19 16,0 0-19-16,35 15 20 0,-7 23-20 0,-28-38 18 15,0 0-18-15,18 56 18 0,-11 6-18 0,-7-62 13 16,0 0-13-16,-2 61 14 0,-9-2-14 0,11-59 10 0,0 0-10 0,-14 50 11 16,-2-4-11-16,16-46 7 0,0 0-7 0,-16 37 8 15,1-4-8-15,15-33 1 0,0 0-1 0,-4 20 1 0,15-11-1 16,-1 1-1203-16</inkml:trace>
  <inkml:trace contextRef="#ctx0" brushRef="#br0" timeOffset="62538.08">29071 4989 1099 0,'0'0'0'0,"0"0"0"0,-9-10 0 15,9 10 9-15,0 0-9 0,-13-9 10 0,-4 6-10 16,17 3 9-16,0 0-9 0,-23 3 9 0,-9 6-9 0,32-9 4 15,0 0-4-15,-32 19 4 0,-1 9-4 0,33-28 1 0,0 0-1 16,-28 45 2-16,5 19-2 0,23-64 2 0,0 0-2 16,-18 72 3-16,9-6-3 0,9-66 12 0,0 0-12 0,0 64 13 15,9-15-13-15,-9-49 20 0,0 0-20 0,18 43 21 16,8-7-21-16,-26-36 29 0,0 0-29 0,41 24 29 16,13-15-29-16,-54-9 27 15,0 0-27-15,62-3 27 0,3-18-27 0,1-2-938 0</inkml:trace>
  <inkml:trace contextRef="#ctx0" brushRef="#br0" timeOffset="62804.38">29261 4486 998 0,'0'0'0'0,"0"0"0"0,-2 22 0 15,2-22 1-15,0 0-1 0,-3 24 2 0,3 13-2 16,0-37 3-16,0 0-3 0,5 50 3 0,8 29-3 15,-13-79 36-15,0 0-36 0,14 85 37 0,0 0-37 16,-14-85 45-16,0 0-45 0,10 97 46 0,-6 15-46 16,-4-112 46-16,0 0-46 0,2 115 47 0,-2-11-47 15,0-104 53-15,0 0-53 0,0 102 54 0,3 0-54 16,-3-102 47-16,0 0-47 0,9 95 48 0,7-17-48 16,-16-78 44-16,0 0-44 0,21 60 44 0,4-23-44 15,-25-37 30-15,0 0-30 0,24 22 30 0,-4-13-30 0,-20-9 14 16,0 0-14-16,28-7 14 0,20-14-14 0,1-3-1172 15</inkml:trace>
  <inkml:trace contextRef="#ctx0" brushRef="#br0" timeOffset="63130.59">29184 5197 1087 0,'0'0'0'0,"0"0"0"16,-13 2 0-16,13-2 5 0,0 0-5 0,-9 1 6 15,9-1-6-15,0 0 10 0,0 0-10 0,0 0 11 16,9-5-11-16,-9 5 32 0,0 0-32 0,23-10 32 15,21-8-32-15,-44 18 49 0,0 0-49 0,50-20 49 16,-10-3-49-16,-40 23 50 0,0 0-50 0,43-24 50 16,9-2-50-16,-52 26 45 0,0 0-45 0,57-24 45 15,-2 12-45-15,-55 12 31 0,0 0-31 0,52 0 31 0,-2 12-31 16,-50-12 22-16,0 0-22 0,44 24 23 16,-9 14-23-16,-35-38 15 0,0 0-15 0,28 47 16 15,-6 10-16-15,-22-57 11 0,0 0-11 0,17 52 11 16,-3 0-11-16,-14-52 6 0,0 0-6 0,11 46 7 0,-8-6-7 15,-3-40 5-15,0 0-5 0,0 35 5 0,-3-9-5 16,3-26 3-16,0 0-3 0,-5 19 3 0,3-10-3 16,2-9 1-16,0 0-1 0,0 0 1 15,0 0-1-15,0 0 0 0,0 0 0 0,12-21 1 16,9-28-1-16,1-3-1188 0</inkml:trace>
  <inkml:trace contextRef="#ctx0" brushRef="#br0" timeOffset="63979.21">29741 4610 1255 0,'0'0'0'0,"0"0"0"0,0 0 0 16,0 0 4-16,0 0-4 0,7 0 5 0,2 7-5 15,-9-7 11-15,0 0-11 0,17 14 12 0,15 17-12 0,-32-31 26 16,0 0-26-16,48 36 27 0,17 13-27 0,-65-49 25 16,0 0-25-16,69 45 26 0,-6-5-26 0,-63-40 22 15,0 0-22-15,53 36 23 0,-17-3-23 0,-36-33 15 16,0 0-15-16,23 29 15 0,-9-3-15 0,-14-26 11 15,0 0-11-15,1 30 11 0,-9 3-11 0,8-33 5 0,0 0-5 16,-18 46 6-16,-7 17-6 0,25-63 2 0,0 0-2 16,-23 67 2-16,7-3-2 0,16-64 1 0,0 0-1 15,-7 59 1-15,11-9-1 0,-4-50 0 16,0 0 0-16,10 42 1 0,8-15-1 0,-18-27 0 16,0 0 0-16,18 21 1 0,-4-12-1 0,-14-9 0 15,0 0 0-15,16 3 1 0,7-10-1 0,-23 7 0 0,0 0 0 16,28-13 1-16,7-20-1 0,-35 33 0 15,0 0 0-15,28-44 1 0,-13-20-1 0,-15 64 2 0,0 0-2 0,0-69 3 0,-15-4-3 16,15 73 5-16,0 0-5 0,-23-69 6 0,-1 12-6 16,24 57 8-16,0 0-8 0,-28-43 9 0,-1 7-9 15,29 36 9-15,0 0-9 0,-28-25 10 0,0 6-10 16,28 19 9-16,0 0-9 0,-23-8 10 0,9 6-10 16,14 2 11-16,0 0-11 0,0 0 11 0,2 10-11 0,-2-10 10 15,0 0-10-15,12 11 11 0,9-3-11 0,-21-8 8 16,0 0-8-16,27 9 9 0,4-2-9 0,-31-7 2 15,0 0-2-15,39 5 3 0,12-1-3 16,-51-4 0-16,0 0 0 0,57 3 1 0,6 0-1 0,-63-3-1 16,0 0 1-16,64 9 0 0,-4 3 0 0,-60-12-3 15,0 0 3-15,53 12-2 0,-13 6 2 0,-40-18-5 0,0 0 5 16,37 27-5-16,-5 6 5 0,-32-33-8 0,0 0 8 0,26 40-8 16,-8 5 8-1,-18-45-9-15,0 0 9 0,9 48-8 0,-11 8 8 0,2-56-9 0,0 0 9 0,-10 50-8 16,-8-3 8-16,18-47-9 0,0 0 9 0,-21 41-8 15,0-6 8-15,21-35-9 0,0 0 9 0,-20 29-8 16,6-13 8-16,14-16-9 0,0 0 9 16,-12 3-8-16,1-6 8 0,11 3-6 0,0 0 6 15,-5-12-5-15,3-9 5 0,2 21-4 0,0 0 4 16,0-28-3-16,4-11 3 0,-4 39-2 0,0 0 2 0,8-44-1 16,7-6 1-16,-15 50 0 0,0 0 0 0,17-52 0 15,3-8 0-15,-20 60 0 0,0 0 0 0,19-56 0 0,-3 20 0 16,-16 36 2-16,0 0-2 0,17-26 2 0,8 2-2 15,-25 24 4-15,0 0-4 0,27-21 4 16,1 9-4-16,-28 12 8 0,0 0-8 0,35-2 9 16,9 6-9-16,-44-4 10 0,0 0-10 0,44 15 10 0,-8 9-10 15,-36-24 10-15,0 0-10 0,28 37 10 0,-7 11-10 16,-21-48 9-16,0 0-9 0,11 52 10 0,-10 2-10 16,-1-54 5-16,0 0-5 0,-5 45 6 0,-6-6-6 0,11-39 2 15,0 0-2-15,-12 33 3 0,0-8-3 16,12-25 1-16,0 0-1 0,-9 19 1 0,5-11-1 0,4-8 0 15,0 0 0-15,0 0 1 0,7 4-1 0,-7-4 0 16,0 0 0-16,29-7 0 0,31-7 0 0,-2-2-1152 16</inkml:trace>
  <inkml:trace contextRef="#ctx0" brushRef="#br0" timeOffset="64283.87">31507 5010 1043 0,'0'0'0'0,"0"0"0"15,0-12 0-15,0 12 11 0,0 0-11 0,-2-12 11 0,-2 0-11 16,4 12 19-16,0 0-19 0,-10-6 19 0,-10 6-19 15,20 0 19-15,0 0-19 0,-28 6 19 0,-9 6-19 16,37-12 8-16,0 0-8 0,-41 15 9 0,-3 6-9 16,44-21 6-16,0 0-6 0,-44 30 6 0,5 9-6 15,39-39 5-15,0 0-5 0,-30 44 6 16,13 1-6-16,17-45 5 0,0 0-5 0,-5 43 6 0,12-2-6 16,-7-41 6-16,0 0-6 0,21 37 6 15,14-4-6-15,-35-33 5 0,0 0-5 0,48 31 6 0,10-4-6 16,-58-27 8-16,0 0-8 15,60 30 8-15,-4-2-8 0,-56-28 10 0,0 0-10 16,43 24 10-16,-19-10-10 0,-24-14 19 0,0 0-19 0,11 10 20 0,-15 2-20 0,4-12 25 16,0 0-25-16,-26 9 25 0,-32-9-25 0,58 0 26 15,0 0-26-15,-78 7 26 0,-14 10-26 0,92-17 21 16,0 0-21 0,-95 24 21-16,10 0-21 0,3 1-1016 0</inkml:trace>
  <inkml:trace contextRef="#ctx0" brushRef="#br0" timeOffset="69720.27">31766 5522 460 0,'0'0'0'0,"0"0"0"0,0 0 0 0,0 0 16 0,0 0-16 16,0 0 17-16,19 12-17 0,-19-12 51 0,0 0-51 16,13 4 52-16,-1 4-52 0,-12-8 69 0,0 0-69 15,11 9 69-15,-4-5-69 0,-7-4 51 0,0 0-51 0,7-4 51 16,0 1-51-16,-7 3 39 0,0 0-39 16,7-4 40-16,-7 4-40 0,0 0 33 0,0 0-33 0,7-5 33 15,-7 5-33-15,0 0 31 0,0 0-31 0,0-9 32 16,0 9-32-16,0 0 28 0,0 0-28 0,0 0 29 15,0 0-29-15,0 0 29 0,0 0-29 0,7-3 29 16,-7 3-29-16,0 0 27 0,0 0-27 0,0 0 28 16,0 0-28-16,0 0 29 0,0 0-29 0,0 0 29 15,0 0-29-15,0 0 27 0,0 0-27 0,0 0 28 16,0 0-28-16,0 0 26 0,0 0-26 0,0 0 26 16,0 0-26-16,0 0 23 0,0 0-23 0,0 12 23 0,0-7-23 0,0-5 23 0,0 0-23 0,0 0 23 0,-5 7-23 31,5-7 20-31,0 0-20 0,0 0 21 0,-7-7-21 15,7 7 21-15,0 0-21 0,-4-5 22 0,0-4-22 16,4 9 20-16,0 0-20 0,-3-10 20 0,-2-4-20 16,-1-1-1137-16</inkml:trace>
  <inkml:trace contextRef="#ctx0" brushRef="#br0" timeOffset="75406.05">4644 8002 337 0,'0'0'0'0,"0"0"0"0,0 0 0 15,0 0 1-15,0 0-1 0,0 0 1 0,0 0-1 16,0 0 13-16,0 0-13 0,0 0 14 0,0 0-14 16,0 0 40-16,0 0-40 0,0 0 40 0,0 0-40 15,0 0 54-15,0 0-54 0,0 0 54 0,0 0-54 16,0 0 40-16,0 0-40 0,0 0 41 0,0 0-41 0,0 0 37 15,0 0-37-15,0 0 38 0,0 0-38 0,0 0 40 16,0 0-40-16,0 0 41 0,0 0-41 0,0 0 57 16,0 0-57-16,0 0 58 0,0 0-58 15,0 0 61-15,0 0-61 0,0 0 61 0,21-26-61 0,-21 26 64 0,0 0-64 16,18-26 64-16,2-1-64 0,-20 27 60 0,0 0-60 16,21-30 61-16,7-3-61 0,-28 33 54 15,0 0-54-15,28-34 55 0,7 1-55 0,-35 33 44 0,0 0-44 16,32-31 45-1,0 13-45-15,-32 18 39 0,0 0-39 0,23-8 39 0,-2 4-39 0,-21 4 25 0,0 0-25 16,11 0 25-16,-4 7-25 0,-7-7 14 0,0 0-14 16,5 14 15-16,4 7-15 0,-9-21 9 0,0 0-9 15,9 24 9-15,-1 0-9 0,-8-24 4 0,0 0-4 16,9 23 4-16,5-3-4 0,-14-20 2 0,0 0-2 16,11 19 2-16,5-1-2 0,-16-18 1 0,0 0-1 0,14 15 1 15,4-6-1-15,-18-9 0 0,0 0 0 0,17 5 1 16,3 2-1-16,-20-7 1 0,0 0-1 0,17 0 1 15,6 0-1-15,-23 0 3 0,0 0-3 0,21 0 3 16,-5-9-3-16,-16 9 3 0,0 0-3 0,21-12 3 16,2-12-3-16,-23 24 5 0,0 0-5 0,27-31 5 15,-1-2-5-15,-26 33 8 0,0 0-8 0,25-33 9 16,-4-3-9-16,-21 36 10 0,0 0-10 0,18-37 11 0,-4 10-11 16,-14 27 12-16,0 0-12 0,10-21 13 0,-3 5-13 15,-7 16 13-15,0 0-13 0,6-8 14 0,-6 8-14 16,0 0 12-16,0 0-12 0,5-7 13 0,-5 7-13 15,0 0 10-15,0 0-10 0,7 7 10 0,-2 5-10 0,-5-12 6 16,0 0-6-16,2 21 7 0,2-2-7 0,-4-19 3 16,0 0-3-16,5 24 3 0,4 5-3 0,-9-29 0 15,0 0 0-15,12 21 1 0,-3-5-1 0,-9-16 0 16,0 0 0-16,14 5 0 0,0-2 0 0,-14-3-1 16,0 0 1-16,14 0 0 0,2-3 0 0,-16 3-1 15,0 0 1-15,11-10-1 0,-2-10 1 0,-9 20-2 16,0 0 2-16,8-24-1 0,1 0 1 0,-9 24-1 0,0 0 1 15,9-24-1-15,-4 0 1 0,-5 24-1 0,0 0 1 16,4-28 0-16,-8 7 0 0,4 21-1 0,0 0 1 16,-5-19-1-16,-4 7 1 0,9 12-1 0,0 0 1 15,-5-9-1-15,5 9 1 0,0 0-1 0,0 0 1 0,-18-3-1 16,-13 17 1-16,31-14-3 0,0 0 3 16,-36 24-2-16,8 14 2 0,28-38-5 0,0 0 5 0,-26 45-4 31,8 14 4-31,18-59-12 0,0 0 12 0,-9 57-11 0,13-3 11 0,-4-54-18 0,0 0 18 0,14 46-18 15,12-13 18-15,-26-33-24 0,0 0 24 0,32 24-23 16,9-11 23-16,-41-13-25 0,0 0 25 0,49 6-25 16,14-9 25-16,-63 3-28 0,0 0 28 0,73-16-27 0,-1-16 27 15,-72 32-24-15,0 0 24 0,67-45-24 0,-7-19 24 16,-60 64-12-16,0 0 12 0,55-70-11 0,-6 3 11 16,-49 67-7-16,0 0 7 0,46-73-7 0,-2-12 7 15,-44 85-4-15,0 0 4 0,44-88-4 0,-7 2 4 16,-37 86-2-16,0 0 2 0,27-77-1 0,-10 19 1 15,-17 58-1-15,0 0 1 0,7-39 0 0,-3 17 0 16,-4 22 0-16,0 0 0 0,3-12 0 0,-3 12 0 16,0 0 0-16,0 0 0 0,-14 0 0 0,-10 14 0 0,24-14 0 15,0 0 0-15,-29 29 0 0,1 13 0 0,28-42 0 16,0 0 0-16,-30 64 1 0,2 24-1 0,28-88 0 16,0 0 0-16,-26 88 0 0,3-6 0 0,23-82-4 15,0 0 4-15,-18 79-4 0,4 2 4 16,14-81-10-16,0 0 10 0,-5 78-9 0,6-10 9 0,-1-68-10 0,0 0 10 15,9 54-9-15,0-18 9 0,-9-36-7 0,0 0 7 16,18 28-7-16,5-13 7 0,-23-15-5 0,0 0 5 16,26 9-4-16,6-14 4 0,-32 5-1 0,0 0 1 15,31-11 0-15,10-8 0 0,-41 19-1 0,0 0 1 16,42-31-1-16,6-16 1 0,-48 47-2 0,0 0 2 16,42-57-1-16,-15-3 1 0,-4-4-1015 0</inkml:trace>
  <inkml:trace contextRef="#ctx0" brushRef="#br0" timeOffset="76609.02">5943 7639 1289 0,'0'0'0'0,"10"0"0"0,20 3 0 0,-30-3 14 15,0 0-14-15,42 2 14 0,22-4-14 0,-64 2 28 16,0 0-28-16,67-3 28 0,-9-4-28 0,-58 7 51 15,0 0-51-15,50-9 51 0,-8-6-51 0,-42 15 29 16,0 0-29-16,32-13 30 0,-11 5-30 0,-21 8 24 16,0 0-24-16,14-5 24 0,-5 5-24 0,-9 0 21 0,0 0-21 15,0 0 22-15,5 8-22 0,-5-8 17 0,0 0-17 16,0 9 17-16,0 3-17 0,0-12 12 0,0 0-12 16,0 19 13-16,0 7-13 15,0-26 9-15,0 0-9 0,0 24 10 0,0-5-10 0,0-19 4 0,0 0-4 16,4 14 5-16,4 2-5 0,-8-16 3 0,0 0-3 31,6 12 4-31,-1-5-4 0,-5-7 2 0,0 0-2 0,7 0 3 16,7-7-3-16,-14 7 2 0,0 0-2 0,23-12 2 15,4-6-2-15,-27 18 2 0,0 0-2 0,28-19 2 16,2 4-2-16,-30 15 2 0,0 0-2 0,28-18 2 16,-2-2-2-16,-26 20 3 0,0 0-3 0,18-19 3 15,-9 10-3-15,-9 9 4 0,0 0-4 0,0 0 4 16,7-5-4-16,-7 5 4 0,0 0-4 0,0 0 5 0,3 14-5 15,-3-14 4-15,0 0-4 0,4 19 4 0,-2 14-4 16,-2-33 4-16,0 0-4 0,7 36 4 0,2 0-4 16,-9-36 1-16,0 0-1 0,19 28 1 0,2-7-1 15,-21-21 0-15,0 0 0 0,23 15 1 0,0-10-1 16,-23-5 0-16,0 0 0 0,18-5 0 0,5-17 0 16,-23 22 0-16,0 0 0 0,19-26 0 0,-7-9 0 15,-12 35 0-15,0 0 0 0,9-33 0 0,0 0 0 16,-9 33 0-16,0 0 0 0,9-32 0 0,-9 7 0 15,0 25 0-15,0 0 0 0,0-31 0 0,0-7 0 16,0 38 0-16,0 0 0 0,2-34 0 0,-4 13 0 0,2 21 0 16,0 0 0-16,0-19 0 0,5 5 0 0,-5 14 0 15,0 0 0-15,4-12 0 0,-4 5 0 0,0 7 0 16,0 0 0-16,0 0 0 0,14 7 0 0,-14-7-1 16,0 0 1-16,17 14 0 0,6 5 0 0,-23-19-4 0,0 0 4 15,29 19-4-15,-3 3 4 0,-26-22-10 0,0 0 10 0,28 23-9 16,-1-3 9-16,-27-20-10 0,0 0 10 15,26 19-9-15,-12 4 9 0,-14-23-10 0,0 0 10 16,6 26-9-16,-8 7 9 0,2-33-8 0,0 0 8 16,-7 36-7-16,-4 2 7 0,11-38-8 0,0 0 8 0,-14 43-7 15,2-3 7-15,12-40-6 0,0 0 6 0,-4 33-6 16,4-3 6-16,0-30-5 0,0 0 5 0,4 22-5 16,8-10 5-16,-12-12-3 0,0 0 3 0,11 5-3 15,1-5 3-15,-12 0-3 0,0 0 3 0,14-12-2 0,5-12 2 16,-19 24-3-16,0 0 3 0,25-33-3 15,-2-12 3-15,-23 45-13 0,0 0 13 0,18-47-13 16,-4 2 13-16,-14 45-52 0,0 0 52 16,9-39-51-16,-4 1 51 0,-5 38-64 0,0 0 64 0,0-37-64 15,9-3 64-15,-9 40-49 0,0 0 49 0,9-32-49 0,-1 7 49 16,-8 25-23-16,0 0 23 0,9-15-23 0,-3 10 23 16,-6 5-6-16,0 0 6 0,8 5-5 0,1 7 5 15,-9-12-1-15,0 0 1 0,9 21-1 0,0 10 1 16,-9-31 0-16,0 0 0 0,9 38 0 0,-9 5 0 15,0-43 0-15,0 0 0 0,0 45 1 0,0 4-1 0,0-49 2 16,0 0-2-16,0 51 2 0,0-9-2 0,0-42 4 16,0 0-4-16,0 35 4 0,-4-11-4 0,4-24 6 0,0 0-6 0,-5 12 7 0,5-12-7 0,0 0 7 31,0 0-7-31,-4 5 8 0,4-5-8 0,0 0 9 0,0 0-9 16,-5-17 10-16,1-19-10 0,4 36 11 0,0 0-11 15,-5-40 11-15,0-5-11 0,5 45 14 0,0 0-14 16,0-40 15-16,5 4-15 0,-5 36 15 0,0 0-15 15,11-33 16-15,10-4-16 0,-21 37 16 0,0 0-16 16,23-33 16-16,9 6-16 0,-32 27 12 0,0 0-12 16,31-21 12-16,-1 7-12 0,-30 14 9 0,0 0-9 15,29-5 10-15,-6 12-10 0,-23-7 7 0,0 0-7 16,21 14 7-16,-2 5-7 0,-19-19 5 0,0 0-5 0,12 24 6 16,-5 5-6-16,-7-29 4 0,0 0-4 0,-1 35 5 15,-8 7-5-15,9-42 4 0,0 0-4 0,-12 41 4 16,1 14-4-16,11-55 2 0,0 0-2 0,-14 52 2 0,2-7-2 0,12-45 1 0,0 0-1 0,-9 40 2 15,5-16-2-15,4-24 0 0,0 0 0 0,4 13 0 16,5-5 0-16,-9-8 0 0,0 0 0 0,21-3 0 16,16-11 0-16,-2-2-1062 0</inkml:trace>
  <inkml:trace contextRef="#ctx0" brushRef="#br0" timeOffset="76880.55">7742 8011 1076 0,'0'0'0'0,"0"0"0"0,-6 12 0 0,6-12 9 15,0 0-9-15,0 9 9 0,0-9-9 0,0 0 21 16,0 0-21-16,0 6 22 0,0-6-22 0,0 0 40 0,0 0-40 16,6 9 40-16,-6-9-40 0,0 0 31 0,0 0-31 31,12-3 32-31,6-6-32 0,-18 9 26 0,0 0-26 0,28-12 26 15,2-5-26-15,-30 17 25 0,0 0-25 0,40-19 26 16,8-13-26-16,-48 32 20 0,0 0-20 0,53-34 20 16,-2-6-20-16,-51 40 11 0,0 0-11 0,50-45 11 0,-1-3-11 15,-49 48 5-15,0 0-5 0,49-47 6 0,1 10-6 16,-1 5-1032-16</inkml:trace>
  <inkml:trace contextRef="#ctx0" brushRef="#br0" timeOffset="77221.55">8345 7190 1099 0,'0'0'0'0,"0"0"0"0,0 0 0 16,0 0 0-16,0 0 0 0,0 0 1 0,0 0-1 16,0 0 19-16,0 0-19 0,0 0 20 0,0 9-20 0,0-9 31 15,0 0-31-15,2 4 32 0,1 4-32 0,-3-8 25 16,0 0-25-16,4 12 26 0,-8 16-26 0,4-28 25 15,0 0-25-15,-9 38 25 0,1 21-25 0,8-59 22 16,0 0-22-16,-20 66 22 0,-1 1-22 0,21-67 18 0,0 0-18 16,-19 69 18-16,1-8-18 0,18-61 21 15,0 0-21-15,-14 64 22 0,2-3-22 0,12-61 22 16,0 0-22-16,-6 64 22 0,6-7-22 0,0-57 28 16,0 0-28-16,6 48 28 0,2-13-28 0,-8-35 27 0,0 0-27 15,14 24 28-15,4-10-28 0,-18-14 29 0,0 0-29 16,28 5 29-16,11-5-29 0,-39 0 33 0,0 0-33 15,46-7 33-15,3-7-33 0,-49 14 10 0,0 0-10 16,50-27 11-16,-8-15-11 0,-42 42 5 0,0 0-5 16,30-48 5-16,-21-1-5 0,-4-3-1242 0</inkml:trace>
  <inkml:trace contextRef="#ctx0" brushRef="#br0" timeOffset="78208.73">8102 7644 1300 0,'0'0'0'0,"0"0"0"0,14 0 0 15,-14 0 4-15,0 0-4 0,19-2 5 0,11-1-5 16,-30 3 1-16,0 0-1 0,42-9 2 0,11 2-2 16,-53 7 14-16,0 0-14 0,62-9 14 0,7 1-14 15,-69 8 27-15,0 0-27 0,67-4 27 0,-11 1-27 0,-56 3 39 16,0 0-39-16,48 3 40 0,-11 9-40 0,-37-12 47 16,0 0-47-16,23 16 48 0,-5 5-48 0,-18-21 36 15,0 0-36-15,14 24 37 0,-2 5-37 0,-12-29 31 16,0 0-31-16,5 35 32 0,1 1-32 15,-6-36 23-15,0 0-23 0,8 33 23 0,10-8-23 0,-18-25 14 16,0 0-14-16,28 15 14 0,11-10-14 0,-39-5 8 16,0 0-8-16,41-7 9 0,8-6-9 0,-49 13 5 0,0 0-5 15,46-25 5-15,-6-9-5 0,-40 34 2 16,0 0-2-16,36-37 3 0,-12 3-3 0,-24 34 2 0,0 0-2 16,22-28 2-16,-8-3-2 0,-14 31 1 15,0 0-1-15,12-28 2 0,-7 6-2 0,-5 22 1 0,0 0-1 16,6-19 2-16,-3 7-2 0,-3 12 1 0,0 0-1 15,0-7 2-15,0 7-2 0,0 0 1 0,0 0-1 0,0 12 1 16,-3 19-1-16,3-31 1 0,0 0-1 16,-2 48 2-16,-2 20-2 0,4-68 1 0,0 0-1 0,0 81 1 15,-3 7-1-15,3-88 0 0,0 0 0 0,-2 92 0 16,-1 3 0-16,3-95 0 0,0 0 0 0,-6 97 0 16,-8 2 0-16,14-99-1 0,0 0 1 0,-16 97 0 15,-3-18 0-15,19-79-1 0,0 0 1 0,-30 73 0 16,-12-9 0-16,42-64-2 0,0 0 2 0,-55 57-1 0,-3-17 1 15,58-40-3-15,0 0 3 0,-59 24-2 0,14-15 2 16,45-9-4-16,0 0 4 0,-39-12-3 0,5-16 3 16,34 28-2-16,0 0 2 0,-30-33-2 0,13-10 2 15,17 43-1-15,0 0 1 0,-7-45-1 0,7-5 1 16,0 50-1-16,0 0 1 0,14-64 0 0,12-25 0 16,-26 89-4-16,0 0 4 0,51-93-3 0,25-4 3 15,-76 97-12-15,0 0 12 0,87-97-12 0,-1-8 12 0,-86 105-35 16,0 0 35-16,90-97-35 0,-4 8 35 15,-86 89-60-15,0 0 60 0,82-72-59 0,-1 23 59 0,-81 49-46 16,0 0 46-16,72-39-46 0,-10 14 46 0,-62 25-39 16,0 0 39-16,42-8-38 0,-7 8 38 0,-35 0-12 15,0 0 12-15,23 12-12 0,-9 15 12 0,-14-27-1 0,0 0 1 16,7 45-1-16,-1 16 1 0,-6-61 1 16,0 0-1-16,-6 73 1 0,-2 6-1 0,8-79 5 15,0 0-5-15,-15 75 6 0,7-10-6 0,8-65 13 0,0 0-13 16,-9 59 13-16,2-15-13 0,7-44 16 0,0 0-16 15,-5 36 16-15,-1-7-16 0,6-29 18 0,0 0-18 16,-3 21 19-16,1-10-19 0,2-11 16 0,0 0-16 16,0 0 17-16,-16-7-17 0,16 7 16 0,0 0-16 0,-11-21 16 15,-6-7-16-15,17 28 18 0,0 0-18 0,-13-40 18 16,8-3-18-16,5 43 17 0,0 0-17 0,4-48 18 16,10-10-18-16,-14 58 15 0,0 0-15 0,23-62 15 15,9-17-15-15,-32 79 15 0,0 0-15 0,35-75 16 0,-3 16-16 16,-32 59 10-16,0 0-10 0,37-48 10 0,7 15-10 15,-44 33 6-15,0 0-6 0,40-21 6 0,1 9-6 16,-41 12 3-16,0 0-3 0,32-3 3 0,-8 3-3 16,-24 0 1-16,0 0-1 0,16 3 1 0,-7 2-1 15,-9-5 0-15,0 0 0 0,-7 12 0 0,-9 9 0 0,16-21 0 16,0 0 0-16,-21 23 0 0,-6-3 0 0,27-20-1 16,0 0 1-16,-23 18 0 0,6-4 0 0,17-14-1 15,0 0 1-15,-14 8-1 0,1 1 1 0,13-9-11 16,0 0 11-16,-7 3-11 0,7-3 11 0,0 0-24 0,0 0 24 15,11-3-23-15,24-6 23 0,0 2-1188 16</inkml:trace>
  <inkml:trace contextRef="#ctx0" brushRef="#br0" timeOffset="78649.5">9943 7602 998 0,'0'0'0'0,"11"0"0"16,10 0 0-16,-21 0 0 0,0 0 0 0,24 2 1 16,-2 5-1-16,-22-7 1 0,0 0-1 0,14 9 2 15,3 3-2-15,-17-12 7 0,0 0-7 0,15 12 8 16,-1-3-8-16,-14-9 8 0,0 0-8 0,14 6 9 15,7-2-9-15,-21-4 10 0,0 0-10 0,23 3 10 16,0-1-10-16,-23-2 14 0,0 0-14 0,30 0 15 16,2-5-15-16,-32 5 17 0,0 0-17 0,31-10 18 15,-6-4-18-15,-25 14 15 0,0 0-15 0,21-16 16 16,-9-1-16-16,-12 17 16 0,0 0-16 0,9-19 16 16,-7-2-16-16,-2 21 22 0,0 0-22 0,-3-24 22 0,-6-7-22 15,9 31 23-15,0 0-23 0,-14-25 23 0,-2 12-23 16,16 13 24-16,0 0-24 0,-27-4 24 0,-22 9-24 15,49-5 18-15,0 0-18 0,-53 19 18 0,2 9-18 16,51-28 14-16,0 0-14 0,-41 38 15 0,6 5-15 16,35-43 11-16,0 0-11 0,-28 51 11 15,10 7-11-15,18-58 9 0,0 0-9 0,-9 64 10 0,11 2-10 16,-2-66 14-16,0 0-14 0,9 57 14 0,7-13-14 16,-16-44 17-16,0 0-17 0,28 32 17 0,7-14-17 15,-35-18 17-15,0 0-17 0,43 8 17 0,13-8-17 16,-56 0 29-16,0 0-29 0,55-10 30 15,5-13-30-15,-60 23 31 0,0 0-31 0,63-29 32 0,8-16-32 63,-71 45 13-63,0 0-13 0,63-55 14 0,1-6-14 16,-4 1-1193-16</inkml:trace>
  <inkml:trace contextRef="#ctx0" brushRef="#br0" timeOffset="79372">12753 7471 998 0,'0'0'0'0,"0"0"0"15,32-17 0-15,-32 17 28 0,0 0-28 0,35-25 29 16,7-8-29-16,-42 33 59 0,0 0-59 0,39-39 59 16,-16-6-59-16,-23 45 49 0,0 0-49 0,18-44 49 0,-8 11-49 15,-10 33 30-15,0 0-30 0,4-24 31 0,-4 9-31 16,0 15 23-16,0 0-23 0,-4-14 24 15,-5 2-24-15,9 12 18 0,0 0-18 0,-10-7 18 16,-8 0-18-16,18 7 21 0,0 0-21 0,-23 2 22 0,-8 11-22 16,31-13 22-16,0 0-22 0,-36 25 22 0,-1 11-22 15,37-36 20-15,0 0-20 0,-30 57 21 0,6 19-21 0,24-76 10 0,0 0-10 16,-22 83 10 0,-1-1-10-16,23-82 7 0,0 0-7 0,-14 78 7 15,2 1-7-15,12-79 5 0,0 0-5 0,-9 78 6 0,0-2-6 0,9-76 4 0,0 0-4 16,-9 66 4-16,1-19-4 0,8-47 4 0,0 0-4 15,-7 34 5-15,5-11-5 0,2-23 8 0,0 0-8 0,-2 14 9 16,2-14-9-16,0 0 11 0,0 0-11 0,-5 7 11 16,5-7-11-16,0 0 11 0,0 0-11 0,-9-13 11 15,-14-19-11-15,5-1-1190 0</inkml:trace>
  <inkml:trace contextRef="#ctx0" brushRef="#br0" timeOffset="80232.73">12111 7595 1255 0,'0'0'0'0,"9"4"0"0,14-1 0 0,-23-3 0 16,0 0 0-16,33 9 0 0,15-6 0 0,-48-3 9 0,0 0-9 15,63 6 9-15,11 1-9 0,-74-7 27 0,0 0-27 16,85 8 27-16,0 4-27 0,-85-12 35 0,0 0-35 16,83 6 35-16,1-6-35 15,-84 0 36-15,0 0-36 0,76-6 36 0,-5-2-36 0,-71 8 22 16,0 0-22-16,63-12 23 0,-10-4-23 0,-53 16 22 15,0 0-22-15,44-17 23 0,-16-2-23 0,-28 19 22 16,0 0-22-16,22-21 22 0,-5-3-22 0,-17 24 19 16,0 0-19-16,14-28 20 0,-5-3-20 0,-9 31 16 15,0 0-16-15,9-24 17 0,-4 10-17 0,-5 14 12 16,0 0-12-16,4-11 13 0,-4 11-13 0,0 0 8 0,0 0-8 16,2-8 8-16,-2 8-8 0,0 0 4 0,0 0-4 15,0 0 4-15,0 0-4 0,0 0 1 0,0 0-1 16,0-5 2-16,0 5-2 0,0 0 0 0,0 0 0 0,0 0 0 15,0 0 0-15,0 0-1 0,0 0 1 0,0 0 0 16,0 0 0-16,0 0-5 0,0 0 5 0,0-9-4 0,0 9 4 16,0 0-10-16,0 0 10 0,0-7-9 15,0-2 9-15,0 9-12 0,0 0 12 0,0-10-12 0,0-2 12 16,0 12-12-16,0 0 12 0,0-14-12 0,0 4 12 16,0 10-12-16,0 0 12 0,0-6-11 0,0 6 11 15,0 0-11-15,0 0 11 0,0 0-10 0,0 18 10 16,0-18-10-16,0 0 10 0,0 34-10 0,-4 11 10 15,4-45-11-15,0 0 11 0,-9 52-11 0,-1 0 11 16,10-52-11-16,0 0 11 0,-18 54-10 0,6-6 10 16,12-48-10-16,0 0 10 0,-11 43-10 0,0-1 10 0,11-42-7 15,0 0 7-15,-8 31-6 0,4-10 6 16,4-21-6-16,0 0 6 0,0 9-5 0,0-9 5 0,0 0-3 16,0 0 3-16,0 0-2 0,0-9 2 0,0 9-3 0,0 0 3 15,4-16-2-15,3-15 2 0,-7 31-2 16,0 0 2-16,7-26-1 0,-2 7 1 0,-5 19-2 0,0 0 2 15,5-15-1-15,4 1 1 0,-9 14-3 0,0 0 3 16,9-16-2-16,-6 9 2 0,-3 7-3 0,0 0 3 16,0 0-3-16,4-10 3 0,-4 10-4 0,0 0 4 15,5-7-4-15,-5 7 4 0,0 0-6 0,0 0 6 0,0-9-5 16,0 9 5 0,0 0-9-16,0 0 9 0,0 0-9 0,9 0 9 0,-9 0-15 0,0 0 15 0,0 0-15 15,0 0 15-15,0 0-19 0,0 0 19 0,0 0-18 16,7-3 18-16,-7 3-19 0,0 0 19 0,0 0-18 15,7 0 18-15,-7 0-19 0,0 0 19 0,0 0-18 0,9 0 18 16,-9 0-12-16,0 0 12 0,0 0-12 16,11-4 12-16,-11 4-8 0,0 0 8 0,7-1-7 0,3-3 7 15,-10 4-5-15,0 0 5 0,13-3-4 0,2-2 4 16,-15 5-2-16,0 0 2 0,16-7-1 0,-2 0 1 16,-14 7-1-16,0 0 1 0,9-5 0 0,0-2 0 15,-9 7 0-15,0 0 0 0,0 0 0 0,4-6 0 16,-4 6 2-16,0 0-2 0,5-8 2 0,0-8-2 0,-5 16 4 15,0 0-4-15,6-12 4 0,-3 0-4 0,-3 12 4 16,0 0-4-16,4-12 5 16,4-7-5-16,1 2-888 0</inkml:trace>
  <inkml:trace contextRef="#ctx0" brushRef="#br0" timeOffset="81159.32">13127 7402 695 0,'0'0'0'0,"0"0"0"15,0 0 0-15,0 0 3 0,0 0-3 0,-9 8 3 16,9-8-3-16,0 0 1 0,0 0-1 0,0 7 2 16,0-7-2-16,0 0 25 15,0 0-25-15,-9 21 26 0,-3 7-26 0,12-28 33 0,0 0-33 0,-5 29 33 0,-1-1-33 16,6-28 35-16,0 0-35 0,2 27 36 0,2 6-36 15,-4-33 36-15,0 0-36 0,3 33 37 0,-3-5-37 16,0-28 34-16,0 0-34 0,5 24 35 0,-1-1-35 16,-4-23 33-1,0 0-33-15,7 20 33 0,5 6-33 0,-12-26 36 16,0 0-36-16,13 23 36 0,4-15-36 0,-17-8 34 16,0 0-34-16,29 0 34 0,8-17-34 0,-37 17 30 0,0 0-30 0,44-19 31 0,2-9-31 0,-46 28 34 31,0 0-34-31,44-27 34 0,-11-6-34 0,-33 33 39 0,0 0-39 0,30-33 39 15,-10-7-39-15,-20 40 37 0,0 0-37 0,12-41 37 0,-7-11-37 0,-5 52 35 32,0 0-35-32,4-44 35 0,-4 15-35 0,0 29 26 0,0 0-26 0,-4-21 26 0,1 6-26 0,3 15 22 0,0 0-22 15,-9-5 22 1,-7 10-22-16,16-5 17 0,0 0-17 0,-23 15 18 16,-3 22-18-16,26-37 6 0,0 0-6 0,-23 38 7 0,1 5-7 0,22-43 2 15,0 0-2-15,-17 42 2 0,6-4-2 0,11-38 0 0,0 0 0 16,-3 34 1-16,6-3-1 0,-3-31 0 0,0 0 0 15,6 21 1-15,2-5-1 0,-8-16 0 16,0 0 0-16,9 12 0 0,0-7 0 0,-9-5 0 0,0 0 0 0,11 0 0 31,4-9 0-31,-15 9 0 0,0 0 0 0,20-15 0 16,-2-3 0-16,-18 18 0 0,0 0 0 0,17-24 0 16,1 0 0-16,-18 24-2 0,0 0 2 0,16-29-2 0,0 1 2 15,-16 28-4-15,0 0 4 0,15-31-4 0,3-2 4 16,-18 33-4-16,0 0 4 0,16-28-4 15,-2 14 4-15,-14 14-5 0,0 0 5 0,9-3-5 16,0 5 5-16,-9-2-8 0,0 0 8 0,8 12-8 0,1 19 8 16,-9-31-10-16,0 0 10 0,6 33-10 0,-6 3 10 15,0-36-14-15,0 0 14 0,0 35-13 0,0-6 13 16,0-29-13-16,0 0 13 0,0 24-13 0,0-12 13 16,0-12-14-16,0 0 14 0,0 9-13 0,0-9 13 15,0 0-7-15,0 0 7 0,-6 9-6 0,6-9 6 0,0 0-4 16,0 0 4-16,0 0-4 0,-1-9 4 0,1 9-2 15,0 0 2-15,3-14-1 0,6-13 1 0,-9 27 0 16,0 0 0-16,9-32 0 0,0 6 0 0,-9 26 0 0,0 0 0 16,8-25 0-16,3-12 0 0,-11 37 1 0,0 0-1 15,12-38 1-15,8 2-1 0,-20 36 1 0,0 0-1 16,23-28 2-16,1 9-2 0,-24 19 2 0,0 0-2 16,23-5 2-16,2 8-2 0,-25-3 2 0,0 0-2 15,25 18 2-15,-2 13-2 0,-23-31 1 0,0 0-1 0,17 36 2 16,-3 2-2-16,-14-38 0 0,0 0 0 0,9 40 1 15,-5-4-1-15,-4-36 0 0,0 0 0 0,0 31 0 16,-4-6 0-16,4-25 0 0,0 0 0 16,-5 14 1-16,1-1-1 0,4-13 0 15,0 0 0-15,-5 9 1 0,5-9-1 0,0 0 0 0,0 0 0 16,9 3 1-16,14 3-1 0,-23-6 1 16,0 0-1-16,28 0 2 0,4-9-2 0,3 2-1136 0</inkml:trace>
  <inkml:trace contextRef="#ctx0" brushRef="#br0" timeOffset="81380.92">14400 7300 1323 0,'0'0'0'0,"0"0"0"0,0-21 0 0,0 21 3 0,0 0-3 16,-8-16 3-16,-7 4-3 0,15 12 0 0,0 0 0 16,-31-3 0-16,-27 3 0 0,58 0 7 0,0 0-7 15,-68 17 8-15,-4 21-8 0,72-38 11 0,0 0-11 16,-69 54 12-16,15 10-12 0,54-64 18 0,0 0-18 15,-43 62 18-15,19-3-18 0,24-59 16 0,0 0-16 0,-9 48 16 16,18-3-16-16,-9-45 14 0,0 0-14 0,19 33 15 16,16-5-15-16,-35-28 11 0,0 0-11 0,51 15 11 15,20-13-11-15,-71-2 9 0,0 0-9 0,74-5 10 16,11-7-10-16,-1 0-1069 0</inkml:trace>
  <inkml:trace contextRef="#ctx0" brushRef="#br0" timeOffset="81600.55">14640 7142 1065 0,'0'0'0'0,"0"-9"0"0,0-10 0 16,0 19 1-16,0 0-1 0,4-20 2 0,-2 7-2 16,-2 13 22-16,0 0-22 0,0-6 23 0,0 6-23 0,0 0 46 15,0 0-46-15,-6 6 46 0,-15 19-46 0,21-25 43 16,0 0-43-16,-25 36 43 0,-1 9-43 0,26-45 25 16,0 0-25-16,-26 57 26 0,6 23-26 0,20-80 32 15,0 0-32-15,-18 81 33 0,3-5-33 0,15-76 44 0,0 0-44 16,-11 66 44-16,0-11-44 0,11-55 42 0,0 0-42 15,-8 45 43-15,4-3-43 0,4-42 31 0,0 0-31 16,-3 31 31-16,6-14-31 0,-3-17 18 0,0 0-18 16,9 11 19-16,9-10-19 0,-4 1-1200 0</inkml:trace>
  <inkml:trace contextRef="#ctx0" brushRef="#br0" timeOffset="81868.25">14386 7590 1323 0,'0'0'0'0,"0"0"0"16,0 0 0-16,0 0 19 0,0 0-19 15,6-8 20-15,-1 4-20 0,-5 4 51 0,0 0-51 0,18-3 51 16,4-9-51-16,-22 12 51 0,0 0-51 0,37-13 51 16,8-4-51-16,-45 17 28 0,0 0-28 0,49-14 29 0,9 4-29 15,-58 10 20-15,0 0-20 0,57-10 21 0,-10-3-21 16,-47 13 18-16,0 0-18 0,36-5 19 16,-12 2-19-16,-24 3 15 0,0 0-15 0,18 5 15 0,-6 7-15 15,-12-12 11-15,0 0-11 0,7 23 11 0,-9 4-11 16,2-27 8-16,0 0-8 0,-3 33 9 0,1 3-9 0,2-36 5 15,0 0-5-15,-5 30 6 0,1-8-6 0,4-22 3 16,0 0-3-16,-3 18 4 0,1-10-4 0,2-8 2 16,0 0-2-16,-2 7 2 0,2-7-2 0,0 0 0 15,0 0 0-15,7-7 1 0,7-10-1 0,1-5-1285 16</inkml:trace>
  <inkml:trace contextRef="#ctx0" brushRef="#br0" timeOffset="82645.61">14928 7305 1121 0,'0'0'0'16,"5"-9"0"-16,9-15 0 15,-14 24 7-15,0 0-7 0,13-30 7 0,2 11-7 16,-15 19 10-16,0 0-10 0,22-12 11 0,4 9-11 0,-26 3 7 0,0 0-7 16,25 7 7-16,-8 7-7 0,-17-14 4 0,0 0-4 15,13 27 4-15,-13 17-4 0,0-44 1 0,0 0-1 0,-9 53 1 16,-9 8-1-16,18-61 0 0,0 0 0 0,-23 59 1 16,-3-6-1-16,26-53 0 0,0 0 0 0,-21 52 0 0,5-7 0 15,16-45 0 1,0 0 0-16,-9 40 0 0,5-11 0 0,4-29 0 15,0 0 0-15,6 28 0 0,10-4 0 0,-16-24 0 0,0 0 0 0,23 18 1 16,8-12-1-16,-31-6 1 0,0 0-1 16,37-5 1-16,7-10-1 0,-44 15 7 0,0 0-7 15,43-28 7-15,-11 0-7 0,-32 28 20 0,0 0-20 0,21-33 21 16,-12-3-21-16,-9 36 30 0,0 0-30 0,0-41 31 16,-9-10-31-16,9 51 39 0,0 0-39 0,-18-50 40 0,-8-2-40 0,26 52 41 0,0 0-41 15,-29-48 41-15,3 11-41 0,26 37 41 16,0 0-41-16,-19-24 41 0,3 12-41 0,16 12 34 15,0 0-34-15,-11-7 35 0,4 6-35 0,7 1 22 16,0 0-22-16,0 0 23 0,0 13-23 0,0-13 16 16,0 0-16-16,18 16 16 0,17 3-16 0,-35-19 13 15,0 0-13-15,44 12 13 0,-3-7-13 0,-41-5 6 16,0 0-6-16,40 4 7 0,-3-4-7 0,-37 0 4 16,0 0-4-16,28 0 4 0,-6 0-4 0,-22 0 2 15,0 0-2-15,14 3 2 0,3 6-2 0,-17-9 1 0,0 0-1 16,20 12 1-16,1 9-1 0,-21-21 0 0,0 0 0 15,14 31 1-15,0 2-1 0,-14-33 0 0,0 0 0 0,13 40 0 16,-1-4 0-16,-12-36 0 0,0 0 0 0,10 36 0 16,-1 2 0-16,-9-38 0 0,0 0 0 0,0 44 0 15,-5-1 0 1,5-43 0-16,0 0 0 0,-7 38 0 0,2-17 0 0,5-21 0 0,0 0 0 0,-6 10 0 0,-1-10 0 16,7 0 1-16,0 0-1 15,-10-10 1-15,-8-16-1 16,18 26 1-16,0 0-1 0,-14-33 2 0,3 2-2 0,11 31 2 0,0 0-2 0,-3-31 3 0,-1 5-3 15,4 26 3-15,0 0-3 16,0-28 3-16,6 4-3 16,-6 24 4-16,0 0-4 0,7-21 4 0,3 5-4 0,-10 16 4 0,0 0-4 0,18-15 5 0,8-6-5 15,-26 21 5-15,0 0-5 0,29-19 5 0,6 9-5 0,-35 10 7 16,0 0-7-16,35-4 7 0,2 4-7 16,-37 0 12-1,0 0-12-15,35 5 13 0,-3 11-13 0,-32-16 14 16,0 0-14-16,27 19 14 0,-10 3-14 0,-17-22 17 15,0 0-17-15,13 26 17 0,-6 4-17 0,-7-30 17 0,0 0-17 0,0 27 18 16,-6-1-18-16,6-26 17 0,0 0-17 16,-7 25 18-16,-3 1-18 0,10-26 17 0,0 0-17 15,-9 29 17-15,0 7-17 0,9-36 11 0,0 0-11 16,0 33 11-16,9 0-11 0,-9-33 10 0,0 0-10 0,11 24 10 16,-3-12-10-16,1 1-1465 0</inkml:trace>
  <inkml:trace contextRef="#ctx0" brushRef="#br0" timeOffset="82830.75">15863 7762 1569 0,'0'0'0'0,"7"3"0"0,5 7 0 0,-12-10 2 15,0 0-2-15,21 11 3 0,7-1-3 0,-28-10 9 16,0 0-9-16,34 5 10 0,5-8-10 0,-39 3-1 15,0 0 1-15,37-9 0 0,7-6 0 0,0 1-1134 16</inkml:trace>
  <inkml:trace contextRef="#ctx0" brushRef="#br0" timeOffset="83322.87">16238 7396 1166 0,'0'0'0'0,"0"0"0"16,0-8 0-16,0 8 3 0,0 0-3 0,0-7 4 15,0 7-4-15,0 0 2 0,0 0-2 0,9-5 3 16,-4 1-3-16,-5 4 30 0,0 0-30 0,13-3 31 16,3 6-31-16,-16-3 33 0,0 0-33 0,21 17 33 15,2 16-33-15,-23-33 34 0,0 0-34 0,17 40 35 16,-6 5-35-16,-11-45 27 0,0 0-27 0,7 47 28 16,-7-2-28-16,0-45 21 0,0 0-21 0,-3 48 21 0,-3 4-21 15,6-52 18-15,0 0-18 16,-9 50 19-16,-3-6-19 0,12-44 15 0,0 0-15 0,-10 29 16 0,2-13-16 15,8-16 13-15,0 0-13 0,-8 7 13 16,-8-7-13-16,16 0 15 0,0 0-15 0,-18-11 16 16,4-3-16-16,14 14 17 0,0 0-17 0,-16-24 18 0,6-12-18 15,10 36 19-15,0 0-19 0,-8-33 20 0,7 10-20 16,1 23 19-16,0 0-19 0,3-20 19 0,6-17-19 16,-9 37 23-16,0 0-23 0,14-41 23 0,6 4-23 15,-20 37 21-15,0 0-21 0,26-38 22 0,15-7-22 16,-41 45 19-16,0 0-19 0,44-41 20 0,10 8-20 15,-54 33 16-15,0 0-16 0,52-19 17 0,-3 14-17 16,-49 5 14-16,0 0-14 0,41 10 14 0,-10 14-14 16,-31-24 12-16,0 0-12 0,23 32 12 0,-7 9-12 0,-16-41 9 15,0 0-9-15,9 43 10 0,-9-6-10 0,0-37 8 16,0 0-8-16,-4 36 9 0,-3-5-9 0,7-31 8 16,0 0-8-16,-9 30 9 0,-1-6-9 0,10-24 7 15,0 0-7-15,-5 17 7 0,5-1-7 0,0-16 5 16,0 0-5-16,1 10 6 0,6-5-6 0,-7-5 2 15,0 0-2-15,29 4 3 0,31-11-3 0,0 2-1443 0</inkml:trace>
  <inkml:trace contextRef="#ctx0" brushRef="#br0" timeOffset="84679.07">17046 7533 1255 0,'0'0'0'0,"2"-7"0"16,5-20 0-16,-7 27 14 0,0 0-14 0,7-30 15 16,-7-1-15-16,0 31 30 0,0 0-30 0,-10-26 31 0,-20 7-31 15,30 19 10-15,0 0-10 0,-41-7 10 0,-14 17-10 16,55-10 5-16,0 0-5 0,-56 21 6 0,3 16-6 15,53-37 3-15,0 0-3 0,-41 39 4 0,10-1-4 16,31-38 2-16,0 0-2 0,-22 37 3 0,15-6-3 16,7-31 4-16,0 0-4 0,6 28 4 0,11-4-4 15,-17-24 6-15,0 0-6 0,25 17 6 0,14-7-6 16,-39-10 6-16,0 0-6 0,44 2 7 16,9-10-7-1,-53 8 7-15,0 0-7 0,53-16 7 0,-7-1-7 0,-46 17 9 0,0 0-9 16,38-23 9-16,-6 1-9 0,-32 22 10 0,0 0-10 0,27-26 11 15,-8-4-11-15,-19 30 18 0,0 0-18 0,14-31 18 0,-2-3-18 16,-12 34 28-16,0 0-28 0,6-28 28 0,-3 12-28 16,-3 16 25-16,0 0-25 0,0 0 26 0,0 0-26 15,0 0 19-15,0 0-19 0,-5 25 19 0,-2 11-19 0,7-36 10 16,0 0-10-16,-5 45 10 0,5 0-10 0,0-45 4 16,0 0-4-16,1 38 4 0,6-9-4 0,-7-29 0 15,0 0 0-15,9 19 0 0,0-7 0 0,-9-12-1 16,0 0 1-16,7 6-1 0,-7-6 1 0,0 0-9 15,0 0 9-15,11-9-9 0,3-10 9 0,-14 19-22 16,0 0 22-16,16-21-21 0,-4 4 21 0,-12 17-28 0,0 0 28 16,7-16-27-16,-2-6 27 0,-5 22-17 0,0 0 17 15,2-21-16-15,2 4 16 0,-4 17-3 0,0 0 3 16,9-23-3-16,5 3 3 0,-14 20 0 0,0 0 0 0,17-18 0 16,3 8 0-16,-20 10 8 0,0 0-8 0,24-2 8 15,6 11-8-15,-30-9 16 0,0 0-16 0,30 19 16 16,-7 10-16-16,-23-29 12 0,0 0-12 0,18 31 13 0,-9 2-13 15,-9-33 8-15,0 0-8 0,2 33 9 16,-4-2-9-16,2-31 5 0,0 0-5 0,-9 30 6 16,4-13-6-16,5-17 3 0,0 0-3 0,-7 12 3 15,7-12-3-15,0 0 1 0,0 0-1 0,-2 7 2 0,2-7-2 16,0 0 1-16,0 0-1 0,-4-7 2 0,8-3-2 16,-4 10 4-16,0 0-4 0,9-16 4 0,10-15-4 15,-19 31 6-15,0 0-6 0,25-28 6 0,-1 8-6 16,-24 20 13-16,0 0-13 0,27-18 14 0,-1-1-14 15,-26 19 19-15,0 0-19 0,29-21 20 0,-1 1-20 16,-28 20 18-16,0 0-18 0,24-19 18 0,-4 7-18 16,-20 12 14-16,0 0-14 0,18-6 14 15,-6 6-14-15,-12 0 10 0,0 0-10 0,14 9 11 0,0 10-11 16,-14-19 7-16,0 0-7 0,9 26 8 0,-9-2-8 16,0-24 5-16,0 0-5 0,-4 28 5 0,-1 0-5 15,5-28 2-15,0 0-2 0,-10 24 2 0,2-9-2 16,8-15 0-16,0 0 0 0,-3 9 0 0,3-9 0 0,0 0-1 15,0 0 1-15,0 0 0 0,9 2 0 0,-9-2-2 16,0 0 2-16,21-5-1 0,16-13 1 0,-37 18-4 16,0 0 4-16,44-19-4 0,0-2 4 0,-44 21-8 15,0 0 8-15,37-19-8 0,-5 6 8 0,-32 13-10 16,0 0 10-16,26-14-10 0,4-4 10 0,-30 18-11 16,0 0 11-16,27-15-10 0,-11 6 10 0,-16 9-11 0,0 0 11 15,10-7-10-15,-3 6 10 0,-7 1-13 0,0 0 13 16,0 0-13-16,13 17 13 0,-13-17-14 0,0 0 14 0,7 19-14 15,-7 2 14-15,0-21-17 0,0 0 17 0,2 24-17 16,1 0 17-16,-3-24-17 0,0 0 17 16,5 19-17-16,4-5 17 0,-9-14-17 0,0 0 17 15,16 9-17-15,9-2 17 0,-25-7-17 0,0 0 17 0,30 0-16 16,7-9 16-16,-37 9-15 0,0 0 15 16,40-16-14-16,1-3 14 0,-41 19-8 0,0 0 8 0,35-20-8 15,-10-1 8-15,-25 21-4 0,0 0 4 0,19-21-4 16,1-3 4-16,-20 24-2 0,0 0 2 0,14-28-1 0,-4 4 1 15,-10 24 0-15,0 0 0 0,7-19 0 0,-3 8 0 16,-4 11 0-16,0 0 0 0,0 0 0 0,0-6 0 16,0 6 0-16,0 0 0 0,0 0 0 0,-4 19 0 0,4-19 0 15,0 0 0-15,-10 17 0 0,3-2 0 0,7-15 0 16,0 0 0-16,-2 18 0 0,7 1 0 0,-5-19-1 0,0 0 1 16,11 17-1-16,3-5 1 0,-14-12-3 0,0 0 3 0,16 9-3 15,7-2 3-15,-23-7-8 0,0 0 8 0,19 5-7 16,-1-2 7-16,-18-3-7 0,0 0 7 0,17-1-6 15,5-3 6-15,-22 4-4 0,0 0 4 0,19-10-3 16,-7 5 3-16,-12 5-2 0,0 0 2 0,9-9-1 16,-3-7 1-16,-6 16 0 0,0 0 0 0,0-24 0 15,-9-12 0-15,9 36 0 0,0 0 0 0,-9-33 1 16,-2 5-1-16,11 28 4 0,0 0-4 0,-9-24 5 16,-1 5-5-16,10 19 7 0,0 0-7 0,-16-12 8 0,-9 7-8 15,25 5 9-15,0 0-9 0,-31 12 9 0,-6 21-9 16,37-33 7-16,0 0-7 0,-37 40 8 0,-4 8-8 15,41-48 4-15,0 0-4 0,-35 48 4 0,13 4-4 16,22-52 3-16,0 0-3 0,-7 57 3 0,16-1-3 16,-9-56 3-16,0 0-3 0,20 57 4 0,11-3-4 15,-31-54 3-15,0 0-3 0,41 46 4 0,3-9-4 16,-44-37 2-16,0 0-2 0,42 24 3 0,-1-15-3 0,-41-9 0 16,0 0 0-16,39 0 0 0,1-9 0 0,-40 9-1 15,0 0 1-15,48-19 0 0,12-14 0 0,2-2-1101 16</inkml:trace>
  <inkml:trace contextRef="#ctx0" brushRef="#br0" timeOffset="85008">19613 7000 1087 0,'0'0'0'0,"-11"12"0"0,-15 18 0 16,26-30 5-16,0 0-5 0,-36 39 6 0,-8 1-6 0,44-40 16 16,0 0-16-16,-46 45 16 0,1 5-16 0,45-50 34 15,0 0-34-15,-46 64 34 0,-5 25-34 0,51-89 28 16,0 0-28-16,-45 85 29 0,5-13-29 0,40-72 24 15,0 0-24-15,-28 73 25 0,21 6-25 0,7-79 38 16,0 0-38-16,17 82 39 0,24-1-39 0,-41-81 46 16,0 0-46-16,53 73 46 0,12-20-46 0,-65-53 29 15,0 0-29-15,78 44 30 0,13-6-30 0,-91-38 20 16,0 0-20-16,106 29 21 0,14-8-21 0,4 0-1120 16</inkml:trace>
  <inkml:trace contextRef="#ctx0" brushRef="#br0" timeOffset="86869.69">20569 7445 449 0,'0'0'0'0,"0"0"0"0,24-11 0 0,-24 11 12 16,0 0-12-16,20-8 12 0,-8-1-12 0,-12 9 42 15,0 0-42-15,11-21 42 0,3-15-42 0,-14 36 65 16,0 0-65-16,12-40 65 0,-7 4-65 16,-5 36 73-16,0 0-73 0,2-33 74 0,-4 2-74 0,2 31 50 15,0 0-50-15,-3-26 50 0,-2 0-50 0,5 26 42 16,0 0-42-16,-7-21 43 0,0 6-43 0,7 15 44 0,0 0-44 0,-4-11 44 16,4 11-44-16,0 0 44 0,0 0-44 0,-9-3 45 15,9 3-45-15,0 0 39 0,0 0-39 0,-7 14 40 16,2 13-40-16,5-27 34 0,0 0-34 0,-5 47 34 15,3 24-34-15,2-71 24 0,0 0-24 0,2 83 25 16,1 7-25-16,-3-90 17 0,0 0-17 0,2 92 17 16,-2-14-17-16,0-78 12 0,0 0-12 0,0 79 12 15,0 6-12-15,0-85 10 0,0 0-10 0,0 74 10 0,2-13-10 16,-2-61 9-16,0 0-9 0,3 45 10 0,1-10-10 16,-4-35 12-16,0 0-12 0,1 19 12 0,-1-7-12 15,0-12 17-15,0 0-17 0,0 8 17 0,0-8-17 16,0 0 16-16,0 0-16 0,-12 6 16 0,-13-12-16 15,25 6 18-15,0 0-18 0,-31-6 18 0,-10-3-18 16,41 9 6-16,0 0-6 0,-37-12 6 0,5 0-6 0,32 12-1 16,0 0 1-16,-24-12-1 0,6-1 1 0,0 3-1159 15</inkml:trace>
  <inkml:trace contextRef="#ctx0" brushRef="#br0" timeOffset="87692.68">20302 7590 1267 0,'0'0'0'0,"0"0"0"0,0 0 0 0,0 0-21 16,0 0 21-16,11 0-20 0,-2 4 20 15,-9-4-28-15,0 0 28 0,26 1-27 0,24-1 27 0,-50 0 0 0,0 0 0 16,60 0 0-16,7-1 0 0,-67 1 1 16,0 0-1-16,68-4 2 0,-8-3-2 0,-60 7 12 15,0 0-12-15,48-5 12 0,-13-4-12 0,-35 9 20 16,0 0-20-16,30-6 21 0,-2-1-21 0,-28 7 24 0,0 0-24 15,23-6 24-15,0-2-24 0,-23 8 22 0,0 0-22 16,20-4 22-16,-4-1-22 0,-16 5 20 0,0 0-20 16,8-2 20-16,-8 2-20 0,0 0 16 0,0 0-16 15,11 2 17-15,-2 7-17 0,-9-9 14 0,0 0-14 0,7 15 14 0,-7 11-14 16,0-26 12-16,0 0-12 16,-2 31 13-16,0-3-13 0,2-28 9 0,0 0-9 15,0 33 10-15,9 3-10 0,-9-36 5 0,0 0-5 16,20 40 5-16,8-7-5 0,-28-33 2 0,0 0-2 0,37 24 2 0,3-15-2 0,-40-9 1 15,0 0-1-15,46-7 1 16,-5-10-1-16,-41 17 2 0,0 0-2 0,33-25 2 16,-6-7-2-16,-27 32 8 0,0 0-8 0,21-37 9 15,-7 6-9-15,-14 31 15 0,0 0-15 0,7-33 16 16,-5-10-16-16,-2 43 18 0,0 0-18 0,-5-42 18 16,-8 3-18-16,13 39 20 0,0 0-20 0,-14-30 21 15,4 11-21-15,10 19 19 0,0 0-19 16,-11-8 20-16,-3 8-20 0,14 0 18 0,0 0-18 0,-18 12 19 15,-3 12-19-15,21-24 17 0,0 0-17 0,-16 31 18 0,7 7-18 16,9-38 7-16,0 0-7 0,2 40 7 0,14-7-7 16,-16-33 3-16,0 0-3 0,27 31 3 0,10-5-3 15,-37-26 0-15,0 0 0 0,37 19 1 0,-2-7-1 16,-35-12 0-16,0 0 0 0,33 7 0 0,1-7 0 16,-34 0-1-16,0 0 1 0,37-4 0 0,-5-8 0 0,-32 12-2 15,0 0 2-15,28-15-1 0,-5-3 1 0,-23 18 0 16,0 0 0-16,17-19 0 0,-2-5 0 0,-15 24 0 0,0 0 0 15,10-27 0-15,-1-6 0 0,-9 33 1 0,0 0-1 16,5-37 1-16,-5 4-1 0,0 33 2 0,0 0-2 0,-1-32 3 16,-3 4-3-16,4 28 4 0,0 0-4 0,-2-24 4 15,2 3-4-15,0 21 6 0,0 0-6 0,0-16 6 16,0 8-6-16,0 8 5 0,0 0-5 0,0 0 6 0,0-7-6 16,0 7 4-16,0 0-4 0,7 0 4 0,13 5-4 0,-20-5 4 0,0 0-4 15,30 15 4 1,0 13-4-16,-30-28 1 0,0 0-1 0,28 30 1 15,-7-3-1-15,-21-27 0 0,0 0 0 0,18 28 0 16,-6 3 0-16,-12-31-1 0,0 0 1 0,12 33 0 16,1 3 0-16,-13-36-1 0,0 0 1 15,9 38-1-15,-6 0 1 0,-3-38-2 0,0 0 2 16,4 39-2-16,-3 6 2 0,-1-45-2 0,0 0 2 0,9 39-2 16,4-11 2-16,-13-28-3 0,0 0 3 0,12 21-3 15,-3-6 3-15,-9-15-3 0,0 0 3 0,14 7-2 16,10-8 2-16,-24 1-4 0,0 0 4 0,39-14-3 15,9-23 3-15,3 1-1272 0</inkml:trace>
  <inkml:trace contextRef="#ctx0" brushRef="#br0" timeOffset="88303.71">21927 7223 1177 0,'0'0'0'0,"0"0"0"0,7 6 0 0,-7-6 27 16,0 0-27-16,9 19 27 0,3 12-27 0,-12-31 59 0,0 0-59 15,18 45 60-15,-4 12-60 0,-14-57 47 0,0 0-47 16,18 57 47-16,-4 0-47 0,-14-57 21 0,0 0-21 16,12 55 21-16,-5-10-21 0,-7-45 19 0,0 0-19 0,7 44 19 0,-7-8-19 0,0-36 17 15,0 0-17-15,2 28 17 16,1-4-17-16,-3-24 16 0,0 0-16 0,4 21 17 0,-2-9-17 0,-2-12 11 16,0 0-11-16,0 12 11 15,0-12-11-15,0 0 8 0,0 0-8 0,0 0 9 0,5-12-9 0,-5 12 7 0,0 0-7 16,5-24 8-16,6-13-8 0,-11 37 8 0,0 0-8 15,9-36 9 1,-1-4-9-16,-8 40 10 0,0 0-10 0,15-40 11 0,4 4-11 0,-19 36 13 0,0 0-13 16,23-38 14-16,5-2-14 0,-28 40 15 15,0 0-15-15,27-33 15 0,-8 18-15 0,-19 15 17 0,0 0-17 16,21 1 18-16,9 13-18 16,-30-14 17-16,0 0-17 0,32 23 18 0,-2 11-18 15,-30-34 8-15,0 0-8 0,21 40 9 0,-5 2-9 0,-16-42 4 0,0 0-4 0,9 36 4 0,-4-3-4 16,-5-33 2-16,0 0-2 15,4 31 2-15,-3-14-2 0,-1-17 1 16,0 0-1-16,0 16 1 0,0-9-1 0,0-7 0 0,0 0 0 16,0 0 1-16,0 0-1 0,0 0 0 15,0 0 0-15,-1-7 0 0,-3-2 0 0,4 9 0 16,0 0 0-16,-3-15 0 0,1-13 0 0,2 28 1 16,0 0-1-16,0-28 1 0,3 8-1 0,-3 20 2 0,0 0-2 15,13-21 3-15,11-12-3 0,-24 33 5 0,0 0-5 16,23-35 5-16,-5 11-5 0,-18 24 7 0,0 0-7 15,14-14 8-15,5 11-8 0,-19 3 9 0,0 0-9 16,25 3 10-16,5 9-10 0,-30-12 7 0,0 0-7 16,30 21 7-16,-3 7-7 0,-27-28 6 0,0 0-6 15,17 33 6-15,-6 0-6 0,-11-33 3 0,0 0-3 0,3 32 4 16,-6 3-4-16,3-35 3 0,0 0-3 0,-7 33 3 16,-2 3-3-16,9-36 1 0,0 0-1 0,-7 28 1 15,3-7-1-15,4-21 0 0,0 0 0 0,13 12 0 16,22-9 0-16,0 2-1391 0</inkml:trace>
  <inkml:trace contextRef="#ctx0" brushRef="#br0" timeOffset="88974.89">23054 7438 1244 0,'0'0'0'0,"0"0"0"0,-16-5 0 15,16 5 20-15,0 0-20 0,-17 0 21 0,-10 3-21 16,27-3 34-16,0 0-34 0,-30 11 34 0,-7 8-34 15,37-19 28-15,0 0-28 0,-37 24 28 0,7 7-28 0,30-31 8 16,0 0-8-16,-25 35 9 0,9-4-9 0,16-31 4 0,0 0-4 16,-3 27 4-16,8-1-4 0,-5-26 1 15,0 0-1-15,18 23 2 0,12-2-2 0,-30-21 0 0,0 0 0 16,30 15 1-16,-2-11-1 0,-28-4 0 0,0 0 0 16,26-2 0-16,1-3 0 15,-27 5 1-15,0 0-1 0,21-9 1 0,0-3-1 0,-21 12 4 16,0 0-4-16,20-16 4 0,-4-3-4 0,-16 19 6 15,0 0-6-15,12-17 7 0,-5-2-7 0,-7 19 12 0,0 0-12 16,2-12 13-16,-2 7-13 0,0 5 14 16,0 0-14-16,0 0 15 0,0 0-15 0,0 0 12 0,0 0-12 15,0 0 12-15,-9 15-12 0,9-15 4 16,0 0-4-16,-5 26 5 0,6 9-5 0,-1-35 0 0,0 0 0 16,13 33 1-16,13 3-1 0,-26-36 0 0,0 0 0 15,39 28 0-15,14-14 0 0,-53-14-2 0,0 0 2 16,58-2-1-16,0-17 1 0,-58 19-2 0,0 0 2 15,51-33-2-15,-13-3 2 0,-38 36-1 0,0 0 1 16,26-45-1-16,-3 0 1 0,-23 45 0 0,0 0 0 16,16-52 0-16,-7-12 0 0,-9 64 2 0,0 0-2 0,5-69 2 15,-5-8-2-15,0 77 5 0,0 0-5 0,0-72 6 16,0 16-6-16,0 56 16 0,0 0-16 0,-5-41 16 16,1 8-16-16,4 33 22 0,0 0-22 0,-5-28 23 15,5 13-23-15,0 15 25 0,0 0-25 0,-2-6 25 16,2 6-25-16,0 0 23 0,0 0-23 0,-16 16 23 0,-1 13-23 15,17-29 14-15,0 0-14 0,-22 37 15 0,-2 11-15 16,24-48 5-16,0 0-5 0,-25 61 5 0,0 11-5 16,25-72 2-16,0 0-2 0,-17 78 2 0,4-10-2 15,13-68 0-15,0 0 0 0,0 57 0 0,13-12 0 16,-13-45 0-16,0 0 0 0,17 38 0 0,15-5 0 16,-32-33-1-16,0 0 1 0,32 26 0 0,-8-7 0 15,-24-19 0-15,0 0 0 0,25 12 0 0,-2-5 0 16,-23-7 2-16,0 0-2 0,23 2 3 0,2-8-3 15,-25 6 7-15,0 0-7 0,24-12 8 0,-8-3-8 16,-16 15 17-16,0 0-17 0,20-24 17 0,4-13-17 16,1 1-1308-16</inkml:trace>
  <inkml:trace contextRef="#ctx0" brushRef="#br0" timeOffset="90104.84">24638 7291 1300 0,'0'0'0'0,"0"0"0"0,0 0 0 16,0 0 36-16,0 0-36 0,0 0 37 0,0 0-37 0,0 0 73 15,0 0-73-15,-9-7 74 0,-14 3-74 0,23 4 57 16,0 0-57-16,-32 4 58 0,-6 12-58 0,38-16 21 15,0 0-21-15,-44 32 22 0,0 20-22 0,44-52 13 16,0 0-13-16,-39 57 14 0,14-3-14 0,25-54 4 16,0 0-4-16,-14 52 4 0,10-7-4 0,4-45 2 15,0 0-2-15,6 35 2 0,6-11-2 0,-12-24 0 0,0 0 0 16,16 14 1-16,10-4-1 0,-26-10 0 16,0 0 0-16,34 3 1 0,3-9-1 15,-37 6 0-15,0 0 0 0,35-13 1 0,4-7-1 16,-39 20 1-16,0 0-1 0,33-23 2 0,-8 1-2 0,-25 22 3 0,0 0-3 15,20-25 4-15,-6-2-4 0,-14 27 6 16,0 0-6-16,10-23 6 0,-4 9-6 0,-6 14 9 16,0 0-9-16,5-8 10 0,-5 8-10 0,0 0 10 0,0 0-10 15,0 0 10-15,0 0-10 0,0 0 6 0,0 0-6 16,0 14 6-16,0 5-6 0,0-19 1 0,0 0-1 16,3 15 2-16,4-1-2 0,-7-14 0 0,0 0 0 0,8 9 0 15,-8-9 0-15,0 0-2 16,0 0 2-16,14 3-1 0,7-11 1 0,-21 8-2 15,0 0 2-15,28-25-2 0,7-14 2 0,-35 39-2 16,0 0 2-16,37-42-2 0,2-3 2 0,-39 45-3 16,0 0 3-16,41-40-2 0,1 0 2 0,-42 40-3 15,0 0 3-15,41-31-3 0,-6 9 3 0,-35 22-2 16,0 0 2-16,35-16-1 0,-1 9 1 0,-34 7-1 0,0 0 1 16,33 7 0-16,1 9 0 0,-34-16 0 0,0 0 0 0,24 33 0 15,-13 15 0-15,-11-48-1 0,0 0 1 0,2 52 0 16,-8 2 0-16,6-54-2 0,0 0 2 15,-7 48-1-15,0-5 1 0,7-43-2 0,0 0 2 0,-1 38-2 16,4-5 2-16,-3-33-3 0,0 0 3 0,9 25-3 16,3-10 3-16,-12-15-4 0,0 0 4 0,25 7-3 15,17-7 3-15,-42 0-3 0,0 0 3 0,55-9-2 16,12-6 2-16,-67 15-2 0,0 0 2 0,69-16-2 0,-7-3 2 16,-62 19-1-16,0 0 1 15,47-17-1-15,-12-2 1 0,-35 19-1 0,0 0 1 0,29-26-1 0,-5-10 1 16,-24 36-1-16,0 0 1 0,18-37-1 15,-9-3 1-15,-9 40 0 0,0 0 0 0,5-31 0 0,-5 10 0 16,0 21 0-16,0 0 0 0,-9-13 1 0,-8 6-1 0,17 7 3 0,0 0-3 16,-32 5 4-16,-14 19-4 0,46-24 5 0,0 0-5 15,-49 35 5-15,-6 3-5 0,55-38 2 0,0 0-2 16,-46 47 2-16,18-2-2 0,28-45 0 0,0 0 0 16,-9 39 1-16,20-1-1 0,-11-38 0 0,0 0 0 15,28 32 0-15,16-12 0 0,-44-20 0 0,0 0 0 0,49 7 0 16,6-10 0-16,-55 3 0 0,0 0 0 0,53-12 0 15,-2-9 0-15,-51 21-4 16,0 0 4-16,42-28-4 0,-5-1 4 0,-37 29-12 0,0 0 12 16,30-31-12-16,-3-9 12 0,-27 40-18 0,0 0 18 0,19-45-17 0,-8-7 17 15,-11 52-10-15,0 0 10 16,7-42-10-16,-2 18 10 0,-5 24-5 0,0 0 5 16,0-10-5-16,0 10 5 0,0 0-3 0,0 0 3 15,-19 34-2-15,-2 18 2 0,21-52-1 0,0 0 1 0,-23 70 0 16,2 6 0-16,21-76-2 0,0 0 2 0,-18 93-2 15,7 16 2-15,11-109-4 0,0 0 4 0,-8 106-3 0,2-18 3 0,6-88-3 16,0 0 3-16,-7 81-2 0,-5-8 2 0,12-73-5 16,0 0 5-16,-14 64-4 15,-2-14 4-15,16-50-5 0,0 0 5 0,-16 37-5 0,4-18 5 0,12-19-4 16,0 0 4-16,-18 3-3 16,-10-13 3-16,28 10-3 0,0 0 3 0,-32-18-3 0,-1-11 3 15,33 29-1-15,0 0 1 0,-30-31 0 0,0-2 0 16,30 33 1-16,0 0-1 0,-25-31 1 0,9 1-1 15,16 30 2-15,0 0-2 0,-9-24 2 0,6 2-2 16,3 22 3-16,0 0-3 0,10-30 3 0,18-15-3 16,1 0-1153-16</inkml:trace>
  <inkml:trace contextRef="#ctx0" brushRef="#br0" timeOffset="90499.25">25968 7320 1334 0,'0'0'0'0,"0"0"0"15,0 0 0-15,0 0 10 0,0 0-10 0,7-7 10 0,-7 7-10 16,0 0 13-16,0 0-13 0,14 4 14 16,-2 8-14-16,-12-12 37 0,0 0-37 0,13 22 38 0,1 11-38 15,-14-33 25-15,0 0-25 0,5 45 26 0,-10 7-26 0,5-52 20 16,0 0-20-16,-7 52 20 16,2-3-20-16,5-49 11 0,0 0-11 0,0 41 12 15,8-13-12-15,-8-28 7 0,0 0-7 0,16 21 7 0,4-6-7 0,-20-15 5 16,0 0-5-16,30 5 5 15,8-6-5-15,-38 1 7 0,0 0-7 0,48-11 7 0,10-10-7 16,-58 21 9-16,0 0-9 0,59-24 9 16,-10-9-9-16,-49 33 12 0,0 0-12 0,42-36 13 0,-8-4-13 15,-34 40 12-15,0 0-12 0,24-45 13 16,-6-2-13-16,-18 47 11 0,0 0-11 0,11-38 12 0,-6 14-12 16,-5 24 10-16,0 0-10 0,-2-12 11 0,-5 9-11 15,7 3 8-15,0 0-8 0,-12 12 9 0,-9 15-9 0,21-27 8 0,0 0-8 16,-23 42 8-16,0 5-8 15,23-47 4-15,0 0-4 0,-13 48 5 0,15-6-5 0,-2-42 3 0,0 0-3 0,14 39 4 16,13-2-4-16,-27-37 4 0,0 0-4 0,32 29 5 16,1-8-5-1,-33-21 1-15,0 0-1 0,41 12 1 0,15-5-1 0,-1-4-1275 16</inkml:trace>
  <inkml:trace contextRef="#ctx0" brushRef="#br0" timeOffset="91135.16">26670 7339 1267 0,'0'0'0'0,"0"-7"0"15,0-12 0-15,0 19 2 0,0 0-2 0,0-17 3 16,0 5-3-16,0 12 17 0,0 0-17 0,2-9 18 16,-2 9-18-16,0 0 66 0,0 0-66 0,5-7 67 15,-5 7-67-15,0 0 61 0,0 0-61 0,21 19 62 16,13 18-62-16,-34-37 53 0,0 0-53 0,33 48 54 0,-6 13-54 16,-27-61 42-16,0 0-42 0,16 57 43 15,-13-5-43-15,-3-52 24 0,0 0-24 0,-3 48 24 16,-4-6-24-16,7-42 14 0,0 0-14 0,-8 34 14 15,7-9-14-15,1-25 8 0,0 0-8 0,0 13 8 16,0-4-8-16,0-9 7 0,0 0-7 0,0 0 7 16,0 0-7-16,0 0 5 0,0 0-5 0,5-12 6 0,11-11-6 15,-16 23 5-15,0 0-5 0,19-27 6 0,1-1-6 16,-20 28 4-16,0 0-4 0,21-29 5 0,7 4-5 16,-28 25 4-16,0 0-4 0,32-27 4 0,1-10-4 15,-33 37 3-15,0 0-3 0,34-36 4 0,-4 3-4 0,-30 33 3 0,0 0-3 0,25-24 3 16,-6 12-3-1,-19 12 2-15,0 0-2 0,23 2 3 0,7 17-3 16,-30-19 2-16,0 0-2 0,26 33 2 0,-12 15-2 16,-14-48 0-16,0 0 0 0,4 52 1 0,-15-4-1 0,11-48 0 0,0 0 0 0,-17 45 0 0,-8-3 0 15,25-42 0-15,0 0 0 0,-21 34 0 0,1-9 0 16,20-25-1-16,0 0 1 16,-14 12 0-16,2-24 0 0,12 12-2 0,0 0 2 0,-7-16-1 0,9-1 1 15,-2 17-2-15,0 0 2 0,9-23-1 0,10-13 1 16,-19 36-2-16,0 0 2 0,23-42-2 0,2 3 2 15,-25 39-5-15,0 0 5 0,31-40-5 0,5-5 5 16,-36 45-14-16,0 0 14 0,38-43-13 0,5 1 13 16,-43 42-13-16,0 0 13 0,39-33-13 0,-9 12 13 0,-30 21-13 15,0 0 13-15,28-12-12 0,2 12 12 0,-30 0-5 16,0 0 5-16,35 11-4 0,-3 13 4 16,-32-24-1-16,0 0 1 0,26 35-1 0,-13 6 1 0,-13-41 0 15,0 0 0-15,5 47 0 0,-2 1 0 0,-3-48 0 16,0 0 0-1,-1 45 0-15,-3-12 0 0,4-33 0 0,0 0 0 0,-5 30 0 16,3-5 0-16,2-25 0 0,0 0 0 16,0 18 0-16,2-13 0 0,-2-5-1 0,0 0 1 0,0 0 0 15,10-9 0-15,-10 9-3 0,0 0 3 0,18-26-3 16,14-17 3-16,0-2-1295 0</inkml:trace>
  <inkml:trace contextRef="#ctx0" brushRef="#br0" timeOffset="92032.34">27691 7272 1076 0,'0'0'0'0,"0"0"0"0,9-16 0 15,-9 16 27-15,0 0-27 0,7-8 27 0,-7 8-27 16,0 0 56-16,0 0-56 0,9-4 57 0,-5 15-57 0,-4-11 42 16,0 0-42-16,5 22 42 0,4 14-42 0,-9-36 21 15,0 0-21-15,12 44 22 0,6 8-22 0,-18-52 15 0,0 0-15 16,26 45 16-16,8-4-16 0,-34-41 7 0,0 0-7 16,33 31 8-16,-1-15-8 0,-32-16 8 15,0 0-8-15,33 3 8 0,11-3-8 0,-44 0 9 16,0 0-9-16,46-7 10 0,-2-10-10 0,-44 17 9 0,0 0-9 15,37-24 9-15,-7-13-9 0,-30 37 6 0,0 0-6 16,18-43 7-16,-14-9-7 0,-4 52 6 16,0 0-6-16,-11-48 7 0,-10 10-7 0,21 38 7 15,0 0-7-15,-28-28 8 0,-9 16-8 0,37 12 8 0,0 0-8 16,-39 2 8-16,-2 13-8 0,41-15 3 0,0 0-3 16,-40 31 4-16,1 18-4 0,39-49 2 0,0 0-2 15,-37 52 2-15,3 5-2 0,34-57 0 0,0 0 0 16,-19 48 1-16,17 1-1 0,2-49 0 0,0 0 0 0,11 38 1 15,12-7-1-15,-23-31 0 0,0 0 0 16,33 21 1-16,9-6-1 0,-42-15 1 0,0 0-1 16,46 4 2-16,4-13-2 0,-50 9 1 0,0 0-1 0,51-19 2 15,0-5-2-15,-51 24 1 0,0 0-1 0,49-31 2 16,-4-7-2-16,-45 38 3 0,0 0-3 0,40-47 4 16,-6-7-4-16,-34 54 4 0,0 0-4 0,28-60 5 0,-3 6-5 15,-25 54 5-15,0 0-5 0,19-40 6 0,-8 20-6 16,-11 20 8-16,0 0-8 0,7-13 9 0,-2 6-9 15,-5 7 9-15,0 0-9 0,0 0 10 0,12 4-10 0,-12-4 8 16,0 0-8-16,2 21 8 0,-6 27-8 16,4-48 4-16,0 0-4 0,-5 64 4 0,-4 5-4 15,9-69 1-15,0 0-1 0,-7 64 2 0,7-12-2 16,0-52 0-16,0 0 0 0,6 42 1 0,1-13-1 16,-7-29 0-16,0 0 0 0,7 19 0 0,-2-12 0 0,-5-7 0 15,0 0 0-15,19 0 0 0,22-7 0 0,-41 7 0 16,0 0 0-16,46-8 0 0,-7-8 0 0,-39 16 0 15,0 0 0-15,31-15 0 0,-1-1 0 0,-30 16 1 16,0 0-1-16,25-14 2 0,-6 4-2 0,-19 10 2 16,0 0-2-16,15-5 3 0,-7-2-3 0,-8 7 3 0,0 0-3 15,9-2 4-15,4 2-4 0,-13 0 3 16,0 0-3-16,22 9 4 0,8 11-4 0,-30-20 3 0,0 0-3 16,34 28 3-16,-2 3-3 0,-32-31 1 0,0 0-1 15,31 30 1-15,3-10-1 0,-34-20 0 16,0 0 0-16,42 16 1 0,13-13-1 0,-55-3 0 0,0 0 0 0,60-3 0 15,3-9 0-15,-63 12 0 0,0 0 0 0,64-24 0 16,-4-8 0-16,-60 32 1 0,0 0-1 16,53-38 2-16,-9-7-2 0,-44 45 2 0,0 0-2 0,35-55 2 15,-5-23-2-15,-30 78 2 0,0 0-2 0,20-80 3 16,-15 1-3-16,-5 79 2 0,0 0-2 0,-4-73 3 16,-10-1-3-16,14 74 2 0,0 0-2 0,-19-64 3 0,-4 12-3 15,23 52 2-15,0 0-2 0,-23-30 2 16,2 27-2-16,21 3 0 0,0 0 0 0,-20 17 0 0,1 21 0 15,19-38-1-15,0 0 1 0,-12 49 0 0,6 4 0 16,6-53-1-16,0 0 1 0,2 66 0 0,9 14 0 16,-11-80-1-16,0 0 1 0,19 88 0 0,8-3 0 0,-27-85-1 0,0 0 1 0,33 76 0 15,8-15 0-15,-41-61 0 0,0 0 0 0,42 50 0 16,-1-7 0-16,-41-43 0 0,0 0 0 0,31 26 0 0,-11-12 0 31,-20-14 2-31,0 0-2 0,9 8 2 0,-9-8-2 0,0 0-1213 0</inkml:trace>
  <inkml:trace contextRef="#ctx0" brushRef="#br0" timeOffset="92436.89">29127 7396 1065 0,'0'0'0'0,"0"0"0"0,-9-8 0 0,9 8 21 0,0 0-21 15,-7-7 22-15,7 7-22 0,0 0 46 0,0 0-46 16,0 0 47-16,6-7-47 0,-6 7 43 0,0 0-43 0,21-5 44 16,30-2-44-16,-51 7 38 0,0 0-38 15,60-2 38-15,5 2-38 0,-65 0 34 0,0 0-34 16,72-3 34-16,6-3-34 0,-78 6 25 0,0 0-25 15,67-7 26-15,-19-5-26 0,-48 12 22 0,0 0-22 16,37-17 22-16,0 2-22 0,-37 15 19 0,0 0-19 0,30-16 20 16,-14 7-20-16,-16 9 14 0,0 0-14 0,8-3 14 31,-8 3-14-31,0 0 6 0,0 0-6 0,9-4 7 0,-9 4-7 0,0 0 3 0,0 0-3 0,-2 12 4 16,-5 20-4-16,7-32 0 0,0 0 0 0,-5 41 1 15,2 11-1-15,3-52-1 16,0 0 1-16,3 52 0 0,8-2 0 0,-11-50-3 15,0 0 3-15,17 47-2 0,10-6 2 16,-27-41-3-16,0 0 3 0,30 40-3 0,3 2 3 16,-33-42-3-16,0 0 3 0,30 40-3 0,-9-1 3 15,-21-39-5-15,0 0 5 0,15 37-5 0,-10-10 5 16,-5-27-7-16,0 0 7 0,-7 21-6 0,-14-9 6 16,21-12-8-16,0 0 8 0,-32 4-7 0,-9-13 7 0,41 9-8 0,0 0 8 0,-40-15-8 0,1-5 8 0,39 20-8 15,0 0 8-15,-35-20-8 0,1-5 8 0,34 25-8 16,0 0 8-16,-26-24-8 0,12 5 8 0,-1 2-1074 15</inkml:trace>
  <inkml:trace contextRef="#ctx0" brushRef="#br0" timeOffset="92969.73">30090 7049 404 0,'0'0'0'0,"0"0"0"0,7-4 0 0,-7 4 71 15,0 0-71 1,0 0 72-16,4-7-72 0,-4 7 105 0,0 0-105 0,7-2 106 0,10 4-106 0,-17-2 44 0,0 0-44 15,30 9 45-15,13 10-45 0,-43-19 34 16,0 0-34-16,49 24 34 0,2 4-34 0,-51-28 22 16,0 0-22-16,55 33 23 0,1 6-23 0,-56-39 39 0,0 0-39 15,52 45 39-15,-10 20-39 0,-42-65 50 0,0 0-50 16,30 69 51-16,-12 9-51 0,-18-78 47 16,0 0-47-1,7 79 48-15,-11-3-48 0,4-76 42 0,0 0-42 0,-16 85 43 0,-14 17-43 0,30-102 35 0,0 0-35 16,-42 104 35-16,-13-16-35 0,55-88 18 0,0 0-18 15,-54 87 19-15,8-6-19 0,46-81 12 0,0 0-12 0,-34 47 13 16,17-51-13-16,-1-2-1029 0</inkml:trace>
  <inkml:trace contextRef="#ctx0" brushRef="#br0" timeOffset="93692.96">31281 7147 908 0,'0'0'0'0,"0"0"0"0,0 0 0 0,0 0 24 0,0 0-24 15,9 4 24-15,1 1-24 0,-10-5 44 0,0 0-44 16,9 7 45-16,-2-2-45 0,-7-5 35 0,0 0-35 16,4 7 35-16,-4 5-35 0,0-12 19 15,0 0-19-15,-6 12 20 0,-8-5-20 0,14-7 10 0,0 0-10 16,-19 9 11-16,-4-8-11 0,23-1 3 0,0 0-3 15,-20 2 3-15,6 0-3 0,14-2 0 0,0 0 0 0,-8 3 0 16,8-3 0-16,0 0 1 0,0 0-1 0,-8 0 1 16,8 0-1-16,0 0 4 0,0 0-4 0,0 0 5 15,11-8-5-15,-11 8 7 0,0 0-7 0,9-11 8 16,0 6-8-16,-9 5 20 0,0 0-20 0,9-9 21 16,-2 1-21-16,-7 8 29 0,0 0-29 0,0 0 29 15,12-7-29-15,-12 7 24 0,0 0-24 0,9 0 24 16,5 9-24-16,-14-9 14 0,0 0-14 0,19 19 14 15,8 5-14-15,-3 4-977 0</inkml:trace>
  <inkml:trace contextRef="#ctx0" brushRef="#br0" timeOffset="96593.85">31357 7203 169 0,'0'0'0'0,"14"0"0"0,18 3 0 16,-32-3 7-16,0 0-7 0,31 2 7 0,-10-2-7 15,-21 0 13-15,0 0-13 0,30-5 13 0,20-4-13 0,-50 9 23 16,0 0-23-16,44-12 23 0,-19 1-23 16,-25 11 23-16,0 0-23 0,12-5 23 0,-1-3-23 0,-11 8 28 0,0 0-28 15,3-11 29-15,-8-6-29 0,5 17 27 0,0 0-27 0,-13-16 28 16,-10 8-28-16,23 8 24 15,0 0-24-15,-28 0 24 0,-2 1-24 0,30-1 13 16,0 0-13-16,-31 7 14 0,-1 0-14 16,32-7 8-16,0 0-8 0,-27 12 8 0,10 6-8 0,17-18 4 15,0 0-4-15,-4 20 5 0,18 12-5 0,-14-32 3 16,0 0-3-16,27 36 4 0,10 14-4 0,-37-50 2 16,0 0-2-16,47 55 3 0,13-1-3 0,-60-54 7 15,0 0-7-15,60 49 7 0,-1-13-7 0,-59-36 13 16,0 0-13-16,45 26 14 0,-18-12-14 0,-27-14 17 15,0 0-17-15,10 7 18 0,-10-7-18 0,0 0 12 16,0 0-12-16,-30 0 13 0,-14-12-13 0,44 12 8 0,0 0-8 16,-53-21 8-16,-7-5-8 0,60 26 2 15,0 0-2-15,-56-26 2 0,3-5-2 0,53 31 2 16,0 0-2-16,-48-30 3 0,6-1-3 0,42 31 3 0,0 0-3 16,-35-24 3-16,8 7-3 0,27 17 2 0,0 0-2 0,-15-11 3 15,15 11-3-15,0 0 9 0,0 0-9 0,-4-5 10 16,11 5-10-16,-7 0 16 0,0 0-16 0,25 0 16 15,29 4-16-15,-54-4 27 0,0 0-27 0,55 3 27 16,-18-1-27-16,-37-2 33 0,0 0-33 0,28 0 34 16,-1 0-34-16,-27 0 31 0,0 0-31 0,19 0 32 0,-8 0-32 15,-11 0 24-15,0 0-24 0,0 0 24 0,7-9-24 16,-7 9 19-16,0 0-19 0,-5-9 19 0,-10 1-19 16,15 8 13-16,0 0-13 0,-15-7 14 0,2 7-14 15,13 0 5-15,0 0-5 0,-7 3 6 0,7 6-6 16,0-9 2-16,0 0-2 0,32 16 2 0,44 20-2 15,-76-36 0-15,0 0 0 0,114 29 0 0,36-13 0 0,2-4-709 16</inkml:trace>
  <inkml:trace contextRef="#ctx0" brushRef="#br0" timeOffset="100946.97">3007 8957 606 0,'0'0'0'15,"0"0"0"-15,0 0 0 0,0 0 41 0,0 0-41 0,0 0 42 16,0 0-42-16,0 0 91 0,0 0-91 0,0 0 92 16,0 0-92-16,0 0 76 0,0 0-76 0,0 0 76 15,0 0-76-15,0 0 56 0,0 0-56 0,0 0 56 16,0 0-56-16,0 0 37 0,0 0-37 0,0 0 38 16,0 0-38-16,0 0 28 0,0 0-28 0,0 0 29 15,0 0-29-15,0 0 26 0,0 0-26 16,0 0 26-16,0 0-26 0,0 0 27 0,0 0-27 0,0 0 27 0,0 0-27 15,0 0 26-15,0 0-26 0,0 0 26 16,0 0-26-16,0 0 33 0,0 0-33 0,0 0 34 0,0 0-34 16,0 0 36-16,0 0-36 0,0 0 37 0,0 0-37 15,0 0 35-15,0 0-35 0,0 0 35 0,0 0-35 16,0 0 34-16,0 0-34 0,0 0 35 0,0 0-35 16,0 0 30-16,0 0-30 0,0 0 31 0,0 0-31 0,0 0 28 15,0 0-28-15,0 0 29 0,0 0-29 0,0 0 24 16,0 0-24-16,0 0 24 0,0 0-24 0,0 0 18 15,0 0-18-15,0 0 19 0,0 0-19 0,0 0 12 16,0 0-12-16,0 0 12 0,0 0-12 0,0 0 8 0,0 0-8 16,0 0 9-16,0 0-9 0,0 0 5 0,0 0-5 15,0 0 6-15,0 0-6 0,0 0 2 0,0 0-2 16,0 0 2-16,0 0-2 0,0 0 0 0,0 0 0 16,0 0 1-16,0 0-1 0,0 0 0 0,0 0 0 0,0 0 0 15,0 0 0-15,0 0 0 0,0 0 0 0,0 0 0 16,0 0 0-16,0 0 0 0,0 0 0 0,0 0 0 15,0 0 0-15,0 0 0 0,0 0 0 0,0 0 0 16,0 0 0-16,0 0 0 0,0 0 0 0,0 0 0 16,0 0 0-16,0 0 0 0,0 0 0 0,0 0 0 15,0 0 0-15,0 0 0 0,0 0 0 0,0 0 0 16,0 0 0-16,0 0 0 0,0 0 0 0,0 0 1 16,0 0-1-16,0 0 0 0,0 0 0 0,0 0 0 0,0 0 0 15,0 0 0-15,0 0 0 0,0 0 0 0,0 0 0 16,0 0-1-16,0 0 1 0,20 12 0 15,-17-1 0-15,3 1-1414 0</inkml:trace>
  <inkml:trace contextRef="#ctx0" brushRef="#br0" timeOffset="101658.4">3189 8980 628 0,'0'0'0'0,"0"0"0"16,0 0 0-16,0 0 31 0,0 0-31 0,0 0 31 16,0 0-31-16,0 0 46 0,0 0-46 0,0 0 47 15,0 0-47-15,0 0 28 0,0 0-28 0,0 0 29 16,0 0-29-16,0 0 13 0,0 0-13 0,4-9 14 15,-4 9-14-15,0 0 8 0,0 0-8 0,0 0 9 16,0 0-9-16,0 0 6 0,0 0-6 0,-4-7 6 16,4 7-6-16,0 0 13 0,0 0-13 0,0 0 13 15,-5-3-13-15,5 3 25 0,0 0-25 0,0 0 26 16,0 0-26-16,0 0 42 0,0 0-42 0,0 0 42 0,-9-5-42 16,9 5 51-16,0 0-51 0,0 0 51 0,0 0-51 15,0 0 44-15,0 0-44 0,0 0 45 0,-9-4-45 16,9 4 39-16,0 0-39 0,0 0 40 0,-5 0-40 15,5 0 33-15,0 0-33 0,0 0 33 0,-7-3-33 16,7 3 29-16,0 0-29 0,0 0 30 0,-9-2-30 16,9 2 24-16,0 0-24 0,0 0 25 0,0 0-25 15,0 0 21-15,0 0-21 0,0 0 22 0,-5 0-22 0,5 0 17 16,0 0-17-16,0 0 17 0,0 0-17 0,0 0 14 16,0 0-14-16,0 0 15 0,0 0-15 0,0 0 12 15,0 0-12-15,0 0 13 0,0 0-13 0,0 0 13 16,0 0-13-16,0 0 13 0,0 0-13 0,0 0 11 15,0 0-11-15,0 0 12 0,0 0-12 0,0 0 14 0,0 0-14 16,0 0 15-16,0 0-15 0,0 0 15 0,0 0-15 16,0 0 15-16,-9 22-15 0,9-22 15 0,0 0-15 0,-5 39 16 15,-4 19-16-15,9-58 14 0,0 0-14 16,-5 68 14-16,1 1-14 0,4-69 12 0,0 0-12 16,0 68 13-16,-4-15-13 0,4-53 11 0,0 0-11 0,-1 49 11 15,-3-6-11-15,4-43 10 0,0 0-10 16,0 40 10-16,-3-4-10 0,3-36 9 0,0 0-9 15,0 30 10-15,3-6-10 0,-3-24 9 0,0 0-9 0,4 12 10 16,-4-12-10-16,0 0 9 0,0 0-9 0,0 7 9 16,0-7-9-16,0 0 8 15,0 0-8-15,-4-7 9 0,4-9-9 0,0 16 7 16,0 0-7-16,-5-17 7 0,-2-2-7 0,7 19 7 16,0 0-7-16,-11-24 7 0,-6-4-7 0,2 2-1416 15</inkml:trace>
  <inkml:trace contextRef="#ctx0" brushRef="#br0" timeOffset="102244.77">3145 8680 852 0,'0'0'0'0,"0"0"0"16,0 0 0-16,0 0 37 0,0 0-37 0,0 0 38 15,0 0-38-15,0 0 55 0,0 0-55 0,0 0 56 16,0-6-56-16,0 6 25 0,0 0-25 0,-2-9 26 0,-1-1-26 16,3 10 13-16,0 0-13 0,-9-9 13 0,0 0-13 15,9 9 6-15,0 0-6 0,-14-12 6 0,-12 3-6 16,26 9 7-16,0 0-7 0,-32-3 8 0,-4 6-8 0,36-3 20 16,0 0-20-16,-40 9 21 0,-6 15-21 15,46-24 31-15,0 0-31 0,-42 30 32 0,1 10-32 0,41-40 37 16,0 0-37-16,-35 45 38 0,3 3-38 15,32-48 36-15,0 0-36 0,-35 52 37 0,3 0-37 16,32-52 29-16,0 0-29 0,-28 60 30 0,7 13-30 16,21-73 24-16,0 0-24 0,-11 80 25 0,8 3-25 15,3-83 19-15,0 0-19 0,3 83 19 0,15-7-19 16,-18-76 15-16,0 0-15 0,23 71 16 0,8 3-16 0,-31-74 13 16,0 0-13-16,41 73 13 0,1-7-13 0,-42-66 13 15,0 0-13-15,53 53 14 0,7-13-14 0,-60-40 12 16,0 0-12-16,67 30 12 0,2-8-12 0,-69-22 13 15,0 0-13-15,71 14 13 0,-8-11-13 0,-63-3 13 16,0 0-13-16,58-5 14 0,1-10-14 0,-59 15 16 0,0 0-16 16,54-26 16-16,1-14-16 0,-55 40 14 15,0 0-14-15,49-55 15 0,-8-15-15 0,-41 70 19 16,0 0-19-16,37-81 19 0,-11 5-19 0,-26 76 23 0,0 0-23 16,14-78 23-16,-10-7-23 0,-4 85 26 0,0 0-26 15,-4-86 27-15,-4 1-27 0,8 85 26 0,0 0-26 0,-20-78 27 16,-12 9-27-16,32 69 23 0,0 0-23 0,-40-64 24 15,-8 3-24-15,48 61 21 0,0 0-21 0,-42-48 21 16,10 20-21-16,32 28 19 0,0 0-19 0,-32-5 19 16,-17 22-19-16,49-17 14 0,0 0-14 0,-39 31 14 15,25 11-14-15,0 1-1521 0</inkml:trace>
  <inkml:trace contextRef="#ctx0" brushRef="#br0" timeOffset="103097.43">4173 9001 796 0,'0'0'0'0,"0"0"0"16,0 0 0-16,0 0 31 0,0 0-31 0,0 0 32 15,9-25-32-15,-9 25 80 0,0 0-80 0,5-8 80 16,1-4-80-16,-6 12 86 0,0 0-86 0,3-11 86 15,-3 11-86-15,0 0 61 0,0 0-61 0,0 0 61 0,4-5-61 16,-4 5 37-16,0 0-37 0,0 0 38 16,0 12-38-16,0-12 26 0,0 0-26 0,0 31 26 0,0 23-26 15,0-54 19-15,0 0-19 0,0 69 20 0,2 13-20 16,-2-82 15-16,0 0-15 0,3 79 15 0,-3-13-15 16,0-66 9-16,0 0-9 0,4 59 10 0,-3-14-10 15,-1-45 8-15,0 0-8 0,0 45 9 0,0-5-9 16,0-40 6-16,0 0-6 0,0 29 7 0,0-15-7 0,0-14 4 15,0 0-4-15,0 0 5 0,0 0-5 0,0 0 3 16,0 0-3-16,0-16 4 0,22-18-4 0,-3-1-1121 16</inkml:trace>
  <inkml:trace contextRef="#ctx0" brushRef="#br0" timeOffset="103574.48">4143 8888 1054 0,'0'0'0'15,"0"0"0"-15,0 7 0 0,0-7 7 0,0 0-7 16,7 12 7-16,2 2-7 0,-9-14 18 0,0 0-18 0,18 23 18 16,1 1-18-16,-19-24 28 0,0 0-28 0,27 33 28 0,10 15-28 15,-37-48 24-15,0 0-24 0,40 54 24 0,4 8-24 16,-44-62 28-16,0 0-28 0,41 62 29 16,-4-6-29-16,-37-56 31 0,0 0-31 0,28 45 31 0,-1-2-31 15,-27-43 26-15,0 0-26 0,23 36 27 16,-2-3-27-16,-21-33 23 0,0 0-23 0,17 21 23 15,-1-5-23-15,-16-16 20 0,0 0-20 0,18 3 21 0,0-6-21 16,-18 3 18-16,0 0-18 0,17-16 19 16,1-12-19-16,-18 28 16 0,0 0-16 0,11-33 16 15,-8-10-16-15,-3 43 6 0,0 0-6 0,0-50 6 16,-5-14-6-16,5 64 1 0,0 0-1 0,-4-69 2 16,-1-4-2-16,5 73 0 0,0 0 0 0,-9-73 0 15,4 9 0-15,5 64 0 0,0 0 0 0,-7-60 0 16,1 3 0-16,6 57-2 0,0 0 2 0,-8-52-1 0,2 7 1 0,6 45-2 15,0 0 2-15,-5-35-2 0,2 18 2 16,3 17-1-16,0 0 1 0,0 0-1 0,0 0 1 16,0 0-1-16,0 0 1 0,-9 19 0 0,3 26 0 15,6-45-1-15,0 0 1 0,-3 50 0 0,-1 5 0 16,4-55 0-16,0 0 0 0,4 61 0 0,-1 12 0 0,-3-73 0 16,0 0 0-16,6 72 0 0,3 1 0 0,-9-73 0 0,0 0 0 0,14 64 0 15,3-10 0-15,-17-54 0 0,0 0 0 0,18 46 0 16,-7-11 0-16,-11-35 0 0,0 0 0 0,17 24 0 15,6-10 0-15,2 0-1095 16</inkml:trace>
  <inkml:trace contextRef="#ctx0" brushRef="#br0" timeOffset="103932.58">4807 9276 852 0,'0'0'0'0,"3"-5"0"16,2-11 0-16,-5 16 0 0,0 0 0 0,4-21 1 15,1-6-1-15,-5 27 8 0,0 0-8 0,0-25 9 16,0 5-9-16,0 20 14 0,0 0-14 0,0-13 14 0,4 1-14 0,-4 12 22 15,0 0-22-15,0-7 23 0,0 7-23 0,0 0 29 16,0 0-29-16,-9 0 30 16,0 9-30-16,9-9 32 0,0 0-32 0,-14 23 32 0,-9 22-32 0,23-45 33 15,0 0-33-15,-21 45 33 16,7-2-33-16,14-43 27 0,0 0-27 0,-9 36 28 16,13 1-28-16,-4-37 23 0,0 0-23 0,10 32 24 15,8 1-24-15,-18-33 16 0,0 0-16 0,26 33 17 0,6 2-17 16,-32-35 10-16,0 0-10 0,37 24 10 0,0-10-10 15,-37-14 5-15,0 0-5 0,35 2 5 0,-3-13-5 16,-32 11 3-16,0 0-3 0,30-21 4 0,-7-8-4 16,-23 29 11-16,0 0-11 0,18-36 11 0,-8-2-11 15,-10 38 22-15,0 0-22 0,4-37 22 0,-8 1-22 16,4 36 36-16,0 0-36 0,-14-38 36 0,-4-5-36 16,18 43 40-16,0 0-40 0,-19-42 41 0,7 9-41 0,12 33 35 15,0 0-35-15,-14-19 35 0,5 7-35 0,9 12 28 16,0 0-28-16,-6-9 29 0,6 9-29 0,0 0-1178 0</inkml:trace>
  <inkml:trace contextRef="#ctx0" brushRef="#br0" timeOffset="106400.37">5687 9359 494 0,'0'0'0'0,"0"0"0"15,0 0 0-15,0 0 7 0,0 0-7 0,0 0 7 0,0 0-7 16,0 0 21-16,0 0-21 0,0 0 21 0,0 0-21 16,0 0 28-16,0 0-28 0,0 0 29 0,0 0-29 15,0 0 34-15,0 0-34 0,0 0 35 0,0 0-35 16,0 0 23-16,0 0-23 0,0 0 24 0,0 0-24 16,0 0 25-16,0 0-25 0,3 17 26 0,-3-17-26 0,0 0 30 15,0 0-30-15,0 0 30 0,0 0-30 0,0 0 36 16,0 0-36-16,0 7 37 0,0-7-37 0,0 0 45 15,0 0-45-15,0 0 45 0,0 0-45 0,0 0 41 16,0 0-41-16,0 9 41 0,0-9-41 0,0 0 44 0,0 0-44 16,9 0 44-16,0-7-44 0,-9 7 49 0,0 0-49 15,19-9 49-15,8-10-49 0,-27 19 59 0,0 0-59 16,32-22 60-16,-10-4-60 0,-22 26 54 16,0 0-54-16,18-30 55 0,-4-11-55 0,-14 41 56 0,0 0-56 15,9-40 56-15,-5 7-56 0,-4 33 45 16,0 0-45-16,-4-26 46 0,1 0-46 0,3 26 36 0,0 0-36 15,-6-24 37-15,1 12-37 0,5 12 28 0,0 0-28 0,-4-11 29 16,3 6-29-16,1 5 21 0,0 0-21 0,0 0 22 16,-7-7-22-16,7 7 17 0,0 0-17 0,0 0 17 15,-6-1-17-15,6 1 12 0,0 0-12 0,0 0 12 16,-9 0-12-16,9 0 9 0,0 0-9 0,-3 12 9 16,-2 12-9-16,5-24 3 0,0 0-3 0,-4 33 4 15,11 3-4-15,-7-36 0 0,0 0 0 0,14 40 1 0,9-4-1 16,-23-36 0-16,0 0 0 0,23 33 0 0,4-9 0 15,-27-24-1-15,0 0 1 0,23 18-1 0,-2-3 1 16,-21-15-2-16,0 0 2 0,19 16-1 0,2-8 1 16,-21-8-2-16,0 0 2 0,20 9-2 0,-8 2 2 15,-12-11-2-15,0 0 2 0,9 12-1 0,-9 0 1 16,0-12-2-16,0 0 2 0,-7 12-2 0,-2 9 2 0,9-21-2 16,0 0 2-16,-9 15-2 0,4-1 2 0,5-14-4 15,0 0 4-15,-5 10-3 0,-1 3 3 0,6-13-4 16,0 0 4-16,-3 8-4 0,-1-1 4 0,4-7-3 15,0 0 3-15,0 0-3 0,16 9 3 0,-16-9-2 16,0 0 2-16,20-7-2 0,11-7 2 0,-31 14-1 16,0 0 1-16,41-19 0 0,3-2 0 15,-44 21 0-15,0 0 0 0,46-27 0 0,-6 2 0 0,-40 25 0 0,0 0 0 16,36-31 0-16,-12 2 0 0,-24 29 0 0,0 0 0 16,21-37 0-16,-3-4 0 0,-18 41 0 0,0 0 0 15,14-37 0-15,-5 12 0 0,-9 25-1 0,0 0 1 16,5-18 0-16,1 11 0 15,-6 7-2-15,0 0 2 0,0 0-1 0,12 16 1 0,-12-16-3 0,0 0 3 0,5 21-3 16,4 10 3-16,-9-31-6 0,0 0 6 0,9 27-5 16,5-1 5-16,-14-26-10 0,0 0 10 0,18 23-9 15,3-6 9-15,-21-17-17 16,0 0 17-16,23 12-17 0,0-5 17 0,-23-7-21 16,0 0 21-16,23 0-20 0,0-3 20 0,-23 3-16 15,0 0 16-15,26-9-16 0,0-6 16 0,-26 15-9 16,0 0 9-16,25-18-9 0,-4-1 9 0,-21 19-4 0,0 0 4 15,14-27-4-15,-14-3 4 0,0 30-2 0,0 0 2 0,-5-33-1 0,-9 6 1 16,14 27-1-16,0 0 1 0,-25-25-1 0,-6 1 1 16,31 24-1-16,0 0 1 15,-37-15 0-15,0 11 0 0,37 4 0 0,0 0 0 0,-45 10 0 16,0 13 0-16,45-23-4 0,0 0 4 0,-37 35-3 16,10 10 3-16,27-45-10 0,0 0 10 0,-18 45-10 15,13 1 10-15,5-46-18 0,0 0 18 0,5 45-18 16,8-3 18-16,-13-42-20 0,0 0 20 0,19 40-20 15,8-7 20-15,-27-33-20 0,0 0 20 0,37 31-19 0,12-2 19 16,-49-29-17-16,0 0 17 0,64 16-16 16,11-16 16-16,-75 0-14 0,0 0 14 0,75-18-14 15,-5-8 14-15,-70 26-4 0,0 0 4 0,55-32-4 0,-6-8 4 16,-49 40-4-16,0 0 4 0,44-42-3 0,-10-10 3 16,-34 52-1-16,0 0 1 0,26-62-1 0,-13-18 1 0,-13 80 0 0,0 0 0 0,5-78 0 15,-10 8 0-15,5 70 0 0,0 0 0 16,-13-61 0-16,-1 9 0 15,14 52 0-15,0 0 0 0,-14-38 1 0,-4 10-1 0,18 28 2 0,0 0-2 0,-8-20 2 16,2 11-2-16,6 9 4 0,0 0-4 0,-12 2 5 16,-6 8-5-16,18-10 7 0,0 0-7 0,-23 21 8 15,-3 15-8-15,26-36 10 0,0 0-10 0,-20 40 10 16,8 8-10-16,12-48 10 0,0 0-10 0,-5 61 10 16,5 17-10-16,0-78 11 0,0 0-11 0,0 78 12 15,9-7-12-15,-9-71 12 0,0 0-12 0,8 60 13 16,7-10-13-16,-15-50 11 0,0 0-11 0,17 44 12 15,6-5-12-15,-23-39 14 0,0 0-14 0,27 37 15 0,1-10-15 16,-28-27 15-16,0 0-15 0,32 21 16 0,3-12-16 16,-35-9 15-16,0 0-15 0,42-9 16 0,6-10-16 15,-48 19 4-15,0 0-4 0,46-26 4 0,-2-5-4 16,-44 31 5-16,0 0-5 0,40-45 6 0,-17-7-6 16,0-5-1259-16</inkml:trace>
  <inkml:trace contextRef="#ctx0" brushRef="#br0" timeOffset="107197.62">6784 9255 1558 0,'0'0'0'0,"0"0"0"15,12 7 0-15,-12-7 33 0,0 0-33 0,23 5 33 16,18-10-33-16,-41 5 89 0,0 0-89 0,54-7 89 16,10-5-89-16,-64 12 69 0,0 0-69 0,67-19 69 15,-4-2-69-15,-63 21 19 0,0 0-19 0,59-21 20 16,-19-3-20-16,-40 24 22 0,0 0-22 0,28-15 22 15,-5 2-22-15,-23 13 8 0,0 0-8 0,15-5 9 16,-8 5-9-16,-7 0 3 0,0 0-3 0,1 9 3 0,6 12-3 16,-7-21 0-16,0 0 0 0,6 31 1 0,3 7-1 15,-9-38 0-15,0 0 0 0,5 43 0 16,4-7 0-16,-9-36-2 0,0 0 2 0,12 28-1 0,7-4 1 16,-19-24-4-16,0 0 4 0,22 16-4 0,2-2 4 15,-24-14-4-15,0 0 4 0,30 8-4 0,7-1 4 16,-37-7-5-16,0 0 5 0,36-3-5 0,4-6 5 15,-40 9-5-15,0 0 5 0,32-12-4 0,-9 0 4 16,-23 12-4-16,0 0 4 0,17-19-4 0,-2-3 4 16,-15 22-2-16,0 0 2 0,8-26-1 0,-4-4 1 15,-4 30-1-15,0 0 1 0,5-24 0 0,-3 3 0 0,-2 21 0 16,0 0 0-16,3-15 0 0,-3 15 0 0,0 0 0 16,0 0 0-16,0 0 0 0,9 20 0 0,-9-20 0 15,0 0 0-15,6 28 0 0,1 3 0 0,-7-31-3 16,0 0 3-16,8 33-2 0,3-5 2 0,-11-28-6 15,0 0 6-15,18 22-6 0,-1-3 6 0,-17-19-8 16,0 0 8-16,20 12-7 0,1-8 7 0,-21-4-9 16,0 0 9-16,26-4-8 0,-1-4 8 0,-25 8-6 0,0 0 6 15,26-16-6-15,-4-5 6 16,-22 21-5-16,0 0 5 0,16-24-4 0,-8-4 4 16,-8 28-2-16,0 0 2 0,4-36-1 0,-13-7 1 15,9 43 0-15,0 0 0 0,-14-47 0 0,-4-1 0 16,18 48 0-16,0 0 0 0,-17-44 0 0,3 20 0 15,14 24 1-15,0 0-1 0,-13-17 1 0,3 10-1 16,10 7 1-16,0 0-1 0,-9-7 2 0,9 7-2 16,0 0 0-16,0 0 0 0,0 0 0 0,-9 10 0 0,9-10 0 15,0 0 0-15,0 21 0 0,12 16 0 0,-12-37-2 16,0 0 2-16,20 39-1 0,15-2 1 0,-35-37-3 16,0 0 3-16,41 36-2 0,4-3 2 0,-45-33-2 15,0 0 2-15,45 28-2 0,-5-4 2 0,-40-24-2 16,0 0 2-16,32 21-2 0,-9 3 2 0,-23-24-1 15,0 0 1-15,17 19-1 0,-2 2 1 0,-15-21-2 16,0 0 2-16,5 17-1 0,-2 2 1 0,-3-19-2 16,0 0 2-16,0 17-1 0,0 2 1 0,0-19-3 0,0 0 3 0,6 12-2 15,-6-3 2-15,0-9-2 0,0 0 2 0,3 5-2 16,-3-5 2-16,0 0-1 0,0 0 1 0,2 7-1 0,7-7 1 0,-9 0-1 16,0 0 1-16,17-8-1 0,5-11 1 0,-22 19-1 15,0 0 1-15,24-21 0 0,-1-3 0 0,-23 24-3 16,0 0 3-16,25-28-2 0,3-10 2 0,4 0-1355 15</inkml:trace>
  <inkml:trace contextRef="#ctx0" brushRef="#br0" timeOffset="107599.26">8304 9077 1099 0,'0'0'0'0,"0"0"0"0,6-23 0 15,-6 23 11-15,0 0-11 0,0-14 11 0,3 8-11 16,-3 6 20-16,0 0-20 0,0 0 20 0,14 12-20 0,-14-12 25 16,0 0-25-16,18 27 25 0,5 22-25 15,-23-49 24-15,0 0-24 0,26 55 24 0,6 7-24 0,-32-62 25 16,0 0-25-16,28 64 26 0,-8-6-26 0,-20-58 23 0,0 0-23 0,16 55 23 15,-8 2-23-15,-8-57 26 0,0 0-26 16,2 52 26-16,-2-10-26 0,0-42 31 0,0 0-31 16,4 31 31-16,-4-16-31 0,0-15 29 0,0 0-29 0,0 0 29 15,-9 2-29-15,9-2 27 0,0 0-27 0,-9-21 28 16,-5-24-28-16,14 45 26 16,0 0-26-16,-14-52 26 0,5-3-26 0,9 55 25 0,0 0-25 0,-7-50 26 15,2-6-26-15,5 56 20 16,0 0-20-16,3-60 20 0,11-6-20 0,-14 66 18 15,0 0-18-15,23-64 19 0,7 3-19 0,-30 61 13 16,0 0-13-16,34-48 14 0,1 20-14 0,-35 28 8 0,0 0-8 16,32-12 9-16,5 16-9 0,-37-4 4 0,0 0-4 15,44 12 4-15,11 15-4 0,-55-27 3 0,0 0-3 16,53 42 3-16,-6 17-3 0,-47-59 5 0,0 0-5 16,39 62 5-16,-13-1-5 0,-26-61 8 0,0 0-8 0,18 55 9 15,-7-10-9-15,-11-45 10 0,0 0-10 0,8 36 11 16,-4-11-11-16,-4-25 9 0,0 0-9 0,0 24 10 15,-4-3-10-15,4-21 9 0,0 0-9 0,4 15 9 16,12-10-9-16,-16-5 7 0,0 0-7 0,30-8 8 16,21-18-8-16,2 0-1381 0</inkml:trace>
  <inkml:trace contextRef="#ctx0" brushRef="#br0" timeOffset="107871.66">9747 8689 1323 0,'0'0'0'0,"2"12"0"0,3 16 0 0,-5-28 10 0,0 0-10 0,2 41 10 15,-4 3-10-15,2-44 25 0,0 0-25 16,-5 46 26-16,3 3-26 0,2-49 49 0,0 0-49 0,-2 52 49 0,2 12-49 16,0-64 34-16,0 0-34 15,0 67 35-15,9 11-35 0,-9-78 36 0,0 0-36 16,14 73 36-16,13-16-36 0,-27-57 35 0,0 0-35 15,28 52 35-15,7-9-35 0,-35-43 37 16,0 0-37-16,32 37 37 0,-5-8-37 0,-27-29 22 16,0 0-22-16,19 16 22 0,-1-8-22 0,-18-8 15 15,0 0-15-15,14 0 16 0,7-12-16 0,2 0-1329 0</inkml:trace>
  <inkml:trace contextRef="#ctx0" brushRef="#br0" timeOffset="109153.4">9551 9191 1535 0,'0'0'0'0,"0"0"0"16,0 0 0-16,0 0 22 0,0 0-22 0,6-9 22 0,11 1-22 16,-17 8 69-16,0 0-69 0,27-12 69 0,17 1-69 15,-44 11 61-15,0 0-61 0,55-5 62 0,8-2-62 16,-63 7 37-16,0 0-37 0,64-2 38 0,-10 8-38 0,-54-6 33 0,0 0-33 16,44 12 34-16,-3 7-34 15,-41-19 17-15,0 0-17 0,33 26 18 0,-3 5-18 0,-30-31 11 16,0 0-11-16,25 33 11 0,7-2-11 0,-32-31 7 15,0 0-7-15,39 24 8 0,1-3-8 16,-40-21 5-16,0 0-5 0,36 15 6 0,1-6-6 0,-37-9 4 16,0 0-4-16,35 4 5 0,-2-8-5 15,-33 4 3-15,0 0-3 0,30-12 4 0,-7-9-4 16,-23 21 3-16,0 0-3 0,18-31 3 0,-2-7-3 0,-16 38 2 0,0 0-2 0,12-43 3 16,-3-2-3-16,-9 45 1 0,0 0-1 0,9-49 2 15,-7 4-2-15,-2 45 2 0,0 0-2 0,1-34 2 0,-1 16-2 16,0 18 1-16,0 0-1 0,0-7 2 0,0 7-2 15,0 0 0-15,0 0 0 0,-1 16 1 0,-10 29-1 16,11-45 0-16,0 0 0 0,-12 64 0 0,5 14 0 16,7-78-1-16,0 0 1 0,-4 95 0 0,-5 5 0 15,9-100-3-15,0 0 3 0,-5 109-3 0,1 0 3 16,4-109-7-16,0 0 7 0,-5 99-7 0,2-16 7 16,3-83-12-16,0 0 12 0,-6 75-11 0,-1-3 11 15,7-72-12-15,0 0 12 0,-7 61-12 0,-2-21 12 0,9-40-10 16,0 0 10-16,-21 20-10 0,-12-9 10 0,33-11-10 15,0 0 10-15,-44-2-9 0,-11-12 9 0,55 14-4 16,0 0 4-16,-55-26-4 0,11-12 4 0,44 38-1 16,0 0 1-16,-32-41-1 0,15 1 1 0,17 40 0 15,0 0 0-15,0-43 0 0,21-9 0 0,-21 52 3 0,0 0-3 16,42-64 3-16,25-18-3 0,-67 82 5 0,0 0-5 16,81-86 5-16,9-8-5 0,-90 94 9 0,0 0-9 15,99-84 9-15,11 16-9 0,-110 68 11 0,0 0-11 16,104-66 12-16,-20 11-12 0,-84 55 5 0,0 0-5 15,78-42 6-15,-15 20-6 0,-63 22 2 0,0 0-2 16,53-4 3-16,-7 23-3 0,-46-19 2 0,0 0-2 16,32 37 3-16,-18 15-3 0,-14-52 3 0,0 0-3 0,4 57 4 15,-17 3-4-15,13-60 4 0,0 0-4 0,-23 73 5 16,-5 12-5-16,28-85 5 0,0 0-5 0,-26 79 5 16,3-16-5-16,23-63 3 0,0 0-3 0,-18 48 3 15,6-18-3-15,12-30 4 0,0 0-4 0,-9 17 4 16,4-10-4-16,5-7 3 0,0 0-3 0,0 0 4 0,-13 0-4 15,13 0 3-15,0 0-3 0,-7-21 3 0,-5-27-3 16,12 48 2 0,0 0-2-16,-14-66 3 0,5-10-3 0,9 76 3 0,0 0-3 0,0-82 3 0,9 10-3 15,-9 72 3-15,0 0-3 0,19-69 3 0,11-4-3 16,-30 73 2-16,0 0-2 0,32-73 3 0,5 6-3 16,-37 67 2-16,0 0-2 0,37-45 3 0,-2 24-3 0,-35 21 2 15,0 0-2-15,28 0 2 0,-1 15-2 0,-27-15 0 16,0 0 0-16,21 33 1 0,-16 5-1 0,-5-38 0 15,0 0 0-15,-8 47 0 0,-19-2 0 0,27-45-1 16,0 0 1-16,-32 40 0 0,-3-7 0 0,35-33-2 16,0 0 2-16,-32 24-2 0,8-5 2 0,24-19-6 0,0 0 6 15,-16 12-5-15,9-3 5 0,7-9-19 0,0 0 19 16,0 0-19-16,0 0 19 0,0 0-31 0,0 0 31 0,23-12-31 16,19-7 31-16,-42 19-38 0,0 0 38 15,55-21-37-15,10-3 37 16,-65 24-43-16,0 0 43 0,63-28-43 0,-8-1 43 0,-55 29-53 0,0 0 53 15,46-37-52-15,-2 3 52 0,-44 34-38 0,0 0 38 16,34-26-37-16,-5 14 37 0,-29 12-27 16,0 0 27-16,27 0-27 0,-8 12 27 0,-19-12-21 0,0 0 21 0,18 24-20 15,0 9 20-15,-18-33-11 0,0 0 11 0,17 29-10 16,-1-6 10-16,-16-23-4 0,0 0 4 0,21 14-4 16,9-2 4-16,-30-12-1 0,0 0 1 0,37 10-1 15,-5-10 1-15,-32 0 0 0,0 0 0 0,32-3 0 0,0-10 0 16,-32 13 1-16,0 0-1 0,26-20 2 0,-7-11-2 15,-19 31 7-15,0 0-7 0,18-37 8 0,-13-4-8 16,-5 41 16-16,0 0-16 0,-1-40 17 0,-8-5-17 16,9 45 21-16,0 0-21 0,-16-36 21 0,-3 11-21 15,19 25 21 1,0 0-21-16,-32-8 21 0,-23 13-21 0,55-5 15 0,0 0-15 0,-62 21 16 0,-3 27-16 16,65-48 7-16,0 0-7 0,-67 64 7 0,18 4-7 0,49-68 3 15,0 0-3-15,-37 69 3 0,19-5-3 0,18-64 0 16,0 0 0-16,0 60 1 0,14 3-1 0,-14-63 0 15,0 0 0-15,32 59 0 0,23-6 0 0,-55-53-2 16,0 0 2-16,70 40-1 0,11-19 1 0,-81-21 0 16,0 0 0-16,81 3 0 0,-7-10 0 0,-74 7 0 15,0 0 0-15,76-19 0 0,7-17 0 0,-83 36 0 16,0 0 0-16,88-42 0 0,-5 1 0 0,-83 41 1 16,0 0-1-16,81-59 1 0,-5-19-1 0,-3-3-1254 0</inkml:trace>
  <inkml:trace contextRef="#ctx0" brushRef="#br0" timeOffset="111056.92">13245 9271 919 0,'0'0'0'0,"0"0"0"0,0 0 0 0,0 0 16 0,0 0-16 0,0 0 16 0,-41-37-16 0,41 37 27 16,0 0-27-16,-37-19 27 0,6 11-27 0,31 8 19 15,0 0-19 1,-36 0 20-16,-4 3-20 0,40-3 16 0,0 0-16 0,-46 12 17 15,2 9-17-15,44-21 11 0,0 0-11 16,-37 21 11-16,2 6-11 0,35-27 11 0,0 0-11 16,-29 25 11-16,13-8-11 0,16-17 11 0,0 0-11 0,4 19 11 15,14 5-11-15,-18-24 10 0,0 0-10 0,31 21 10 0,12-5-10 16,-43-16 9-16,0 0-9 0,47 12 10 0,3-7-10 0,-50-5 12 0,0 0-12 16,46-2 13-16,-6-13-13 0,-40 15 22 0,0 0-22 15,35-20 22-15,-6-5-22 0,-29 25 26 16,0 0-26-16,21-28 26 0,-2-5-26 0,-19 33 27 0,0 0-27 15,13-28 27-15,-5 7-27 0,-8 21 29 0,0 0-29 16,7-15 29-16,1 6-29 0,-8 9 30 16,0 0-30-16,10 0 30 0,11 12-30 0,-21-12 28 0,0 0-28 0,23 25 29 15,-5 4-29-15,-18-29 15 0,0 0-15 0,14 33 16 16,-2-5-16-16,-12-28 8 0,0 0-8 0,14 22 8 31,1-5-8-31,-15-17 3 0,0 0-3 0,14 13 4 16,0-10-4-16,-14-3 1 0,0 0-1 0,21-7 2 15,4-2-2-15,-25 9 3 0,0 0-3 16,30-19 3-16,-4-5-3 0,-26 24 6 0,0 0-6 0,32-26 6 16,-4 2-6-16,-28 24 7 0,0 0-7 0,35-28 7 0,9 1-7 15,-44 27 9-15,0 0-9 0,48-25 10 0,5 8-10 16,-53 17 11-16,0 0-11 0,46-3 11 0,-9 15-11 0,-37-12 11 16,0 0-11-16,26 20 11 0,-12 12-11 0,-14-32 7 15,0 0-7-15,7 27 8 0,-7-1-8 0,0-26 4 16,0 0-4-16,0 21 4 0,9-2-4 0,-9-19 1 15,0 0-1-15,9 12 2 0,-4-7-2 0,-5-5 1 0,0 0-1 16,11 0 1-16,10-5-1 0,-21 5 0 0,0 0 0 16,27-15 1-16,4-6-1 0,-31 21 2 0,0 0-2 15,32-24 2-15,0-8-2 0,-32 32 4 0,0 0-4 16,35-32 4-16,-7-7-4 0,-28 39 6 0,0 0-6 16,29-36 7-16,2 8-7 0,-31 28 8 0,0 0-8 0,30-19 9 15,-10 18-9-15,-20 1 10 0,0 0-10 0,21 17 11 16,-7 16-11-16,-14-33 10 0,0 0-10 0,12 47 11 15,-6 3-11-15,-6-50 10 0,0 0-10 0,8 52 11 16,10-7-11-16,-18-45 8 0,0 0-8 0,19 43 8 16,13-7-8-16,-32-36 6 0,0 0-6 0,39 33 7 15,7-5-7-15,-46-28 2 0,0 0-2 0,60 12 3 0,25-15-3 16,-85 3-1-16,0 0 1 0,82-16 0 16,0-1 0-16,-82 17-20 0,0 0 20 0,72-25-19 0,-9 1 19 15,-63 24-61-15,0 0 61 0,57-24-60 0,-8 1 60 16,-49 23-51-16,0 0 51 0,43-25-51 0,-13 0 51 15,-30 25-39-15,0 0 39 0,14-31-38 0,-14-2 38 16,0 33-16-16,0 0 16 0,-18-31-16 0,-17 2 16 16,35 29-6-16,0 0 6 0,-48-19-6 0,-5 17 6 15,53 2 0-15,0 0 0 0,-63 15 0 0,-10 20 0 16,73-35 6-16,0 0-6 0,-75 43 6 0,6-1-6 0,69-42 17 16,0 0-17-16,-58 43 17 0,17-3-17 0,41-40 22 15,0 0-22-15,-18 45 23 0,24-2-23 0,-6-43 24 16,0 0-24-16,30 37 24 0,24-13-24 0,-54-24 22 15,0 0-22-15,67 7 22 0,11-21-22 0,-78 14 16 0,0 0-16 16,86-33 16-16,3-15-16 0,-89 48 7 0,0 0-7 16,86-58 7-16,-12 3-7 0,-74 55 3 0,0 0-3 15,62-73 3-15,-18-20-3 0,-44 93 3 0,0 0-3 0,33-94 4 16,-10 6-4-16,-23 88 4 0,0 0-4 0,16-83 4 16,-5 5-4-16,-11 78 4 0,0 0-4 15,9-60 5-15,-9 18-5 0,0 42 6 0,0 0-6 16,0-22 7-16,0 22-7 0,0 0 8 0,0 0-8 0,-18 12 9 15,-1 36-9-15,19-48 10 0,0 0-10 0,-18 61 11 16,4 3-11-16,14-64 5 0,0 0-5 0,-4 73 5 16,4 15-5-16,0-88 5 0,0 0-5 0,6 86 5 15,6-6-5-15,-12-80 5 0,0 0-5 0,16 73 5 0,1-16-5 16,-17-57 6-16,0 0-6 0,18 46 7 0,0-4-7 16,-18-42 6-16,0 0-6 0,26 33 6 0,8-2-6 15,-34-31 5-15,0 0-5 0,49 10 5 0,15-20-5 16,1 0-1323-16</inkml:trace>
  <inkml:trace contextRef="#ctx0" brushRef="#br0" timeOffset="111771.68">15990 9125 1479 0,'0'0'0'15,"0"0"0"-15,-6-8 0 0,6 8 34 0,0 0-34 0,0 0 35 16,0 0-35-16,0 0 66 0,0 0-66 16,11 0 66-16,7 12-66 0,-18-12 48 0,0 0-48 0,23 24 49 15,3 12-49-15,-26-36 21 0,0 0-21 16,26 47 22-16,-3 8-22 0,-23-55 15 0,0 0-15 0,20 54 15 16,-3 1-15-16,-17-55 9 0,0 0-9 0,13 61 9 15,-4-6-9-15,-9-55 3 0,0 0-3 0,5 49 4 16,0-13-4-16,-5-36 1 0,0 0-1 0,5 24 2 15,-1-10-2-15,-4-14 1 0,0 0-1 0,0 0 2 16,18-12-2-16,-18 12 2 0,0 0-2 0,14-28 3 0,3-17-3 16,-17 45 3-16,0 0-3 0,20-53 4 15,1-3-4-15,-21 56 6 0,0 0-6 0,25-53 6 16,5-8-6-16,-30 61 8 0,0 0-8 0,37-60 8 16,7-4-8-16,-44 64 10 0,0 0-10 0,40-54 10 15,-11 23-10-15,-29 31 6 0,0 0-6 0,21-16 6 16,-5 23-6-16,-16-7 2 0,0 0-2 0,10 28 2 15,-5 22-2-15,-5-50 1 0,0 0-1 0,4 59 1 16,-4-2-1-16,0-57 0 0,0 0 0 0,5 57 0 16,4-8 0-16,-9-49-2 0,0 0 2 0,14 48-1 0,7 0 1 15,-21-48-4-15,0 0 4 0,23 37-3 0,-3-20 3 16,-20-17-6-16,0 0 6 0,23 7-6 0,8-16 6 16,-31 9-3-16,0 0 3 0,37-15-2 0,4-16 2 0,-41 31-1 15,0 0 1-15,35-33-1 0,-8 3 1 0,-27 30-1 16,0 0 1-16,21-34 0 0,-5 1 0 15,-16 33 0-15,0 0 0 0,12-30 0 0,-7 6 0 0,-5 24 0 16,0 0 0-16,6-15 1 0,-5 6-1 0,-1 9 1 16,0 0-1-16,0 0 1 0,-8 9-1 0,8-9 1 15,0 0-1-15,-9 17 2 0,0 19-2 0,9-36 0 16,0 0 0-16,2 47 1 0,15 3-1 0,-17-50-1 16,0 0 1-16,32 50 0 0,12-3 0 0,-44-47-3 0,0 0 3 15,51 35-2-15,-3-15 2 0,-48-20-4 0,0 0 4 16,42 0-4-16,-3-22 4 0,-39 22-3 0,0 0 3 15,34-33-2-15,-4-8 2 0,-30 41-1 0,0 0 1 0,23-49-1 16,-15 6 1-16,-8 43 0 0,0 0 0 0,-3-38 0 16,-11-2 0-16,14 40 4 0,0 0-4 0,-27-40 4 15,-6-1-4-15,33 41 11 0,0 0-11 16,-51-37 11-16,-27 10-11 0,78 27 14 0,0 0-14 0,-86-19 15 0,-6 6-15 16,4 1-1421-16</inkml:trace>
  <inkml:trace contextRef="#ctx0" brushRef="#br0" timeOffset="112673.69">18436 9373 819 0,'0'0'0'0,"0"0"0"15,39-5 0-15,-39 5 22 0,0 0-22 0,33-13 23 0,-1-6-23 16,-32 19 61-16,0 0-61 0,28-26 61 0,-1-12-61 16,-27 38 60-16,0 0-60 0,19-45 61 0,-6-3-61 0,-13 48 69 15,0 0-69-15,0-42 69 0,-14 3-69 16,14 39 40-16,0 0-40 0,-20-28 41 16,-5 16-41-16,25 12 43 0,0 0-43 0,-30 3 43 15,-3 15-43-15,33-18 38 0,0 0-38 0,-37 34 39 0,5 11-39 16,32-45 27-16,0 0-27 0,-26 55 27 0,5 3-27 15,21-58 23-15,0 0-23 0,-9 64 23 0,9 8-23 0,0-72 20 16,0 0-20-16,7 85 20 0,3 14-20 0,-10-99 20 16,0 0-20-16,13 95 21 0,-4-12-21 0,-9-83 17 15,0 0-17-15,7 74 17 0,0-4-17 16,-7-70 16-16,0 0-16 0,3 62 17 0,-6-12-17 16,3-50 11-16,0 0-11 0,-6 36 11 0,-1-16-11 15,7-20 5-15,0 0-5 0,-14-2 6 0,-12-21-6 16,-2 1-1268-16</inkml:trace>
  <inkml:trace contextRef="#ctx0" brushRef="#br0" timeOffset="113417.67">18057 9537 1479 0,'0'0'0'0,"11"-3"0"16,8-6 0-16,-19 9 29 0,0 0-29 0,49-9 29 15,36 2-29-15,-85 7 56 0,0 0-56 0,93-8 57 16,-6-4-57-16,-87 12 51 0,0 0-51 0,79-16 51 15,1 1-51-15,-80 15 33 0,0 0-33 0,74-18 33 16,-7-1-33-16,-67 19 18 0,0 0-18 0,54-17 18 16,-24 10-18-16,-30 7 11 0,0 0-11 0,18-5 11 0,-9 1-11 15,-9 4 5-15,0 0-5 0,0 0 6 16,5 7-6-16,-5-7 2 0,0 0-2 0,-2 18 2 0,-5 14-2 16,7-32 1-16,0 0-1 0,-8 47 1 0,2 10-1 0,6-57 0 15,0 0 0-15,-3 57 0 0,6-13 0 0,-3-44-1 16,0 0 1-16,9 34-1 0,0-13 1 0,-9-21-4 15,0 0 4-15,14 10-3 0,4-8 3 0,-18-2-4 16,0 0 4-16,23-7-3 0,-4-8 3 0,-19 15-1 16,0 0 1-16,21-26 0 0,-3-11 0 0,-18 37 1 15,0 0-1-15,14-45 1 0,-9-7-1 0,-5 52 9 0,0 0-9 16,4-53 9-16,-4 4-9 0,0 49 18 0,0 0-18 16,0-36 18-16,-4 7-18 0,4 29 22 0,0 0-22 15,-3-21 23-15,1 9-23 0,2 12 19 0,0 0-19 0,0 0 20 16,-14 5-20-16,14-5 14 0,0 0-14 0,-9 15 14 15,-5 18-14-15,14-33 6 0,0 0-6 16,-4 40 6-16,10 0-6 0,-6-40 2 0,0 0-2 0,15 41 2 16,15-1-2-16,-30-40 0 0,0 0 0 0,39 28 0 15,2-14 0-15,-41-14-1 0,0 0 1 0,46-2 0 16,-2-14 0-16,-44 16-1 0,0 0 1 0,40-27-1 16,-3-10 1-16,-37 37-1 0,0 0 1 0,32-45-1 0,-11 0 1 15,-21 45-1-15,0 0 1 0,11-43 0 0,-8-2 0 16,-3 45-1-16,0 0 1 0,0-48 0 0,-8-4 0 15,8 52 0-15,0 0 0 0,-7-54 0 0,-1 11 0 16,8 43 0-16,0 0 0 0,-7-31 0 0,2 17 0 16,5 14 0-16,0 0 0 0,-5 0 0 0,-4 9 0 15,9-9 0-15,0 0 0 0,-7 24 0 0,7 9 0 0,0-33-1 16,0 0 1-16,9 39 0 0,8 3 0 16,-17-42-2-16,0 0 2 0,27 43-2 0,8-3 2 0,-35-40-7 15,0 0 7-15,37 36-6 0,-7 1 6 0,-30-37-13 16,0 0 13-16,23 33-13 0,-7 3 13 0,-16-36-16 15,0 0 16-15,11 42-15 0,-6 9 15 0,-5-51-21 16,0 0 21-16,2 52-21 0,-2-3 21 0,0-49-23 16,0 0 23-16,1 41-22 0,3-13 22 0,-4-28-21 0,0 0 21 15,3 19-21-15,1-5 21 0,-4-14-12 0,0 0 12 16,9 10-12-16,0-1 12 0,-9-9-6 0,0 0 6 16,12 0-6-16,7-5 6 0,-19 5-3 0,0 0 3 15,25-19-3-15,14-35 3 0,1 2-1296 0</inkml:trace>
  <inkml:trace contextRef="#ctx0" brushRef="#br0" timeOffset="113964.88">19556 9151 1211 0,'0'0'0'0,"0"0"0"0,0 0 0 15,0 0 28-15,0 0-28 0,6-8 29 0,-6 8-29 16,0 0 62-16,0 0-62 0,14 10 63 0,5 19-63 16,-19-29 52-16,0 0-52 0,25 40 52 0,3 9-52 15,-28-49 27-15,0 0-27 0,26 52 28 0,-3 6-28 16,-23-58 21-16,0 0-21 0,14 61 22 0,1 6-22 0,-15-67 17 15,0 0-17-15,12 63 17 0,-10-11-17 0,-2-52 10 16,0 0-10-16,1 36 11 0,-1-14-11 0,0-22 8 16,0 0-8-16,2 13 8 0,-2-13-8 0,0 0 7 15,0 0-7-15,0 0 7 0,0 0-7 0,0 0 7 16,0 0-7-16,13-14 7 0,-3-24-7 16,-10 38 10-16,0 0-10 0,14-49 10 0,0-6-10 0,-14 55 17 15,0 0-17-15,18-54 18 0,3 6-18 0,-21 48 23 0,0 0-23 16,27-40 23-16,4 7-23 0,-31 33 24 15,0 0-24-15,34-24 25 0,-1 12-25 0,-33 12 22 16,0 0-22-16,32 0 23 0,2 8-23 0,-34-8 18 16,0 0-18-16,30 21 19 0,-7 15-19 0,-23-36 7 15,0 0-7-15,12 47 7 0,-7 16-7 0,-5-63 4 16,0 0-4-16,0 67 4 0,-3-6-4 0,3-61 2 16,0 0-2-16,-2 48 2 0,-2-22-2 0,4-26 0 0,0 0 0 15,-3 16 1-15,-1-6-1 0,4-10-1 0,0 0 1 16,0 0 0-16,7-14 0 0,-7 14-3 0,0 0 3 15,6-26-2-15,1-21 2 0,-7 47-7 0,0 0 7 0,10-55-6 16,-1 0 6 0,-9 55-17-16,0 0 17 0,14-52-16 0,4 7 16 0,-18 45-23 0,0 0 23 0,19-33-23 15,2 9 23-15,-21 24-13 0,0 0 13 0,20-16-12 16,-8 9 12-16,-12 7-6 0,0 0 6 0,18 7-5 0,8 9 5 16,-26-16-2-16,0 0 2 0,29 26-2 0,-1 12 2 15,-28-38-1-15,0 0 1 0,30 48 0 0,2 13 0 16,-32-61-1-16,0 0 1 0,26 60 0 0,-1-13 0 15,-25-47-1-15,0 0 1 0,21 36 0 0,-12-17 0 16,-9-19-2-16,0 0 2 0,19 2-1 0,16-16 1 16,2 2-1297-16</inkml:trace>
  <inkml:trace contextRef="#ctx0" brushRef="#br0" timeOffset="114626.07">20964 9324 1155 0,'0'0'0'0,"-16"4"0"16,-28 4 0-16,44-8 16 0,0 0-16 0,-51 11 17 16,-4 3-17-16,55-14 36 0,0 0-36 0,-55 19 37 15,-1 1-37-15,56-20 44 0,0 0-44 0,-49 19 44 16,8 7-44-16,41-26 24 0,0 0-24 0,-28 32 25 16,10 4-25-16,18-36 20 0,0 0-20 0,2 34 20 15,17 1-20-15,-19-35 14 0,0 0-14 0,34 21 15 16,12-11-15-1,-46-10 12-15,0 0-12 0,45 0 12 0,-4-10-12 0,-41 10 5 0,0 0-5 0,37-21 6 0,4-15-6 32,-41 36 2-32,0 0-2 0,35-40 2 0,-10 4-2 0,-25 36 1 0,0 0-1 0,17-30 1 0,-6 6-1 15,-11 24 4 1,0 0-4-16,5-19 4 0,2 3-4 0,-7 16 11 0,0 0-11 0,2-12 12 0,-2 12-12 16,0 0 17-16,0 0-17 0,-7-1 17 0,-4 14-17 0,11-13 21 31,0 0-21-31,-8 26 21 0,0 16-21 0,8-42 11 0,0 0-11 0,6 48 11 0,15 15-11 0,-21-63 4 15,0 0-4-15,37 58 5 16,9-14-5-16,-46-44 1 0,0 0-1 0,53 31 2 0,3-17-2 0,-56-14 0 16,0 0 0-16,53-4 1 0,-4-20-1 0,-49 24 0 15,0 0 0-15,45-42 1 0,-5-18-1 0,-40 60 0 0,0 0 0 16,32-68 1-16,-7 4-1 0,-25 64 1 16,0 0-1-16,15-60 2 15,-9-4-2-15,-6 64 4 0,0 0-4 0,-4-69 5 0,-6-9-5 0,10 78 9 0,0 0-9 16,-16-71 9-16,-4 17-9 0,20 54 11 0,0 0-11 0,-21-36 12 31,2 12-12-31,19 24 17 0,0 0-17 0,-21-7 17 0,-6 17-17 0,27-10 14 0,0 0-14 16,-25 21 14-16,6 19-14 0,19-40 6 0,0 0-6 0,-19 51 7 15,1 19-7-15,18-70 3 0,0 0-3 0,-12 72 3 16,5-8-3-16,7-64 1 0,0 0-1 0,3 59 1 16,11-3-1-16,-14-56 1 0,0 0-1 0,23 57 2 0,9 2-2 15,-32-59 2-15,0 0-2 0,44 53 3 16,9-15-3-16,-53-38 5 0,0 0-5 0,62 28 5 0,-1-9-5 15,-61-19 16-15,0 0-16 0,59 12 17 0,-14-12-17 16,-45 0 25-16,0 0-25 0,36-15 26 0,-12-10-26 16,-24 25 25-16,0 0-25 0,20-27 25 0,-6-3-25 15,0-3-1395-15</inkml:trace>
  <inkml:trace contextRef="#ctx0" brushRef="#br0" timeOffset="115708.31">22652 9243 1244 0,'0'0'0'0,"0"0"0"16,-9 0 0-16,9 0 30 0,0 0-30 0,-18-4 31 15,-10-1-31-15,28 5 61 0,0 0-61 0,-37 0 62 16,-10 12-62-16,47-12 7 0,0 0-7 0,-57 18 8 16,-15 13-8-16,72-31 7 0,0 0-7 0,-69 33 8 15,7 7-8-15,62-40 11 0,0 0-11 0,-49 36 11 0,17 5-11 16,32-41 16-16,0 0-16 0,-14 45 16 0,19 2-16 16,-5-47 18-16,0 0-18 0,27 42 18 0,13-6-18 15,-40-36 16-15,0 0-16 0,53 28 17 0,7-20-17 16,-60-8 20-16,0 0-20 0,53-1 20 0,-2-13-20 15,-51 14 24-15,0 0-24 0,43-28 24 0,-13-13-24 16,-30 41 24-16,0 0-24 0,21-42 24 0,-7-1-24 0,-14 43 22 16,0 0-22-16,10-33 23 0,-3 3-23 0,-7 30 20 15,0 0-20-15,6-19 21 0,-4 11-21 0,-2 8 16 16,0 0-16-16,1-7 17 0,-1 7-17 0,0 0 10 16,0 0-10-16,0 0 11 0,-1 21-11 0,1-21 5 15,0 0-5-15,1 27 6 0,6 6-6 0,-7-33 1 16,0 0-1-16,13 31 1 0,-4-3-1 0,-9-28 0 15,0 0 0-15,10 16 0 0,6-10 0 0,-16-6-1 0,0 0 1 16,25-6-1-16,12-17 1 0,-37 23-1 16,0 0 1-16,40-29 0 0,3-11 0 0,-43 40 0 15,0 0 0-15,38-36 0 0,-2 3 0 0,-36 33 0 0,0 0 0 16,30-32 0-16,-7 12 0 0,-23 20 1 16,0 0-1-16,24-25 2 0,5-6-2 0,-29 31 4 0,0 0-4 15,22-24 4-15,-9 12-4 0,-13 12 5 0,0 0-5 0,12 0 6 16,6 7-6-16,-18-7 5 0,0 0-5 15,19 17 6-15,-3 11-6 0,-16-28 5 0,0 0-5 0,9 33 5 16,-11 1-5-16,2-34 1 0,0 0-1 0,-5 33 2 16,0-5-2-16,5-28 0 0,0 0 0 0,3 26 1 15,4-4-1-15,-7-22 0 0,0 0 0 0,21 18 0 16,18-3 0-16,-39-15 0 0,0 0 0 0,53 7 0 16,16-7 0-16,-69 0-2 0,0 0 2 0,72-7-1 0,-3-1 1 15,-69 8-7-15,0 0 7 0,63-16-7 0,-1-5 7 16,-62 21-8-16,0 0 8 0,51-24-7 0,-14-4 7 15,-37 28-6-15,0 0 6 0,27-24-5 0,-11-7 5 16,-16 31-5-16,0 0 5 0,5-33-4 0,-10-5 4 16,5 38-3-16,0 0 3 0,-20-31-3 0,-17 7 3 0,37 24-2 15,0 0 2-15,-46-9-2 0,-5 18 2 0,51-9 0 16,0 0 0-16,-53 24 0 0,0 5 0 0,53-29 1 16,0 0-1-16,-54 35 2 0,3 1-2 15,51-36 5-15,0 0-5 0,-36 38 5 0,19-1-5 0,17-37 7 16,0 0-7-16,5 34 7 0,21-4-7 0,-26-30 6 15,0 0-6-15,37 22 7 0,8-4-7 0,-45-18 7 16,0 0-7-16,45 5 7 0,-4-17-7 0,-41 12 4 0,0 0-4 16,37-23 5-16,-3-5-5 0,-34 28 2 0,0 0-2 15,28-27 3-15,-11 6-3 0,-17 21 1 0,0 0-1 16,16-21 2-16,-2-3-2 0,-14 24 0 0,0 0 0 16,13-19 1-16,-6 10-1 0,-7 9 1 0,0 0-1 0,5-8 1 15,-5 8-1-15,0 0 0 0,0 0 0 0,2 10 1 16,-2 25-1-16,0-35 0 0,0 0 0 0,-4 53 1 15,-8 32-1-15,12-85 1 0,0 0-1 0,-14 94 1 16,3-3-1-16,11-91 0 0,0 0 0 0,-12 85 0 0,-4-5 0 16,16-80-4-16,0 0 4 0,-16 72-3 0,4-6 3 15,12-66-3-15,0 0 3 0,-13 52-3 0,3-19 3 16,10-33-1-16,0 0 1 0,-14 21-1 0,5-13 1 16,9-8 0-16,0 0 0 0,-12-5 0 0,-10-16 0 15,22 21 3-15,0 0-3 0,-19-36 4 0,-2-12-4 16,21 48 8-16,0 0-8 0,-20-51 8 0,3 5-8 15,17 46 13-15,0 0-13 0,-14-40 14 0,8-2-14 16,6 42 7-16,0 0-7 0,2-43 7 0,12-11-7 0,2 1-1425 16</inkml:trace>
  <inkml:trace contextRef="#ctx0" brushRef="#br0" timeOffset="116070.93">23751 9276 1334 0,'0'0'0'0,"7"-2"0"15,10-1 0-15,-17 3 5 0,0 0-5 0,20 0 5 16,-4 1-5-16,-16-1 6 0,0 0-6 0,14 16 6 15,3 19-6-15,-17-35 20 0,0 0-20 16,15 41 21-16,-8-1-21 0,-7-40 18 0,0 0-18 0,3 45 19 16,-3 3-19-16,0-48 15 0,0 0-15 0,4 45 16 15,3-5-16-15,-7-40 20 0,0 0-20 0,7 26 21 0,0-14-21 16,-7-12 19-16,0 0-19 0,16 0 20 0,19-12-20 16,-35 12 17-16,0 0-17 0,42-21 17 0,2-12-17 31,-44 33 12-31,0 0-12 0,43-36 13 0,-6-4-13 15,-37 40 9-15,0 0-9 0,35-78 10 0,-35 78-3 0,-3-36 0 16,-12-4-7-16,15 40 5 0,0 0-5 0,-17-33 6 0,-6 9-6 0,23 24 3 16,0 0-3-16,-27-12 4 0,-4 15-4 0,31-3 10 15,0 0-10-15,-30 16 10 0,3 17-10 0,27-33 13 0,0 0-13 16,-19 36 14-16,8 1-14 16,11-37 12-16,0 0-12 0,-1 41 12 0,9 11-12 0,-8-52 8 0,0 0-8 15,27 49 9-15,17-1-9 0,-44-48 6 0,0 0-6 0,53 36 7 16,5-10-7-16,-58-26 4 0,0 0-4 0,60 7 4 15,-5-19-4-15,3 0-1263 16</inkml:trace>
  <inkml:trace contextRef="#ctx0" brushRef="#br0" timeOffset="117543.28">24363 9345 1233 0,'0'0'0'16,"0"0"0"-16,-2-17 0 0,2 17 6 16,0 0-6-16,-2-18 6 0,2 3-6 0,0 15 4 0,0 0-4 15,2-16 4-15,0 4-4 0,-2 12 36 0,0 0-36 16,2-9 36-16,-2 9-36 0,0 0 38 0,0 0-38 15,5 9 39-15,0 15-39 0,-5-24 44 0,0 0-44 16,2 32 44-16,1 9-44 0,-3-41 45 0,0 0-45 16,6 49 46-16,-1 15-46 0,-5-64 37 0,0 0-37 0,4 64 37 15,-3-2-37-15,-1-62 26 16,0 0-26-16,4 52 26 0,-2-16-26 0,-2-36 20 0,0 0-20 0,1 24 20 0,3-15-20 16,-4-9 20-16,0 0-20 15,0 0 20-15,0 0-20 0,0 0 16 0,0 0-16 0,9-17 17 16,-6-11-17-16,-3 28 18 0,0 0-18 0,11-40 18 15,3-8-18-15,-14 48 19 0,0 0-19 16,19-49 20-16,6 8-20 0,-25 41 19 0,0 0-19 16,34-37 19-16,6 3-19 0,-40 34 18 0,0 0-18 0,41-26 19 0,-2 10-19 15,-39 16 15-15,0 0-15 0,28-12 16 0,-2 7-16 16,-26 5 13-16,0 0-13 0,27 5 14 0,-4 7-14 0,-23-12 13 16,0 0-13-16,24 25 14 0,-8 16-14 15,-16-41 7-15,0 0-7 0,9 52 8 0,-9 9-8 16,0-61 3-16,0 0-3 0,-7 57 4 0,-5-14-4 15,12-43 1-15,0 0-1 0,-15 33 2 0,1-11-2 0,14-22 0 16,0 0 0-16,-10 9 1 0,-1-13-1 0,11 4 0 0,0 0 0 16,-3-12 0-16,6-8 0 15,-3 20-1-15,0 0 1 0,9-32-1 0,3-11 1 0,-12 43-2 16,0 0 2-16,16-50-2 0,0 2 2 16,-16 48-2-16,0 0 2 0,18-45-2 0,1 10 2 15,-19 35-2-15,0 0 2 0,21-29-1 0,6 4 1 16,-27 25-1-16,0 0 1 0,26-19-1 0,-3 9 1 0,-23 10 0 15,0 0 0-15,21-4 0 0,2 1 0 16,-23 3 0-16,0 0 0 0,27 9 1 0,4 13-1 16,-31-22 0-16,0 0 0 0,30 33 0 0,-8 7 0 0,-22-40-1 15,0 0 1-15,15 48-1 0,-2 8 1 0,-13-56-3 16,0 0 3-16,12 48-3 0,1-19 3 0,-13-29-6 16,0 0 6-16,14 18-5 0,-4-10 5 0,-10-8-8 15,0 0 8-15,21-5-8 0,11-10 8 0,-32 15-20 16,0 0 20-16,34-31-19 0,-8-9 19 0,-26 40-40 0,0 0 40 15,21-38-39-15,-1 5 39 0,-20 33-46 16,0 0 46-16,17-24-45 0,-1-1 45 0,-16 25-43 0,0 0 43 0,14-20-42 16,0 4 42-16,-14 16-23 0,0 0 23 15,9-12-22-15,-3 3 22 0,-6 9-6 0,0 0 6 0,0 0-5 16,5-7 5-16,-5 7-1 0,0 0 1 0,0 0 0 16,7 12 0-16,-7-12 0 0,0 0 0 0,9 16 0 15,1 5 0-15,-10-21 0 0,0 0 0 0,20 27 0 16,13 6 0-16,-33-33 0 0,0 0 0 0,41 28 1 15,-2-14-1-15,-39-14 0 0,0 0 0 0,38 2 1 16,-2-13-1-16,-36 11 2 0,0 0-2 0,31-17 3 16,-1-11-3-16,-30 28 7 0,0 0-7 0,25-27 8 0,-7 1-8 15,-18 26 10-15,0 0-10 0,7-28 11 0,-9-5-11 16,2 33 13-16,0 0-13 0,-9-36 13 0,-5 4-13 16,14 32 12-16,0 0-12 0,-23-24 12 0,-5 16-12 15,28 8 9-15,0 0-9 0,-41 3 10 0,-15 18-10 16,56-21 6-16,0 0-6 0,-62 33 7 0,-3 12-7 15,65-45 4-15,0 0-4 0,-58 55 4 0,12 18-4 16,46-73 1-16,0 0-1 0,-30 76 2 0,23-5-2 0,7-71 1 0,0 0-1 0,9 60 1 16,14-16-1-16,-23-44 0 0,0 0 0 0,40 26 1 15,20-12-1-15,-60-14 0 0,0 0 0 0,67 0 1 0,-2-16-1 16,-65 16 0-16,0 0 0 0,60-33 1 0,-12-14-1 16,-48 47 0-16,0 0 0 0,39-53 0 0,-7-13 0 15,-32 66 2-15,0 0-2 0,30-61 3 0,1 9-3 16,-31 52 6-16,0 0-6 0,30-48 7 0,6 15-7 15,-36 33 11-15,0 0-11 0,22-24 11 0,-9 12-11 16,-13 12 13-16,0 0-13 0,10 1 14 0,3 15-14 0,-13-16 8 16,0 0-8-16,9 36 8 0,-4 25-8 0,-5-61 4 15,0 0-4-15,0 74 4 0,0 6-4 0,0-80 1 16,0 0-1-16,9 71 2 0,12-14-2 0,-21-57 0 16,0 0 0-16,25 42 0 0,-3-15 0 0,-22-27 0 15,0 0 0-15,25 14 0 0,5-9 0 0,-30-5-1 0,0 0 1 16,37-1 0-16,11-10 0 0,-48 11 0 15,0 0 0-15,51-17 0 0,0-4 0 0,-51 21 0 16,0 0 0-16,50-24 1 0,-3-2-1 0,-47 26 1 16,0 0-1-16,46-26 2 0,-5 3-2 0,-41 23 2 0,0 0-2 15,33-15 3-15,-8 10-3 0,-25 5 3 0,0 0-3 0,26 7 4 16,8 15-4-16,-34-22 0 0,0 0 0 0,33 26 1 16,-4-3-1-1,-29-23 0-15,0 0 0 0,35 20 0 0,9 3 0 0,-44-23-1 0,0 0 1 0,56 17-1 16,8-17 1-16,-64 0-3 0,0 0 3 0,62-12-2 15,-2-10 2-15,-60 22-5 0,0 0 5 0,52-39-5 16,-13-19 5-16,-39 58-6 0,0 0 6 0,32-66-6 16,-9-7 6-16,-23 73-2 0,0 0 2 0,16-72-2 15,-7 6 2-15,-9 66-1 16,0 0 1-16,1-76-1 0,-6-14 1 0,5 90 0 0,0 0 0 0,-9-77 0 0,0 17 0 16,9 60 0-16,0 0 0 0,-8-40 1 0,1 23-1 15,7 17 0-15,0 0 0 0,-7 12 1 0,-2 33-1 16,9-45 0-16,0 0 0 0,-4 64 1 0,8 14-1 15,-4-78 0-15,0 0 0 0,7 88 1 0,2-3-1 0,-9-85 0 16,0 0 0-16,14 90 1 0,5 3-1 0,-19-93 0 16,0 0 0-16,25 82 0 0,8-18 0 0,-33-64 0 15,0 0 0-15,36 52 0 0,-3-11 0 0,-33-41 0 16,0 0 0-16,25 28 0 0,-13-14 0 0,-12-14-2 16,0 0 2-16,0 0-1 0,0 0 1 0,0 0-1365 0</inkml:trace>
  <inkml:trace contextRef="#ctx0" brushRef="#br0" timeOffset="117903.9">27115 9805 1054 0,'0'0'0'0,"0"0"0"15,-9-3 0-15,9 3 3 0,0 0-3 0,0 0 4 16,-7-7-4-16,7 7 3 0,0 0-3 0,0 0 3 16,10-7-3-16,-10 7 27 0,0 0-27 0,27-12 27 15,31-7-27 1,-58 19 40-16,0 0-40 0,72-21 40 0,2 0-40 16,-74 21 49-16,0 0-49 0,74-24 49 0,2-7-49 0,-76 31 45 0,0 0-45 0,81-36 46 15,8-9-46-15,-89 45 37 0,0 0-37 0,84-49 37 0,-15 4-37 16,-69 45 43-16,0 0-43 0,53-41 44 0,-21 6-44 15,-32 35 38-15,0 0-38 0,17-26 39 0,-11 11-39 16,-6 15 30-16,0 0-30 0,-9-13 31 0,-18 5-31 16,27 8 25-16,0 0-25 0,-37 1 26 0,-12 12-26 15,49-13 15-15,0 0-15 0,-49 20 16 0,3 8-16 16,46-28 9-16,0 0-9 0,-36 43 10 0,17 14-10 16,19-57 6-16,0 0-6 0,-2 64 7 0,16 9-7 15,-14-73 5-15,0 0-5 0,32 66 5 0,10-7-5 16,-42-59 3-16,0 0-3 0,43 53 3 0,-10-4-3 15,-33-49 4-15,0 0-4 0,23 43 4 0,-10 6-4 16,-13-49 8-16,0 0-8 0,0 45 9 0,-13-11-9 0,13-34 11 16,0 0-11-16,-28 24 11 0,-20-8-11 0,48-16 11 15,0 0-11-15,-65 7 12 0,-16-17-12 0,81 10 2 16,0 0-2-16,-85-33 3 0,9-31-3 0,2 1-1361 16</inkml:trace>
  <inkml:trace contextRef="#ctx0" brushRef="#br0" timeOffset="119236.14">2928 10710 886 0,'0'0'0'0,"0"0"0"0,0 0 0 0,0 0 49 0,0 0-49 0,-23-5 49 15,23 5-49-15,0 0 96 0,0 0-96 0,-5-8 97 16,10-5-97-16,-5 13 55 0,0 0-55 15,4-17 55-15,1-7-55 0,-5 24 29 0,0 0-29 0,9-29 29 16,5-8-29-16,-14 37 18 0,0 0-18 0,18-38 18 16,4-7-18-16,-22 45 10 0,0 0-10 0,30-40 10 15,7 6-10-15,-37 34 7 0,0 0-7 0,41-26 7 16,0 7-7-16,-41 19 16 0,0 0-16 0,37-2 17 16,-6 19-17-1,-31-17 24-15,0 0-24 0,27 44 24 0,-10 25-24 0,-17-69 23 0,0 0-23 0,9 79 24 16,-12 4-24-16,3-83 24 15,0 0-24-15,-14 92 25 0,-9 5-25 16,23-97 20-16,0 0-20 0,-36 87 20 16,-8-13-20-16,44-74 12 0,0 0-12 0,-47 59 13 15,-6-19-13-15,53-40 10 0,0 0-10 0,-46 27 11 16,20-11-11-16,26-16 11 0,0 0-11 0,-15 9 11 16,7-4-11-16,8-5 13 0,0 0-13 0,0 0 14 15,-13 0-14-15,13 0 11 0,0 0-11 0,7-9 11 0,16-10-11 16,-23 19 9-16,0 0-9 0,34-21 9 0,13 4-9 15,-47 17 10-15,0 0-10 0,52-12 10 0,0 0-10 16,-52 12 9-16,0 0-9 0,50-5 10 0,-4 5-10 16,-46 0 7-16,0 0-7 0,44 5 8 0,-2 7-8 15,-42-12 7-15,0 0-7 0,41 9 8 0,-1-1-8 0,-40-8 6 16,0 0-6-16,36 0 6 0,-5-8-6 0,-31 8 1 16,0 0-1-16,27-30 2 0,-3-29-2 0,-24 59 0 15,0 0 0-15,23-72 0 0,-1-15 0 0,-22 87-7 16,0 0 7-16,17-88-6 0,-8 0 6 0,-9 88-45 15,0 0 45-15,0-90-44 0,-12-16 44 0,12 106-74 0,0 0 74 16,-23-100-73-16,-14 15 73 0,37 85-74 0,0 0 74 16,-59-76-74-16,-22 6 74 0,81 70-55 0,0 0 55 15,-90-57-54-15,0 18 54 0,90 39-25 0,0 0 25 16,-95-13-24-16,-5 31 24 0,100-18-11 0,0 0 11 16,-94 46-10-16,8 24 10 0,86-70-1 0,0 0 1 15,-81 102-1-15,-6 38 1 0,87-140 1 0,0 0-1 0,-81 171 1 16,14 18-1-16,67-189 6 0,0 0-6 0,-44 173 6 15,33-28-6-15,11-145 12 0,0 0-12 0,23 123 12 16,41-15-12-16,-64-108 16 0,0 0-16 0,81 81 17 16,9-28-17-16,-90-53 15 0,0 0-15 0,107 28 16 15,17-28-16-15,-124 0 19 0,0 0-19 0,122-33 20 16,-6-39-20-16,-116 72 34 0,0 0-34 0,113-90 34 16,0-2-34-16,-113 92 26 0,0 0-26 0,95-102 27 0,-28-19-27 15,-67 121 47-15,0 0-47 0,46-120 48 0,-23 8-48 16,-23 112 59-16,0 0-59 0,3-114 60 0,-24-8-60 15,21 122 58-15,0 0-58 0,-46-105 59 0,-26 25-59 16,72 80 48-16,0 0-48 0,-86-53 48 0,-8 28-48 16,94 25 22-16,0 0-22 0,-104 2 22 0,-9 33-22 15,113-35 8-15,0 0-8 0,-104 48 8 0,9 13-8 16,0-1-1457-16</inkml:trace>
  <inkml:trace contextRef="#ctx0" brushRef="#br0" timeOffset="126979.09">4404 10615 919 0,'0'0'0'0,"0"0"0"0,0 0 0 15,0 0 48-15,0 0-48 0,0 0 49 0,0 0-49 16,0 0 101-16,0 0-101 0,0 0 102 0,0 0-102 0,0 0 99 16,0 0-99-16,0 0 100 0,0 0-100 15,0 0 69-15,0 0-69 0,0 0 69 16,0 0-69-16,0 0 40 0,0 0-40 0,0 0 40 15,0 0-40-15,0 0 28 0,0 0-28 0,4 24 28 0,-4 21-28 16,0-45 22-16,0 0-22 0,-4 66 23 16,-4 29-23-16,8-95 17 0,0 0-17 0,-11 99 17 0,2-5-17 15,9-94 12-15,0 0-12 0,-9 81 13 0,4-14-13 0,5-67 11 0,0 0-11 0,-9 52 11 16,6-22-11-16,3-30 11 0,0 0-11 16,-6 15 12-16,6-15-12 0,0 0 10 0,0 0-10 0,2-15 11 15,11-25-11-15,-13 40 10 0,0 0-10 0,14-50 10 16,12-14-10-16,-26 64 11 0,0 0-11 0,27-73 12 15,4-17-12-15,-31 90 10 0,0 0-10 0,34-95 11 16,1 5-11-16,-35 90 6 0,0 0-6 0,41-82 6 16,8 3-6-16,-49 79 4 0,0 0-4 0,55-66 5 15,-2 19-5-15,-53 47 3 16,0 0-3-16,46-20 4 0,-15 23-4 0,-31-3 1 0,0 0-1 0,20 28 1 16,-13 24-1-16,-7-52 0 0,0 0 0 0,-4 62 0 15,-19 5 0-15,23-67-1 0,0 0 1 0,-31 73 0 0,-6 5 0 16,37-78-1-16,0 0 1 0,-45 73-1 0,1-13 1 15,44-60-2-15,0 0 2 0,-37 45-1 0,14-20 1 16,23-25 0-16,0 0 0 0,-23 12 0 0,0-9 0 0,23-3 0 31,0 0 0-31,-26-9 0 0,-4-20 0 0,30 29 1 0,0 0-1 0,-16-36 1 0,21-4-1 0,-5 40 3 16,0 0-3-16,18-45 3 0,5 7-3 0,-23 38 5 16,0 0-5-16,26-30 6 0,6 10-6 0,-32 20 5 31,0 0-5-31,37-9 6 0,-1 18-6 0,-36-9 4 0,0 0-4 0,37 26 5 0,7 17-5 0,-44-43 3 0,0 0-3 15,42 52 3-15,2 0-3 0,-44-52 0 0,0 0 0 16,44 45 1-16,2-9-1 0,-46-36 0 0,0 0 0 16,46 21 0-1,-5-13 0-15,-41-8-1 0,0 0 1 0,35 0 0 0,-3-8 0 0,-32 8-2 0,0 0 2 0,28-19-1 16,2-11 1-16,-30 30-3 0,0 0 3 0,28-33-3 16,-10-3 3-16,-18 36-2 0,0 0 2 0,17-36-1 15,-6-4 1-15,-11 40-1 16,0 0 1-16,12-29 0 0,-1 9 0 0,-11 20 0 0,0 0 0 0,16-8 0 15,3 8 0-15,-19 0 0 0,0 0 0 0,21 8 0 0,-5 17 0 16,-16-25 0-16,0 0 0 0,18 27 1 0,3 10-1 16,-21-37 0-16,0 0 0 0,25 29 0 0,1-8 0 15,-26-21 0-15,0 0 0 0,21 14 0 0,-3-9 0 16,-18-5-1-16,0 0 1 0,14-9 0 0,-5-6 0 16,-9 15-1-16,0 0 1 0,9-30-1 0,-8-9 1 15,-1 39 0-15,0 0 0 0,-1-37 0 0,-3 1 0 0,4 36 0 16,0 0 0-16,-12-31 0 0,-4 10 0 0,16 21 1 15,0 0-1-15,-21-21 1 0,-8-1-1 0,29 22 4 16,0 0-4-16,-26-14 4 0,5 7-4 0,21 7 7 16,0 0-7-16,-25 10 7 0,-19 20-7 0,44-30 5 15,0 0-5-15,-41 48 6 16,15 16-6-16,26-64 2 16,0 0-2-16,-11 69 2 0,17-3-2 0,-6-66 2 0,0 0-2 0,26 56 2 15,15-15-2-15,-41-41 0 0,0 0 0 0,49 28 0 16,8-9 0-16,-57-19 0 15,0 0 0-15,58 10 0 0,-4-10 0 0,-54 0-1 0,0 0 1 16,57-14 0-16,-2-15 0 0,-55 29-1 0,0 0 1 0,49-40 0 16,2-15 0-16,-51 55-1 0,0 0 1 0,48-64 0 15,-6-9 0-15,-42 73-1 0,0 0 1 0,37-71 0 16,-7 4 0-16,-30 67-1 0,0 0 1 0,23-70 0 16,-11-6 0-16,-12 76 0 0,0 0 0 0,6-72 0 0,-6 4 0 0,0 68 0 0,0 0 0 0,0-54 0 15,-4 25 0 1,4 29 0-16,0 0 0 0,-2-16 0 0,-1 8 0 15,3 8 0-15,0 0 0 0,-9 21 1 0,-14 27-1 16,23-48 0-16,0 0 0 0,-23 64 0 0,-3 12 0 16,26-76 0-16,0 0 0 0,-23 81 0 0,-4 9 0 15,27-90-1-15,0 0 1 0,-19 90-1 0,1-3 1 0,18-87-2 16,0 0 2-16,-12 78-2 0,7-18 2 0,5-60-5 16,0 0 5-16,0 49-4 0,14-16 4 0,-14-33-6 15,0 0 6-15,17 27-5 0,6-13 5 0,-23-14-6 16,0 0 6-16,27 11-6 0,1-10 6 0,-28-1-5 0,0 0 5 15,30-1-4-15,4-11 4 0,-34 12-10 0,0 0 10 0,35-23-10 0,-3-10 10 16,-32 33-14 0,0 0 14-16,30-38-13 0,-8-14 13 0,1-1-1384 15</inkml:trace>
  <inkml:trace contextRef="#ctx0" brushRef="#br0" timeOffset="127734.65">5546 10870 1423 0,'0'0'0'0,"8"0"0"16,7 0 0-16,-15 0 17 0,0 0-17 0,45-4 17 0,40-8-17 0,-85 12 38 15,0 0-38-15,95-16 38 16,-5-1-38-16,-90 17 23 0,0 0-23 0,87-19 24 0,-3-2-24 16,-84 21 10-16,0 0-10 0,73-20 11 15,-19 4-11-15,-54 16 14 0,0 0-14 0,43-10 14 0,-11 8-14 16,-32 2 6-16,0 0-6 0,24 0 7 0,-10 9-7 15,-14-9 3-15,0 0-3 0,14 15 4 0,-5 13-4 16,-9-28 2-16,0 0-2 0,6 41 3 0,-6 15-3 16,0-56 1-16,0 0-1 0,-2 57 1 0,-2-9-1 15,4-48 0-15,0 0 0 0,-3 37 1 0,6-11-1 16,-3-26 0-16,0 0 0 0,4 19 1 0,6-11-1 16,-10-8 0-16,0 0 0 0,18 4 1 0,1-13-1 15,-19 9 1-15,0 0-1 0,27-22 1 0,8-15-1 16,-35 37 1-16,0 0-1 0,32-41 2 0,0-13-2 0,-32 54 2 15,0 0-2-15,26-52 3 0,-8 4-3 0,-18 48 3 16,0 0-3-16,14-40 4 0,-5 4-4 0,-9 36 1 16,0 0-1-16,5-30 2 0,-5 15-2 0,0 15 1 0,0 0-1 15,0 0 1-15,-9 0-1 0,9 0 0 0,0 0 0 0,-10 20 0 16,-3 17 0-16,13-37 0 0,0 0 0 0,-14 48 0 0,7 9 0 16,7-57-1-16,0 0 1 15,0 56 0-15,9-8 0 0,-9-48-2 0,0 0 2 16,16 38-2-16,7-12 2 0,-23-26-3 0,0 0 3 15,28 12-3-15,7-13 3 0,-35 1-2 16,0 0 2-16,37-18-2 0,0-15 2 0,-37 33-1 0,0 0 1 16,34-43 0-16,-11-11 0 0,-23 54 0 0,0 0 0 0,23-52 0 15,-4 1 0-15,-19 51 0 0,0 0 0 0,18-45 0 16,-6 0 0-16,-12 45 0 0,0 0 0 0,11-45 0 16,-8 5 0-16,-3 40 1 0,0 0-1 0,4-33 1 15,-4 10-1-15,0 23 3 0,0 0-3 0,0-13 3 16,0 13-3-16,0 0 1 0,0 0-1 0,0 0 1 0,-9 15-1 15,9-15 0-15,0 0 0 0,-4 26 0 0,1 14 0 16,3-40 0-16,0 0 0 0,-2 36 0 0,7 2 0 16,-5-38-1-16,0 0 1 0,9 37-1 0,2 1 1 15,-11-38-3-15,0 0 3 0,9 41-2 0,-2 8 2 16,-7-49-3-16,0 0 3 0,5 43-3 0,-2-1 3 16,-3-42-4-16,0 0 4 0,0 36-4 0,0-5 4 15,0-31-4-15,0 0 4 0,-3 29-3 0,-1-4 3 16,4-25-2-16,0 0 2 0,-1 20-2 0,1-4 2 0,0-16-2 15,0 0 2-15,1 5-1 0,3 2 1 0,-4-7-1 16,0 0 1-16,9 0 0 0,8-9 0 0,-17 9-1 16,0 0 1-16,23-19 0 0,0-8 0 0,4 1-1169 15</inkml:trace>
  <inkml:trace contextRef="#ctx0" brushRef="#br0" timeOffset="128141.34">7050 10733 1031 0,'0'0'0'0,"0"0"0"15,14-19 0-15,-14 19 9 0,0 0-9 0,18-17 9 0,-4 4-9 16,-14 13 18-16,0 0-18 0,18-10 19 0,3 10-19 15,-21 0 19-15,0 0-19 0,23 10 19 16,-4 15-19-16,-19-25 24 0,0 0-24 0,18 36 25 16,-9 21-25-16,-9-57 28 0,0 0-28 0,3 68 29 15,-1 10-29-15,-2-78 40 0,0 0-40 0,4 69 40 16,-4-14-40-16,0-55 38 0,0 0-38 0,0 36 39 16,-4-13-39-16,4-23 31 0,0 0-31 0,-2 16 31 0,2-8-31 0,0-8 28 15,0 0-28-15,0 0 28 0,0 0-28 16,0 0 26-16,0 0-26 0,2-10 26 0,5-21-26 0,-7 31 22 0,0 0-22 0,9-42 23 0,1-18-23 15,-10 60 18-15,0 0-18 0,13-64 18 16,1-9-18-16,-14 73 17 0,0 0-17 0,18-66 17 0,5 6-17 16,-23 60 14-16,0 0-14 0,22-58 15 0,7 12-15 15,-29 46 13-15,0 0-13 0,35-37 13 0,6 8-13 16,-41 29 11-16,0 0-11 0,40-16 11 16,1 9-11-16,-41 7 9 0,0 0-9 0,40 7 9 0,1 18-9 15,-41-25 7-15,0 0-7 0,37 31 7 0,-7 10-7 0,-30-41 4 31,0 0-4-31,17 45 5 0,-6 4-5 0,-11-49 3 0,0 0-3 0,4 57 4 0,-4 10-4 0,0-67 3 32,0 0-3-32,-4 66 4 0,-1-7-4 0,5-59 4 0,0 0-4 15,-9 45 4-15,4-21-4 0,5-24 3 0,0 0-3 0,0 16 3 0,-4-6-3 0,4-10 2 0,0 0-2 16,12 7 3-16,17-4-3 0,2-1-1308 0</inkml:trace>
  <inkml:trace contextRef="#ctx0" brushRef="#br0" timeOffset="128466.27">8627 10269 1255 0,'0'0'0'0,"0"0"0"0,-2 12 0 16,2-12 14-16,0 0-14 0,0 19 15 0,0 11-15 15,0-30 18-15,0 0-18 0,0 45 19 0,-5 19-19 16,5-64 31-16,0 0-31 0,-9 72 32 0,-3 1-32 16,12-73 25-16,0 0-25 0,-12 73 25 0,5 5-25 0,7-78 23 15,0 0-23-15,-13 83 23 16,-1 7-23-16,14-90 21 0,0 0-21 0,-12 88 22 0,10-15-22 16,2-73 22-16,0 0-22 0,7 60 23 0,9-11-23 15,-16-49 25-15,0 0-25 0,18 36 25 0,4-8-25 16,-22-28 30-16,0 0-30 0,29 15 30 0,2-15-30 0,-31 0 34 15,0 0-34-15,46-10 35 0,25-9-35 0,-71 19 31 16,0 0-31-16,60-30 32 0,-25-9-32 0,2-1-1298 16</inkml:trace>
  <inkml:trace contextRef="#ctx0" brushRef="#br0" timeOffset="129054.25">8214 10830 1535 0,'0'0'0'0,"0"0"0"15,0 0 0-15,0 0 6 0,0 0-6 0,27 3 6 16,19-3-6-16,-46 0 11 0,0 0-11 0,58-3 11 0,20-1-11 16,-78 4 42-16,0 0-42 0,77-3 42 15,-6-1-42-15,-71 4 41 0,0 0-41 0,63-1 42 16,1 2-42-16,-64-1 41 0,0 0-41 0,60 11 42 16,-2 10-42-16,-58-21 26 0,0 0-26 0,49 29 26 0,-5 14-26 15,-44-43 18-15,0 0-18 0,37 45 18 0,-8 2-18 0,-29-47 12 16,0 0-12-16,30 42 12 0,-4-6-12 0,-26-36 8 15,0 0-8-15,32 21 9 0,5-9-9 0,-37-12 5 16,0 0-5-16,35 3 6 0,-1-11-6 0,-34 8 4 16,0 0-4-16,39-13 4 0,1-11-4 0,-40 24 1 0,0 0-1 15,41-34 1-15,-10-8-1 16,-31 42 0-16,0 0 0 0,23-52 0 0,-9 0 0 0,-14 52 0 16,0 0 0-16,13-46 0 0,-8 9 0 0,-5 37 0 15,0 0 0-15,2-27 0 0,0 11 0 0,-2 16 0 16,0 0 0-16,1-9 1 0,-1 9-1 0,0 0 0 15,0 0 0-15,-3 9 1 0,-11 31-1 0,14-40 1 0,0 0-1 16,-18 57 1-16,2 24-1 0,16-81 1 0,0 0-1 16,-17 95 1-16,-6 4-1 0,23-99 0 0,0 0 0 15,-25 112 0-15,0 13 0 0,25-125 0 0,0 0 0 0,-26 125 0 16,-1-11 0-16,27-114 0 0,0 0 0 0,-23 102 0 16,0-10 0-16,23-92-3 0,0 0 3 0,-21 72-3 15,5-27 3-15,16-45-3 0,0 0 3 0,-17 30-2 16,-4-13 2-16,21-17-2 0,0 0 2 15,-29 5-2-15,-11-13 2 0,40 8-2 0,0 0 2 0,-41-23-2 0,4-17 2 16,37 40 0-16,0 0 0 0,-32-55 0 0,11-13 0 16,21 68 0-16,0 0 0 0,-9-72 0 0,15 3 0 15,-6 69 0-15,0 0 0 0,24-64 0 0,17-14 0 16,-41 78 0-16,0 0 0 0,48-76 1 16,-1 3-1-16,-47 73-4 0,0 0 4 0,48-52-3 0,0 21 3 0,-48 31-16 15,0 0 16-15,49-11-16 0,6 17 16 0,-1-1-1379 16</inkml:trace>
  <inkml:trace contextRef="#ctx0" brushRef="#br0" timeOffset="129556.02">9564 10987 1087 0,'0'0'0'0,"0"-10"0"15,2-16 0-15,-2 26 2 0,0 0-2 0,5-35 3 16,4 6-3-16,-9 29 12 0,0 0-12 0,8-21 12 16,1 9-12-16,-9 12 32 0,0 0-32 0,9 9 32 15,0 15-32-15,-9-24 28 0,0 0-28 0,9 41 29 0,0 22-29 16,-9-63 27-16,0 0-27 0,0 74 28 0,-6 6-28 16,6-80 29-16,0 0-29 0,-3 93 30 0,-3 11-30 15,6-104 27-15,0 0-27 0,0 97 28 16,-3-17-28-16,3-80 26 0,0 0-26 0,-5 60 27 0,-1-22-27 15,6-38 20-15,0 0-20 0,0 24 21 0,2-11-21 16,-2-13 19-16,0 0-19 0,-9-2 19 0,-14-12-19 16,23 14 15-16,0 0-15 0,-23-33 16 0,6-15-16 15,17 48 6-15,0 0-6 0,-13-64 6 0,13-19-6 16,0 83 2-16,0 0-2 0,8-87 3 0,2 2-3 16,-10 85 0-16,0 0 0 0,21-85 0 0,15-11 0 15,-36 96-1-15,0 0 1 0,51-94 0 0,10 6 0 0,-61 88-1 16,0 0 1-16,69-68 0 0,-5 27 0 15,-64 41-1-15,0 0 1 0,53-21 0 0,-16 18 0 0,-37 3 0 16,0 0 0-16,26 17 0 0,-6 18 0 0,-20-35 0 16,0 0 0-16,7 48 0 0,-11 18 0 0,4-66 0 15,0 0 0-15,-18 69 0 0,-4-7 0 0,22-62 0 16,0 0 0-16,-23 54 0 0,-7-18 0 0,30-36 0 16,0 0 0-16,-29 30 1 0,6-11-1 0,23-19 0 0,0 0 0 15,-17 7 1-15,4-2-1 0,13-5 2 0,0 0-2 16,-5-9 2-16,5-10-2 0,0 0-1132 0</inkml:trace>
  <inkml:trace contextRef="#ctx0" brushRef="#br0" timeOffset="130010.9">10333 10704 1255 0,'0'0'0'0,"0"8"0"0,9 18 0 16,-9-26 4-16,0 0-4 0,8 40 5 15,-2 15-5-15,-6-55 7 0,0 0-7 0,5 59 7 0,-1 9-7 0,-4-68 27 16,0 0-27-16,-4 57 27 0,-1-14-27 0,5-43 23 16,0 0-23-16,0 36 24 0,9-8-24 0,-9-28 21 15,0 0-21-15,14 23 22 0,2-11-22 0,-16-12 21 16,0 0-21-16,19 1 21 0,-1-8-21 0,-18 7 17 16,0 0-17-16,19-12 17 0,6-8-17 0,-25 20 16 15,0 0-16-15,24-25 17 0,-2-11-17 0,-22 36 18 16,0 0-18-16,14-43 18 0,-5-9-18 0,-9 52 19 15,0 0-19-15,0-54 20 0,0-1-20 0,0 55 19 16,0 0-19-16,-8-49 19 0,-2 20-19 0,10 29 18 16,0 0-18-16,-14-21 19 0,-4 6-19 0,18 15 20 15,0 0-20-15,-28-6 20 0,-11 12-20 0,39-6 16 16,0 0-16-16,-46 24 17 0,-3 17-17 0,49-41 12 16,0 0-12-16,-50 59 13 0,1 14-13 0,49-73 9 15,0 0-9-15,-40 73 10 0,13-13-10 0,27-60 7 16,0 0-7-16,-14 54 7 0,14-2-7 0,0-52 4 15,0 0-4-15,18 50 5 0,12 0-5 0,-30-50 3 16,0 0-3-16,45 42 4 0,10-13-4 0,-55-29 2 0,0 0-2 16,67 12 2-16,14-14-2 0,-81 2 0 0,0 0 0 0,87-12 1 15,20-21-1-15,-107 33 0 0,0 0 0 16,106-39 0-16,-4-15 0 0,3 2-1315 0</inkml:trace>
  <inkml:trace contextRef="#ctx0" brushRef="#br0" timeOffset="130984.55">11562 11072 807 0,'0'0'0'0,"0"0"0"16,21 9 0-16,-21-9 62 0,0 0-62 0,20 0 63 16,10-12-63-16,-30 12 102 0,0 0-102 0,35-30 103 15,2-16-103-15,-37 46 52 0,0 0-52 0,37-58 53 16,-7-7-53-16,-30 65 32 0,0 0-32 0,23-64 32 15,-9 3-32-15,-14 61 25 0,0 0-25 0,13-61 26 16,1 1-26-16,-14 60 21 0,0 0-21 0,14-69 22 16,-5-7-22-16,-9 76 24 15,0 0-24-15,5-70 24 0,-2 18-24 0,-3 52 21 0,0 0-21 0,2-36 22 16,0 17-22-16,-2 19 22 0,0 0-22 0,2-9 23 16,-2 9-23-16,0 0 20 0,0 0-20 0,-9 18 21 15,-10 30-21-15,19-48 19 0,0 0-19 0,-30 71 19 16,-8 23-19-16,38-94 12 0,0 0-12 0,-31 107 13 15,-1 12-13-15,32-119 7 0,0 0-7 0,-23 116 8 16,5-10-8-16,18-106 4 0,0 0-4 0,-8 85 5 0,8-21-5 16,0-64 2-16,0 0-2 0,5 46 3 0,7-18-3 15,-12-28 0-15,0 0 0 0,14 12 1 0,8-15-1 16,-22 3 0-16,0 0 0 0,24-18 0 0,6-11 0 16,-30 29 0-16,0 0 0 0,34-35 0 0,6-3 0 15,-40 38 0-15,0 0 0 0,46-43 0 0,7-2 0 16,-53 45 1-1,0 0-1-15,55-48 1 0,-2 4-1 0,-53 44 3 0,0 0-3 0,54-29 4 0,-10 20-4 0,-44 9 4 16,0 0-4-16,34 12 5 0,-8 21-5 0,-26-33 5 16,0 0-5-16,15 43 5 0,-12 15-5 0,-3-58 3 31,0 0-3-31,-9 53 4 0,-10-6-4 0,19-47 2 0,0 0-2 16,-25 43 3-16,-7-5-3 0,32-38 1 0,0 0-1 15,-40 30 2-15,-8-11-2 0,48-19 0 0,0 0 0 0,-49 12 1 16,-9-9-1-16,58-3 1 0,0 0-1 0,-57-3 1 15,11-8-1-15,46 11 1 0,0 0-1 0,-37-17 2 0,14-4-2 0,23 21 0 16,0 0 0-16,-14-26 0 0,14-5 0 16,0 31-1-16,0 0 1 0,7-34 0 0,20-6 0 0,-1-2-1229 15</inkml:trace>
  <inkml:trace contextRef="#ctx0" brushRef="#br0" timeOffset="131627.79">12315 10704 1188 0,'0'0'0'0,"0"0"0"0,15 20 0 0,-15-20 14 16,0 0-14-16,12 33 14 0,-9 16-14 0,-3-49 28 16,0 0-28-16,2 57 29 0,-4 7-29 0,2-64 32 0,0 0-32 0,2 60 32 15,7-11-32-15,-9-49 23 0,0 0-23 16,12 36 23-16,6-15-23 0,-18-21 17 0,0 0-17 16,28 12 17-16,8-12-17 0,-36 0 14 0,0 0-14 15,33-9 15-15,-1-6-15 0,-32 15 12 0,0 0-12 16,26-21 13-16,-3-14-13 0,-23 35 9 0,0 0-9 0,21-38 10 15,-3-5-10 1,-18 43 3-16,0 0-3 0,11-41 3 0,-4 1-3 0,-7 40 5 16,0 0-5-16,5-30 5 0,0 16-5 0,-5 14 4 15,0 0-4-15,0 0 4 0,0 28-4 0,0-28 4 16,0 0-4-16,4 40 5 0,1 15-5 0,-5-55 4 16,0 0-4-16,14 61 4 0,13-7-4 0,-27-54 3 0,0 0-3 15,40 39 4-15,11-6-4 0,-51-33 3 0,0 0-3 16,64 19 3-16,12-10-3 0,-76-9 2 0,0 0-2 15,76-4 2-15,-13-8-2 0,-63 12 2 16,0 0-2-16,55-29 2 0,-2-9-2 0,-53 38 1 0,0 0-1 16,45-54 1-16,-9-18-1 0,-36 72 0 0,0 0 0 15,26-82 1-15,-12 6-1 0,-14 76 0 0,0 0 0 0,2-78 0 16,-7-5 0-16,5 83 0 0,0 0 0 16,-11-83 0-16,-1-3 0 0,12 86-1 0,0 0 1 0,-21-75 0 15,-4 27 0-15,25 48 0 0,0 0 0 0,-26-32 0 16,3 19 0-16,23 13 0 0,0 0 0 0,-30 5 0 15,-4 16 0-15,34-21 0 0,0 0 0 0,-35 39 0 0,3 24 0 16,32-63 1-16,0 0-1 0,-32 74 1 0,2 7-1 16,30-81 2-16,0 0-2 0,-17 78 3 0,10 2-3 15,7-80 9-15,0 0-9 0,5 81 9 0,13 4-9 16,-18-85 18-16,0 0-18 0,23 76 18 0,3-15-18 16,-26-61 24-16,0 0-24 0,25 48 24 0,5-15-24 15,-30-33 20-15,0 0-20 0,28 28 21 0,-2-7-21 16,-26-21 21-16,0 0-21 0,30 12 22 0,9-7-22 0,-39-5 20 15,0 0-20-15,44 2 20 0,2-2-20 16,-46 0 16-16,0 0-16 0,41-6 17 0,-6-1-17 16,-35 7 3-16,0 0-3 0,21-10 3 0,-5-2-3 0,-16 12 0 15,0 0 0-15,12-12 0 0,-8 0 0 0,1 0-1310 16</inkml:trace>
  <inkml:trace contextRef="#ctx0" brushRef="#br0" timeOffset="131800.25">12739 10684 1535 0,'0'0'0'0,"0"0"0"0,19 0 0 16,-19 0 12-16,0 0-12 0,46 2 12 0,48 10-12 0,-94-12 9 0,0 0-9 0,112 11 10 0,5-8-10 16,-117-3-1-16,0 0 1 15,127-3 0-15,5-8 0 16,4 1-1123-16</inkml:trace>
  <inkml:trace contextRef="#ctx0" brushRef="#br0" timeOffset="134010.94">14415 10870 964 0,'0'0'0'0,"0"0"0"0,0 0 0 16,0 0 35-16,0 0-35 0,8-23 35 0,1 14-35 15,-9 9 77-15,0 0-77 0,18-8 77 0,6-1-77 16,-24 9 64-16,0 0-64 0,34-7 64 0,12-1-64 15,-46 8 41-15,0 0-41 0,55-7 41 0,8 7-41 0,-63 0 27 16,0 0-27-16,62 7 27 0,-2 6-27 16,-60-13 20-16,0 0-20 0,49 32 20 0,-5 11-20 15,-44-43 12-15,0 0-12 0,39 57 12 0,-7 4-12 16,-32-61 6-16,0 0-6 0,24 62 6 0,-8-5-6 0,-16-57 4 16,0 0-4-16,7 61 4 0,-7 4-4 0,0-65 2 15,0 0-2-15,-8 59 3 0,-5-12-3 0,13-47 2 0,0 0-2 0,-10 34 2 0,3-14-2 16,7-20 1-16,0 0-1 0,-11 0 1 15,-7-21-1-15,18 21 2 0,0 0-2 0,-23-37 2 0,9-20-2 16,14 57 2-16,0 0-2 0,-14-62 3 0,7 1-3 16,7 61 2-16,0 0-2 0,-3-58 3 0,1-3-3 15,2 61 4-15,0 0-4 0,0-67 4 0,5-11-4 16,-5 78 5-16,0 0-5 0,13-71 5 0,6 12-5 16,-19 59 4-16,0 0-4 0,28-47 5 0,11 14-5 15,-39 33 5-15,0 0-5 0,49-21 5 0,17 13-5 16,-66 8 6-16,0 0-6 15,67 5 7-15,-6 12-7 0,-61-17 10 0,0 0-10 0,50 31 10 0,-10 11-10 0,-40-42 10 16,0 0-10-16,25 59 11 0,-13 17-11 0,-12-76 7 16,0 0-7-16,9 78 8 0,-5-14-8 0,-4-64 6 15,0 0-6-15,5 50 6 0,-5-17-6 0,0-33 6 16,0 0-6-16,2 26 6 0,1-5-6 0,-3-21 6 16,0 0-6-16,6 15 6 0,1-4-6 0,-7-11 4 15,0 0-4-15,8 1 4 0,10-4-4 0,-18 3 2 16,0 0-2-16,28-16 3 0,4-4-3 15,-32 20 0-15,0 0 0 0,37-30 0 0,4 2 0 0,-41 28-5 0,0 0 5 16,37-36-4-16,-7-9 4 0,-30 45-18 0,0 0 18 16,26-55-18-16,-8-14 18 0,-18 69-36 0,0 0 36 0,16-65-35 15,0 8 35-15,-16 57-20 0,0 0 20 0,7-36-19 16,-6 12 19-16,-1 24-8 0,0 0 8 0,2-12-7 0,-2 3 7 16,0 9-3-16,0 0 3 0,-10 10-2 0,-17 22 2 15,27-32 0-15,0 0 0 0,-32 48 0 0,1 21 0 16,31-69 0-16,0 0 0 0,-23 73 0 0,14-6 0 15,9-67 0-15,0 0 0 0,5 54 0 0,22-9 0 16,-27-45-1-16,0 0 1 0,31 31 0 0,10-10 0 16,-41-21-1-16,0 0 1 0,40 10-1 0,-2-10 1 15,-38 0-1-15,0 0 1 0,35-12 0 0,-3-7 0 16,-32 19 0-16,0 0 0 0,19-33 0 0,-7-12 0 16,-12 45 1-16,0 0-1 0,0-58 2 0,-5-17-2 15,5 75 3-15,0 0-3 0,-14-67 3 0,-11 6-3 0,25 61 14 16,0 0-14-16,-26-52 14 0,-2 16-14 0,28 36 26 15,0 0-26-15,-29-24 27 0,-6 10-27 0,35 14 34 16,0 0-34-16,-32-4 34 0,9 6-34 0,23-2 27 16,0 0-27-16,-16 10 27 0,9 4-27 0,7-14 11 15,0 0-11-15,15 16 11 16,22 3-11-16,0-4-1269 0</inkml:trace>
  <inkml:trace contextRef="#ctx0" brushRef="#br0" timeOffset="135226.07">16736 10560 1390 0,'0'0'0'0,"0"0"0"0,0 0 0 0,0 0 0 0,0 0 0 15,14 0 0-15,9 3 0 0,-23-3-4 0,0 0 4 16,30 7-3-16,2 11 3 0,-32-18 2 0,0 0-2 0,31 24 3 16,-13-3-3-16,-18-21 9 0,0 0-9 0,9 34 10 0,-9 16-10 0,0-50 18 15,0 0-18-15,-7 70 18 16,-9 25-18-16,16-95 24 0,0 0-24 0,-18 102 24 15,-3-2-24-15,21-100 22 0,0 0-22 0,-11 97 23 16,6 9-23-16,5-106 28 0,0 0-28 0,7 97 28 16,7-23-28-16,-14-74 27 0,0 0-27 0,20 62 27 15,1-15-27-15,-21-47 26 0,0 0-26 0,26 35 26 0,10-15-26 0,-36-20 25 0,0 0-25 16,31 13 26-16,1-10-26 0,-32-3 22 0,0 0-22 0,28-10 23 31,-5-11-23-31,-23 21 25 0,0 0-25 0,16-30 25 0,-14-11-25 0,-2 41 18 0,0 0-18 0,-9-55 18 16,-16-18-18-16,25 73 13 0,0 0-13 0,-38-78 13 15,-17 10-13-15,55 68 10 0,0 0-10 0,-60-60 10 16,5 11-10-16,55 49 6 0,0 0-6 0,-44-39 6 16,2 9-6-16,42 30 3 0,0 0-3 0,-30-27 4 15,12 6-4-15,18 21 2 0,0 0-2 0,-9-19 2 0,9 1-2 16,0 18 1-16,0 0-1 0,16-15 1 0,14-6-1 16,-30 21 0-16,0 0 0 0,48-15 1 0,17 2-1 31,-65 13 0-31,0 0 0 0,74-12 0 0,0 0 0 0,-74 12 0 15,0 0 0-15,67-15 0 0,-23-6 0 0,-44 21 0 0,0 0 0 0,34-21 1 0,-11 0-1 16,-23 21 1-16,0 0-1 0,16-14 1 0,-7 6-1 0,-9 8 1 16,0 0-1-16,7-5 2 0,-7 5-2 0,0 0 1 0,0 0-1 15,0 0 1-15,0 0-1 0,0 0 0 0,0 0 0 16,-2 29 1-16,-14 23-1 0,16-52 0 16,0 0 0-16,-16 61 0 0,-2 3 0 0,18-64 0 15,0 0 0-15,-12 57 0 0,12-16 0 0,0-41-1 16,0 0 1-16,5 35-1 0,2-14 1 0,-7-21-3 15,0 0 3-15,11 13-2 0,12-2 2 0,-23-11-5 0,0 0 5 16,30 0-4-16,5-12 4 0,-35 12-6 0,0 0 6 16,37-16-6-16,-3-5 6 0,-34 21-3 0,0 0 3 15,30-29-2-15,-7-6 2 0,-23 35-1 0,0 0 1 16,16-41 0-16,-9-16 0 0,-7 57 0 0,0 0 0 0,0-61 1 16,-7 2-1-16,7 59 2 0,0 0-2 0,-11-52 2 31,0 23-2-31,11 29 3 0,0 0-3 0,-17-17 4 0,-1 6-4 0,18 11 7 0,0 0-7 0,-25 0 7 15,-6 12-7-15,31-12 4 0,0 0-4 0,-27 23 5 16,10 11-5-16,17-34 0 0,0 0 0 0,-9 44 0 0,11 4 0 16,-2-48-1-16,0 0 1 0,17 49 0 15,18-6 0-15,-35-43-3 0,0 0 3 0,50 38-3 16,13-10 3-16,-63-28-3 16,0 0 3-16,69 17-3 0,-4-10 3 0,-65-7-2 0,0 0 2 0,60 0-2 0,-5-9 2 15,-55 9-4-15,0 0 4 0,57-21-3 0,2-13 3 16,-59 34-2-16,0 0 2 0,46-49-2 0,-10-13 2 15,-36 62-2-15,0 0 2 0,16-64-1 0,-15 4 1 0,-1 60-1 16,0 0 1-16,-16-58 0 0,-15 12 0 16,31 46 0-16,0 0 0 0,-41-38 0 0,-1 10 0 0,42 28 0 15,0 0 0-15,-41-24 1 0,9 8-1 16,32 16 2-16,0 0-2 0,-21-9 2 0,5 9-2 0,16 0 0 16,0 0 0-16,-10 4 1 0,8 6-1 0,2-10 0 15,0 0 0-15,9 19 1 0,14 9-1 0,-23-28 0 16,0 0 0-16,40 33 0 0,26 0 0 0,-66-33 0 15,0 0 0-15,72 34 0 0,-3 8 0 0,-69-42 0 0,0 0 0 16,61 48 0 0,-13 1 0-16,-48-49 0 0,0 0 0 0,35 48 0 0,-10 4 0 0,-25-52-1 0,0 0 1 0,14 49-1 31,-7-4 1-31,-7-45-3 0,0 0 3 0,-3 45-2 16,-3 0 2-16,6-45-4 0,0 0 4 0,-8 45-3 15,4 1 3-15,4-46-4 0,0 0 4 0,-3 38-3 16,1-8 3-16,2-30-5 0,0 0 5 0,0 21-5 15,3-8 5-15,-3-13-7 0,0 0 7 0,6 7-6 16,-6-7 6-16,0 0-7 0,0 0 7 0,23 0-7 0,17-24 7 16,1-4-1350-16</inkml:trace>
  <inkml:trace contextRef="#ctx0" brushRef="#br0" timeOffset="135700.54">18203 10662 1390 0,'0'0'0'0,"0"0"0"0,13 7 0 0,-13-7-8 0,0 0 8 16,17 10-7-16,12 4 7 0,-29-14 0 0,0 0 0 15,33 17 0-15,1 6 0 0,-34-23 1 0,0 0-1 16,31 28 1-16,1 5-1 0,-32-33 9 0,0 0-9 16,27 44 9-16,-6 17-9 0,-21-61 22 0,0 0-22 15,16 73 22-15,-8-4-22 0,-8-69 35 0,0 0-35 16,6 67 35-16,-3-9-35 0,-3-58 34 0,0 0-34 0,4 60 34 15,1-3-34 1,-5-57 31-16,0 0-31 0,5 47 31 0,-1-23-31 0,-4-24 28 0,0 0-28 16,2 14 28-16,-2-14-28 0,0 0 21 0,0 0-21 15,0 0 22-15,-18-33-22 0,18 33 19 0,0 0-19 0,-14-40 20 16,0-5-20-16,14 45 16 0,0 0-16 0,-13-48 16 16,5-1-16-16,8 49 15 0,0 0-15 0,-2-45 16 15,7-6-16-15,-5 51 13 0,0 0-13 0,12-49 14 16,6-6-14-16,-18 55 12 0,0 0-12 0,25-50 12 15,1 6-12-15,-26 44 12 0,0 0-12 0,28-29 13 16,-1 13-13-16,-27 16 11 0,0 0-11 0,28 4 12 0,9 11-12 16,-37-15 10-16,0 0-10 0,32 33 11 0,-9 17-11 15,-23-50 11-15,0 0-11 0,16 56 12 0,-7 4-12 16,-9-60 9-16,0 0-9 0,5 57 10 0,-5-5-10 16,0-52 9-16,0 0-9 0,-2 56 9 0,-5 1-9 15,7-57 5-15,0 0-5 0,-7 50 5 0,3-15-5 16,4-35 2-16,0 0-2 0,4 20 2 0,5-6-2 15,-9-14 0-15,0 0 0 0,26 0 0 0,22-12 0 0,0 2-1466 16</inkml:trace>
  <inkml:trace contextRef="#ctx0" brushRef="#br0" timeOffset="135931.79">19232 10774 1076 0,'0'0'0'0,"0"0"0"15,0 0 0-15,0 0 0 0,0 0 0 0,8-8 0 16,-8 8 0-16,0 0-1 0,0 0 1 0,0 0 0 0,0 0 0 16,0 0 1-16,0 0-1 0,0 0 1 15,-14 3-1-15,14-3 5 0,0 0-5 0,-12 9 5 0,-6 3-5 16,18-12 11-16,0 0-11 0,-14 16 11 0,5-4-11 16,9-12 11-16,0 0-11 0,-7 12 12 15,6 5-12-15,1-17 6 0,0 0-6 0,-4 16 6 0,4-4-6 0,0 0-798 16</inkml:trace>
  <inkml:trace contextRef="#ctx0" brushRef="#br0" timeOffset="136256.31">18620 10904 931 0,'0'0'0'0,"0"0"0"0,-9 2 0 0,9-2 0 16,0 0 0-16,-7 5 0 0,7-5 0 0,0 0-2 15,0 0 2-15,0 0-1 0,0 0 1 0,0 0 16 16,0 0-16-16,0 0 17 0,0 0-17 0,0 0 41 16,0 0-41-16,0 0 41 0,17 7-41 0,-17-7 47 0,0 0-47 15,30 9 48-15,18-4-48 0,-48-5 61 0,0 0-61 16,49 7 61-16,3-2-61 0,-52-5 54 0,0 0-54 16,47 9 55-16,-10 1-55 0,-37-10 44 0,0 0-44 15,32 12 45-15,0 4-45 0,-32-16 45 16,0 0-45-16,23 14 46 0,-9-4-46 0,-14-10 43 0,0 0-43 15,5 17 43-15,-7 11-43 0,2-28 32 0,0 0-32 16,-12 36 33-16,-4-6-33 0,16-30 21 0,0 0-21 16,-16 27 22-16,4-11-22 0,12-16 15 0,0 0-15 15,-7 16 15-15,1 1-15 0,6-17 6 0,0 0-6 16,11 12 6-16,16 0-6 0,-1 0-1279 0</inkml:trace>
  <inkml:trace contextRef="#ctx0" brushRef="#br0" timeOffset="136908.81">19477 10838 1255 0,'0'0'0'0,"0"0"0"0,-5-12 0 15,5 12 11-15,0 0-11 0,-13-7 11 0,-1 6-11 16,14 1 23-16,0 0-23 0,-25 8 24 0,-15 8-24 16,40-16 5-16,0 0-5 0,-53 24 6 0,-14 18-6 15,67-42 3-15,0 0-3 0,-65 46 3 0,13 3-3 0,52-49 3 16,0 0-3-16,-40 45 3 0,17-9-3 0,23-36 5 15,0 0-5-15,-7 30 6 0,14-1-6 0,-7-29 6 16,0 0-6-16,25 26 7 0,17-5-7 0,-42-21 8 0,0 0-8 16,49 14 9-16,10-9-9 0,-59-5 9 0,0 0-9 15,56-5 9-15,-12-9-9 0,-44 14 9 0,0 0-9 16,35-18 9-16,-8-1-9 0,-27 19 16 0,0 0-16 16,19-20 16-16,-6-3-16 0,-13 23 23 0,0 0-23 15,5-17 24-15,-3 0-24 0,-2 17 25 0,0 0-25 0,-4-7 25 16,-3 3-25-16,7 4 20 0,0 0-20 0,-12 7 21 15,-9 9-21-15,21-16 10 0,0 0-10 0,-22 22 10 16,10 9-10-16,12-31 6 0,0 0-6 0,-5 33 6 16,10 7-6-16,-5-40 2 0,0 0-2 0,21 43 2 15,11 1-2-15,-32-44 0 0,0 0 0 0,49 31 1 16,25-12-1-16,-74-19 0 0,0 0 0 16,80 1 0-16,-4-21 0 0,-76 20 0 0,0 0 0 0,68-33 0 15,-11-12 0-15,-57 45-1 0,0 0 1 0,49-50 0 16,-8-6 0-16,-41 56 0 0,0 0 0 0,32-67 0 15,-8-21 0-15,-24 88 1 0,0 0-1 0,18-94 1 16,-13 2-1-16,-5 92 3 0,0 0-3 0,2-86 3 16,0 4-3-16,-2 82 5 0,0 0-5 0,2-64 6 0,1 11-6 15,-3 53 6-15,0 0-6 0,0-35 7 0,0 21-7 16,0 14 7-16,0 0-7 0,0 0 7 0,-12 30-7 16,12-30 6-16,0 0-6 0,-13 36 6 0,-2 14-6 15,15-50 3-15,0 0-3 0,-22 59 3 0,3 5-3 16,19-64 1-16,0 0-1 0,-21 78 1 0,5 19-1 15,16-97 0-15,0 0 0 0,-11 92 1 0,10-11-1 16,1-81 0-16,0 0 0 0,10 69 0 0,15-6 0 16,-25-63 0-16,0 0 0 0,37 55 0 0,9-3 0 0,-46-52 0 15,0 0 0-15,54 40 0 0,8-14 0 0,-62-26-1 16,0 0 1-16,65 8 0 0,2-18 0 0,-67 10 0 16,0 0 0-16,71-24 0 0,-2-16 0 0,0-3-1212 15</inkml:trace>
  <inkml:trace contextRef="#ctx0" brushRef="#br0" timeOffset="138379.46">21654 10823 987 0,'0'0'0'0,"-2"-5"0"0,-5-11 0 16,7 16 11-16,0 0-11 0,-14-21 11 0,-6-1-11 15,20 22 10-15,0 0-10 0,-30-23 11 0,-12 1-11 16,42 22 31-16,0 0-31 0,-58-16 31 0,-18 15-31 16,76 1 32-16,0 0-32 0,-81 5 33 0,5 14-33 0,76-19 35 15,0 0-35-15,-74 33 36 0,1 15-36 0,73-48 39 16,0 0-39-16,-61 64 39 0,18 5-39 0,43-69 36 15,0 0-36-15,-17 70 37 0,22-15-37 0,-5-55 38 16,0 0-38-16,30 45 38 0,16-9-38 0,-46-36 32 16,0 0-32-16,55 25 33 0,-1-12-33 0,-54-13 27 15,0 0-27-15,57 2 27 0,3-11-27 16,-60 9 23-16,0 0-23 0,56-15 23 0,-7-8-23 0,-49 23 20 16,0 0-20-16,43-26 20 0,-11-10-20 0,-32 36 23 15,0 0-23-15,24-43 23 0,-6 1-23 0,-18 42 21 0,0 0-21 16,12-36 22-16,-5 20-22 0,-7 16 15 15,0 0-15-15,-2-8 16 0,-6 9-16 0,8-1 11 16,0 0-11-16,-20 20 12 0,-13 21-12 0,33-41 8 16,0 0-8-16,-34 47 9 0,11-6-9 0,23-41 2 0,0 0-2 15,-17 33 3-15,17-9-3 0,0-24 0 16,0 0 0-16,1 19 1 0,7-6-1 0,-8-13 0 0,0 0 0 16,15 3 0-16,12-5 0 0,-27 2 0 0,0 0 0 15,32-8 0-15,6-10 0 0,-38 18-1 0,0 0 1 0,36-22 0 16,-5-4 0-16,-31 26 0 0,0 0 0 0,30-31 0 15,-1-4 0-15,-29 35 0 0,0 0 0 0,31-36 1 16,6-1-1-16,-37 37 1 0,0 0-1 0,36-27 1 16,-8 8-1-16,-28 19 1 0,0 0-1 0,23-5 2 0,-6 5-2 15,-17 0 3-15,0 0-3 0,13 13 3 0,-1 22-3 16,-12-35 2-16,0 0-2 0,9 40 2 0,-11 5-2 16,2-45 1-16,0 0-1 0,-5 36 2 0,0-6-2 15,5-30 0-15,0 0 0 0,0 22 0 0,3-3 0 16,-3-19 0-16,0 0 0 0,16 16 0 0,19-1 0 15,-35-15-1-15,0 0 1 0,48 9 0 0,10-9 0 16,-58 0-1-16,0 0 1 0,60-9-1 0,-3-6 1 16,-57 15-4-16,0 0 4 0,53-18-4 0,3 1 4 15,-56 17-7-15,0 0 7 0,53-19-7 0,-11-5 7 16,-42 24-4-16,0 0 4 0,34-33-3 0,-13-3 3 0,-21 36-2 16,0 0 2-16,16-35-1 0,-16 9 1 0,0 26-2 15,0 0 2-15,-14-23-2 0,-18 11 2 0,32 12 0 16,0 0 0-16,-46 4 0 0,-12 17 0 0,58-21 0 15,0 0 0-15,-58 34 1 0,8 6-1 0,50-40 0 16,0 0 0-16,-37 45 0 0,11-7 0 0,26-38 0 16,0 0 0-16,-18 31 0 0,11-5 0 0,7-26 0 15,0 0 0-15,2 23 0 0,8 1 0 0,-10-24 0 16,0 0 0-16,20 17 0 0,6-5 0 0,-26-12 0 16,0 0 0-16,37 4 0 0,9-9 0 0,-46 5 0 0,0 0 0 15,46-14 1-15,-5-7-1 0,-41 21 2 0,0 0-2 0,37-26 2 16,-4-2-2-16,-33 28 4 0,0 0-4 0,28-27 4 15,-1 1-4-15,-27 26 6 0,0 0-6 0,19-25 7 16,-5 10-7-16,-14 15 9 0,0 0-9 0,7-12 9 16,-1 3-9-16,-6 9 5 0,0 0-5 0,1 9 6 15,-1 8-6-15,0-17 2 0,0 0-2 0,-1 31 3 16,-6 11-3-16,7-42 1 0,0 0-1 0,-9 57 1 16,-2 19-1-16,11-76 0 0,0 0 0 0,-14 81 0 0,-7-1 0 15,21-80-1-15,0 0 1 0,-28 66 0 0,-11-16 0 16,39-50-2-16,0 0 2 0,-44 38-1 0,-6-10 1 15,50-28-2-15,0 0 2 0,-45 20-2 0,8-9 2 16,37-11-3-16,0 0 3 0,-27 2-3 0,9-6 3 16,18 4-2-16,0 0 2 0,-10-10-1 0,-1-9 1 15,11 19-1-15,0 0 1 0,-2-30-1 0,8-8 1 16,-6 38-1-16,0 0 1 0,12-48-1 0,2-16 1 0,-14 64-13 16,0 0 13-16,21-71-13 0,1-4 13 15,-22 75-37-15,0 0 37 0,26-72-37 0,8 4 37 0,-34 68-65 16,0 0 65-16,40-60-65 0,4 4 65 0,-44 56-65 15,0 0 65-15,43-45-65 0,-8 12 65 0,-35 33-55 16,0 0 55-16,32-19-54 0,-9 12 54 0,-23 7-32 16,0 0 32-16,19 4-32 0,4 6 32 0,-23-10-5 15,0 0 5-15,23 21-4 0,-4 15 4 0,-19-36 0 0,0 0 0 16,16 37 0-16,-4-4 0 0,-12-33 2 0,0 0-2 0,13 27 2 16,-3-3-2-16,-10-24 7 0,0 0-7 0,11 18 7 15,5-1-7-15,-16-17 10 0,0 0-10 0,32 10 10 16,15-4-10-16,-47-6 10 0,0 0-10 0,60 0 11 15,7-9-11-15,-67 9 9 0,0 0-9 0,62-16 9 0,-18-6-9 16,-44 22 6-16,0 0-6 0,34-26 6 0,-13-9-6 16,-21 35 4-16,0 0-4 0,10-38 5 15,-6 0-5-15,-4 38 1 0,0 0-1 0,0-33 2 0,-2 14-2 16,2 19 2-16,0 0-2 0,-9-7 2 16,-7 14-2-16,16-7 3 0,0 0-3 0,-19 18 3 0,-6 16-3 15,25-34 5-15,0 0-5 0,-19 40 5 0,5 2-5 16,14-42 9-16,0 0-9 0,-4 36 9 0,9-3-9 15,-5-33 11-15,0 0-11 0,16 36 12 0,7-1-12 16,-23-35 11-16,0 0-11 0,27 29 11 0,-1-8-11 0,-26-21 5 16,0 0-5-16,20 15 6 0,1-13-6 15,-21-2 1-15,0 0-1 0,32-7 2 0,8-10-2 0,2 0-1068 16</inkml:trace>
  <inkml:trace contextRef="#ctx0" brushRef="#br0" timeOffset="138973.47">23103 10883 1054 0,'0'0'0'0,"0"-8"0"16,0-16 0-16,0 24 15 0,0 0-15 0,2-28 15 15,0 7-15-15,-2 21 37 0,0 0-37 0,7-15 38 16,7 1-38-16,-14 14 34 0,0 0-34 0,16-11 35 16,-2 8-35-16,-14 3 30 0,0 0-30 0,23 7 31 15,12 8-31-15,-35-15 29 0,0 0-29 0,34 28 30 16,-6 17-30-16,-28-45 28 0,0 0-28 0,18 57 28 16,-10 9-28-16,-8-66 27 0,0 0-27 0,2 67 27 15,-5-6-27-15,3-61 25 0,0 0-25 0,-7 50 26 0,-2 0-26 16,9-50 22-16,0 0-22 0,-14 45 23 0,1-8-23 15,13-37 16-15,0 0-16 0,-10 24 16 0,-1-15-16 16,11-9 15-16,0 0-15 0,-9-6 16 0,1-14-16 16,8 20 15-16,0 0-15 0,-2-30 15 15,11-8-15-15,-9 38 13 0,0 0-13 0,17-40 14 16,-1 4-14-16,-16 36 12 0,0 0-12 0,25-36 12 16,1-2-12-16,-26 38 12 0,0 0-12 0,32-44 13 15,3-4-13-15,-35 48 11 0,0 0-11 0,36-49 12 16,2 4-12-16,-38 45 11 0,0 0-11 0,36-31 11 0,-6 16-11 15,-30 15 10-15,0 0-10 0,33 3 10 0,2 21-10 16,-35-24 8-16,0 0-8 0,34 44 8 0,-9 8-8 16,-25-52 5-16,0 0-5 0,19 58 6 0,-14-2-6 15,-5-56 3-15,0 0-3 0,-1 48 3 0,-12-3-3 16,13-45 2-16,0 0-2 0,-17 40 3 0,-6-7-3 16,23-33 2-16,0 0-2 0,-21 28 2 0,3-13-2 15,18-15 1-15,0 0-1 0,-12 5 2 0,3-12-2 0,9 7 1 16,0 0-1-16,-4-19 1 0,4-12-1 0,0 31 0 15,0 0 0-15,5-36 1 0,8 0-1 0,-13 36 0 16,0 0 0-16,23-40 1 0,1 2-1 0,-24 38 0 16,0 0 0-16,34-40 0 0,5 0 0 0,-39 40 0 15,0 0 0-15,44-40 0 0,2 11 0 0,-46 29-1 0,0 0 1 16,40-24 0-16,-13 13 0 0,-27 11-1 0,0 0 1 0,26 11 0 16,10 15 0-16,-36-26-1 0,0 0 1 0,33 38 0 15,-8 8 0-15,-25-46 0 0,0 0 0 0,21 49 0 16,-3-6 0-16,-18-43-1 0,0 0 1 0,12 42 0 15,-7-4 0-15,-5-38-1 0,0 0 1 0,5 36 0 16,4-1 0-16,-9-35-1 0,0 0 1 0,18 27-1 16,10-9 1-16,0-1-1313 0</inkml:trace>
  <inkml:trace contextRef="#ctx0" brushRef="#br0" timeOffset="139881.34">24384 11008 1255 0,'0'0'0'0,"0"0"0"0,0 0 0 0,0 0 28 15,0 0-28-15,-7 4 29 0,2 4-29 0,5-8 52 0,0 0-52 16,-7 16 52-16,-4 8-52 0,11-24 38 0,0 0-38 16,-11 26 38-16,3-2-38 0,8-24 14 0,0 0-14 15,-2 19 15-15,7 0-15 0,-5-19 6 0,0 0-6 16,16 18 6-16,14 1-6 0,-30-19 3 0,0 0-3 16,42 12 3-16,11-11-3 0,-53-1 1 0,0 0-1 15,55-5 2-15,-4-9-2 0,-51 14 2 0,0 0-2 16,41-17 2-16,-15-2-2 0,-26 19 4 0,0 0-4 15,16-22 4-15,-7-3-4 0,-9 25 4 16,0 0-4-16,0-33 5 0,-9 2-5 0,9 31 7 16,0 0-7-16,-23-27 7 0,-12 9-7 0,35 18 7 15,0 0-7-15,-51-8 8 0,-11 16-8 0,62-8 6 16,0 0-6-16,-62 18 7 0,4 13-7 0,58-31 4 16,0 0-4-16,-48 38 5 0,15-2-5 0,33-36 2 15,0 0-2-15,-20 38 2 0,15 4-2 0,5-42 1 0,0 0-1 16,9 43 1-16,14 7-1 0,-23-50 0 0,0 0 0 0,35 45 0 15,13-14 0-15,-48-31 0 0,0 0 0 0,62 18 0 16,13-15 0-16,-75-3-2 0,0 0 2 0,80-8-1 0,-11-17 1 16,-69 25-1-16,0 0 1 0,56-33-1 0,-12-6 1 15,-44 39-3-15,0 0 3 0,37-44-2 0,-5 8 2 16,-32 36-2-16,0 0 2 0,26-29-1 0,-10 6 1 16,-16 23-1-16,0 0 1 0,13-17-1 0,-8 8 1 15,-5 9 0-15,0 0 0 0,0 0 0 0,-7 0 0 0,7 0 0 16,0 0 0-16,-11 12 1 0,-8 14-1 0,19-26 1 15,0 0-1-15,-16 35 1 0,12 1-1 16,4-36 1-16,0 0-1 0,11 43 1 0,14 8-1 16,-25-51 0-16,0 0 0 0,38 45 1 0,19-14-1 0,-57-31 0 15,0 0 0-15,58 15 1 0,2-16-1 0,-60 1 1 16,0 0-1-16,55-14 2 0,-9-16-2 0,-46 30 2 16,0 0-2-16,40-29 3 0,-8-2-3 0,-32 31 4 15,0 0-4-15,30-26 5 0,-2 8-5 0,-28 18 5 16,0 0-5-16,23-15 6 0,-5 6-6 0,-18 9 5 15,0 0-5-15,16-7 5 0,-4 9-5 0,-12-2 5 16,0 0-5-16,14 17 6 0,7 20-6 0,-21-37 1 0,0 0-1 16,25 45 2-16,3 0-2 0,-28-45 0 0,0 0 0 15,32 45 0-15,0-11 0 0,-32-34-2 0,0 0 2 0,31 26-1 16,-4-12 1-16,-27-14-2 0,0 0 2 0,32 0-2 16,10-14 2-16,-42 14-4 0,0 0 4 15,44-26-3-15,-3-17 3 0,-41 43-3 0,0 0 3 0,33-52-3 16,-3-5 3-16,-30 57-3 0,0 0 3 0,21-64-3 15,-10-4 3-15,-11 68-1 0,0 0 1 0,-2-79 0 16,-12-23 0-16,14 102 0 0,0 0 0 0,-21-99 0 16,-4 16 0-16,25 83 1 0,0 0-1 0,-25-64 2 0,8 23-2 15,17 41 4-15,0 0-4 0,-13-25 5 0,6 18-5 16,7 7 7-16,0 0-7 0,-7 12 8 0,-3 18-8 16,10-30 6-16,0 0-6 0,-7 47 6 0,7 22-6 15,0-69 3-15,0 0-3 0,5 73 3 0,6 11-3 16,-11-84 1-16,0 0-1 0,14 85 2 0,-2-16-2 15,-12-69 0-15,0 0 0 0,19 73 1 0,3 3-1 16,-22-76 1-16,0 0-1 0,21 69 2 0,2-8-2 0,-23-61 2 16,0 0-2-16,17 41 2 0,-8-18-2 0,-9-23 1 15,0 0-1-15,7 3 2 0,0-18-2 0,0-1-1212 16</inkml:trace>
  <inkml:trace contextRef="#ctx0" brushRef="#br0" timeOffset="140226.47">25552 11126 1009 0,'0'0'0'0,"0"0"0"15,10-9 0-15,-10 9 61 0,0 0-61 0,14-12 62 16,8 0-62-16,-22 12 156 0,0 0-156 0,33-16 157 16,16 2-157-16,-49 14 54 0,0 0-54 0,64-13 55 0,12 2-55 15,-76 11 25-15,0 0-25 0,84-7 26 16,3 7-26-16,-87 0 12 0,0 0-12 0,83-8 12 0,-11-4-12 16,-72 12 7-16,0 0-7 0,60-16 7 0,-14 4-7 15,-46 12 4-15,0 0-4 0,33-9 4 0,-15 6-4 16,-18 3 5-16,0 0-5 0,7 0 5 0,-7 0-5 15,0 0 4-15,0 0-4 0,-14 15 5 0,-11 1-5 16,25-16 5-16,0 0-5 0,-26 22 5 0,5 4-5 16,21-26 1-16,0 0-1 0,-18 30 1 0,4 1-1 15,14-31 0-15,0 0 0 0,-7 35 0 0,9 3 0 16,-2-38 0-16,0 0 0 0,5 41 0 0,2 8 0 16,-7-49-1-16,0 0 1 0,11 41 0 0,1-5 0 0,-12-36-2 15,0 0 2-15,14 32-1 0,-2-8 1 16,-12-24-3-16,0 0 3 0,7 21-3 0,-7-4 3 0,0-17-3 15,0 0 3-15,-7 15-2 0,-7 1 2 0,14-16-2 16,0 0 2-16,-23 9-1 0,-8-8 1 0,31-1-2 16,0 0 2-16,-41-10-1 0,-10-16 1 0,2 0-1186 15</inkml:trace>
  <inkml:trace contextRef="#ctx0" brushRef="#br0" timeOffset="141291.41">2836 12197 830 0,'0'0'0'0,"0"0"0"0,0 0 0 0,0 0 25 16,0 0-25-16,0 0 26 0,0 0-26 0,0 0 53 0,0 0-53 15,0 0 54-15,0 0-54 0,0 0 64 0,0 0-64 16,14-26 64-16,-14 14-64 0,0 12 67 0,0 0-67 15,4-12 67-15,-2 3-67 0,-2 9 36 0,0 0-36 16,9-10 37-16,3-6-37 0,-12 16 34 0,0 0-34 16,18-14 34-16,1 7-34 0,-19 7 42 0,0 0-42 0,23-3 42 15,-2 3-42-15,-21 0 40 0,0 0-40 0,23 5 41 16,-9 7-41-16,-14-12 32 0,0 0-32 0,12 21 32 16,-10 12-32-16,-2-33 29 0,0 0-29 0,-9 36 29 15,-8 9-29-15,17-45 17 0,0 0-17 16,-16 42 18-16,0-13-18 0,16-29 18 0,0 0-18 15,-11 21 18-15,-1-7-18 0,12-14 13 0,0 0-13 0,-5 8 13 16,5-8-13-16,0 0 11 0,0 0-11 0,-13 11 12 16,13-11-12-16,0 0 10 0,0 0-10 0,-10 0 11 15,10 0-11-15,0 0 11 0,0 0-11 0,0 0 11 16,-4-7-11-16,4 7 9 0,0 0-9 0,13-5 9 16,15 1-9-16,-28 4 10 0,0 0-10 0,32 4 10 15,-6 4-10-15,-26-8 7 0,0 0-7 0,19 18 7 16,-11 6-7-16,-8-24 4 15,0 0-4-15,-13 35 5 0,-19 6-5 0,32-41 2 16,0 0-2-16,-42 52 3 0,-14 7-3 0,56-59 1 16,0 0-1-16,-57 57 2 0,-1-12-2 0,58-45 1 0,0 0-1 0,-62 35 1 0,-7-10-1 15,69-25 1 1,0 0-1-16,-70 13 1 0,5-19-1 0,65 6 0 0,0 0 0 16,-62-20 0-16,16-15 0 0,46 35-5 0,0 0 5 0,-40-47-4 0,8-10 4 15,-4 4-1369-15</inkml:trace>
  <inkml:trace contextRef="#ctx0" brushRef="#br0" timeOffset="141744.91">2688 11707 1323 0,'0'0'0'0,"-5"19"0"16,-7 19 0-16,12-38 29 0,0 0-29 0,-20 51 29 15,-6 14-29-15,26-65 20 0,0 0-20 0,-41 73 20 0,-8 5-20 16,49-78 6-16,0 0-6 0,-46 92 6 0,2 25-6 16,44-117 13-16,0 0-13 0,-37 118 14 15,5-2-14-15,32-116 20 0,0 0-20 0,-23 109 21 0,11-4-21 16,12-105 26-16,0 0-26 0,-9 96 27 0,12-20-27 16,-3-76 31-16,0 0-31 0,15 66 31 0,11-8-31 15,-26-58 26-15,0 0-26 0,46 47 27 0,17-14-27 16,-63-33 20-16,0 0-20 0,73 16 21 0,8-22-21 15,-81 6 14-15,0 0-14 0,81-20 15 0,-3-17-15 0,-78 37 14 16,0 0-14-16,84-43 14 0,6-7-14 16,-90 50 10-16,0 0-10 0,78-61 11 0,-11-10-11 15,-67 71 9-15,0 0-9 0,54-86 10 0,-13-13-10 0,-41 99 9 16,0 0-9-16,32-109 9 0,-15-5-9 0,-17 114 12 16,0 0-12-16,15-111 12 0,-12 6-12 0,-3 105 15 15,0 0-15-15,-9-87 15 0,-8 26-15 0,17 61 20 16,0 0-20-16,-23-38 20 0,-4 21-20 0,27 17 20 15,0 0-20-15,-51-3 20 0,-39 11-20 0,90-8 13 16,0 0-13-16,-99 14 14 0,4 3-14 0,95-17 7 16,0 0-7-16,-90 14 7 0,-9-3-7 0,99-11 0 15,0 0 0-15,-81-21 1 0,18-36-1 0,4 1-1441 16</inkml:trace>
  <inkml:trace contextRef="#ctx0" brushRef="#br0" timeOffset="144287.53">4232 12062 1334 0,'0'0'0'0,"0"0"0"15,0 0 0-15,0 0 27 0,0 0-27 0,-9 36 27 16,2 34-27-16,7-70 64 0,0 0-64 0,-6 83 65 16,-4 7-65-16,10-90 51 0,0 0-51 0,-9 91 51 0,-5 8-51 15,14-99 23-15,0 0-23 0,-12 95 24 16,-1-7-24-16,13-88 18 0,0 0-18 0,-10 75 19 15,4-23-19-15,6-52 17 0,0 0-17 0,-7 34 17 0,2-15-17 16,5-19 12-16,0 0-12 0,0 0 13 0,0-8-13 16,0 8 8-16,0 0-8 0,0-31 8 0,0-21-8 15,0 52 5-15,0 0-5 0,5-75 5 0,8-20-5 16,-13 95 0-16,0 0 0 0,8-99 0 0,1-4 0 16,-9 103-5-16,0 0 5 0,9-106-5 0,0-5 5 0,-9 111-22 15,0 0 22-15,10-104-21 0,-1 16 21 16,-9 88-40-16,0 0 40 0,14-76-39 0,4 17 39 15,-18 59-31-15,0 0 31 0,23-36-31 0,3 29 31 0,-26 7-20 0,0 0 20 0,27 16-19 0,10 32 19 16,-37-48-9 0,0 0 9-16,35 74-8 0,2 23 8 0,-37-97-2 15,0 0 2-15,32 106-2 0,-2 5 2 0,-30-111 0 16,0 0 0-16,25 105 0 0,5-8 0 0,-30-97 3 16,0 0-3-16,28 81 3 0,4-13-3 0,-32-68 8 15,0 0-8-15,35 48 8 0,2-22-8 0,-37-26 11 0,0 0-11 16,44-5 11-16,5-31-11 0,-49 36 15 15,0 0-15-15,41-52 15 0,-7-10-15 0,-34 62 10 16,0 0-10-16,26-73 11 0,-14-7-11 0,-12 80 7 16,0 0-7-16,2-88 7 0,-4-11-7 0,2 99 4 0,0 0-4 15,-8-98 4-15,-5 10-4 0,13 88 2 0,0 0-2 16,-14-84 3-16,2 8-3 0,12 76 2 0,0 0-2 16,-11-55 3-16,2 25-3 0,9 30 3 15,0 0-3-15,-12-5 3 0,-7 31-3 0,19-26 3 0,0 0-3 0,-27 44 4 16,1 18-4-16,26-62 3 0,0 0-3 15,-23 71 4-15,9 3-4 0,14-74 1 0,0 0-1 0,0 73 1 16,17-4-1-16,-17-69 0 0,0 0 0 0,32 61 0 16,14-15 0-16,-46-46-5 0,0 0 5 0,49 33-5 15,1-12 5-15,-50-21-15 0,0 0 15 0,40 10-14 16,-5-8 14-16,-35-2-20 0,0 0 20 0,32-5-20 0,-4-11 20 16,-28 16-11-16,0 0 11 0,22-19-11 0,-7 0 11 15,-15 19-2-15,0 0 2 0,13-15-2 0,-8 8 2 16,-5 7 0-16,0 0 0 0,0 0 0 0,0 7 0 15,0-7 1-15,0 0-1 0,-5 22 2 0,-4 22-2 16,9-44 4-16,0 0-4 0,-9 55 5 0,0-1-5 16,9-54 6-16,0 0-6 0,-1 51 6 0,6-2-6 15,-5-49 4-15,0 0-4 0,14 43 5 0,7-13-5 0,-21-30 3 0,0 0-3 0,28 13 4 0,13-18-4 32,-41 5 2-32,0 0-2 0,41-21 2 0,-1-13-2 15,-40 34 2-15,0 0-2 0,41-38 3 0,-15-9-3 16,-26 47 4-16,0 0-4 0,20-43 4 0,-12 3-4 0,-8 40 6 15,0 0-6-15,0-40 6 0,-14-7-6 0,14 47 11 16,0 0-11-16,-23-43 11 0,-8 0-11 0,31 43 13 16,0 0-13-16,-30-31 14 0,15 17-14 0,15 14 14 15,0 0-14-15,-14 5 15 0,-16 25-15 16,30-30 15-16,0 0-15 0,-19 43 16 0,7 9-16 0,12-52 12 16,0 0-12-16,3 55 12 0,10-1-12 0,-3-1-1275 15</inkml:trace>
  <inkml:trace contextRef="#ctx0" brushRef="#br0" timeOffset="145208.1">5948 12668 1065 0,'0'0'0'0,"5"7"0"0,7 13 0 0,-12-20 7 16,0 0-7-16,20 23 7 0,-2-4-7 15,-18-19 21-15,0 0-21 0,12 12 21 0,-5-7-21 0,-7-5 56 16,0 0-56-16,7-5 57 0,-5-12-57 0,-2 17 54 0,0 0-54 15,-2-28 55-15,-7-8-55 16,9 36 45-16,0 0-45 0,-12-45 46 0,3 0-46 0,9 45 58 16,0 0-58-16,-2-44 59 0,4-4-59 0,-2 48 50 15,0 0-50-15,12-52 50 0,11 7-50 0,-23 45 42 16,0 0-42-16,32-43 42 0,14 8-42 16,-46 35 41-16,0 0-41 0,53-22 41 0,-2 15-41 0,-51 7 34 15,0 0-34-15,49 10 34 0,-5 18-34 0,-44-28 25 16,0 0-25-16,37 34 25 0,-7 8-25 15,-30-42 19-15,0 0-19 0,23 43 20 0,4 1-20 16,-27-44 15-16,0 0-15 0,23 39 16 0,0-8-16 16,-23-31 8-16,0 0-8 0,19 25 8 0,2-8-8 15,-21-17 5-15,0 0-5 0,27 9 5 0,1-9-5 0,-28 0 4 16,0 0-4-16,32-9 5 0,-6-12-5 0,-26 21 4 16,0 0-4-16,28-27 5 0,2-5-5 0,-30 32 5 0,0 0-5 15,29-32 5-15,-6 0-5 0,-23 32 5 0,0 0-5 16,17-26 6-16,-4 2-6 0,-13 24 6 0,0 0-6 0,10-22 6 0,-1 8-6 0,-9 14 5 0,0 0-5 15,0 0 6 1,12 9-6-16,-12-9 2 0,0 0-2 0,9 19 2 0,2 10-2 0,-11-29 1 16,0 0-1-16,14 31 1 15,7-5-1-15,-21-26 0 0,0 0 0 0,26 19 0 16,8-7 0-16,-34-12 0 0,0 0 0 0,40 7 0 16,8-7 0-16,-48 0 0 0,0 0 0 0,46-7 0 15,3-10 0-15,-49 17 0 0,0 0 0 0,41-23 0 16,-13-6 0-16,-28 29 0 0,0 0 0 0,21-33 0 15,-7-3 0-15,-14 36-3 0,0 0 3 0,2-38-2 16,-12-2 2-16,10 40-7 0,0 0 7 0,-27-43-6 0,-17-1 6 16,44 44-11-16,0 0 11 0,-51-34-11 0,-11 20 11 15,62 14-16-15,0 0 16 0,-60 5-15 0,0 30 15 16,60-35-19-16,0 0 19 0,-49 52-18 0,8 13 18 16,41-65-17-16,0 0 17 0,-30 68-16 0,16-1 16 15,14-67-17-15,0 0 17 0,-5 64-16 0,14-3 16 0,-9-61-13 16,0 0 13-16,23 57-12 0,17-8 12 0,-40-49-13 15,0 0 13-15,58 36-12 0,20-14 12 0,-78-22-5 16,0 0 5-16,81 6-4 0,2-20 4 0,-83 14-2 16,0 0 2-16,85-30-2 0,-4-16 2 0,-81 46-1 15,0 0 1-15,90-54 0 0,0 2 0 0,-90 52 0 16,0 0 0-16,77-61 0 0,-15-3 0 0,-62 64 1 0,0 0-1 16,46-77 1-16,-23-10-1 0,-23 87 3 0,0 0-3 0,14-83 4 15,-5 15-4-15,-9 68 8 0,0 0-8 0,3-53 9 16,-3 22-9-16,0 31 11 0,0 0-11 0,-3-19 12 15,3 8-12-15,0 11 12 0,0 0-12 0,-9-1 12 16,-2 7-12-16,11-6 9 0,0 0-9 0,-21 25 10 0,-7 18-10 16,28-43 7-16,0 0-7 0,-26 62 8 15,-1 21-8-15,27-83 4 0,0 0-4 0,-23 87 4 16,11-9-4-16,12-78 2 0,0 0-2 0,-5 71 2 0,5-6-2 16,0-65 2-16,0 0-2 0,5 63 2 0,13 2-2 15,-18-65 2-15,0 0-2 0,22 56 3 0,8-13-3 0,-30-43 5 16,0 0-5-16,27 30 6 0,1-15-6 0,-28-15 6 15,0 0-6-15,27 2 7 0,-1-14-7 0,-26 12 3 16,0 0-3-16,32-30 4 0,1-22-4 0,3 0-1455 16</inkml:trace>
  <inkml:trace contextRef="#ctx0" brushRef="#br0" timeOffset="146570.44">7467 12446 1647 0,'0'0'0'0,"0"0"0"15,21-3 0-15,-21 3 18 0,0 0-18 0,26-2 18 16,20 0-18-16,-46 2 38 0,0 0-38 0,49-1 38 16,3-8-38-16,-52 9 35 0,0 0-35 0,49-7 36 15,-3 0-36-15,-46 7 29 0,0 0-29 0,44-5 29 16,-9 8-29-16,-35-3 30 0,0 0-30 0,37 4 31 0,-1 4-31 16,-36-8 19-16,0 0-19 0,31 14 19 15,-4 5-19-15,-27-19 14 0,0 0-14 0,23 23 14 0,3 6-14 16,-26-29 10-16,0 0-10 0,28 28 10 0,1 5-10 15,-29-33 4-15,0 0-4 0,31 26 4 0,5 0-4 16,-36-26 1-16,0 0-1 0,31 17 1 0,-1-10-1 16,-30-7 0-16,0 0 0 0,25-7 0 15,1-10 0-15,-26 17 0 0,0 0 0 0,29-25 0 0,-3-2 0 16,-26 27 0-16,0 0 0 0,21-30 0 0,-7 1 0 16,-14 29 0-16,0 0 0 0,9-26 0 15,-5 5 0-15,-4 21 0 0,0 0 0 0,0-15 0 0,0 3 0 16,0 12 0-16,0 0 0 0,-4-11 1 15,4 11-1-15,0 0 1 0,0 0-1 0,-9-2 1 0,9 2-1 16,0 0 2-16,0 0-2 0,-17 13 2 0,-6 16-2 16,23-29 1-16,0 0-1 0,-23 38 1 0,9 4-1 0,14-42 0 0,0 0 0 15,-4 45 0-15,13 6 0 0,-9-51 0 16,0 0 0-16,18 49 0 0,8-16 0 0,-26-33-1 0,0 0 1 0,25 22 0 16,10-11 0-16,-35-11 0 0,0 0 0 0,35-2 0 15,-1-12 0-15,-34 14 0 0,0 0 0 0,35-24 0 16,-5-9 0-16,-30 33 0 0,0 0 0 0,28-38 0 15,-5-2 0-15,-23 40 1 0,0 0-1 0,18-36 1 0,0-6-1 16,-18 42 2-16,0 0-2 16,10-38 3-16,3 2-3 0,-13 36 3 0,0 0-3 0,8-33 4 0,-2 2-4 15,-6 31 5-15,0 0-5 0,0-26 5 16,0 5-5-16,0 21 4 0,0 0-4 0,0-14 5 0,3 4-5 16,-3 10 5-16,0 0-5 0,0 0 5 15,-3-7-5-15,3 7 4 0,0 0-4 0,0 0 4 16,0 0-4-16,0 0 3 0,0 0-3 0,-6 10 3 0,6-3-3 0,0-7 1 15,0 0-1-15,0 5 2 16,0-5-2-16,0 0 1 0,0 0-1 0,-5 13 1 0,2-5-1 0,3-8 0 16,0 0 0-16,-4 9 1 15,2-2-1-15,2-7 0 0,0 0 0 0,0 0 1 0,-3 7-1 0,3-7 0 16,0 0 0-16,0 0 1 0,-6 7-1 0,6-7 0 0,0 0 0 16,0 0 0-16,-3 7 0 15,3-7 0-15,0 0 0 0,0 0 1 0,0 8-1 16,0-8 0-16,0 0 0 0,0 0 1 0,-9 7-1 15,9-7 0-15,0 0 0 0,0 10 1 0,-3 4-1 16,3-14 0-16,0 0 0 0,7 19 1 0,7 6-1 0,-14-25 0 0,0 0 0 0,23 26 1 16,7 0-1-1,-30-26 0-15,0 0 0 0,31 24 1 0,1 0-1 16,-32-24 0-16,0 0 0 0,28 26 1 0,-5 7-1 0,-23-33 0 16,0 0 0-16,23 33 1 0,-2-6-1 0,-21-27 0 15,0 0 0-15,15 25 0 0,-12-6 0 0,-3-19 0 16,0 0 0-16,0 15 0 0,-7 1 0 0,7-16 0 15,0 0 0-15,-9 14 0 0,-1-2 0 0,10-12 0 0,0 0 0 16,-9 10 0-16,9-10 0 0,0 0 0 0,0 0 0 0,-9 9 1 16,9-9-1-16,0 0 0 0,0 0 0 0,0 5 1 15,12 0-1-15,-12-5 1 0,0 0-1 0,16 2 1 0,11-11-1 0,-27 9 0 16,0 0 0-16,30-19 0 0,-6-7 0 0,-24 26-3 16,0 0 3-16,23-36-3 15,-2-13 3-15,-21 49-33 0,0 0 33 0,15-48-33 16,-3 5 33-16,-12 43-65 0,0 0 65 0,9-38-65 15,0-7 65-15,-9 45-48 0,0 0 48 0,7-44-47 0,0 5 47 0,-7 39-31 16,0 0 31-16,5-38-31 16,-2 1 31-16,-3 37-16 0,0 0 16 0,9-24-15 15,0 14 15-15,-9 10-4 0,0 0 4 0,11 7-4 0,6 10 4 16,-17-17 0-16,0 0 0 0,11 31 0 16,-2 10 0-16,-9-41 0 0,0 0 0 0,7 51 1 0,-7 8-1 15,0-59 3-15,0 0-3 0,2 64 4 0,1 13-4 16,-3-77 5-16,0 0-5 0,0 70 5 0,4-20-5 15,-4-50 7-15,0 0-7 0,0 34 8 0,0-13-8 16,0-21 11-16,0 0-11 0,0 12 11 0,0-12-11 16,0 0 13-16,0 0-13 0,0 0 13 0,0-29-13 0,0 29 14 0,0 0-14 0,0-35 14 0,5-17-14 31,-5 52 14-31,0 0-14 0,5-58 15 0,8-3-15 0,-13 61 13 0,0 0-13 0,10-57 14 16,11 5-14-16,-21 52 12 15,0 0-12-15,23-49 12 0,9 4-12 0,-32 45 11 16,0 0-11-16,37-41 11 0,4-2-11 0,-41 43 8 15,0 0-8-15,38-30 9 0,-4 18-9 0,-34 12 8 16,0 0-8-16,32 5 8 0,-2 21-8 0,-30-26 5 16,0 0-5-16,26 37 6 0,-6 9-6 0,-20-46 2 15,0 0-2-15,12 52 2 0,-2 7-2 0,-10-59 1 16,0 0-1-16,6 61 1 0,-6 6-1 0,0-67 2 0,0 0-2 16,0 59 2-16,0-21-2 0,0-38 3 0,0 0-3 0,1 30 4 15,5-10-4-15,-6-20 3 0,0 0-3 16,9 12 4-16,6-8-4 0,-15-4 3 0,0 0-3 15,34-14 4-15,21-21-4 0,-6 1-1454 0</inkml:trace>
  <inkml:trace contextRef="#ctx0" brushRef="#br0" timeOffset="146850.67">10352 11998 1468 0,'0'0'0'0,"0"0"0"0,-7 19 0 15,7-19 11-15,0 0-11 0,-12 26 11 0,0 12-11 16,12-38 31-16,0 0-31 0,-11 54 31 0,-7 18-31 16,18-72 48-16,0 0-48 0,-17 80 49 0,-1-6-49 0,18-74 32 15,0 0-32-15,-16 71 33 0,4-1-33 16,12-70 25-16,0 0-25 0,-9 72 26 0,5 4-26 0,4-76 33 16,0 0-33-16,4 71 34 0,8-15-34 0,-12-56 36 15,0 0-36-15,20 43 36 0,6-14-36 16,-26-29 34-16,0 0-34 0,32 18 35 0,3-13-35 15,-35-5 31-15,0 0-31 0,41-5 32 0,-1-9-32 16,-40 14 26-16,0 0-26 0,46-30 26 0,5-15-26 0,2-1-1506 16</inkml:trace>
  <inkml:trace contextRef="#ctx0" brushRef="#br0" timeOffset="147820.22">10388 12481 1647 0,'0'0'0'0,"0"0"0"16,0 0 0-16,0 0 35 0,0 0-35 0,0 0 35 0,12 5-35 15,-12-5 72-15,0 0-72 0,23 3 73 0,12 1-73 16,-35-4 36-16,0 0-36 0,51 5 36 0,16-1-36 0,-67-4 32 16,0 0-32-16,73 8 32 0,-6 1-32 0,-67-9 31 15,0 0-31-15,63 10 31 0,-8 8-31 16,-55-18 28-16,0 0-28 0,44 19 29 0,-7 7-29 0,-37-26 23 16,0 0-23-16,28 32 23 0,-7 5-23 15,-21-37 20-15,0 0-20 0,14 36 21 16,-5-3-21-16,-9-33 11 0,0 0-11 0,14 26 11 0,0-10-11 0,-14-16 7 15,0 0-7-15,25 5 7 0,14-10-7 0,-39 5 5 0,0 0-5 16,44-21 5-16,5-16-5 0,-49 37 2 16,0 0-2-16,45-46 3 0,-14-11-3 15,-31 57 0-15,0 0 0 0,29-52 0 0,-7 7 0 0,-22 45-9 0,0 0 9 16,18-40-8-16,-9 4 8 0,-9 36-25 0,0 0 25 16,3-33-25-16,-3 10 25 15,0 23-32-15,0 0 32 0,0-14-32 0,0 7 32 0,0 7-32 0,0 0 32 0,-3 13-31 16,-9 21 31-16,12-34-24 0,0 0 24 0,-11 54-24 15,2 12 24-15,9-66-17 16,0 0 17-16,-9 79-16 0,4 15 16 0,5-94-14 0,0 0 14 0,-9 91-13 0,4-13 13 16,5-78-12-16,0 0 12 0,-9 80-11 15,-3 3 11-15,12-83-9 0,0 0 9 0,-23 76-9 0,-7-12 9 16,30-64-7-16,0 0 7 0,-25 43-7 0,4-17 7 16,21-26-6-1,0 0 6-15,-26 12-5 0,-20-6 5 0,46-6-2 16,0 0 2-16,-41-6-2 0,18-13 2 0,23 19 0 15,0 0 0-15,-12-38 0 0,12-21 0 0,0 59 0 0,0 0 0 16,9-64 1-16,8 0-1 0,-17 64 3 0,0 0-3 16,23-64 4-16,7 4-4 0,-30 60 5 0,0 0-5 15,32-63 6-15,3-1-6 0,-35 64 3 0,0 0-3 0,37-64 4 0,-1 7-4 0,-36 57 0 32,0 0 0-32,33-43 1 0,2 12-1 0,-35 31-1 0,0 0 1 0,37-23-1 15,2 8 1-15,-39 15-6 0,0 0 6 0,43-9-6 16,2 6 6-16,-45 3-12 0,0 0 12 0,50 3-12 15,-1 8 12-15,-49-11-13 0,0 0 13 0,46 15-12 16,-7 4 12-16,-39-19-12 0,0 0 12 0,26 21-12 0,-6 7 12 0,-20-28-7 0,0 0 7 0,12 27-7 31,-3-1 7-31,-9-26-5 0,0 0 5 0,5 31-5 0,-10 11 5 16,5-42-3-16,0 0 3 0,-4 40-3 16,-1-13 3-16,5-27-2 0,0 0 2 0,-3 28-2 0,-3 15 2 15,6-43-3-15,0 0 3 0,-9 45-2 0,6-3 2 16,3-42-3-16,0 0 3 0,-2 40-2 0,-1-1 2 15,3-39-3-15,0 0 3 0,0 30-3 0,-4-15 3 16,4-15-3-16,0 0 3 0,-5 7-2 0,-8 0 2 0,13-7-2 16,0 0 2-16,-19-7-2 0,-13-13 2 15,32 20-1-15,0 0 1 0,-30-32-1 0,2-11 1 16,28 43-1-16,0 0 1 0,-19-46 0 0,6-1 0 16,13 47 0-16,0 0 0 0,-3-54 0 0,6-8 0 0,-3 62 0 15,0 0 0-15,14-71 0 0,18-4 0 0,-32 75 0 16,0 0 0-16,41-67 1 0,3 19-1 0,-44 48 1 15,0 0-1-15,46-37 1 0,3 13-1 0,-49 24 1 16,0 0-1-16,44-9 1 0,2 18-1 0,-46-9 1 0,0 0-1 16,35 22 1-16,-12 13-1 0,-23-35 1 0,0 0-1 15,9 47 1-15,-12 5-1 0,3-52 0 0,0 0 0 16,-18 57 1-16,-5-10-1 0,23-47 0 0,0 0 0 0,-26 39 1 16,8-14-1-16,18-25 0 0,0 0 0 0,-14 17 1 15,3-5-1-15,11-12 0 0,0 0 0 0,-14 5 0 16,5-3 0-16,9-2 0 0,0 0 0 0,-1-7 0 15,4-16 0-15,1 1-1270 0</inkml:trace>
  <inkml:trace contextRef="#ctx0" brushRef="#br0" timeOffset="148238.34">12188 12538 1300 0,'0'0'0'16,"4"9"0"-16,5 10 0 0,-9-19 9 0,0 0-9 0,10 29 10 15,3 7-10-15,-13-36 22 0,0 0-22 0,10 37 22 16,4-10-22-16,-14-27 35 0,0 0-35 0,22 23 36 16,9-9-36-16,-31-14 22 0,0 0-22 0,41 3 23 15,12-11-23-15,-53 8 19 0,0 0-19 16,56-18 20-16,-3-4-20 0,-53 22 16 0,0 0-16 0,44-28 16 16,-12-7-16-16,-32 35 14 0,0 0-14 0,28-36 14 15,-5 7-14-15,-23 29 22 0,0 0-22 0,13-30 22 0,-8 8-22 16,-5 22 26-16,0 0-26 0,-5-21 26 15,-8 2-26-15,13 19 26 0,0 0-26 16,-28-12 27-16,-13 8-27 0,41 4 19 0,0 0-19 0,-56 12 19 16,-16 16-19-16,72-28 15 0,0 0-15 0,-74 43 16 0,7 18-16 15,67-61 13-15,0 0-13 0,-55 64 13 16,20 0-13-16,35-64 15 0,0 0-15 0,-20 61 15 0,20-9-15 16,0-52 17-16,0 0-17 0,20 43 18 0,15-10-18 0,-35-33 17 31,0 0-17-31,55 24 18 0,20-5-18 0,-75-19 21 0,0 0-21 0,83 12 22 15,2-7-22-15,-85-5 20 0,0 0-20 0,92-1 21 16,14-8-21-16,-106 9 7 0,0 0-7 0,104-23 7 0,-9-16-7 0,0-1-1455 16</inkml:trace>
  <inkml:trace contextRef="#ctx0" brushRef="#br0" timeOffset="150638.29">13864 12612 998 0,'0'0'0'0,"0"0"0"0,35-10 0 16,-35 10 21-16,0 0-21 0,32-7 21 0,11-5-21 0,-43 12 19 15,0 0-19-15,42-17 20 0,0-9-20 0,-42 26 30 16,0 0-30-16,39-33 31 0,-9-7-31 0,-30 40 21 15,0 0-21-15,21-54 21 0,-8-24-21 0,-13 78 18 16,0 0-18-16,7-79 18 0,-4-6-18 0,-3 85 15 16,0 0-15-16,-2-81 16 0,-6 17-16 15,8 64 13-15,0 0-13 0,-9-64 14 0,0 7-14 0,9 57 10 16,0 0-10-16,-7-52 10 0,2 20-10 0,5 32 18 16,0 0-18-16,-4-20 19 0,2 8-19 0,2 12 30 15,0 0-30-15,0 0 31 0,-9 13-31 0,9-13 33 0,0 0-33 16,-8 35 33-16,-10 24-33 0,18-59 28 0,0 0-28 15,-14 78 29-15,0 12-29 0,14-90 20 16,0 0-20-16,-9 95 20 0,4 2-20 0,5-97 16 0,0 0-16 16,0 88 16-16,7-15-16 0,-7-73 13 0,0 0-13 0,16 59 13 15,1-18-13-15,-17-41 11 0,0 0-11 0,25 30 11 16,5-17-11-16,-30-13 7 0,0 0-7 0,37 2 8 16,7-14-8-16,-44 12 7 0,0 0-7 0,46-21 7 15,-4-6-7-15,-42 27 7 0,0 0-7 0,39-32 7 16,-7 0-7-16,-32 32 7 0,0 0-7 0,32-40 7 0,-10 2-7 15,-22 38 8-15,0 0-8 0,29-31 9 0,1 6-9 16,-30 25 8-16,0 0-8 0,28-12 9 0,-7 14-9 16,-21-2 9-16,0 0-9 0,23 15 9 15,-4 17-9-15,-19-32 5 0,0 0-5 0,14 36 5 0,-10-3-5 16,-4-33 2-16,0 0-2 0,-9 34 2 0,-10 5-2 0,19-39 0 16,0 0 0-16,-28 39 1 0,1-11-1 0,27-28 0 15,0 0 0-15,-23 24 0 0,2-3 0 0,21-21 0 16,0 0 0-16,-23 16 0 0,0-4 0 0,23-12 0 0,0 0 0 15,-21 3 0-15,-5-6 0 0,26 3 0 0,0 0 0 16,-25-7 0-16,7 0 0 0,18 7 2 16,0 0-2-16,-12-7 3 0,1 0-3 0,11 7 5 0,0 0-5 15,-9-7 5-15,1 2-5 0,8 5 6 0,0 0-6 0,0 0 7 16,-9-9-7-16,9 9 8 16,0 0-8-16,0 0 9 0,0 0-9 0,0 0 9 0,0 0-9 0,0-8 9 15,0 1-9-15,0 7 10 0,0 0-10 0,0 0 11 16,3-7-11-16,-3 7 11 0,0 0-11 0,0 0 12 0,0 0-12 15,0 0 13-15,0 0-13 0,0 0 13 0,0 0-13 16,0 0 12-16,0 0-12 0,0 0 12 16,0 0-12-16,0 0 9 0,0 0-9 0,6-4 10 15,-6 4-10-15,0 0 7 0,0 0-7 0,0 0 8 0,0 0-8 16,0 0 6-16,0 0-6 0,8 2 6 16,-8-2-6-16,0 0 6 0,0 0-6 0,2 9 6 15,-2-9-6-15,0 0 5 0,0 0-5 0,7 1 5 16,-7-1-5-16,0 0 4 0,0 0-4 0,14 11 4 0,-8-8-4 0,-6-3 4 15,0 0-4-15,0 0 5 0,8 5-5 16,-8-5 3-16,0 0-3 0,0 0 3 16,9 7-3-16,-9-7 2 0,0 0-2 0,9 4 2 0,0 1-2 15,-9-5 2-15,0 0-2 0,9 0 2 16,0 2-2-16,-9-2 2 0,0 0-2 0,0 0 2 0,0 0-2 16,0 0 1-16,0 0-1 0,5 10 2 0,-5-10-2 0,0 0 2 0,0 0-2 0,9 0 2 15,0 0-2-15,-9 0 2 0,0 0-2 0,0 0 2 16,3 2-2-1,-3-2 2-15,0 0-2 0,0 0 2 0,0 0-2 0,0 0 1 0,0 0-1 0,0 0 1 16,0 0-1 0,0 0 1-16,0 0-1 0,0 0 1 0,0 0-1 0,0 0 0 15,0 0 0-15,7 2 1 0,-3-9-1 0,-1 0-1471 16</inkml:trace>
  <inkml:trace contextRef="#ctx0" brushRef="#br0" timeOffset="155757.28">14610 12342 617 0,'0'0'0'0,"0"0"0"0,0 0 0 0,0 0 39 0,0 0-39 15,21-8 39-15,-10 3-39 0,-11 5 99 0,0 0-99 16,18-11 100-16,5-1-100 0,-23 12 91 0,0 0-91 16,30-10 92-16,1 6-92 0,-31 4 66 0,0 0-66 15,30 2 67-15,4 5-67 0,-34-7 39 0,0 0-39 16,30 8 40-16,-11 3-40 0,-19-11 29 16,0 0-29-16,13 14 30 0,-3 8-30 0,-10-22 19 15,0 0-19-15,5 24 19 0,-1 4-19 0,-4-28 13 0,0 0-13 0,4 33 13 16,-3 3-13-16,-1-36 9 15,0 0-9-15,7 33 10 0,-1-9-10 0,-6-24 7 0,0 0-7 16,12 21 7-16,13 0-7 0,-25-21 5 16,0 0-5-16,31 14 6 0,14-14-6 0,-45 0 4 15,0 0-4-15,45-12 5 0,8-7-5 0,-53 19 4 0,0 0-4 16,50-31 5-16,-12-4-5 0,-38 35 5 0,0 0-5 16,30-40 5-16,-10 0-5 0,-20 40 5 0,0 0-5 0,16-41 6 15,-2-1-6-15,-14 42 5 0,0 0-5 16,5-36 5-16,-1 15-5 15,-4 21 6-15,0 0-6 0,0-12 7 0,0 12-7 16,0 0 7-16,0 0-7 0,-4 12 7 0,-1 35-7 16,5-47 7-16,0 0-7 0,-9 52 8 0,6 1-8 0,3-53 6 0,0 0-6 15,5 49 6-15,11-6-6 0,-16-43 5 0,0 0-5 0,24 38 6 16,12-10-6-16,-36-28 5 0,0 0-5 0,49 12 6 0,15-12-6 16,-64 0 4-16,0 0-4 0,67-19 5 15,0-9-5-15,-67 28 6 0,0 0-6 0,60-38 6 0,-13-10-6 16,-47 48 8-16,0 0-8 0,37-59 8 0,-10-12-8 15,-27 71 8-15,0 0-8 0,23-74 8 0,-9-6-8 16,-14 80 15-16,0 0-15 0,9-73 16 0,-8 14-16 16,-1 59 20-16,0 0-20 0,2-45 21 0,0 18-21 15,-2 27 28-15,0 0-28 0,3-18 28 0,-3 10-28 16,0 8 30-16,0 0-30 0,0 0 31 0,-12 26-31 0,12-26 26 16,0 0-26-16,-11 40 27 0,-3 25-27 0,14-65 23 15,0 0-23-15,-12 83 23 0,7 23-23 0,5-106 18 0,0 0-18 16,-4 104 19-16,4-6-19 0,0-98 13 15,0 0-13-15,4 94 13 0,5-1-13 0,-9-93 10 0,0 0-10 16,14 83 10-16,0-22-10 0,-14-61 8 16,0 0-8-16,9 41 9 0,-1-18-9 0,-8-23 8 0,0 0-8 0,9 12 8 15,5-5-8-15,-14-7 7 0,0 0-7 16,27-5 7-16,13-14-7 0,1 0-1479 0</inkml:trace>
  <inkml:trace contextRef="#ctx0" brushRef="#br0" timeOffset="155945.75">15371 12309 1804 0,'0'0'0'0,"8"0"0"0,14 2 0 0,-22-2 18 16,0 0-18-16,49 7 18 0,30 4-18 0,-79-11 39 16,0 0-39-16,99 12 40 0,12 5-40 0,-111-17 37 15,0 0-37-15,117 16 37 0,10-4-37 16,-127-12 13-16,0 0-13 0,121 3 13 0,-13-15-13 15,0 2-1455-15</inkml:trace>
  <inkml:trace contextRef="#ctx0" brushRef="#br0" timeOffset="158040.84">17233 11899 1009 0,'0'0'0'0,"0"0"0"16,0 0 0-16,0 0 31 0,0 0-31 0,0 0 32 16,0 0-32-16,0 0 63 0,0 0-63 0,0 0 63 15,4 23-63-15,-4-23 54 0,0 0-54 0,1 22 55 16,1 18-55-16,-2-40 27 0,0 0-27 0,-3 54 28 15,-6 8-28-15,9-62 19 0,0 0-19 0,-12 76 20 16,-3 11-20-16,15-87 17 0,0 0-17 0,-10 83 17 0,3-12-17 0,7-71 16 16,0 0-16-16,-2 69 16 15,-1-3-16-15,3-66 16 0,0 0-16 0,-4 60 16 16,-3-4-16-16,7-56 16 0,0 0-16 0,-9 38 16 16,2-16-16-16,7-22 16 0,0 0-16 0,-2 11 16 0,2-11-16 15,0 0 14-15,0 0-14 0,0 0 14 0,-14-7-14 16,14 7 12-16,0 0-12 0,-9-23 13 0,2-17-13 15,7 40 13-15,0 0-13 0,-1-48 13 0,1 1-13 16,0 47 13-16,0 0-13 0,7-46 14 0,5 4-14 16,-12 42 14-16,0 0-14 0,21-45 14 0,11-12-14 15,-32 57 13-15,0 0-13 0,37-59 13 0,12-5-13 16,-49 64 12-16,0 0-12 0,51-54 12 0,6 18-12 16,-57 36 10-16,0 0-10 0,55-19 11 0,-13 16-11 15,-42 3 11-15,0 0-11 0,39 13 12 0,-13 20-12 16,-26-33 12-16,0 0-12 0,23 49 13 0,-14 11-13 0,-9-60 8 15,0 0-8-15,5 61 9 0,-10-6-9 0,5-55 7 16,0 0-7-16,-5 50 7 0,1-6-7 0,4-44 4 16,0 0-4-16,-5 41 5 0,1-1-5 0,4-40 5 15,0 0-5-15,-9 29 6 0,4-10-6 0,5-19 4 16,0 0-4-16,-3 13 5 0,-3-5-5 0,6-8 3 16,0 0-3-16,0 0 3 0,0 0-3 0,0 0 2 0,0 0-2 15,11-5 2-15,26-23-2 0,-2 1-1355 0</inkml:trace>
  <inkml:trace contextRef="#ctx0" brushRef="#br0" timeOffset="158420.57">18168 12128 1323 0,'0'0'0'0,"0"0"0"0,-11-4 0 0,11 4 3 0,0 0-3 16,-15-1 4-16,-5 4-4 0,20-3 7 0,0 0-7 15,-26 14 7-15,-15 17-7 16,41-31 24-16,0 0-24 0,-47 42 25 0,-5 8-25 15,52-50 21-15,0 0-21 0,-53 53 22 0,4-4-22 16,49-49 22-16,0 0-22 0,-42 45 23 0,12-11-23 16,30-34 24-16,0 0-24 0,-20 30 24 0,13-6-24 15,7-24 19-15,0 0-19 0,6 21 20 0,11-2-20 16,-17-19 18-16,0 0-18 0,34 12 18 0,15-7-18 16,-49-5 15-16,0 0-15 0,58-3 16 0,-1-13-16 15,-57 16 15-15,0 0-15 0,49-26 15 0,-10-5-15 0,-39 31 19 16,0 0-19-16,30-38 19 0,-5-7-19 0,-25 45 23 15,0 0-23-15,17-43 23 0,-3 10-23 0,-14 33 24 16,0 0-24-16,9-24 24 0,-2 12-24 0,-7 12 20 16,0 0-20-16,0 0 20 0,-9 20-20 0,9-20 14 15,0 0-14-15,-8 28 15 0,-6 12-15 0,14-40 9 16,0 0-9-16,-9 41 10 0,5-10-10 0,4-31 4 16,0 0-4-16,0 30 5 0,9-6-5 0,-9-24 1 15,0 0-1-15,21 24 1 0,16-8-1 0,0 1-1362 0</inkml:trace>
  <inkml:trace contextRef="#ctx0" brushRef="#br0" timeOffset="158720.34">18401 12247 1356 0,'0'0'0'0,"0"0"0"15,14-7 0-15,-14 7 6 0,0 0-6 0,12-3 7 16,-1 10-7-16,-11-7 7 0,0 0-7 0,11 19 7 0,4 24-7 16,-15-43 22-16,0 0-22 0,13 50 22 15,-1 9-22-15,-12-59 25 0,0 0-25 0,11 66 26 0,-3 3-26 16,-8-69 25-16,0 0-25 0,8 62 26 0,-3-10-26 15,-5-52 24-15,0 0-24 0,3 37 25 0,1-20-25 16,-4-17 22-16,0 0-22 0,0 7 22 0,0-7-22 16,0 0 22-16,0 0-22 0,18-18 22 0,-3-25-22 15,-15 43 18-15,0 0-18 0,22-52 18 0,-1-1-18 16,-21 53 15-16,0 0-15 0,23-56 15 0,3 3-15 16,-26 53 21-16,0 0-21 0,32-64 21 0,0-6-21 15,-32 70 10-15,0 0-10 0,33-72 11 0,2 6-11 16,-35 66 3-16,0 0-3 0,34-54 4 0,-1 18-4 15,-33 36 0-15,0 0 0 0,25-23 0 0,-4 11 0 0,-21 12-16 16,0 0 16-16,14-3-15 0,1-1 15 0,0 3-1269 16</inkml:trace>
  <inkml:trace contextRef="#ctx0" brushRef="#br0" timeOffset="158903.69">19020 12074 987 0,'0'0'0'16,"0"0"0"-16,0 12 0 0,0-12 0 0,0 0 0 0,2 12 1 16,5 7-1-16,-7-19 1 0,0 0-1 0,3 35 2 15,3 20-2-15,-6-55 32 0,0 0-32 0,0 64 32 16,-4 0-32-16,4-64 69 0,0 0-69 0,-3 61 69 15,-4-7-69-15,7-54 75 0,0 0-75 0,-8 43 76 16,8-5-76-16,0-38 70 0,0 0-70 0,4 33 71 16,-8-7-71-16,4-26 59 0,0 0-59 0,-1 19 60 15,-1-12-60-15,2-7 43 0,0 0-43 0,0 0 43 16,0 0-43-16,0 0 34 0,0 0-34 0,9-28 35 16,7-13-35-16,-2-3-1260 0</inkml:trace>
  <inkml:trace contextRef="#ctx0" brushRef="#br0" timeOffset="159048.84">18935 11776 1401 0,'0'0'0'0,"0"0"0"0,0 0 0 16,0 0 18-16,0 0-18 0,0 0 19 0,-7-1-19 15,7 1 24-15,0 0-24 0,11 17 25 0,8 23-25 16,-19-40 20-16,0 0-20 0,36 48 20 0,9 8-20 0,-45-56 7 16,0 0-7-16,53 59 8 0,7 1-8 0,-1-1-1097 15</inkml:trace>
  <inkml:trace contextRef="#ctx0" brushRef="#br0" timeOffset="159827.74">19380 12268 1166 0,'0'0'0'0,"0"0"0"0,7 9 0 0,-7-9 21 0,0 0-21 0,5 8 22 0,-1-1-22 16,-4-7 45-16,0 0-45 0,3 14 46 0,-3 14-46 0,0-28 65 15,0 0-65-15,-3 33 65 0,-1-4-65 0,4-29 45 16,0 0-45-16,-2 26 46 16,-1 2-46-16,3-28 35 0,0 0-35 0,0 20 36 15,3-4-36-15,-3-16 31 0,0 0-31 0,4 12 32 0,-2-3-32 0,-2-9 25 0,0 0-25 16,12 5 26-1,16-7-26-15,-28 2 22 0,0 0-22 0,36-10 22 0,-1-9-22 16,-35 19 19-16,0 0-19 0,40-23 20 16,6-3-20-16,-46 26 20 0,0 0-20 0,41-31 21 0,-8-9-21 15,-33 40 21-15,0 0-21 0,30-32 22 16,-16 12-22-16,-14 20 20 0,0 0-20 0,11-12 20 0,-11 12-20 16,0 0 21-16,0 0-21 0,11 7 22 15,-4 21-22-15,-7-28 15 0,0 0-15 0,8 40 16 0,5 3-16 16,-13-43 13-16,0 0-13 0,19 43 14 0,11 1-14 15,-30-44 8-15,0 0-8 0,41 41 9 0,21-1-9 16,-62-40 5-16,0 0-5 0,72 28 5 0,13-20-5 16,-85-8 0-16,0 0 0 0,79-5 0 0,-17-11 0 0,-62 16-3 15,0 0 3-15,51-22-2 0,-11-6 2 16,-40 28-10-16,0 0 10 0,27-33-9 0,-13-1 9 16,-14 34-8-16,0 0 8 0,2-40-7 0,-13-8 7 0,11 48-10 15,0 0 10-15,-18-49-9 0,-3 9 9 0,21 40-6 16,0 0 6-16,-28-31-6 0,-9 19 6 0,37 12-2 15,0 0 2-15,-58 12-2 0,-18 23 2 0,76-35-1 16,0 0 1-16,-74 48-1 0,12 13 1 0,62-61-1 16,0 0 1-16,-49 69 0 0,21 12 0 0,28-81-1 15,0 0 1-15,-15 82 0 0,15-1 0 0,0-81-2 16,0 0 2-16,15 66-1 0,2-32 1 0,-17-34-4 16,0 0 4-16,32 14-3 0,9-17 3 0,-41 3-11 15,0 0 11-15,44-19-10 0,3-14 10 0,-47 33-10 16,0 0 10-16,44-43-10 0,-7-6 10 0,-37 49-10 15,0 0 10-15,34-48-10 0,-4 3 10 0,-30 45-8 16,0 0 8-16,25-33-8 0,-8 9 8 0,-17 24-4 16,0 0 4-16,14-13-3 0,-5 10 3 0,-9 3-1 15,0 0 1-15,5 28 0 0,-1 36 0 0,-4-64 0 0,0 0 0 16,-4 88 0-16,-11 18 0 0,15-106 0 0,0 0 0 16,-32 122 0-16,-21 22 0 0,53-144 0 0,0 0 0 0,-65 145 0 15,-8-22 0-15,73-123-1 0,0 0 1 0,-68 106-1 16,6-27 1-16,62-79-1 0,0 0 1 0,-57 51-1 15,8-29 1-15,49-22-1 0,0 0 1 0,-42-12-1 16,5-31 1-16,37 43 0 0,0 0 0 0,-25-54 0 0,9-13 0 16,16 67 0-16,0 0 0 0,0-71 1 0,16-4-1 15,-16 75 4-15,0 0-4 0,25-81 4 0,12-9-4 16,-37 90 8-16,0 0-8 0,47-85 9 0,15 7-9 16,-62 78 19-16,0 0-19 0,74-76 20 0,12 2-20 15,-86 74 49-15,0 0-49 0,87-64 49 0,-13 24-49 16,-74 40 49-16,0 0-49 0,58-16 49 0,-12 27-49 15,-46-11 44-15,0 0-44 0,46 22 44 0,0 8-44 16,1-1-1599-16</inkml:trace>
  <inkml:trace contextRef="#ctx0" brushRef="#br0" timeOffset="161182.72">21225 12309 1289 0,'0'0'0'0,"0"0"0"0,0 0 0 0,0 0 42 16,0 0-42-16,30-22 42 0,-14 22-42 0,-16 0 78 16,0 0-78-16,24 12 78 0,13 18-78 0,-37-30 25 15,0 0-25-15,39 32 25 0,-5 10-25 0,-34-42 15 0,0 0-15 16,17 55 16-16,-15 21-16 0,-2-76 14 16,0 0-14-16,-12 87 14 0,-15 17-14 0,27-104 12 0,0 0-12 15,-30 105 12-15,-1-3-12 16,31-102 11-16,0 0-11 0,-25 99 11 0,14-5-11 0,11-94 14 0,0 0-14 0,-1 81 14 15,4-14-14-15,-3-67 14 0,0 0-14 16,7 47 15-16,0-23-15 0,-7-24 13 0,0 0-13 16,11 12 14-16,10-6-14 0,-21-6 10 0,0 0-10 15,25-6 11-15,10-13-11 0,-35 19 14 0,0 0-14 16,32-36 15-16,-11-26-15 0,-21 62 17 0,0 0-17 16,10-78 18-16,-10-16-18 0,0 94 22 0,0 0-22 15,-10-93 22-15,-11 6-22 0,21 87 26 0,0 0-26 0,-32-79 26 16,-9-4-26-16,41 83 19 0,0 0-19 15,-40-69 19-15,3 20-19 0,37 49 14 0,0 0-14 0,-32-31 14 16,11 15-14-16,21 16 7 0,0 0-7 0,-14-5 7 0,14 5-7 16,0 0 5-16,0 0-5 0,0 16 5 15,17 10-5-15,-17-26 5 0,0 0-5 0,39 29 5 16,25-5-5-16,-64-24 2 0,0 0-2 0,79 19 3 16,8-6-3-16,-87-13 0 0,0 0 0 0,81 3 1 0,-16-8-1 15,-65 5 1-15,0 0-1 0,56-19 1 0,-4-9-1 16,-52 28 1-16,0 0-1 0,44-31 1 0,-13 5-1 15,-31 26 2-15,0 0-2 0,25-23 3 0,-7 6-3 16,-18 17 3-16,0 0-3 0,14-12 4 0,-5 5-4 16,-9 7 3-16,0 0-3 0,0 0 4 0,-32 12-4 0,32-12 3 15,0 0-3-15,-34 24 3 0,-4 18-3 0,38-42 3 16,0 0-3-16,-41 54 3 0,15 3-3 0,26-57 0 16,0 0 0-16,-20 50 1 0,10-14-1 0,10-36 0 0,0 0 0 0,-4 26 0 15,6-10 0-15,-2-16-1 0,0 0 1 0,17 14 0 0,24 0 0 0,-41-14-1 16,0 0 1-16,48 8-1 0,8-6 1 0,-56-2-2 15,0 0 2-15,55-7-1 0,-13-7 1 16,-42 14-2-16,0 0 2 0,34-26-1 0,-8-12 1 16,-26 38-1-16,0 0 1 0,18-50-1 0,-8-11 1 15,-10 61 0-15,0 0 0 16,0-60 0-16,-7 10 0 0,7 50 1 16,0 0-1-16,-12-42 2 0,-4 11-2 0,16 31 5 0,0 0-5 15,-21-24 5-15,-7 8-5 0,28 16 5 0,0 0-5 16,-34-3 6-16,-1 10-6 0,35-7 3 0,0 0-3 0,-35 19 3 15,10 8-3-15,25-27 1 0,0 0-1 0,-16 37 1 16,14 6-1-16,2-43 0 0,0 0 0 0,14 45 1 16,18-4-1-16,-32-41 0 0,0 0 0 0,44 32 0 15,11-12 0-15,-55-20-1 0,0 0 1 0,55 7 0 16,-13-17 0-16,-42 10-2 0,0 0 2 0,42-24-2 0,1-13 2 16,-43 37-3-16,0 0 3 0,42-43-2 0,-2 2 2 0,-40 41-3 15,0 0 3-15,36-44-2 0,-8 1 2 0,-28 43-1 16,0 0 1-16,19-43-1 0,-10 1 1 15,-9 42-1-15,0 0 1 0,0-43 0 0,-9 7 0 0,9 36-1 0,0 0 1 0,-19-33 0 0,-8 12 0 16,27 21 0-16,0 0 0 0,-28-16 0 16,0 13 0-16,28 3-1 0,0 0 1 0,-23 3 0 0,11 4 0 31,12-7-4-31,0 0 4 0,-2 18-3 0,6 16 3 0,-4-34-8 16,0 0 8-16,15 35-7 0,12-4 7 0,-27-31-11 0,0 0 11 0,37 26-10 0,7-2 10 15,-44-24-10 1,0 0 10-16,44 24-9 0,-12 1 9 0,-32-25-9 15,0 0 9-15,23 27-9 0,-9 10 9 0,-14-37-8 16,0 0 8-16,2 43-7 0,-15 7 7 0,13-50-6 16,0 0 6-16,-23 52-6 0,-10-4 6 0,33-48-7 15,0 0 7-15,-35 42-7 0,5-9 7 0,30-33-8 0,0 0 8 0,-22 22-7 0,14-8 7 16,8-14-8-16,0 0 8 16,-4 7-7-16,4-7 7 0,0 0-8 0,0 0 8 15,11 0-7-15,22-5 7 0,-33 5-8 0,0 0 8 16,41-14-8-16,-1-10 8 0,3-2-1374 0</inkml:trace>
  <inkml:trace contextRef="#ctx0" brushRef="#br0" timeOffset="161769.5">22578 12356 1121 0,'0'0'0'0,"3"-7"0"0,11-10 0 16,-14 17 3-16,0 0-3 0,20-16 3 0,-4 4-3 16,-16 12 2-16,0 0-2 0,23-3 2 0,8 10-2 15,-31-7 1-15,0 0-1 0,34 21 1 0,1 15-1 0,-35-36 5 16,0 0-5-16,28 52 6 0,-15 14-6 0,-13-66 13 15,0 0-13-15,0 79 14 0,-18 16-14 0,18-95 24 16,0 0-24-16,-23 95 24 0,-2-18-24 0,25-77 30 16,0 0-30-16,-22 67 30 0,6-15-30 15,16-52 26-15,0 0-26 0,-14 36 27 0,7-18-27 0,7-18 25 16,0 0-25-16,0 0 26 0,-13-7-26 0,13 7 24 16,0 0-24-16,-5-24 25 0,3-15-25 0,2 39 24 15,0 0-24-15,2-45 24 0,1-8-24 0,-3 53 24 16,0 0-24-16,11-61 24 0,8-13-24 0,-19 74 24 15,0 0-24-15,30-75 24 0,9 13-24 0,-39 62 19 16,0 0-19-16,41-55 20 0,5 11-20 0,-46 44 18 16,0 0-18-16,38-29 19 0,-15 15-19 0,-23 14 15 15,0 0-15-15,22-3 16 0,-3 11-16 0,-19-8 13 16,0 0-13-16,19 21 13 0,4 24-13 0,-23-45 10 16,0 0-10-16,18 62 10 0,-9 16-10 0,-9-78 6 15,0 0-6-15,1 83 7 0,-6-12-7 0,5-71 4 0,0 0-4 16,-9 56 4-16,1-18-4 0,8-38 1 0,0 0-1 0,-6 22 2 15,4-11-2-15,2-11 0 0,0 0 0 0,0 0 0 16,8-2 0-16,-8 2 0 0,0 0 0 0,8-17 0 16,6-18 0-16,-14 35-1 0,0 0 1 0,20-41 0 15,3-11 0-15,-23 52-1 0,0 0 1 0,30-56-1 16,9 3 1-16,-39 53-2 0,0 0 2 0,45-54-2 16,12 11 2-16,-57 43-1 0,0 0 1 0,60-40-1 0,-7 16 1 15,-53 24 0-15,0 0 0 0,42-12 0 16,-14 10 0-16,-28 2 3 0,0 0-3 0,23 14 3 0,5 17-3 15,-28-31 7-15,0 0-7 0,22 45 8 0,-15 15-8 16,-7-60 9-16,0 0-9 0,0 70 10 0,-6-3-10 16,6-67 10-16,0 0-10 0,-7 57 10 0,2-10-10 15,5-47 8-15,0 0-8 0,-7 35 8 0,7-15-8 16,0-20 6-16,0 0-6 0,25 18 7 0,29 4-7 16,1 1-1315-16</inkml:trace>
  <inkml:trace contextRef="#ctx0" brushRef="#br0" timeOffset="162374.96">24222 12524 1278 0,'0'0'0'0,"-13"-2"0"15,-17-5 0-15,30 7 13 0,0 0-13 0,-53-3 14 16,-19 10-14-16,72-7 29 0,0 0-29 0,-76 15 30 16,8 3-30-16,68-18 28 0,0 0-28 0,-59 31 28 15,6 14-28-15,53-45 18 0,0 0-18 0,-37 54 18 16,18 1-18-16,19-55 15 0,0 0-15 0,0 50 16 0,25-10-16 15,-25-40 15-15,0 0-15 0,33 31 15 0,2-10-15 16,-35-21 15-16,0 0-15 0,48 8 16 16,10-11-16-16,-58 3 15 0,0 0-15 0,64-10 16 15,1-6-16-15,-65 16 18 0,0 0-18 0,56-21 18 16,-13-3-18-16,-43 24 19 0,0 0-19 0,33-33 20 16,-10-7-20-16,-23 40 17 0,0 0-17 0,18-33 17 15,-8 14-17-15,-10 19 18 0,0 0-18 0,0 0 19 0,0 0-19 16,0 0 18-16,0 0-18 0,-19 30 18 0,-4 15-18 15,23-45 17-15,0 0-17 0,-17 48 18 0,8-4-18 16,9-44 10-16,0 0-10 0,5 43 10 0,14 4-10 0,-19-47 5 16,0 0-5-16,32 43 5 0,9-14-5 15,-41-29 2-15,0 0-2 0,46 16 3 0,3-14-3 16,-49-2 0-16,0 0 0 0,56-14 1 0,11-16-1 0,-67 30 0 16,0 0 0-16,66-38 1 0,-12-5-1 0,-54 43 2 15,0 0-2-15,46-57 3 0,-10-18-3 0,-36 75 6 16,0 0-6-16,24-86 7 0,-10-11-7 0,-14 97 10 15,0 0-10-15,14-93 10 0,2 4-10 0,-16 89 12 16,0 0-12-16,18-81 13 0,-2 5-13 0,-16 76 13 0,0 0-13 16,12-61 14-16,-5 25-14 0,-7 36 12 0,0 0-12 15,4-19 13-15,-4 14-13 0,0 5 10 0,0 0-10 16,-9 15 10-16,-12 35-10 0,21-50 8 0,0 0-8 16,-28 68 8-16,-8 5-8 0,36-73 5 0,0 0-5 0,-35 81 5 15,3 7-5-15,32-88 2 0,0 0-2 16,-19 90 2-16,17 4-2 0,2-94 1 0,0 0-1 0,11 83 2 15,12-21-2-15,-23-62 1 0,0 0-1 0,23 45 2 0,-2-19-2 0,-21-26 1 0,0 0-1 16,23 12 2-16,10-7-2 0,-33-5 0 0,0 0 0 16,44-1 0-16,9-8 0 15,-53 9-1-15,0 0 1 0,53-23-1 0,0-18 1 0,-2 1-1444 0</inkml:trace>
  <inkml:trace contextRef="#ctx0" brushRef="#br0" timeOffset="163491.01">26432 12566 1211 0,'0'0'0'15,"0"0"0"-15,0 0 0 0,0 0 31 0,0 0-31 16,-12-6 31-16,-8 6-31 0,20 0 61 0,0 0-61 16,-30 4 62-16,-14 3-62 0,44-7 48 0,0 0-48 15,-49 19 49-15,-8 22-49 0,57-41 21 0,0 0-21 16,-56 51 21-16,6 9-21 0,50-60 19 0,0 0-19 0,-40 61 19 16,12-13-19-16,28-48 21 0,0 0-21 0,-16 45 22 15,16-5-22-15,0-40 20 0,0 0-20 0,14 35 20 16,9-6-20-16,-23-29 17 0,0 0-17 0,30 22 17 15,1-8-17-15,-31-14 20 0,0 0-20 0,39 2 21 16,11-12-21-16,-50 10 22 0,0 0-22 0,49-19 22 16,-7-9-22-16,-42 28 20 0,0 0-20 0,34-31 20 15,-4-2-20-15,-30 33 21 0,0 0-21 0,25-35 22 16,-4-1-22-16,-21 36 20 0,0 0-20 0,16-26 20 16,-8 10-20-16,-8 16 19 0,0 0-19 0,6-8 19 15,-6 8-19-15,0 0 16 0,0 0-16 0,0 0 16 0,5 21-16 16,-5-21 11-16,0 0-11 0,5 24 12 0,4 10-12 15,-9-34 7-15,0 0-7 0,11 32 8 0,-1-12-8 16,-10-20 3-16,0 0-3 0,14 14 4 0,4-3-4 16,-18-11 2-16,0 0-2 0,18 6 2 0,-6-2-2 15,-12-4 2-15,0 0-2 0,19-5 2 0,13-9-2 16,-32 14 2-16,0 0-2 0,35-19 2 0,-1 0-2 0,-34 19 2 16,0 0-2-16,34-23 2 0,4-6-2 0,-38 29 4 15,0 0-4-15,43-33 4 0,1 4-4 16,-44 29 4-16,0 0-4 0,44-30 5 0,2 4-5 0,-46 26 5 15,0 0-5-15,35-21 6 0,-17 11-6 0,-18 10 8 16,0 0-8-16,8-3 9 0,-8 3-9 0,0 0 5 0,0 0-5 16,15 13 5-16,-1 15-5 0,-14-28 2 15,0 0-2-15,10 36 3 0,-8 4-3 0,-2-40 0 16,0 0 0-16,-2 33 1 0,0-9-1 0,2-24 0 0,0 0 0 16,-1 21 0-16,1-4 0 0,0-17-2 15,0 0 2-15,1 13-2 0,3-5 2 0,-4-8-5 0,0 0 5 16,21 9-4-16,27-2 4 0,-48-7-6 0,0 0 6 15,62 3-6-15,15-4 6 0,-77 1-7 0,0 0 7 16,78-7-7-16,-9-6 7 0,-69 13-9 0,0 0 9 16,58-19-9-16,-11-5 9 0,-47 24-9 0,0 0 9 0,39-26-9 15,-7-1 9-15,-32 27-6 0,0 0 6 0,23-23-6 16,-13 6 6-16,-10 17-6 0,0 0 6 0,-3-14-6 0,-15 4 6 16,18 10-4-16,0 0 4 0,-28-2-4 0,-11 12 4 15,39-10-3-15,0 0 3 0,-40 17-2 16,-3 6 2-16,43-23-2 0,0 0 2 0,-33 26-1 15,6 2 1-15,27-28-1 0,0 0 1 0,-15 27-1 0,13-2 1 16,2-25-1-16,0 0 1 0,5 20 0 0,7-1 0 16,-12-19 0-16,0 0 0 0,20 16 0 0,1-4 0 15,-21-12 0-15,0 0 0 0,28 7 0 0,9-9 0 16,-37 2-3-16,0 0 3 0,37-10-2 0,-3-7 2 0,-34 17-8 16,0 0 8-16,26-21-7 0,-6 0 7 0,-20 21-13 15,0 0 13-15,16-17-13 0,-1 5 13 0,-15 12-10 16,0 0 10-16,15-11-10 0,-7 3 10 0,-8 8-6 15,0 0 6-15,7-6-5 0,-7 6 5 0,0 0-1 0,0 0 1 16,9 7-1-16,7 19 1 0,-16-26 0 0,0 0 0 16,16 45 0-16,-2 23 0 0,-14-68-1 0,0 0 1 15,7 79 0-15,-12 6 0 0,5-85-2 0,0 0 2 16,-20 78-1-16,-13-10 1 0,33-68-3 0,0 0 3 16,-42 64-3-16,-6-2 3 0,48-62-6 0,0 0 6 15,-51 55-5-15,-2-13 5 0,53-42-7 0,0 0 7 16,-50 31-6-16,10-16 6 0,40-15-8 0,0 0 8 15,-35 2-7-15,6-16 7 0,29 14-6 0,0 0 6 16,-21-33-6-16,7-18 6 0,14 51-11 0,0 0 11 16,-9-68-10-16,6-10 10 0,3 78-13 0,0 0 13 0,0-86-12 15,7-13 12-15,0 0-1280 0</inkml:trace>
  <inkml:trace contextRef="#ctx0" brushRef="#br0" timeOffset="163862.04">27608 12467 1121 0,'0'0'0'0,"16"2"0"0,27 5 0 16,-43-7-16-16,0 0 16 0,58 19-16 0,0 14 16 15,-58-33-65-15,0 0 65 0,49 46-65 0,-13 13 65 0,-36-59 1 16,0 0-1-16,23 64 2 0,-11 0-2 0,-12-64 30 16,0 0-30-16,5 57 30 0,-1-12-30 0,-4-45 66 0,0 0-66 15,0 37 67-15,3-15-67 0,-3-22 69 0,0 0-69 16,7 16 70-16,4-6-70 0,-11-10 49 0,0 0-49 15,21 4 49-15,16-8-49 0,-37 4 37 0,0 0-37 16,41-14 38-16,1-12-38 0,-42 26 28 16,0 0-28-16,37-36 29 0,-9-9-29 0,-28 45 23 15,0 0-23-15,23-52 24 0,-7-12-24 0,-16 64 27 16,0 0-27-16,12-62 28 0,-6 8-28 0,-6 54 26 0,0 0-26 16,3-36 27-16,-1 11-27 0,-2 25 23 0,0 0-23 15,0-12 24-15,0 12-24 0,0 0 21 0,0 0-21 16,-2 7 22-16,-5 23-22 0,7-30 19 0,0 0-19 0,-7 50 19 15,4 33-19-15,3-83 18 0,0 0-18 0,3 85 18 16,10-9-18-16,-13-76 13 0,0 0-13 0,21 73 14 16,5 1-14-16,-26-74 7 0,0 0-7 0,27 62 7 15,-4-29-7-15,-1 2-1353 0</inkml:trace>
  <inkml:trace contextRef="#ctx0" brushRef="#br0" timeOffset="164912.1">28670 12668 1166 0,'0'0'0'0,"0"0"0"0,0 0 0 0,0 0 40 0,0 0-40 0,18-11 41 16,-18 11-41-16,0 0 90 0,0 0-90 0,9 0 91 16,-9 0-91-16,0 0 66 0,0 0-66 15,14 19 67-15,18 18-67 0,-32-37 31 0,0 0-31 0,35 50 32 16,-3 7-32-16,-32-57 21 0,0 0-21 0,19 66 22 16,-14 3-22-16,-5-69 14 0,0 0-14 0,-1 71 14 15,-8-4-14-15,9-67 10 0,0 0-10 0,-13 59 10 16,1-21-10-16,12-38 7 0,0 0-7 0,-9 19 8 15,0-19-8-15,9 0 6 0,0 0-6 0,-7-29 6 16,-1-26-6-16,8 55 4 0,0 0-4 0,-8-70 5 0,7 1-5 16,1 69 4-16,0 0-4 0,1-71 4 0,5 0-4 15,-6 71 4-15,0 0-4 0,9-69 4 0,5-4-4 16,-14 73 3-16,0 0-3 0,16-59 4 0,1 18-4 16,-17 41 5-16,0 0-5 0,16-24 5 0,-5 17-5 15,-11 7 7-15,0 0-7 0,19 3 7 0,18 20-7 16,-37-23 7-16,0 0-7 0,41 41 8 0,-6 18-8 15,-35-59 5-15,0 0-5 0,26 64 6 0,-10-3-6 16,-16-61 3-16,0 0-3 0,9 57 4 0,-7-10-4 16,-2-47 3-16,0 0-3 0,0 36 3 0,0-15-3 15,0-21 2-15,0 0-2 0,2 12 2 0,-2-12-2 0,0 0 2 16,0 0-2-16,0 0 3 0,14-21-3 0,-14 21 2 16,0 0-2-16,14-28 3 0,7-6-3 0,-21 34 2 15,0 0-2-15,26-37 2 0,1-1-2 0,-27 38 2 16,0 0-2-16,28-34 2 0,0 1-2 0,-28 33 4 15,0 0-4-15,23-26 5 0,-9 12-5 0,-14 14 6 16,0 0-6-16,15-3 7 0,6 9-7 0,-21-6 2 16,0 0-2-16,26 23 2 0,4 17-2 0,-30-40 0 15,0 0 0-15,27 46 1 0,-12 5-1 0,-15-51 0 0,0 0 0 16,4 53 0-16,-11 4 0 0,7-57 0 0,0 0 0 16,-14 52 0-16,-7-12 0 0,21-40-1 0,0 0 1 0,-20 24-1 15,8-24 1-15,0 0-1353 0</inkml:trace>
  <inkml:trace contextRef="#ctx0" brushRef="#br0" timeOffset="165818.71">29430 12547 1356 0,'0'0'0'0,"13"3"0"0,19 14 0 16,-32-17 11-16,0 0-11 0,37 30 11 0,1 18-11 15,-38-48 23-15,0 0-23 0,37 54 23 0,-3-2-23 0,-34-52 19 16,0 0-19-16,28 43 19 0,-7-15-19 0,-21-28 17 15,0 0-17-15,20 22 18 0,-1-3-18 16,-19-19 20-16,0 0-20 0,28 12 20 0,8-6-20 16,-36-6 19-16,0 0-19 0,37-4 20 0,-6-6-20 15,-31 10 17-15,0 0-17 0,23-21 17 0,-7-10-17 16,-16 31 11-16,0 0-11 0,4-43 11 0,-13-16-11 16,9 59 8-16,0 0-8 0,-19-57 8 0,-8 8-8 15,27 49 5-15,0 0-5 0,-33-36 5 0,-4 13-5 16,37 23 1-16,0 0-1 0,-46-10 1 0,-12 12-1 0,58-2 0 15,0 0 0-15,-62 12 0 0,2 9 0 16,60-21-1-16,0 0 1 0,-48 31-1 0,15 14 1 16,33-45-3-16,0 0 3 0,-14 50-2 0,21 3 2 0,-7-53-3 15,0 0 3-15,24 52-3 0,19-10 3 0,-43-42-1 16,0 0 1-16,47 35-1 0,-1-9 1 16,-46-26-1-16,0 0 1 0,39 19 0 0,-6-9 0 0,-33-10 0 15,0 0 0-15,34-2 1 0,7-15-1 0,-41 17 2 16,0 0-2-16,35-28 3 0,-7-6-3 0,-28 34 5 15,0 0-5-15,23-42 6 0,-4-17-6 0,-19 59 7 0,0 0-7 0,20-59 7 16,1 4-7-16,-21 55 7 0,0 0-7 16,19-42 8-16,-5 18-8 0,-14 24 7 0,0 0-7 0,11-14 8 0,-4 9-8 15,-7 5 5-15,0 0-5 0,4 21 6 16,-1 31-6-16,-3-52 3 0,0 0-3 16,2 69 4-16,-6 9-4 0,4-78 2 0,0 0-2 15,-1 78 2-15,4-5-2 0,-3-73 0 0,0 0 0 0,11 65 1 16,6-8-1-16,-17-57 0 0,0 0 0 0,16 42 0 15,-7-18 0-15,-9-24 0 0,0 0 0 0,19 2 0 0,26-23 0 16,-45 21 0-16,0 0 0 0,47-31 1 0,-10-2-1 16,-37 33 2-16,0 0-2 0,34-38 2 0,-3 0-2 15,-31 38 4-15,0 0-4 0,34-35 4 0,0 4-4 16,-34 31 5-16,0 0-5 0,28-24 5 0,-7 10-5 16,-21 14 6-16,0 0-6 0,16-9 6 0,-6 6-6 0,-10 3 6 15,0 0-6-15,11 3 7 0,1 8-7 0,-12-11 4 16,0 0-4-16,18 22 5 0,7 18-5 0,-25-40 4 15,0 0-4-15,23 42 4 0,-6-9-4 0,-17-33 2 0,0 0-2 16,13 24 2-16,-3-10-2 0,-10-14 0 0,0 0 0 16,16 1 0-16,14-8 0 0,-30 7 0 0,0 0 0 15,30-20 0-15,0-18 0 0,-30 38-1 16,0 0 1-16,21-52 0 0,-10-12 0 0,-11 64-1 0,0 0 1 16,7-76 0-16,-2-16 0 0,-5 92-1 0,0 0 1 0,2-97 0 15,-2 7 0-15,0 90-1 0,0 0 1 0,-4-88 0 16,-3 3 0-16,7 85 0 0,0 0 0 0,-9-71 0 15,-1 26 0-15,10 45 0 0,0 0 0 0,-11-26 0 16,1 19 0-16,10 7-2 0,0 0 2 0,-13 17-1 16,-1 27 1-16,14-44-4 0,0 0 4 0,-14 55-4 15,-4 6 4-15,18-61-8 0,0 0 8 0,-12 69-7 16,10 7 7-16,2-76-7 0,0 0 7 0,7 83-6 16,8 14 6-16,-15-97-4 0,0 0 4 0,17 90-3 0,3-19 3 15,-20-71-3-15,0 0 3 0,19 59-2 0,-3-16 2 16,-16-43-3-16,0 0 3 0,10 28-2 0,-4-15 2 15,-1 1-1243-15</inkml:trace>
  <inkml:trace contextRef="#ctx0" brushRef="#br0" timeOffset="166148.79">30492 12619 1132 0,'0'0'0'0,"0"0"0"0,14-10 0 0,-14 10 16 16,0 0-16-16,18-11 16 0,5 3-16 0,-23 8 34 0,0 0-34 15,35-7 35-15,25 2-35 0,-60 5 6 0,0 0-6 0,76 0 7 16,21 5-7-16,-97-5 10 0,0 0-10 0,94 7 10 15,-11 0-10-15,-83-7 13 0,0 0-13 0,65 5 13 16,-28-5-13-16,-37 0 16 0,0 0-16 0,25-2 16 16,-10 0-16-16,-15 2 22 0,0 0-22 0,11-1 23 15,-2-1-23-15,-9 2 17 0,0 0-17 0,0 0 17 16,0 0-17-16,0 0 14 0,0 0-14 0,0 0 15 16,-5 7-15-16,5-7 8 0,0 0-8 0,-8 17 8 15,1 20-8-15,7-37 2 0,0 0-2 0,-1 43 3 16,9 16-3-16,-8-59 0 0,0 0 0 15,18 62 1-15,9 4-1 0,-27-66 0 0,0 0 0 0,24 67 0 16,-6 4 0-16,-18-71-1 0,0 0 1 0,5 66 0 16,-14-7 0-16,9-59-1 0,0 0 1 0,-26 41 0 0,-18-10 0 15,44-31 0-15,0 0 0 0,-58 21 0 0,-15-5 0 16,73-16 0-16,0 0 0 0,-77 2 0 0,6-20 0 16,2 1-1029-16</inkml:trace>
  <inkml:trace contextRef="#ctx0" brushRef="#br0" timeOffset="167246.6">2619 13829 1300 0,'0'0'0'0,"0"0"0"0,0 0 0 0,0 0 39 16,0 0-39-16,0 0 40 0,0 0-40 0,0 0 72 16,0 0-72-16,0 0 72 0,0 0-72 0,0 0 50 15,0 0-50-15,0 0 50 0,0 0-50 0,0 0 28 16,0 0-28-16,23 15 29 0,-14 5-29 0,-9-20 15 16,0 0-15-16,5 29 15 0,-5 11-15 0,0-40 14 0,0 0-14 15,-5 48 14-15,-7 8-14 0,12-56 13 0,0 0-13 16,-18 50 14-16,1-14-14 0,17-36 12 0,0 0-12 15,-20 28 13-15,-1-1-13 0,21-27 9 0,0 0-9 16,-19 20 10-16,6-8-10 0,13-12 6 16,0 0-6-16,-9 8 7 0,4 1-7 0,5-9 5 15,0 0-5-15,0 9 5 0,4 10-5 0,-4-19 4 0,0 0-4 16,17 20 4-16,15-11-4 0,-32-9 2 0,0 0-2 16,41 4 2-16,8-3-2 0,-49-1 1 0,0 0-1 15,51-1 2-15,2-12-2 0,-53 13 0 0,0 0 0 0,55-12 0 16,-1 0 0-16,-54 12-1 0,0 0 1 0,55-21 0 15,0-1 0 1,-55 22-9-16,0 0 9 0,47-26-8 0,-13-2 8 16,-34 28-20-16,0 0 20 0,26-34-19 0,-13-4 19 15,-13 38-27-15,0 0 27 0,9-40-26 0,-9-2 26 16,0 42-14-16,0 0 14 0,-8-36-14 0,-2 13 14 16,10 23-8-16,0 0 8 0,-9-12-7 0,9 12 7 0,0 0-3 15,0 0 3-15,-18 4-3 0,-5 23 3 0,23-27 0 0,0 0 0 0,-22 42 0 0,4 13 0 16,18-55 0-1,0 0 0-15,-12 64 0 0,3 6 0 0,9-70 1 0,0 0-1 0,-9 77 1 0,-2 13-1 16,11-90 2 0,0 0-2-16,-12 90 2 0,7-13-2 0,5-77 1 0,0 0-1 15,3 62 2-15,11-15-2 0,-3-1-1213 0</inkml:trace>
  <inkml:trace contextRef="#ctx0" brushRef="#br0" timeOffset="167698.84">2711 13452 1367 0,'0'0'0'0,"-19"7"0"0,-31 17 0 16,50-24 17-16,0 0-17 0,-63 41 17 0,-10 16-17 15,73-57 36-15,0 0-36 0,-70 66 37 0,5 5-37 16,65-71 59-16,0 0-59 0,-66 80 59 0,3 18-59 15,63-98 34-15,0 0-34 0,-60 113 35 0,2 1-35 0,58-114 29 16,0 0-29-16,-46 128 30 0,14 11-30 0,32-139 23 16,0 0-23-16,-12 128 23 0,17-25-23 0,-5-103 20 15,0 0-20-15,30 94 20 0,25-11-20 0,-55-83 18 16,0 0-18-16,67 69 19 0,5-22-19 0,-72-47 15 16,0 0-15-16,90 24 16 0,19-22-16 0,-109-2 13 15,0 0-13-15,110-28 14 0,-3-31-14 0,-107 59 11 0,0 0-11 16,108-74 12-16,14-14-12 0,-122 88 10 0,0 0-10 15,113-109 11-15,-27-14-11 0,-86 123 19 0,0 0-19 0,63-135 19 0,-25-4-19 16,-38 139 24-16,0 0-24 0,21-135 24 16,-21 14-24-16,0 121 28 0,0 0-28 0,-14-105 28 15,-13 18-28-15,27 87 25 0,0 0-25 0,-55-67 25 16,-29 23-25-16,84 44 22 0,0 0-22 0,-95-15 22 16,-1 30-22-16,96-15 22 0,0 0-22 0,-99 37 23 15,-1 18-23-15,100-55 14 0,0 0-14 0,-85 64 14 16,31 11-14-16,-1 1-1631 0</inkml:trace>
  <inkml:trace contextRef="#ctx0" brushRef="#br0" timeOffset="172035.53">4359 13877 931 0,'0'0'0'0,"0"0"0"0,0 0 0 0,0 0 45 15,0 0-45-15,19-26 46 0,-3 11-46 0,-16 15 94 16,0 0-94-16,14-12 95 0,-3 5-95 0,-11 7 79 15,0 0-79-15,8-5 79 0,-8 5-79 0,0 0 57 16,0 0-57-16,9 0 58 0,-9 8-58 0,0-8 32 16,0 0-32-16,0 31 32 0,0 27-32 0,0-58 30 0,0 0-30 15,0 76 31-15,-2 8-31 0,2-84 27 0,0 0-27 16,-7 90 28-16,2-1-28 0,5-89 26 0,0 0-26 16,-3 83 26-16,3 0-26 0,0-83 25 0,0 0-25 0,0 69 25 15,0-24-25-15,0-45 20 0,0 0-20 0,-2 28 20 16,-2-7-20-16,4-21 14 0,0 0-14 0,-5 12 15 15,0-7-15-15,5-5 12 0,0 0-12 16,-9-9 13-16,-3-15-13 0,12 24 5 0,0 0-5 16,-9-43 6-16,9-27-6 0,0 70 2 0,0 0-2 15,12-77 2-15,6-3-2 0,-18 80 0 0,0 0 0 0,19-85 1 16,4-20-1-16,-23 105 0 0,0 0 0 16,21-104 0-16,2 10 0 0,-23 94 0 0,0 0 0 0,28-76 1 15,2 24-1-15,-30 52 1 0,0 0-1 0,37-38 1 16,9 12-1-16,-46 26 2 0,0 0-2 0,50-12 3 0,4 19-3 15,-54-7 6-15,0 0-6 0,53 24 6 16,-16 18-6-16,-37-42 8 0,0 0-8 0,18 57 9 16,-15 21-9-16,-3-78 11 0,0 0-11 0,-17 83 11 15,-19-4-11-15,36-79 9 0,0 0-9 0,-51 70 10 0,-14-11-10 16,65-59 4-16,0 0-4 0,-65 43 4 16,-2-16-4-16,67-27 1 0,0 0-1 0,-67 16 1 0,-6-9-1 15,73-7 0-15,0 0 0 0,-63-2 0 0,8-8 0 16,55 10-4-16,0 0 4 0,-46-19-3 0,16-9 3 15,30 28-6-15,0 0 6 0,-19-29-6 0,19-4 6 16,0 33-5-16,0 0 5 0,19-31-5 0,11 1 5 16,-30 30-3-16,0 0 3 0,46-15-2 0,18 9 2 15,-64 6-4-15,0 0 4 0,63 14-3 0,1 17 3 0,-64-31-3 16,0 0 3-16,61 37-2 0,-1 3 2 0,-60-40-2 16,0 0 2-16,64 38-1 0,7-2 1 0,-71-36-1 15,0 0 1-15,68 28-1 0,-8-6 1 0,-60-22 0 16,0 0 0-16,53 12 0 0,-9-12 0 0,-44 0 0 15,0 0 0-15,37-10 0 0,-5-9 0 0,-32 19 0 0,0 0 0 16,23-24 1-16,-5-1-1 0,-18 25 1 0,0 0-1 16,14-27 2-16,0 1-2 0,-14 26 2 0,0 0-2 0,12-24 3 15,-1-1-3-15,-11 25 5 0,0 0-5 0,9-17 6 16,3 12-6-16,-12 5 7 0,0 0-7 0,18 5 7 16,-4 12-7-16,-14-17 6 0,0 0-6 0,21 21 6 15,2 9-6-15,-23-30 5 0,0 0-5 0,25 31 6 16,4-2-6-16,-29-29 4 0,0 0-4 0,29 23 5 0,1-4-5 15,-30-19 2-15,0 0-2 0,23 12 3 16,-4-11-3-16,-19-1 1 0,0 0-1 0,18-8 2 0,-6-9-2 16,-12 17 1-16,0 0-1 0,9-23 1 0,-9-5-1 15,0 28 2-15,0 0-2 0,-9-29 2 16,-7-2-2-16,16 31 3 0,0 0-3 0,-23-30 3 0,-9-6-3 16,32 36 5-16,0 0-5 0,-37-33 5 0,-3 5-5 15,40 28 5-15,0 0-5 0,-37-19 6 0,10 14-6 16,27 5 7-16,0 0-7 0,-30 12 8 0,-7 25-8 15,37-37 8-15,0 0-8 0,-40 50 8 0,13 2-8 16,27-52 4-16,0 0-4 0,-14 59 5 0,5 8-5 16,9-67 2-16,0 0-2 0,9 69 2 0,12-5-2 15,-21-64 1-15,0 0-1 0,37 52 1 0,8-19-1 0,-45-33 0 16,0 0 0-16,56 16 0 0,14-21 0 0,-70 5 0 16,0 0 0-16,68-28 0 0,-8-28 0 0,-60 56 0 15,0 0 0-15,58-67 0 0,5-4 0 0,-63 71-1 16,0 0 1-16,58-78-1 0,-3-17 1 0,-55 95-2 0,0 0 2 15,46-99-1-15,-11-6 1 0,-35 105-3 16,0 0 3-16,27-104-2 0,-8 12 2 0,-19 92-3 0,0 0 3 16,9-85-2-16,-6 14 2 0,-3 71-2 15,0 0 2-15,-3-51-1 0,-2 23 1 0,5 28-1 0,0 0 1 16,-13-9-1-16,-1 13 1 0,14-4 0 16,0 0 0-16,-26 33 0 0,-8 27 0 0,34-60 1 0,0 0-1 0,-39 73 1 15,11-1-1-15,28-72 3 0,0 0-3 0,-23 85 4 16,11 14-4-16,12-99 6 0,0 0-6 0,-4 100 7 15,11-15-7-15,-7-85 9 0,0 0-9 0,18 76 10 16,5-8-10-16,-23-68 9 0,0 0-9 0,28 59 10 16,7-6-10-16,-35-53 9 0,0 0-9 0,36 42 10 0,1-13-10 15,-37-29 9-15,0 0-9 0,35 14 10 0,-3-16-10 16,-32 2 10-16,0 0-10 0,25-15 11 0,-1-15-11 16,-24 30 4-16,0 0-4 0,14-40 4 0,-12-6-4 15,2 3-1570-15</inkml:trace>
  <inkml:trace contextRef="#ctx0" brushRef="#br0" timeOffset="172880.52">5491 14161 1513 0,'0'0'0'0,"5"-2"0"0,13-3 0 0,-18 5 2 0,0 0-2 16,42-10 3-16,31-7-3 0,-73 17 3 0,0 0-3 0,79-21 4 0,-5-10-4 15,-74 31 0-15,0 0 0 0,71-30 1 0,-8 6-1 16,-63 24 4-16,0 0-4 0,58-17 5 15,-3 13-5-15,-55 4 14 0,0 0-14 0,49 14 14 16,-3 17-14-16,-46-31 25 0,0 0-25 0,41 43 25 16,-13 4-25-16,-28-47 31 0,0 0-31 0,23 50 32 15,-2 4-32-15,-21-54 27 0,0 0-27 0,20 49 27 16,-5-10-27-16,-15-39 26 0,0 0-26 16,16 37 26-16,2-10-26 0,-18-27 16 0,0 0-16 15,18 14 16-15,-4-19-16 0,-14 5 13 0,0 0-13 0,16-17 14 16,3-11-14-16,-19 28 9 0,0 0-9 0,21-31 10 0,-7-5-10 0,-14 36 8 15,0 0-8-15,14-42 9 0,-5-1-9 0,-9 43 7 16,0 0-7-16,9-49 7 0,-4-6-7 16,-5 55 8-16,0 0-8 0,4-50 8 0,-2 13-8 15,-2 37 7-15,0 0-7 0,0-24 7 0,-2 15-7 0,2 9 7 16,0 0-7-16,-4 13 7 0,-6 25-7 0,10-38 6 16,0 0-6-16,-13 46 6 0,-1 8-6 15,14-54 4-15,0 0-4 0,-9 55 4 0,6 1-4 16,3-56 3-16,0 0-3 0,3 52 3 0,6-2-3 0,-9-50 1 15,0 0-1-15,9 41 1 0,5-13-1 16,-14-28 0-16,0 0 0 0,14 14 1 0,-1-12-1 16,-13-2 0-16,0 0 0 0,15-12 1 0,3-18-1 0,-18 30 0 15,0 0 0-15,27-38 0 0,3-5 0 0,-30 43 0 16,0 0 0-16,28-42 0 0,-9-3 0 16,-19 45 0-16,0 0 0 0,16-50 0 0,-2-9 0 15,-14 59 0-15,0 0 0 0,9-64 0 0,-4-2 0 16,-5 66-1-16,0 0 1 0,4-58 0 0,1 16 0 0,-5 42-1 15,0 0 1-15,0-28-1 0,0 16 1 0,0 12-1 16,0 0 1-16,0-10 0 0,0 10 0 0,0 0-1 0,0 0 1 16,0 0 0-16,-9-2 0 0,9 2-1 15,0 0 1-15,0 0 0 0,-3 14 0 0,3-14-1 0,0 0 1 16,-2 10 0-16,2-3 0 0,0-7 0 0,0 0 0 0,2 9 0 16,1 3 0-16,-3-12 0 0,0 0 0 0,4 14 0 15,1 2 0-15,-5-16 0 0,0 0 0 0,9 19 0 16,0 3 0-16,-9-22 0 0,0 0 0 0,14 24 0 15,3-1 0-15,-17-23 0 0,0 0 0 0,18 21 0 16,0-1 0-16,-18-20 0 0,0 0 0 0,16 23 0 16,0 10 0-16,-16-33 0 0,0 0 0 0,15 29 0 15,3 2 0-15,-18-31 0 0,0 0 0 0,18 33 0 0,-6 7 0 0,-12-40 0 16,0 0 0-16,9 38 0 0,0-2 0 0,-9-36 0 0,0 0 0 16,1 35 0-16,-1-2 0 15,0-33 0-15,0 0 0 0,-1 28 0 0,-3-9 0 16,4-19 0-16,0 0 0 0,0 12 0 0,-3-5 0 15,3-7 0-15,0 0 0 0,0 0 0 0,-2 7 0 16,2-7 0-16,0 0 0 0,0 0 1 0,-9 1-1 16,9-1 0-16,0 0 0 0,0 0 1 0,-9-7-1 0,9 7 0 15,0 0 0-15,0-8 1 0,14-11-1 0,-1 0-1411 16</inkml:trace>
  <inkml:trace contextRef="#ctx0" brushRef="#br0" timeOffset="173300.1">6906 13960 1491 0,'0'0'0'0,"0"0"0"16,5 0 0-16,-5 0 7 0,0 0-7 0,12 4 8 15,8 6-8-15,-20-10 27 0,0 0-27 0,26 23 28 16,6 6-28-16,-32-29 39 0,0 0-39 0,30 40 40 16,-5 12-40-16,-25-52 30 0,0 0-30 0,22 55 31 15,-4 6-31-15,-18-61 30 0,0 0-30 0,16 60 30 0,3 1-30 16,-19-61 26-16,0 0-26 0,13 48 26 15,-4-16-26-15,-9-32 20 0,0 0-20 0,7 20 21 0,0-4-21 16,-7-16 16-16,0 0-16 0,0 0 17 0,5-9-17 0,-5 9 13 16,0 0-13-16,4-27 14 0,-8-18-14 15,4 45 10-15,0 0-10 0,0-51 11 16,0 3-11-16,0 48 9 0,0 0-9 0,0-45 10 0,4-3-10 16,-4 48 7-16,0 0-7 0,5-52 8 0,4 0-8 15,-9 52 6-15,0 0-6 0,8-54 6 0,7 0-6 16,-15 54 8-16,0 0-8 0,17-45 9 0,1 16-9 15,-18 29 7-15,0 0-7 0,19-16 7 0,4 16-7 16,-23 0 7-16,0 0-7 0,27 16 8 0,-6 20-8 16,-21-36 4-16,0 0-4 0,19 52 4 0,-5 17-4 15,-14-69 2-15,0 0-2 0,13 68 3 0,-12-7-3 16,-1-61 1-16,0 0-1 0,0 53 1 0,-1-6-1 16,1-47 0-16,0 0 0 0,0 45 0 0,5-4 0 0,-5-41 0 15,0 0 0-15,18 28 0 0,13-21 0 0,5 0-1472 16</inkml:trace>
  <inkml:trace contextRef="#ctx0" brushRef="#br0" timeOffset="173599.68">8200 13614 1535 0,'0'0'0'0,"0"0"0"0,0 9 0 16,0-9 10-16,0 0-10 0,-3 10 10 0,-1 2-10 0,4-12 6 0,0 0-6 15,-5 19 7-15,-4 14-7 16,9-33 32-16,0 0-32 0,-9 42 33 16,4 3-33-16,5-45 27 0,0 0-27 0,-9 59 27 0,0 27-27 15,9-86 25-15,0 0-25 0,-14 95 26 0,2 2-26 16,12-97 24-16,0 0-24 0,-5 101 25 16,8-1-25-16,-3-100 29 0,0 0-29 0,14 95 29 0,9-17-29 15,-23-78 30-15,0 0-30 0,27 59 31 0,6-19-31 16,-33-40 23-16,0 0-23 0,44 24 24 0,6-12-24 15,-50-12 28-15,0 0-28 0,49 0 29 16,-7-12-29-16,-42 12 8 0,0 0-8 0,39-28 9 0,-11-17-9 16,2 2-1461-16</inkml:trace>
  <inkml:trace contextRef="#ctx0" brushRef="#br0" timeOffset="174094.34">7994 14196 1457 0,'0'0'0'0,"0"0"0"0,0 0 0 0,0 0 16 0,0 0-16 15,23-11 17-15,12 6-17 0,-35 5 21 0,0 0-21 0,42-2 22 16,8-1-22-16,-50 3 42 0,0 0-42 0,62-2 42 16,13 1-42-16,-75 1 37 0,0 0-37 0,78 3 38 15,-4 9-38-15,-74-12 37 0,0 0-37 0,62 19 38 16,-13 7-38-16,-49-26 37 0,0 0-37 0,37 31 37 16,-7 2-37-16,-30-33 24 0,0 0-24 0,23 35 25 15,0-2-25-15,-23-33 17 0,0 0-17 0,23 26 17 16,4-9-17-16,-27-17 10 0,0 0-10 0,24 3 10 15,6-18-10-15,-30 15 7 0,0 0-7 0,32-26 7 16,-4-9-7-16,-28 35 2 0,0 0-2 0,27-38 3 16,-10 0-3-16,-17 38 1 0,0 0-1 0,14-38 1 0,-1 2-1 15,-13 36 0-15,0 0 0 0,10-37 1 0,3-2-1 16,-13 39 0-16,0 0 0 0,10-35 0 16,3 12 0-16,-13 23 0 0,0 0 0 0,12-5 0 0,-7 23 0 15,-5-18 0-15,0 0 0 0,4 36 1 0,-2 23-1 16,-2-59 1-16,0 0-1 0,3 81 2 0,6 30-2 15,-9-111 1-15,0 0-1 0,10 117 2 0,-2-1-2 16,-8-116 1-16,0 0-1 0,5 115 2 0,-5-3-2 0,0-112 1 16,0 0-1-16,-4 104 2 0,-6-16-2 0,10-88 1 15,0 0-1-15,-18 68 2 0,4-25-2 0,14-43 1 16,0 0-1-16,-26 33 1 0,-20-5-1 0,46-28 1 0,0 0-1 0,-50 13 2 0,6-18-2 0,44 5 2 16,0 0-2-16,-44-21 3 0,4-11-3 0,40 32 2 0,0 0-2 15,-34-47 2-15,8-14-2 0,26 61 0 16,0 0 0-16,-15-69 0 0,12-12 0 0,3 81-2 15,0 0 2 1,12-89-1-16,11-6 1 0,4-2-1435 0</inkml:trace>
  <inkml:trace contextRef="#ctx0" brushRef="#br0" timeOffset="174516.71">9248 14147 1412 0,'0'0'0'0,"0"0"0"15,14 19 0-15,-14-19 37 0,0 0-37 0,14 28 37 16,4 17-37-16,-18-45 82 0,0 0-82 0,11 61 82 15,-8 32-82-15,-3-93 78 0,0 0-78 0,0 95 79 16,-5-10-79-16,5-85 45 0,0 0-45 0,-9 78 45 31,-9-7-45-31,18-71 37 0,0 0-37 0,-19 60 38 0,1-13-38 0,18-47 26 0,0 0-26 0,-14 31 27 0,11-15-27 16,3-16 20-16,0 0-20 0,-14 0 20 0,-11-16-20 16,25 16 12-16,0 0-12 0,-23-31 13 0,7-19-13 31,16 50 1-31,0 0-1 0,-7-55 2 0,5-8-2 0,2 63 0 0,0 0 0 0,9-69 0 0,5-14 0 31,-14 83-1-31,0 0 1 0,25-87 0 0,15 8 0 0,-40 79-5 0,0 0 5 0,50-68-4 0,3 8 4 16,-53 60-8-16,0 0 8 0,51-45-8 0,-4 21 8 0,-47 24-8 15,0 0 8-15,43-4-7 0,-8 13 7 0,-35-9-3 16,0 0 3-16,32 24-3 0,-2 16 3 0,-30-40-1 16,0 0 1-16,19 53-1 0,-15 18 1 0,-4-71 0 15,0 0 0-15,-9 75 0 0,-9-6 0 0,18-69 0 16,0 0 0-16,-23 54 1 0,6-18-1 0,17-36 1 15,0 0-1-15,-14 24 2 0,-2-8-2 0,16-16 2 16,0 0-2-16,-14 8 3 0,3-6-3 0,11-2 2 16,0 0-2-16,-9-12 3 0,6-17-3 0,3 29 0 15,0 0 0-15,12-38 0 0,20-4 0 0,0-1-1484 16</inkml:trace>
  <inkml:trace contextRef="#ctx0" brushRef="#br0" timeOffset="174861.74">9733 14203 1255 0,'0'0'0'0,"9"-5"0"15,17-8 0-15,-26 13 8 0,0 0-8 0,32-12 8 16,-4 9-8-16,-28 3 13 0,0 0-13 0,25 8 14 15,-2 6-14-15,-23-14 46 0,0 0-46 0,14 26 47 16,0 11-47-16,-14-37 50 0,0 0-50 0,14 38 50 16,-1 5-50-16,-13-43 50 0,0 0-50 0,19 41 50 15,11-8-50 1,-30-33 48-16,0 0-48 0,35 25 49 16,11-10-49-16,-46-15 38 0,0 0-38 0,50 5 38 15,6-13-38-15,-56 8 24 0,0 0-24 0,53-23 25 0,-9-11-25 16,-44 34 16-16,0 0-16 0,34-40 17 0,-10-3-17 15,-24 43 11-15,0 0-11 0,14-44 12 0,-17 1-12 16,3 43 8-16,0 0-8 0,-12-42 9 0,-8 1-9 0,20 41 7 16,0 0-7-16,-28-35 8 0,-7 15-8 15,35 20 6-15,0 0-6 0,-50 1 6 0,-12 27-6 0,62-28 5 16,0 0-5-16,-65 43 5 0,2 11-5 0,63-54 5 16,0 0-5-16,-53 71 6 0,16 15-6 15,37-86 5-15,0 0-5 0,-21 90 6 0,15-12-6 0,6-78 7 16,0 0-7-16,13 68 7 0,18-15-7 0,-31-53 9 15,0 0-9-15,55 42 9 0,14-14-9 0,-69-28 11 16,0 0-11-16,85 12 11 0,6-16-11 0,-91 4 9 16,0 0-9-16,103-17 10 0,-3-11-10 0,-100 28 9 15,0 0-9-15,99-50 9 0,-6-31-9 0,3 1-1467 16</inkml:trace>
  <inkml:trace contextRef="#ctx0" brushRef="#br0" timeOffset="176135.22">12007 14154 1020 0,'0'0'0'0,"0"0"0"0,0 0 0 0,0 0 32 0,0 0-32 0,0 0 33 0,0 0-33 16,0 0 94-16,0 0-94 0,0 0 95 0,2-17-95 15,-2 17 84-15,0 0-84 0,12-14 84 0,6-3-84 16,-18 17 51-16,0 0-51 0,22-18 52 0,-4 5-52 16,-18 13 35-16,0 0-35 0,16-11 36 0,-4 6-36 15,-12 5 25-15,0 0-25 0,0 0 25 0,6 0-25 16,-6 0 19-16,0 0-19 0,0 0 19 0,0 7-19 15,0-7 15-15,0 0-15 0,-6 12 15 0,-13 24-15 16,19-36 11-16,0 0-11 0,-25 45 11 0,1 2-11 0,24-47 8 16,0 0-8-16,-22 49 9 15,8-1-9-15,14-48 6 0,0 0-6 0,-9 52 7 16,13-2-7-16,-4-50 5 0,0 0-5 0,14 43 5 16,13-11-5-16,-27-32 5 0,0 0-5 15,31 19 5-15,6-12-5 0,-37-7 6 0,0 0-6 16,44-7 7-16,2-14-7 0,-46 21 4 0,0 0-4 15,43-31 4-15,-10-9-4 0,-33 40 2 0,0 0-2 0,28-42 3 16,-10 3-3-16,-18 39 1 0,0 0-1 0,9-38 1 0,-9 3-1 0,0 35 2 16,0 0-2-16,-5-30 2 0,-3 13-2 15,8 17 3-15,0 0-3 0,-8-10 4 0,-1 5-4 0,9 5 4 0,0 0-4 16,-11 0 5-16,2 3-5 0,9-3 6 16,0 0-6-16,-14 17 7 0,-3 18-7 15,17-35 6-15,0 0-6 0,-13 38 6 0,19-3-6 16,-6-35 4-16,0 0-4 0,21 33 4 15,14-4-4-15,-35-29 3 0,0 0-3 16,46 16 4-16,21-16-4 0,-67 0 2 0,0 0-2 0,67-14 3 0,2-9-3 16,-69 23 1-16,0 0-1 0,58-29 2 0,-7-6-2 15,-51 35 2-15,0 0-2 0,44-36 3 0,-8-7-3 0,-36 43 2 16,0 0-2-16,24-45 3 0,-11-6-3 0,-13 51 4 16,0 0-4-16,0-55 4 0,-9-6-4 0,9 61 4 15,0 0-4-15,-21-57 4 0,-4 14-4 0,25 43 4 16,0 0-4-16,-30-29 5 0,7 17-5 0,23 12 1 15,0 0-1-15,-28-4 2 0,-13 14-2 0,41-10 0 0,0 0 0 16,-46 23 1-16,4 10-1 0,42-33 0 0,0 0 0 0,-34 34 0 16,17-2 0-16,17-32-2 0,0 0 2 0,-4 31-1 0,13 3 1 15,-9-34-8-15,0 0 8 0,21 33-7 0,11-5 7 16,0-4-1383-16</inkml:trace>
  <inkml:trace contextRef="#ctx0" brushRef="#br0" timeOffset="178025.06">12767 14038 337 0,'0'0'0'0,"0"0"0"0,7 0 0 0,-7 0 15 15,0 0-15-15,0 0 16 0,11-3-16 0,-11 3 10 0,0 0-10 16,0 0 10-16,0 0-10 0,0 0 22 0,0 0-22 15,5-7 22-15,-5 7-22 0,0 0 30 0,0 0-30 16,0 0 30-16,0 0-30 0,0 0 37 0,0 0-37 16,0 0 37-16,-11-4-37 0,11 4 57 0,0 0-57 0,-8-1 57 15,-5-1-57-15,13 2 87 0,0 0-87 16,-10-7 87-16,-6 2-87 0,16 5 71 0,0 0-71 16,-16-7 71-16,-2 2-71 0,18 5 69 0,0 0-69 0,-17-9 69 15,2 2-69-15,15 7 66 0,0 0-66 0,-17-8 67 16,-15-10-67-16,32 18 53 0,0 0-53 0,-30-14 54 15,7 9-54-15,23 5 44 0,0 0-44 0,-26 0 44 16,-6 2-44-16,32-2 32 0,0 0-32 0,-34 5 33 16,3 6-33-16,31-11 26 0,0 0-26 0,-32 15 26 15,0 8-26-15,32-23 22 0,0 0-22 0,-35 32 22 0,3 10-22 16,32-42 19-16,0 0-19 0,-28 43 20 16,3-5-20-16,25-38 16 0,0 0-16 0,-23 37 16 0,0-1-16 15,23-36 14-15,0 0-14 0,-17 36 14 0,6-3-14 16,11-33 12-16,0 0-12 0,-3 37 12 0,-1 1-12 15,4-38 14-15,0 0-14 0,4 41 15 0,8 1-15 16,-12-42 15-16,0 0-15 0,23 36 15 0,9-7-15 16,-32-29 13-16,0 0-13 0,40 20 14 0,10-12-14 15,-50-8 14-15,0 0-14 0,56-3 14 0,15-15-14 0,-71 18 12 16,0 0-12-16,72-32 13 0,-12-12-13 0,-60 44 7 16,0 0-7-16,62-50 7 0,-8 0-7 0,-54 50 9 15,0 0-9-15,44-47 10 0,-7 7-10 16,-37 40 7-16,0 0-7 0,22-41 8 0,-8-6-8 0,-14 47 7 15,0 0-7-15,0-43 8 0,-4 3-8 0,4 40 7 16,0 0-7-16,-10-31 8 0,-3 12-8 16,13 19 7-16,0 0-7 0,-14-11 8 0,-2 13-8 0,16-2 9 15,0 0-9-15,-19 16 9 0,-13 13-9 16,32-29 10-16,0 0-10 0,-30 37 11 0,11 1-11 0,19-38 12 16,0 0-12-16,-11 39 12 0,8 5-12 0,3-44 13 0,0 0-13 15,0 41 14-15,8-3-14 0,-8-38 11 0,0 0-11 16,15 40 11-16,4 0-11 0,-19-40 10 15,0 0-10-15,25 33 10 0,3-11-10 0,-28-22 9 16,0 0-9-16,26 12 10 0,6-10-10 0,-32-2 5 16,0 0-5-16,32-12 5 0,5-14-5 0,-37 26 0 15,0 0 0-15,37-31 0 0,-4-5 0 0,-33 36-9 16,0 0 9-16,32-37-9 0,-7 4 9 0,-25 33-41 0,0 0 41 0,21-31-40 0,-12-5 40 16,1-1-1470-16</inkml:trace>
  <inkml:trace contextRef="#ctx0" brushRef="#br0" timeOffset="178494.37">13019 13988 1087 0,'0'0'0'16,"0"0"0"-16,9 0 0 0,-9 0 0 0,0 0 0 0,0 0 0 16,11 0 0-16,-11 0-6 0,0 0 6 0,8 2-5 15,7 1 5-15,-15-3 6 0,0 0-6 0,17 7 6 16,4 9-6 0,-21-16 28-16,0 0-28 0,23 21 29 0,0 1-29 0,-23-22 47 15,0 0-47-15,27 31 47 0,-1 9-47 0,-26-40 63 0,0 0-63 0,23 38 63 16,-12-2-63-16,-11-36 56 0,0 0-56 0,3 42 57 15,-12 10-57-15,9-52 49 0,0 0-49 0,-10 55 49 16,-3 1-49-16,13-56 38 0,0 0-38 0,-10 43 38 16,6-19-38-16,4-24 29 0,0 0-29 0,0 14 30 15,-5-7-30-15,5-7 24 0,0 0-24 0,-9 0 25 16,-3-5-25-16,12 5 18 0,0 0-18 0,-11-23 19 16,8-22-19-16,3 45 13 0,0 0-13 0,0-55 14 15,3-2-14-15,-3 57 8 16,0 0-8-16,14-54 9 0,2 2-9 0,-16 52 6 0,0 0-6 0,27-55 6 15,8-9-6-15,-35 64 6 0,0 0-6 0,41-59 6 0,8 9-6 16,-49 50 6-16,0 0-6 0,46-30 6 0,-2 20-6 16,-44 10 6-16,0 0-6 0,37 10 7 0,-9 21-7 15,-28-31 8-15,0 0-8 0,21 45 8 0,-3 9-8 16,-18-54 11-16,0 0-11 0,11 59 12 0,-3 2-12 16,-8-61 13-16,0 0-13 0,7 60 13 0,-1 1-13 15,-6-61 14-15,0 0-14 0,5 58 15 0,0-16-15 0,-5-42 11 16,0 0-11-16,7 33 12 0,0-7-12 15,-7-26 10-15,0 0-10 0,25 17 11 0,21-6-11 16,-46-11 8-16,0 0-8 0,67-2 8 0,11-12-8 0,-78 14 0 16,0 0 0-16,81-24 0 0,-5-11 0 0,1 1-1473 15</inkml:trace>
  <inkml:trace contextRef="#ctx0" brushRef="#br0" timeOffset="178947.72">14224 14291 1222 0,'0'0'0'0,"14"-7"0"16,20-19 0-16,-34 26 6 0,0 0-6 0,44-35 6 16,-4-3-6-16,-40 38 6 0,0 0-6 0,32-43 6 15,-11-5-6-15,-21 48 15 0,0 0-15 0,11-45 16 16,-8 8-16-16,-3 37 31 0,0 0-31 0,-5-27 31 15,-7 8-31-15,12 19 45 0,0 0-45 0,-32-2 45 16,-21 23-45-16,53-21 47 0,0 0-47 0,-65 31 47 16,-16 12-47-16,81-43 49 0,0 0-49 0,-82 54 49 15,10 3-49-15,72-57 42 0,0 0-42 0,-67 60 42 16,14 1-42-16,53-61 34 0,0 0-34 0,-33 64 35 0,19 2-35 16,14-66 27-16,0 0-27 0,5 57 28 0,21-16-28 15,-26-41 28-15,0 0-28 0,37 23 28 0,13-20-28 16,-50-3 21-16,0 0-21 0,63-15 22 0,18-22-22 15,-81 37 15-15,0 0-15 0,78-53 16 0,-6-18-16 16,-72 71 9-16,0 0-9 0,64-81 10 0,-11-11-10 16,-53 92 7-16,0 0-7 0,40-102 7 0,-6-11-7 15,-34 113 6-15,0 0-6 0,26-112 7 0,-8 18-7 16,-18 94 6-16,0 0-6 0,12-86 7 0,-6 6-7 16,-6 80 8-16,0 0-8 0,0-60 8 0,-4 23-8 15,4 37 11-15,0 0-11 0,-5-21 12 0,1 11-12 16,4 10 17-16,0 0-17 0,-9 12 17 0,-12 31-17 0,21-43 18 15,0 0-18-15,-21 52 18 0,-5 14-18 0,26-66 18 16,0 0-18-16,-20 71 18 0,-1 0-18 0,21-71 15 16,0 0-15-16,-12 76 16 0,6 12-16 0,6-88 13 15,0 0-13-15,6 82 14 0,10-10-14 0,-16-72 13 16,0 0-13-16,26 64 14 0,6-15-14 0,-32-49 12 0,0 0-12 16,47 38 12-16,15-14-12 0,-62-24 13 15,0 0-13-15,67 14 13 0,-3-10-13 0,-64-4 8 0,0 0-8 16,58-4 9-16,-10-3-9 0,-48 7 3 0,0 0-3 15,42-29 4-15,-3-35-4 0,-1-4-1682 0</inkml:trace>
  <inkml:trace contextRef="#ctx0" brushRef="#br0" timeOffset="180247.67">15787 13372 942 0,'0'0'0'0,"0"0"0"0,2-10 0 15,-2 10 39-15,0 0-39 16,0 0 40-16,7-7-40 0,-7 7 11 0,0 0-11 0,0 0 11 0,8 1-11 0,-8-1 42 16,0 0-42-16,8 11 43 0,-1 1-43 0,-7-12 52 15,0 0-52-15,1 36 53 0,-2 28-53 0,1-64 50 16,0 0-50-16,-7 82 50 0,-1 8-50 0,8-90 52 16,0 0-52-16,-14 98 52 0,-2 6-52 0,16-104 44 15,0 0-44-15,-14 102 44 0,4-10-44 16,10-92 38-16,0 0-38 0,-9 83 39 0,-2-14-39 0,11-69 32 15,0 0-32-15,-7 52 33 0,-2-15-33 0,9-37 29 16,0 0-29-16,-5 20 29 0,2-1-29 0,3-19 24 16,0 0-24-16,-6 14 24 0,3-5-24 0,3-9 19 15,0 0-19-15,0 0 19 0,-9 5-19 0,9-5 16 16,0 0-16-16,-11-7 16 0,-1-12-16 0,12 19 13 16,0 0-13-16,-14-29 13 0,5-6-13 0,9 35 10 0,0 0-10 0,-7-42 10 15,7-3-10-15,0 45 6 0,0 0-6 16,11-51 7-16,8-13-7 0,-19 64 5 0,0 0-5 15,28-66 5-15,8 5-5 0,-36 61 2 0,0 0-2 0,42-53 2 16,9 16-2-16,-51 37 0 0,0 0 0 0,55-22 1 16,1 10-1-16,-56 12 0 0,0 0 0 0,58 0 0 15,-3 10 0-15,-55-10 0 0,0 0 0 0,48 24 1 16,-11 13-1-16,-37-37 1 0,0 0-1 0,28 55 1 16,-10 21-1-16,-18-76 1 15,0 0-1-15,12 76 2 0,-10-7-2 0,-2-69 2 0,0 0-2 0,0 61 2 0,0-9-2 16,0-52 3-16,0 0-3 0,2 45 3 0,-1-4-3 15,-1-41 3-15,0 0-3 0,4 33 3 0,-4-7-3 16,0-26 3-16,0 0-3 0,9 21 3 0,5-4-3 16,-14-17 1-16,0 0-1 0,28 9 1 0,18-12-1 15,-46 3 0-15,0 0 0 0,65-16 1 0,16-10-1 16,2 0-1401-16</inkml:trace>
  <inkml:trace contextRef="#ctx0" brushRef="#br0" timeOffset="180622.98">16988 13891 1311 0,'0'0'0'0,"0"0"0"15,-16-7 0-15,16 7 31 0,0 0-31 0,-28-3 31 16,-18 10-31-16,46-7 61 0,0 0-61 0,-58 24 61 16,-6 24-61-16,64-48 48 0,0 0-48 0,-63 58 49 15,-1 6-49-15,64-64 30 0,0 0-30 0,-53 60 31 16,13-10-31 0,40-50 23-16,0 0-23 0,-27 51 23 0,15-5-23 0,12-46 25 0,0 0-25 0,5 47 25 15,15-4-25-15,-20-43 24 0,0 0-24 0,32 33 25 16,6-14-25-16,-38-19 22 0,0 0-22 0,46 0 22 15,4-21-22-15,-50 21 12 0,0 0-12 0,49-33 13 16,6-6-13-16,-55 39 6 0,0 0-6 0,51-47 6 0,-2-3-6 16,-49 50 5-16,0 0-5 0,44-57 6 0,-7-7-6 15,-37 64 4-15,0 0-4 0,29-63 4 0,-8 10-4 16,-21 53 3-16,0 0-3 0,14-42 4 16,-7 20-4-16,-7 22 6 0,0 0-6 0,2-9 6 0,-2 9-6 15,0 0 8-15,0 0-8 0,-2 35 8 16,-5 25-8-16,7-60 8 0,0 0-8 0,-11 68 9 0,2-3-9 15,9-65 9-15,0 0-9 0,0 63 9 0,6 3-9 16,-6-66 9-16,0 0-9 0,12 60 9 0,2 1-9 16,-14-61 7-16,0 0-7 0,13 46 7 0,-6-18-7 0,-7-28 1 15,0 0-1-15,14 10 1 0,10-15-1 0,1 0-1442 16</inkml:trace>
  <inkml:trace contextRef="#ctx0" brushRef="#br0" timeOffset="181123.45">17277 14099 1300 0,'0'0'0'16,"0"-12"0"-16,4-21 0 0,-4 33 12 0,0 0-12 0,7-38 13 15,2 3-13-15,-9 35 47 0,0 0-47 0,7-24 47 16,-2 12-47-16,-5 12 52 0,0 0-52 0,9 9 53 16,0 25-53-16,-9-34 36 0,0 0-36 0,1 49 36 15,-2 9-36-15,1-58 30 0,0 0-30 0,-4 63 30 16,4-3-30-16,0-60 25 0,0 0-25 0,5 61 25 16,6-1-25-16,-11-60 22 0,0 0-22 0,16 56 22 15,0-18-22-15,-16-38 17 0,0 0-17 0,19 24 18 16,1-14-18-16,-20-10 14 0,0 0-14 0,26-6 15 15,9-22-15-15,-35 28 14 0,0 0-14 0,34-38 15 0,-4-11-15 16,-30 49 14-16,0 0-14 0,28-53 15 0,-1-4-15 16,-27 57 7-16,0 0-7 0,22-66 7 0,5-10-7 15,-27 76 4-15,0 0-4 0,35-80 4 0,2 7-4 16,-37 73 1-16,0 0-1 0,41-58 2 0,-2 16-2 16,-39 42 0-16,0 0 0 0,31-26 0 0,-9 10 0 15,-22 16-2-15,0 0 2 0,17-5-1 0,10 4 1 16,-27 1-8-16,0 0 8 0,26 0-7 0,-8 1 7 15,-18-1-18-15,0 0 18 0,14 4-18 0,0 4 18 16,-14-8-20-16,0 0 20 0,18 13-20 0,3 4 20 16,-21-17-18-16,0 0 18 0,19 22-17 0,-7 9 17 15,-12-31-9-15,0 0 9 0,8 47-8 0,-7 14 8 16,-1-61-1-16,0 0 1 0,-3 69-1 0,-6 7 1 16,9-76 1-16,0 0-1 0,-5 73 1 0,1 1-1 15,4-74 10-15,0 0-10 0,0 76 11 0,-3-5-11 0,3-71 22 16,0 0-22-16,-6 54 23 0,3-25-23 0,3-29 31 15,0 0-31-15,0 14 31 0,0-14-31 0,0 0 28 16,0 0-28-16,0 0 28 0,9-34-28 0,-9 34 19 16,0 0-19-16,0-51 20 0,-11-21-20 0,2-1-1421 15</inkml:trace>
  <inkml:trace contextRef="#ctx0" brushRef="#br0" timeOffset="181264.53">17972 13642 1603 0,'0'0'0'0,"0"-7"0"15,0-10 0-15,0 17 30 0,0 0-30 0,0-16 30 16,0 6-30-16,0 10 61 0,0 0-61 0,0 0 62 15,9 0-62-15,-9 0 50 0,0 0-50 0,14 17 51 0,20 13-51 16,-34-30 21-16,0 0-21 0,40 39 22 0,4 5-22 16,-44-44 17-16,0 0-17 0,41 45 17 0,-2-2-17 15,0 2-1413 1</inkml:trace>
  <inkml:trace contextRef="#ctx0" brushRef="#br0" timeOffset="182062.62">18339 13967 1356 0,'0'0'0'0,"0"0"0"0,4 9 0 0,-4-9 14 16,0 0-14-16,0 0 15 0,3 9-15 0,-3-9 33 15,0 0-33-15,-2 7 33 0,-5 17-33 0,7-24 45 16,0 0-45-16,-8 34 46 0,-7 13-46 0,15-47 51 0,0 0-51 16,-15 50 51-16,-5 1-51 0,20-51 52 15,0 0-52-15,-14 50 52 0,7 0-52 0,7-50 55 16,0 0-55-16,-2 48 56 0,4-10-56 0,-2-38 46 0,0 0-46 16,5 30 46-16,6-9-46 0,-11-21 40 0,0 0-40 15,19 5 40-15,10-14-40 0,-29 9 36 0,0 0-36 16,33-26 36-16,1-19-36 15,-34 45 34-15,0 0-34 0,35-50 34 0,-2 5-34 0,-33 45 45 0,0 0-45 16,36-47 46-16,2-5-46 0,-38 52 43 16,0 0-43-16,43-52 44 0,1 7-44 0,-44 45 39 15,0 0-39-15,33-29 40 0,-11 15-40 0,-22 14 33 16,0 0-33-16,21 11 34 0,3 21-34 0,-24-32 24 16,0 0-24-16,22 45 25 0,-15 7-25 0,-7-52 17 0,0 0-17 15,3 56 17-15,1 10-17 0,-4-66 10 0,0 0-10 0,8 67 11 16,15 4-11-16,-23-71 6 0,0 0-6 0,32 59 6 15,12-19-6-15,-44-40 2 0,0 0-2 0,51 20 3 16,6-9-3-16,-57-11 0 0,0 0 0 0,65-7 1 16,11-16-1-16,-76 23-1 0,0 0 1 0,69-36-1 15,-11-12 1-15,-58 48-5 0,0 0 5 0,49-52-5 16,-12 1 5-16,-37 51-12 0,0 0 12 0,27-45-12 0,-9 6 12 16,-18 39-10-16,0 0 10 0,8-35-10 15,-8 11 10-15,0 24-8 0,0 0 8 0,-14-14-8 0,-12 10 8 16,26 4-4-16,0 0 4 0,-41 4-4 0,-21 12 4 15,62-16-2-15,0 0 2 0,-65 29-2 0,-2 12 2 16,67-41-2 0,0 0 2-16,-55 51-1 0,20 9 1 0,35-60-2 0,0 0 2 0,-23 56-1 0,14-17 1 15,9-39-4-15,0 0 4 0,6 32-4 0,10-8 4 16,-16-24-8-16,0 0 8 0,28 17-8 0,12-10 8 16,-40-7-11-1,0 0 11-15,48-7-10 0,3-10 10 0,-51 17-10 0,0 0 10 0,46-24-9 0,-5-1 9 0,-41 25-7 16,0 0 7-16,33-20-6 0,-8 4 6 0,-25 16-5 15,0 0 5-15,23-10-5 0,-7 4 5 0,-16 6-4 16,0 0 4-16,17 7-4 0,8 18 4 0,-25-25-3 16,0 0 3-16,18 39-3 0,-10 20 3 0,-8-59-3 0,0 0 3 15,-1 78-2-15,-10 16 2 0,11-94-4 16,0 0 4-16,-21 100-4 0,-7 14 4 0,28-114-6 16,0 0 6-16,-41 107-6 0,-14-6 6 0,55-101-10 0,0 0 10 15,-65 86-9-15,0-23 9 0,65-63-10 0,0 0 10 16,-67 41-10-16,12-24 10 0,55-17-10 0,0 0 10 0,-46-8-10 15,8-25 10-15,38 33-2 0,0 0 2 0,-29-47-1 16,10-5 1-16,19 52 0 0,0 0 0 0,-4-53 1 16,13 2-1-16,-9 51 7 0,0 0-7 0,28-50 8 15,17-5-8-15,-45 55 22 0,0 0-22 0,67-61 23 16,35-8-23-16,-102 69 32 0,0 0-32 0,120-67 33 0,5 6-33 16,-125 61 34-16,0 0-34 0,123-54 35 0,1 9-35 15,-124 45 17 1,0 0-17-16,99-48 17 0,-36-7-17 0,1 1-1866 0</inkml:trace>
  <inkml:trace contextRef="#ctx0" brushRef="#br0" timeOffset="183203.16">20950 14279 1524 0,'0'0'0'0,"0"0"0"0,35-28 0 0,-35 28 50 0,0 0-50 16,26-19 50-16,-4 10-50 0,-22 9 99 0,0 0-99 0,19 4 100 16,0 5-100-16,-19-9 72 0,0 0-72 15,23 31 72-15,-1 24-72 0,-22-55 33 0,0 0-33 0,10 80 33 16,-12 22-33-16,2-102 20 0,0 0-20 0,-10 116 20 15,-6 14-20-15,16-130 11 0,0 0-11 0,-16 131 12 16,0-3-12-16,16-128 8 0,0 0-8 16,-12 125 8-16,10-1-8 0,2-124 7 0,0 0-7 0,2 108 8 15,10-29-8-15,-12-79 7 0,0 0-7 16,16 59 7-16,-2-24-7 0,-14-35 6 0,0 0-6 0,18 22 6 16,6-8-6-16,-24-14 6 0,0 0-6 0,27-2 6 15,-4-15-6-15,-23 17 12 0,0 0-12 0,19-42 13 16,-8-20-13-16,-11 62 14 0,0 0-14 0,2-76 14 15,-13-9-14-15,11 85 15 0,0 0-15 0,-25-85 16 16,-15 2-16-16,40 83 12 0,0 0-12 0,-57-76 13 16,-13 7-13-16,70 69 7 0,0 0-7 0,-73-62 7 15,10 13-7-15,63 49 4 0,0 0-4 0,-51-36 4 0,17 13-4 16,34 23 2-16,0 0-2 0,-21-13 2 0,12 6-2 16,9 7 1-16,0 0-1 0,0 0 2 0,20 0-2 15,-20 0 1-15,0 0-1 0,42 3 1 0,34-1-1 0,-76-2 1 16,0 0-1-16,86-5 1 0,-1-7-1 0,-85 12 1 15,0 0-1-15,85-14 1 0,-2-4-1 16,-83 18 1-16,0 0-1 0,79-22 1 0,-5-8-1 16,-74 30 0-16,0 0 0 0,63-32 1 0,-10 0-1 0,-53 32 0 15,0 0 0-15,41-38 1 0,-16-12-1 0,-25 50 0 16,0 0 0-16,17-50 0 0,-6 2 0 0,-11 48 0 16,0 0 0-16,5-37 0 0,0 18 0 0,-5 19 0 15,0 0 0-15,0-9 0 0,0 9 0 0,0 0-1 0,0 0 1 16,-8 2 0-16,1 10 0 0,7-12-2 0,0 0 2 15,-7 26-1-15,1 14 1 0,6-40-4 0,0 0 4 16,-3 47-3-16,-3-2 3 0,6-45-5 0,0 0 5 16,-3 47-5-16,-1 4 5 0,4-51-5 0,0 0 5 0,0 52-4 15,4-5 4-15,-4-47-5 0,0 0 5 0,5 42-5 16,0-1 5-16,-5-41-5 0,0 0 5 16,8 35-4-16,0-14 4 0,-8-21-6 0,0 0 6 15,18 12-6-15,12-9 6 0,-30-3-7 0,0 0 7 0,32-10-6 16,-1-20 6-16,-31 30-6 0,0 0 6 0,30-41-5 15,-3-6 5-15,-27 47-5 0,0 0 5 0,21-54-5 16,-9-3 5-16,-12 57-5 0,0 0 5 0,7-64-5 16,-7-8 5-16,0 72-5 0,0 0 5 0,-14-71-4 15,-12 12 4-15,26 59-4 0,0 0 4 0,-35-45-3 16,-2 17 3-16,37 28-3 0,0 0 3 0,-41-14-2 0,0 14 2 16,41 0-2-16,0 0 2 0,-42 11-1 0,9 8 1 15,33-19-1-15,0 0 1 0,-25 24 0 0,13 4 0 16,12-28-6-16,0 0 6 0,3 29-5 0,18 6 5 15,-21-35-12-15,0 0 12 0,39 24-11 0,25-17 11 16,-1 0-1552-16</inkml:trace>
  <inkml:trace contextRef="#ctx0" brushRef="#br0" timeOffset="183565.31">21878 14279 1222 0,'0'0'0'0,"0"0"0"15,10-4 0-15,-10 4 6 0,0 0-6 0,7-3 6 16,0-1-6-16,-7 4 21 0,0 0-21 0,9-1 22 0,3 4-22 16,-12-3 20-16,0 0-20 0,16 14 20 0,14 15-20 0,-30-29 35 15,0 0-35-15,30 51 35 16,-5 21-35-16,-25-72 46 0,0 0-46 0,16 82 47 16,-11-1-47-16,-5-81 36 0,0 0-36 0,-5 81 37 15,-4-3-37-15,9-78 30 0,0 0-30 0,-7 64 31 16,7-15-31-16,0-49 24 0,0 0-24 0,0 34 25 15,-2-15-25-15,2-19 19 0,0 0-19 0,0-8 19 16,5-32-19-16,-5 40 19 0,0 0-19 0,6-55 20 16,-1-10-20-16,-5 65 16 0,0 0-16 0,9-69 17 0,3 2-17 15,-12 67 18-15,0 0-18 0,18-71 18 0,3-7-18 16,-21 78 17-16,0 0-17 0,30-80 18 0,5 9-18 16,-35 71 15-16,0 0-15 0,39-52 15 0,5 20-15 15,-44 32 15-15,0 0-15 0,39-19 15 0,-11 12-15 16,-28 7 4-16,0 0-4 0,21 7 5 0,-3 15-5 15,-6-3-1375-15</inkml:trace>
  <inkml:trace contextRef="#ctx0" brushRef="#br0" timeOffset="184119.7">22412 14355 1334 0,'0'0'0'16,"0"0"0"-16,12 0 0 0,-12 0 7 0,0 0-7 15,13 3 8-15,-1 6-8 0,-12-9 3 0,0 0-3 0,19 23 3 16,11 18-3-16,-30-41 55 0,0 0-55 15,30 52 56-15,-10 5-56 0,-20-57 56 0,0 0-56 0,12 59 57 16,-8-4-57-16,-4-55 51 0,0 0-51 0,-2 56 52 16,-3 1-52-16,5-57 40 0,0 0-40 0,-9 47 41 15,0-16-41-15,9-31 25 0,0 0-25 0,-5 19 26 16,-1-9-26-16,6-10 18 0,0 0-18 0,0 0 19 16,0-28-19-16,0 28 16 0,0 0-16 0,2-34 17 0,5-8-17 15,-7 42 14-15,0 0-14 0,13-45 14 16,6 2-14-16,-19 43 12 0,0 0-12 0,21-45 13 15,7-7-13-15,-28 52 14 0,0 0-14 0,34-55 15 16,8-2-15-16,-42 57 19 0,0 0-19 0,46-49 19 16,-2 25-19-16,-44 24 19 0,0 0-19 0,35-5 19 15,-8 15-19-15,-27-10 18 0,0 0-18 0,21 31 19 0,-3 28-19 16,-18-59 12-16,0 0-12 0,10 64 13 0,-10 0-13 16,0-64 9-16,0 0-9 0,-5 61 9 0,0-8-9 15,5-53 5-15,0 0-5 0,-7 42 6 0,1-14-6 16,6-28 3-16,0 0-3 0,0 14 4 0,0-14-4 15,0 0 2-15,0 0-2 0,16-14 3 0,4-19-3 0,-20 33 2 16,0 0-2-16,24-40 2 0,5-5-2 0,-29 45 1 16,0 0-1-16,31-43 1 0,3-1-1 0,-34 44 0 15,0 0 0-15,35-41 0 0,6 3 0 0,-41 38 0 16,0 0 0-16,44-35 0 0,2 9 0 0,-46 26 0 16,0 0 0-16,37-15 0 0,-16 13 0 0,-21 2 0 15,0 0 0-15,14 17 0 0,0 27 0 0,-14-44 0 16,0 0 0-16,0 50 0 0,-11 2 0 0,11-52-1 15,0 0 1-15,-17 50 0 0,-6 0 0 0,23-50-4 16,0 0 4-16,-18 50-4 0,15-1 4 0,3-49-10 0,0 0 10 16,12 46-10-16,25-6 10 0,-37-40-19 15,0 0 19-15,49 23-19 0,22-23 19 0,-2 0-1503 16</inkml:trace>
  <inkml:trace contextRef="#ctx0" brushRef="#br0" timeOffset="184694.1">23892 14602 1423 0,'0'0'0'0,"0"0"0"15,-7-19 0-15,7 19-2 0,0 0 2 0,-14-17-1 0,-13 3 1 16,27 14-19-16,0 0 19 0,-47-3-18 0,-26 11 18 16,73-8-2-16,0 0 2 0,-77 21-2 0,-3 14 2 15,80-35 10-15,0 0-10 0,-63 41 10 0,22 4-10 0,41-45 52 16,0 0-52-16,-21 49 53 0,16 3-53 16,5-52 78-16,0 0-78 0,10 53 79 0,17-4-79 15,-27-49 64-15,0 0-64 0,44 33 64 0,23-19-64 0,-67-14 45 0,0 0-45 16,67-6 46-16,-2-18-46 15,-65 24 27-15,0 0-27 0,58-38 27 0,-13-9-27 0,-45 47 18 16,0 0-18-16,35-50 18 0,-7 5-18 0,-28 45 12 16,0 0-12-16,23-43 12 0,-5 5-12 0,-18 38 8 0,0 0-8 15,10-31 9-15,-10 15-9 0,0 16 5 16,0 0-5-16,-7 2 6 0,-10 15-6 0,17-17 4 16,0 0-4-16,-18 28 4 0,2 8-4 0,16-36 2 0,0 0-2 15,-7 47 3-15,12 8-3 0,-5-55 1 16,0 0-1-16,20 54 1 0,13-7-1 0,-33-47 0 15,0 0 0-15,50 29 0 0,22-22 0 0,-72-7 0 16,0 0 0-16,76-17 0 0,-4-27 0 0,-72 44-1 16,0 0 1-16,62-55 0 0,-11-4 0 0,-51 59 0 15,0 0 0-15,46-71 0 0,-7-10 0 0,-39 81 0 0,0 0 0 16,33-90 0-16,-3-12 0 0,-30 102 0 0,0 0 0 16,23-106 0-16,-5 9 0 0,-18 97 0 0,0 0 0 0,10-91 0 15,-6 4 0-15,-4 87 0 0,0 0 0 16,-6-67 1-16,-4 32-1 0,10 35 2 0,0 0-2 15,-21 0 2-15,-6 33-2 0,27-33 5 0,0 0-5 16,-30 59 5-16,-1 24-5 0,31-83 3 0,0 0-3 0,-30 100 3 16,5 16-3-16,25-116 3 0,0 0-3 0,-20 114 4 15,10-13-4-15,10-101 4 0,0 0-4 0,-5 88 4 16,12-17-4-16,-7-71 4 0,0 0-4 0,10 54 5 16,1-22-5-16,-11-32 9 0,0 0-9 0,23 23 9 15,16-9-9-15,-39-14 11 0,0 0-11 0,47 0 11 0,6-18-11 16,-53 18 13-16,0 0-13 0,55-25 14 0,6-5-14 15,1-1-1551-15</inkml:trace>
  <inkml:trace contextRef="#ctx0" brushRef="#br0" timeOffset="185639.13">26460 14602 1211 0,'0'0'0'0,"0"0"0"0,-26-12 0 0,26 12 23 0,0 0-23 0,-37-10 24 16,-23 0-24-16,60 10 52 0,0 0-52 15,-67-2 53-15,-4 16-53 0,71-14 41 0,0 0-41 16,-69 24 41-16,2 9-41 0,67-33 20 0,0 0-20 16,-58 40 21-16,10 3-21 0,48-43 13 0,0 0-13 15,-26 50 13-15,26 7-13 0,0-57 24 0,0 0-24 0,21 56 25 16,16-11-25-16,-37-45 33 0,0 0-33 0,50 31 34 16,4-17-34-16,-54-14 32 0,0 0-32 0,58 0 32 15,-1-16-32-15,-57 16 30 0,0 0-30 0,51-29 30 16,-5-16-30-16,-46 45 28 0,0 0-28 0,39-51 28 0,-6-1-28 15,-33 52 21-15,0 0-21 0,28-43 22 0,-6 9-22 0,-22 34 19 16,0 0-19-16,14-23 19 0,-7 14-19 16,-7 9 12-16,0 0-12 0,0 0 12 15,0 0-12-15,0 0 9 0,0 0-9 0,3 21 9 0,3 21-9 16,-6-42 4-16,0 0-4 0,12 50 5 0,7 7-5 0,-19-57 4 16,0 0-4-16,21 50 4 0,-5-17-4 0,-16-33 0 15,0 0 0-15,18 19 1 0,5-10-1 16,-23-9 0-16,0 0 0 0,30-9 0 15,16-20 0-15,-46 29 0 0,0 0 0 0,44-42 0 0,-4-6 0 16,-40 48-1-16,0 0 1 0,39-49 0 16,0 6 0-16,-39 43-1 0,0 0 1 0,39-43 0 0,-6 3 0 0,-33 40 0 0,0 0 0 15,32-33 0-15,-2 9 0 16,-30 24 0-16,0 0 0 0,23-17 0 0,-11 8 0 16,-12 9 0-16,0 0 0 0,16 7 0 0,11 19 0 15,-27-26 0-15,0 0 0 0,23 40 0 0,-9 8 0 16,-14-48-1-16,0 0 1 0,5 54 0 0,-8 1 0 0,3-55-1 15,0 0 1-15,-9 55 0 0,-2-4 0 0,11-51-2 16,0 0 2-16,-9 39-1 0,6-16 1 0,3-23-4 16,0 0 4-16,0 12-3 0,0-12 3 15,0 0-6-15,0 0 6 0,30 9-6 0,33-9 6 0,-63 0-15 16,0 0 15-16,76-9-15 0,2-8 15 0,-1-1-1360 0</inkml:trace>
  <inkml:trace contextRef="#ctx0" brushRef="#br0" timeOffset="186046.5">27550 14680 1020 0,'0'0'0'0,"2"-10"0"0,5-18 0 0,-7 28 0 0,0 0 0 16,4-36 0-16,-12-2 0 0,8 38-2 15,0 0 2-15,-19-33-2 16,-13 12 2-16,32 21 7 0,0 0-7 0,-46-3 8 16,-14 20-8-16,60-17 24 0,0 0-24 0,-61 28 24 0,-5 10-24 15,66-38 41-15,0 0-41 0,-52 47 41 0,18 6-41 16,34-53 61-16,0 0-61 0,-9 62 61 0,25 9-61 16,-16-71 52-16,0 0-52 0,35 68 53 0,18-14-53 15,-53-54 44-15,0 0-44 0,59 34 44 0,-7-22-44 16,-52-12 39-16,0 0-39 0,48-8 39 0,-9-20-39 15,-39 28 27-15,0 0-27 0,32-43 27 0,-4-13-27 0,-28 56 20 16,0 0-20-16,25-57 21 0,-6 7-21 0,-19 50 16 16,0 0-16-16,16-45 16 0,0 9-16 15,-16 36 15-15,0 0-15 0,12-25 16 0,-7 15-16 0,-5 10 13 16,0 0-13-16,-5 10 14 0,-11 22-14 0,16-32 13 16,0 0-13-16,-21 60 14 0,-7 41-14 0,28-101 10 15,0 0-10-15,-27 122 11 0,8 12-11 0,19-134 11 16,0 0-11-16,-18 142 12 0,2-6-12 0,16-136 14 0,0 0-14 0,-14 130 14 15,2-17-14-15,12-113 13 16,0 0-13-16,-12 96 13 0,-3-23-13 0,15-73 10 16,0 0-10-16,-15 49 11 0,-3-32-11 0,18-17 11 0,0 0-11 15,-23-14 11-15,-12-36-11 0,35 50 14 0,0 0-14 0,-43-62 14 0,-2-18-14 16,45 80 16 0,0 0-16-16,-46-95 17 0,3-18-17 0,43 113 13 0,0 0-13 0,-31-114 14 0,15 9-14 15,16 105 2-15,0 0-2 0,-4-111 2 0,13-3-2 0,-2-2-1440 16</inkml:trace>
  <inkml:trace contextRef="#ctx0" brushRef="#br0" timeOffset="186420.08">27958 14533 1289 0,'0'0'0'0,"0"0"0"0,0 12 0 15,0-12 12-15,0 0-12 0,0 14 12 0,0 4-12 16,0-18 25-16,0 0-25 0,-6 24 26 0,-10 10-26 15,16-34 36-15,0 0-36 0,-17 42 36 0,-1 5-36 16,18-47 25-16,0 0-25 0,-16 50 25 0,9 5-25 0,7-55 23 16,0 0-23-16,4 54 23 0,8-7-23 0,-12-47 23 15,0 0-23-15,18 38 24 0,-1-14-24 0,-17-24 21 16,0 0-21-16,36 10 22 0,27-8-22 0,-63-2 24 16,0 0-24-16,69-14 24 0,-7-19-24 0,-62 33 22 0,0 0-22 0,49-46 22 15,-10-13-22-15,-39 59 20 0,0 0-20 16,32-63 20-16,-9 10-20 0,-23 53 17 0,0 0-17 15,14-44 17-15,-9 13-17 0,-5 31 14 0,0 0-14 16,-5-17 14-16,-9 14-14 0,14 3 12 0,0 0-12 16,-22 10 13-16,-9 14-13 0,31-24 9 0,0 0-9 0,-30 43 10 15,5 21-10-15,25-64 7 0,0 0-7 0,-11 80 8 0,18 8-8 16,-7-88 2-16,0 0-2 16,20 80 2-16,8-14-2 0,-28-66 0 0,0 0 0 0,25 48 0 15,-13-22 0-15,0 0-1350 0</inkml:trace>
  <inkml:trace contextRef="#ctx0" brushRef="#br0" timeOffset="187029.9">28432 14445 1435 0,'0'0'0'0,"0"0"0"0,12-5 0 16,-12 5 5-16,0 0-5 0,18-2 5 0,3 7-5 15,-21-5 8-15,0 0-8 0,39 23 8 0,21 18-8 0,-60-41 11 0,0 0-11 16,60 54 11-16,-12 10-11 15,-48-64 28-15,0 0-28 0,30 76 29 0,-16 12-29 16,-14-88 33-16,0 0-33 0,0 92 33 0,-9-7-33 16,9-85 39-16,0 0-39 0,-12 73 39 0,1-13-39 0,11-60 38 15,0 0-38-15,-9 47 38 0,4-18-38 0,5-29 30 16,0 0-30-16,-2 19 30 0,0-12-30 0,2-7 20 16,0 0-20-16,-1-8 20 0,-3-20-20 0,4 28 16 15,0 0-16-15,-3-42 16 0,-3-15-16 0,6 57 8 0,0 0-8 16,-5-67 9-16,1-16-9 0,4 83 6 0,0 0-6 15,2-83 6-15,7 15-6 0,-9 68 4 0,0 0-4 0,16-57 5 16,5 17-5-16,-21 40 3 0,0 0-3 16,25-27 4-16,-4 11-4 0,-21 16 4 0,0 0-4 15,26 0 4-15,17 14-4 0,-43-14 2 16,0 0-2-16,44 29 3 0,-4 11-3 0,-40-40 2 16,0 0-2-16,34 55 2 0,-9 15-2 0,-25-70 1 15,0 0-1-15,14 71 2 0,-7-11-2 0,-7-60 1 16,0 0-1-16,0 50 1 0,-4-15-1 0,4-35 1 15,0 0-1-15,-5 24 2 0,0-8-2 0,5-16 1 0,0 0-1 16,0 0 2-16,-6 1-2 0,6-1 1 0,0 0-1 16,-1-12 1-16,1-8-1 0,0 20 1 0,0 0-1 15,3-30 1-15,2-8-1 0,-5 38 1 0,0 0-1 16,16-41 2-16,9-6-2 0,-25 47 1 0,0 0-1 16,33-45 2-16,8 9-2 0,-41 36 1 0,0 0-1 15,44-30 2-15,6 8-2 0,-50 22 1 0,0 0-1 0,42-18 2 16,-14 10-2-16,-28 8 4 0,0 0-4 0,27 1 5 0,1 10-5 15,-28-11 5-15,0 0-5 0,30 24 6 0,0 24-6 16,-30-48 6-16,0 0-6 0,17 63 7 0,-13 11-7 16,-4-74 4-16,0 0-4 0,-5 71 4 0,-6-7-4 15,11-64 1-15,0 0-1 0,-11 59 2 0,3-2-2 16,8-57 0-16,0 0 0 0,-6 45 1 0,6-24-1 16,0 1-1460-16</inkml:trace>
  <inkml:trace contextRef="#ctx0" brushRef="#br0" timeOffset="188013.84">29513 14653 1311 0,'0'0'0'15,"0"0"0"-15,11-7 0 0,-11 7 0 0,0 0 0 0,9-5 0 16,-2 3 0-16,-7 2 7 0,0 0-7 0,0 0 8 16,12 17-8-16,-12-17 16 0,0 0-16 0,13 26 17 15,8 19-17-15,-21-45 12 0,0 0-12 0,23 57 13 0,3 14-13 16,-26-71 19-16,0 0-19 0,27 66 20 15,-3-21-20-15,-24-45 35 0,0 0-35 0,23 33 35 16,2-11-35-16,-25-22 36 0,0 0-36 0,32 14 36 16,15-7-36-16,-47-7 33 0,0 0-33 0,44-3 33 15,-14-11-33-15,-30 14 30 0,0 0-30 0,20-28 30 16,-10-17-30-16,-10 45 20 0,0 0-20 0,2-52 20 0,-11-3-20 16,9 55 14-16,0 0-14 0,-16-52 14 0,-7 15-14 15,23 37 10-15,0 0-10 0,-30-27 10 0,-7 13-10 16,37 14 10-16,0 0-10 0,-40-2 11 0,-8 13-11 15,48-11 10-15,0 0-10 0,-47 26 10 0,3 15-10 16,44-41 9-16,0 0-9 0,-38 57 10 0,10 14-10 16,28-71 4-16,0 0-4 0,-12 73 4 0,22-9-4 15,-10-64 1-15,0 0-1 0,27 59 2 0,14-6-2 0,-41-53 0 16,0 0 0-16,45 44 0 0,1-15 0 0,-46-29 0 16,0 0 0-16,51 14 0 0,11-16 0 0,-62 2-1 15,0 0 1-15,60-17-1 0,-7-13 1 0,-53 30-3 16,0 0 3-16,41-41-2 0,-15-9 2 0,-26 50-9 0,0 0 9 15,18-59-8-15,-8-7 8 0,-10 66-14 0,0 0 14 16,13-69-13-16,2 3 13 0,-15 66-18 0,0 0 18 16,20-57-17-16,3 15 17 0,-23 42-11 0,0 0 11 15,21-31-10-15,-5 17 10 0,-16 14-3 0,0 0 3 0,10-1-2 16,-1 6 2-16,-9-5 0 0,0 0 0 0,11 29 0 16,5 32 0-16,-16-61 2 0,0 0-2 0,14 78 2 15,-5 7-2-15,-9-85 6 0,0 0-6 0,5 84 7 16,-2 3-7-16,-3-87 12 0,0 0-12 0,8 85 12 15,6 3-12-15,-14-88 16 0,0 0-16 0,16 76 16 16,-1-27-16-16,-15-49 16 0,0 0-16 0,15 29 17 16,-3-10-17-16,-12-19 19 0,0 0-19 0,28 5 19 15,23-12-19-15,-51 7 18 0,0 0-18 0,51-26 19 16,-12-12-19-16,-39 38 18 0,0 0-18 0,28-48 18 0,-6-8-18 16,-22 56 17-16,0 0-17 0,19-53 17 15,-1 3-17-15,-18 50 17 0,0 0-17 0,14-40 17 16,0 10-17-16,-14 30 14 0,0 0-14 0,10-17 15 15,-6 10-15-15,-4 7 11 0,0 0-11 0,0 0 11 16,-4 21-11-16,4-21 7 0,0 0-7 0,0 33 7 16,9 22-7-16,-9-55 3 0,0 0-3 0,18 62 4 0,5 8-4 15,-23-70 0-15,0 0 0 0,35 64 1 0,14-12-1 16,-49-52 0-16,0 0 0 0,57 36 0 0,-4-13 0 16,-53-23 0-16,0 0 0 0,51 10 0 0,0-17 0 15,-51 7 0-15,0 0 0 0,44-26 0 0,-12-24 0 16,-32 50 0-16,0 0 0 0,18-73 0 0,-15-19 0 15,-3 92-1-15,0 0 1 0,-2-98 0 0,-1-10 0 16,3 108-1-16,0 0 1 0,-5-109 0 0,-1-5 0 16,6 114 0-16,0 0 0 0,-5-111 0 0,1 9 0 15,4 102 0-15,0 0 0 0,-7-93 0 0,-7 10 0 16,14 83 0-16,0 0 0 0,-17-69 0 0,-1 24 0 16,18 45 0-16,0 0 0 0,-18-25 0 0,1 24 0 0,17 1 0 0,0 0 0 15,-20 27 0-15,-6 36 0 0,26-63 0 16,0 0 0-16,-25 79 1 0,8 8-1 0,17-87 1 0,0 0-1 0,-8 100 1 15,8 20-1-15,0-120 1 16,0 0-1-16,6 119 2 0,1-10-2 0,-7-109 2 16,0 0-2-16,14 109 2 0,9 4-2 0,-23-113 1 0,0 0-1 15,19 96 2-15,-6-26-2 0,-13-70-1 0,0 0 1 16,10 46-1-16,-1-20 1 0,0-1-1519 0</inkml:trace>
  <inkml:trace contextRef="#ctx0" brushRef="#br0" timeOffset="188416.18">30591 14824 1065 0,'0'0'0'0,"0"0"0"0,11-7 0 16,-11 7 107-16,0 0-107 0,21-5 107 0,16 3-107 15,-37 2 67-15,0 0-67 0,65 12 68 0,34 18-68 16,-99-30 125-16,0 0-125 0,109 34 125 0,-1 3-125 16,-108-37 20-16,0 0-20 0,108 32 20 0,4-6-20 0,-112-26 5 0,0 0-5 0,97 18 6 15,-28-10-6-15,-69-8 2 16,0 0-2-16,53-3 3 0,-12-9-3 0,-41 12 0 0,0 0 0 15,24-21 1-15,-17-7-1 0,-7 28 0 16,0 0 0-16,-8-32 1 0,-14-3-1 0,22 35 0 0,0 0 0 0,-28-33 0 16,-5 9 0-16,33 24-1 15,0 0 1-15,-34-16 0 0,2 9 0 0,32 7-4 0,0 0 4 0,-30 7-4 16,6 17 4-16,24-24-9 16,0 0 9-16,-16 39-8 0,14 12 8 0,2-51-12 15,0 0 12-15,14 58-12 0,16 0 12 0,-30-58-14 0,0 0 14 0,37 63-13 16,4-1 13-16,-41-62-13 0,0 0 13 0,33 66-13 15,-10 3 13-15,-23-69-16 0,0 0 16 0,13 66-15 16,-15-14 15-16,2-52-16 0,0 0 16 0,-14 38-15 16,-14-14 15-16,28-24-14 0,0 0 14 0,-39 12-14 15,-12-8 14-15,51-4-13 0,0 0 13 0,-59-2-12 16,-4-5 12-16,63 7-21 0,0 0 21 0,-60-14-21 0,7-7 21 16,53 21-21-16,0 0 21 0,-30-26-20 0,34-5 20 15,-1 0-1006-15</inkml:trace>
  <inkml:trace contextRef="#ctx0" brushRef="#br0" timeOffset="190896.56">6941 16208 875 0,'0'0'0'0,"0"0"0"0,0 0 0 0,0 0 5 16,0 0-5-16,0 0 5 0,0 0-5 0,0 0-3 15,0 0 3-15,5 23-3 0,8-11 3 0,-13-12-23 0,0 0 23 16,10 10-22-16,4-6 22 0,2-1-566 0</inkml:trace>
  <inkml:trace contextRef="#ctx0" brushRef="#br0" timeOffset="192230.47">8031 15764 595 0,'0'0'0'0,"0"0"0"15,-25 10 0-15,25-10-7 0,0 0 7 0,-17 5-6 16,8-1 6-16,9-4-7 0,0 0 7 0,-9 3-7 16,-3 2 7-16,1 2-366 0</inkml:trace>
  <inkml:trace contextRef="#ctx0" brushRef="#br0" timeOffset="192329.1">7902 15828 561 0,'0'0'0'0,"0"0"0"0,0 0 0 16,0 0 42-16,0 0-42 0,0 0 42 0,0 0-42 16,0 0 16-16,0 0-16 0,-9 3 17 0,-3 6-17 15,12-9 53-15,0 0-53 0,-19 15 53 0,-17 8-53 16,36-23 42-16,0 0-42 0,-31 24 43 0,8 2-43 15,-4 0-592-15</inkml:trace>
  <inkml:trace contextRef="#ctx0" brushRef="#br0" timeOffset="193248.6">4590 17790 1180 0,'0'0'0'0,"0"0"28"0,0 0-28 16,0 0 28-16,0 21-28 0,0-21-2 0,0 0 2 15,0 0-2-15,0 0 2 0,0 0-864 0</inkml:trace>
  <inkml:trace contextRef="#ctx0" brushRef="#br0" timeOffset="195347.91">6996 17970 927 0,'0'0'0'0,"0"0"2"0,0 0-2 0,-15 35 3 0,8-20-3 16,7-15-13-16,0 0 13 0,-1 12-13 0,1 2 13 0,0 0-620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48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4216,'1'2'7,"4"4"-5,-5-6-1,1 1 0,0 0-1,0-1 1,-1 1 0,1-1 0,0 1-1,0-1 1,-1 1 0,1-1-1,0 0 1,0 0 0,0 1 0,0-1-1,0 0 1,0 0 0,0 0 0,13 4 26,5 5 17,0 2-1,20 13 0,-32-19 14,0 0 0,-1 1 0,1 0 0,-1 0 0,0 0 0,-1 0 0,0 1 0,0 0 0,6 10 0,-8-9-1,0-1-1,-1 1 0,1 0 1,-2 0-1,1 0 0,-1 1 1,0 10-1,-6 64 345,0-33-144,4-29-150,-9 81 593,10-101-396,5-103 286,-3 77-428,1 0 0,1 0-1,1 1 1,16-46 0,16 6 210,-20 38-174,0 0 0,2 1 1,30-29-1,-39 43-162,-7 8-11,-1 1 0,1-1 0,0 0 0,1 1 0,-1 0 0,0 0 0,1 0 0,6-3 0,2 0 34,1 1 1,-1 0 0,23-3-1,-20 8 76,-6 1-103,1 1 0,-1 1 0,1-1 0,-1 2 0,0-1 1,-1 1-1,1 0 0,-1 1 0,0 0 0,8 8 0,-7-5-18,-4-5-2,-1 1-1,-1-1 0,1 1 0,0 0 1,4 9-1,0 2 7,-1-1 0,-1 1 0,6 21 0,-10-17 11,-8 27 0,-2 0-1,-18 55 1,20-81-25,-10 29 14,2-15-4,12-32-12,-2 10 0,4-13-1,0 0 0,0 0 0,0 0 0,0 0 0,-1 1 0,1-1 0,0 0 0,0 0 0,0 0 0,0 0 0,0 1 0,0-1 0,0 0 1,0 0-1,0 0 0,0 0 0,0 1 0,0-1 0,1 0 0,-1 0 0,0 0 0,0 0 0,0 0 0,0 1 0,0-1 0,0 0 0,0 0 0,0 0 0,0 0 0,1 0 0,-1 0 0,0 1 0,0-1 0,0 0 0,0 0 0,0 0 0,0 0 0,1 0 0,3 0-185,0-1 1,-1 0-1,1 0 0,0 0 1,0 0-1,5-4 1,30-11-6276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38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0 101 8248,'0'-56'0,"0"54"-1,0-1 1,0 1-1,0 0 1,1-1-1,-1 1 1,0 0-1,1-1 1,-1 1-1,1 0 1,0 0-1,0 0 1,2-4 0,-3 6 0,1-1 1,-1 1 0,1-1-1,-1 1 1,1-1 0,-1 1 0,1 0-1,-1-1 1,1 1 0,0 0 0,-1-1-1,1 1 1,0 0 0,-1 0 0,1-1-1,0 1 1,0 0 0,2-1 18,0 0 3,0 0-1,0 0 0,0 1 0,0-1 0,1 1 0,-1-1 0,0 1 0,0 0 1,0 0-1,1 1 0,-1-1 0,0 0 0,0 1 0,5 1 0,-4-1 17,2 1 22,0 0 0,-1 0 0,1 0 0,-1 0 0,1 1 0,-1 0 0,0 0-1,0 1 1,9 7 0,-9-7-3,5 8 291,2 11-107,14 41-1,-21-41 55,8 119 108,-6-67-13,-4-53-334,6 33 28,-3-38 110,-2-10-163,1-1 1,0 1-1,1-1 1,-1 1-1,1-2 1,1 1-1,7 5 1,1-5 69,5-4-57,0-1 0,28-3 0,-28-3-17,21-11-727,43-26 1,-10 1-6454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38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 0 8792,'-2'1'59,"0"0"1,0 0 0,0 0 0,0 0-1,0 0 1,0 0 0,0 1-1,-2 1 1,-1 3 5,-9 12 74,-18 30 0,-36 70 10,-7 29 2,49-93-83,20-42-64,-17 37 114,-56 88 1,78-137-150,0 1 0,0 0 0,1 0 0,-1 0 0,0 0 0,0 0 0,1 0 0,-1 0 0,1 0 0,-1 0 0,1 0 0,-1 0 0,1 0 0,0 0 0,-1 0 0,1 0 0,0 0 0,0 0 0,0 1 0,0-1 0,0 0 0,0 0 0,0 0 0,0 0 0,0 0 0,1 1 0,-1-1 0,0 0 0,1 0 0,-1 0 0,1 0 0,-1 0 0,1 0 0,-1 0 0,2 1 0</inkml:trace>
  <inkml:trace contextRef="#ctx0" brushRef="#br0" timeOffset="1">392 199 7536,'11'-8'28,"0"0"1,1 1 0,15-6-1,-26 13-13,1 0-1,-1 0 0,0 0 0,1 0 1,-1 0-1,0 1 0,0-1 0,1 0 0,-1 1 1,0-1-1,0 1 0,1-1 0,-1 1 1,0 0-1,0-1 0,0 1 0,0 0 0,0 0 1,0 0-1,0 0 0,0 0 0,0 0 1,0 0-1,-1 0 0,1 0 0,0 0 0,-1 0 1,1 1-1,-1-1 0,1 0 0,-1 0 1,1 3-1,1 4 49,0 0-34,-1 0-1,1 0 0,-1 0 0,-1 0 0,1 0 0,-1 0 0,-1 0 0,0 0 0,-1 8 0,-27 111 170,27-116-143,-2 1-1,1-1 1,-2 1-1,-5 11 1,-1-1-14,-26 54 183,-1 7-16,34-68-128,5-9-183,-1 0 1,1 0 0,0 1 0,1-1-1,0-1 1,0 1 0,0 0 0,0 0-1,5 7 1,10 18-5491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39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46 166 7264,'8'-6'98,"6"-4"284,0-2-1,15-15 0,-28 26-191,0 1-163,-1 0 0,1-1 1,0 1-1,0 0 0,0-1 0,-1 1 1,1 0-1,0-1 0,0 1 0,-1-1 1,1 1-1,0-1 0,-1 0 0,1 1 1,-1-1-1,1 0 0,0 1 0,-1-1 1,0 0-1,1-1 0,0 2-6,-1 0-1,0-1 0,0 1 1,0 0-1,1-1 1,-1 1-1,0 0 0,0-1 1,0 1-1,0-1 1,0 1-1,1-1 0,-1 1 1,0 0-1,0-1 1,0 1-1,0-1 0,0 1 1,-1 0-1,1-1 1,0 1-1,0-1 0,0 1 1,0 0-1,0-1 1,0 1-1,-1-1 0,1 1 1,0 0-1,0-1 1,-1 1-1,1 0 0,0-1 1,0 1-1,-1 0 1,1 0-1,0-1 0,-1 1 1,1 0-1,0 0 1,-1-1-1,-1 1 5,0 0 0,1 1 0,-1-1 0,1 0 0,-1 1 0,1-1 0,-1 1-1,1-1 1,-1 1 0,1 0 0,0-1 0,-1 1 0,1 0 0,0 0 0,0 0 0,-1 0 0,1 0 0,0 0 0,-1 2 0,-13 15 75,2 1 0,0-1 0,2 2 1,-17 35-1,25-46-70,0 0 0,1 0 0,0 0 0,1 0 0,-1 1 0,2-1 0,0 12 0,0-7-6,-1-8-6,1-1 0,1 1 1,-1-1-1,1 1 0,0-1 0,0 1 1,1-1-1,0 0 0,0 0 0,0 1 1,0-1-1,6 8 0,-5-8-3,6 4 73,-1-6-67,0-1 0,0 1 0,1-1 0,-1-1 1,16 1-1,-6-3 60,-14 0-66,9-2 8,1-1 0,-1 0 0,0-1 0,0 0 0,-1 0 0,22-15 0,-5 1 79,-1-1 0,48-44-1,-72 60-77,0-1-1,0 1 1,-1-1-1,1 1 1,-1-1-1,-1 0 1,1-1-1,-1 1 1,1 0-1,-2-1 1,1 1-1,-1-1 1,1 1-1,-1-1 1,0-6-1,-4 2 111,-4-2-92,0 2 0,0-1 1,-1 1-1,0 0 1,0 1-1,-1 0 0,-1 0 1,1 1-1,-14-8 1,-23-6 11,27 16 101,-4 4-42,-43 2-1,50 4 62,0 4-58,-25 17 1,34-17 11,6-4-112,0-1 0,0 1 0,1-1 0,-1 1 1,1 0-1,0-1 0,0 1 0,0 0 0,0-1 0,2 8 0,-2-11-12,0 1 0,0-1 0,0 1 0,1-1 1,-1 1-1,0-1 0,0 1 0,0-1 0,1 0 0,-1 1 0,0-1 0,1 1 0,-1-1 0,0 0 0,1 1 0,-1-1 0,1 0 0,-1 1 0,0-1 0,1 0 0,-1 0 0,1 1 1,12 5 19,-1 0 0,1-1 0,0 0 1,26 6-1,-13-8 24,130 5 17,-124-8-50,48-5 4,8-8-15,-36-2-12,0-1 0,76-36 1,-91 33-4,-36 18 11,-1 1 0,0-1 0,1 1-1,-1-1 1,0 1 0,1-1 0,-1 1-1,0-1 1,1 0 0,-1 1 0,0-1-1,0 1 1,0-1 0,0 0 0,0 1-1,0-1 1,1 0 0,-1 1 0,-1-1-1,1 1 1,0-1 0,0 0 0,0 1 0,0-1-1,0 1 1,-1-2 0,1 0 0,0-1 1,-1-1 0,1 0 0,0 1 0,-1-1 0,0 1 0,0-1 0,0 1 0,-1-1 0,-2-4 0,1-6 13,-5 27 22,6-7-34,1 0 0,0 1 1,1-1-1,0 0 0,0 1 1,0-1-1,3 12 0,7 18 1,7 0 2,0 4-3,-12-28-3,-1 1 0,0 0 0,-1-1 0,-1 1 0,0 0 0,0 0 0,-2 26 0,-1-30 1,0 0 0,-1 0 0,-3 12 0,1-11-1,-1 0 1,0-1 0,0 0 0,-1 0 0,0 0 0,-1-1-1,-11 12 1,15-16-1,-1 0 1,0-1-1,0 1 0,0-1 1,0 0-1,-1 0 0,-8 4 0,-2 1 1,-33 18 0,8-10 0,11-10 0,25-7-1,1 1 1,-1-1 0,1 0-1,-1 1 1,0-2 0,1 1-1,0 0 1,-7-4 0,10 5-1,0 0 1,0 0 0,-1 0-1,1-1 1,0 1 0,0 0-1,0 0 1,-1 0-1,1 0 1,0-1 0,0 1-1,0 0 1,0 0-1,-1 0 1,1-1 0,0 1-1,0 0 1,0 0 0,0-1-1,0 1 1,0 0-1,0 0 1,0-1 0,0 1-1,0 0 1,0 0-1,0-1 1,0 1 0,0 0-1,0-1 1,0-11-298,0 1-1,0-1 1,2 1 0,-1-1 0,8-21 0,7-30-8602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39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1 8880,'5'7'49,"-1"-1"0,0 1 0,0 0 0,-1 1 0,0-1 0,0 0 0,-1 1-1,0 0 1,0 0 0,-1 0 0,1 8 0,-2 6 135,-1 0-1,0 1 1,-7 29-1,-5 14 129,-29 87 0,9-76-136,-29 100 260,57-160-414,3-12 7,1 1 0,-1 0-1,1 0 1,0 0 0,0 10 0,1-6 16,0-1 1,0 0-1,1 1 1,0-1-1,1 1 1,0-1 0,0 0-1,1 0 1,0 0-1,1 0 1,9 16-1,-12-24-30,1 1 0,-1-1 0,0 0 0,1 0-1,-1 0 1,1 0 0,-1 0 0,1 0 0,0 0 0,-1 0-1,1-1 1,0 1 0,0-1 0,0 1 0,-1-1 0,1 1-1,0-1 1,0 0 0,0 0 0,2 0 0,-2 0 0,4-3 113,11-16-30,-2 1 0,0-2 1,19-32-1,-20 30-95,-4 7-195,-1 1-1,-1-1 1,10-24-1,-14 30-450,11-27-7197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40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0 128 9504,'73'0'128,"48"-7"26,48-14 395,-143 17-507,8-2 126,152-48-1225,-87 19-5263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41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1 820 10136,'0'0'185,"0"1"-171,0-1-1,0 0 1,0 0-1,0 1 1,0-1-1,0 0 1,0 0-1,0 0 1,0 1-1,0-1 1,0 0-1,0 0 1,0 0 0,0 1-1,0-1 1,1 0-1,-1 0 1,0 0-1,0 1 1,0-1-1,0 0 1,0 0-1,0 0 1,1 0-1,-1 1 1,0-1 0,0 0-1,0 0 1,1 0-1,-1 0 1,0 0-1,0 0 1,0 0-1,1 1 1,-1-1-1,0 0 1,0 0-1,0 0 1,1 0 0,-1 0-1,0 0 1,0 0-1,1 0 1,-1 0-1,0 0 1,0 0-1,0 0 1,1 0-1,-1-1 1,0 1-1,1 0 1,15-15 315,-1 0 0,0-1 0,-1-1 0,13-21 1,0 2-13,23-25 56,13-30-5,-56 79-289,0-1 0,-1 0 0,0-1 0,-1 1 0,-1-1 0,0 0 0,3-21 0,-4 18-30,22-119 412,-16 76-260,-9 56-190,9-81 223,-8 74-166,-1 0 0,-1 0 0,0 1 0,-1-1 1,1 0-1,-2 0 0,-4-11 0,7 22-60,0-1-1,-1 0 0,0 1 1,1-1-1,-1 1 0,1-1 1,-1 0-1,0 1 1,1-1-1,-1 1 0,0 0 1,0-1-1,1 1 1,-1 0-1,0-1 0,0 1 1,0 0-1,1 0 0,-1 0 1,0-1-1,0 1 1,0 0-1,0 0 0,1 0 1,-1 1-1,0-1 1,0 0-1,0 0 0,0 0 1,1 0-1,-1 1 0,0-1 1,0 0-1,-1 2 1,-27 12 9,27-12-5,-14 9 63,-3 10-42,1 1 0,-26 41 0,29-34-13,-14 52 0,2 22-16,20-71-6,1-5-1,1 0-1,1 1 0,-1 50 1,6-43-22,2-1 0,12 61 0,-3-59 12,-4-24-26,-2-5 31,1-1 0,0-1 0,0 1 0,0-1 0,10 4 0,-4-7-25,3-3 15,1-2 1,-1 0 0,0 0-1,0-2 1,0 0 0,26-12-1,-27 10 13,27-17-27,14-17 1,-53 38 26,-1 0-1,1 0 1,0 0-1,-1 0 1,1 0-1,-1 0 1,0-1-1,0 1 1,0-1-1,-1 0 1,3-6-1,0-1-18,-2 1 5,0 4-9,0 0 0,0-1 0,1 1 0,5-11 0,-7 16 26,-1 1 1,0 0-1,0-1 0,0 1 1,0 0-1,1-1 1,-1 1-1,0 0 0,0 0 1,1-1-1,-1 1 1,0 0-1,0 0 0,1-1 1,-1 1-1,0 0 1,1 0-1,-1 0 0,0-1 1,1 1-1,-1 0 0,0 0 1,1 0-1,-1 0 1,0 0-1,1 0 0,-1 0 1,1 0-1,-1 0 1,0 0-1,1 0 0,-1 0 1,0 0-1,1 0 1,0 0-1,13 11-61,3 13 13,-11-13-15,-1 0 1,-1 0-1,5 20 0,-6-22-8,0 1 1,0-1-1,8 15 1,7 2 9,-16-24 47,0 0 1,0 0-1,0 0 0,0-1 0,0 1 0,1 0 1,-1-1-1,1 0 0,-1 0 0,1 1 0,-1-1 1,1-1-1,0 1 0,-1 0 0,1-1 0,0 1 1,0-1-1,0 0 0,-1 0 0,4 0 0,-3-1-2,-1 2 0,1-1 1,-1-1-1,0 1 0,0 0 1,0 0-1,1-1 1,-1 1-1,0-1 1,0 0-1,0 0 1,0 0-1,0 0 1,3-2-1,4-2-16,0 1 9,28-19-137,-19 11 102,-1 1-25,1-1 1,-2-1-1,0-1 0,0 0 1,24-30-1,-27 28-13,3-5-153,17-27 0,-31 46 155,-3 5-89,-23 62 10,14-30 114,1 0-1,-6 64 1,13-81 52,1-10-14,0 0 1,1 0 0,0 0 0,2 9 0,-1-7 2,0 6-35,1 1-1,5 19 0,-6-31 20,0-1 0,0 1 1,1-1-1,-1 0 0,1 1 0,1-1 0,-1 0 0,0 0 0,1 0 0,0-1 0,0 1 0,0-1 0,0 1 1,5 3-1,-7-7 14,-1 1 1,1-1 0,0 1-1,-1-1 1,1 1 0,0-1-1,0 0 1,-1 1 0,1-1-1,0 0 1,0 0 0,0 1-1,-1-1 1,1 0 0,0 0-1,0 0 1,0 0 0,-1 0-1,1 0 1,0 0 0,0-1-1,0 1 1,-1 0 0,1 0 0,0 0-1,0-1 1,0 1 0,-1 0-1,1-1 1,0 1 0,-1-1-1,1 1 1,0-1 0,-1 1-1,1-1 1,-1 0 0,1 1-1,-1-1 1,1 0 0,-1 1-1,1-1 1,-1 0 0,0 1-1,1-1 1,-1 0 0,1-1-1,1-6-64,1 0 0,-1-1-1,3-16 1,-2 4 46,5-14 13,3-9 22,2 3 5,0 8 1,-5 16 10,2 1 0,-1 1 0,2-1 0,19-21-1,-29 35-8,3-4 4,-2 0 0,1-1 0,-1 1 0,0-1 0,0 0 0,-1 0 0,1-8 0,1 3-1,1-1 2,-2 9 10,-1 1 0,0-1-1,0 1 1,0-1 0,-1 0-1,1 1 1,-1-1 0,0 0 0,0 0-1,-1-4 1,1 7 164,0-1-71,0-3 0,0 4 102,0-1-125,0-3-3,0 3 67,-1 1-90,-4-6-1,1 6-9,-3 1-5,5 0-39,0 1 0,0-1 0,-1 1 0,1-1-1,0 1 1,0 0 0,0 0 0,0 0 0,0 0-1,0 0 1,0 1 0,1-1 0,-1 1 0,0-1-1,1 1 1,-1-1 0,1 1 0,-3 3 0,-10 10 20,1-1-12,0 1 1,-19 28-1,-54 95 18,66-104-19,-84 146 3,84-144-10,-107 242 15,93-165-4,21-71 6,-2 1 1,-34 68-1,48-110-14,0 0-1,0 0 1,0 0-1,0 1 1,0-1-1,0 0 1,-1-1-1,1 1 1,0 0-1,-1 0 1,1 0-1,-1-1 1,1 1 0,-1-1-1,1 1 1,-1-1-1,0 0 1,1 1-1,-1-1 1,1 0-1,-1 0 1,0 0-1,1 0 1,-1-1-1,-1 1 1,-8-1 70,-1 0-17,1-1-1,-1 0 0,1 0 1,-18-7-1,-81-39 246,92 38-188,0-1-1,1-1 1,0-1 0,-30-29 0,34 28-59,-6-6 266,-57-80 91,67 82-283,7 13-247,1 0 0,0-1 0,0 1 0,0 0-1,1-1 1,-1 1 0,2-1 0,-1 1 0,0-1 0,1 1 0,0-1 0,0 1 0,4-9 0,10-29-8568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41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1 9592,'0'0'534,"0"28"749,-11 62-755,-12 54-333,6-55-16,11-60-152,-19 80 107,-13 149 183,31-167-146,4-49 38,2 0 0,5 47 1,-4-88-230,0-1 1,1 1-1,-1-1 1,0 1-1,0-1 1,0 1-1,0-1 1,-1 0-1,1 1 1,0-1-1,0 1 1,0-1 0,0 1-1,0-1 1,-1 1-1,1-1 1,0 0-1,0 1 1,-1-1-1,1 1 1,0-1-1,0 0 1,-1 1-1,1-1 1,-1 0 0,1 1-1,0-1 1,-1 0-1,1 0 1,-1 1-1,1-1 1,0 0-1,-1 0 1,1 0-1,-1 0 1,1 1-1,-1-1 1,1 0 0,-1 0-1,1 0 1,-1 0-1,1 0 1,-1 0-1,1 0 1,-1-1-1,-1 2-552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42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0 626 10400,'3'1'-4,"0"-1"0,0 1 0,0-1 0,-1 0 0,1 0 1,0 0-1,0-1 0,0 1 0,0-1 0,0 1 0,-1-1 0,1 0 1,3-1-1,8-3-1,40-8 0,99-14 22,-87 18 137,-27 3-19,0-1 1,49-16-1,160-60 1126,-178 58-1110,-44 13 196,97-65 130,-102 57-170,-11 9-197,6-7-19,0 0 0,-2-2 0,0 1 1,-1-2-1,11-21 0,-16 25 8,60-131 886,-81 159-762,-20 36-106,-39 75-2,18-25 11,5-10-87,37-60-23,-13 44 0,23-53-9,6 26-1,-2-36-6,-1 0 1,2 0-1,-1 0 0,5 8 1,-4-9-1,1 0 0,0-1 0,1 1 0,6 7 0,-5-7 0,0-1 0,0 0 0,12 8 0,-12-11-1,0 1 1,1-1 0,0 1 0,0-2 0,0 1 0,0-1 0,0 0-1,1-1 1,11 2 0,-4-5-6,-1-2 2,0-2 0,0 0 0,-1-1 0,0 0 0,0-1 1,-1 0-1,17-16 0,-16 13 3,24-24-7,-21 19 2,0-1-2,26-31-1,-31 31 8,-5 6-1,-5 7-3,1-3 2,-3 20-1,0 0 1,2 1-1,-1-1 0,2 0 0,0 0 0,4 14 1,-3-19-1,0 0 0,0-1 0,1 1 1,0-1-1,1 0 0,0 0 0,0 0 1,0-1-1,13 12 0,-10-10-2,8 5-33,4-1 21,1-1-1,29 10 1,-32-18-47,3-4 36,-1-1 0,29-7 0,-33 1-37,15-14-20,-1-1 1,38-40 0,-29 16-35,-25 31 75,-6 6-15,-1 0-1,0 0 1,0 0 0,-1-1-1,0 0 1,-1 0-1,0-1 1,4-15 0,-10 29 43,1-1 17,0-1-1,0 0 1,0 0 0,-1 0-1,1 0 1,0 0 0,0 0 0,0 0-1,0 0 1,0 0 0,0 0 0,0 0-1,0 0 1,0 0 0,0 0-1,0 0 1,0 0 0,0 0 0,0 0-1,0 1 1,0-1 0,0 0 0,0 0-1,0 0 1,0 0 0,-1 0-1,1 0 1,0 0 0,0 0 0,0 0-1,0 0 1,0 0 0,0 0 0,0 0-1,0 0 1,0 0 0,0 0 0,0 0-1,0 0 1,0 0 0,0 0-1,-1 0 1,1 0 0,0-1 0,0 1-1,0 0 1,0 0 0,0 0 0,0 0-1,0 0 1,-13 32-5,0 6 5,2 8 0,7-20-2,-2 38 0,6-53 1,0-1 0,1 1 0,0-1 0,0 0 0,1 1 0,5 13 0,-7-24 0,0 0 1,0 1-1,0-1 1,0 1-1,0-1 1,1 0-1,-1 1 0,0-1 1,0 0-1,0 1 1,1-1-1,-1 0 1,0 1-1,1-1 1,-1 0-1,0 1 0,1-1 1,-1 0-1,0 0 1,1 0-1,-1 1 1,0-1-1,1 0 1,5 2-158,0 0 1,0 0-1,0-1 1,0 0-1,0 0 1,0 0-1,0-1 1,0 0 0,0 0-1,8-1 1,36-3-8423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42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8072,'-1'4'60,"0"0"0,1-1-1,0 1 1,0 0 0,0 0 0,0 0 0,1 0 0,-1 0 0,1 0 0,0-1 0,0 1 0,3 6 0,22 44 548,-18-38-623,-4-9 64,0 0 0,0 1 1,1-1-1,0-1 0,1 1 1,-1-1-1,13 11 0,-10-10-27,2 2 1,0 0-1,1-1 1,0-1 0,0 1 0,0-2 0,1 0 0,15 6-1,-25-11-7,6 3 97,-12-2-101,0 0-1,0-1 1,0 2-1,-1-1 1,2 0-1,-1 1 1,0-1-1,1 1 1,-1 0 0,1 1-1,0-1 1,0 0-1,0 1 1,-4 6-1,2-2 3,1 1 0,-1 0-1,2 0 1,-1 0 0,-2 12 0,6-18-10,0 1 0,-1 0 0,1 0 0,1-1 0,-1 1 0,0 0 0,1 0 1,0-1-1,0 1 0,0-1 0,0 1 0,1-1 0,2 6 0,-2-4 0,65 142 64,-60-131-64,-4-10 3,-1 0 0,0 0 0,0 0-1,-1 0 1,0 0 0,1 6 0,4 67 55,-9-67 13,0-7-58,1-1 0,-1 0 0,0 0 1,0-1-1,0 1 0,0-1 0,-1 1 0,1-1 1,-1 0-1,0 0 0,0-1 0,0 1 0,-1-1 1,1 0-1,0 0 0,-1 0 0,1-1 0,-8 2 1,-7 1 90,-1 0 0,1-1 1,-23-1-1,36-2-36,26-19 2,24-11-1434,7-2-5479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43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 0 8520,'-1'5'27,"0"0"0,0-1 0,0 1 0,-1-1 0,0 1 0,0-1 0,0 0 0,0 0 0,0 0 0,-1 0 0,0 0 0,0 0 0,0-1 0,-6 6 0,-21 29 217,-42 69 187,-7 24-230,68-113-126,1 0 0,-7 20 0,5-11-40,-2-1-14,7-12 43,0 0-1,-6 21 0,-19 66 154,30-93-180,1-1 1,0 1-1,0 0 1,0 0-1,1 0 1,0 0-1,1 0 1,0 0-1,2 9 1,-1-6-1,-1-3 5,1 0-1,0 0 1,1 0-1,-1 0 1,2-1-1,-1 0 1,1 1-1,0-1 1,7 9 0,-5-7-10,-2-3 1,1 0 0,0 1 0,0-2 0,0 1 0,0-1 0,1 0 0,0 0 0,0 0 0,9 4 0,-8-4-11,-6-4-9,1 1-1,0-1 1,0 0-1,1 0 1,-1 0-1,0 0 1,0 0-1,0 0 1,1-1-1,-1 1 1,1-1-1,-1 1 1,0-1-1,4 0 1,4 0 12,35 0-1415,1-2-5670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49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0 9328,'2'13'18,"-1"1"0,0-1-1,-1 0 1,-1 1 0,-3 22 0,3-24-5,-8 52 61,4-41-62,-9 55-1,-26 97-35,18-50-1109,15-66-4407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43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10760,'4'0'57,"-1"0"-51,1 0 0,-1-1 0,1 1 1,-1-1-1,1 1 0,-1-1 0,0 0 0,4-2 0,26-8 114,223-59 140,-228 62-110,59-15 58,-82 22-147,1 0 0,-1 1 0,0-1 0,1 1 0,-1 0 0,1 1-1,-1-1 1,7 3 0,-4-2-3,-7-1-39,0 1 1,0-1 0,1 1 0,-1-1 0,0 1 0,0-1-1,0 1 1,0 0 0,0 0 0,0-1 0,0 1-1,0 0 1,0 0 0,-1 0 0,1 0 0,0 0-1,-1 0 1,1 0 0,0 0 0,-1 0 0,1 2 0,1 1 30,2 2-9,-2-2-9,0-1 0,0 1 0,-1-1 0,0 1 0,1 0 1,-1 0-1,0 5 0,38 109 465,-35-105-480,-2-8-5,-1-1 1,1 1-1,0-1 0,0 1 0,1-1 0,3 5 1,-1-2 1,-1 0 0,2-1 0,-1 1 0,1-1 0,0-1 0,0 1 0,0-1 0,1 0 0,-1 0 0,1-1 0,1 0 0,10 4 0,-8-4-6,-7-3-5,0 0 1,0 0-1,1 0 1,-1 0-1,0-1 1,0 1-1,0-1 1,0 0-1,1 0 1,-1 0-1,5-2 1,5 1 8,-1-1-1,1 0 1,0-1 0,-1-1 0,13-5 0,-18 6-4,0 0-1,0-1 1,0 0-1,0 0 1,-1-1-1,1 0 1,-1 0 0,0-1-1,-1 1 1,7-8-1,-3-3 22,-1-1-1,0 0 0,10-31 1,-18 46-9,0-1 3,0 0-24,-5 20 36,-20 83-30,-24 144-51,-33 84-149,52-228 166,17-61-51,6-20 47,-7 20-15,-2 0 0,-33 56 1,36-73 7,-1 0 1,-2-1 0,0 0-1,-1-1 1,-26 22 0,43-41 37,-1-1 0,0 1 0,1-1 0,-1 1 0,0-1 0,1 1 0,-1-1 0,0 0 0,0 1 0,1-1 0,-1 0 0,0 0 0,0 1 0,0-1 0,0 0 0,1 0 0,-3 0 0,0 0-2,2 0 3,0 0 1,0 0 0,0 0-1,0 0 1,0 0 0,0 0 0,0 0-1,0-1 1,0 1 0,0 0-1,0-1 1,1 1 0,-3-1 0,-12-17 0,12 13 0,1 1 0,0-1 0,0 0 0,0 0 1,-1-6-1,1-1 1,1-1 1,1 1-1,0-1 0,1 0 0,0 1 1,5-20-1,-6 30-1,8-24 14,19-27-805,34-53 0,-2 14-7195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44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32 8344,'4'2'1,"-1"-1"-1,1 1 1,-1 0 0,0 1 0,1-1 0,-1 1-1,0-1 1,0 1 0,-1 0 0,1 0 0,-1 0 0,1 0-1,-1 0 1,0 1 0,0-1 0,0 1 0,2 6-1,8 33 6,-10-21 15,-7 43 4,2-43-22,-13 44 0,2-31-2,-1-1 0,-34 59 1,30-66 18,-80 112 13,86-120 10,-18 33 1,19-28-31,-30 58 175,38-72-74,1-2-27,0-1-1,0 0 1,0 1 0,-1-1-1,0-1 1,0 1-1,-1-1 1,-9 11-1,14-17-52,0 0-26,-1 0 0,1 1-1,0-1 1,0 0 0,0 0 0,0 0 0,-1 1 0,1-1 0,0 0 0,0 0-1,0 0 1,0 0 0,-1 0 0,1 1 0,0-1 0,0 0 0,-1 0 0,1 0-1,0 0 1,0 0 0,-1 0 0,1 0 0,0 0 0,0 0 0,-1 0 0,1 0 0,0 0-1,0 0 1,0 0 0,-1 0 0,1 0 0,0 0 0,0 0 0,-1-1 0,1 1-1,0 0 1,0 0 0,0 0 0,-1 0 0,1 0 0,0 0 0,0-1 0,0 1-1,-1 0 1,1 0 0,0 0 0,0-1 0,0 1 0,0 0 0,0 0 0,0 0-1,-1-1 1,1 1 0,0 0 0,0-1 0,-4-22 297,-7-57 165,5-42-61,7 107-333,0 0 1,1-1-1,0 2 0,1-1 0,1 0 1,5-14-1,-3 10-34,6-19 82,2 0 0,22-43-1,-23 55-87,3-7 124,83-118 60,-76 126-79,91-68 56,-109 89-172,0 1 0,0-1 0,0 1-1,0 0 1,0 1 0,1-1 0,9-2-1,0 1 5,22-7 4,-34 11-26,1-1 0,0 1 0,0 0-1,0 0 1,-1 0 0,1 0 0,0 1 0,0 0-1,0-1 1,-1 2 0,1-1 0,-1 0-1,1 1 1,-1-1 0,1 1 0,2 2 0,-2-2-3,5 6 10,8 19-1,-14-19-12,0 0-1,0 0 1,2 12 0,-2 8-3,2 55 1,-6-71-2,1 0 0,-1-1 0,-1 1 0,0 0 0,0-1 0,-2 1 0,-7 18 0,8-22-1,-5 7-29,5-10 19,0-1 8,1 0 1,-1 0 0,0-1 0,0 1 0,0-1-1,-1 0 1,1 1 0,-1-2 0,0 1-1,1 0 1,-1-1 0,-1 0 0,1 0 0,0 0-1,0 0 1,-7 1 0,-16-1-44,0-2 0,-47-4 0,74 3 46,-1 1-1,1-1 0,0 0 1,0 1-1,0-1 1,0 0-1,-1 0 0,1 1 1,0-1-1,0 0 1,0 1-1,1-1 0,-1 0 1,0 1-1,0-1 0,0 0 1,0 0-1,1 1 1,-1-1-1,0 1 0,0-1 1,1 0-1,0 0 1,16-30-1553,2-3-6184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44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1 108 7448,'66'-23'53,"-63"23"-40,0 0-1,0 0 1,0 0-1,0 0 1,0 0 0,0 1-1,-1 0 1,1-1-1,0 1 1,0 0-1,0 0 1,0 1 0,-1-1-1,1 1 1,-1-1-1,5 4 1,27 28 174,-32-31-196,45 50 362,-45-50-333,-1-1 0,1 1-1,0 0 1,0-1-1,0 0 1,-1 0-1,2 1 1,-1-1-1,0 0 1,0-1-1,0 1 1,0 0 0,4 0-1,4 2 21,1 1-13,-8-2-8,1-1 0,-1 0 0,1 0 0,-1 0-1,1 0 1,0-1 0,-1 1 0,1-1 0,4 0 0,79 2 189,-69-4-87,5-5-27,-1-1 1,0-1-1,39-23 0,-51 25-23,1-1 0,-1 0 0,-1-1 0,12-13 0,-20 20-51,0 0 0,0 0 0,0-1-1,-1 1 1,1 0 0,-1-1 0,1 1 0,-1-1 0,0 1 0,0-1 0,0 1-1,0 0 1,0-1 0,-1 1 0,1-1 0,-2-3 0,2 3 11,-1-1 16,0 0 1,0 0-1,0-1 0,-1 1 0,1 0 0,-1 1 0,0-1 0,-4-7 0,2 6-4,-2 0 164,-3 3-151,0-1 1,0 2-1,0-1 1,-18 1-1,23 1-28,0 0 0,0 0 1,0 0-1,0 0 0,-1 1 0,1 0 0,0 0 0,0 0 0,0 0 0,-4 3 0,-7 2 17,-36 15 24,30-9 99,-78 76 60,83-67-121,0 7-41,-22 55 1,34-62-39,5-6-20,0 0 0,1 1 1,1-1-1,4 15 0,2-16 6,22 15-1,-24-25-12,1 0 0,-1 0-1,1 0 1,14 4 0,-9-5 1,1 1 0,23 2-1,-20-5 0,1-1-1,21-1 1,18-7-10,62-18 1,-115 25 5,36-9-96,187-59-1446,-100 28-5615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45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209 268 6008,'16'-12'2,"-1"-1"19,2 2 0,29-17 0,-39 24 58,-5 4 129,-9 3-8,-33 21 201,26-15-226,-14 9 105,-33 27 1,-36 34 150,82-63-150,4 0-184,1 0 1,1 1-1,-8 20 0,17-36-81,-1 0 0,1 0-1,0 0 1,-1 0-1,1 0 1,0 1-1,0-1 1,0 0-1,0 0 1,0 0 0,0 0-1,0 0 1,0 0-1,0 1 1,2 6 23,1 0 1,-1 0 0,1 0-1,1 0 1,-1-1 0,1 1-1,7 9 1,-10-16-28,-1 0 1,1-1-1,0 1 1,-1 0-1,1 0 1,0-1-1,0 1 1,-1 0-1,1-1 0,0 1 1,0-1-1,0 1 1,0-1-1,1 1 1,12 4 50,1 0 1,0-1 0,25 4-1,-20-9 92,87-29 60,-86 20-95,7-9-40,34-32 1,-49 35 6,33-66 34,-43 74-101,0 0-1,-1 0 1,0 0-1,0 0 1,0 0-1,-1 0 1,0-1-1,-1 1 1,-1-11-1,1 7 9,1 0 32,-2-1 0,0 0 0,0 1-1,-1-1 1,-4-13 0,3 16-23,2 6 3,0 0 1,0-1-1,-1 1 1,0 0 0,0 0-1,0 0 1,0 0-1,-1 0 1,1 1-1,-1-1 1,-6-5 0,5 5 1,2 2-17,0 1 1,0 0-1,1-1 0,-2 1 1,1 0-1,0 0 0,0 1 1,0-1-1,0 0 0,-1 1 1,1-1-1,0 1 0,0 0 1,-1 0-1,1 0 0,0 0 1,-1 0-1,1 0 0,-3 1 1,2-1 12,-1 0-2,0 1-1,0-1 1,1 0-1,-1 1 1,0 0-1,0 0 0,1 0 1,-1 0-1,1 1 1,-1-1-1,1 1 1,0 0-1,-1 0 1,1 0-1,0 0 0,-5 5 1,7-6-16,0 0-8,0 0 0,0 0 0,0 0 0,1 1 0,-1-1 0,0 0 0,0 0 0,1 0 0,-1 1 0,1-1 0,-1 0 0,1 1 0,-1-1 0,1 2 0,4-1 76,11 1-16,-6-1-51,0-1-1,0 0 1,1 0-1,17-2 1,31-3 32,25-8-42,-82 12-11,32-7-14,0 0 0,0-3 1,40-16-1,-29 5-477,75-48 1,-112 65 393,0 0-1,0 1 1,0-1 0,9-1 0,-15 5 90,-1 1 0,1-1 1,-1 0-1,0 1 0,1-1 0,-1 1 0,1-1 0,-1 1 0,0 0 0,0-1 0,1 1 0,-1-1 0,0 1 0,0 0 0,0-1 0,0 1 0,1-1 1,-1 1-1,0 0 0,0-1 0,0 1 0,0 0 0,-1-1 0,1 2 0,-2 11-4,0 0 1,-1-1-1,-1 1 0,0-1 0,0 1 1,-1-1-1,-1-1 0,-8 14 1,4-6 7,-26 48-8,19-38 9,-34 65 1,-64 130-6,74-145 6,-2 0 1,33-59 0,1-1 0,1 2 1,-7 26-1,14-43 1,0 0 0,0 0 0,1 1 1,0-1-1,-1 0 0,2 0 0,-1 0 0,0 1 0,1-1 0,0 0 1,0 0-1,0 0 0,4 8 0,-4-9 0,0-1 1,0 0 0,0 0 0,0 0 0,1-1 0,-1 1 0,1 0 0,-1-1 0,1 1 0,-1-1 0,1 0 0,0 1 0,0-1 0,0 0 0,0 0 0,0 0 0,0 0 0,0-1 0,0 1 0,0 0 0,3 0-1,-2-1 4,7 0 36,-1-2-22,-1 0 0,1-1 0,-1 0 0,1 0 0,-1-1 0,0 0 0,0 0 0,-1-1 0,1 0-1,-1-1 1,0 1 0,-1-1 0,7-8 0,-9 5 76,-2-16-29,-1-28 0,0 47-51,-1 0 0,-1-1 1,1 1-1,-1 0 0,0 0 0,-1-1 0,-3-8 1,-1-5 2,2 7-8,-20-54 51,17 51-41,-3-6 7,2 0 0,0 0 1,-5-26-1,13 47-22,0 0 0,0 0 0,0 0-1,0 0 1,0 0 0,0 0 0,1-1 0,-1 1 0,1 0 0,-1 0 0,0 0-1,1 0 1,0 0 0,-1 0 0,1 1 0,0-1 0,0-1 0,3-3 7,0-3-1,-2 5-2,0 0 1,0 0 0,0 0 0,0 0-1,0 1 1,1-1 0,-1 1-1,1 0 1,3-3 0,20-13 84,1 0-1,1 2 1,1 1-1,40-15 1,-24 13 119,69-16 0,-54 18-84,168-39-1659,-98 24-6796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45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503 33 10488,'1'-1'-6,"-1"0"0,0 1 0,1-1-1,-1 0 1,1 0 0,-1 1 0,0-1 0,0 0 0,0 0 0,1 1 0,-1-1 0,0 0 0,0 0 0,0 0 0,0 0 0,0 1 0,0-1 0,-1 0 0,1 0-1,0 0 1,0 1 0,-1-1 0,1 0 0,0 0 0,-1 1 0,1-1 0,0 0 0,-1 0 0,1 1 0,-1-1 0,0 1 0,1-1 0,-1 0 0,1 1 0,-1-1 0,0 1-1,1-1 1,-1 1 0,0 0 0,0-1 0,1 1 0,-1 0 0,0-1 0,0 1 0,0 0 0,1 0 0,-1 0 0,0 0 0,-1 0 0,-3-1-38,0 0 1,0 1-1,0 0 1,0 0-1,-7 1 1,4 4 184,0 3-103,2 0 0,-1 1 0,1 0 0,0 0 0,-6 14 0,4-1 230,-22 122 103,26-110-150,2 144 76,4-141-163,13 169 39,-13-162-106,6 269 78,-8-282-140,-1-8 8,-5 40 0,-18 78 15,16-117-8,-9 9-7,-21 32 0,24-50 1,12-14-13,-10 8 5,0 0-1,-1-1 1,0-1-1,0 0 1,0 0-1,-22 6 1,0 0 11,11-3 8,-42 10 1,45-18-21,21-2-5,0 1 0,-1-1 1,1 0-1,-1 0 0,1 0 0,-1 0 0,1 0 1,0 0-1,-1-1 0,1 1 0,-1 0 0,1 0 1,-1 0-1,1 0 0,0 0 0,-1-1 0,1 1 1,0 0-1,-1 0 0,1-1 0,0 1 1,-1 0-1,1 0 0,0-1 0,-1 1 0,1 0 1,0-1-1,0 1 0,-1-1 0,1 1 0,0-1 1,-1-5-48,0 0 0,1 0 0,0-1 0,1 1 0,-1 0 0,1 0 0,0 0 0,0-1 0,5-10 0,-1-2-923,10-45-6270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45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0 119 9144,'72'0'-47,"139"-18"-669,-185 15 666,42-9-328,201-59-1574,-225 56-1881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46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0 6816,'1'2'0,"-1"-1"-1,1 0 1,0 1 0,-1-1-1,1 1 1,-1-1 0,1 1 0,-1-1-1,0 1 1,0 0 0,0-1 0,0 1-1,0-1 1,0 1 0,0-1-1,0 1 1,-1-1 0,1 1 0,-1-1-1,1 1 1,-1-1 0,1 1 0,-1-1-1,0 1 1,-1 1 0,-5 9-1,-14 31 26,-67 98 123,78-127-138,7-9 5,-1 0 0,1 0 0,0 0 0,1 0 0,0 0 0,-3 8 0,2-5 27,0-3-25,1 1 0,-1 0 1,1 0-1,1 0 0,-1 0 0,1 0 1,0 1-1,1-1 0,-1 0 1,1 0-1,1 10 0,0-9 16,1-1 1,0 0-1,0 1 0,0-1 1,6 11-1,-7-15-21,0 0 1,1 1-1,0-1 1,-1 0-1,1 0 1,0 0-1,0 0 0,0 0 1,0 0-1,0-1 1,1 1-1,-1-1 1,0 1-1,1-1 0,-1 0 1,1 0-1,-1 0 1,5 1-1,-6-2-1,1 0 1,-1 0-1,1 0 1,-1 0-1,1 0 0,-1 0 1,1 0-1,-1-1 0,1 1 1,-1 0-1,1-1 0,-1 1 1,1-1-1,-1 0 1,0 1-1,3-3 0,2 0 16,3-1-3,25-16 175,-5-1 124,29-27 0,-21 11-48,61-58 993,-96 94-859,6 20-70,-3 65-43,-2-72-249,1-5-123,0 0 0,0-1 0,1 0 1,0 0-1,0 0 0,0 0 0,1-1 1,-1 0-1,1 0 0,0-1 0,1 1 1,-1-1-1,1-1 0,0 1 0,0-1 0,13 4 1,0-1-6765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46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0 9328,'7'7'-59,"-4"-5"11,-1 0-1,0 0 1,0 0 0,-1 0 0,1 0 0,0 1-1,-1-1 1,1 0 0,-1 1 0,0-1 0,2 6-1,1 19-1,-4-5 77,-1 0 0,-1 0 0,-1 0 1,-10 40-1,9-44 126,-1-1 0,-1 0-1,0 0 1,-1-1 0,-12 20 985,20-43-1052,-1 0-1,1 1 1,1-1-1,-1 0 0,1 1 1,0-1-1,0 1 1,7-11-1,2-3 99,21-28 1,-15 27-4,0 1 0,40-35 1,-10 20 51,11 4 7,-56 30-224,-1 0 0,1 1-1,-1-1 1,1 1 0,-1 0 0,1-1 0,-1 1-1,1 0 1,0 0 0,-1 0 0,1 0 0,-1 0 0,1 0-1,-1 1 1,1-1 0,-1 0 0,1 1 0,1 0-1,3 1 25,2-1-11,-6 0-17,0-1 1,0 1-1,1-1 0,-1 1 0,0-1 0,0 1 0,0 0 1,0 0-1,0 0 0,-1 0 0,1 1 0,0-1 1,0 0-1,2 3 0,1 1 23,1 1 0,-2 0 0,1-1-1,0 1 1,-1 1 0,0-1 0,-1 1 0,1-1 0,-1 1 0,0 0 0,-1 0-1,2 9 1,2 34 112,-3 27-8,-2-71-129,0 0 1,0 0 0,0 0-1,1-1 1,-1 1 0,1 0 0,1-1-1,-1 1 1,1-1 0,0 1 0,0-1-1,7 7 1,-5-5-2,7 4 31,-3-7-249,0 0 1,0-1-1,0 1 1,0-2-1,1 1 1,0-2-1,16 2 1,34 1-8372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47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515 534 10672,'0'-1'2,"-1"-1"-1,1 1 1,-1 0 0,0 0 0,0 0 0,0 0 0,0 0 0,1 0 0,-1 1 0,0-1 0,0 0-1,-1 0 1,1 1 0,0-1 0,0 1 0,0-1 0,0 1 0,-2-1 0,-21-5 57,20 6-48,0-1-1,1 0 0,-1 0 0,0 1 0,0 0 0,1 0-1,-1 0 1,0 0 0,1 0 0,-8 2 0,-5 1 5,-2-1-3,9-1 10,0 0 1,-1 1-1,1 0 0,-17 7 1,-16 6 17,0 2 1,1 1 0,-40 26-1,35-7-26,39-31-6,1 0-1,-1 1 1,1 0 0,1 0 0,-1 0 0,1 1 0,1 0 0,-1 0 0,1 0 0,-4 13-1,5-12-3,-2 9 11,2 26 4,3-38-18,0 1-1,1 0 1,0 0 0,0-1 0,3 9 0,-3-11 0,1 0-1,0 0 1,0 0 0,0 0-1,0 0 1,1 0 0,5 6-1,-5-7 0,0 1 1,1-1-1,-1 0 0,1-1 0,0 1 0,0-1 0,0 0 1,8 4-1,4-2-1,-1-1 1,1-1 0,0 0 0,0-1-1,0-1 1,30-2 0,-39 1-1,30-3-12,166-42-1335,-95 18-5312</inkml:trace>
  <inkml:trace contextRef="#ctx0" brushRef="#br0" timeOffset="1">811 18 6640,'-6'-16'21,"5"15"15,-2 1 3,1 1-25,-1 0 1,1 0-1,0 0 0,0 0 1,0 0-1,0 1 0,0-1 1,0 1-1,0-1 1,0 1-1,0 0 0,1-1 1,-3 4-1,-14 26 34,14-24-37,-4 9 27,0 0 0,2 1 0,0 0 0,0 0-1,-2 19 1,4-19-16,-8 30 96,-8 66 1,9-39 80,-38 217 704,47-276-779,1-1-1,0 1 1,1 0 0,4 28 0,-3-33-83,0-5-48,0 0 0,0 0 1,0 0-1,0 0 1,1 0-1,0-1 0,0 1 1,1 0-1,-1-1 0,1 1 1,0-1-1,0 0 0,0 0 1,0 0-1,9 6 0,-5-2-538,23 24-5135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47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1 133 8696,'16'-10'93,"1"2"0,1 0 1,0 1-1,0 0 0,33-6 0,-24 6 6,-3-1 6,24-7 54,73-13-1,-108 26-147,15-4 87,1 1 0,-1 1-1,56 0 1,-81 4-84,-1 1 0,1 0 0,0-1 0,0 1 0,-1 0 0,1 0 1,-1 1-1,1-1 0,-1 1 0,0-1 0,1 1 0,-1 0 0,0-1 0,0 1 0,0 0 0,0 0 0,0 1 0,-1-1 0,1 0 0,-1 1 0,2 2 0,0 1 4,-1-1 0,0 1-1,0 0 1,-1 0 0,0 0 0,0 0 0,0 0 0,0 10 0,-6 147 284,6-157-292,-1-5-7,0 0 1,1 1 0,-1-1 0,0 0 0,0 0 0,0 0 0,-1 0 0,1 1 0,0-1 0,0 0 0,-1 0 0,1 0 0,0 0 0,-1 0 0,1 0 0,-1 0 0,0 0-1,1 0 1,-2 2 0,1-1 30,10 3-1310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49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8 2872,'0'0'64,"0"0"-45,0-1 1,0 1-1,0 0 0,0 0 1,-1 0-1,1-1 0,0 1 1,0 0-1,0 0 0,0-1 1,0 1-1,0 0 0,0 0 1,0-1-1,0 1 0,0 0 1,0 0-1,0-1 0,1 1 1,-1 0-1,0 0 0,0 0 1,0-1-1,0 1 0,0 0 1,0 0-1,0 0 0,1-1 1,-1 1-1,0 0 0,0 0 1,0 0-1,1-1 0,2 5 80,0 0 0,0 0 0,-1 0 0,0 0 0,1 1 0,-1-1 0,-1 1 0,1-1 0,-1 1 0,1 0 0,-1 0 0,-1-1 0,1 1 0,-1 8-1,1 11 82,-3 32-1,1-47-182,0 8 136,-20 184 485,9-131-487,-20 149 275,32-212-384,0 1 0,0-1 0,0 1 0,1-1 0,0 1 0,1-1 0,0 1 0,2 6 0,-1-6-8,-3-7-11,0-1 0,0 1 0,0-1 0,1 0 0,-1 1 0,0-1-1,0 1 1,0-1 0,1 1 0,-1-1 0,0 0 0,0 1 0,1-1 0,-1 0 0,0 1-1,1-1 1,-1 0 0,0 1 0,1-1 0,-1 0 0,0 0 0,1 1 0,6 2-84,1 0 1,-1 0-1,0-1 0,1 0 1,-1 0-1,1 0 1,-1-1-1,10 0 0,34 4-3945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47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8792,'16'2'63,"0"0"1,0 2-1,-1-1 1,1 2 0,24 10-1,-26-10-31,75 33 113,-72-30-131,-7-3 0,-1-1 0,0 2 1,0-1-1,-1 1 0,0 1 1,0-1-1,0 1 0,-1 1 1,8 8-1,-10-10-5,-4-4-4,0-1 1,0 0-1,0 0 1,0 1 0,0-1-1,0 1 1,0-1-1,0 1 1,-1-1-1,1 3 1,6 20 26,-1 0 0,5 43 0,-11-64-21,1 0 0,-1 0 0,0 0-1,-1 0 1,1 0 0,0 0 0,-2 3 0,-35 129 111,25-109-27,-3-1-43,-1-1 0,-1 0 0,-32 33 0,-20 30 83,58-71-101,0 0 0,1 0 0,1 2 0,-8 22 0,15-37-25,1 1-1,1-1 0,-1 1 0,0-1 1,1 1-1,0-1 0,-1 1 1,1 0-1,1-1 0,-1 1 0,1-1 1,-1 1-1,3 5 0,-2-4 0,0-4-5,-1 0-1,0 0 1,1-1-1,-1 1 0,1 0 1,0-1-1,-1 1 1,1 0-1,-1-1 1,1 1-1,0-1 0,0 1 1,-1-1-1,1 1 1,0-1-1,0 1 1,-1-1-1,1 0 1,0 1-1,0-1 0,0 0 1,0 0-1,0 0 1,0 0-1,1 1 4,2-1-2,0 1 0,-1-1 1,1 0-1,0 0 0,-1 0 0,1 0 1,0-1-1,-1 1 0,1-1 0,0 0 0,-1 0 1,0-1-1,6-2 0,34-23 11,-35 21-9,13-8 48,28-26 0,-33 25-31,-10 9-1,0 1 0,-1-2 0,0 1 0,0 0 0,0-1 1,-1 0-1,0 0 0,0-1 0,3-9 0,-2 7 2,-3 5 1,1 1-1,-1 0 1,0-1-1,-1 0 1,1 1-1,-1-1 1,0 0-1,1-8 1,0-4 7,2 1-9,-3 12-1,0 0-1,0-1 1,0 1 0,-1 0-1,1-1 1,-1 1-1,0-1 1,-2-7 0,-12-73 203,7 68-58,-1 5-110,-1-1 0,0 2 1,-19-21-1,13 23 91,-6 4-77,0 0-1,-29-3 1,46 7-42,-1 1 0,1 0 0,-1 0 0,1 0 0,-1 0 0,1 1 0,-1-1 0,-8 3 0,0 1 10,-22 5 16,24-3 66,9-3-107,-1 0 0,1 0 0,0 1 1,0-1-1,0 1 0,0-1 0,1 1 0,0 0 1,-1-1-1,0 9 0,3-2 13,13 14-1,-11-21-25,-1 0 0,1 0-1,0 0 1,0-1 0,0 1-1,0-1 1,4 2 0,3 1-171,0-1 1,0-1-1,0 0 1,0 0 0,1-1-1,13 2 1,-19-3-225,49 7-7506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48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8160,'27'-5'34,"7"-5"36,-23 5-72,-1 0 60,-1 1 0,1 0 0,0 0 0,0 1 0,0 0 1,0 1-1,1 0 0,16 0 0,-25 2-40,-1 0 1,0 0-1,0 1 0,1-1 0,-1 0 1,0 1-1,0-1 0,0 1 1,0-1-1,1 1 0,-1 0 0,0-1 1,0 1-1,0 0 0,0 0 0,0 0 1,-1 0-1,1 0 0,1 1 0,2 2 30,0 2 12,1-1 0,0 1 0,-1 0-1,0 1 1,-1-1 0,0 1 0,0-1-1,0 1 1,3 14 0,1 6 146,2 35 0,-5-36-128,-1-6 36,-1 0-1,-1 35 0,-2-47-92,0 0 0,0 1-1,0-1 1,-1 0 0,0 0-1,-1-1 1,-6 15 0,8-19 9,1-3-21,0 1 0,0-1 0,-1 1 0,1-1 0,0 1 0,0 0 0,-1-1 0,1 1-1,0-1 1,-1 0 0,1 1 0,0-1 0,-1 1 0,1-1 0,-1 0 0,1 1 0,-1-1 0,1 0 0,-1 1 0,1-1 0,-1 0 0,1 1 0,-1-1 0,1 0 0,-1 0 0,1 0 0,-1 0 0,0 0 0,1 0 0,-1 0-1,1 0 1,-1 0 0,0 0 0,0-1 9,0 0-1,1 0 0,-1-1 1,1 1-1,-1 0 0,1 0 1,-1-1-1,1 1 0,0 0 1,0-1-1,0-1 1,-1 1 1,0-7 40,0 0 0,0 0 0,1 0 0,0 0 0,1 0 0,0-1 0,0 1 0,1 0-1,0 1 1,4-14 0,-2 11-33,-2 6 3,0 0 0,0 1 1,0-1-1,0 0 0,1 1 0,4-6 0,4-7 54,1 1 1,1 0-1,0 1 0,22-20 1,7-6 61,76-71 399,-116 111-527,0-1 0,0 1-1,0 0 1,0 0 0,1 1-1,-1-1 1,0 0 0,1 1-1,-1-1 1,0 1 0,1 0-1,-1 0 1,0 0 0,1 0-1,-1 0 1,1 1 0,-1-1-1,0 1 1,1-1 0,-1 1-1,0 0 1,4 1 0,-4-1 5,9 6 99,-4 0-94,-1 1 0,0 1 0,0-1-1,-1 1 1,7 13 0,-8-5 28,-1 6-31,-2 1 0,-1-1 1,-1 1-1,-7 40 0,-8-7-2,5-23-9,1 3-10,9-33-4,1 0 1,0 0 0,0 0 0,0 0 0,0 1 0,1-1 0,0 0 0,0 0 0,0-1 0,0 1-1,1 0 1,2 6 0,-4-10 0,0 0 0,0 1 0,1-1 0,-1 0-1,0 1 1,0-1 0,0 0 0,1 1 0,-1-1-1,0 0 1,0 1 0,1-1 0,-1 0 0,0 0-1,0 1 1,1-1 0,-1 0 0,0 0 0,1 0 0,-1 1-1,1-1 1,-1 0 0,0 0 0,1 0 0,-1 0-1,0 0 1,1 0 0,0 0 0,7 1-124,0 0 0,0-1 0,0 0 1,0 0-1,0-1 0,0 0 0,0-1 0,0 0 0,0 0 0,9-4 1,-11 4-216,67-20-8161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53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730 1061 1440,'0'0'579,"0"-3"-253,0-6-191,1 5-22,-1 0 0,1 0-1,-1 0 1,-1 0 0,1 0 0,0-1 0,-1 1 0,0 0 0,0 0-1,-2-5 1,2 4 36,0 0 0,1 0 0,0 0-1,0 0 1,0-5 0,1-16 573,-2 23-530,-4-4 6,4 5 28,1 0-110,-1 0 1,0 0 0,0 0-1,0 1 1,0-1-1,-1 0 1,1 0-1,0 1 1,-3-3-1,-4-7 2184,10 8-2115,-3 0-321,-19-12 1350,14 11-1171,0 1 0,0-1 0,-1 1 0,1 1 1,-1-1-1,1 1 0,-1 0 0,0 1 0,0-1 1,0 2-1,-9-1 0,-2 1-10,1 0 0,-26 6 0,37-5-26,-15 2 38,1 2 1,-1 1 0,-33 13-1,33-10-26,-5 2 68,12-4-51,-6 3-8,0 0-1,1 1 0,0 2 0,1 0 0,-17 15 1,21-15 9,-3 1-12,1 1-1,1 0 1,0 1-1,-16 24 1,-17 33 52,40-60-61,1 1 0,1-1 0,0 1 0,-7 21 0,13-34-13,0 1-1,0 0 1,0-1-1,0 1 1,0 0 0,0-1-1,1 1 1,-1 0 0,0-1-1,1 1 1,-1-1-1,1 1 1,0 0 0,-1-1-1,1 0 1,0 1 0,0-1-1,0 1 1,0-1-1,0 0 1,0 0 0,2 2-1,-2-2 1,6 1 17,12-2-12,1-1 0,-1-1 1,1-1-1,-1 0 0,0-2 1,0 0-1,24-10 0,-21 3 6,100-87 4,-97 73-4,84-125 7,-91 119 6,56-138 14,-63 135 7,35-151 28,-38 148-9,64-227 166,-41 174-137,-26 75-73,2-7 27,1 1 0,1 0-1,0 1 1,24-38 0,-27 51-1,-4 6-18,-1 5-6,3 16-18,-5-14-6,1 0-1,-1 0 1,-1 0 0,1 0 0,-1 0-1,-3 6 1,-27 49 1,-50 102-5,65-125-9,-76 174-5,76-166-22,-40 159-13,53-167-1,14 144-26,-2-147 7,51 110-24,-46-123 24,-2-8 50,1 0-1,0-1 1,15 12 0,-26-23 19,-1-1 1,1 1-1,0-1 1,-1 1-1,1-1 1,0 0-1,0 1 1,-1-1-1,1 0 1,0 1-1,0-1 1,-1 0-1,1 0 1,0 0-1,1 0 1,19 0-16,0 0 0,28-6 0,-26 0-7,97-57-3,-97 45 15,-14 9 8,8-6 2,-1-1 0,-1 0-1,-1-2 1,0 0 0,12-20 0,-23 32 1,14-22-2,-1-1-1,19-48 1,-18 34 3,-4 3 1,-11 33 0,0 0 0,-1 0 0,0 0 1,0-9-1,-1 16 0,0-1 1,0 0-1,-1 1 1,1-1-1,0 1 0,0-1 1,-1 1-1,1-1 1,0 1-1,0-1 0,-1 1 1,1-1-1,-1 1 1,1 0-1,0-1 1,-1 1-1,1-1 0,-1 1 1,1 0-1,-1 0 1,1-1-1,-1 1 0,1 0 1,-1 0-1,1-1 1,-1 1-1,0 0 0,1 0 1,-1 0-1,1 0 1,-1 0-1,1 0 1,-1 0-1,0 0 0,-14 1 5,13-1-3,-1 1 1,1-1 0,0 0-1,-1 1 1,1 0 0,0 0 0,0-1-1,0 1 1,0 1 0,0-1-1,0 0 1,-3 3 0,-3 2 2,-31 25 0,3 11 0,30-33-4,0 0-1,1 0 0,-6 13 1,8-15-1,1 0 0,0 1 0,0 0 0,-2 14 0,4-14 0,0-1 0,0 0 0,0 0 0,1 0 0,2 11 0,0-10-1,0-1 1,0 1 0,1-1 0,-1 0-1,2 0 1,-1 0 0,1 0-1,0-1 1,11 11 0,-13-14-1,0 0-1,0-1 1,1 1 0,-1-1 0,1 0-1,0 0 1,0 0 0,0 0 0,0 0-1,0-1 1,0 0 0,0 0 0,0 0-1,0 0 1,1-1 0,3 1 0,-3-1-1,8-3-3,13-10 4,25-17-1,-47 27 2,1 0-1,0 0 0,-1 0 1,0-1-1,0 1 0,0-1 1,0 0-1,4-7 0,1-2 1,-2 5 0,-1 0 0,0-1 0,5-12 0,9-27 0,-7-2 1,-11 31 3,-2 0 1,0-1-1,-1 1 1,-1 0-1,0 0 1,-2 0-1,-6-20 1,6 22-3,3 9 3,-1 1 0,-1 0 0,1 0 0,-6-11 0,-3-3 8,-18-26 0,28 45-11,-1 0-1,1 0 0,-1 1 0,0-1 0,1 1 1,-1-1-1,0 1 0,0 0 0,0-1 0,0 1 1,0 0-1,0 0 0,0 1 0,0-1 1,-1 0-1,1 1 0,0-1 0,0 1 0,-1 0 1,1 0-1,0 0 0,0 0 0,-1 0 1,-2 1-1,5-1-1,-9 3 8,-13 16 4,-8 18-9,24-28-219,0 2 1,1-1-1,0 1 1,1 0 0,0 0-1,-3 13 1,-4 17-7325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54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30 143 6904,'2'-1'7,"1"1"0,-1-1 0,0 1 0,1 0-1,-1 0 1,1 0 0,-1 0 0,1 1 0,-1-1 0,1 0 0,-1 1 0,0 0 0,1 0 0,-1-1 0,0 2 0,4 1 0,43 29 200,-20-12-131,2 2-12,-7-5 68,27 14 0,-44-29-67,0 0-1,0 0 1,0-1-1,0 0 1,0 0-1,0 0 1,0-1-1,0 0 1,10-2-1,-12 2-16,-1 0-1,1-1 1,0 0-1,-1 0 1,1 0-1,0-1 1,-1 1 0,0-1-1,1 0 1,-1 0-1,0-1 1,0 1-1,0-1 1,0 0-1,-1 0 1,1 0-1,-1 0 1,1-1-1,-1 0 1,0 1-1,-1-1 1,1 0-1,-1 0 1,0-1-1,0 1 1,0 0-1,0-1 1,-1 1-1,1-1 1,-1 0-1,-1 1 1,2-8-1,0 1-13,-2 8-17,1-1 1,-1 1-1,0-1 1,0 1 0,0-1-1,0 1 1,0 0-1,-1-1 1,1 1-1,-3-5 1,-1-6 36,0 0-1,-2 1 1,-7-16 0,3 19 67,4 6-100,-1 1 1,0-1-1,-1 1 0,1 1 1,0 0-1,-1 0 0,-11-2 1,1 6 78,-93 36 34,95-32-111,-1 2 0,2 0 0,-1 1 0,1 1 0,0 1-1,-15 13 1,24-19-17,-11 11 15,-14 26 4,27-35-23,-1 0-1,1 1 0,1-1 1,-5 15-1,6-16 0,1 0 0,-1 1-1,1-1 1,1 0 0,-1 1 0,2 10-1,0-10 1,0 1-1,1 0 0,0 0 0,0-1 0,6 13 1,-4-10-1,1-1 0,1 0 0,0 0 0,10 12 0,-6-10 0,0 0 0,1-1 0,13 10 0,-5-8-1,0-1 1,0 0 0,1-1 0,29 9-1,-26-13-5,3-5 0,48-1 1,-56-5-8,26-17-1,-29 13 13,25-20 0,-4-4 10,0-2 1,45-59 0,-34 28 49,-34 48-10,0 0 0,-2-1 1,0-1-1,9-22 0,-16 30-32,-2 6 11,-1-1-1,1 1 1,-1 0-1,0-10 1,0 3 28,-1 0-1,-1-17 1,1 29-47,0 0 1,0 0 0,-1 0 0,1-1 0,0 1 0,-1 0 0,1 0-1,-1 0 1,1 1 0,-1-1 0,1 0 0,-1 0 0,0 0 0,1 0-1,-1 0 1,0 1 0,0-1 0,0 0 0,1 1 0,-1-1 0,0 1-1,0-1 1,0 1 0,0-1 0,0 1 0,0-1 0,0 1-1,0 0 1,0 0 0,0 0 0,-1-1 0,1 1 0,0 0 0,0 0-1,0 0 1,0 1 0,-2-1 0,1 1-4,0-1 0,0 0 0,1 1 0,-1 0-1,0-1 1,0 1 0,1 0 0,-1 0 0,0 0 0,1 0 0,-1 0 0,1 0 0,0 0-1,-1 1 1,1-1 0,0 1 0,0-1 0,-1 1 0,1-1 0,0 1 0,0 2 0,-1 0-1,1 0 1,0 0-1,0 1 1,1-1-1,-1 1 1,1-1-1,0 1 0,0-1 1,1 0-1,-1 1 1,1-1-1,0 1 1,0-1-1,1 0 1,-1 0-1,1 0 1,4 8-1,-1-2-1,-3-7-3,1 1 0,-1 0 0,1 0 1,-1-1-1,1 0 0,1 1 0,4 4 1,27 24 4,11 11-4,-26-23-7,-2 0 0,0 2 0,-1 0 0,-1 1 0,16 31 0,-25-40 2,-3-6-3,-1 0 0,0 0 0,0 0 0,2 12 0,0 0-5,-2 0 0,1 20 0,-4-36 6,-1 0 0,1-1 0,-1 1-1,0 0 1,1-1 0,-2 1 0,1-1 0,0 1 0,-1-1 0,0 0 0,1 1 0,-1-1 0,0 0 0,-1 0 0,-4 5 0,4-5-1,-1 1 0,1-1 1,-1 0-1,1 0 0,-1-1 1,0 1-1,0-1 0,-1 0 1,1 0-1,0 0 0,-1-1 1,1 1-1,-10 1 0,8-2 0,-3 1-7,-1 0 1,1 0-1,-1-1 0,-14 0 1,9-1 7,7 1 0,0-1 0,0 0 1,0-1-1,0 0 0,-10-2 0,8 0 2,6 3-37,1-1-1,0 0 1,0 0-1,0-1 1,0 1-1,0-1 1,0 1-1,0-1 1,0 0-1,1 0 1,-1 0-1,1 0 1,-1-1 0,1 1-1,-2-3 1,-1-1-748,-14-16-6238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55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7264,'8'0'5,"0"0"0,-1 1-1,1 0 1,0 0 0,-1 0 0,1 1 0,0 0 0,-1 1 0,8 3 0,2 2 8,30 20 1,-44-26-12,10 7 32,0 1 0,-1 0 0,-1 0-1,19 22 1,-18-19-17,-1-1 26,-1 1 1,0 0-1,16 28 1,-17-26-25,-5-7 1,0 0 0,0 0 0,-1 0 0,0 0 0,-1 1 0,0 0 1,0-1-1,0 1 0,-1 16 0,0-13 0,1 8 40,0-1 0,-2 1 0,-2 25 0,-2 9 103,9 117 498,4-193-447,-7 13-197,4-33 99,16-127 105,-19 153-213,6-26 51,55-128 193,-58 156-251,18-39 232,-8 22 233,-16 31-454,0-1 0,1 1 0,-1-1 0,1 1 0,-1 0 1,0-1-1,1 1 0,-1 0 0,1 0 0,-1-1 0,1 1 0,-1 0 0,1 0 0,-1 0 0,1 0 0,-1-1 0,1 1 1,-1 0-1,1 0 0,-1 0 0,1 0 0,-1 0 0,1 0 0,-1 1 0,1-1 0,0 0 0,-1 0 0,1 0 1,0 1-1,0-1 0,1 1 1,-1-1 0,1 1 0,-1 0 0,1-1 0,-1 1 0,0 0-1,1 0 1,-1 0 0,2 2 0,2 4 11,-1 0 0,1 0 0,-2 1 0,1 0 0,-1-1-1,0 1 1,-1 0 0,0 0 0,0 1 0,1 15 0,-1-11-9,-2 1 0,1 0 0,-2-1 0,0 1 0,-1 0 0,0-1 0,-4 15 0,-4 1-2,-6 0-9,13-25-127,0-1 0,0 1 0,0-1 0,-1 0 0,1 0 1,-1 0-1,0 0 0,0-1 0,0 1 0,-6 2 0,-17 7-6670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55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0 8160,'-7'30'60,"-1"0"1,-23 58 0,24-72-47,-16 41 110,17-40-186,-10 21-271,-20 76 0,28-72-4747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55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0 5024,'3'4'0,"16"33"0,-12-20 1,9 30-1,-15-45 1,-1 1 1,1-1-1,-1 0 0,0 1 0,1-1 0,-1 1 1,0-1-1,0 0 0,0 1 0,-1-1 0,1 1 1,-1-1-1,0 3 0,-2 6 2,2 2-1,0-7 0,0-1 0,0 1-1,0-1 1,-1 0 0,-3 10-1,-71 155 172,45-102-90,-13 40 574,30-67-186,5-14-30,1 1 1,-9 56-1,16-72-381,0-9-30,1-1 0,-1 1 0,1 0 0,0 0 0,0 0 0,1 0 0,-1 0 0,0-1 0,1 1 0,0 0 0,2 5 0,1 4 95,1 0-1,0 0 1,1 0-1,1 0 1,0-1-1,0 0 1,14 15-1,8-3-11,-15-17 162,-10-4-228,9 2 33,0-1 0,0 0 0,1-1 1,-1 0-1,1-1 0,26-1 0,70-8 225,-105 7-322,0 0 0,0 0 0,-1 0-1,1 0 1,0-1 0,0 1-1,-1-1 1,1-1 0,-1 1 0,0 0-1,0-1 1,0 0 0,7-7 0,-2 3-708,19-16-5615</inkml:trace>
  <inkml:trace contextRef="#ctx0" brushRef="#br0" timeOffset="1">1 517 10136,'3'-5'41,"0"0"1,1 1 0,-1-1 0,1 1 0,0 0 0,1 0-1,8-6 1,41-19 211,-47 25-236,67-30 11,119-33-36,-153 56-31,192-61-1258,-109 31-4983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2872,'0'0'449,"5"0"-177,151 15 2551,-134-12-2476,-9-2-45,-1 0 0,1 2-1,-1-1 1,15 6 0,-25-7-281,-1 1 1,1-1 0,0 0 0,-1 1-1,1 0 1,-1-1 0,0 1 0,1 0-1,-1-1 1,0 1 0,0 0 0,0 0-1,0 0 1,-1 0 0,1 0-1,0 0 1,-1 0 0,0 0 0,1 1-1,-1-1 1,0 0 0,0 4 0,3 13 55,3 5-552,12 29-1,0-6-4710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57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5112,'0'0'120,"4"1"-20,6 2 323,0-1 1,0-1-1,0 0 0,12 0 1,-8 0-233,-2 1-58,1 0-1,0 1 1,-1 1 0,0 0 0,0 1-1,15 8 1,-24-11-109,-1 0-1,1 0 1,-1 0-1,0 0 1,0 1-1,0-1 1,0 0-1,0 1 1,-1 0-1,1 0 1,-1-1-1,1 1 1,-1 0-1,0 0 1,1 5-1,-1-4 8,2 5 18,0 0 1,-1 1-1,0 0 1,-1-1 0,0 1-1,0 13 1,0-10-21,1 35 220,-6 72 0,4-114-308,0 0 0,-1-1 0,0 1 0,0-1 0,0 1 0,-1-1 0,0 0 0,0 1 0,0-1 0,0 0 0,-1 0 0,0-1 0,0 1 0,-1 0 0,-4 4 0,-12 10-5847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58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984 891 2968,'5'-4'88,"17"-9"68,-15 8 273,-1 1 818,-39-11 985,-13-3-1711,-3 0 121,-93-19 0,107 31-414,-1 2-1,-60 2 0,77 2-160,-18 3 307,-143 43 148,175-45-459,1 1-1,0-1 1,-1 1-1,1 0 1,-7 6-1,-35 25 201,-55 53-1,77-56 92,9-10-195,-4 4-50,2 1 0,1 1 0,0 0 0,-14 38 0,21-39-6,1 0 0,-8 42 0,16-66-93,0 0 0,0 0 0,-1 1-1,1-1 1,0 0 0,0 0 0,0 0 0,1 0 0,-1 1 0,0-1-1,0 0 1,1 0 0,-1 0 0,1 1 0,3 7 19,1 0 0,0-1 0,0 1 0,1-1 0,0-1 0,13 14 0,-3-11 72,5-3-54,0-1 1,37 6 0,-34-13 32,129-39 25,-118 25-57,138-104 28,-139 89-9,121-150 27,-126 140-20,108-172 30,-112 167-23,87-185 46,-93 184-7,-9 19-64,65-189 192,-23 12 241,-63 219-316,-16 38-82,-43 66-3,54-89-41,-68 165 14,67-151-33,11-29-21,-100 287 61,91-225-62,13-67-1,0 1-1,1-1 1,0 1 0,1 14-1,0-3 0,1 34 0,-2-53-3,1 1 0,0-1 0,0 1-1,0-1 1,1 0 0,-1 1 0,1-1 0,0 1 0,0-1 0,0 0 0,0 0 0,2 3 0,2 3 0,-4-7-1,0 1 1,0-1-1,1 0 0,-1 1 0,1-1 1,-1 0-1,1 0 0,0 0 0,0-1 0,0 1 1,3 2-1,-3-3 0,-1 0 0,1 0 1,-1-1-1,1 1 0,-1-1 1,1 1-1,0-1 0,-1 1 1,1-1-1,0 0 0,-1 0 1,1 0-1,0 0 0,-1 0 1,1 0-1,2-1 0,1-1 0,-1 1 1,1-1-1,0 0 0,-1-1 0,0 1 0,6-5 1,9-6-3,0-2 1,-1 0 0,0-1-1,14-19 1,-16 19 1,7-7-22,-2 0-1,0-2 1,-2 0-1,18-29 1,-27 27-49,-10 26 5,0 0 59,-1 1 0,0 0 1,1-1-1,-1 1 0,1 0 1,-1-1-1,1 1 0,-1 0 1,0 0-1,1 0 0,-1 0 1,1 0-1,-1-1 0,0 1 1,1 0-1,-1 0 0,0 1 1,1-1-1,-1 0 0,0 0 1,1 0-1,-1 0 0,1 0 1,-2 1-1,-9 8-24,0 1 1,-12 15-1,22-23 27,-10 14-68,0 9 39,1 1-1,-8 28 1,16-29-59,3 1 51,2 0-1,10 40 1,-4-46-52,0-9 66,0 0 1,1-1-1,0 0 1,21 16 0,-30-25 19,0 0 0,0-1 1,0 1-1,0 0 0,0-1 1,0 1-1,0-1 0,0 0 1,0 1-1,0-1 0,1 0 1,-1 0-1,0 0 0,1 0 1,11 1-18,0-2 0,0 0 0,1 0 0,-2-1 0,16-5 0,-9-3-95,-7 1 85,-1-1 0,0 0-1,0-1 1,-1 0 0,0-1 0,-1 0 0,14-23 0,7-14-105,-3 0 0,37-92 1,-62 134 129,0-1 0,0 1 1,-1-1-1,0 0 0,0 0 1,-1 0-1,0 0 1,-2-14-1,1 13 5,-3-3-2,-13-16-1,12 22 7,1 0-1,-2 1 1,-9-9 0,-20-7 0,32 20 0,0-1 0,0 1 0,0 0 0,-1 0 0,1 0 1,0 1-1,-7-1 0,5 1 1,1 1-1,-1 1 1,1-1-1,-1 0 1,1 1-1,0 0 1,0 0 0,-1 0-1,1 1 1,1-1-1,-1 1 1,-6 5 0,8-6-1,-4 3-59,1 0 0,0 0 1,0 1-1,0 0 0,1 0 0,-1 0 1,1 0-1,1 1 0,-1-1 0,1 1 0,-4 12 1,2-6-832,-15 36-7196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50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739 0 6728,'-7'14'2,"5"-9"4,-1 0-1,0 0 1,0 0-1,0-1 1,-1 0 0,-4 5-1,-90 101 48,71-84-19,-123 94 16,120-101 5,9-8-20,-1 2-1,0-1 1,0-1 0,-1-2-1,-40 12 1,51-17 16,-10 2 20,1-1 0,-1-1 1,-43 2-1,52-4 31,4-2-13,-1 1 0,1-1-1,0 0 1,-1-1 0,-16-3 0,38-1 347,30 3-172,-28 1-215,30-2 251,47 3 0,-75 1-267,-8 0 8,1 0 0,-1 0 0,1 1 1,9 3-1,159 57 481,-159-54-498,41 21 110,-43-20-106,47 25 106,75 29 1,-132-61-122,0 0 1,1 0-1,-1 0 1,1-1-1,-1 0 0,1 0 1,10-1-1,-16 0-12,1 0 3,0 0-1,0 0 1,0 0 0,0-1-1,0 1 1,-1-1 0,1 1 0,0-1-1,0 1 1,0-1 0,0 0-1,-1 0 1,3-1 0,6-4 4,2 1-3,26-17 22,-23 13-17,-2-2 0,1 1 0,-2-2 0,1 0 0,14-19 0,-19 20-8,19-34 8,-25 41-8,10-18 6,13-36 1,-22 50-7,0 0 1,0 0 0,-1 0-1,-1-1 1,0 1 0,0-1-1,0 1 1,-1-1 0,-2-16-1,2 24-1,0 0-1,0 0 1,0 0-1,0 0 1,0 0-1,0 0 1,-1 0-1,1 0 1,0 0-1,-1 0 1,1 0-1,-1 0 1,1 0-1,-1 0 1,0 0-1,1 0 1,-1 0-1,0 0 1,0 1-1,1-1 1,-1 0-1,0 0 0,0 1 1,0-1-1,0 1 1,0-1-1,0 1 1,0-1-1,0 1 1,0 0-1,0-1 1,-2 1-1,2 0 1,-1 0-1,1 1 0,-1-1 0,1 1 0,-1-1 1,1 1-1,-1 0 0,1-1 0,-1 1 1,1 0-1,-2 2 0,-20 20 5,-2 9-3,21-26-7,0 0 0,1 0 0,0 0 0,0 0 0,0 1 0,1 0 0,0-1 0,0 1-1,0 0 1,1 0 0,0 0 0,1 0 0,-1 0 0,2 0 0,-1 0 0,2 10 0,-2-16-5,1 1 0,-1-1 0,1 1 0,0-1-1,-1 1 1,1-1 0,0 0 0,0 1 0,0-1-1,0 0 1,0 0 0,0 1 0,0-1 0,0 0-1,1 0 1,-1 0 0,0 0 0,1-1 0,-1 1 0,1 0-1,-1 0 1,0-1 0,1 1 0,0-1 0,-1 0-1,1 1 1,-1-1 0,3 0 0,3 1-17,1-1 0,-1 0 0,1-1 0,-1 0 0,11-2 0,6-3-6,0 0 0,-1-2 0,29-13 0,-41 17 29,-9 3 4,0 0-1,1 0 0,-1 0 0,0-1 0,0 1 0,1-1 1,-1 1-1,0-1 0,-1 0 0,1 1 0,3-5 1,2-2 0,-1 0 1,0-1 0,0 0-1,-1 0 1,0 0 0,-1 0-1,0-1 1,-1 0 0,4-15-1,-4 16 3,-3 6-1,1 1 0,-1 0 1,0-1-1,1 1 0,-1 0 1,0-1-1,0 1 0,0-1 1,-1 1-1,1 0 0,-1-1 0,1 1 1,-3-5-1,0-1 6,-1 0 0,0 0 1,-1 0-1,1 0 0,-8-8 0,12 16-5,-1-1 0,1 1-1,0-1 1,-1 1 0,1 0-1,-1-1 1,1 1 0,-1-1-1,1 1 1,-1 0 0,1-1-1,-1 1 1,1 0 0,-1 0-1,0-1 1,1 1 0,-1 0-1,1 0 1,-2 0 0,-6-1 6,0 1 0,0-1 0,0 2 0,0-1 0,0 1 0,0 0 0,-15 5 0,3 4 32,-12 12-12,-40 37-1,63-52-22,1 1 0,0 1 0,0-1-1,-7 12 1,2-2-1,2-3-3,-16 30 1,19-28-2,1 1 0,1-1 0,1 1 0,-4 21 0,9-19-7,5 6-2,14 44 0,-9-52-31,4-1 21,1 0 0,33 29 1,-27-35-43,6-3 32,0 0 0,42 4 0,-44-12-31,103-24-12,-103 14 45,-19 7 21,12-7-1,-1 0 0,0-1 0,-1-1 0,0-1 1,23-23-1,8-13-1,4-15 6,-18 15 6,-2-1-1,27-62 1,-20 24 5,-17 37-4,-5 9-3,-8 15 2,-8 26-4,0 1-1,0-1 0,0 0 0,0 0 0,0 0 0,0 0 0,0 1 1,0-1-1,0 0 0,0 0 0,-1 0 0,1 1 0,0-1 1,-1 0-1,1 0 0,-1-1 0,0 2 0,1 0 0,0 0 1,-1 0-1,1 0 0,-1 0 0,1 0 0,-1 0 0,1 0 0,-1 0 1,1 0-1,0 0 0,-1 1 0,1-1 0,-1 0 0,1 0 1,0 0-1,-1 1 0,1-1 0,-1 0 0,1 0 0,0 1 1,-1-1-1,1 0 0,0 1 0,0-1 0,-1 0 0,1 1 1,0-1-1,0 0 0,-1 1 0,1-1 0,0 1 0,-20 35 3,-6 23 2,-2 16-3,-11 52-6,36-118 0,1-1-1,1 1 1,-1 0 0,1 0 0,1 0 0,0-1-1,0 1 1,2 13 0,0-12-2,-2-7 0,0 0 0,0 0 0,0 0 1,1 0-1,-1 0 0,1 0 0,0 0 1,0 0-1,0-1 0,0 1 0,1 0 1,-1-1-1,1 1 0,0-1 0,3 5 1,-4-7 0,-1 1 1,1-1-1,-1 1 1,1-1 0,0 0-1,0 0 1,-1 1-1,1-1 1,0 0 0,-1 0-1,1 0 1,0 1-1,0-1 1,0 0-1,-1 0 1,1 0 0,0 0-1,0-1 1,-1 1-1,1 0 1,0 0 0,0-1-1,3 1-7,8-3-5,-1 1-1,1-2 0,0 0 0,-1 0 1,0-1-1,21-12 0,-16 8 12,0 1-14,0-1 0,-1-1 0,27-23 0,-33 26 14,4-8-19,-6 6 19,12-18 1,-2 0 0,0-1 0,-2-1-1,20-54 1,-33 80 6,9-33 6,-11 34 0,0 16 2,0-5-7,-1 1 0,-1-1-1,0 1 1,0-1 0,-1 0 0,0 0 0,-7 14 0,5-10-1,-23 57 11,14-40-11,-26 67 1,-28 117-4,56-171-3,-89 333-14,80-274 6,8-29 4,9-55 7,-1-1-4,2 1 0,-1 0-1,2-1 1,0 20-1,2-35 1,10-11-1141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59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818 1 10224,'-93'6'432,"74"-4"-367,-59 4 608,-46 6-90,-21 14-83,115-17-273,-115 52 75,118-44-147,-8 12-48,-39 40 1,72-67-93,1 0 0,-1 0 0,0 0 0,1 0 0,-1 1 0,1-1 0,-3 5 0,-3 12 24,-1 1 0,2 1 0,-5 31 0,12-31 22,2-8-44,2 0 0,-1-1-1,2 1 1,11 18 0,-17-30-15,1 0-1,0 0 1,-1 0 0,1-1 0,0 1-1,-1 0 1,1 0 0,0-1 0,0 1-1,-1-1 1,1 1 0,0-1 0,0 1-1,0-1 1,1 1 0,15 5 7,0-1 0,0 0-1,0-2 1,26 3 0,-15-7 18,113-27 9,-115 18-15,10-12-4,37-29-1,-56 33-1,55-76 16,-58 73-16,-1 0 0,-1-1 1,15-37-1,-24 54-12,-1-14 54,-2 19-52,-1 1-1,0-1 1,0 0-1,1 0 1,-1 1 0,0-1-1,0 0 1,1 1 0,-1-1-1,0 1 1,1-1-1,-1 1 1,1-1 0,-1 1-1,0-1 1,0 2 0,-4 3 1,3-2-1,0 0-1,0 0 1,0 0 0,1 0-1,-1 0 1,1 1-1,-1-1 1,0 6 0,-36 115 37,32-93-28,3-7-9,-2-1-4,2 0 0,1 1 0,2 45 0,10 6-16,-9-74-25,-1 1 1,1 0-1,0-1 0,0 1 0,0-1 1,0 1-1,0-1 0,0 1 0,0-1 1,0 0-1,0 0 0,1 0 0,-1 1 1,1-1-1,-1 0 0,1-1 0,-1 1 1,1 0-1,-1 0 0,1-1 0,0 1 1,-1-1-1,1 1 0,0-1 0,0 0 0,-1 1 1,1-1-1,0 0 0,0 0 0,1-1 1,1 2-562,24 0-7872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00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1 176 8880,'12'-22'34,"1"1"0,16-21 0,-26 39-2,0 0 0,0 0 0,0 0-1,1 1 1,-1-1 0,1 1 0,-1 0-1,1 0 1,0 0 0,7-2 0,-3 1 21,-5 2 16,1-1 0,0 1 0,1-1 0,-1 1 0,0 1 0,0-1 0,0 0 0,6 1-1,-1-1 21,-8 1-61,0 0 0,0 0 0,0 1-1,0-1 1,0 0 0,-1 0 0,1 0 0,0 1-1,0-1 1,0 0 0,0 1 0,0-1-1,-1 1 1,1-1 0,0 1 0,0-1 0,-1 1-1,1 0 1,0-1 0,-1 1 0,1 0-1,0 1 1,1 0 47,2 2-14,-1 1 0,1 0 0,-1 0 0,0 0 1,0 0-1,-1 1 0,0-1 0,0 1 0,0-1 1,-1 1-1,1 0 0,-1-1 0,-1 1 0,1 7 1,1-1-30,-1-1 44,-1-1-1,0 1 0,0 0 1,-1 0-1,0-1 1,-1 1-1,-6 19 0,5-17-30,-4 12 161,-12 33-1,12-39-162,5-14-9,0 0 1,0 0 0,0 0 0,-1 0 0,0 0 0,0 0-1,0-1 1,-4 6 0,4-7-22,-2 1 41,-3 0 3,8-4-56,0 1-1,0-1 1,0 0-1,0 0 1,0 0-1,0 0 1,0 0 0,0 0-1,-1 0 1,1 0-1,0 0 1,0 0-1,0 0 1,0 0 0,0 0-1,0 0 1,0 0-1,0 0 1,-1 0 0,1 0-1,0 0 1,0 0-1,0 0 1,0 0-1,0 0 1,0 0 0,0 0-1,0 0 1,0 0-1,-1 0 1,1 0 0,0 0-1,0 0 1,0-1-1,0 1 1,0 0-1,0 0 1,0 0 0,0 0-1,0 0 1,0 0-1,0 0 1,0 0 0,0 0-1,0 0 1,-1-1-1,1 1 1,0 0-1,0 0 1,0 0 0,0 0-1,0 0 1,0 0-1,0 0 1,-3-8 3,0 1 0,1 0 0,0-1 0,0 1 1,0-1-1,1 0 0,1 1 0,-1-1 0,1 0 0,1-15 0,9-33-2,-10 55-2,5-26 3,2 1-1,0 0 1,2 1 0,12-27 0,5 15 8,-24 33-3,0 1 0,1 0 0,-1 0 0,1 0-1,-1 1 1,1-1 0,0 1 0,0-1 0,0 1 0,6-4 0,3 0 5,-1-2 0,-7 5 2,0 0 0,0 1-1,0 0 1,0 0 0,1 0 0,-1 0 0,0 1 0,6-2 0,74-17 150,-79 19-143,0 0 0,0 1 0,0 0 0,0 0 0,0 0 1,1 0-1,-1 1 0,0 0 0,0 0 0,0 1 0,0-1 0,0 1 0,-1 0 0,7 3 1,-7-2-3,8 5 127,3 8-47,17 26 0,-25-27 20,-5-9-86,0 2-15,0 1 1,0 0-1,-1-1 1,0 1-1,0 0 1,-1 0-1,0 0 0,0 0 1,-1-1-1,-3 13 1,-51 165 225,55-185-243,0 0 1,-1 0-1,1 0 0,0 0 1,-1 0-1,1 0 1,0 0-1,0 0 0,0 0 1,0 0-1,0 0 1,0 0-1,0 0 0,0 0 1,1 0-1,-1-1 0,0 1 1,1 0-1,0 2 1,0-1 2,-1-2-5,0 1 1,1-1-1,-1 1 0,0-1 1,1 1-1,-1-1 0,0 1 0,1-1 1,-1 1-1,1-1 0,-1 0 1,1 1-1,-1-1 0,1 0 0,-1 1 1,1-1-1,-1 0 0,1 0 0,-1 0 1,1 1-1,-1-1 0,1 0 1,0 0-1,4 0-1,-1 0 0,1 0 0,-1-1 0,0 0 0,1 0-1,-1 0 1,0 0 0,0 0 0,0-1 0,1 0 0,-2 0 0,1 0 0,0 0 0,4-4 0,12-8-45,0-2 0,0 0-1,-2-1 1,23-27 0,-2-10-507,-17 22 233,52-82-1020,-74 113 1337,0 1 1,0-1-1,1 1 1,-1-1-1,0 1 1,0-1-1,1 1 1,-1-1-1,0 1 0,1-1 1,-1 1-1,0 0 1,1-1-1,-1 1 1,0 0-1,1-1 1,-1 1-1,1 0 0,-1-1 1,1 1-1,-1 0 1,1 0-1,-1-1 1,1 1-1,-1 0 1,1 0-1,-1 0 0,1 0 1,0 0-1,-1 0 1,1 0-1,0 0 3,0 1-1,0 0 1,-1-1-1,1 1 1,0 0-1,-1 0 1,1 0 0,0-1-1,-1 1 1,1 0-1,-1 0 1,0 0-1,1 0 1,-1 0-1,1 1 1,8 44 25,-6 7 18,-3-44-26,0-2-9,-1-1 0,2 1 0,-1-1 0,1 1 0,0-1 0,0 0 0,0 1 0,1-1 0,0 0 0,5 10 0,-4-12 1,-1 0 0,1 0 0,-1-1 1,1 1-1,1-1 0,-1 0 0,0 0 0,6 4 1,-1-7 50,-2-2-47,0 0 0,1-1 1,-1 0-1,0 0 1,0-1-1,-1 0 0,1 0 1,-1 0-1,0-1 0,6-6 1,6-7 41,27-42 0,-29 38-27,3-2 44,-1-1 0,-1-1-1,20-46 1,-33 67-59,-2 3 0,-1 1 0,1-1-1,-1 1 1,1-1 0,-1 0-1,0 1 1,0-1 0,0 0-1,0 1 1,0-1 0,0 0 0,0-1-1,0 1 156,-2 7-86,-39 91 87,-24 77-61,49-129-40,7-17-35,-63 214 126,-10 106 142,74-317-286,-15 47 93,16-57-56,-32 85 135,10-36 170,44-77-164,19-18-2061,5-4-7558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00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793 615 9240,'-2'-2'272,"-65"-80"1044,56 71-1217,0-1 0,-1 2-1,0 0 1,0 0 0,-1 1 0,0 0 0,-1 2 0,0-1 0,-24-8 0,-21 0-48,33 12 50,-122 10 52,118 0-18,-110 46 66,115-36-26,1 7-93,1 1 0,-26 33 1,35-32 78,3 7-48,-13 51-1,24-64 22,2-7-99,0-1 1,1 0 0,1 0 0,8 20-1,-2-21 60,4-4-61,-1 0-1,1 0 1,20 4 0,-13-9 46,114-28 28,-105 16-48,22-15-19,48-34 0,-72 37 14,-18 13-36,10-9 4,-1-2 0,0 0 0,-2-1 0,29-47 1,-5-4 55,33-83 0,-65 133-71,19-61 35,-16 43-21,39-136 77,-51 173-85,-4 9-1,-2 0-11,4-3-1,-1 0-1,1 0 1,0 0 0,0 0 0,0 0 0,1 1-1,-1-1 1,1 0 0,-1 1 0,-1 4 0,-24 43 5,-16 31-3,-6 8 2,-1-2-3,2 3-2,34-58 0,-10 33 0,15-31-1,1 1 0,-5 64 0,14-74-11,2-9 6,1 0-1,1 0 1,12 28 0,-17-43 1,1 0 0,-1 0 0,1 0 1,-1-1-1,1 1 0,-1 0 1,1-1-1,-1 1 0,1 0 0,0-1 1,-1 1-1,1-1 0,0 1 1,0-1-1,-1 1 0,2 0 1,8 4-258,1-1 1,-1 0 0,1 0 0,-1-1 0,1 0 0,16 1 0,30 3-8399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01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315 328 8696,'57'-86'149,"-54"81"-42,3-2 61,-5 5 160,-7 3-22,-1-1-253,5 0-25,0 0 0,0 1 0,-1-1 1,1 0-1,0 1 0,0-1 0,0 1 0,0 0 0,0-1 0,0 1 0,0 0 0,0 0 0,-2 2 0,-83 50 420,66-36-272,-1 1 0,2 0 0,-25 30 0,28-30-111,-32 38 441,36-39-432,0-1-26,-18 29 251,28-40-265,1 0 1,-1 0 0,1 1-1,0-1 1,0 1 0,1 0-1,-1-1 1,0 9 0,2-14-31,0 0 0,0 1 0,0-1 0,0 0 0,0 1 0,0-1 0,0 0 0,0 0 0,0 1 0,0-1 0,0 0 0,0 1 0,0-1 0,0 0 0,0 0 0,1 1 0,-1-1 0,0 0 0,0 0 1,0 1-1,0-1 0,1 0 0,-1 0 0,0 0 0,0 1 0,0-1 0,1 0 0,-1 0 0,1 1 0,2 1 11,1 0 0,-1-1 0,1 1 0,0 0 0,0-1 0,-1 0 0,1 0 0,0 0 0,0-1 0,0 1 0,0-1 0,0 0 0,1 0 0,5-1 0,8-1 15,31-8 0,-39 8-31,3-1 11,0-1-1,0-1 1,-1 0-1,0-1 1,17-9 0,-13 6-5,0-2 15,-8 4-12,4-3-2,-1-1 1,0 0 0,0-1-1,-2 0 1,14-20 0,-18 24-3,69-119 60,-73 124-44,0 3-19,-1 0 0,0 0 1,1 0-1,-1 0 1,1 0-1,-1 0 1,0 1-1,1-1 1,-1 0-1,1 0 0,-1 0 1,0 0-1,1 0 1,-1 1-1,1-1 1,-1 0-1,0 0 1,1 1-1,-1-1 0,0 0 1,0 0-1,1 1 1,-1-1-1,0 0 1,0 1-1,1-1 1,-1 0-1,0 1 0,0-1 1,0 1-1,1-1 1,-1 16-1,0-6 5,1 41-2,7 10 1,-6-50-4,1 1-1,0-1 0,7 15 1,-6-19-2,0 0 1,1 0 0,0 0 0,0-1 0,1 0 0,-1 1 0,1-2 0,1 1 0,-1-1-1,13 8 1,0-5-6,91 16-9,-87-23-18,89-19-25,-89 9-28,93-70-42,-92 58 8,147-187-274,-156 188 377,-8 10-4,0 0 0,-1 0 0,7-15 0,-2 3-8,-2-1-1,0 0 1,-1 0 0,-2 0-1,7-40 1,-10 38 28,-3 25 1,0-1 0,0 0 0,1 0 0,-1 0 0,0 0 1,0 0-1,0 0 0,0 0 0,0 1 0,0-1 0,0 0 1,0 0-1,-1 0 0,1 0 0,0 0 0,0 0 1,-1 0-1,1 1 0,-1-1 0,1 0 0,-1-1 0,-7 5 3,6-2-3,-5 0 3,5 0-1,-1 0 1,0 0 0,1 0 0,-1 0 0,1 0 0,0 0-1,-1 1 1,1-1 0,0 1 0,-3 2 0,-70 57 38,64-51-26,0 1-1,0 1 1,1 0 0,1 0-1,0 1 1,-8 15 0,8-14-5,-2 9 45,-32 115 28,39-124-57,0 1 0,1-1 0,-1 18 0,1-7-10,0-4-5,-3 41 70,6-57-75,-1 11 31,0 1-1,2-1 1,-1 1-1,2-1 1,4 19-1,-6-34-61,1 0 1,0 0 0,0 0-1,-1-1 1,1 1-1,0 0 1,0-1-1,0 1 1,0 0-1,0-1 1,0 1-1,0-1 1,0 0-1,0 1 1,0-1-1,0 0 1,0 1-1,0-1 1,0 0 0,0 0-1,0 0 1,2 0-1,1 0-867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0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0 209 9864,'8'2'10,"-1"0"0,1 0 0,0 0 1,-1-1-1,1-1 0,0 1 0,0-1 1,0 0-1,9-2 0,-7 1 2,27-1 105,133-11 165,7-3-42,-58 5 173,-18-1-98,122-25 322,-150 23-498,-50 10-88,-6 2-19,-1 0-1,0-2 1,0 0-1,0-1 1,0 0-1,16-9 1,-31 13-24,1 0-1,-1 0 1,1 0 0,-1 0 0,0 0 0,0-1-1,1 1 1,-1 0 0,0-1 0,0 1-1,0-1 1,-1 1 0,1-1 0,0 1-1,0-1 1,-1 0 0,1 1 0,-1-1-1,0 0 1,1 0 0,-1-3 0,0 5-2,-1-1 0,1 0 0,-1 0 1,1 1-1,-1-1 0,1 0 0,-1 1 1,0-1-1,1 0 0,-1 1 1,0-1-1,1 1 0,-1-1 0,0 1 1,0-1-1,1 1 0,-3-1 0,0-1 8,-3-2 0,4 2-5,0 1 0,0-1 0,0 1 1,0 0-1,0 0 0,0 0 0,-1 0 0,1 0 1,0 1-1,-1-1 0,1 1 0,-3-1 1,-18-2 38,0 1 0,-32 1 0,30 5 73,-104 41 54,104-32-54,-10 14-35,-38 37 0,56-42 22,16-22-107,-54 88 161,50-79-143,0 1 1,0 0-1,1 0 0,0 0 1,1 0-1,0 1 0,0-1 1,-1 16-1,4-23-11,0-1-1,1 1 1,-1 0-1,0 0 0,1-1 1,0 1-1,0-1 1,-1 1-1,2 0 1,-1-1-1,0 1 1,0-1-1,1 0 1,-1 0-1,3 4 0,-2-4 0,5 3 33,0-4-32,0 1 1,0-1 0,0 0 0,0-1-1,1 1 1,-1-1 0,0-1 0,0 1-1,11-4 1,59-15 29,-68 16-41,17-5 13,-1-1-1,-1-1 0,29-17 1,-39 20-8,5-3 4,-2 0 0,1-2 0,-2 1 0,23-21 0,-29 22-4,-2 4 6,0-1 0,-1 0-1,0 0 1,0 0 0,-1-1-1,0 0 1,10-17 0,-9 14 17,-7 10-24,1 1 0,-1 0 0,0 0 0,0 0 0,0 0 0,0 0 0,0 0 0,1 0 0,-1 0 0,0 0 0,0-1 0,0 1 0,0 0 0,1 0-1,-1 0 1,0 0 0,0 0 0,0 0 0,0 0 0,1 0 0,-1 0 0,0 0 0,0 0 0,0 0 0,0 0 0,1 1 0,-1-1 0,0 0 0,0 0 0,0 0 0,0 0 0,1 0 0,-1 0 0,0 0 0,0 0 0,0 0 0,0 1 0,0-1 0,0 0 0,0 0 0,1 0 0,-1 0 0,0 0 0,0 1 0,0-1 0,0 0 0,0 0 0,0 0 0,0 1 0,5 7 7,-4 1 6,1 0-1,-1 1 1,-1 0 0,0 13-1,0-10-10,0 55 36,13 46-1759,-4-53-7040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04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26 297 2336,'-4'-1'257,"-16"0"3734,18-10-2514,4 4-1340,1 0 0,-1 0 0,1 0 0,0 0 0,1 1 0,7-12 0,-6 9-80,0 0 18,1 0 0,0 1 0,0 0 1,0 0-1,1 0 0,0 1 0,15-12 0,-18 15-43,4-2 32,-1 0-1,1 1 0,0 0 1,1 1-1,-1 0 0,1 0 1,16-5-1,-11 5-18,-4 1 17,0 0-1,0 1 0,0 0 0,1 0 0,-1 1 0,18 1 0,-12 0-19,-5-1 25,1 1 0,-1 1 0,1 0 0,-1 1 0,16 3 0,-14-2-24,-6-1 3,0 0 0,0 1 0,0 0 0,-1 0 0,1 0 1,-1 1-1,1 0 0,-1 0 0,9 8 0,-7-5-6,5 7 154,3 12-75,-1 1 1,-1 0 0,-2 1 0,13 40-1,-21-52-94,7 39 89,-10-52-105,1 14 37,0-1-1,-2 20 0,0-32-33,0 0 0,0 0 0,0 0 0,-1 0 1,1-1-1,-1 1 0,0 0 0,-1 0 0,1 0 0,-1 0 0,1-1 0,-1 1 0,0-1 0,-1 1 0,1-1 1,-5 6-1,6-9-10,0 1 0,0-1 0,0 1 0,1-1 0,-1 0 0,0 1 0,0-1 1,0 0-1,0 1 0,0-1 0,0 0 0,0 0 0,0 0 0,0 0 0,0 0 1,0 0-1,0 0 0,0 0 0,0 0 0,0-1 0,0 1 0,1 0 0,-1-1 0,0 1 1,0 0-1,0-1 0,0 1 0,0-1 0,1 0 0,-1 1 0,0-1 0,1 1 1,-1-1-1,0 0 0,1 0 0,-2-1 0,-1-2 1,0 0 1,0 0-1,1-1 0,-1 1 0,1-1 1,-2-5-1,0 0-1,2 5-1,0 1 0,1-1 1,0 0-1,0 1 0,0-1 0,0-8 1,-5-89 7,6 96-7,0-1 0,0 1 0,0-1 0,1 1 0,0-1 1,0 1-1,3-7 0,1-6 1,-1 0-1,-3 12 0,0 1 0,0 0 0,1 0 0,0 0 0,1 0 1,-1 0-1,5-7 0,7-11 8,31-42 0,-29 51 10,12-5-6,37-19 0,-46 32 6,76-9 6,-90 15-23,0 1 0,0 0-1,0 1 1,0-1 0,0 1-1,-1 0 1,1 0 0,0 0 0,0 1-1,-1 0 1,1 0 0,-1 0-1,6 3 1,-4-1-1,3 4 13,-4-1-12,0 0 1,-1 1-1,0 0 0,0 0 1,0 0-1,-1 1 1,-1-1-1,0 1 0,0 0 1,0-1-1,-1 1 1,0 16-1,-5 37 1,-8 1 1,-6-8-3,-3-11-2,2-17 0,6-13 0,13-14 0,0 0 0,0 1 0,0-1 0,0 0 0,0 0 0,0 0 0,-1 1 0,1-1 0,0 0 0,0 0 0,0 0 0,0 0 0,-1 0 0,1 0 0,0 1 0,0-1 0,0 0 0,-1 0 0,1 0 0,0 0 0,0 0 0,-1 0 0,1 0 0,0 0 0,0 0 0,0 0 0,-1 0 1,1 0-1,0 0 0,0 0 0,-1 0 0,1 0 0,0 0 0,0 0 0,0 0 0,-1-1 0,1 1 0,0 0 0,0 0 0,6-19 5,14-22-2,5 4 11,1 1 1,42-46-1,-61 75-14,2-4 6,1 1 1,0 1 0,0-1-1,1 2 1,1-1 0,21-11 0,-31 19-6,6-4 4,1 1 0,0 0 1,0 1-1,0 0 1,0 0-1,1 1 0,-1 0 1,1 0-1,10 1 1,-11 0-2,-3 0 3,0 1-1,1 0 1,-1 0 0,0 1-1,0-1 1,1 2-1,-1-1 1,0 0 0,0 1-1,0 0 1,-1 1-1,12 5 1,-13-6-2,-3-1-2,0-1 0,-1 1 1,1-1-1,0 0 0,0 1 0,-1 0 0,1-1 1,0 1-1,-1-1 0,1 1 0,0 0 0,-1-1 1,1 1-1,0 1 0,3 4 4,0 0 1,-1-1-1,0 1 0,0 0 1,0 0-1,-1 1 1,0-1-1,0 1 0,0-1 1,-1 1-1,0-1 0,0 1 1,-1 0-1,-1 13 1,0 2 11,-1 1 0,-2-1 0,0 0 0,-2 1 0,0-2 0,-1 1 0,-12 23 0,17-43-125,1 1 1,-1-1-1,1 1 1,-1 0-1,1 0 1,0 0 0,0-1-1,0 1 1,0 0-1,1 1 1,-1-1 0,1 0-1,0 0 1,0 4-1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04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42 9240,'0'-28'1528,"0"28"-1473,0-1 1,0 1 0,0 0 0,-1 0-1,1-1 1,0 1 0,-1 0-1,1 0 1,0-1 0,0 1-1,-1 0 1,1 0 0,0 0 0,-1 0-1,1 0 1,0 0 0,-1 0-1,1-1 1,-1 1 0,1 0 0,0 0-1,-1 0 1,1 0 0,0 0-1,-1 1 1,1-1 0,0 0 0,-1 0-1,1 0 1,0 0 0,-1 0-1,1 0 1,0 1 0,-1-1 0,1 0-1,-1 0 1,-5 5 37,-1-1 0,0 1 0,1-1 0,0 2 1,0-1-1,0 1 0,1 0 0,0 0 0,0 0 0,-7 13 0,5-9-72,-1 8 74,-23 95 25,28-86-112,4 3-4,1 1 1,6 32-1,-1-43-9,4-2 2,0 0 1,18 22-1,-15-30-30,-4-6 18,2 0 0,-1-1-1,0 0 1,1-1 0,-1 0 0,1-1 0,-1 0 0,1-1 0,0 0 0,14-2 0,13-6-10,-35 7 14,0 0 1,0-1-1,0 1 0,-1-1 0,1 0 1,0 0-1,-1 0 0,0 0 1,1-1-1,-1 1 0,0-1 1,0 0-1,-1 0 0,4-4 1,-2 3-1,0-7-35,-3 9 41,1-7-3,0 0 1,-1 0-1,0-1 1,-1 1-1,0-1 1,0 1-1,-1-1 1,0 1-1,-3-11 1,2 10 1,-2-10 2,0 0-1,-1 1 1,-2-1 0,0 1-1,-10-19 1,-10-14-3,-5 4 6,-14-13 1,40 54 251,4 5-458,1 1-1,-1-1 0,1 0 0,-1 0 0,1 0 0,0 1 1,0-1-1,-2-4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05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8432,'12'4'25,"-1"1"1,0 0 0,0 1-1,15 9 1,-24-13-17,-1-1 0,1 0 1,0 0-1,-1 1 1,1-1-1,-1 1 0,1-1 1,-1 1-1,0 0 0,0 0 1,0-1-1,0 1 1,0 0-1,1 3 0,2 4 11,2 1-4,-4-7-1,0 1 0,0 0 0,0 0 0,-1 0 0,1 0 0,-1 0 0,0 0 1,1 7-1,18 107 138,3 24 52,-21-133-179,0-1 0,0 0 0,1 0-1,0 0 1,6 13 0,-1-6-3,-5-8 57,5 3 17,-8-9-91,0-1-1,1 0 1,-1 1-1,1-1 1,-1 0 0,0 1-1,1-1 1,-1 0-1,1 0 1,-1 1 0,1-1-1,-1 0 1,1 0-1,-1 0 1,1 1 0,-1-1-1,1 0 1,-1 0-1,1 0 1,-1 0-1,1 0 1,-1 0 0,1 0-1,-1 0 1,1 0-1,-1-1 1,1 1 0,-1 0-1,1 0 1,-1 0-1,1-1 1,-1 1 0,1 0-1,0-1 7,1 0-1,-1 0 1,0 0-1,1 0 1,-1 0-1,0 0 1,0-1-1,0 1 1,0 0-1,0-1 1,1-1-1,15-34 162,-1-1 0,16-63 0,-27 80-82,1 1 0,0 0 0,14-28 0,-17 42-70,5-10 70,0 1-1,1 0 1,19-24 0,-16 24-51,-2 1 89,0 0 0,18-16 0,-16 17-80,-10 11-20,1-1 1,0 1 0,0-1 0,0 1-1,0 0 1,0 0 0,0 0 0,1 0-1,-1 1 1,1-1 0,-1 1 0,1 0-1,0 0 1,-1 0 0,1 1 0,0-1 0,0 1-1,-1 0 1,1 0 0,0 0 0,0 1-1,4 0 1,4 2 23,-1 1 0,0 0 0,0 0 0,-1 1 0,1 0 1,10 8-1,81 43 152,-81-44-167,2-2 0,0-1 0,0-1 0,26 6 1,-33-9-26,1 0 1,-1 2 0,-1-1-1,0 2 1,18 11-1,-13-8-8,3 3 13,-17-11-13,-1 1-1,1-1 1,1 0-1,10 4 1,-14-7-3,0 1 0,0-1 1,0 0-1,0 1 0,-1-1 0,1-1 1,0 1-1,0 0 0,0-1 1,0 1-1,0-1 0,-1 0 0,1 0 1,4-2-1,9-6 13,26-18 1,-40 25-12,-1 1 0,1-1-1,0 0 1,-1 0 0,1 0 0,-1 1 0,0-1 0,0-1 0,1 1 0,-1 0 0,-1 0 0,1 0 0,0 0 0,0-1 0,-1 1 0,0 0 0,1-1 0,-1 1 0,0-1 0,0 1 0,0 0 0,0-1 0,-1 1 0,0-3 0,0-2 2,-1 1 0,0-1 1,0 0-1,-7-11 0,0 5 29,-9-2-10,-33-23 1,33 30-6,-3 3-14,0 1 1,0 1-1,0 0 0,0 2 1,-1 1-1,-23 2 1,32 0-6,0 1 1,-22 7-1,25-6 0,-1 1 1,1 0-1,-13 9 0,15-8 0,1 0-1,0 0 0,0 0 0,-9 10 1,9-5-2,0 0 1,1 0 0,0 0 0,1 1 0,0-1 0,1 1-1,-3 15 1,3-4-6,5 8-1,7 50 0,-1-60-19,5 3 5,23 36 0,-23-47-24,1-5 30,0 0 0,0-1 0,20 7 0,-16-11-38,79-12-21,-90 8 64,1 0 0,-1-1 0,0 1 0,0-1-1,0 0 1,0-1 0,7-3 0,5-3-2,34-14-5,-32 11-23,70-62-15,-85 70 48,-1-1 1,1 1-1,-1-1 0,0 0 1,0 0-1,0 0 1,3-7-1,2-4 0,1 2 2,-4 6-5,-1 0 0,-1 0 0,8-16 0,4-10-46,1 1 0,24-36 1,-39 67 40,0 1 6,-1-1 0,1 0 0,-1 0-1,1 0 1,-1 0 0,0 0 0,0 0 0,0 0 0,0-1 0,1-2 0,9 18-71,-6 1 59,0-1 0,0 1 0,-2 0 0,0 0 1,0 1-1,0 14 0,0-9 7,10 100-173,-10-73 64,1-11 35,5 36-166,-10-64 62,-1-18 141,-3-16 67,5 26-26,-4-39-8,4 28 16,3-40 2,2 20 20,0-1 0,3 1 0,17-47 0,-20 64-11,-4 10 7,1-1-1,0 1 1,0 0 0,1 0-1,-1 0 1,7-8 0,2-2 66,0 1 1,2-1 0,-1 2-1,2 0 1,27-20 0,-39 31-65,-1 1 1,1-1-1,0 0 1,0 1 0,0-1-1,0 1 1,0-1 0,0 1-1,1 0 1,-1 0-1,0 0 1,0 0 0,0 0-1,0 0 1,0 1-1,0-1 1,0 1 0,3 1-1,-2-1 10,0 0-11,0 0 0,-1 0 1,1 1-1,-1-1 0,1 1 1,-1 0-1,0 0 0,0 0 0,0 0 1,0 0-1,0 0 0,0 1 0,0-1 1,-1 0-1,1 1 0,-1 0 1,1-1-1,0 5 0,-1-4-2,3 10 46,0 39-4,-4 79 1,-5-57-54,4-57-5,-1 18-3,-10 51-1,12-84-1,-1-6-1,-3-18 6,8-20 1,8-10 0,9-3 0,-8 28 7,1 1 0,1 1 1,34-44-1,-40 58-3,-5 7 5,0-1 0,0 1 0,0 0 0,1 0 0,6-4 1,3-3 28,0 1 1,1 1 0,0 0-1,1 1 1,30-11 0,-37 16-24,-6 2-6,0 1-1,0-1 1,0 1 0,0-1-1,-1 1 1,1 0 0,0 0-1,0 0 1,0 1 0,0-1-1,0 1 1,2 0 0,15 5 55,33 13 0,-38-10 16,-2 4-46,-1 0 1,23 29 0,-27-25 6,-2 13-20,0 0 0,-2 0 0,0 47 0,-4-73-21,-1 15 6,-1 1 1,-4 20 0,5-36-2,-2 0 1,27-31-1,105-118 47,-118 132-31,1 0 0,19-14 0,1-1 39,-23 21-42,-1 0 0,1 1 1,1 0-1,-1 0 0,1 1 1,0 0-1,0 0 1,15-3-1,-19 8-8,0-1-1,-1 2 1,1-1 0,0 1-1,0 0 1,0 0 0,0 0-1,-1 1 1,1 0 0,-1 0-1,1 0 1,-1 1 0,0 0 0,9 6-1,-6 1 26,-1 8-23,-2-1 0,0 1-1,-1 1 1,-1-1 0,0 0 0,-1 20 0,-1 20-7,-1-8 0,2-17-3,-2-31 7,0-1-82,0 0 0,0 0-1,0 1 1,0-1 0,0 0-1,1 0 1,-1 0 0,0 0-1,1 0 1,-1 0 0,1 0-1,-1 0 1,1 1-1,-1-2 1,1 1 0,0 0-1,-1 0 1,1 0 0,0 0-1,0 0 1,0 0 0,0-1-1,1 2 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06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46 537 10136,'-15'-30'201,"15"30"-194,0 0-1,-1 0 1,1 0-1,0 0 1,-1 0 0,1 0-1,0 0 1,-1 0-1,1 0 1,0 0 0,0 0-1,-1 0 1,1 0-1,0 1 1,-1-1 0,1 0-1,0 0 1,0 0 0,-1 1-1,1-1 1,0 0-1,0 0 1,0 1 0,-1-1-1,1 0 1,0 0-1,0 1 1,0-1 0,0 0-1,0 1 1,-1-1-1,1 0 1,0 1 0,0-1-1,0 0 1,0 1-1,4 17 70,16 17-36,-15-27-34,-3-6-2,-1 1 0,1-1 0,0 1 1,0-1-1,1 0 0,-1 0 0,0 0 1,1 0-1,3 1 0,7 6 6,0-2-1,1 0 1,0 0-1,1-1 1,-1-1-1,1-1 1,20 4-1,27-3-5,3-8 1,-7-4-3,-14-1-2,-19 2 0,-13-5 0,-12 9 0,1 1 0,0-1 0,-1 1 0,1-1 0,-1 0 0,1 1 0,-1-1 0,0 0 0,1 1 0,-1-3 0,0 1 0,-1 1 0,1-1 0,-1 0 0,1 0 0,-1 1 0,0-1 0,0 0 0,-2-3 0,-20-28 0,17 28 0,0 0 0,0 0 0,-11-7 0,12 9 0,-1 1 0,0 0 0,0 0 0,-13-5 0,10 6 0,0-1 0,0 2 0,-16-2 0,11 3 0,1 0 0,-20 2 0,21 0 0,0 1 0,-1 0 0,-11 4 0,11-2 0,1 1 0,-23 13 0,17-6-1,1 1 0,1 1 1,-27 29-1,30-24-11,5 0 9,1 1 1,1 0-1,-6 40 0,12-33-2,28 106 2,-19-112-3,-1-8 3,2-1 1,-1 0 0,20 19-1,-15-24-2,28 2 4,-32-8 1,0-1 0,1 0 0,14-1 0,-9-2 0,0 0 0,18-5 0,-16 2 0,35-13 0,-31 6 0,0-1 0,0 0 1,29-26-1,-32 20 8,-14 13-2,11-14 12,-1-1 0,-1 0 0,23-46 1,-32 56 8,52-97 138,-50 95-84,33-48 642,-35 80-470,1 22-158,-2-2-27,15 59 1,-17-91-65,0 0 1,0 0-1,1-1 1,0 1-1,0 0 1,1-1-1,0 0 1,9 11-1,-12-16-3,0-1 0,-1 0-1,1 0 1,0 1 0,0-1 0,0 0 0,0 0-1,0 0 1,0 0 0,-1 0 0,1 0 0,0 0-1,0 0 1,0 0 0,0 0 0,0-1 0,0 1 0,-1 0-1,1-1 1,0 1 0,1-1 0,1 0 1,40-18 18,121-65 67,-71 39 18,-88 43-94,1 0 0,-1 0 0,1 1 1,0-1-1,-1 1 0,1 1 0,0-1 0,0 1 1,7 0-1,-5 0 0,-3 1 2,0 0 1,0 0 0,0 1-1,0-1 1,0 1 0,0 0 0,0 0-1,-1 1 1,1 0 0,-1 0-1,1 0 1,-1 0 0,0 0 0,0 1-1,-1 0 1,7 7 0,-4-4 10,15 14 10,22 17 0,-35-35-26,20-3 4,-20-2-11,0 0 0,0 0 0,15-7 0,-10 3 1,-1-1-1,15-10 1,28-27 0,-40 29-2,19-22 0,-24 23 0,17-28 0,-20 30 0,-1-1 0,8-22 0,-10 20 0,0-1 0,1-17 0,0-39 0,-9-8 0,-7-5 0,-7 1 0,-3 13 0,17 61 0,0 1 0,0-1 0,-8-11 0,10 18 0,0 1 0,0-1 0,-1 0 0,1 1 0,-1-1 0,1 1 0,-1 0 0,0 0 0,0 0 0,0 0 1,0 0-1,-1 1 0,1 0 0,0-1 0,-7 0 0,-1 3 8,-1 4-3,0 2 0,1 0 0,-12 9 0,21-15-3,1 0 1,0-1-1,0 1 0,0 0 1,0 0-1,0 1 0,1-1 1,-1 0-1,0 0 0,0 0 1,0 3-1,-50 120 42,43-93-17,-5 49-1,4 14-19,10-7-2,9-6-3,-1-35-6,27 87 1,-31-117 1,1 2-1,0 0 0,1 0 0,0-1 0,17 27 0,7 0-15,-28-40 16,1 0 0,-1-1 1,1 1-1,0-1 0,0 0 1,0 0-1,0 0 0,0 0 1,9 3-1,-11-6-33,0 1 1,0-1-1,0 0 0,0 0 1,0 0-1,0 0 0,0 0 1,0-1-1,0 1 0,0-1 1,0 1-1,0-1 0,0 1 1,0-1-1,0 0 0,0 0 1,3-2-1,0 0-938,17-8-6867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07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1 272 8248,'4'0'12,"-1"0"1,1 0-1,-1-1 1,1 0-1,0 1 0,-1-1 1,1-1-1,-1 1 1,0 0-1,4-3 1,33-11 242,79-12 214,-12 12 473,16-4-553,50-22-53,-138 30-136,149-73-1283,-87 35-5530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54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51 713 3864,'0'0'977,"-2"5"-785,-11 30 42,-14 66-1,24-86-188,1 0 1,-1 22-1,3-21-28,-1-10-1,1-1-1,0 1 1,1 0-1,0-1 1,0 1-1,0-1 1,0 1-1,1-1 1,3 8 0,-3-6-3,1-2 6,-1 0 0,1 0-1,-1 0 1,1-1-1,1 1 1,-1-1 0,1 1-1,6 5 1,-4-3-3,-1-2 4,0 0 0,1-1 0,-1 1 0,1-1 0,0 0 0,0-1 0,8 5 0,-5-3-6,-4-3 1,0 1-1,0-1 1,0 0 0,1 0 0,-1 0-1,0-1 1,1 1 0,-1-1 0,1-1 0,-1 1-1,1-1 1,0 0 0,-1 0 0,9-2-1,3-2 30,-1 0 0,0-2-1,24-10 1,-24 9 50,0-1 0,0 0 0,-1-2 0,19-14 0,-25 17-64,-6 4-1,0 1 1,0-1-1,0 0 1,0 0-1,-1-1 1,1 1-1,1-4 1,8-13 234,-2-1-1,-1 0 1,0 0 0,6-25-1,-14 45 185,-3 2-426,1 0-1,0 0 0,0 0 0,0 0 0,0 0 0,0 1 0,0-1 0,0 0 1,1 0-1,-1 1 0,0-1 0,1 1 0,-1 1 0,0-1 7,-1 4-7,0-1-1,1 1 0,-1-1 1,1 1-1,0-1 1,1 1-1,0 0 0,0-1 1,0 1-1,0 0 0,1-1 1,0 1-1,0-1 1,0 1-1,1-1 0,0 1 1,4 7-1,31 37 95,-26-42-54,1-3-41,1-1 0,0 0 0,0-1 1,0 0-1,0-1 0,0 0 0,1-1 0,22-2 0,-25 0-12,39-8 42,-35 4-31,0 0 0,20-10 0,-33 14-14,0 0 1,0 0-1,0-1 1,0 1-1,-1 0 1,1-1-1,-1 1 1,1-1-1,-1 1 1,1-1-1,-1 0 0,0 1 1,0-1-1,1-3 1,3-4 5,14-22 12,-14 15 44,-3-6-35,-2 0 1,-2-26-1,-4 28 56,2 8-48,-2-1-15,0 0 1,0-1 0,-2 2 0,1-1 0,-2 1 0,1 0 0,-12-10 0,-69-62 132,70 72-43,-4 1-32,-40-12-1,59 23-66,0-1 0,0 0 0,0 1-1,1 0 1,-1 0 0,0 0 0,0 0-1,0 1 1,0-1 0,0 1 0,1 0-1,-1 0 1,0 1 0,1-1 0,-7 4-1,5-3-5,4-1-8,0-1 0,0 1 0,-1-1 0,1 1 1,0-1-1,0 1 0,0 0 0,0-1 0,0 1 1,0 0-1,0 0 0,0 0 0,0 0 0,1 0 0,-1 0 1,0 0-1,1 0 0,-2 1 0,1 1 3,1-2-4,-1-1-1,1 1 0,0-1 0,0 1 0,0-1 0,-1 1 1,1 0-1,0-1 0,0 1 0,0-1 0,0 1 1,0-1-1,0 1 0,0 0 0,0-1 0,0 1 1,0-1-1,0 1 0,1-1 0,-1 1 0,0-1 1,0 1-1,0 0 0,1-1 0,-1 1 0,0-1 0,1 1 1,4 3-2,-1-1 1,1 0 0,0-1 0,0 1-1,0-1 1,0 0 0,0 0-1,9 2 1,-8-2-7,-1 0-3,1 0 0,0-1 0,-1 1 0,1-1 0,0 0-1,0-1 1,8 1 0,8-1-2,2 4 2,-12-3-26,1 0 0,0 0 0,23-3 1,282-36-637,-257 21 492,34-7-128,-91 23 295,-1 0 1,1 0 0,-1 1 0,1 0-1,-1 0 1,1 0 0,-1 0 0,0 0-1,1 1 1,-1-1 0,1 1-1,-1 0 1,1 0 0,2 2 0,-4-2 6,0 1 0,0 0 0,-1 0 0,1 1 0,-1-1 0,0 0 0,0 0 0,1 1 0,-1-1 0,-1 0 0,1 1 0,0-1 0,-1 1 0,1-1 0,-1 1 0,0 0 0,1-1 0,-1 1 0,-1-1 0,1 1 0,-1 3 0,-1 9-16,-1 0 0,-6 21 1,5-22 2,-14 51-37,14-47 36,1 0 0,-1 30 0,3-42 18,1 1-1,1 0 0,-1-1 1,1 1-1,0 0 1,1-1-1,-1 1 0,1-1 1,1 0-1,-1 1 1,1-1-1,0 0 0,4 5 1,4 0 2,-3-8 1,-5-5 1,-1 1-1,0 0 1,1-1-1,-1 1 1,0-1-1,0 1 1,0-1-1,0 0 1,0 0 0,0 0-1,1-3 1,2 0 5,-1 0-1,0-1 1,0 0 0,0 0 0,-1 0 0,0 0-1,4-12 1,-4 10 1,1-7 47,-1-6-19,-2 0 0,-1-22 0,-1 32 1,0 1 0,0 0-1,-1 0 1,0 0 0,-1 0 0,0 0 0,-1 0 0,-6-10 0,-14-17 151,23 37-177,0 0 1,1-1-1,-1 1 0,1-1 1,-1 1-1,0 0 0,1-1 1,-1 1-1,0 0 0,0 0 1,1-1-1,-1 1 0,0 0 1,0 0-1,1 0 0,-1 0 1,0 0-1,0 0 0,1 0 1,-1 0-1,0 0 1,1 1-1,-1-1 0,0 0 1,0 0-1,0 1 0,-1 0 7,1 0 1,-1-1-1,0 1 0,1 0 0,-1 0 1,1 1-1,-1-1 0,1 0 0,0 0 0,-2 3 1,1-1 0,0 0 0,0 0 0,1 1 1,-1-1-1,1 1 0,0-1 0,0 1 1,0-1-1,1 1 0,-1 0 0,1-1 1,0 1-1,0 0 0,0 0 0,0-1 0,0 1 1,1 0-1,0-1 0,0 1 0,3 6 1,11 23 12,-5-21 29,-5-7-41,2 2-11,0-1 0,1 0 0,-1-1 1,1 0-1,0 0 0,1 0 0,-1-1 0,1-1 1,12 5-1,28 6 23,9 0-24,-42-11-7,0-1 0,19 0 0,-29-2-2,0 0-1,0 0 0,0-1 1,0 0-1,0 0 0,0-1 0,0 1 1,8-4-1,-12 4 0,0 0 0,0-1 1,0 1-1,-1 0 0,1-1 0,0 1 0,-1-1 1,1 1-1,0-1 0,-1 0 0,0 0 0,2-2 1,4-5-3,3-2 2,-5 5 1,-1 1-1,0-1 1,0 1 0,0-1-1,4-11 1,38-71-9,-44 84 10,1-1-1,-1 1 0,-1-1 1,1 1-1,-1-1 0,0 0 0,1-8 1,2-5-1,10-43 1,5-21 0,-17 68 1,-2 13 2,1 4-1,7 25 0,-7-25-2,7 58 0,-3-4-8,-1 61 1,-4-57-17,1-47 24,-1-2-13,1 0 1,0-1-1,0 1 1,1-1-1,1 1 1,6 17-1,-3-25-20,-2-2 25,7 1-4,1 0 0,-1 0 0,1-1 1,-1 0-1,22 0 0,102 2-27,-95-5 19,-1-1-1,57-12 1,-78 11 12,163-36-109,-148 31 101,3-3-64,125-50-28,-134 48 48,-3-1 6,32-27 0,-44 31 15,0 0-1,-1-1 1,0 0-1,18-24 0,-28 33 30,0-1 0,1 1 0,-1-1-1,0 1 1,-1-1 0,1 1 0,0-1 0,-1 0-1,1 1 1,-1-1 0,0 0 0,0 0-1,0 1 1,0-1 0,-1 0 0,1 1 0,-1-1-1,-1-5 1,1 6 2,1 2 6,0-1 0,0 1 0,0 0 0,0-1 1,0 1-1,0 0 0,0 0 0,0-1 0,-1 1 0,1 0 1,0-1-1,0 1 0,0 0 0,0 0 0,-1 0 0,1-1 1,0 1-1,0 0 0,-1 0 0,1 0 0,0-1 0,0 1 1,-1 0-1,1 0 0,0 0 0,0 0 0,-1 0 0,1 0 1,0-1-1,-1 1 0,1 0 0,-8-2-7,0 1 0,0 0 0,0 0-1,0 0 1,0 1 0,0 0 0,-13 3 0,-3 2-30,-118 50-8,113-40 22,-100 66-3,108-65 16,13-9 8,1-2 2,0 1 0,1 0 0,0 0 1,0 1-1,0-1 0,1 1 0,0 1 0,1-1 1,-1 1-1,-3 9 0,4-3-2,0 1 0,-3 17 0,7-30 3,0 0 0,0 0 0,1 0 0,-1 0 0,0 0 0,1 0 0,-1-1 0,1 1 0,0 0 0,-1 0 0,1 0-1,0-1 1,0 1 0,0 0 0,0-1 0,1 1 0,-1-1 0,0 1 0,1-1 0,2 3 0,-2-3-1,7 2-10,8-5 8,0 0 0,29-8 0,-18 2-3,-1-2 0,0-1-1,27-14 1,-33 14 5,7-5-4,40-34-1,-53 36 7,0-1-1,-1 0 1,13-18 0,-5-1 0,-2-1 1,-1-1 0,17-46-1,-22 44 14,-9 20-19,81-269 150,-78 257-133,10-52 133,3-38 364,-21 118-419,-3 6-2,-43 76 101,-36 89-28,68-136-127,-48 161 7,53-152-33,-7 61 4,11 3-9,11-22-3,-4-68 0,1 0 0,6 16 0,-6-23-1,1 1 1,1-1 0,0-1 0,0 1 0,0-1 0,9 10-1,-13-17 1,0 1-1,0-1 1,0 0 0,0 1-1,0-1 1,1 0-1,-1 0 1,1 0 0,-1 0-1,1 0 1,-1 0-1,1 0 1,-1-1-1,4 2 1,1 0 0,-4-1 0,0 0 0,0-1 0,1 1 0,-1-1 0,0 1 0,0-1 0,0 0 0,0 0 0,1 0 0,1 0 0,17-2-86,0-2 0,36-10 0,-18 4-988,57-13-5586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08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10 301 5024,'-1'-6'-7,"-6"-17"6,6 12 30,1 10 118,0 1-101,0-1 0,0 1 1,0 0-1,-1 0 0,1 0 0,0-1 1,0 1-1,0 0 0,0 0 1,0 0-1,0-1 0,0 1 0,0 0 1,1 0-1,-1 0 0,0-1 0,0 1 1,0 0-1,0 0 0,0 0 0,0-1 1,0 1-1,0 0 0,0 0 1,1 0-1,-1 0 0,0-1 0,0 1 1,0 0-1,0 0 0,0 0 0,1 0 1,-1 0-1,0 0 0,0-1 1,0 1-1,1 0 0,-1 0 0,0 0 1,13 1 398,18 10 107,73 45 618,-94-51-1121,-7-3-24,0-1 1,0 0-1,-1 0 0,1 0 0,0 0 0,0 0 0,1 0 0,-1-1 0,0 0 1,4 1-1,-2-1 15,12 1 34,1 0 0,-1-1 0,0-1-1,26-4 1,-21 2-29,25-4 52,0-1 1,54-18-1,-100 25-91,1 1-1,0-1 0,-1 0 0,1 0 0,-1 0 1,1 1-1,-1-1 0,0-1 0,1 1 0,-1 0 1,0 0-1,0 0 0,0-1 0,0 1 1,0-1-1,0 1 0,1-2 0,2-4 8,16-24 11,-15 17 43,-2-2-44,-2 1 1,0-1 0,-1-20-1,-4 19 51,-1 7-59,1 1-1,-1 1 1,-1-1 0,1 1 0,-2-1 0,-9-9 0,15 17-10,1 0 1,-1 1-1,0-1 0,0 0 1,0 1-1,0-1 1,0 1-1,0-1 0,0 1 1,0-1-1,0 1 1,0 0-1,0-1 1,-2 1-1,-17-4 24,-1 1-1,-1 2 1,-23 0 0,19 5 31,16 0-44,-3 0-8,-1 0 0,1 2 0,0-1 0,0 2 0,0 0 1,1 0-1,0 1 0,-16 15 0,-21 21 11,36-31-18,1 0 1,-11 15 0,16-18-1,1 0 1,0 0-1,-5 15 0,8-18 0,0 0-1,1 0 0,0 1 0,-2 12 1,4-15-1,-1 0 0,1 0 0,1 0 0,-1-1 0,1 1 0,0 0 0,1 5 0,-1-6 0,1 0 0,0 1 0,0-1 0,0 0 0,0 0 0,1 0 0,4 5 0,0-2 0,1 0-1,0-1 1,0 0 0,1 0 0,0-1 0,0 0 0,0-1-1,11 4 1,3-1-5,124 11 2,-113-17-2,46-7 4,-59 3 1,0-1 0,22-7 0,-10-1 0,64-33 1,-77 31 6,-6 4-3,2-2 2,-1 0-1,0-1 1,-1-1-1,24-29 1,4-11 77,-2-1 0,36-70 0,-59 91 34,-15 31-43,-6 6-1,-8 9-36,0 0 0,1 0 0,1 1-1,-11 17 1,9-13-28,3-5 13,1 0-1,1 1 1,0 0-1,0 0 1,-8 26-1,13-32-14,-1 1 6,1-1 0,0 1-1,1 0 1,0 0 0,0-1 0,0 1-1,1 0 1,1 11 0,0-8-6,-1-6-3,1-1 0,-1 1 0,1-1 1,0 1-1,1-1 0,-1 0 0,1 1 1,-1-1-1,1 0 0,1 0 0,4 6 1,-3-3-3,10 11 15,-8-14-14,11 10 1,-13-10-3,-2-3 0,-1 0-1,1-1 0,-1 1 1,1 0-1,-1 0 0,1-1 0,-1 1 1,1-1-1,0 1 0,-1-1 1,1 0-1,0 1 0,0-1 1,-1 0-1,1 0 0,2-1 1,-1 2-182,0-1 0,0-1 1,0 1-1,0 0 0,0-1 1,0 1-1,5-2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08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9504,'0'0'0,"3"19"56,4-1 8,-2-6-56,1-2 8</inkml:trace>
  <inkml:trace contextRef="#ctx0" brushRef="#br0" timeOffset="1">640 0 8608,'4'19'-6,"-3"-11"-15,0 0 0,0-1 0,-1 1 0,0 11 0,-2 34-67,-8 21 71,-34 100 31,4-51 140,5-13 31,33-101-180,-27 110 306,26-103-198,1 0 0,0 1-1,2-1 1,-1 0 0,2 1 0,4 25-1,3-16-1230,1 0-4662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08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0 424 9952,'11'6'49,"-1"0"0,1-1 0,0 0 0,0-1 0,1 0 0,15 3 0,-14-4 1,-5-1-8,0 0 0,0 0 1,0-1-1,0 0 0,0 0 0,9-1 1,9 0 1,55 2 7,-46-4 29,126-19 38,-134 13-3,-1-4-59,-1-1 0,37-26 0,-44 21 72,12-17 20,42-67 0,-21 28-13,45-68 277,-95 140-352,3-4 100,-70 95-95,59-80-62,1 0 1,0 0-1,0 1 0,-5 12 1,0 1-1,-30 64 0,35-70-3,-3 4-2,0 0 1,2 1 0,1 0 0,0 0 0,-4 46 0,5 40-2,5-103 3,0 0-1,0 0 0,1 0 1,0 0-1,0 0 1,0 0-1,0 0 0,1 0 1,0 0-1,5 9 1,-4-7-2,-3-7 2,1 0 0,-1 0 0,0 1-1,0-1 1,0 0 0,0 1 0,0-1-1,1 0 1,-1 0 0,0 1 0,0-1-1,0 0 1,1 0 0,-1 0 0,0 1-1,0-1 1,1 0 0,-1 0 0,0 0-1,1 0 1,-1 1 0,0-1 0,0 0-1,1 0 1,-1 0 0,1 0 0,9 2-2,0 0 0,1-1-1,-1-1 1,0 1 0,1-1 0,19-4 0,52-12-1,-74 15 2,0-1 0,0-1 0,-1 1 0,1-1 0,9-5 0,-1 0 1,36-20 0,-6-5 0,-3-4 0,19-24 24,-58 58-8,3 0 0,-2 7 0,0 4-11,-1 1 0,0 0 0,0 1 0,-1-1 0,3 13 0,5 14 10,-9-29-14,1 0 0,0 0 0,8 12 0,-8-15 0,1 1 0,-1-1 0,1 1 0,0-1-1,6 4 1,-5-4 0,0-1-1,0 1 0,0-1 0,10 3 1,-9-4-151,1 0 1,-1 0 0,1-1 0,-1 0 0,1 0-1,-1-1 1,1 1 0,0-2 0,12-1 0,21-3-7311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09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283 298 7984,'21'-54'130,"-20"52"-35,0-5 16,-1 7-107,0 0-1,0 0 0,1 0 1,-1 1-1,0-1 0,0 0 1,0 0-1,0 0 0,0 0 1,0 0-1,0 0 1,0 0-1,0 0 0,0 0 1,0 0-1,1 0 0,-1 0 1,0 0-1,0 0 0,0 0 1,0 0-1,0 0 0,0 0 1,0 0-1,0 0 1,0 0-1,1 0 0,-1 0 1,0 0-1,0 0 0,0 0 1,0 0-1,0 0 0,0 0 1,0 0-1,0 0 1,0 0-1,0 0 0,1 0 1,-1 0-1,0 0 0,0-1 1,0 1-1,0 0 0,0 0 1,0 0-1,0 0 0,0 0 1,0 0-1,0 0 1,0 0-1,0 0 0,0 0 1,0-1-1,0 1 0,0 0 1,0 0-1,0 0 0,0 0 1,0 0-1,41 111 248,-36-97-239,-2-7 1,0 0 0,1 0 0,-1 0 0,8 10 0,-10-15-6,1 0 0,0-1 0,-1 1 0,1 0 0,0-1 0,0 0 1,0 1-1,0-1 0,0 0 0,0 0 0,0 0 0,1 0 0,-1 0 0,0 0 0,0-1 0,1 1 0,-1-1 0,1 0 0,3 0 0,-5 0-1,0 0 0,0 0 0,0 0 0,0 0 0,0-1-1,0 1 1,0 0 0,0-1 0,0 1 0,0-1 0,0 1-1,0-1 1,0 1 0,-1-1 0,3-1 0,2-2 7,2 0-3,-5 3-3,0 0 0,0 0-1,0 0 1,0 0 0,0-1 0,0 1 0,-1-1 0,1 1-1,-1-1 1,1 0 0,-1 0 0,2-2 0,10-14 47,17-34 0,-24 34 46,-5 2-71,0-1-1,-2 1 1,1-1 0,-5-18 0,-1 13 91,-43-73 48,47 91-149,0 1 0,0-1 0,0 1 0,-1 0 0,1 0 0,-1 0 0,0 0 0,0 0 0,0 1 1,-5-4-1,-3-2 11,-22-16 15,20 18 62,-1 3-77,0 1 0,0 1 1,0 0-1,0 1 1,0 0-1,0 1 0,0 0 1,1 1-1,-19 6 1,-24 13-3,34-9 32,4 3-41,1 1 0,1 1 0,-25 32 0,28-24 2,-23 103 11,35-103-25,7 29-1,-4-47-5,1 1-1,-1-1 1,1 0-1,0 0 1,7 11-1,-5-11 1,0 0 0,0-1 0,1 1 0,9 8 0,-6-8 0,0 0-1,19 11 1,-17-12-1,1-1 0,18 7 0,-18-9 0,0 0 0,18 2 0,24-3 0,-1-8 0,-33 2 1,0-1 1,0-1-1,32-15 1,-34 13 0,105-42 8,-107 43-54,0 0-1,0-1 0,-1-1 0,0 0 0,-1-1 1,15-13-1,-4 2-879,39-26-5449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09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6904,'0'0'16,"1"1"-7,-1-1 0,0 0 1,1 0-1,-1 1 0,1-1 1,-1 0-1,0 1 0,1-1 1,-1 0-1,0 1 0,1-1 1,-1 1-1,0-1 0,1 1 1,-1-1-1,0 1 0,0-1 1,0 0-1,0 1 0,1-1 1,-1 1-1,0-1 0,0 2 1,-6 7 131,4-2-74,-1 0 0,1 0 0,1 0-1,-1 0 1,1 1 0,0-1 0,1 0 0,0 1-1,0 7 1,0-2-50,0-1 59,1 0 0,0 0-1,1 0 1,3 15 0,4 29 216,-9-52-277,5 11 146,-5-14-74,2 1 110,3 4-481,-2-31 2775,-3 17-2463,-3-2-16,-9-16 16,8 16-22,5 3-1348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10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0 518 7800,'12'-1'99,"-1"-1"0,0-1 0,0 0 0,0-1 0,0 0 0,-1 0 1,16-10-1,-16 9-32,9-4-19,0-1 1,-1-1 0,-1-1 0,17-13-1,-31 22-39,7-5 42,0-1 0,-1-1 1,0 0-1,0 0 0,-1-1 1,9-16-1,-8 13-14,66-98 656,-11-6 183,-63 116-845,0-1 1,0 1-1,-1-1 1,1 1-1,-1 0 0,1-1 1,-1 1-1,0-1 1,0 1-1,0-1 0,-1 1 1,1 0-1,0-1 1,-1 1-1,0-1 0,1 1 1,-1 0-1,0 0 0,0-1 1,0 1-1,-1 0 1,1 0-1,-2-2 0,1 1-19,1 1 4,0 1-1,-1-1 1,1 1-1,0 0 1,-1 0-1,1 0 1,-1-1-1,1 1 1,-1 0-1,0 1 1,1-1-1,-1 0 0,0 0 1,0 1-1,0-1 1,1 1-1,-1 0 1,0-1-1,0 1 1,-3 0-1,-30 4 84,34-4-99,0 0 5,-1 1 0,1-1 0,-1 1 0,1 0 0,-1-1 0,1 1 0,0 0 0,-1 0 0,1 0 0,0 0-1,0 0 1,-1 0 0,1 0 0,0 0 0,0 1 0,0-1 0,0 0 0,1 1 0,-1-1 0,0 0 0,1 1 0,-1-1 0,1 1-1,-1-1 1,1 1 0,-1 0 0,1-1 0,0 1 0,0-1 0,0 4 0,0 1-2,1 0 0,-1 0-1,1 0 1,3 12 0,-4-15-1,1 0 0,0 0 0,0-1 0,1 1 0,-1 0 0,0 0 0,4 4 1,1 3 0,16 28 0,4 4-3,4 8 0,-17-24-2,0 1 0,-1 0 0,14 56 0,-22-68 1,-3-11-1,0 0 1,0 0-1,0 0 0,0 0 0,-1 0 1,0 0-1,0 0 0,-1 7 1,0-1-6,0 0 0,-1 0 0,0 0 0,-1-1 1,0 1-1,0-1 0,-1 1 0,-1-1 1,1 0-1,-12 15 0,-23 15-38,27-28 33,-37 36-43,44-42 48,1 1 0,0-1 0,0 1 0,1 0 1,-1 0-1,1 0 0,1 0 0,-1 1 0,-1 6 0,3-9 4,1-1 0,0 1 0,0-1 0,0 1 1,0-1-1,1 1 0,-1-1 0,1 1 0,0-1 1,0 1-1,0-1 0,0 0 0,1 0 0,-1 0 1,1 1-1,0-1 0,0-1 0,4 6 0,0 1 1,-5-6 1,1-1-1,-1 0 1,1 0-1,0 0 1,0 1-1,0-2 1,0 1-1,0 0 1,0 0-1,5 2 1,4 2-4,0 0 1,1 0-1,0-1 1,1-1-1,-1 0 0,1-1 1,-1 0-1,1-1 1,17 1-1,33 0-1400,2-1-5608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11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168 130 7352,'-2'4'13,"1"0"1,0-1-1,-1 1 1,0 0-1,0-1 1,0 1 0,0-1-1,-1 0 1,1 0-1,-5 4 1,-15 20 117,-35 50 85,47-58-55,4-7-96,-1 3-25,1 0-1,0 1 1,1 0 0,1 0 0,0 0 0,-1 19 0,2-17 27,1-5-34,0 0 1,1 1 0,0 0 0,1-1-1,0 1 1,3 15 0,-2-27-29,0 6 33,1 1 0,0-1 0,1 0 0,4 11 0,-6-16-22,0-1 0,1 0 0,-1 1-1,0-1 1,1 0 0,-1 0 0,1 0 0,0 0 0,0 0 0,0 0 0,0 0 0,0-1 0,0 1 0,0-1 0,1 0 0,-1 1 0,0-1-1,1 0 1,-1 0 0,1-1 0,0 1 0,-1 0 0,4 0 0,1-1 12,-1 1 39,1-1 0,0 1-1,-1-2 1,1 1-1,-1-1 1,7-1 0,-4-1 0,-1 0 0,0-1 0,-1 0 0,1 0 0,-1-1 0,1 0 0,-2-1 1,1 1-1,6-8 0,39-30 723,-51 42-602,3 2 0,-4-2-185,0 1 1,0 0-1,1 0 1,-1 0 0,0 0-1,1 0 1,-1 0-1,0 0 1,1 0-1,-1 0 1,0 0-1,1 0 1,-1 0 0,0 0-1,0 0 1,1 0-1,-1 0 1,0 0-1,1 0 1,-1 0 0,0 1-1,0-1 1,1 0-1,-1 0 1,0 0-1,1 0 1,-1 1 0,0-1-1,0 0 1,3 6 24,0-1 1,-1 1-1,0-1 1,2 9-1,8 18 30,3-8-49,7-7-4,6-9-3,13-6-2,17-9 0,-42 4 0,30-11 0,-36 10 0,1 0 0,0-1 1,15-11-1,-17 8 1,1 0 0,-1-1 0,-1-1 1,1 1-1,-2-1 0,1-1 0,11-22 0,-9 9 13,-6 12-7,1-3-1,-1 1 0,0-1 0,-1 0 0,0 0 0,-2-1 0,0 1 1,-1-22-1,-16-85 44,9 99 4,-52-86 20,43 90-19,-4 3-29,0 1 0,-43-24 1,61 38-23,0 0 0,0 0 0,0 1 0,-1-1 0,1 0 0,0 1 1,0-1-1,0 1 0,-3 0 0,-19-1 16,-1 1-1,-47 6 1,50 2 0,-25 21 0,40-24-19,1 1-1,-1 0 1,1 1 0,0-1 0,-7 11 0,9-10 0,-1 0 0,1 1 0,1 0 0,-1 0-1,-2 11 1,4-12-1,0 0 1,1 0-1,0 0 0,0 0 0,1 0 0,0 14 1,1-13 4,1 0 0,0 0 0,0-1 0,0 1 0,1-1 0,0 1 0,6 9 0,34 45-1050,-36-53 575,48 66-6903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11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384 32 8880,'-2'-2'2,"0"-1"-1,-1 1 1,1 0 0,-1-1 0,0 1 0,1 0-1,-1 1 1,0-1 0,0 0 0,0 1 0,0 0-1,-1 0 1,1 0 0,-7-2 0,-1 2 6,0 0 0,0 0 0,-18 1 1,13 2-7,-32 5 1,31-2-1,1 0 0,0 1 0,0 1 0,-28 17-1,28-10 13,0 5-8,2 2-1,-18 31 1,24-31 2,5-10 0,0-2-2,1 0 0,0 1 0,0 0 0,1-1 0,1 1 0,-1 0 1,1 0-1,3 17 0,-1-17 6,1-1 0,-1 0 1,2 0-1,3 9 0,-6-17-5,0 0 1,0 0-1,0 0 0,0 0 1,0 0-1,0 0 0,0 0 1,1 0-1,-1 0 0,0-1 1,0 1-1,1 0 0,-1-1 0,1 1 1,-1-1-1,0 0 0,1 1 1,-1-1-1,2 0 0,22 0 11,-23-1-5,10-2 101,69-38 46,-64 29-40,-10 6-80,5-5 1,-1 1 1,0-1-1,-1-1 0,0 0 0,14-24 1,-15 20 11,61-108 734,-69 122-627,-2-1 70,0 1-47,-2 11-111,-1 11-5,0 0 0,1 1 0,1 30 0,1-36-62,0-6 8,1-1 0,0 0-1,0 1 1,3 14 0,0-5-3,10 41-1,-6-40-6,15 35-1,-21-53-48,0 1 0,0-1-1,-1 0 1,1 1-1,0-1 1,0 0 0,0 0-1,0 0 1,0 1-1,1-1 1,-1 0-1,0 0 1,0-1 0,1 1-1,-1 0 1,1 0-1,-1-1 1,0 1 0,1-1-1,-1 1 1,1-1-1,0 1 1,-1-1 0,1 0-1,2 0 1,-3 0-158,16 2-6776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11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7984,'2'-27'145,"-4"127"318,2-94-431,1 0-1,0 0 1,0 0 0,0-1 0,1 1 0,-1-1 0,2 1-1,-1-1 1,0 0 0,5 7 0,-3-5-2,0 0 3,-1-1 1,2 0 0,-1 0 0,0-1 0,1 1-1,0-1 1,1 0 0,11 8 0,-9-6-10,-3-3-3,0 0 0,0-1 0,0 0 0,1 0 0,-1 0 0,1 0 0,0-1-1,0 0 1,-1 0 0,11 1 0,-10-1-6,7-2 72,0-5-60,0 1 1,0-2 0,0 0-1,-1 0 1,0-1 0,-1-1-1,12-8 1,-16 10-6,-1 0 0,0 0 1,0-1-1,0 1 0,0-1 0,-1-1 0,-1 1 0,1-1 1,-1 1-1,0-1 0,-1 0 0,0-1 0,0 1 0,-1-1 1,0 1-1,0-1 0,-1 0 0,1-9 0,-2 16 112,-1 2-115,1-1 0,0 1 0,-1-1-1,1 1 1,0-1 0,-1 1 0,1 0 0,0-1 0,-1 1 0,1-1 0,-1 1 0,1 0 0,-1-1 0,1 1 0,-1 0 0,1 0 0,-1-1 0,0 1 0,-5 3 29,1 0 0,0 1 0,-1 0 0,1 0 1,1 0-1,-1 0 0,1 1 0,-1 0 1,1 0-1,1 0 0,-5 6 0,4-5-45,-8 9 24,6-8-3,1 0 0,0 0 0,1 0 0,0 0 0,-6 13 0,-50 128 124,25-40-28,4-14-76,-2 88 38,25-119-44,-7 5 59,26-75-25,-3-2-50,0-1-1,-1 0 1,8-12-1,2-6-1474,7-6-5773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12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758 1 7624,'2'1'-55,"4"5"7,-5-5 27,-6 1 2,-18 6 9,-1-1 0,-24 3 0,14-3 57,-58 19 0,-16 21 57,91-36 23,3 4-67,-1 0 1,-12 19-1,26-33-49,0-1-1,1 1 1,-1 0-1,1 0 1,-1 0 0,1 0-1,0 0 1,-1 0-1,1 0 1,0 0-1,-1 0 1,1 0 0,0 2-1,-1 10 32,1 0-1,1 0 1,0 0-1,4 19 1,2-12 86,61 96 52,-49-92-73,5 3-35,1-2 1,55 43-1,-2 3 36,-71-59-41,-6-10-53,-1 0-10,1 0 0,-1 0 0,1-1 0,-1 1 0,1 0 0,-1 0 0,0 0 0,0 0 1,0 0-1,0 0 0,-1 0 0,1 0 0,0 0 0,-1 0 0,1 0 0,-1 0 0,0-1 0,0 1 1,1 0-1,-1 0 0,0-1 0,-1 1 0,1-1 0,0 1 0,0-1 0,-1 1 0,1-1 0,-1 1 1,1-1-1,-1 0 0,1 0 0,-1 0 0,-2 1 0,-102 38 84,-64 5 22,138-38-100,-6 1 37,-9-4-402,-1-2 1,-54-4 0,0-6-5239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54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1 296 10136,'0'22'56,"2"-1"-1,0 1 1,2 0 0,0 0 0,2-1 0,0 0 0,11 25-1,-7-30 10,-8-13-56,-2-3-9,1 0 0,-1 1 0,0-1 1,1 0-1,-1 0 0,0 0 0,1 1 1,-1-1-1,0 0 0,1 0 1,-1 0-1,0 1 0,1-1 0,-1 0 1,1 0-1,-1 0 0,0 0 0,1 0 1,-1 0-1,1 0 0,-1 0 0,0 0 1,1 0-1,-1 0 0,1 0 0,-1 0 1,0-1-1,1 1 0,-1 0 0,1 0 1,6-4-1,0-1 0,0 1-1,0-1 1,0-1 0,10-10 0,-9 9-3,8-8-8,0 0 1,-1 0 0,0-2-1,19-28 1,-9 11-22,88-130-31,-90 119 62,-19 37 3,0 0 0,-1 0 0,0-1 0,0 1 0,-1-1 0,-1 0 0,1 0 0,-1 0 0,-1 0 0,0-12 0,0 20 1,0 1-1,0-1 0,-1 1 0,1-1 0,0 1 0,0-1 1,-1 1-1,1-1 0,-1 1 0,1-1 0,0 1 0,-1 0 1,1-1-1,-1 1 0,1 0 0,-1-1 0,1 1 1,-1 0-1,1 0 0,-1 0 0,1-1 0,-1 1 0,1 0 1,-1 0-1,1 0 0,-1 0 0,0 0 0,1 0 0,-1 0 1,1 0-1,-1 0 0,1 0 0,-1 0 0,1 0 0,-1 1 1,0-1-1,-14 5 12,8-2 8,1 0 0,0 0 0,0 1 1,0 0-1,0 0 0,-9 8 0,9-6-6,1-2-2,1 0 1,0 1-1,0 0 1,0 0-1,1 0 1,-1 0-1,1 0 1,0 1-1,1-1 1,-1 1-1,-1 9 1,1-8-5,0 4 0,0-1 1,1 0 0,0 1 0,1-1-1,0 1 1,0-1 0,2 16 0,-1-12-7,0-7 0,0-1-1,0 1 0,1-1 1,0 1-1,0 0 0,2 7 1,2 3-1,11 43 1,4-11 1,-3-14-3,3 0-5,-20-35 3,0 0 0,0 0-1,0 0 1,0 0 0,0 0 0,0 0 0,0 0-1,0 0 1,0 0 0,0 0 0,0 0 0,0 0 0,0-1-1,1 1 1,-1 0 0,0 0 0,0 0 0,0 0-1,0 0 1,0 0 0,0 0 0,0 0 0,0 0-1,0 0 1,0 0 0,0 0 0,0 0 0,0 0-1,0 0 1,0 0 0,0 0 0,1 0 0,-1 0 0,0 0-1,0 0 1,0 0 0,0-1 0,0 1 0,0 0-1,0 1 1,0-1 0,0 0 0,0 0 0,0 0-1,1 0 1,-1 0 0,0 0 0,0 0 0,0 0-1,0 0 1,0 0 0,0 0 0,0 0 0,0 0 0,0 0-1,0 0 1,0 0 0,0 0 0,0 0 0,0 0-1,1 0 1,-1 0 0,0 0 0,0 1 0,0-1-1,0 0 1,0 0 0,0 0 0,0 0 0,13-13-16,-7 7 6,0 0 0,-1-1 0,1 0-1,-1 0 1,-1 0 0,5-10 0,55-106-1343,-33 55-5087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20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632 8 8432,'-18'-3'7,"12"1"2,0 1 1,0 0-1,0 0 1,-1 1-1,-8 0 1,-89 12 75,79-5 22,-115 66 45,110-52-31,-110 102 47,115-97-80,-63 89 41,78-95-34,8-10-77,0 0-1,1 0 1,0 0 0,1 1-1,0-1 1,1 0 0,2 13-1,-3-22-8,0 1-1,1-1 0,-1 0 0,1 1 0,-1-1 1,1 0-1,-1 0 0,1 0 0,0 1 0,-1-1 0,1 0 1,0 0-1,2 2 0,20 20 47,2 0 0,31 22 0,-27-28 60,135 52 48,-126-62-62,199 2-1190,-99-12-4991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21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151 741 8072,'11'-11'2,"-7"9"9,-1-1 0,0-1 0,0 1 0,-1 0 1,1-1-1,3-7 0,8-16 180,-2 0 1,10-36 0,-14 41-25,-7 18 148,-3-2 56,-3 7-46,4-1-296,-8 4 43,0-1 1,1 2-1,0-1 0,0 1 0,1 0 0,-1 1 0,-10 9 1,-69 64 232,71-61-218,2 5-33,-23 46 1,32-51-28,4 0-16,1 1 0,4 32 0,-4-49-10,0 1 0,1 0-1,-1-1 1,1 1 0,-1-1 0,1 1 0,0-1-1,0 1 1,0-1 0,1 0 0,-1 0-1,1 1 1,-1-1 0,3 3 0,2 1 0,-5-4-1,1-1 1,-1 1-1,1 0 0,0-1 0,0 1 0,0-1 0,-1 1 0,1-1 0,0 0 0,0 0 0,1 0 0,-1 0 1,3 1-1,-1-2 0,0 1 0,0-1 0,0 0 0,0 0 0,0 0 0,0 0 0,0-1 0,6-1 0,44-16 0,-30 6 1,-1-1-1,29-21 1,-44 28 4,0-1 0,-1 1 0,1-1-1,-1-1 1,7-9 0,-2 2 2,-8 11 3,0-1 0,-1 1 0,0-1 0,0 0-1,0 0 1,0 0 0,-1 0 0,0 0 0,2-7 0,1-3 69,-1 5 11,-1-1 0,-1 0 0,0 0 0,1-14 0,-3 23 208,1 5-150,10 30-20,25 51 1,-33-78-128,1-1 0,-1 1 1,1-1-1,0 0 0,1 0 0,-1 0 0,1 0 0,0-1 1,0 1-1,6 2 0,-4-2-2,-6-4 0,-1-1 0,1 1 1,-1-1-1,1 1 0,0-1 0,-1 0 0,1 1 1,0-1-1,0 0 0,-1 1 0,1-1 1,0 0-1,0 0 0,-1 0 0,1 0 0,1 0 1,11 1-7,0-2 1,0 1 0,0-2 0,19-4 0,-13-1-66,85-54-36,-83 45-24,75-81-39,-81 74 85,5-20 29,17-58 0,-30 67 11,10-158-26,-14 124 58,0-5 12,1 13 2,-1 18 0,-2 33 1,0-15 9,-3 20-4,-4 12-2,2 0-2,-9 23 23,-20 73 1,28-88-18,1-1 0,-5 28 0,5-13-5,-12 80 1,13-75-1,3 43-1,1-57-1,1 0-1,9 34 1,-5-36-1,0 0 0,12 24 0,-9-24 0,19 27 0,-18-33-1,0 1 1,1-1 0,23 20-1,-30-30 1,-1-1-1,1 0 1,0 0-1,0 0 1,0 0-1,0 0 1,0-1 0,0 1-1,0-1 1,0-1-1,1 1 1,-1 0-1,6-1 1,-3 1-2,-2-1 2,0 0-1,0-1 1,0 1-1,0-1 1,0 0-1,0 0 1,0 0-1,-1-1 1,1 0-1,0 0 1,-1 0 0,1 0-1,5-4 1,-5 2-2,-1 3 2,-1-1-1,0 0 1,0 0-1,0 0 1,0 0-1,0-1 1,0 1-1,0-1 0,-1 0 1,4-4-1,2-3 1,-1 2 0,-1 0 0,0-1 0,7-12 0,-4 2 0,-2-1 0,-1 0 0,0 0 1,5-32-1,12-119 31,-16 106 34,23-199 323,-29 217 87,-5 52-349,-1 1-106,-14 23 114,2 4-58,2 1 1,-23 70 0,19-10-67,9 79-14,12-145-16,1-14 5,-2-2 4,1-1 1,0 0-1,0 1 0,2-1 1,-1 0-1,2-1 0,-1 1 1,8 11-1,30 34-90,-39-53 88,0-1 1,1 0-1,-1 1 1,1-1-1,0 0 1,-1-1-1,1 1 1,0-1 0,0 0-1,0 0 1,0 0-1,0 0 1,0-1-1,0 1 1,1-1-1,4 0 1,-3 0-6,4 1-14,0-1 0,0 0 1,0 0-1,0-1 0,20-4 0,-28 5 27,3-2-6,0 0-1,0 0 1,0 0-1,0 0 1,0-1-1,-1 0 1,1 0-1,-1 0 1,0-1-1,0 1 1,6-7-1,-4 4 0,0 0-1,0 0 0,-1-1-1,0 1 1,0-1 0,0 0 0,-1 0 0,0-1 0,0 1 0,4-15 0,-4 12 5,-2 5 1,0 0 1,0 1-1,-1-1 1,1-1-1,-1 1 0,0 0 1,0-8-1,1-7 0,11-53-6,-4 25 6,1 2 6,3-2 2,-12 45 7,0 3-7,-1 0 0,0 0 0,1 0 1,-1 0-1,0 0 0,1 1 0,-1-1 0,1 0 0,-1 0 0,0 0 1,1 0-1,-1 0 0,0 1 0,0-1 0,1 0 0,-1 0 0,0 1 1,1-1-1,-1 0 0,0 0 0,0 1 0,1-1 0,-1 0 0,0 1 1,0-1-1,0 0 0,0 1 0,0-1 0,1 0 0,-1 1 0,0-1 1,0 0-1,0 1 0,0 17 5,-1-9 0,2 55 6,1-9-6,2 4-4,-3-42-1,0 6-7,2 0 1,0 0 0,6 23 0,-8-45 3,-1-1 1,0 1-1,1-1 1,-1 0 0,1 1-1,-1-1 1,1 0-1,-1 0 1,1 1-1,-1-1 1,1 0 0,-1 0-1,1 0 1,-1 0-1,1 0 1,-1 1 0,1-1-1,0 0 1,-1 0-1,1 0 1,-1-1 0,1 1-1,-1 0 1,1 0-1,0 0 1,1 0-2,5-2-4,-1 1 0,1-1 1,-1 0-1,1-1 0,-1 1 0,0-1 1,1-1-1,-2 1 0,1-1 1,0 0-1,-1 0 0,6-6 0,-2 3 4,-6 5-2,1-1 0,-1 1 0,0-1 1,0 0-1,0 0 0,-1 0 0,1 0 0,-1-1 1,0 1-1,3-5 0,2-4-2,13-27-1,-15 22-4,3-30 4,-5-15 7,-5 35 1,-7-41 1,8 65 0,1 0 0,-1 0 0,0 1 0,0-1 0,0 0 1,-1 0-1,1 0 0,-1 1 0,1-1 0,-1 1 0,0-1 0,0 1 0,0 0 0,0 0 0,-4-3 0,3 3 2,2 1-1,1 0 0,-1 1 0,0-1 1,0 1-1,0-1 0,0 1 0,0 0 0,0-1 1,0 1-1,-1 0 0,1 0 0,0-1 0,0 1 0,0 0 1,0 0-1,0 0 0,0 1 0,0-1 0,0 0 0,0 0 1,-2 1-1,-1 0 3,-4 0 0,6-1-4,0 0 1,-1 1 0,1-1 0,0 1-1,0-1 1,-1 1 0,1 0 0,0 0-1,0 0 1,0 0 0,0 0 0,0 1-1,0-1 1,-3 3 0,-65 60 30,57-47-24,-13 30 4,19-33-11,2-1 0,-6 20 0,8-23-2,2 1 1,-1 0-1,1 0 1,1 1-1,0-1 1,0 0-1,3 15 1,3-9-19,4-3 12,1-1 1,0 0-1,23 22 0,-13-23-39,137 40-1430,-62-26-5624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22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708 790 8608,'-2'-17'3,"1"13"13,1 1 0,0 0 0,-1 0-1,0 0 1,0 0 0,0 0 0,0 0 0,0 1 0,0-1-1,-1 0 1,-1-3 0,-16-22 117,-23-26-1,24 38 202,-10 0-182,0 1 0,-36-13 0,36 22 128,-118 6 84,117 5-223,-112 48 43,117-39-136,-2 7-15,-39 41 1,53-44-14,-6 28 0,16-42-20,2 0 1,-1 1-1,0-1 1,1 1-1,0-1 1,0 0-1,0 1 1,0-1-1,2 6 1,-1-7-1,0 1 1,0-1-1,0 1 1,1-1-1,-1 0 1,1 1-1,0-1 1,0 0-1,0 0 1,5 4-1,-2-2 1,-1-1-1,1-1 0,0 1 0,0-1 0,1 0 0,10 5 1,-4-3-1,1-1 0,-1 0 0,17 2 0,-4-3 0,33 1 0,-22-5-1,0-1 1,53-12-1,-62 6-4,105-59 5,-108 48 7,12-22 2,32-46 0,-50 57 46,-10 13-22,10-19 41,-2-2 0,17-54 0,26-169 594,-55 239-632,3-65 181,-4-10 26,-3 96-235,1 1 0,-1-1-1,0 1 1,0-1 0,0 1 0,0-1 0,0 1 0,0-1 0,0 1 0,0-1 0,0 1 0,-1-1 0,1 1 0,0-1 0,0 1 0,0-1 0,0 1 0,-1-1 0,1 1 0,0 0 0,-1-1 0,1 1 0,0-1 0,-1 1-1,1 0 1,0-1 0,-1 1 0,1 0 0,-1-1 0,1 1 0,0 0 0,-1 0 0,1-1 0,-1 1 0,1 0 0,-1 0 0,-1 0-1,1 0 0,0 1 0,0-1 1,0 1-1,0 0 0,0-1 0,0 1 0,0 0 0,1-1 0,-1 1 1,0 0-1,0 0 0,0 0 0,1 0 0,-1 0 0,0 0 0,1 0 1,-1 0-1,0 1 0,-55 119 144,42-84-71,-61 196 22,59-177-68,-59 262 8,62-248-27,-55 335-1584,33-181-6391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13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0 196 4848,'0'0'352,"6"1"-179,165 32 1272,-150-30-1404,57 4 157,98 5 17,-135-9-95,202 8 48,-187-9-48,259 12 46,-245-10-52,307 20 59,-299-19 15,320 15 96,-318-16-17,318 16 107,-320-16-99,304 9 112,-308-12-127,276 0 108,-285-1-87,-19 0-133,236-10 375,-256 8-402,27-2 119,102-22 0,-92 11 158,123-47 0,-177 55-290,-7 3-90,1-1 0,-1 1 0,0-1 0,0 0 0,-1 0 0,1 0 0,1-9 0,-6 3 29,-4 1-35,-1 0 0,0 0 0,-1 1 0,-16-15 0,14 16-6,0 0 0,-1 1 1,0 0-1,-1 1 1,1 1-1,-1-1 0,-16-3 1,14 4-5,-63-18 11,19 5-11,7 3-2,12 6 0,0 5-3,40 4 2,-1 0 1,1 0-1,0 1 0,0-1 1,0 0-1,0 0 0,0 1 1,0-1-1,0 0 1,-1 0-1,1 1 0,0-1 1,0 0-1,0 0 0,0 1 1,0-1-1,0 0 1,0 1-1,0-1 0,0 0 1,1 0-1,-1 1 0,0-1 1,0 0-1,0 0 0,0 1 1,0-1-1,0 0 1,0 0-1,1 0 0,-1 1 1,0-1-1,0 0 0,0 0 1,1 0-1,-1 1 0,0-1 1,0 0-1,0 0 1,1 0-1,-1 0 0,8 7-5,0 0-1,1-1 1,0 0-1,0 0 1,0-1-1,1-1 1,12 6-1,-5-3 3,61 24-50,-49-20 40,39 20 1,71 50-8,-116-63 2,-3 1 13,0 2-1,21 30 1,-40-50 6,-1 0 0,1 0-1,0 0 1,-1 0-1,1 0 1,-1 0 0,1 1-1,-1-1 1,1 0-1,-1 0 1,0 0 0,0 1-1,1 0 1,0 5 0,-1-1-1,0 1 1,0-1 0,-1 12 0,0-13 0,0 0 0,-1-1 0,1 1 0,-1 0 0,0-1 0,-1 1 0,1-1 0,-1 1 0,-5 6 0,-1-2 0,0 0 0,0 0 0,0-1 0,-17 11 0,-71 39 0,-132 70-1556,111-63-6224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14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900 20 10400,'-3'-2'224,"-3"-1"-139,1 0 1,-1 1-1,0 0 0,0 0 1,0 0-1,0 1 1,0 0-1,0 0 1,0 0-1,0 1 0,0 0 1,-10 1-1,-49 0 66,33 2 196,-147 44 105,141-31-272,-147 91 57,151-83-129,-122 95 41,129-97-74,6 1-40,1 1-1,-26 40 1,45-63-32,1 0 0,-1 0 0,0 0 0,1 0 0,-1 0-1,1 1 1,-1-1 0,1 0 0,0 0 0,-1 1 0,1-1 0,0 0 0,0 0 0,0 1 0,0 1 0,1 7 3,0 0 0,1 0 1,0-1-1,1 1 0,0-1 1,1 1-1,-1-1 1,11 17-1,-13-25-6,0 1 1,0-1-1,0 0 1,0 1-1,0-1 1,0 0 0,0 0-1,0 0 1,1 0-1,-1 0 1,0 0-1,4 2 1,19 9 0,0-1 0,0-1 1,35 9-1,-55-18-3,0 0 0,0 0 0,0-1 0,0 0 0,0 1 0,7-2 1,72-5-819,83-18 0,-14-4-7300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15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558 614 8248,'1'-2'-1,"-1"1"0,1-1 1,-1 1-1,0-1 0,0 0 0,1 1 1,-1-1-1,0 1 0,-1-1 0,1 1 1,0-1-1,0 1 0,-1-3 0,0 3 1,0 0-1,0 1 1,0-1-1,0 1 1,0-1-1,0 1 1,0 0-1,0-1 1,0 1-1,0 0 1,-1-1-1,1 1 1,0 0 0,0 0-1,0 0 1,0 0-1,0 0 1,0 0-1,-1 1 1,1-1-1,0 0 1,0 1-1,0-1 1,-1 1-1,-9 1 6,-33 12 118,-73 37 65,61-24 309,-74 48 1,80-44 167,-68 56 0,118-87-652,0 1-1,-1-1 0,1 1 1,-1-1-1,1 0 0,0 1 1,-1-1-1,1 1 0,0-1 1,0 0-1,-1 1 0,1-1 1,0 1-1,0-1 0,0 1 1,0-1-1,0 1 0,-1 0 1,1-1-1,0 1 0,0-1 1,0 1-1,0-1 0,0 1 1,1-1-1,-1 1 0,0-1 0,0 1 1,0-1-1,0 1 0,1-1 1,-1 1-1,0-1 0,0 1 1,1-1-1,-1 0 0,0 1 1,1-1-1,-1 1 0,0-1 1,1 0-1,-1 1 0,1-1 1,-1 0-1,0 0 0,1 1 1,-1-1-1,1 0 0,-1 0 1,1 1-1,-1-1 0,1 0 1,-1 0-1,1 0 0,-1 0 1,2 0-1,10-2 64,-1-1-1,1 0 1,0-1-1,-1 0 1,12-6 0,45-28 98,-49 27-68,0-1 0,-1-1 0,28-27 0,-12 10 183,-33 30-280,0 1 0,0 0 0,0 0-1,0-1 1,0 1 0,0 0-1,-1 0 1,1 0 0,0 0 0,-1 0-1,1 0 1,0 0 0,0 2 0,-1-2 2,54 71 126,-51-69-133,0 0 1,1-1-1,-1 1 1,0-1-1,1 1 1,0-1-1,-1 0 0,1-1 1,0 1-1,0-1 1,0 1-1,6 0 1,-3 0-2,5-1 11,-8-1-12,5 0 0,0-1 0,0 0 0,0 0 1,0-1-1,0 0 0,0 0 0,-1-1 0,1-1 0,8-4 1,97-49 3,-90 43-11,80-77-3,-88 70-25,-10 13 19,5-8-5,-1-1 0,-1-1 0,0 1 1,-1-1-1,8-27 0,-8 23-20,1-6-6,10-46 0,-17 64 29,3-12-21,2-30 0,-21 57 31,-11 18 6,-10 24 0,-5 27 0,0 9 0,8-7 0,26-58 0,-8 31 0,13-41 0,0 0 0,0 0 0,1 0 0,0 14 0,1-17 0,0 0 0,0 0 0,0 0 0,0 1 0,1-1 0,3 7 0,-3-9 0,0 1 0,0-1 0,0 0 0,1 0 0,-1 0 0,1 0 0,-1 0 0,6 3 0,-5-4 0,1 1 0,0-1 0,-1 0 0,1 0 0,0-1 0,0 1 0,0-1 0,5 1 0,-3-1 0,0 0 0,0-1 0,1 0 0,-1 0 0,10-1 0,7-4-1,-2 0 1,1-2 0,21-9-1,-21 4-5,93-73-6,-92 62-7,-18 18 15,26-30-11,-2-1 0,30-48 0,-58 83 14,79-131-38,-63 101 29,-2 0 0,-1-1 1,12-40-1,-21 45 9,-6 10 1,1 17 0,-1-1 0,1 1 0,0 0 0,0-1 0,0 1 0,-1 0 0,1-1 0,0 1 0,-1 0 0,1-1 0,0 1 0,-1 0 0,1 0 0,0 0 0,-1-1 0,1 1 0,0 0 0,-1 0 0,1 0 1,0 0-1,-1 0 0,1 0 0,-1 0 0,1 0 0,0-1 0,-1 1 0,1 1 0,-1-1 0,0 0 0,-4 1 1,0 0-1,1 1 1,-1 0 0,0 0-1,0 0 1,1 0 0,-1 1 0,1 0-1,-6 5 1,3-3 0,-10 8 7,-69 85 11,71-73 2,-45 126 19,52-120 7,-8 100 15,18-112-27,-1-13-30,1-1 0,0 1 1,1-1-1,-1 1 0,1-1 0,0 0 0,1 0 1,-1 0-1,8 7 0,-11-11-4,1-1 1,-1 1-1,1-1 1,-1 1-1,1-1 1,0 0-1,-1 1 1,1-1-1,-1 0 1,1 0-1,0 1 1,-1-1-1,1 0 1,0 0-1,-1 0 1,1 0-1,1 0 1,14 2 7,0-2 0,0 0 0,16-3 0,-13-2 11,87-41 6,-85 32-11,71-70 9,-78 65-16,15-33 4,0-11-8,-9 10 1,-7 16-3,-4 13-2,-3 5-2,-6 19 2,0 0 0,0 0 0,0 0 0,0 0 0,0 0 0,0 0 0,0 0 0,0 0 0,0 0 0,0 0-1,0 0 1,0 0 0,-1 0 0,1 0 0,0 0 0,0 1 0,0-1 0,0-1 0,0 1 0,0 0 0,0 0 0,0 0 0,0 0 0,0 0 0,0 0 0,0 0-1,0 0 1,-1 0 0,1 0 0,0 0 0,0 0 0,0 0 0,0 0 0,0 0 0,0 0 0,0 0 0,0 0 0,0 0 0,0 0 0,0 0 0,0 0-1,0 0 1,0 0 0,0-1 0,0 1 0,0 0 0,0 0 0,0 0 0,0 0 0,0 0 0,0 0 0,0 0 0,0 0 0,0 0 0,0 0 0,0 0 0,0 0-1,0 0 1,0-1 0,0 1 0,0 0 0,0 0 0,0 0 0,0 0 0,-11 15-2,-9 29-6,-16 72-3,31-99 5,1-1 0,-2 20 0,3-15 4,0-3 0,1-8-6,1-1 0,0 0 0,1 16 1,0-12-7,1 0 0,4 22 0,-3-33 10,-1 0-1,0 0 0,0 0 0,1-1 1,-1 1-1,1-1 0,0 1 1,-1-1-1,1 1 0,0-1 0,0 0 1,0 0-1,0 0 0,0 0 1,0 0-1,0 0 0,0 0 1,0-1-1,0 1 0,4-1 0,-4 1-4,10-1-57,2-2 33,0-1 1,0-1-1,0 0 1,0-1-1,13-7 1,-1-1-21,29-19-1,-35 18-6,-1-1 1,0-1-1,-2 0 0,0-2 0,-1 0 0,16-23 1,6-10-52,-29 37 64,23-33-141,-30 44 111,1-4 1,-3 29-83,-2 22 33,2-25 56,0 0 0,2-1 0,0 1 0,8 27 0,-10-45 59,1 0 0,-1 0-1,1 0 1,-1 0-1,1 0 1,0 0 0,-1 0-1,1 0 1,0-1-1,-1 1 1,1 0 0,0 0-1,0-1 1,0 1-1,0-1 1,0 1 0,0-1-1,0 1 1,0-1-1,0 1 1,0-1 0,0 0-1,0 0 1,0 1-1,0-1 1,0 0 0,0 0-1,1 0 1,-1 0-1,2-1 1,-1 1 2,0 0 1,0-1-1,0 1 1,-1-1-1,1 1 1,0-1-1,0 0 0,0 0 1,0 0-1,-1 0 1,1 0-1,0 0 0,-1 0 1,1-1-1,2-2 1,-1-1 2,-1 0 1,1 0 0,-1-1 0,0 1-1,0-1 1,0 0 0,-1 0 0,0 0-1,0 1 1,-1-1 0,1 0-1,-1 0 1,-2-11 0,1 5 9,-1 0 1,0 0-1,-1 0 1,0 0-1,-8-16 1,5 19 42,-4 3-26,-1-1 0,1 1 0,-20-8 0,14 10 120,-13 3-34,-29 2 1,56-1-94,1 1 0,0-1 1,0 0-1,0 0 1,0 0-1,0 1 0,0-1 1,0 0-1,0 1 0,0-1 1,0 1-1,0-1 1,-2 2-1,-13 10 80,0 1 0,-25 27 1,29-21 86,-28 95 71,38-109-226,1 0-1,-1 0 1,1 0 0,1 0 0,-1 1-1,1-1 1,-1 0 0,2 0 0,0 7-1,0 2 11,6 29 19,-7-42-47,0 0 0,0-1 0,1 1 0,-1 0 0,0 0 0,0 0 0,1 0 0,-1 0 0,1-1 0,-1 1 0,1 0 0,-1 0 0,1-1 0,-1 1 0,2 0 0,9 10 36,0-1 1,0-1-1,21 13 0,-14-16 50,8-2-53,1-1 1,29 0 0,-31-7 26,103-37 27,-102 28-54,103-86 15,-105 74-49,31-37-1,-1-14-4,-41 55-2,13-31 0,-20 37 0,-1 0 0,5-20 0,-7 21 0,0 0 0,-1-17 0,-1 23 0,-1-1 0,-1 1 0,0-1 0,-2-8 0,1 9 0,0 1 0,-1-1 0,0 0 0,-5-9 0,1 6 0,0-1 0,-13-14 0,13 17 0,-1 1 0,0 0 0,-13-10 0,14 13 0,0 1 0,-1-1 0,1 1 0,-15-5 0,12 6 0,-1 0 0,1 1 1,-1 0-1,0 1 1,0 0-1,-22 1 0,19 4 14,0 3-8,0 2 0,-15 10 0,27-17-4,0 0-1,0 0 1,0 1-1,1-1 1,-1 0-1,0 1 1,1-1-1,0 1 1,0 0-1,0-1 1,0 1-1,0 0 0,0 0 1,0-1-1,1 1 1,0 0-1,-1 0 1,1 0-1,1 4 1,-1-4-1,2 6 6,15 15-1,13 8-3,12 3 2,9 2-3,49 32-4,-83-54-4,1 8 0,27 51 1,-37-52-8,-5 7 6,-1 0 1,-1 36 0,-6-40-7,-5 7 2,-2 0 1,-22 45 0,-8 23-2,40-94 10,0 1-1,1 0 1,-1 0 0,1 0-1,1 0 1,0-1 0,0 1 0,0 0-1,1 0 1,0 0 0,0 0-1,2 7 1,-1-6 0,-2-7 1,0-1 0,1 1 1,-1 0-1,0 0 0,0 0 0,1 0 1,-1 0-1,1 0 0,-1-1 1,1 1-1,-1 0 0,1 0 0,-1-1 1,1 1-1,-1 0 0,1-1 0,1 2 1,7 6-4,2-1 0,-1 1 0,1-2 0,0 1 1,1-2-1,22 10 0,-31-14-3,0-1 1,0 1-1,0 0 1,0 0-1,0-1 1,0 0-1,6 0 1,27-1-390,0-2-1,0-2 1,48-12 0,27-10-7244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17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480 822 6640,'15'-12'325,"21"-20"0,-35 31-267,-1 0-1,1 0 0,-1 0 0,1 0 0,-1 0 0,0 0 1,1 0-1,-1 0 0,0 0 0,0 0 0,0-1 1,0 1-1,0 0 0,0 0 0,0 0 0,0 0 0,0 0 1,-1-2-1,1-2 90,0-4-42,0 5 2,0 0 0,0 0 0,-1 1 0,1-1-1,-1 0 1,-2-6 0,-2-4 168,0 1-1,-13-23 1,9 26 172,-7 0-255,-1 0 1,-18-7-1,18 14 15,-3 4-112,0 2 1,-40 8-1,38-1 100,-91 70 78,98-67-119,-24 25 0,22-20-108,-39 44 167,45-50-148,1 1 0,-13 21 0,23-33-62,0 0 1,-1-1-1,1 1 1,0 0-1,0 0 1,0 0-1,0-1 0,0 1 1,1 0-1,-1 0 1,0 0-1,0-1 1,0 1-1,1 0 1,-1 0-1,0-1 1,1 1-1,-1 0 1,1-1-1,-1 1 1,1 0-1,-1-1 1,1 1-1,-1-1 1,1 1-1,0-1 1,-1 1-1,1-1 1,0 1-1,-1-1 1,1 1-1,0-1 1,0 0-1,1 1 5,3 3 1,-3-2-7,0-1 0,0 1 0,1-1 0,-1 0 0,0 0 0,1 0 0,-1 0 0,1 0 0,-1-1 0,1 1 0,-1-1 0,1 1 0,-1-1 0,5 0 0,26 0 14,34-4 0,-43-1-8,44-20 4,-45 15-10,39-23 0,-40 19 1,39-34-1,-38 27-1,29-36 0,-32 33-1,22-38 0,6-29 0,-13 1 0,-10 4 0,-9-4 0,-5-4 1,-7 55 2,0 5 6,-1-52 0,-3 85-9,-2-12 5,2 12-5,0 1 0,0 0 0,0 0 1,0 0-1,-1 0 0,1-1 0,0 1 0,0 0 1,0 0-1,0 0 0,0 0 0,-1 0 0,1 0 0,0-1 1,0 1-1,0 0 0,-1 0 0,1 0 0,0 0 1,0 0-1,0 0 0,-1 0 0,1 0 0,0 0 1,0 0-1,-1 0 0,1 0 0,0 0 0,0 0 1,0 0-1,-1 0 0,1 0 0,0 0 0,0 0 0,0 0 1,-1 1-1,1-1 0,0 0 0,0 0 0,0 0 1,0 0-1,-1 0 0,1 1 0,0-1 0,0 0 1,0 0-1,0 0 0,0 0 0,-1 1 0,1-1 1,0 0-1,0 0 0,0 0 0,0 1 0,0-1 0,0 0 1,0 0-1,0 0 0,0 1 0,-13 24 3,-2 25 2,0 25-3,7-3-6,2 111 0,5-156 3,1-11-4,1 0 0,4 25 0,19 91-18,-17-110-9,4-2 17,0-1 0,22 27 0,-20-36-44,-2-7 46,-1 1-1,1-2 1,0 1 0,1-2-1,13 2 1,-5-7-59,97-39-27,-92 31 14,-14 5 56,12-5-12,-1-2 0,-1-1 0,40-34 0,-25 15-71,-1-2 1,44-56-1,-70 73 49,-8 18 38,-2-2 4,1 3 20,-1-1 0,1 0 0,0 1 0,0-1 0,-1 1 0,1-1 1,0 0-1,-1 1 0,1-1 0,-1 1 0,1-1 0,0 1 0,-1-1 1,0 1-1,1-1 0,-1 1 0,1 0 0,-1-1 0,0 0 0,-21 2-8,-21 13 8,-10 13 1,39-18 0,1 1 0,-14 13 0,-19 27 0,10 1 0,31-44 0,0 1 0,1 1 0,-4 10 0,6-15 0,1-1 0,0 1 0,1 0 0,-1-1 0,0 1 0,1 0 0,0 0 0,0 4 0,0-6 0,1 0 0,-1-1 0,0 1 0,1 0 0,0-1 0,-1 1 0,1-1 0,0 1 0,0-1 0,-1 1 0,1-1 0,1 1 0,-1-1 0,0 0 0,0 1 0,2 0 0,0 0 0,0 0 0,0 0 0,0 0 0,0-1 0,1 0 0,-1 1 0,0-1 0,1 0 0,3 0 0,1 0 0,-1 0 0,1-1 0,-1 0 0,12-2 0,-4 0 0,0 0 0,16-6 0,-11 1-1,0-2 1,-1 0 0,33-21-1,-48 28 0,1-1 0,0 0-1,-1-1 1,1 1 0,-1-1-1,0 0 1,0 0 0,4-6 0,2-3-1,-2 2 2,1 0-1,7-16 1,-7 13 0,18-45 0,-20 39 0,-7 7 0,0 13 0,0 0 0,0-1 0,-1 1 0,1 0 0,0-1 0,0 1 0,0 0 0,0 0 0,0-1 0,-1 1 0,1 0 0,0-1 0,0 1 0,-1 0 0,1 0 0,0-1 0,0 1 0,-1 0 0,1 0 0,0 0 0,-1 0 0,1-1 0,0 1 0,-1 0 0,1 0 0,0 0 0,-1 0 0,1 0 0,0 0 0,-1 0 0,1 0 0,0 0 0,-1 0 0,1 0 0,0 0 0,-1 0 0,1 0 0,0 0 0,-1 0 0,1 0 0,0 0 0,-1 1 0,1-1 0,0 0 0,0 0 0,-1 0 0,1 1 0,0-1 0,-1 0 0,1 0 0,0 0 0,0 1 0,0-1 0,-1 0 0,1 1 0,0-1 0,0 0 0,0 0 0,-1 1 0,-15 18 0,13-13-1,-1 0 0,1 1 1,0-1-1,1 0 0,0 1 1,0 0-1,0-1 1,1 1-1,0 0 0,-1 12 1,2-8-3,0 1 0,1-1 1,1 1-1,3 17 1,1-17-18,1-6 14,-1 0-1,1 0 1,1 0 0,13 7 0,-20-12 4,-1-1 0,1 1 0,0-1 0,-1 0 0,1 1 0,0-1 0,0 0 0,0 0 0,-1 0 0,1 0 0,0 0 0,0 0 0,0 0 1,-1 0-1,1 0 0,1 0 0,16-3-14,-1 0 1,1-1 0,18-8-1,-16 2-90,7-9 7,0-1 0,-2-1 0,-1-1 0,25-29 0,-38 38 67,-6 7-16,-1 0 0,1-1 0,-1 0 0,6-14 0,0 0-117,-2-1 1,-1 0-1,9-43 0,-14 50 137,2-30-94,-3 36 81,-1 0 22,1 1 0,-1-1-1,-1 0 1,0 0 0,-2-11 0,3 20 19,0 0 0,0-1-1,0 1 1,0 0 0,0 0 0,0 0 0,0-1 0,0 1 0,0 0 0,0 0 0,0-1 0,0 1 0,0 0-1,0 0 1,0 0 0,0-1 0,0 1 0,0 0 0,0 0 0,0 0 0,0 0 0,-1-1 0,1 1-1,0 0 1,0 0 0,0 0 0,0 0 0,0-1 0,-1 1 0,1 0 0,0 0 0,0 0 0,0 0 0,0 0-1,-1 0 1,1 0 0,0-1 0,0 1 0,0 0 0,-1 0 0,1 0 0,0 0 0,0 0 0,-1 0 0,1 0-1,0 0 1,0 0 0,0 0 0,-1 0 0,1 0 0,0 0 0,0 1 0,-1-1 0,-3 8 1,3-8-1,-3 9 1,1 0 1,0 0-1,0-1 1,1 2-1,0-1 1,1 0-1,0 0 1,0 0-1,1 11 1,0-2 1,-1 10 12,6 54-1,-2-59-12,4 44 14,-3-38-12,6 54 0,2-11 1,2-16-3,-11-48-3,1 0 0,0 1 1,0-2-1,0 1 0,9 11 1,-12-18-1,-1-1 1,1 1 0,0-1-1,-1 1 1,1-1 0,-1 1-1,1-1 1,0 0 0,-1 1-1,1-1 1,0 0 0,0 1-1,-1-1 1,1 0 0,0 0-1,0 0 1,-1 0 0,1 1-1,0-1 1,0 0 0,-1-1-1,1 1 1,0 0 0,0 0-1,-1 0 1,1 0 0,0 0-1,0-1 1,0 0 0,18-10-793,-17 9 376,17-13-5463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18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1 238 8248,'167'-4'1115,"-53"-1"-414,58-2-257,-134 4-343,54-8 4,12-5-82,49-18-27,-140 30-13,1-1 1,-1 0-1,0 0 0,-1-1 1,1-1-1,19-14 0,-20 13-5,0-1-66,-1 0 1,0 0-1,-1-1 0,0 0 0,10-12 0,4-4-226,-23 24 202,-6 3 99,0 1-1,1-1 0,-1 1 1,0 0-1,1 0 1,-1 0-1,1 1 1,0-1-1,0 1 1,0 0-1,-4 4 1,6-6 8,-46 40 4,-43 52 13,87-89-6,1 0 0,-1 0-1,1 0 1,0 0 0,0 1 0,0 0 0,-3 6-1,0 3 2,3-10 3,0 0-1,1 0 0,-1 1 0,1-1 1,0 1-1,1 0 0,-1-1 0,1 1 1,0 0-1,0 0 0,0 0 0,1 0 1,0 0-1,0 0 0,1 9 0,-1-13-2,1 0 0,0 0 0,-1 0 0,1 0 0,0 0 0,-1 0 0,1-1 0,0 1 0,0 0 0,0 0 0,0-1-1,0 1 1,0-1 0,0 1 0,0-1 0,0 1 0,0-1 0,0 1 0,0-1 0,0 0 0,0 0 0,0 1 0,0-1 0,0 0 0,1 0-1,-1 0 1,0 0 0,0-1 0,0 1 0,0 0 0,0 0 0,0-1 0,0 1 0,0 0 0,2-2 0,23-10 39,-2-1-1,0-1 1,0-1 0,37-32 0,21-29 235,-82 76-279,0 1 0,0-1-1,0 0 1,-1 0-1,1 0 1,0 0 0,0 0-1,0 0 1,0 0-1,0 0 1,0 0-1,0 0 1,0 0 0,0 1-1,0-1 1,1 0-1,-1 0 1,0 0 0,0 0-1,0 0 1,0 0-1,0 0 1,0 0 0,0 0-1,0 0 1,0 0-1,0 0 1,0 0 0,0 1-1,0-1 1,0 0-1,0 0 1,0 0 0,0 0-1,0 0 1,0 0-1,1 0 1,-1 0 0,0 0-1,0 0 1,0 0-1,0 0 1,0 0 0,0 0-1,0 0 1,0 0-1,0 0 1,0 0 0,0 0-1,1 0 1,-1 0-1,0 0 1,0 0 0,0 0-1,0 0 1,0 0-1,0 0 1,0 0-1,0 0 1,0 0 0,0 0-1,0-1 1,0 1-1,0 0 1,1 0 0,0 3 9,0 1 0,-1-1 0,1 0 0,0 0 0,-1 1 0,0-1 0,0 0 0,0 1 0,0 3 0,-2 25 119,1 123 22,0-117-31,-18 170-1293,4-99-5441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19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880 1 9144,'-5'7'97,"-61"81"58,49-66 28,0 0 0,-38 36 0,-32 35 49,-63 107-3,121-157-114,23-34-93,-35 49 90,-82 91 1,96-119-64,-103 107 39,40-49-1337,53-53-5191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19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9504,'0'0'49,"2"2"-4,27 16 24,-12-9-64,-1 2-1,22 18 1,64 61-8,-81-67-2,32 46 4,14 26 2,49 93 19,-96-156 48,-10-20-32,13 19 33,2-1 0,1-2 0,30 27 0,159 144 719,-193-179-749,25 27 350,55 53 816,-99-97-970,2 4 41,-4-6-40,-3-42-1609,0 0-6647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55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0 6192,'-4'0'-4,"-1"0"1,1 1-1,0-1 0,0 1 1,0 0-1,0 0 0,0 0 1,0 0-1,0 1 0,0-1 1,1 1-1,-1 0 0,1 0 1,-1 1-1,1-1 0,0 1 1,0 0-1,0-1 0,0 1 1,0 1-1,0-1 0,-1 4 1,2 1-17,2-2 17,2-1 0,-1 1 0,0 0 0,1-1 0,0 0 0,1 1 0,-1-1 1,1 0-1,0 0 0,4 5 0,43 52-203,-27-35-321,23 29-2820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22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3878 143 10400,'-8'0'41,"-131"14"310,53-4-230,-170 7 359,14-13-341,186-6-39,-247-16 37,238 13-49,-280-29 39,273 26-47,-295-33 37,295 34-9,-284-22 41,289 24-74,-10-3-22,-192-17 94,23 19-18,200 8-34,-290 34 273,239-24-323,59-7 69,-9-1-38,-104 12 120,17 1 53,131-17-242,5-4-1,7-15-1675,2-4-6684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23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1321 1 9592,'-12'14'31,"0"-1"-1,0 0 1,-2 0 0,1-1 0,-2-1 0,-27 17-1,5-7 91,-45 18 0,-103 34 67,147-59-171,-6 3 58,-188 74 42,185-71-3,-181 78 47,186-81-33,-214 88 373,256-105-494,-1 0 0,0 1 0,1-1 0,-1 1 0,1-1 0,-1 1 0,0-1-1,1 1 1,-1-1 0,1 1 0,-1-1 0,1 1 0,0-1 0,-1 1 0,1 0 0,0-1 0,-1 1-1,1 0 1,0 0 0,0-1 0,-1 1 0,1 0 0,0-1 0,0 1 0,0 0 0,0 0-1,0-1 1,0 1 0,0 0 0,0 0 0,1-1 0,-1 1 0,0 0 0,0 0 0,1 0 0,7 15 18,1-7 96,21 7-34,36 15 1,-36-21 32,173 34 44,-154-35-64,233 38 28,-222-37-88,234 46 20,-237-48 0,209-2-1492,-137-13-6088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25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800 733 6640,'-4'-2'161,"-24"-13"207,-1 1 0,-1 1-1,0 2 1,-32-8 0,46 15-312,8 2 7,0 1-1,-1 0 1,1 0 0,-12 0-1,-109 5 274,100 1-168,-128 42 61,126-32-115,3 4-64,0 1 1,-37 36 0,48-33 29,-2 10-28,-15 41 1,31-69-43,2 0 0,-1 1 0,1-1 0,-1 1 0,1-1 0,1 1 0,-1-1 0,1 1-1,0 0 1,2 9 0,-2-7-2,4-1 27,3-2-25,-1 0 1,1-1-1,1 0 1,12 5-1,-5-6 17,12-4-6,52-10 0,-55 2 33,9-11-28,-2-1 1,37-32 0,-43 26 53,-13 14-46,6-9 7,0-1 0,-1-1 0,-2 0 0,25-52 1,-8 2 297,29-109 0,-42 92-228,3-32 509,-5 26-220,-4 26 823,-18 82-1199,-9 33 129,-19 117 10,28-123-102,-13 262 83,23-219-136,0-50 0,14 37 4,-16-57-11,1-1-1,0 0 1,1 0 0,10 17 0,-11-22-1,0 0 1,0-1 0,0 1-1,1-1 1,-1 0-1,1 0 1,0 0 0,11 6-1,-8-7 0,0 1 1,0-1-1,0-1 0,1 1 0,-1-1 0,13 1 1,-1-3-3,0 0 1,0-1 0,0-1-1,0-1 1,35-10 0,-27 3-38,-15 4 17,2-1 3,1-1-1,-2 0 1,1-1-1,-1-1 1,-1 0-1,1-1 1,12-13 0,-24 21 17,69-76-209,-59 64 100,0-1 0,-1-1 1,-1 0-1,12-28 0,-7-1-136,-15 45 236,0 0-1,0 0 1,1 0-1,-1 0 1,0 0-1,-1 0 1,1 0 0,0-1-1,0 1 1,0 0-1,-1 0 1,1 0-1,0 0 1,-1 0-1,1 0 1,-1 0-1,1 0 1,-1 1-1,1-1 1,-1 0-1,0 0 1,0 0 0,1 1-1,-1-1 1,0 0-1,0 0 1,0 1-1,0-1 1,0 1-1,0-1 1,-1 0-1,-1 0-2,0 0-1,0 0 0,0 1 1,0-1-1,0 0 1,0 1-1,0 0 0,0 0 1,-4 0-1,-2 1 3,6-1 8,0 0 0,0 1 0,0-1 0,0 1 0,0 0 0,0 0 0,0 0 0,0 0 0,1 1 0,-5 1 0,-14 9-9,1 1 1,0 1-1,1 0 1,-17 18-1,25-21 11,6-7 1,0 1-1,1 0 0,0 0 0,-7 12 1,5-8-2,1 0 0,0 0 1,1 0-1,-5 13 0,7-16 1,1-1 0,-1 0 0,1 1 0,0-1 0,1 1 0,0-1 0,-1 1 0,1 0 0,1-1 0,1 10 0,3-8-18,-1-4 15,0-1 1,0 0-1,1-1 1,-1 1-1,1-1 1,-1 0-1,1 0 1,-1 0-1,1-1 1,0 1-1,-1-1 1,1 0 0,0 0-1,-1-1 1,8-1-1,0-1-4,0 0 0,0 0 0,23-11 0,-19 4-11,15-16 1,-1-3-1,52-61 1,-79 87 17,-1-1 0,1 1 0,-1-1 1,1 0-1,2-8 0,0 1 0,11-25 1,-4 7 1,-7 12 0,-5 17 0,-1 0 0,1 0 0,0 0 0,0 0 0,-1 0 0,1-1 0,0 1 0,0 0 0,-1 0 0,1 0 0,0 0 0,0 0 0,-1 0 0,1 0 0,0 0 0,0 0 0,-1 0 0,1 0 0,0 0 0,-1 0 0,1 0 0,0 0 0,0 0 0,-1 0 1,1 1-1,0-1 0,0 0 0,0 0 0,-1 0 0,1 0 0,0 0 0,0 1 0,-1-1 0,1 0 0,0 0 0,0 1 0,-8 5 2,0 1 1,1 0-1,0 1 0,0 0 1,1 0-1,0 0 1,0 1-1,-6 14 0,-5 17 1,13-22-1,1 0 0,-1 27-1,5-31-6,1-6 4,1-1 0,0 0 1,1 0-1,-1 0 0,1 0 0,6 7 1,0-7-20,2-4 11,0 0 0,-1-1 0,1 0 0,16-1 1,-8-3-91,4-5 13,-1 0 0,1-2-1,-1-1 1,0-1 0,27-17 0,-40 20 51,32-28-222,-27 21 121,0 0 0,-1-2 0,-1 1 0,-1-2 0,0 0 0,10-22 0,-19 35 111,3-7-20,-1-1 1,-1 1-1,1-1 1,-2 0-1,0-1 0,-1 1 1,1-15-1,-4 28 44,0 1 1,-1-1-1,1 1 0,-1 0 0,1-1 0,0 1 0,-1 0 0,1 0 0,0 0 0,0 0 1,-2 1-1,-19 29 1,-2 13 0,0 6 0,17-29-1,1 1-1,1 0 1,1 0 0,0 0 0,2 0 0,1 1 0,2 26-1,-1-45 2,0 1-1,1-1 0,-1 0 1,1 1-1,0-1 0,0 0 1,1 0-1,-1 1 0,1-1 1,0 0-1,3 5 1,-3-6-2,5 2-10,-1-4 11,0-1-1,1 1 1,-1-1-1,0-1 1,1 1-1,-1-1 1,10-2-1,1-4-10,89-53 0,10-24-17,-86 61 26,-7 4-9,76-87 1,-84 82 5,5-21 1,14-52 0,-14 12 0,-14 54 4,11-64 1,-12 38 13,-2-67 0,-3 110-10,0 11 24,-2 3-22,0 1 1,0 0-1,1 0 1,-1-1 0,0 1-1,1 1 1,-1-1-1,0 0 1,1 0 0,-1 1-1,1-1 1,0 0-1,-1 1 1,1 0 0,0-1-1,0 1 1,0 0-1,0-1 1,-1 4-1,-1 1-4,-6 6 5,5-6 1,0 0-1,1 0 1,-1 1 0,-4 13 0,-38 113 26,40-113-27,0-1-1,-1 23 1,2-13-3,-8 59 0,7 42-5,6-122 2,1 0-1,0 0 0,0-1 1,0 1-1,1-1 0,1 1 1,-1-1-1,1 0 0,0 0 1,5 8-1,-4-7-1,5 5-10,2-3-144,1 0 1,0-1-1,0-1 0,1 1 1,0-2-1,0 0 0,25 9 1,-20-10-5785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26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8 215 9056,'-1'-2'2,"0"2"0,1-1 1,-1 1-1,1 0 1,-1-1-1,1 1 1,-1-1-1,1 0 1,0 1 0,-1-1-1,1 1 1,0-1-1,-1 1 1,1-1-1,0 0 1,0 1 0,0-1-1,0 0 1,0 1-1,0-1 1,0 0-1,0 1 1,0-1-1,0 0 1,0 1 0,0-1-1,0 0 1,0 1-1,0-1 1,1 1-1,-1-1 1,0 0-1,0 1 1,1-1 0,-1 1-1,1-1 1,-1 1-1,0-1 1,1 1-1,-1-1 1,1 1 0,0-1-1,5-3 48,1-1-1,-1 2 1,1-1-1,0 1 1,0 0-1,1 0 1,9-1-1,-7 0-61,12-3 43,45-13 357,105-17 56,-134 30-144,280-42 688,-291 46-961,41-12 0,-44 10-1117,24-7-6070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26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274 128 8248,'2'-1'0,"2"-2"17,0 1 0,1-1-1,-1 0 1,-1 0 0,1-1-1,0 1 1,-1-1 0,0 0-1,1 0 1,-1 0 0,-1 0-1,1-1 1,-1 1 0,0-1-1,0 1 1,0-1 0,0 0-1,-1 0 1,0 0 0,0 0-1,0 0 1,-1-8 0,0 5 76,0 4 23,-1-5 15,1 8-128,0 1 0,0 0 0,0 0 0,0 0 0,0 0 0,0 0 0,0 0 0,0 0 0,0-1 0,0 1 0,0 0 0,0 0 0,0 0 0,0 0 0,0 0 0,0 0 0,0 0 0,0 0 0,-1-1 0,1 1 0,0 0 0,0 0 0,0 0 0,0 0 0,0 0 0,0 0 0,0 0 0,0 0 0,0 0 0,-1 0 0,1 0 0,0 0 0,0 0 0,0 0 0,0 0 0,0 0 0,0 0 1,0 0-1,-1 0 0,1 0 0,0 0 0,0 0 0,0 0 0,0 0 0,0 0 0,0 0 0,0 0 0,-1 0 0,-5 0 32,0 1 1,1 0 0,-1 0-1,0 1 1,0-1-1,0 1 1,1 1 0,-1-1-1,-7 5 1,-43 28 135,53-32-181,-12 8 76,1 0-1,0 1 1,1 1 0,-22 26-1,23-25-36,4-5 31,0 0 0,1 0-1,-11 17 1,8-10-25,1-2-13,4-6 10,0 0 0,1 0-1,-7 16 1,6-12 16,1 1 0,-5 19 0,9-31-41,0 0-1,0 0 1,0 0-1,0 0 1,0 0-1,0 0 1,0 0-1,1 0 1,-1 0-1,0 0 1,1 0-1,-1 0 1,1 0 0,-1 0-1,1 0 1,-1 0-1,1 0 1,0 0-1,-1-1 1,1 1-1,0 0 1,0 0-1,1 0 1,1 2 9,20 13 16,-8-11 42,13-3-22,55-1 1,-52-3 13,-1-2 0,48-13 0,-59 12-47,-11 4 9,-1-1 1,1 0-1,-1 0 0,0 0 0,13-8 0,-5 3-3,-5 2 6,0-1 1,-1 0 0,1 0 0,-2 0 0,1-1 0,-1-1-1,13-13 1,-17 15 62,2-3 15,-7 19 76,-15 24-81,11-23-88,0-1-1,1 1 0,0 0 1,0 0-1,2 0 0,-1 1 1,-1 18-1,-1 84-1408,5-54-5887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33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77 4128,'-1'-5'41,"1"-1"-1,-1 1 1,0 0 0,-1-1-1,1 1 1,-1 0 0,-4-9-1,5 12 427,0 0-306,0 0 0,-1 0 1,1 0-1,0 0 0,0 1 0,-1-1 1,1 1-1,-8-8 2209,8 11-2339,0 1-1,1-1 1,-1 1 0,1-1 0,-1 1-1,1 0 1,0-1 0,0 1 0,0-1 0,0 1-1,0 0 1,1-1 0,0 3 0,2 18 38,5 73 140,11 89-13,-16-144-88,8 198 40,-10-189-81,-1-15-36,8 199 75,-4-173-78,25 245 160,-23-250-133,-2-87 34,-1 18-82,17-152-758,-18 152 370,13-88-5719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3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20 535 6728,'-7'-51'-4,"-1"-24"96,7 58-55,-2-28 77,5-89 0,0 105-12,8-86 347,0 58-28,-10 57-402,0-1 1,0 1-1,0-1 0,1 0 1,-1 1-1,0-1 0,0 1 0,1-1 1,-1 1-1,1-1 0,-1 1 1,0-1-1,1 1 0,-1-1 0,1 1 1,-1 0-1,1-1 0,-1 1 1,1 0-1,-1-1 0,1 1 0,0 0 1,-1 0-1,1-1 0,-1 1 1,1 0-1,0 0 0,-1 0 1,2 0-1,12 0 7,-14 0 0,9 5 195,5 10-124,0 1 1,21 32-1,-19-21 11,68 152 39,-66-136-86,75 183 23,-75-181-56,-1-4-10,79 171 43,-2-53-15,-75-135-12,-6-11-18,1 3-5,0-1 1,2 0-1,0-1 1,21 13-1,-25-19 8,1 0-1,21 8 1,-33-16-11,0 1-1,0-1 1,0 0-1,0 0 1,1 0-1,-1 0 1,0 0-1,0 0 1,0 0-1,1 0 1,-1 0 0,0-1-1,0 1 1,0 0-1,0-1 1,0 1-1,1-1 1,-1 1-1,0-1 1,0 0-1,0 1 1,0-1-1,-1 0 1,1 0 0,0 1-1,1-3 1,0 2 8,1-7 91,0-12-35,-1-40 1,-5 35 15,-35-144 39,27 131-47,-23-65 0,-35-110 74,45 122-139,18 55-7,1-26-645,4-73-1,5 34-5808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33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5744,'2'1'72,"4"-1"5,-5 1-66,0 0 1,-1 0-1,1 0 1,0 0-1,-1 0 0,1 0 1,-1 0-1,0 0 0,1 0 1,-1 0-1,0 0 0,1 0 1,-1 0-1,0 2 0,1 1 11,10 43 53,-2 2 0,-2-1 1,0 70-1,-4-61-61,1-18 26,16 199 16,-15-184-16,27 215 12,-25-219-32,33 209-746,-18-121-3020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35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707 93 5560,'-69'-42'913,"66"40"-880,-1-1-1,1 1 0,-1-1 1,0 1-1,0 0 1,0 1-1,-1-1 1,1 1-1,0 0 1,0 0-1,-1 0 0,1 0 1,-1 1-1,1 0 1,0 0-1,-1 0 1,-4 1-1,-6 0-8,8-1-6,1 1 1,-1 0-1,1 0 0,-1 1 1,1 0-1,-8 3 0,-115 40 129,115-40-103,1 0-1,0 0 1,-21 14 0,13-7-19,-38 26 13,38-20 57,-4 12-27,-34 52 0,46-53 19,-41 146 39,46-136-11,-19 142 45,26-149-72,16 126 41,-8-128-35,46 117 39,-38-121-25,3-5-69,1 0 0,0-2 0,33 24 0,-25-27 69,117 45 64,-115-52 16,-14-5-103,0 0-33,1-1-1,-1 0 0,1-1 1,0-1-1,-1 0 0,1-2 1,24-2-1,-5-4 103,56-20 0,-66 14 34,103-81 87,-103 69-55,77-124 90,-87 116-76,39-128 91,-47 130-98,-2-139 90,-8 135-90,-37-115 81,28 125-127,6 15-117,-2-3-23,-1 0 0,0 0 0,-1 1 0,0 0 0,-1 1 0,0 0 0,-15-11 0,-140-101 412,107 77-306,-20-21-3,72 61-126,1 1 0,-2 0 0,1 0 1,0 1-1,-1 0 0,0 0 0,0 1 0,0 0 0,-1 0 0,-10-2 1,10 3-7,-10 1 55,-14 7-21,-39 13 0,49-8 14,-84 63 21,87-56-34,-62 87 17,68-81-24,-16 47 0,1 25-31,19-38-6,-5 76-1,15-102-7,0-12 2,0 0 0,1 1-1,1-1 1,1 0-1,1-1 0,8 27 1,35 87-24,-38-109 7,1-1 1,1-1-1,1 1 0,26 34 1,-31-47 11,12 13-52,85 72-18,-82-82 53,-9-6 17,-2-1 5,0-1 0,1 0 0,0 0 1,0-1-1,0-1 0,0 0 0,1-1 0,15 2 1,28-3-5,-41-1 6,0-2 1,20-3 0,-8-3 0,0-1 1,49-23 0,-51 16 13,94-94 11,-97 83 23,77-119 33,-83 115 14,48-138 48,-55 132-22,11-145 52,-21 149-59,-5 5-63,-1 1 0,-19-48 0,25 74-44,1-1-1,-1 0 1,0 1 0,0-1-1,0 1 1,0 0 0,0-1-1,0 1 1,0 0 0,0-1-1,-1 1 1,-1-1 0,-21-15 32,-1 1 0,-52-24 0,44 29 28,-141-21 14,138 30-74,-170 6-1911,94 3-7656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35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0 170 8072,'2'27'300,"1"1"0,2-1 0,13 46 1,-10-43-254,22 112 738,-6-6-498,10 75 242,-10-71-202,-10-38 417,-14-101-583,0-12-44,0 0 0,0 0 1,-1 0-1,-5-21 0,3 16-63,-24-178 842,16 103-617,-19-148 761,24 208-882,0 0 149,1 0 0,-1-47-1,6 78-300,1 0 1,-1 0-1,0-1 0,0 1 1,0 0-1,1 0 0,-1 0 1,0-1-1,0 1 0,1 0 0,-1 0 1,0 0-1,0 0 0,1-1 1,-1 1-1,0 0 0,1 0 0,-1 0 1,0 0-1,1 0 0,-1 0 1,0 0-1,1 0 0,-1 0 1,0 0-1,0 0 0,1 0 0,-1 0 1,0 0-1,1 0 0,-1 0 1,0 0-1,1 1 0,-1-1 0,0 0 1,1 0-1,12 5 7,-12-5 7,1 1-8,0 0 0,0 0 0,-1 0 0,1 1 0,0-1 0,-1 0 0,1 1 0,-1-1 0,1 1 0,-1 0 0,2 2 0,4 5 10,36 45 27,35 47-15,-65-85-28,20 32-1,-18-23-3,40 64-1,57 97-15,-105-176 8,1 4-1,1 0 0,0-1 0,2 0 0,-1-1 0,22 19 0,-25-25 7,-1 0-21,1 0 1,0 0 0,0-1 0,1 1 0,-1-2 0,1 1 0,12 4-1,-19-9 19,0 1-1,0-1 0,-1 0 0,1 0 0,0 0 0,0 0 0,0 0 0,-1-1 0,1 1 0,0 0 0,0 0 0,-1 0 0,1-1 1,0 1-1,0 0 0,-1-1 0,1 1 0,0-1 0,-1 1 0,1 0 0,0-1 0,-1 0 0,1 1 0,-1-1 0,1 1 0,-1-1 0,1 0 1,-1 1-1,0-1 0,1 0 0,-1 1 0,0-1 0,1 0 0,-1 0 0,0 0 0,4-29 1,-4 27-1,1-52 2,-7-97 3,1 54 22,0-52 62,3-43 20,2 73 161,0 93-245,1 15 43,-2 0 1,-2-22-1,1 17-160,0-3-405,-1 0 0,-8-32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55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1 4664,'7'7'1,"-5"-5"7,-2-2-4,0 0-1,0 0 0,0 0 1,1 1-1,-1-1 0,0 0 1,0 0-1,0 0 1,0 1-1,0-1 0,1 0 1,-1 0-1,0 1 1,0-1-1,0 0 0,0 0 1,0 1-1,0-1 0,0 0 1,0 0-1,0 1 1,0-1-1,0 0 0,0 0 1,0 0-1,0 1 1,0-1-1,0 0 0,0 0 1,-1 1-1,1-1 0,0 0 1,0 0-1,0 1 1,0-1-1,0 0 0,0 0 1,-1 0-1,1 0 0,0 1 1,-3-1 7,1 0 0,-1 0 0,1 0 0,-1 1 0,1-1 0,0 1 0,-1 0 0,1 0 1,0 0-1,0 0 0,-1 0 0,-1 2 0,-3 1 17,0 0-1,1 1 1,0 0 0,0 1 0,0-1 0,0 1-1,1 1 1,0-1 0,0 0 0,1 1-1,-5 10 1,6-8 14,1 0-1,-1 0 1,2 0-1,-1 1 1,1-1-1,1 1 1,1 18-1,3-9 30,2 0 0,0-1 0,14 30 0,-17-42-34,-1-1-15,0-1 1,1 1-1,0-1 0,0 0 1,0 1-1,0-1 1,0-1-1,7 7 1,-10-10-19,1 0 1,-1 1-1,0-1 1,1 0 0,-1 0-1,0 0 1,1 0-1,-1 0 1,0 1-1,1-1 1,-1 0-1,0 0 1,1 0-1,-1 0 1,1 0-1,-1 0 1,0 0 0,1 0-1,-1 0 1,0 0-1,1-1 1,-1 1-1,0 0 1,1 0-1,-1 0 1,0 0-1,1 0 1,-1-1-1,0 1 1,1 0 0,0-1 7,8-4 76,0 0 0,-1 0 0,12-10-1,25-18 482,5 7 132,-44 23-518,0 1 0,1 0 0,-1 0-1,0 0 1,1 1 0,-1 0 0,1 0 0,9 1 0,-14 0-161,0 0 1,-1 0 0,1 0 0,0 0-1,0 0 1,0 1 0,0-1 0,0 1-1,-1 0 1,1-1 0,0 1-1,-1 0 1,1 0 0,0 0 0,-1 0-1,1 0 1,-1 0 0,1 1-1,-1-1 1,0 1 0,0-1 0,2 2-1,-1 1 0,-1-1-4,1 0 1,-1 0-1,1 1 0,-1-1 0,0 0 0,-1 1 0,1-1 1,0 6-1,15 57 135,-15-63-180,0 0-1,0 0 1,1-1-1,-1 1 1,1-1-1,0 1 1,0-1-1,0 1 1,0-1-1,0 0 1,0 0-1,0 0 1,1 0-1,-1-1 1,1 1-1,0-1 1,-1 1-1,1-1 1,0 0-1,0 0 1,4 1-1,-1 0-500,25 10-5652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40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 4488,'0'0'512,"-1"3"-399,-1 0-94,-4 11 97,7-12 14,-1-2-122,1 1 1,-1-1-1,0 0 1,0 0-1,0 0 1,1 0 0,-1 1-1,0-1 1,0 0-1,0 0 1,0 1-1,0-1 1,1 0-1,-1 0 1,0 1-1,0-1 1,0 0-1,0 0 1,0 1 0,0-1-1,0 0 1,0 0-1,0 1 1,0-1-1,0 0 1,0 0-1,0 1 1,0-1-1,0 0 1,0 0-1,0 1 1,-1-1-1,1 0 1,0 0 0,0 1-1,0-1 1,0 0-1,0 0 1,0 0-1,-1 1 1,1-1-1,0 0 1,0 0-1,0 0 1,-1 0-1,1 1 1,0-1 0,0 0-1,-1 0 1,1 0-1,0 0 1,0 0-1,-1 0 1,1 0-1,0 0 1,0 0-1,-1 0 1,1 0-1,0 0 1,-1 0-1,0 0 19,-1 0-1,0 0 1,1 0-1,-1 0 1,0 0-1,1-1 1,-1 1-1,0-1 1,1 1-1,-1-1 0,1 0 1,-1 1-1,1-1 1,0 0-1,-1 0 1,1 0-1,0 0 1,-2-2-1,-1 2 157,-5 0 17,5 1 33,-5 0-856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41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5208,'0'0'192,"20"-7"2224,-14 9-2375,-1-1 0,1 1 0,0 0 0,-1 0 1,1 1-1,-1 0 0,0-1 0,1 2 0,7 6 0,0-1-824,20 12-4077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08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33 9952,'0'0'32,"7"-4"-6,21-13 28,-14 12 187,17 2-41,0 0 0,0 2-1,0 1 1,0 2 0,52 9 0,-71-9-138,-1 0-31,-1 0 1,1 0-1,-1 1 0,0 0 1,1 1-1,-1 0 1,9 6-1,-13-7 4,3 2-4,0 0-1,-1 1 1,0 0 0,0 0-1,8 8 1,-13-11-18,-1 0 0,1 0 0,-1 0-1,0 1 1,0-1 0,0 1 0,0-1 0,-1 1 0,1 0 0,-1-1 0,0 1 0,0 0 0,-1 0-1,1 0 1,-1 0 0,0 0 0,0 0 0,0 7 0,-3 72 266,1-83-273,-7 3-4,-2 2-5,8-3 0,1-1 1,-1 1-1,1-1 1,0 1-1,-1 0 1,1 0-1,0 0 1,-3 3-1,-7 8-1,-49 40-30,-18 27-13,71-71 27,0 1-1,1 0 1,1 0-1,-1 1 1,2 0 0,0 0-1,-5 14 1,4-9-2,-2 6-98,5 2 62,1 1 0,1 43 0,5-47-87,0-11 89,0 3 10,1 0 0,0 0 1,1 0-1,1-1 0,0 0 1,12 16-1,25 20-153,-19-22 2,24 33 0,-48-59 190,1 2-6,-1 0 1,0 0-1,0 1 1,1-1-1,-1 0 1,0 0-1,-1 0 1,2 3-1,-2-4 10,0 0 1,0 0-1,0 0 0,0 0 1,0-1-1,0 1 1,0 0-1,-1 0 0,1 0 1,0 0-1,0 0 0,-1-1 1,1 1-1,0 0 0,-1 0 1,1-1-1,-1 1 0,1 0 1,-1-1-1,0 1 1,1 0-1,-1-1 0,0 1 1,1-1-1,-1 1 0,0-1 1,1 1-1,-1-1 0,0 1 1,0-1-1,0 0 1,0 0-1,1 1 0,-1-1 1,-2 0-1,-18 6-5,-1-1 0,-38 5 0,23-6 10,-121 20-31,151-22-19,0-1-1,-1 0 1,1 0-1,-1-1 1,1 1 0,-1-2-1,-10-1 1,2 1-815,-32-4-5357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50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8608,'0'0'96,"0"4"-16,2 1 1,-1-1 0,1 1 1,-1-1-1,1 1 0,1-1 1,-1 0-1,3 4 0,-2-4-29,0-1-1,-1 1 1,0 0-1,0 0 1,0 0-1,0 0 1,-1 0-1,3 7 1,2 12 90,23 101 139,-23-96-264,15 95 233,-19-112-1490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51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6192,'0'0'0,"0"10"0,3-1-56,-2 2 56,6 18-184,6 24 184,0 0-3984</inkml:trace>
  <inkml:trace contextRef="#ctx0" brushRef="#br0" timeOffset="1">368 740 8968,'0'0'0,"10"-9"-144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51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122 245 7264,'4'-1'20,"1"2"-74,10 10 681,-6-4-276,-4-4 1,5 0-20,-9-3-311,0 0-1,0 0 1,0 0 0,0 0 0,-1-1-1,1 1 1,0 0 0,0 0 0,0-1 0,0 1-1,0 0 1,0-1 0,0 1 0,-1-1-1,1 1 1,0-1 0,0 1 0,0-2 0,3 0 29,3-2-13,-1-1 1,1 0-1,-1 0 0,1 0 0,-2 0 1,1-1-1,0 0 0,-1-1 1,-1 1-1,1-1 0,-1 0 0,0 0 1,0 0-1,-1 0 0,0-1 1,3-9-1,-3 8 21,-1-1-1,1 0 1,-2 0 0,1 1-1,-1-1 1,-1 0 0,0 0-1,0-1 1,-1 1 0,0 1 0,-1-1-1,-5-16 1,7 24 69,-4 3-1,0 0-103,-1 0 0,1 1-1,0 0 1,0 0 0,0 0-1,0 0 1,0 1-1,1 0 1,-1-1 0,-3 5-1,-27 30 12,26-29-25,-24 27 68,-61 75 13,39-30-42,48-66-40,4 20 4,3-29-12,-1-1 1,1 0-1,0 0 0,0 1 0,1-1 1,-1 0-1,1 0 0,3 5 1,1-2-1,-1 0-1,1-1 1,0 0 0,1 0 0,0-1 0,-1 0 0,2 0 0,-1 0 0,1-1-1,15 7 1,0-4-5,28 2-12,81 2 0,36-8-17,-123-7-18,201-53-1341,-115 18-5287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52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12552,'0'0'0,"29"-14"-264,-10 21-512,10 12 776,-5 0-976,-12-12 976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54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1106 922 2608,'-10'-10'9,"7"7"3,0 0-1,-1 0 1,1 1-1,-1-1 0,0 1 1,-5-3-1,-77-39 125,67 36-53,-1 1-1,0 1 1,0 1 0,-1 0-1,-27-1 1,28 3 23,-14 0 587,-133 13 230,133-2-469,-145 64 163,143-54-283,-134 86 114,140-81-207,-5 10-68,-39 49-1,60-59 83,3 7-78,-15 56-1,25-84-158,1 0 0,0-1 0,-1 1 0,1-1 0,0 1 0,0 0 0,0-1 0,0 1-1,1 0 1,-1-1 0,1 3 0,3 9 42,0 1-1,1-1 0,0 0 1,14 23-1,-18-35-48,-1-1-1,1 1 0,0 0 1,-1 0-1,1 0 0,0 0 0,-1-1 1,1 1-1,0 0 0,0-1 0,0 1 1,0-1-1,0 1 0,0-1 1,0 1-1,1 0 0,14 4 40,0 0-1,1-1 1,-1 0-1,33 2 1,-46-6-31,0 0-1,0 0 1,0 0 0,0-1-1,0 1 1,-1-1 0,1 1-1,4-2 1,42-16 100,66-33 1,-79 30 41,159-108 76,-155 99-43,155-143 78,-159 135-71,119-172 87,-127 166-80,100-193 79,-104 189-127,-13 26-98,97-206 237,-56 103-102,-50 122-180,-1 0 0,1-1 0,-1 1 0,0 0 0,-1-1-1,1 1 1,-1-1 0,1 1 0,-1-1 0,0 1 0,0-1-1,-1 1 1,1 0 0,-1-5 0,0 5-4,1 3-12,0 0 1,0 0-1,0-1 1,0 1-1,0 0 1,0 0-1,0 0 1,0 0-1,0 0 1,0 0-1,0-1 1,0 1-1,0 0 1,0 0-1,0 0 1,0 0-1,-1 0 1,1 0-1,0 0 1,0 0-1,0-1 1,0 1-1,0 0 1,0 0-1,0 0 1,0 0-1,0 0 1,0 0-1,-1 0 1,1 0-1,0 0 1,0 0-1,0 0 1,0 0-1,0 0 1,0 0-1,0 0 1,-1 0-1,1 0 1,0 0-1,0 0 1,0 0-1,0 0 1,0 0-1,0 0 1,-1 0-1,1 0 1,0 0-1,0 0 1,0 0-1,0 0 1,0 0-1,0 0 1,-7 2 14,1-1-1,-1 1 1,1 1-1,0-1 1,0 1-1,-7 4 1,9-5-8,-11 11 66,-13 21-24,-34 55 0,44-55 11,-61 162 22,67-156-62,4-10-9,-3 12-1,1 0 1,-7 78 0,14-94-6,-1 25 3,2 83 1,14-14 6,-7-104-9,0-9-6,-1 0 0,1 0 1,0-1-1,0 0 0,0 0 1,8 7-1,-1-8 6,-1-4-5,-1-1 0,0 0 1,1 0-1,-1-1 1,0 0-1,1-1 1,-1 0-1,0-1 1,0 0-1,-1 0 0,11-6 1,26-15 4,-29 11 13,-8 6-12,2-2-1,0-1 0,-1 0 0,-1 0-1,1-1 1,-2 0 0,15-23 0,40-86 107,-70 144-76,2 7-30,-4 14-2,-5 13-3,0-1 2,4-8-3,8-33-3,1 1 1,1 0 0,1 17-1,-1-31 1,0 0-1,1 0 1,-1-1-1,0 1 1,1 0 0,0 0-1,0 0 1,0-1-1,0 1 1,0 0-1,0-1 1,1 1-1,1 2 1,3 3 0,-4-4-72,0 0 0,1-1 0,-1 1 0,1-1 0,0 1 0,0-1 0,0 0 0,0 0 0,0-1 0,1 1 0,0-1 0,-1 1 0,1-1 0,0 0 0,0 0 0,0-1 0,0 1 0,0-1 0,1 0 0,-1 0 0,6 0 0,19 1-7768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54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8344,'3'2'88,"30"24"56,-19-14-138,0-1 0,24 15-1,77 30-100,37 2-786,-115-46 189,52 18-3801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55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587 0 5024,'-4'0'-5,"0"1"1,-1-1-1,1 1 1,0 0-1,0 0 0,0 0 1,0 0-1,1 1 1,-1 0-1,0 0 1,1 0-1,-1 0 0,1 0 1,-1 1-1,1-1 1,-5 7-1,-11 5-28,-120 114-233,122-112 255,-19 21-1,-9 21 7,44-57 6,0 1 0,0-1 0,1 0 1,-1 1-1,0-1 0,1 1 1,-1-1-1,1 1 0,0-1 1,-1 1-1,1-1 0,0 1 0,0 0 1,0-1-1,0 1 0,0-1 1,0 3-1,1 4 2,-1 2 3,-1-6 6,1 0-1,0-1 0,0 1 0,1-1 0,-1 1 0,1-1 1,0 1-1,2 5 0,47 133 422,-45-127-399,-3-10 18,0 1 0,-1-1 1,0 1-1,0-1 0,0 1 1,0 9-1,-1 69 388,-4-68-113,-2-5-236,0 1 0,-1-1 0,-1 0 0,-10 12-1,3-12 224,-75 33 134,70-39-87,-6-3-120,-31 0-1,44-5-25,5-1-167,2 0 0,-1-1 0,0 0 0,1 0 0,-7-7 0,8 1 80,4 0-310,0 0-1,0 0 1,1 0-1,3-22 1,3-15-5171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56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1136 0 11032,'-7'29'0,"-8"24"0,-17 28 0,-18 28 1,-16 21 4,-11 14-3,-33 73 21,66-128-6,32-64 3,-5 11 19,-1 0 0,-40 55 0,51-80 4,-3 4 10,-1-1 0,0-1 0,-16 16 0,4-15 116,22-13-160,0-1 0,0 1 0,0-1 0,1 0 0,-1 0 1,0 0-1,0 1 0,0-1 0,0 0 0,0 0 0,0 0 0,0-1 0,0 1 1,0 0-1,0 0 0,0 0 0,0-1 0,0 1 0,1 0 0,-1-1 0,0 1 1,0-1-1,0 1 0,0-1 0,1 1 0,-1-1 0,0 0 0,1 1 0,-1-1 1,0-1-1,0 0 13,-1 0 0,1 0 1,0 0-1,1-1 1,-1 1-1,0 0 0,1-1 1,-1 1-1,1-1 1,0 1-1,0-1 0,0 1 1,0-4-1,6-29 55,-4 28-58,3-18 101,-2-1 1,1-45-1,-3 37-5,2-22-26,2-152 166,-5 206-251,0 0 0,-1 1 1,1-1-1,0 0 0,0 1 0,-1-1 0,1 0 1,-1 1-1,0-1 0,1 1 0,-1-1 0,0 1 1,0-1-1,0 1 0,0-1 0,0 1 1,0 0-1,0 0 0,0-1 0,-1 1 0,1 0 1,-1 0-1,1 0 0,0 1 0,-1-1 0,-2-1 1,3 1-3,-8 1 26,-24 9 4,21-4-29,1 0-1,-20 13 1,15-7-1,-1 2-1,-13 13 1,-40 49 0,68-73-2,-33 41-11,1 1 0,-34 60 1,-14 40-45,69-115-58,-28 122-61,38-119-11,3 129-67,4-132 79,5-4 93,1 0 0,23 42 0,-32-65 64,1 0 0,-1 0 0,0-1 0,1 1 0,-1 0 0,1-1 0,0 1 0,-1-1 0,3 2 0,26 18-92,61 29 1,-62-40-5,138 21-33,-132-28 65,-9-1 42,6 0 18,-1-1-1,0-1 0,33-5 1,-58 4 16,12-1-1,-1-1 0,0 0 1,0-2-1,-1 1 0,27-13 1,-13 2 9,-24 10-2,-2 0-2,-3 3 0,0 1 0,0-1 0,0 1 1,-1-1-1,1 1 0,-1-1 0,1 0 0,-1 1 0,0-1 0,1 0 0,-1 1 1,0-1-1,0 0 0,0 1 0,-1-1 0,1 0 0,0 1 0,0-1 0,-1 0 1,1 1-1,-2-4 0,0-1 21,1 1-240,0 2 0,0-1 0,0 0 1,-1 0-1,-3-6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5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0 917 6728,'66'-34'73,"-65"34"-73,24-13 93,1 2 0,0 1 0,42-11 0,-29 20-13,-36 1-46,-1 0 0,0 0 0,1 0-1,-1 0 1,1 1 0,-1-1 0,1 1 0,-1-1 0,0 1 0,1 0-1,-1 0 1,0 0 0,4 3 0,2 1 32,18 11 55,-18-6 213,-6-7-262,1 2-23,0 0 1,0 1 0,-1 0 0,0-1-1,0 1 1,0 0 0,-1 0-1,0 0 1,0 0 0,0 0 0,-1 1-1,0-1 1,-1 10 0,-23 118 382,-6-29 208,22-79-587,4-13 46,0 0 0,-1 0 0,-8 15 0,-20 31 372,30-54-419,0 0 0,-1 0 0,1-1-1,-1 0 1,0 0 0,-1 0-1,1 0 1,0 0 0,-1-1 0,0 0-1,-6 3 1,9-5-30,0-1 0,0 1-1,1-1 1,-1 0 0,0 0 0,0 0 0,0 0 0,0 0-1,1 0 1,-1 0 0,0 0 0,0-1 0,0 1 0,1-1-1,-1 0 1,0 1 0,0-1 0,1 0 0,-1 0 0,1 0-1,-1 0 1,1 0 0,-3-2 0,3 2-3,-3-8 162,3-4-131,1-1 0,0 0 0,1 0 0,4-22 1,28-101 249,-22 96-275,-2 10 62,48-123 26,-43 123-65,93-132 20,-80 131-40,105-95 16,-108 111-16,-6 8-17,-1 1-1,1 1 1,31-7 0,-48 12-10,0 1 0,0 0 0,0 0 1,0 0-1,0 0 0,0 0 0,0 0 1,-1 0-1,1 0 0,0 0 0,0 0 1,0 1-1,0-1 0,0 0 0,0 1 1,1 0-1,4 2 2,-1 1 0,1 0 0,0 0 0,-1 0 0,0 1 0,0-1 0,0 1 0,-1 1 0,0-1 0,5 8 0,-2 5 11,-3 8-9,-2 1 1,0 30 0,-6-36 2,-10 27 4,-10 3-8,-8-6 1,-6-3-2,25-30-1,7-7 0,0 0 0,0 0-1,1 0 1,0 1 0,-5 6 0,10-12-2,0 0 0,0 0 0,0 0 0,0 0 0,0 0 1,0 0-1,0 0 0,0 0 0,0-1 0,0 1 0,0 0 0,0 0 0,0 0 0,0 0 0,0 0 0,0 0 0,0 0 0,0 0 0,-1 0 0,1 0 0,0 0 0,0 0 0,0-1 0,0 1 0,0 0 0,0 0 0,0 0 0,0 0 0,0 0 1,0 0-1,-1 0 0,1 0 0,0 0 0,0 0 0,0 0 0,0 0 0,0 0 0,0 0 0,0 0 0,5-14 0,14-31-1611,3-5-6442</inkml:trace>
  <inkml:trace contextRef="#ctx0" brushRef="#br0" timeOffset="1">1093 0 8160,'-1'23'5,"-1"0"0,-1-1 0,-1 1 0,-9 28 0,11-45-4,-15 58 26,5-20 30,-24 60 1,-21 54 79,47-124-9,-49 245 503,59-274-634,-1 1 1,1-1 0,0 1 0,1-1 0,-1 1-1,1-1 1,0 0 0,1 0 0,1 6-1,1 0-740,5 19-4843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55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0 6192,'0'0'200,"-13"7"305,-9 6-269,7-4-60,0 0 1,-20 16-1,25-16-144,5-6-10,1 1 0,1-1 0,-1 1 0,0 0 0,1 0 0,-5 8 0,-94 127 268,61-88-220,35-44-58,1 1 1,0 0-1,0 1 1,-4 10-1,9-10 22,2-1-25,0 0 1,1 0-1,0 0 1,1-1-1,-1 1 1,2-1-1,-1 0 1,1 0-1,0-1 1,0 1 0,0-1-1,1 0 1,12 9-1,-7-10 19,-1-4-23,1 0 1,-1-1-1,0 0 0,1 0 1,-1-1-1,0 0 0,0-1 1,1 0-1,12-5 0,21-15-3,-33 15-3,-1 0 0,-1-1 1,1-1-1,-1 0 0,-1 0 0,0 0 1,0-1-1,-1 0 0,0-1 0,8-16 1,5-28 0,-14 36 2,-1 0 1,-1-1 0,-1 1-1,-1-1 1,0 0 0,-2 0-1,-2-28 1,2 48-2,0 0 0,0 0 0,0 0 0,0-1 0,-1 1 0,1 0 0,0 0 1,0 0-1,0-1 0,0 1 0,-1 0 0,1 0 0,0 0 0,0 0 0,0 0 0,-1-1 0,1 1 0,0 0 0,0 0 0,-1 0 0,1 0 0,0 0 0,0 0 0,0 0 0,-1 0 1,1 0-1,0 0 0,0 0 0,-1 0 0,1 0 0,0 0 0,0 0 0,-1 0 0,1 0 0,0 0 0,0 0 0,-1 0 0,1 0 0,0 1 0,0-1 0,-1 0 0,-9 5 8,4-1-2,3-3-1,1 1 0,-1-1 0,1 1-1,0 0 1,0 0 0,0 0 0,0 1 0,0-1-1,0 0 1,-2 4 0,-12 18 37,2 0 1,0 1-1,-19 50 0,27-60-36,4-11-5,0 0 1,1 0-1,-1 1 0,1-1 1,0 1-1,1-1 0,-1 7 1,-1 23 10,6 3-10,-2-33-97,-1 1 1,1-1-1,0 0 0,1 1 1,-1-1-1,1 0 1,0 0-1,0-1 1,0 1-1,5 4 0,12 11-5052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56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303 236 5384,'52'-96'246,"-51"95"-52,-1 14 335,-2 13-135,1-22-345,0-1 0,1 1 0,-1 0 0,1 0 0,0-1 0,0 1 0,0 0 0,1-1 0,-1 1 0,1 0-1,0-1 1,0 1 0,0-1 0,0 1 0,1-1 0,-1 1 0,1-1 0,0 0 0,0 0 0,0 0 0,4 3 0,-4-3-14,1 0 0,0-1 0,0 0 0,1 1 0,-1-1 0,0-1 0,1 1 0,-1 0 0,1-1 0,-1 0 0,1 0 0,0 0 0,0 0 0,-1 0 0,1-1-1,0 0 1,7 0 0,-4 0 16,0-1-1,0-1 0,0 1 1,0-1-1,0 0 0,0-1 0,11-6 1,-13 7-17,-1-1 1,0 0 0,0-1-1,0 1 1,0-1 0,-1 1 0,1-1-1,-1 0 1,5-9 0,-3 7-6,-2 2-8,-1 0-1,1 0 1,-1-1 0,0 1 0,0 0 0,0-1 0,-1 1 0,1-1 0,-1 0-1,0 1 1,0-1 0,-1-5 0,4-17 76,19-95 171,-23 120-208,-2 8 0,-12 32 17,-25 63 7,-4 20 53,9-22-62,-43 114 5,60-165-33,-71 186 15,69-189-27,-124 288 77,132-309-106,-26 47 28,-30 33 81,65-102-54,-6-1 20,8-1-79,-1 0 1,1 0-1,0 0 1,0 0 0,0 0-1,0 0 1,0 1-1,0-1 1,-1 0 0,1 0-1,0 0 1,0 0-1,0 0 1,0 0-1,0 0 1,-1 0 0,1 0-1,0 0 1,0 0-1,0 0 1,0 0-1,0 0 1,-1 0 0,1 0-1,0 0 1,0 0-1,0 0 1,0 0-1,0-1 1,0 1 0,-1 0-1,1 0 1,0 0-1,0 0 1,0 0-1,0 0 1,0 0 0,0 0-1,0-1 1,-1 1-1,1 0 1,0 0-1,0 0 1,0 0 0,0 0-1,0 0 1,0-1-1,8-17 49,17-24-1354,4-3-5290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56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940 68 10040,'0'-2'12,"-1"-1"0,0 1 0,0-1 0,0 1 0,0 0 0,0 0 0,0-1 0,-1 1 1,1 0-1,-1 0 0,1 0 0,-1 1 0,0-1 0,0 0 0,0 0 0,-3-2 0,-1 1 53,0 0 1,0 0-1,0 0 0,-1 1 0,1 0 0,-8-2 0,-6 0 108,0 2 1,0 0-1,-24 0 0,-19 6-134,37 0 48,-11 7-29,-44 19 0,61-18 3,6 0-43,1 1 0,0 0 0,1 1-1,-13 17 1,16-10 37,2 8-16,-4 50 1,12-57 0,5 4-13,18 48 0,-14-57 7,69 62 32,-41-43-34,-29-27-24,-1-1 0,1 2 0,-2-1 0,0 1 0,0 0 0,9 18 0,-16-26-7,1-1 1,-1 0-1,0 0 0,0 0 0,0 0 0,0 1 0,0-1 0,0 0 0,0 0 1,-1 0-1,1 1 0,0-1 0,-1 0 0,1 0 0,0 0 0,-1 0 1,0 0-1,1 0 0,-1 0 0,-1 2 0,0 1 2,-1 3-1,2-5-1,0 1-1,0-1 1,0 0 0,-1 0-1,1 0 1,-1 0 0,1 0-1,-1 0 1,0 0 0,1 0-1,-1-1 1,-3 3 0,-58 42 8,47-38-2,-29 5-1,34-11-5,-1 0 0,-20 0 0,-32-7 4,-9-10-3,-4-6-2,0 2 0,63 15-208,0 0 0,0-1 0,1 0 0,0-1 1,0-1-1,-12-8 0,-15-10-7065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57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500 1 7176,'-3'22'-5,"2"-18"1,1 0 0,-1 1 1,0-1-1,0 0 0,0 0 1,-4 8-1,-47 107-39,40-93-29,-18 28-1,14-27 52,1 1 10,4-9 1,-24 35 0,-24 23 0,-53 75 164,108-145-141,-6 8 62,-1 0 1,0-1-1,-19 19 1,-8-2-900,-2 2-3396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57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0 176 7088,'16'-6'0,"7"-4"1,1 2 1,-1 0 0,41-7 0,-36 10 0,349-46 177,-336 46-38,353-43 762,-321 43-623,-72 5-269,-1 0 0,1 0-1,0 0 1,0 0 0,-1 0 0,1 0 0,0 0 0,-1 1 0,1-1 0,0 0 0,-1 0 0,1 1-1,0-1 1,-1 0 0,1 1 0,-1-1 0,1 1 0,-1-1 0,1 1 0,-1-1 0,1 1 0,-1-1 0,1 1-1,-1 0 1,0-1 0,1 1 0,-1-1 0,0 1 0,1 0 0,-1 0 0,0 1-5,1-1 0,-1 0 1,0 1-1,0-1 1,0 1-1,0-1 0,0 0 1,-1 1-1,1-1 0,0 1 1,-1-1-1,1 0 1,-1 1-1,1-1 0,-2 2 1,-13 17 24,-1 0-1,-1-1 1,-1-1 0,-35 27 0,42-36-29,-10 8 23,-1-2 0,-24 14 0,4-2 13,38-24-11,-3 4 7,8-6-29,0-1 0,-1 1 0,1 0 0,0-1 0,-1 1 0,1 0 1,0-1-1,0 1 0,0-1 0,-1 1 0,1-1 0,0 0 0,0 1 0,0-1 0,0 0 0,1 1 0,6 0 11,-1 0 0,1 0 0,-1 0 0,1-1 0,-1 0 0,1-1 0,-1 0 0,15-3 0,4-3 40,26-11 0,-50 18-52,59-24 80,-51 21-76,163-49 198,-172 51-202,0 1-1,1-1 0,-1 1 0,0 0 1,1 0-1,-1 0 0,0-1 0,1 1 1,-1 0-1,0 1 0,1-1 0,-1 0 1,0 0-1,1 1 0,-1-1 1,0 0-1,0 1 0,1-1 0,-1 1 1,0 0-1,0-1 0,0 1 0,0 0 1,0 0-1,0 0 0,0 0 0,0 0 1,0 0-1,0 0 0,0 0 0,0 0 1,-1 0-1,1 0 0,-1 0 1,1 1-1,-1-1 0,1 0 0,-1 0 1,1 1-1,-1 1 0,1 5 4,0-1-1,-1 1 0,0 0 1,0 0-1,-2 10 1,1-6 0,2 39 34,-1-49-40,0 0 0,1 1 1,-1-1-1,1 0 1,0 0-1,0 0 0,0 1 1,0-1-1,0 0 1,0 0-1,0-1 0,1 1 1,-1 0-1,1 0 1,2 2-1,-3-3 0,0-1-1,0 1 1,0-1 0,0 1-1,0-1 1,0 0-1,0 1 1,0-1 0,0 0-1,0 0 1,0 0 0,0 0-1,0 0 1,0 0-1,0 0 1,0 0 0,0 0-1,1-1 1,2 0 0,4 1 1,-4-1-1,0 1 0,-1-1 0,1 0 0,-1 0 0,1 0 1,-1 0-1,6-3 0,26-12 11,8-13-8,35-48 15,-34 31 5,12-5 13,-32 30-31,48-39 83,-60 52-60,0 0 1,0 1-1,1 0 1,0 0-1,17-4 1,-25 9-12,0 1 0,1 0 0,-1 0-1,10 0 1,-10 5 36,-1 4-40,-1 1 0,0 0 0,-1 0 1,1 0-1,-2 0 0,1 1 0,-1-1 0,-1 0 1,0 1-1,0-1 0,-1 1 0,0-1 1,0 0-1,-1 0 0,0 1 0,-1-1 0,-4 10 1,-18 29 52,14-27-13,1-1-1,-12 34 1,21-51-45,1-1 1,-1 1-1,1 0 1,0 0-1,0 0 0,0 0 1,0 0-1,0 0 1,1 0-1,-1 0 1,1-1-1,0 1 1,2 5-1,-2-4 1,0-3-5,-1 0 0,1-1-1,-1 1 1,1 0 0,0 0-1,-1 0 1,1-1-1,0 1 1,0 0 0,-1-1-1,1 1 1,0 0 0,0-1-1,0 1 1,0-1 0,0 0-1,0 1 1,0-1 0,0 0-1,-1 1 1,1-1 0,0 0-1,1 0 1,-1 0-1,1 0 1,20-2 2,-21 2-1,6-1-19,0-1 0,-1 1 1,1-2-1,0 1 1,-1-1-1,1 0 0,8-5 1,4-2-1175,20-8-5693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58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0 7448,'1'12'24,"0"0"0,0-1 1,-1 1-1,-1 0 0,0 0 1,-4 15-1,4-17-1,-3 6 23,0 0-1,0 0 1,-2 0-1,0-1 0,-16 29 1,14-28-30,-41 76 90,-4 10-30,-22 68-2,61-135-19,-7 18-52,-64 184 410,82-227-358,1 0-1,0 0 1,0 0-1,1 0 1,0 0-1,1 16 1,1-19-28,-1-1 22,1 1 0,0-1-1,1 0 1,0 1 0,0-1-1,0 0 1,5 10 0,-2-6 0,-3-5-6,0-1-1,0 1 0,0-1 1,0 1-1,1-1 1,0 0-1,0 0 1,0 0-1,0 0 1,1-1-1,-1 0 1,1 1-1,5 2 1,-8-5-39,10 3 236,8-3-132,0-1 1,0-1-1,-1-1 1,1 0-1,0-1 1,0-1-1,-1-1 1,0-1-1,0 0 0,25-13 1,-42 18-107,55-24 525,104-63-1,-139 72-343,0-1 0,34-36 0,-47 45-144,-5 4-32,10-19 6,-10 18-22,4-12 27,-6-18-99,-1 18 10,0 15 47,-3 7 9,-14 26-2,1-2 9,-5 11 7,2 2 1,4 4 0,4-4 0,6-12 0,5 0-1544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58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9144,'0'0'88,"0"0"-83,0 0 1,0 0-1,0-1 0,0 1 1,0 0-1,0 0 1,1 0-1,-1 0 1,0 0-1,0-1 1,0 1-1,1 0 0,-1 0 1,0 0-1,0 0 1,0 0-1,1 0 1,-1 0-1,0 0 1,0 0-1,0 0 0,1 0 1,-1 0-1,0 0 1,0 0-1,0 0 1,1 0-1,-1 0 0,0 0 1,0 0-1,0 0 1,1 0-1,-1 0 1,0 0-1,0 0 1,0 1-1,1-1 0,-1 0 1,0 0-1,0 0 1,0 0-1,0 0 1,0 1-1,1-1 1,-1 0-1,0 0 0,0 0 1,0 0-1,0 1 1,11 85 266,11 44-183,-16-103-82,7 6-390,1 0 0,19 30 1,4 1-5398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58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82 264 7896,'11'-4'33,"-8"4"135,6-3 2128,-46 42-1034,29-32-1119,0 0-1,1 0 1,0 1-1,1 0 0,0 0 1,0 1-1,1-1 1,-8 16-1,12-9 536,1-15-669,0 0 0,0 0 0,0 1 0,1-1 1,-1 0-1,0 0 0,0 0 0,1 0 0,-1 0 0,0 0 0,0 0 1,1 0-1,-1 0 0,0 0 0,0 0 0,1 0 0,-1 0 0,0 0 1,0 0-1,1 0 0,-1 0 0,0 0 0,0 0 0,1 0 0,-1 0 1,0 0-1,0-1 0,1 1 0,-1 0 0,0 0 0,0 0 0,1-1 0,29-24 85,-15 12 44,33-23 58,65-57 228,-101 82-406,24-17 101,-21 19-68,0-1 0,0 2 0,0 0-1,1 1 1,31-9 0,-46 16-46,0-1 0,0 1-1,0 0 1,0 0 0,1 0-1,-1 1 1,0-1 0,0 0-1,0 0 1,0 1 0,0-1-1,0 0 1,0 1 0,0-1-1,0 1 1,0-1 0,0 1-1,0 0 1,0-1 0,-1 1-1,1 0 1,0 0 0,0-1-1,-1 1 1,1 0 0,0 0-1,-1 0 1,1 0 0,-1 0-1,1 0 1,-1 0 0,0 0-1,1 0 1,-1 0 0,0 0-1,0 0 1,0 1 0,1 1-1,-1 3 2,1 1-1,-1 0 0,0-1 1,-1 8-1,1-12-4,-7 76 44,8-50-40,0-26-5,-1 0 0,1 0 1,-1 0-1,1 0 0,0 0 0,0-1 0,0 1 0,0 0 0,2 2 1,1 0-2,-1-1 1,1 0-1,0 0 1,-1-1 0,1 1-1,1-1 1,-1 0-1,0 0 1,1 0 0,-1 0-1,1-1 1,-1 0-1,1 0 1,-1 0 0,9 0-1,-1 0-3,1-1 0,0 0 0,21-3 0,-25 1-4,1 0 0,-1 0 0,0-1 0,0-1 0,0 1 0,-1-2-1,1 1 1,8-7 0,-7 5-10,7-5-106,0-1 0,-1-1 0,-1-1 0,18-19 0,-14 14-62,21-19-197,-34 33 320,2-2-51,1 0 0,0 0-1,10-5 1,-16 10 61,0 0-1,0 1 0,0 0 1,1-1-1,-1 1 0,0 0 1,0 0-1,1 1 0,-1-1 1,1 1-1,-1 0 0,1 0 1,-1 0-1,0 0 0,1 0 1,5 2-1,62 26-195,-31-15 97,81 13 0,-104-24 139,26 0-85,-33-3 86,0 0 1,-1 0-1,1-1 1,0 0-1,-1-1 1,0 0-1,0-1 1,0 0-1,0 0 0,0-1 1,10-8-1,-18 12 12,1 0 0,-1 0-1,0 0 1,0 0-1,0 0 1,0 0 0,0 0-1,0 0 1,-1-1 0,1 1-1,0 0 1,-1-1-1,1 1 1,-1 0 0,1-1-1,0-2 1,0-1 0,3-23 1,-4 23 1,0-1 1,0 1-1,-1 0 1,0 0 0,0 0-1,0-1 1,-1 1-1,0 0 1,0 1-1,0-1 1,-1 0-1,1 1 1,-1-1-1,0 1 1,0 0-1,-5-5 1,-14-2 9,10 10 28,-4 4-23,-1 1 1,1 0-1,0 1 1,1 1-1,-17 9 1,-165 90 125,182-96-137,10-6-3,0 0 1,0 0 0,1 1-1,-1 0 1,1 0 0,-5 6 0,-28 36 21,35-37-17,7 16 4,-4-21-12,1 0 1,0 0-1,0 0 0,0 0 1,1 0-1,4 5 1,-2-4-1,-1-1 0,1 1 0,0-1 0,0 0 0,9 5 0,-5-5 0,0 1 0,0-1 0,1-1 0,10 4 0,3-3-362,1-1 0,0 0 0,39-2 0,-63-1 346,69 0-7304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59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270 188 3592,'0'0'936,"5"-3"-248,3-3-590,0-1 0,0 1 0,-1-1 0,0 0 0,0-1 0,-1 0 0,0 0 0,5-9 0,-9 13-91,22-47 7,-23 47-9,0 1 1,1 0 0,-2-1-1,1 1 1,0-1 0,-1 0 0,0 1-1,1-1 1,-2 1 0,1-1-1,0 0 1,-1 1 0,-1-6-1,1 9 8,0 0 0,0 0 0,0 0 0,-1 0 0,1 0 0,0 0 0,0 0 0,0 0 0,0 0 0,-1 0 0,1 1 0,0-1 0,0 1 0,0-1 0,0 1 0,0-1 0,-2 2 0,-5 1 15,3-1 16,0 1 1,0-1 0,0 1-1,1 0 1,-8 7 0,-90 72 289,72-56-96,2 1-1,-40 49 1,59-65-195,-8 14 251,3 5-161,2 1 0,-11 39 1,23-68-104,-1 1 0,0 0 0,1-1 0,0 1 0,0 0 0,0 0 0,0 4 0,4 22 78,2 0 1,13 42-1,-19-68-84,1-1-1,0 1 1,1-1-1,-1 0 1,0 1-1,1-1 1,2 4-1,3 4 48,1 1-32,0 0-1,1-1 0,0 0 0,1 0 1,0-1-1,1-1 0,-1 1 1,17 8-1,20 7 138,87 33 0,-72-39-1337,-1-1-4719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56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7712,'0'0'80,"1"4"-14,-1-3-71,1 2 37,0 1 1,-1-1-1,1 1 0,-1 0 0,0-1 0,0 1 1,-1-1-1,1 1 0,-1 0 0,1-1 1,-3 5-1,-6 35-914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4:59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 1 10312,'30'10'1,"-22"-8"-6,0 1 0,0 0 0,-1 1 0,8 3 0,36 22-15,-36-19 18,-1 1 1,17 16 0,-15-9 8,0 1 0,-1 0-1,-1 1 1,12 22 0,-25-40 11,1 0-1,-1 1 1,0-1-1,0 0 1,-1 0-1,1 1 1,0-1-1,-1 0 1,1 5-1,2 27 75,-2 1-1,-5 61 1,4-92-59,-1-1 1,1 1-1,-1 0 1,0-1-1,0 1 1,-1-1-1,1 1 1,-4 5-1,-47 87 272,-18-1-186,36-58 168,-161 141 95,157-147-187,-127 92-1448,89-70-6207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00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4312,'0'0'4081,"3"6"-3796,12 16-194,-11-9 77,1 37 154,-3 86-1,-3-130-327,1 24 197,-1-7-100,1 0 0,1 0 0,6 34 0,-4-41-62,0 11 153,2 0 0,1 0 0,9 27 0,-14-52-146,0 0 1,1 1-1,-1-1 0,0 0 0,1 0 0,-1 0 0,1 0 1,0 0-1,0 0 0,0-1 0,2 3 0,-1-2 1,3-1 150,4-5-127,0-1 1,-1 1 0,13-9 0,-20 11-46,7-4 28,0-1-1,0 0 1,-1 0 0,0-1-1,-1 0 1,0 0-1,0-1 1,9-15-1,-9 13-6,-1 3 18,0 1 0,-1-1 0,-1 0 0,1-1 1,3-10-1,2-4-6,29-65 222,-23 53-121,2 1 0,1 1 0,2 1 0,46-55 0,-29 50-1709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00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235 101 6192,'12'6'55,"-10"-5"-39,0 1 0,0-1 0,1 0 1,-1 0-1,1 0 0,-1 0 0,1 0 0,-1 0 0,1-1 0,0 1 0,-1-1 1,1 0-1,0 0 0,0 0 0,-1 0 0,5-1 0,-12 4-9,0-1 0,0 1-1,0 0 1,1 0 0,0 0-1,-1 1 1,1-1 0,-5 7-1,4-5 5,-23 20 89,-41 50 0,68-74-98,-16 23 133,-54 123 57,64-129-118,0 0 0,-6 25 0,8-19-43,-2-2-9,4-9 11,0 0 0,0 0 1,0 14-1,-2 54 123,5-78-141,0 1-1,1-1 1,0 1 0,-1-1-1,2 1 1,-1-1 0,0 1-1,1-1 1,-1 0 0,1 0-1,0 0 1,0 0 0,0 0-1,0 0 1,4 3-1,-2-2 4,-1 0-3,1-1-1,-1 0 1,1 0 0,0 0-1,0 0 1,1-1 0,-1 1-1,1-1 1,-1 0 0,1 0-1,0-1 1,-1 1 0,8 0 0,-6 0 7,10-1 126,-4-2-82,0-1 0,-1 0 0,1-1 0,0 0 0,-1-1 0,1 0 0,-1-1 0,0 0 0,-1-1-1,16-11 1,-13 8-21,-8 6-5,0-1 1,-1 1 0,0-1-1,1 0 1,-2-1-1,1 1 1,5-9 0,69-99 329,-53 70-87,35-81 0,-50 100-231,3-10 209,29-110 106,-40 119-126,-3 7-157,-1 0 0,-1 0 0,-9-28 0,3 29 124,-4 2-111,-1 1 1,-28-20-1,25 25 91,10 5-118,0 1-38,0-1 0,0 1 0,0 1 0,0-1 0,0 1 0,0 0 0,0 1 0,0 0 0,0 0 0,-1 0 0,1 1 1,-13 3-1,2 1 32,-1 2 0,1 0 1,0 1-1,1 0 1,0 1-1,-28 21 0,45-30-63,-1 1 0,0-1 0,1 1 0,-1 0 0,1-1 0,-1 1 0,1 0 0,-1 0 0,1-1 0,-1 1 0,1 0 0,0 0 0,-1 0 0,1 0 0,0 0 0,0-1 0,-1 1 0,1 0 0,0 0 0,0 0 0,0 0 0,0 0 0,1 1 0,-1 1 2,0-1-3,0 1 0,0-1 1,0 0-1,1 1 0,-1-1 1,1 0-1,0 0 0,-1 1 0,2 1 1,2 3-92,1-1 0,-1 0 0,1 0 0,0-1 0,1 1 0,-1-1 0,11 7 0,-7-5-759,30 26-7036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01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88 419 8072,'0'-3'0,"0"0"0,0 0 0,1 1 0,-1-1 0,1 0 0,-1 0 0,1 1 0,0-1 0,2-4 0,-1-17 0,-4 15 18,2 8-11,0 1-1,-1 0 0,1 0 0,0 0 1,-1-1-1,1 1 0,0 0 0,-1 0 0,1 0 1,-1 0-1,1 0 0,0 0 0,-1 0 1,1 0-1,0 0 0,-1 0 0,1 0 0,-1 0 1,1 0-1,0 0 0,-1 0 0,1 0 1,-1 0-1,1 1 0,0-1 0,-1 0 0,1 0 1,0 0-1,-1 1 0,-3 4 51,-1-1-1,1 1 1,0 0 0,1 1-1,-1-1 1,1 1 0,0-1-1,1 1 1,-1 0 0,-2 11-1,2-8-10,-2 4 99,0 1 0,1-1 0,1 1 0,-4 27 0,5-25-74,-2 7 157,2-1 0,-1 24-1,2-4 117,-1-19-197,0-2 13,2 1 1,0-1-1,1 0 0,1 1 1,0-1-1,7 22 0,-8-42-150,-1-1 0,0 0-1,1 0 1,-1 1-1,1-1 1,-1 0 0,1 0-1,-1 0 1,1 0-1,-1 1 1,0-1 0,1 0-1,-1 0 1,1 0 0,-1 0-1,1 0 1,-1 0-1,1 0 1,-1 0 0,1 0-1,-1-1 1,1 1-1,-1 0 1,1 0 0,-1 0-1,0-1 1,1 1 0,-1 0-1,1 0 1,-1-1-1,0 1 1,1-1 0,5-5 29,-1 0 1,0 0-1,0 0 1,0-1 0,-1 0-1,5-10 1,14-31-1520,2-4-6033</inkml:trace>
  <inkml:trace contextRef="#ctx0" brushRef="#br0" timeOffset="1">185 121 10488,'-1'-13'91,"2"1"0,-1 0 0,2 0 0,-1 0 1,2 0-1,-1 0 0,8-18 0,-9 29 156,-1 0-241,0 1 1,0 0-1,0 0 1,0 0-1,0 0 1,0 0-1,0 0 1,0-1-1,0 1 1,0 0-1,0 0 1,0 0-1,0 0 1,0 0-1,0 0 1,0 0-1,0-1 1,0 1-1,0 0 1,0 0-1,0 0 1,0 0-1,0 0 1,0 0-1,0 0 1,0 0-1,1 0 1,-1-1-1,0 1 1,0 0-1,0 0 1,0 0-1,0 0 1,0 0-1,0 0 1,1 0-1,-1 0 1,0 0-1,0 0 1,0 0 0,0 0-1,0 0 1,0 0-1,0 0 1,1 0-1,-1 0 1,0 0-1,7 4 163,8 10-61,-7-6-87,-4-4-3,-1-1 0,1 1 0,-1 0 0,0 0 1,0 0-1,3 6 0,64 111-1353,-28-49-5971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01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695 721 9864,'-2'-2'11,"1"0"1,-1 0 0,0 0 0,0 0-1,0 1 1,0-1 0,0 0 0,0 1-1,0 0 1,0-1 0,0 1-1,-1 0 1,1 0 0,-4-1 0,-20 1 112,1 0 0,0 2 1,-27 4-1,25-1 34,1 1 0,-1 1 0,-32 13-1,37-12-104,-11 4 79,0 1 1,1 2-1,-52 30 0,80-41-118,-23 15 166,15-8-105,-1 0-29,1 0-1,0 1 1,0 1 0,1 0 0,1 0-1,0 1 1,-14 24 0,10-9 81,-11 30 1,25-56-117,-1-1 1,0 1 0,1 0 0,0-1-1,-1 1 1,1 0 0,0 0 0,0 0-1,0-1 1,0 1 0,0 0 0,0 0 0,0 0-1,1-1 1,-1 1 0,1 0 0,0 2-1,2 3 18,7 20 12,-10-26-37,1 0 1,-1-1-1,0 1 0,1-1 1,-1 1-1,0-1 0,1 1 1,-1-1-1,0 1 0,1-1 1,-1 1-1,1-1 0,-1 1 1,1-1-1,-1 0 0,1 1 1,0-1-1,-1 0 0,1 1 1,15 6 24,0 0 0,1-1 0,25 6 0,-17-9 31,115-9 21,-113 0-34,-3-3-32,0-2 1,-1 0 0,26-18-1,-28 10 20,74-116 20,-76 103-14,73-138 24,-74 134-11,61-174 27,-66 166 7,-1 6-34,4-17 42,15-81 1,-18 11 65,-12 118-135,-1 1 0,0 0 0,0-1 0,-1 1 0,0 0-1,0 0 1,-1-1 0,1 1 0,-1 0 0,-6-11 0,6 11-9,-4 0 83,2 4-88,0 1 0,0 0 0,0 1 0,0-1 0,0 1 0,-1 0 1,1 0-1,0 0 0,0 0 0,-8 2 0,-1 4 75,-61 50 37,64-47-104,0 1-1,1 1 1,0 0 0,1 0-1,0 1 1,1-1 0,-6 14-1,5-10-13,-3 9 7,-27 134 0,33-123-19,-3 133-3,10-138-24,0-12 14,-1-3 5,1 0 0,1 0 1,0-1-1,1 1 0,0 0 0,1-1 1,9 17-1,3 0-43,2 0 1,1-1-1,1-1 1,47 48 0,-65-74-13,0-1 1,0 1-1,0 0 1,1-1-1,-1 0 1,1 0-1,0 0 1,-1 0-1,1-1 1,0 0-1,0 1 1,0-1-1,0-1 1,8 2-1,-4-1-790,20 3-7875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03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 82 2608,'2'-5'272,"-1"1"-131,1 0 1,-1 0-1,1 0 0,0 1 1,0-1-1,0 0 0,1 1 1,-1 0-1,1-1 0,5-4 1,0 3 78,-1 1 0,1 0 1,0 1-1,0 0 1,0 0-1,1 0 0,-1 1 1,1 1-1,-1-1 1,1 1-1,0 1 0,-1-1 1,1 1-1,0 1 1,12 2-1,21 5 5,-26-1 70,-2 3-211,-1 0-1,0 2 0,-1 0 1,11 13-1,-22-24-62,0 1 0,0-1 1,0 0-1,0 1 0,0-1 0,0 1 0,-1-1 0,1 1 0,-1-1 0,1 1 0,-1-1 0,0 1 0,1 2 0,3 27 86,-2 1-1,0 0 1,-4 33 0,1-60-65,1-1 1,-1 1 0,0-1-1,0 1 1,0-1 0,-1 0-1,-2 6 1,4-10-43,-14 36 173,-22 39-1,-38 41-60,67-105-40,-1-2-1,-16 18 1,-90 89 147,-47 24-1458,-7-2-5174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04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9 217 9144,'-1'-4'392,"-6"-23"117,7 26 78,0 1-532,0 0 1,0-1-1,-1 1 1,1 0-1,0 0 1,0 0 0,0-1-1,0 1 1,0 0-1,0 0 1,0-1-1,0 1 1,0 0-1,0 0 1,0-1 0,0 1-1,0 0 1,0 0-1,0-1 1,1 1-1,-1 0 1,0 0-1,0 0 1,0-1 0,0 1-1,0 0 1,0 0-1,1 0 1,-1-1-1,0 1 1,0 0-1,1 0 1,1 2-25,1 0 1,0 1-1,-1-1 0,1 1 1,-1 0-1,0 0 0,0 0 1,0 0-1,0 0 0,1 4 1,17 38 98,-17-36-137,21 50 147,-17-38-118,1-2-1,16 31 1,-17-37-18,-5-9-2,0 0 0,1-1-1,-1 1 1,0-1 0,1 1 0,0-1-1,0 0 1,0 0 0,5 4 0,5 3 4,1 1 1,21 11 0,-20-19 13,3-5-13,0-1 0,0 0 1,30-10-1,-5-3 22,45-23 0,-57 24-19,-17 9 12,0 0 0,0-1 0,18-12 0,-16 8-10,0 1-2,-8 5 4,0 0-1,-1-1 1,0 0-1,0 0 0,9-11 1,50-59 79,-62 71-79,0-1 0,-1 1 1,1-1-1,-1 0 0,-1 0 0,1-1 1,-1 1-1,0-1 0,0 1 0,0-11 1,0 8-1,6-44 162,-5 34-66,7-30 1,-21 71 46,9-18-146,-1 1-1,1-1 0,-1 0 0,1 1 0,-2 6 1,-3 15 25,1 0 0,1 0 0,-2 33 0,6-46-31,0-9-4,1-1 0,-1 1 1,1-1-1,0 1 0,1-1 0,-1 1 0,0 0 1,1-1-1,1 4 0,8 28 11,-7-30-11,-1 0-1,1 1 1,0-1 0,0-1-1,6 8 1,-6-8 0,1-1-1,0 1 1,-1-1 0,2 0 0,-1 0-1,5 3 1,-4-4-1,0 1 1,0-1-1,0 0 0,0-1 0,8 2 1,-9-2-1,1-1 0,-1 1 0,1-1 0,-1 0 0,0 0 0,7-2 0,-7 1 0,0 0 0,0 0 0,0-1 0,0 1 0,7-5 0,16-15 0,-4-7 0,-3-6 0,-8-4 0,-5-1 0,-4 4 1,-3 26 3,-3-14-5,-17-14 30,19 36-28,1 1 1,0-1-1,-1 1 0,1-1 1,-1 1-1,1-1 1,-1 1-1,1 0 0,-1-1 1,0 1-1,1 0 0,-1-1 1,1 1-1,-1 0 1,0 0-1,1 0 0,-1-1 1,0 1-1,1 0 1,-1 0-1,0 0 0,1 0 1,-1 0-1,0 0 0,1 0 1,-1 1-1,0-1 1,1 0-1,-1 0 0,0 1 1,-1 0 1,0 0 1,0 0 0,0 0 0,0 0-1,0 0 1,0 0 0,1 1-1,-1-1 1,-1 3 0,-26 40 37,28-40-39,0 0 1,0-1-1,1 1 0,-1 0 0,1 0 0,-1 0 1,1 0-1,1 0 0,-1 0 0,0 0 0,1 0 0,0-1 1,0 1-1,0 0 0,0 0 0,4 6 0,-3-6 0,6 9 5,22 16-1,-23-24-6,0 0 1,0-1-1,1 0 0,10 4 1,-7-4-2,0-1 0,0 0 1,0-1-1,0 0 0,1-1 1,-1 0-1,1 0 0,-1-2 1,1 1-1,-1-2 0,20-3 1,-21 2-2,-7 3 1,0-1 1,-1 0-1,1 0 0,-1 0 0,1 0 0,-1 0 0,1 0 0,-1-1 0,0 1 0,1-1 0,-1 1 0,0-1 0,2-2 0,1-1-1,0 0 0,-1 0 0,1 0 1,-1 0-1,0-1 0,0 0 0,-1 1 0,0-1 0,0-1 0,0 1 1,-1 0-1,3-13 0,-5 8 1,0 1-1,-1 0 1,-1 0 0,0 0-1,0 0 1,-1 0 0,0 1-1,-1-1 1,0 1 0,0-1-1,-6-8 1,-9-12 0,-2 4 1,19 23-82,-1 0 1,1 1-1,-1 0 1,0 0-1,0 0 1,0 0-1,-1 0 1,1 0-1,0 1 1,-1-1 0,1 1-1,-1 0 1,1 0-1,-1 1 1,1-1-1,-1 1 1,0-1-1,1 1 1,-1 0 0,1 1-1,-8 0 1,-12 2-8679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05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43 600 8696,'3'16'-52,"0"0"0,-1 1 0,1 31 0,-14 57-148,-24 84 792,33-180-419,0-2-2,1 0 0,0 0 1,0 0-1,1 14 0,0-21-145,1 0 0,0 0 0,0 0 0,-1 0 0,1 0 0,0 0 0,0 0 0,-1 0 0,1 0 0,0 0 0,0-1 0,-1 1 0,1 0 1,0 0-1,-1-1 0,1 1 0,0 0 0,0-1 0,18-14-1209,1-2-4950</inkml:trace>
  <inkml:trace contextRef="#ctx0" brushRef="#br0" timeOffset="1">133 1 7536,'0'0'0,"0"8"0,5 18-88,9 27 88,6 16-120,6 13 120,0 0-5016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05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453 835 8248,'-7'-1'-19,"0"1"0,-1 0 1,1 0-1,0 1 0,0 0 0,0 0 1,0 1-1,0 0 0,0 0 0,1 0 1,-11 6-1,7-4-6,-12 6-20,16-7 41,-10 6 5,0 0-1,1 1 0,0 1 1,0 0-1,1 1 0,-19 21 1,-1 3-25,-5 3 327,-59 78 0,94-112-209,1 0 0,0 1 0,0-1 0,0 1 0,1-1 0,0 1 0,0 0 0,-1 6 0,3-12-82,0 2 21,0 0 1,0 0 0,0-1 0,0 1-1,1 0 1,-1-1 0,0 1-1,1 0 1,0-1 0,-1 1 0,1-1-1,0 1 1,0-1 0,0 1-1,0-1 1,0 1 0,0-1 0,0 0-1,1 0 1,-1 0 0,0 1-1,1-1 1,2 1 0,-3-1 17,9 2 249,-9-2-268,3-1-2,0 0 0,0 0 0,0 0 0,0-1 0,0 1 0,0-1-1,0 0 1,0 0 0,0 0 0,0-1 0,-1 1 0,1-1 0,0 0-1,-1 0 1,1 0 0,-1-1 0,0 1 0,5-6 0,91-86 239,-76 67-122,94-143 54,-95 130-73,77-171 53,-83 167-66,47-189 46,-53 187-66,30-184 160,-37 206-177,-1 2 8,1 1 0,0 0-1,8-21 1,-32 76 134,10-17-202,-26 52 100,-68 153 13,83-169-70,-58 225 27,77-267-73,1 0 1,-1 21 0,-2 93 30,15-11-31,-10-114-15,8 41 28,38 149-1652,-22-96-6689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06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 1 5832,'0'0'3777,"1"5"-3632,2 17-91,-5-9 67,-32 91 50,24-74-67,0 0-37,-1 0 0,-2-1 0,-19 35 0,-72 128 399,63-108-252,-55 120-1206,82-178-5808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5T03:37:41.9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6897 6600 729 0,'0'0'0'0,"0"0"0"0,0 0 0 0,0 0 18 0,0 0-18 16,0 0 19-16,0 0-19 0,0 0 46 0,0 0-46 0,0 0 46 0,0 0-46 16,0 0 22-16,0 0-22 0,0 0 22 15,0 0-22-15,0 0 1 0,0 0-1 16,0 0 1-16,0 0-1 0,0 0-618 0</inkml:trace>
  <inkml:trace contextRef="#ctx0" brushRef="#br0" timeOffset="771.67">3877 16767 785 0,'0'0'0'0,"0"0"0"16,0 0 0-16,0 0 18 0,0 0-18 0,0 0 19 15,0 0-19-15,0 0 27 0,0 0-27 16,0 0 27-16,18 6-27 0,-18-6 7 0,0 0-7 0,8 1 7 16,5-2-7-16,-13 1-10 0,0 0 10 0,9-6-10 0,-1-4 10 15,1 0-593-15</inkml:trace>
  <inkml:trace contextRef="#ctx0" brushRef="#br0" timeOffset="1746.95">5646 12585 203 0,'0'0'0'0,"0"0"0"0,-14 50 0 16,14-50 12-16,0 0-12 0,-12 45 13 0,-4 5-13 16,16-50 27-16,0 0-27 0,-12 43 28 0,3-15-28 15,9-28 26-15,0 0-26 0,-9 19 27 0,4-9-27 16,5-10 10-16,0 0-10 0,-6 14 10 0,3 4-10 16,-3-1-207-16</inkml:trace>
  <inkml:trace contextRef="#ctx0" brushRef="#br0" timeOffset="2302.53">2570 17603 886 0,'0'0'0'0,"0"0"0"0,-21 7 0 16,21-7-15-16,0 0 15 0,-14 7-15 0,0-2 15 15,14-5-2-15,0 0 2 0,-9 2-1 0,0 0 1 16,9-2-1-16,0 0 1 0,-9-2 0 15,6-5 0-15,1 0-579 0</inkml:trace>
  <inkml:trace contextRef="#ctx0" brushRef="#br0" timeOffset="27184.31">3022 1326 987 0,'0'0'0'0,"0"0"0"0,0 0 0 16,0 0 22-16,0 0-22 15,0 0 23-15,0 0-23 0,0 0 76 0,0 0-76 16,0 0 76-16,0-19-76 0,0 19 81 0,0 0-81 0,0 0 82 16,0-9-82-16,0 9 61 0,0 0-61 0,0 0 62 0,0 0-62 0,0 0 40 0,0 0-40 15,0 0 41 1,0 0-41-16,0 0 34 0,0 0-34 0,0 0 34 0,-13 12-34 0,13-12 29 0,0 0-29 15,-17 21 29-15,-12 13-29 16,29-34 26-16,0 0-26 0,-26 51 27 0,-2 16-27 0,28-67 25 0,0 0-25 0,-23 81 26 16,7 4-26-1,16-85 14-15,0 0-14 0,-11 82 14 16,8-15-14-16,3-67 12 0,0 0-12 0,3 57 12 16,6-12-12-16,-9-45 8 0,0 0-8 0,18 40 9 15,6 0-9-15,-24-40 6 0,0 0-6 0,36 29 7 0,-1-10-7 16,-35-19 8-16,0 0-8 0,41 5 8 0,-4-20-8 15,-37 15 8-15,0 0-8 0,31-24 8 0,-4-6-8 16,-27 30 8-16,0 0-8 0,17-36 8 0,-6-4-8 16,-11 40 21-16,0 0-21 0,9-33 21 0,-9 9-21 15,0 24 31-15,0 0-31 0,-5-16 32 0,-1 1-32 0,6 15 33 0,0 0-33 0,-3-9 34 16,3 9-34-16,0 0 32 0,0 0-32 0,-9-9 32 16,9 9-32-16,0 0 29 15,0 0-29-15,-9 4 29 0,13 20-29 0,-4-24 22 16,0 0-22-16,17 33 22 0,15 7-22 0,-32-40 15 15,0 0-15-15,46 29 16 0,12-8-16 0,-58-21 6 0,0 0-6 16,64 7 7-16,11-16-7 0,-75 9 4 16,0 0-4-16,73-24 5 0,-10-12-5 0,-63 36 2 0,0 0-2 0,50-49 3 15,-19-15-3-15,-31 64 2 0,0 0-2 0,20-72 3 16,-17-13-3-16,-3 85 9 0,0 0-9 16,-9-76 9-16,-12 6-9 0,21 70 15 0,0 0-15 15,-24-53 16-15,-3 13-16 0,27 40 20 0,0 0-20 0,-21-28 20 16,2 13-20-16,19 15 20 0,0 0-20 0,-23-6 20 15,0 12-20-15,2-3-1771 0</inkml:trace>
  <inkml:trace contextRef="#ctx0" brushRef="#br0" timeOffset="28467.44">3907 947 1216 0,'0'0'0'0,"0"0"60"0,0 0-60 16,0 0 60-16,0 0-60 0,0 0 44 0,0 0-44 0,0 0 44 15,9 7-44-15,-9-7 19 16,0 0-19-16,5 17 20 0,4 14-20 0,-9-31 10 0,0 0-10 0,9 48 10 15,0 18-10-15,-9-66 7 0,0 0-7 0,5 82 7 16,-5 9-7-16,0-91 7 0,0 0-7 0,-5 101 8 16,-4 9-8-16,9-110 9 0,0 0-9 0,-9 101 9 15,4-13-9-15,5-88 11 0,0 0-11 0,-7 73 11 0,10-16-11 16,-3-57 10-16,0 0-10 0,4 40 11 0,4-4-11 16,-8-36 10-16,0 0-10 0,6 24 11 0,-6-10-11 15,0-14 11-15,0 0-11 0,0 7 12 16,0-7-12-16,0 0 18 0,0 0-18 0,-6-7 18 15,-1 2-18-15,7 5 23 0,0 0-23 0,-5-21 23 0,2-19-23 16,3 40 29-16,0 0-29 0,8-45 30 0,14-7-30 16,-22 52 34-16,0 0-34 0,28-52 35 0,2-5-35 0,-30 57 34 15,0 0-34-15,28-48 34 0,-5 8-34 0,-23 40 31 16,0 0-31-16,21-29 31 0,2 8-31 0,-23 21 21 16,0 0-21-16,14-12 21 0,-1 5-21 0,-13 7 13 0,0 0-13 15,0 0 13-15,10 3-13 0,-10-3 9 16,0 0-9-16,0 18 9 0,-5 18-9 0,5-36 5 0,0 0-5 15,-9 43 6-15,-5 18-6 0,14-61 3 16,0 0-3-16,-12 60 3 0,-11-6-3 0,23-54 2 16,0 0-2-16,-20 48 3 0,8-15-3 0,12-33 1 15,0 0-1-15,-9 28 1 0,9-9-1 0,0-19 0 0,0 0 0 0,14 12 0 16,16-12 0-16,-30 0 0 0,0 0 0 16,46-12 0-16,21-16 0 0,-67 28-1 0,0 0 1 15,81-31 0-15,11 2 0 0,-92 29-2 0,0 0 2 16,90-45-1-16,-14-14 1 0,-76 59-9 0,0 0 9 15,72-62-9-15,-9-2 9 0,-63 64-15 0,0 0 15 0,55-49-14 16,-23 16 14-16,-32 33-24 0,0 0 24 0,21-20-23 16,-16 9 23-16,-5 11-15 0,0 0 15 0,-17 0-14 0,-33 7 14 15,50-7-8-15,0 0 8 0,-58 21-8 0,-2 19 8 16,60-40-2-16,0 0 2 0,-70 48-1 0,1 13 1 16,69-61 0-16,0 0 0 0,-64 53 0 15,15-9 0-15,49-44 2 0,0 0-2 0,-32 32 2 0,20-4-2 16,12-28 3-16,0 0-3 0,9 17 3 0,21-4-3 15,-30-13 3-15,0 0-3 0,40 3 4 16,11-10-4-16,-51 7 3 0,0 0-3 0,55-12 3 16,-6-9-3-16,-49 21 2 0,0 0-2 0,45-29 2 0,-10-14-2 15,-35 43 4-15,0 0-4 0,32-52 4 0,-8-5-4 16,-24 57 5-16,0 0-5 0,21-45 6 0,-6 15-6 0,-15 30 6 16,0 0-6-16,12-19 7 0,-12 19-7 15,0 0 5-15,0 0-5 0,5 9 5 0,-5 22-5 16,0-31 3-16,0 0-3 0,0 41 3 0,5 15-3 15,-5-56 2-15,0 0-2 0,16 57 2 0,9-12-2 0,-25-45 0 16,0 0 0-16,44 33 1 0,14-14-1 0,-58-19 0 16,0 0 0-16,60 8 0 0,2-13 0 0,-62 5 0 15,0 0 0-15,64-19 0 0,-1-14 0 0,-63 33 0 0,0 0 0 16,64-48 0-16,-1-13 0 0,-63 61 0 0,0 0 0 16,55-69 0-16,-15 9 0 0,-40 60 0 0,0 0 0 0,32-56 0 15,-11-1 0-15,-21 57 0 0,0 0 0 16,14-64 0-16,-10 2 0 0,-4 62 1 0,0 0-1 0,5-59 1 15,-8 21-1-15,3 38 3 0,0 0-3 0,-2-28 3 16,-5 16-3-16,7 12 4 0,0 0-4 0,-14 12 4 16,-18 21-4-16,32-33 5 0,0 0-5 0,-41 52 5 15,-5 8-5-15,46-60 4 0,0 0-4 0,-45 65 5 0,4 7-5 16,41-72 2-16,0 0-2 0,-30 78 2 16,2 3-2-16,28-81 0 0,0 0 0 0,-21 77 1 15,7-20-1-15,14-57 0 0,0 0 0 0,-9 43 0 16,12-14 0-16,-3-29-1 0,0 0 1 0,9 21 0 15,11-5 0-15,-20-16-3 0,0 0 3 0,38 3-2 0,17-15 2 16,-55 12-4-16,0 0 4 0,69-21-4 0,15-15 4 16,-84 36-17-16,0 0 17 0,82-43-17 0,-14-9 17 15,-1 2-1435-15</inkml:trace>
  <inkml:trace contextRef="#ctx0" brushRef="#br0" timeOffset="28599.31">5181 1480 1356 0,'0'0'0'0,"0"0"0"0,0 0 0 0,0 0 42 16,0 0-42-16,35-4 43 0,42-4-43 0,-77 8 3 15,0 0-3-15,96-16 4 0,-3-13-4 0,2 1-1026 0</inkml:trace>
  <inkml:trace contextRef="#ctx0" brushRef="#br0" timeOffset="29521.31">6278 1859 964 0,'0'0'0'0,"0"0"0"16,0 0 0-16,0 0-16 0,0 0 16 0,17-4-16 16,-17 4 16-16,0 0 15 0,0 0-15 0,9 0 16 0,0 4-16 15,-9-4 37-15,0 0-37 0,0 0 37 0,9 5-37 16,-9-5 42-16,0 0-42 0,5-5 42 0,9-2-42 16,-14 7 40-16,0 0-40 0,20-12 40 0,6-4-40 15,-26 16 33-15,0 0-33 0,27-21 33 0,1-8-33 16,-28 29 24-16,0 0-24 0,30-37 24 0,-4-9-24 15,-26 46 25-15,0 0-25 0,28-50 26 0,-1-6-26 16,-27 56 24-16,0 0-24 0,23-48 25 0,-14 15-25 0,-9 33 27 16,0 0-27-16,1-21 27 0,-1 9-27 0,0 12 28 15,0 0-28-15,-1-7 29 0,1 7-29 0,0 0 27 0,0 0-27 16,-9-2 28-16,-5 2-28 0,14 0 26 0,0 0-26 16,-23 6 27-16,-9 18-27 0,32-24 28 0,0 0-28 15,-26 33 29-15,3 10-29 0,23-43 22 0,0 0-22 16,-13 45 22-16,3 3-22 0,10-48 15 0,0 0-15 15,0 42 16-15,5-8-16 0,-5-34 11 0,0 0-11 16,14 26 12-16,4-3-12 0,-18-23 8 0,0 0-8 0,19 12 9 16,11-7-9-16,-30-5 10 0,0 0-10 0,32-3 11 15,0-6-11-15,-32 9 13 0,0 0-13 0,31-21 14 16,1-6-14-16,-32 27 11 0,0 0-11 0,32-37 11 16,-6-8-11-16,-26 45 7 0,0 0-7 0,32-48 8 15,0-1-8-15,0-2-1359 0</inkml:trace>
  <inkml:trace contextRef="#ctx0" brushRef="#br0" timeOffset="29650.65">6779 1153 1486 0,'0'0'0'0,"0"0"34"0,0 0-34 0,-14-6 35 16,5 6-35-16,9 0 11 0,0 0-11 0,0 0 12 0,5 14-12 16,-5-14-12-16,0 0 12 0,19 7-12 0,29-3 12 15,-2 1-1106-15</inkml:trace>
  <inkml:trace contextRef="#ctx0" brushRef="#br0" timeOffset="29967.3">7158 1395 1222 0,'0'0'0'0,"0"0"0"0,0 0 0 0,0 0 19 0,0 0-19 16,0 0 20-16,-12 7-20 0,12-7 55 0,0 0-55 0,-18 1 56 15,-10 6-56-15,28-7 30 0,0 0-30 0,-36 9 31 16,-1 3-31-16,37-12 31 0,0 0-31 15,-31 19 32-15,-1-1-32 0,32-18 22 0,0 0-22 0,-23 20 23 16,5 3-23-16,18-23 10 0,0 0-10 16,-9 21 10-16,18 6-10 0,-9-27 6 0,0 0-6 0,14 26 7 15,9-2-7-15,-23-24 3 0,0 0-3 0,27 28 4 16,5 0-4-16,-32-28 2 0,0 0-2 0,26 33 3 16,-8-6-3-16,-18-27 4 0,0 0-4 0,8 30 5 15,-16-6-5-15,8-24 8 0,0 0-8 0,-18 21 8 0,-17-2-8 16,35-19 12-16,0 0-12 0,-44 12 12 0,-4 4-12 15,48-16 10-15,0 0-10 0,-44 12 11 16,16-4-11-16,28-8 17 0,0 0-17 0,-22 0 18 0,8 0-18 16,14 0 16-16,0 0-16 0,6-12 16 0,20-12-16 15,1 0-1233-15</inkml:trace>
  <inkml:trace contextRef="#ctx0" brushRef="#br0" timeOffset="31105.3">7713 1686 964 0,'0'0'0'0,"0"0"0"16,4 8 0-16,-4-8 58 0,0 0-58 0,0 0 59 16,11 9-59-16,-11-9 91 0,0 0-91 0,5 3 92 15,4-3-92-15,-9 0 51 0,0 0-51 0,12 0 51 16,-1-5-51-16,-11 5 24 0,0 0-24 0,16-12 25 15,3-12-25-15,-19 24 14 0,0 0-14 0,21-35 15 16,7-10-15-16,-28 45 11 0,0 0-11 0,36-45 11 16,4 0-11-16,-40 45 13 0,0 0-13 0,37-43 14 15,-9 14-14-15,-28 29 14 0,0 0-14 0,25-28 14 16,-5 4-14-16,-20 24 14 0,0 0-14 0,17-18 15 16,-6 6-15-16,-11 12 21 0,0 0-21 0,9-10 22 15,-1 10-22-15,-8 0 25 0,0 0-25 0,7 12 26 0,-5 7-26 16,-2-19 19-16,0 0-19 0,-2 33 19 0,-5 7-19 15,7-40 16-15,0 0-16 0,-5 45 16 0,0 3-16 16,5-48 10-16,0 0-10 0,-7 45 10 0,1-9-10 16,6-36 6-16,0 0-6 0,-1 28 6 0,1-7-6 15,0-21 3-15,0 0-3 0,5 7 4 0,4-5-4 16,-9-2 2-16,0 0-2 0,9-9 3 0,5-12-3 16,-14 21 2-16,0 0-2 0,17-28 2 0,3-4-2 0,-20 32 4 15,0 0-4-15,26-33 5 0,1 0-5 0,-27 33 8 16,0 0-8-16,28-28 8 0,2 7-8 0,-30 21 8 15,0 0-8-15,28-15 9 0,-5 6-9 0,-23 9 11 0,0 0-11 16,18-3 11-16,-1 11-11 0,-17-8 9 0,0 0-9 16,14 9 9-16,9 7-9 0,-23-16 7 0,0 0-7 0,23 12 7 15,7-4-7-15,-30-8 4 0,0 0-4 0,32 7 5 16,5-7-5-16,-37 0 3 0,0 0-3 0,35-12 4 16,-6-7-4-16,-29 19 2 0,0 0-2 0,26-21 2 15,-3-3-2-15,-23 24 2 0,0 0-2 0,21-24 3 16,-7 0-3-16,-14 24 3 0,0 0-3 0,9-25 3 15,-9 5-3-15,0 20 4 0,0 0-4 0,-7-25 5 16,-7-6-5-16,14 31 7 0,0 0-7 0,-23-29 7 16,-5 17-7-16,28 12 7 0,0 0-7 0,-44 5 8 15,-9 19-8-15,53-24 8 0,0 0-8 0,-55 40 8 0,4 3-8 16,51-43 3-16,0 0-3 0,-41 42 4 16,10 6-4-16,31-48 1 0,0 0-1 0,-22 45 1 15,17 4-1-15,5-49 0 0,0 0 0 0,11 46 0 0,15-13 0 16,-26-33 0-16,0 0 0 0,44 24 0 0,16-11 0 15,-60-13-1-15,0 0 1 0,71 0 0 0,-8-16 0 16,-63 16-1-16,0 0 1 0,64-28-1 0,3-5 1 0,-67 33-2 16,0 0 2-16,63-41-1 0,-3-8 1 0,-60 49-1 15,0 0 1-15,55-55-1 0,-7-9 1 16,-48 64-1-16,0 0 1 0,37-69 0 0,-11-16 0 0,-26 85 0 16,0 0 0-16,19-81 0 0,-6 11 0 15,-13 70 0-15,0 0 0 0,9-51 1 0,-4 18-1 0,-5 33 2 16,0 0-2-16,0-28 2 0,-5 7-2 0,5 21 4 15,0 0-4-15,-9-15 5 0,-5 6-5 16,14 9 6-16,0 0-6 0,-23 5 6 0,-11 11-6 16,34-16 4-16,0 0-4 0,-40 33 5 0,-1 12-5 15,41-45 1-15,0 0-1 0,-37 58 1 0,9 17-1 0,28-75 0 16,0 0 0-16,-23 79 0 0,11-1 0 16,12-78-2-16,0 0 2 0,-9 68-1 0,9-11 1 0,0-57-4 15,0 0 4-15,12 52-4 0,8-4 4 0,-20-48-6 0,0 0 6 0,30 42-6 16,10-6 6-16,-40-36-6 15,0 0 6-15,42 24-6 0,8-11 6 0,-50-13-4 0,0 0 4 0,49 3-4 16,-3-12 4-16,-46 9-6 0,0 0 6 16,46-22-5-16,10-11 5 0,-56 33-12 0,0 0 12 0,55-36-11 15,0-1 11-15,-2 4-1368 0</inkml:trace>
  <inkml:trace contextRef="#ctx0" brushRef="#br0" timeOffset="32318.9">9036 1246 1305 0,'0'0'0'0,"0"0"28"16,0 0-28-16,-5 19 29 0,2-2-29 0,3-17 13 0,0 0-13 15,5 11 14-15,7-10-14 0,-12-1 17 0,0 0-17 0,20 0 17 16,6-5-17-16,-26 5 20 16,0 0-20-16,28-8 21 0,-1-3-21 0,-27 11 22 0,0 0-22 0,30-12 23 15,-2-2-23-15,-28 14 20 0,0 0-20 0,26-10 20 16,3 8-20-16,-29 2 13 0,0 0-13 15,26 5 13-15,-12 11-13 0,-14-16 8 0,0 0-8 0,13 24 8 16,-8 6-8-16,-5-30 5 0,0 0-5 0,5 31 6 16,2 2-6-16,-7-33 3 0,0 0-3 15,9 32 4-15,2 0-4 0,-11-32 2 0,0 0-2 0,14 24 3 16,7-3-3-16,-21-21 4 0,0 0-4 16,18 15 4-16,4-3-4 0,-22-12 3 0,0 0-3 15,25 6 4-15,5-8-4 0,-30 2 5 16,0 0-5-16,27-11 5 0,1-1-5 0,-28 12 8 0,0 0-8 0,26-20 9 15,-3-5-9-15,-23 25 11 16,0 0-11-16,20-27 11 0,-5 1-11 0,-15 26 12 0,0 0-12 0,15-28 13 16,-7 0-13-16,-8 28 13 0,0 0-13 0,4-24 14 15,1 0-14-15,-5 24 14 0,0 0-14 16,0-16 15-16,0 8-15 0,0 8 13 0,0 0-13 0,0 0 14 16,-9 8-14-16,9-8 10 0,0 0-10 0,-7 16 10 15,6 5-10-15,1-21 5 0,0 0-5 0,-4 22 6 16,4-1-6-16,0-21 3 0,0 0-3 0,4 21 3 0,1-2-3 0,-5-19 1 15,0 0-1-15,12 12 2 0,8-7-2 0,-20-5 0 16,0 0 0-16,30 3 1 0,1-3-1 0,-31 0 0 16,0 0 0-16,34-3 1 0,-2-6-1 0,-32 9 0 15,0 0 0-15,30-15 1 0,-2-6-1 0,-28 21 0 16,0 0 0-16,23-19 1 0,-11 10-1 0,-12 9 0 16,0 0 0-16,4-15 1 0,1-3-1 0,-5 18 2 0,0 0-2 0,9-19 2 15,-4 2-2-15,-5 17 2 0,0 0-2 0,5-7 3 16,-5 7-3-16,0 0 2 15,0 0-2-15,4-9 2 0,-4 9-2 0,0 0 1 16,0 0-1-16,0 9 1 0,0 7-1 0,0-16 1 0,0 0-1 16,0 20 1-16,0 8-1 0,0-28 0 0,0 0 0 15,0 28 0-15,3 1 0 0,-3-29 0 16,0 0 0-16,9 28 0 0,-2 0 0 0,-7-28 0 16,0 0 0-16,16 29 0 0,2 2 0 0,-18-31-1 15,0 0 1-15,16 30 0 0,-13-3 0 0,-3-27-2 16,0 0 2-16,0 25-1 0,-3-8 1 0,3-17-2 15,0 0 2-15,0 15-1 0,-2-8 1 0,2-7 0 16,0 0 0-16,0 0 0 0,-7 0 0 0,7 0 0 0,0 0 0 16,3-10 0-16,10-11 0 0,-13 21 1 0,0 0-1 15,16-24 1-15,5-5-1 0,-21 29 2 16,0 0-2-16,26-32 2 0,6-4-2 0,-32 36 5 0,0 0-5 16,33-36 5-16,3-1-5 0,-36 37 3 15,0 0-3-15,30-41 3 0,-7-8-3 0,-23 49 2 16,0 0-2-16,17-52 2 0,-11-1-2 0,-6 53 1 0,0 0-1 15,3-47 1-15,-5 21-1 0,2 26 0 0,0 0 0 16,-1-19 1-16,1 10-1 0,0 9 0 0,0 0 0 16,1-6 1-16,-1 0-1 0,0 6 0 0,0 0 0 15,0-8 0-15,2-3 0 0,-2 11 0 0,0 0 0 0,5-8 0 16,-5 8 0-16,0 0-1 0,0 0 1 0,11-6 0 16,-4 12 0-16,-7-6-1 0,0 0 1 0,9 12-1 0,0 7 1 15,-9-19-5-15,0 0 5 0,7 33-5 0,-4 8 5 16,-3-41-7-16,0 0 7 0,-3 52-6 0,-6 4 6 15,9-56-8-15,0 0 8 0,-11 50-7 0,3-7 7 16,8-43-7-16,0 0 7 0,-13 41-6 0,3-9 6 16,10-32-4-16,0 0 4 0,-6 33-4 0,8-6 4 15,-2-27-4-15,0 0 4 0,7 24-3 0,4-6 3 16,-11-18-3-16,0 0 3 0,12 12-2 0,-3-12 2 16,-9 0-3-16,0 0 3 0,7-9-3 0,5-12 3 15,-12 21-3-15,0 0 3 0,13-27-3 0,4-10 3 16,-17 37-1-16,0 0 1 0,20-39 0 0,-8-6 0 0,-12 45 0 15,0 0 0-15,14-45 0 0,4-7 0 0,-18 52 0 0,0 0 0 0,23-54 1 0,0 2-1 16,-23 52 1-16,0 0-1 0,28-40 2 0,7 16-2 16,-35 24 2-16,0 0-2 0,32-9 3 0,-4 13-3 15,-28-4 2-15,0 0-2 0,30 21 3 16,2 20-3-16,-32-41 2 0,0 0-2 16,23 52 2-16,-11 5-2 0,-12-57 1 0,0 0-1 0,7 61 1 0,-9-9-1 15,2-52 0-15,0 0 0 16,-8 48 1-16,-5-8-1 0,13-40 0 0,0 0 0 0,-9 33 0 15,9-12 0-15,0-21 0 0,0 0 0 0,16 12 0 0,9-12 0 16,1 3-1294-16</inkml:trace>
  <inkml:trace contextRef="#ctx0" brushRef="#br0" timeOffset="32708.69">11561 626 1245 0,'0'0'0'0,"0"0"14"0,0 0-14 0,-23 0 14 16,-4 9-14-16,27-9 2 0,0 0-2 0,-21 17 2 15,5 15-2-15,16-32 0 0,0 0 0 0,-18 39 0 16,4 12 0-16,14-51 0 0,0 0 0 0,-16 58 1 16,-1 0-1-16,17-58 9 0,0 0-9 0,-16 57 10 15,0 3-10-15,16-60 27 0,0 0-27 0,-11 61 28 16,3 6-28-16,8-67 34 0,0 0-34 0,-6 66 35 16,3-2-35-16,3-64 36 0,0 0-36 0,0 57 36 15,5-12-36-15,-5-45 31 0,0 0-31 16,12 40 32-16,1-9-32 0,-13-31 26 0,0 0-26 0,23 21 26 15,9-6-26-15,-32-15 27 0,0 0-27 16,40 6 28-16,15-10-28 0,-55 4 19 0,0 0-19 0,51-8 19 16,-12-5-19-16,1 1-1216 0</inkml:trace>
  <inkml:trace contextRef="#ctx0" brushRef="#br0" timeOffset="33644.1">11321 1225 1354 0,'0'0'0'0,"0"0"21"15,0 0-21-15,-4-8 22 0,4-5-22 0,0 13 2 16,0 0-2-16,14-12 3 0,18-8-3 0,-32 20 7 16,0 0-7-16,41-23 7 0,3 6-7 0,-44 17 10 15,0 0-10-15,46-9 11 0,-1 2-11 0,-45 7 15 16,0 0-15-16,41 4 16 0,-11 4-16 0,-30-8 18 16,0 0-18-16,23 19 18 0,-6 6-18 0,-17-25 18 15,0 0-18-15,9 32 18 0,-2 5-18 0,-7-37 15 0,0 0-15 16,9 36 15-16,7-6-15 0,-16-30 11 0,0 0-11 15,16 27 12-15,5-6-12 0,-21-21 10 16,0 0-10-16,20 12 10 0,4-5-10 0,-24-7 8 16,0 0-8-16,28 0 8 0,8-7-8 0,-36 7 9 15,0 0-9-15,33-12 9 0,2-2-9 0,-35 14 10 16,0 0-10-16,32-22 11 0,-5-8-11 0,-27 30 11 16,0 0-11-16,19-31 12 0,-7 7-12 0,-12 24 15 15,0 0-15-15,6-21 15 0,-3 9-15 0,-3 12 16 0,0 0-16 16,0-9 16-16,0 9-16 0,0 0 12 0,0 0-12 15,0 0 13-15,-12 21-13 0,12-21 9 0,0 0-9 0,-16 40 10 16,-2 14-10-16,18-54 10 0,0 0-10 16,-17 67 10-16,-6 21-10 0,23-88 11 0,0 0-11 0,-23 97 11 0,-4 5-11 0,27-102 4 0,0 0-4 15,-26 101 4-15,-2-20-4 0,28-81 1 0,0 0-1 16,-25 81 1 0,6-1-1-16,19-80 0 0,0 0 0 0,-23 69 1 15,0-20-1-15,23-49 0 0,0 0 0 0,-21 36 0 0,-6-15 0 0,27-21 0 0,0 0 0 0,-25 7 0 16,3-14 0-16,22 7 0 0,0 0 0 0,-23-30 1 15,1-28-1-15,22 58 4 16,0 0-4-16,-14-66 4 0,14 2-4 0,0 64 8 16,0 0-8-16,18-69 8 0,15-4-8 15,-33 73 11-15,0 0-11 0,45-85 11 0,4-3-11 0,-49 88 8 0,0 0-8 0,55-82 9 0,6 13-9 16,-61 69 5 0,0 0-5-16,69-55 6 0,-2 13-6 15,-67 42 0-15,0 0 0 0,64-27 1 0,-13 2-1 0,-51 25-1 16,0 0 1-16,44-12 0 0,-16 9 0 0,-28 3-3 15,0 0 3-15,18 3-3 0,-9 13 3 0,-9-16-6 16,0 0 6-16,3 28-6 0,-6 13 6 0,3-41-7 16,0 0 7-16,-11 57-7 0,-5 11 7 0,16-68-8 15,0 0 8-15,-17 65-7 0,-3-1 7 0,20-64-8 16,0 0 8-16,-19 54-7 0,1-14 7 0,18-40-7 16,0 0 7-16,-18 28-6 0,4-16 6 0,14-12-6 0,0 0 6 15,-8 5-5-15,0-5 5 0,8 0-4 0,0 0 4 16,-5-14-3-16,-5-21 3 0,10 35-2 0,0 0 2 0,-4-50-2 15,8-14 2-15,-4 64-1 0,0 0 1 16,19-64-1-16,9 4 1 0,-28 60-1 0,0 0 1 0,39-57 0 16,7-1 0-16,-46 58 0 0,0 0 0 0,49-55 0 15,6 5 0-15,-55 50 0 0,0 0 0 0,53-40 0 16,-5 21 0-16,-48 19 0 0,0 0 0 0,47-9 0 16,-6 18 0-16,-41-9 0 0,0 0 0 0,35 19 0 0,-7 10 0 15,-28-29-2-15,0 0 2 0,20 37-2 16,-8-6 2-16,-12-31-3 0,0 0 3 0,0 29-3 15,-12 3 3-15,12-32-5 0,0 0 5 16,-20 24-4-16,-17-7 4 0,37-17-5 0,0 0 5 0,-42 10-5 0,-4-4 5 16,46-6-5-16,0 0 5 0,-41 3-4 0,13-6 4 15,28 3-4-15,0 0 4 0,-17-6-4 0,-1 0 4 16,18 6-7-16,0 0 7 0,-5-13-6 0,6-11 6 16,-1 24-10-16,0 0 10 0,16-28-10 0,16-8 10 0,2 3-1250 15</inkml:trace>
  <inkml:trace contextRef="#ctx0" brushRef="#br0" timeOffset="33988.15">12555 1234 1028 0,'7'3'0'0,"-7"-3"19"0,0 0-19 0,29 21 20 16,-3 3-20-16,-26-24 4 0,0 0-4 0,18 31 4 0,-4-1-4 15,-14-30 20-15,0 0-20 0,12 28 20 16,8-1-20-16,-20-27 36 0,0 0-36 0,17 25 36 16,3-8-36-16,-20-17 48 0,0 0-48 0,23 12 48 15,7-9-48-15,-30-3 48 0,0 0-48 0,28 0 49 16,4-3-49-16,-32 3 36 0,0 0-36 0,30-9 36 15,-6 1-36-15,-24 8 37 0,0 0-37 0,21-16 37 0,-7 4-37 16,-14 12 34-16,0 0-34 0,6-24 34 16,-8-9-34-16,2 33 27 0,0 0-27 0,-9-37 28 15,-14-6-28-15,23 43 28 0,0 0-28 0,-26-36 29 0,-6 15-29 16,32 21 29-16,0 0-29 0,-37 0 30 16,-11 21-30-16,48-21 23 0,0 0-23 0,-49 31 23 15,1 11-23-15,48-42 5 0,0 0-5 16,-42 46 6-16,5 4-6 0,37-50 0 0,0 0 0 15,-25 56 1-15,13 8-1 0,12-64 0 0,0 0 0 0,-5 57 0 0,12-3 0 16,-7-54-2-16,0 0 2 0,17 43-2 16,10-14 2-16,-27-29-3 0,0 0 3 0,37 16-3 0,10-13 3 0,-47-3-2 15,0 0 2-15,64-10-1 16,21-19 1-16,-2 1-1298 0</inkml:trace>
  <inkml:trace contextRef="#ctx0" brushRef="#br0" timeOffset="34372.6">13612 1198 1339 0,'0'0'0'0,"0"0"56"0,0 0-56 0,-7 3 57 16,0 0-57-16,7-3 34 0,0 0-34 0,-13-12 34 15,-11-21-34-15,24 33 5 0,0 0-5 0,-27-36 6 16,13 12-6-16,14 24 0 0,0 0 0 0,-14-23 1 15,2 3-1-15,12 20-1 0,0 0 1 0,-13-21 0 16,6 12 0-16,7 9-1 0,0 0 1 0,-3-7-1 16,3 7 1-16,0 0-2 0,0 0 2 0,0-12-1 0,9 7 1 15,-9 5-2-15,0 0 2 0,12 0-1 0,7 9 1 16,-19-9-1-16,0 0 1 0,23 20 0 0,-2 8 0 16,-21-28 0-16,0 0 0 0,15 40 0 15,-7 8 0-15,-8-48 0 0,0 0 0 0,2 57 0 0,-11-3 0 16,9-54 1-16,0 0-1 0,-19 52 1 0,-9-7-1 15,28-45 2-15,0 0-2 0,-34 43 3 0,-5-6-3 16,39-37 5-16,0 0-5 0,-40 36 5 0,-2 0-5 16,42-36 7-16,0 0-7 0,-38 33 8 0,7 4-8 15,31-37 4-15,0 0-4 0,-27 29 5 0,10 2-5 16,17-31 1-16,0 0-1 0,-6 24 2 0,15 1-2 16,0-5-1115-16</inkml:trace>
  <inkml:trace contextRef="#ctx0" brushRef="#br0" timeOffset="34563.81">13280 1900 1267 0,'0'0'0'0,"0"0"0"16,7 4 0-16,-7-4 23 0,0 0-23 0,7 3 24 15,2-3-24-15,-9 0 79 0,0 0-79 0,14 0 79 16,6 5-79-16,-20-5 72 0,0 0-72 0,17 0 72 16,-8 0-72-16,-9 0 41 0,0 0-41 0,0 0 41 0,0 0-41 15,0 0 33-15,0 0-33 0,-10 7 33 16,-29 2-33-16,39-9 28 0,0 0-28 0,-41 8 29 15,10-4-29-15,31-4 24 0,0 0-24 0,-11-7 24 16,27-7-24-16,0-1-1342 0</inkml:trace>
  <inkml:trace contextRef="#ctx0" brushRef="#br0" timeOffset="37645.08">5200 2784 359 0,'0'0'0'0,"0"0"0"15,0 0 0-15,0 0 11 0,0 0-11 0,0 0 11 16,-19 13-11-16,19-13 19 0,0 0-19 0,-9 3 19 0,3 1-19 16,6-4 28-16,0 0-28 0,-8 1 28 0,2 3-28 15,6-4 35-15,0 0-35 0,-8 3 35 16,-1 1-35-16,9-4 24 0,0 0-24 0,-9 0 24 16,9 0-24-16,0 0 25 0,0 0-25 0,-7 1 26 15,7-1-26-15,0 0 22 0,0 0-22 0,-11-1 23 0,11 1-23 16,0 0 30-16,0 0-30 0,-12 0 31 0,12 0-31 15,0 0 34-15,0 0-34 0,-11 0 34 0,6 0-34 0,5 0 37 16,0 0-37-16,-9 0 38 0,9 0-38 0,0 0 38 16,0 0-38-16,-9-4 39 0,9 4-39 0,0 0 36 15,0 0-36-15,0 0 37 0,-7-3-37 16,7 3 32-16,0 0-32 0,0 0 32 0,0 0-32 0,0 0 29 16,0 0-29-16,0 0 29 0,-1-5-29 0,1 5 26 0,0 0-26 0,0 0 27 15,0 0-27-15,0 0 23 0,0 0-23 0,0 0 23 16,0 0-23-16,0 0 18 15,0 0-18-15,0 0 19 0,0 0-19 0,0 0 17 16,0 0-17-16,0 0 18 0,0 0-18 0,0 0 14 0,0 0-14 0,0 0 15 16,0 0-15-16,0 0 13 0,0 0-13 0,0 0 13 0,0 0-13 15,0 0 11 1,0 0-11-16,0 0 11 0,0 0-11 0,0 0 10 0,0 0-10 16,0 0 11-16,0 0-11 0,0 0 9 0,0 0-9 15,0 0 10-15,0 0-10 0,0 0 11 0,0 0-11 16,0 0 11-16,0 0-11 0,0 0 9 0,0 0-9 0,0 0 9 15,0 0-9-15,0 0 11 0,0 0-11 0,-9-7 12 0,9 7-12 0,0 0 14 16,0 0-14-16,0 0 15 16,0 0-15-16,0 0 13 0,0 0-13 0,-9-6 14 0,9 6-14 0,0 0 13 15,0 0-13-15,0 0 13 0,0 0-13 16,0 0 11-16,0 0-11 0,-5-3 12 0,5 3-12 16,0 0 9-16,0 0-9 0,0 0 9 0,0 0-9 0,0 0 7 15,0 0-7-15,0 0 7 16,0 0-7-16,0 0 4 0,0 0-4 0,0 0 5 0,0 0-5 15,0 0 3-15,0 0-3 0,0 0 4 0,0 0-4 0,0 0 2 0,0 0-2 0,10 0 3 16,-1 0-3-16,-9 0 1 0,0 0-1 0,12 0 2 16,11-4-2-16,-23 4 1 15,0 0-1-15,29-3 2 0,6 1-2 16,-35 2 0-16,0 0 0 0,32-3 1 0,5-4-1 0,-37 7 0 16,0 0 0-16,38-5 1 0,-6 5-1 15,-32 0 0-15,0 0 0 0,25 0 0 0,-4-4 0 16,-21 4 0-16,0 0 0 0,19 0 0 0,-3-3 0 15,-16 3 0-15,0 0 0 0,14 0 1 0,-3-2-1 16,-11 2 0-16,0 0 0 0,9 0 1 0,-9 0-1 16,0 0 0-16,0 0 0 0,9-7 1 0,-9 7-1 0,0 0 0 0,0 0 0 15,0 0 0-15,8 4 0 0,-8-4 0 0,0 0 0 0,0 0 0 0,13 0 0 16,-13 0 0-16,0 0 0 0,10 0 0 0,3-4 0 16,-13 4 0-16,0 0 0 0,23 0 0 0,5 4 0 15,-28-4 0 1,0 0 0-16,39 0 1 0,7 0-1 15,-46 0 1-15,0 0-1 0,45 0 1 0,8 0-1 0,-53 0 2 16,0 0-2-16,51 0 2 0,-1-4-2 0,-50 4 2 16,0 0-2-16,40-3 2 0,-10 1-2 0,-30 2 2 15,0 0-2-15,29-7 3 0,-6 2-3 0,-23 5 3 16,0 0-3-16,30-7 4 0,-2 2-4 0,-28 5 5 16,0 0-5-16,35-7 5 0,-3-2-5 0,-32 9 6 0,0 0-6 15,23-9 6-15,-14-3-6 0,-1 0-1238 0</inkml:trace>
  <inkml:trace contextRef="#ctx0" brushRef="#br0" timeOffset="38063.71">5320 2731 886 0,'0'0'0'0,"0"0"0"0,9 0 0 0,-9 0 0 0,0 0 0 16,9 5 0-16,1-5 0 0,-10 0 0 0,0 0 0 15,12 3 0-15,-3 1 0 0,-9-4 4 0,0 0-4 16,9 0 4-16,-9 0-4 0,0 0 11 0,0 0-11 0,11-12 11 16,-11 12-11-16,0 0 20 0,0 0-20 15,0 0 21-15,9 0-21 0,-9 0 25 0,0 0-25 16,0 0 25-16,12 0-25 0,-12 0 26 0,0 0-26 0,0 0 26 15,0 0-26-15,0 0 28 0,0 0-28 0,0 0 28 16,5-4-28-16,-5 4 24 0,0 0-24 0,0 0 24 16,0 0-24-16,0 0 21 0,0 0-21 0,0 0 22 15,0 0-22-15,0 0 17 0,0 0-17 0,0 0 18 16,4 6-18-16,-4-6 14 0,0 0-14 0,0 0 15 16,1 10-15-16,-1-10 11 0,0 0-11 0,0 0 11 0,4 5-11 15,-4-5 10-15,0 0-10 0,0 0 10 16,14 16-10-16,-14-16 7 0,0 0-7 0,14 5 8 15,4-7-8-15,-4 2-936 0</inkml:trace>
  <inkml:trace contextRef="#ctx0" brushRef="#br0" timeOffset="41950.89">5574 2824 281 0,'0'0'0'0,"0"0"0"16,0 0 0-16,0 0 7 0,0 0-7 0,0 0 7 15,0 0-7-15,0 0 19 0,0 0-19 0,0 0 19 16,0 0-19-16,0 0 28 0,0 0-28 0,21 12 28 0,-12-12-28 16,-9 0 28-16,0 0-28 0,7 4 28 15,5-2-28-15,-12-2 21 0,0 0-21 0,23 3 22 0,12 1-22 16,-35-4 15-16,0 0-15 0,38 3 16 0,11 2-16 15,-49-5 13-15,0 0-13 0,53 0 13 0,2 0-13 16,-55 0 11-16,0 0-11 0,63-3 11 0,9-2-11 0,-72 5 13 16,0 0-13-16,81-9 14 15,9 2-14-15,-90 7 11 0,0 0-11 0,90-9 11 16,-3 1-11-16,-87 8 11 0,0 0-11 0,95-7 12 0,13-2-12 0,-108 9 11 16,0 0-11-16,109-9 11 0,-10 2-11 0,-99 7 13 15,0 0-13-15,107-8 14 0,12 4-14 0,-119 4 5 0,0 0-5 16,116-3 6-16,-7 1-6 0,-109 2 5 0,0 0-5 0,110 0 5 15,10 0-5-15,-120 0 1 16,0 0-1-16,114 5 2 0,-10-1-2 0,-104-4 1 16,0 0-1-16,108 3 2 0,5-1-2 0,-113-2 0 15,0 0 0-15,107 3 1 0,-11 4-1 0,-96-7 1 16,0 0-1-16,99 6 2 0,1-3-2 0,-100-3 3 16,0 0-3-16,95 4 3 0,-8 1-3 0,-87-5 4 15,0 0-4-15,81 7 5 0,-2 1-5 0,-79-8 4 16,0 0-4-16,83 4 4 0,14-3-4 0,-97-1 5 15,0 0-5-15,92 4 5 0,-7-1-5 0,-85-3 4 16,0 0-4-16,82 0 4 0,5-3-4 0,-87 3 10 0,0 0-10 16,88-5 10-16,-5 1-10 0,-83 4 18 0,0 0-18 0,71-3 18 15,-11-2-18-15,-60 5 19 0,0 0-19 0,49-7 19 16,-9 2-19-16,-40 5 21 0,0 0-21 0,41-4 22 16,0-3-22-16,-41 7 20 0,0 0-20 0,40-5 20 0,1 5-20 15,-41 0 17-15,0 0-17 0,33 0 17 16,-3 3-17-16,-30-3 8 0,0 0-8 0,20 2 8 15,-4 2-8-15,-16-4 3 0,0 0-3 0,5 3 4 0,-5-3-4 16,0 0 0-16,0 0 0 0,3 9 0 0,-3-2 0 16,0 5-686-16</inkml:trace>
  <inkml:trace contextRef="#ctx0" brushRef="#br0" timeOffset="42565.62">9394 2812 292 0,'0'0'0'0,"0"0"0"16,8 0 0-16,-8 0 6 0,0 0-6 0,15 0 6 15,19 4-6-15,-34-4 12 0,0 0-12 0,42 0 12 0,2-4-12 16,-44 4 3-16,0 0-3 0,55-3 4 0,17-2-4 16,-72 5 11-16,0 0-11 0,81-7 12 0,4 7-12 15,-85 0 16-15,0 0-16 0,95-6 17 0,11-6-17 16,-106 12 24-16,0 0-24 0,111-12 25 16,-7 9-25-16,-104 3 32 0,0 0-32 0,106-4 32 15,0-8-32-15,-106 12 30 0,0 0-30 0,101-9 30 16,-3 6-30-16,-98 3 28 0,0 0-28 0,82-3 29 15,-19-3-29-15,-63 6 24 0,0 0-24 0,49-7 24 16,-13 6-24-16,-36 1 26 0,0 0-26 0,28 0 26 0,-10-4-26 16,-18 4 28-16,0 0-28 0,8-3 28 0,1 6-28 15,-9-3 29-15,0 0-29 0,7 0 30 0,-7 0-30 16,0 0 28-16,0 0-28 0,7 0 28 0,-7 0-28 16,0 0 22-16,0 0-22 0,0 0 22 0,-8 4-22 15,8-4 15-15,0 0-15 0,0 0 16 0,0 0-16 0,0 0 11 16,0 0-11-16,0 5 11 0,0 2-11 0,0-7 10 15,0 0-10-15,-6 12 10 0,-3 9-10 0,9-21 6 0,0 0-6 0,0 40 6 16,6 20-6-16,-6-60 5 0,0 0-5 0,10 78 5 16,6 15-5-16,-16-93 4 0,0 0-4 0,11 108 4 15,6 27-4-15,-17-135 7 0,0 0-7 0,18 143 8 0,-4 11-8 16,-14-154 13-16,0 0-13 0,18 163 14 0,5 3-14 16,-23-166 15-16,0 0-15 0,26 173 15 0,1-3-15 15,-27-170 16-15,0 0-16 0,17 157 17 0,-3-11-17 16,-14-146 16-16,0 0-16 0,6 124 17 0,-12-18-17 15,6-106 14-15,0 0-14 0,-7 85 14 0,-3-21-14 0,1 1-844 16</inkml:trace>
  <inkml:trace contextRef="#ctx0" brushRef="#br0" timeOffset="43520.61">4941 2973 561 0,'0'0'0'16,"0"0"0"-16,0 0 0 0,0 0 63 0,0 0-63 0,0 0 64 15,0 0-64-15,0 0 107 0,0 0-107 0,0 0 108 0,0 0-108 16,0 0 30-16,0 0-30 0,8 21 30 16,1 3-30-16,-9-24 12 0,0 0-12 0,6 33 12 0,-3 15-12 15,-3-48 5-15,0 0-5 0,2 70 6 16,-4 30-6-16,2-100 2 0,0 0-2 0,-3 114 2 16,-6 7-2-16,9-121 2 0,0 0-2 0,-14 132 2 15,-8 18-2-15,22-150 2 0,0 0-2 0,-19 161 3 16,-4 6-3-16,23-167 2 0,0 0-2 0,-21 157 3 15,2-24-3-15,19-133 4 0,0 0-4 0,-18 128 4 16,4 7-4-16,14-135 10 0,0 0-10 0,-13 125 11 16,1-21-11-16,12-104 19 0,0 0-19 0,-14 102 19 15,0 7-19-15,14-109 24 0,0 0-24 0,-14 102 25 16,0-22-25-16,14-80 40 0,0 0-40 0,-9 64 40 16,0-7-40-16,9-57 45 0,0 0-45 0,0 41 45 0,5-13-45 15,-5-28 40-15,0 0-40 0,14 9 41 0,13-22-41 16,-1 1-978-16</inkml:trace>
  <inkml:trace contextRef="#ctx0" brushRef="#br0" timeOffset="44116.86">5482 3539 427 0,'0'0'0'0,"0"0"0"0,0 0 0 0,0 0 53 15,0 0-53-15,2 5 54 0,5 2-54 0,-7-7 46 0,0 0-46 0,5 9 46 0,-3 3-46 0,-2-12 27 16,0 0-27-16,4 12 28 16,-1 4-28-16,-3-16 16 0,0 0-16 15,5 17 16-15,-1 2-16 0,-4-19 14 0,0 0-14 16,5 17 15-16,0-1-15 0,-5-16 16 0,0 0-16 15,4 17 16-15,-4 2-16 0,0-19 18 0,0 0-18 0,0 12 18 16,0-3-18-16,0-9 18 0,0 0-18 0,0 0 19 16,0 0-19-16,0 0 18 0,0 0-18 0,0 0 18 15,0 0-18-15,0 0 15 0,0 0-15 0,9 0 16 0,-4-9-16 16,0 2-626-16</inkml:trace>
  <inkml:trace contextRef="#ctx0" brushRef="#br0" timeOffset="44289.49">5533 3350 819 0,'0'0'0'0,"0"0"0"0,4 7 0 15,-4-7-1-15,0 0 1 0,5 14 0 0,7 9 0 16,-12-23-6-16,0 0 6 0,16 27-6 0,2 3 6 0,-18-30-8 16,0 0 8-16,21 29-8 0,2-1 8 15,-3 0-533-15</inkml:trace>
  <inkml:trace contextRef="#ctx0" brushRef="#br0" timeOffset="44759.97">5777 3572 886 0,'0'0'0'0,"0"0"0"0,17 0 0 0,-17 0-2 15,0 0 2-15,14 3-1 0,4-1 1 0,-18-2-6 16,0 0 6-16,20 7-5 0,-3 5 5 0,-17-12 21 0,0 0-21 16,13 21 21-16,-3 3-21 0,-10-24 53 0,0 0-53 0,9 28 54 15,0 5-54-15,-9-33 69 0,0 0-69 16,12 27 70-16,2 1-70 0,-14-28 61 0,0 0-61 15,13 24 62-15,-3-19-62 0,-10-5 44 0,0 0-44 0,12 0 44 0,3-8-44 16,-15 8 32-16,0 0-32 0,17-16 32 16,1-5-32-16,-18 21 18 0,0 0-18 15,19-20 19-15,-1-5-19 0,-18 25 14 16,0 0-14-16,23-24 15 0,0 0-15 0,-23 24 13 0,0 0-13 0,30-22 14 0,-6 8-14 0,-24 14 12 0,0 0-12 16,27-11 12-1,-4 11-12-15,-23 0 11 0,0 0-11 0,26 7 11 0,1 9-11 0,-27-16 10 0,0 0-10 16,26 17 10-1,-1 2-10-15,-25-19 8 0,0 0-8 0,30 21 8 16,3-6-8-16,-33-15 5 0,0 0-5 0,39 6 6 16,2-6-6-16,-41 0 2 0,0 0-2 0,40-9 3 15,1-10-3-15,-41 19 1 0,0 0-1 0,42-24 1 16,-6-2-1-16,-36 26 2 0,0 0-2 0,26-35 2 16,-12-6-2-16,-14 41 3 0,0 0-3 0,5-49 4 0,-5 1-4 15,0 48 6-15,0 0-6 0,-5-49 7 0,-4 8-7 16,9 41 10-16,0 0-10 0,-12-28 11 0,5 12-11 15,7 16 13-15,0 0-13 0,-7-8 13 0,-2 1-13 16,9 7 6-16,0 0-6 0,-14 10 7 0,-6 23-7 16,20-33 3-16,0 0-3 0,-17 52 3 0,5 14-3 15,12-66 1-15,0 0-1 0,-9 67 2 0,3-10-2 0,6-57 0 16,0 0 0-16,-5 51 0 0,7-5 0 0,-2-46 0 16,0 0 0-16,7 42 0 0,4-2 0 0,-11-40-1 15,0 0 1-15,17 27 0 0,4-14 0 0,2 0-1230 16</inkml:trace>
  <inkml:trace contextRef="#ctx0" brushRef="#br0" timeOffset="44933.21">6495 3496 1233 0,'0'0'0'0,"0"0"0"16,8 0 0-16,-8 0 9 0,0 0-9 0,18 0 9 15,14 0-9-15,-32 0 20 0,0 0-20 0,46-2 20 16,3-1-20-16,-49 3 12 0,0 0-12 0,55-11 13 15,-2-1-13-15,-53 12-1 0,0 0 1 0,54-12 0 16,1 2 0-16,0-1-927 0</inkml:trace>
  <inkml:trace contextRef="#ctx0" brushRef="#br0" timeOffset="45468.61">7216 3491 908 0,'0'0'0'0,"0"0"0"0,14 0 0 0,-14 0 5 15,0 0-5-15,14 0 5 0,-1 8-5 0,-13-8 0 16,0 0 0-16,19 9 1 0,-1 10-1 0,-18-19 22 15,0 0-22-15,23 15 23 0,-2 3-23 16,-21-18 41-16,0 0-41 0,19 21 41 0,-5 3-41 0,-14-24 44 0,0 0-44 16,9 27 44-16,-5 3-44 0,-4-30 50 15,0 0-50-15,-6 31 50 0,-1-3-50 0,7-28 46 16,0 0-46-16,-10 29 46 0,-3-5-46 0,13-24 36 0,0 0-36 16,-14 19 37-16,2-10-37 0,12-9 21 0,0 0-21 0,-5 0 22 15,-1-9-22-15,6 9 18 0,0 0-18 0,-3-15 19 16,-2-9-19-16,5 24 19 0,0 0-19 0,0-33 19 15,8-2-19-15,-8 35 16 0,0 0-16 0,14-33 16 16,4 0-16-16,-18 33 18 0,0 0-18 0,27-24 18 16,4 5-18-16,-31 19 15 0,0 0-15 15,41-12 16-15,1 7-16 0,-42 5 8 0,0 0-8 16,44 3 9-16,-1 9-9 0,-43-12 5 0,0 0-5 0,35 25 5 16,-12 1-5-16,-23-26 2 0,0 0-2 0,14 31 2 15,-7-4-2-15,-7-27 2 0,0 0-2 0,-4 26 2 16,-1-3-2-16,5-23 2 0,0 0-2 15,-5 17 2-15,1-10-2 0,4-7 3 0,0 0-3 0,0 0 3 0,0 0-3 16,0 0 4-16,0 0-4 0,4-10 4 0,6-11-4 16,-10 21 6-16,0 0-6 0,18-28 6 0,5-1-6 15,-23 29 6-15,0 0-6 0,26-28 7 0,1 7-7 16,-27 21 6-16,0 0-6 0,33-20 6 0,3 4-6 16,-36 16 5-16,0 0-5 0,35-9 5 0,2 6-5 15,-37 3 5-15,0 0-5 0,32 9 5 0,-9 6-5 0,-23-15 3 16,0 0-3-16,14 24 4 0,-7 9-4 0,-7-33 2 15,0 0-2-15,0 33 2 0,-4 2-2 0,4-35 1 16,0 0-1-16,-3 29 2 0,6 2-2 0,-3-31 1 16,0 0-1-16,13 21 1 0,18-12-1 0,-31-9 0 15,0 0 0-15,41 0 1 0,8-16-1 0,3 4-1248 16</inkml:trace>
  <inkml:trace contextRef="#ctx0" brushRef="#br0" timeOffset="46001.58">8530 3544 1166 0,'0'0'0'15,"0"0"0"-15,5-5 0 0,-5 5 0 0,0 0 0 0,4-9 0 16,-4 9 0-16,0 0-1 0,0 0 1 0,-21-7-1 16,-25 4 1-16,46 3-2 0,0 0 2 0,-53 7-2 15,2 14 2-15,51-21 0 0,0 0 0 0,-48 27 0 0,8 3 0 16,40-30 3-16,0 0-3 0,-34 31 3 0,11-2-3 16,23-29 6-16,0 0-6 0,-16 28 7 15,15 0-7-15,1-28 10 0,0 0-10 0,8 20 11 16,10-7-11-16,-18-13 10 0,0 0-10 0,23 0 11 0,18-9-11 15,-41 9 10-15,0 0-10 0,42-16 11 16,13-4-11-16,-55 20 13 0,0 0-13 16,53-25 13-16,-9-2-13 0,-44 27 16 15,0 0-16-15,37-28 16 0,-16 7-16 0,-21 21 16 16,0 0-16-16,19-21 17 0,1 6-17 0,-20 15 14 0,0 0-14 0,15-12 15 16,-9 8-15-1,-6 4 13-15,0 0-13 0,3 9 14 0,-1 10-14 0,-2-19 8 0,0 0-8 0,7 21 9 16,7 6-9-16,-14-27 5 0,0 0-5 0,20 28 6 0,1-11-6 15,-21-17 2-15,0 0-2 0,25 13 2 16,6-13-2-16,-31 0 0 0,0 0 0 16,34-9 1-16,6-3-1 0,-40 12 0 15,0 0 0-15,37-16 0 0,-1-1 0 0,-36 17-1 16,0 0 1-16,31-19 0 0,-8-2 0 16,-23 21-1-16,0 0 1 0,18-15-1 0,-4-3 1 15,-14 18-1-15,0 0 1 0,9-15 0 0,-4 6 0 16,-5 9 0-16,0 0 0 0,0 0 0 0,0 0 0 0,0 0 2 15,0 0-2-15,-3 9 2 0,-3 18-2 0,6-27 4 0,0 0-4 0,-8 37 4 16,4-1-4-16,4-36 8 0,0 0-8 0,-2 36 9 0,2-3-9 16,0-33 11-16,0 0-11 0,4 30 11 0,1-6-11 15,-5-24 11-15,0 0-11 0,11 12 11 0,6-17-11 16,-17 5 9-16,0 0-9 0,21-19 9 0,2-7-9 16,0-2-1072-16</inkml:trace>
  <inkml:trace contextRef="#ctx0" brushRef="#br0" timeOffset="46119.89">9065 3248 1132 0,'0'0'0'0,"0"0"0"0,0 0 0 0,0 0 3 16,0 0-3-16,0 0 3 16,3 9-3-16,-3-9 0 0,0 0 0 0,4 19 0 0,1 14 0 15,-5-33-6-15,0 0 6 0,9 41-5 0,14 11 5 16,-23-52-33-16,0 0 33 0,26 52-32 0,6-12 32 16,1 2-737-16</inkml:trace>
  <inkml:trace contextRef="#ctx0" brushRef="#br0" timeOffset="46426.27">9305 3608 606 0,'0'0'0'0,"0"0"0"0,15 9 0 15,-15-9 12-15,0 0-12 0,14 7 12 0,1 1-12 16,-15-8 31-16,0 0-31 0,12 9 31 0,-3 3-31 16,-9-12 73-16,0 0-73 0,0 12 73 0,0 13-73 15,0-25 75-15,0 0-75 0,-4 27 75 0,-1 6-75 0,5-33 61 16,0 0-61-16,0 31 62 0,-4-10-62 0,4-21 53 16,0 0-53-16,0 17 53 0,0-6-53 0,0-11 40 0,0 0-40 0,0 0 40 15,0 0-40-15,0 0 33 0,0 0-33 0,6-16 33 16,8-20-33-16,-14 36 29 0,0 0-29 0,17-40 29 15,5 4-29-15,-22 36 24 0,0 0-24 0,26-33 24 16,2 9-24-16,-28 24 26 0,0 0-26 0,23-21 26 16,-2 2-26-16,-21 19 23 15,0 0-23-15,20-12 23 0,3 3-23 0,-23 9 21 0,0 0-21 0,26 3 21 16,-5 10-21-16,-21-13 17 0,0 0-17 0,20 17 17 0,-10 11-17 16,-10-28 9-16,0 0-9 0,7 32 10 0,-3 5-10 15,-4-37 4 1,0 0-4-16,7 36 5 0,5-5-5 0,-12-31 3 15,0 0-3-15,18 25 3 0,5-17-3 0,-23-8 2 0,0 0-2 0,35-3 2 0,8-15-2 16,1 3-1201-16</inkml:trace>
  <inkml:trace contextRef="#ctx0" brushRef="#br0" timeOffset="46601.25">10151 3447 1099 0,'0'0'0'16,"0"0"0"-16,-12-5 0 0,12 5 0 15,0 0 0-15,-20-3 1 0,-11 11-1 0,31-8-1 16,0 0 1-16,-36 21 0 0,-8 15 0 15,44-36 5-15,0 0-5 0,-42 38 5 0,3 1-5 16,39-39 5-16,0 0-5 0,-32 36 5 0,4 0-5 0,28-36 12 16,0 0-12-16,-14 37 12 0,14-6-12 15,0-31 10-15,0 0-10 0,14 24 10 0,13-3-10 0,-3-1-813 16</inkml:trace>
  <inkml:trace contextRef="#ctx0" brushRef="#br0" timeOffset="46789.85">10463 3357 1166 0,'0'0'0'16,"9"9"0"-16,11 10 0 0,-20-19 10 0,0 0-10 15,26 35 10-15,2 15-10 0,-28-50 35 0,0 0-35 0,18 57 36 0,-20 3-36 16,2-60 37-16,0 0-37 0,-21 70 38 0,-21 18-38 0,42-88 41 16,0 0-41-16,-67 81 41 0,-20-3-41 0,87-78 39 15,0 0-39-15,-104 61 40 0,-7-21-40 16,-2-1-1060-16</inkml:trace>
  <inkml:trace contextRef="#ctx0" brushRef="#br0" timeOffset="47505.24">6715 4243 964 0,'0'0'0'0,"0"0"0"16,0 0 0-16,0 0 27 0,0 0-27 0,0 0 27 15,0 0-27-15,0 0 49 0,0 0-49 0,0 0 49 16,-32 7-49-16,32-7 43 0,0 0-43 0,-40 16 44 16,-8 5-44-16,48-21 25 0,0 0-25 0,-47 27 26 0,11 6-26 15,36-33 14-15,0 0-14 0,-26 30 14 0,21 1-14 16,5-31 11-16,0 0-11 0,0 27 12 16,14-2-12-16,-14-25 7 0,0 0-7 0,23 20 7 15,7-4-7-15,-30-16 4 0,0 0-4 0,22 12 5 0,-2 0-5 16,-20-12 3-16,0 0-3 0,5 9 4 0,-7 0-4 15,2-9 2-15,0 0-2 0,-17 12 3 0,-20 0-3 16,37-12 2-16,0 0-2 0,-44 15 2 0,3-6-2 16,41-9 1-16,0 0-1 0,-32 7 1 0,9-7-1 15,23 0 2-15,0 0-2 0,-14 2 2 0,2-2-2 16,12 0 4-16,0 0-4 0,-9 0 4 16,9 0-4-16,0 0 4 0,0 0-4 0,0 0 4 0,12 3-4 15,-12-3 4-15,0 0-4 0,18 7 4 0,5 10-4 0,-23-17 1 16,0 0-1-16,23 31 1 0,-9 11-1 15,-14-42 0-15,0 0 0 0,9 52 0 0,-6 2 0 16,-3-54 0-16,0 0 0 0,0 55 0 0,0-10 0 16,0-45 0-16,0 0 0 0,0 36 0 0,2-6 0 0,-2-30 0 0,0 0 0 15,4 22 0-15,1-8 0 0,-5-14 0 16,0 0 0-16,5 10 1 0,11-8-1 0,-16-2 0 0,0 0 0 16,32-2 1-16,14-1-1 0,3-2-974 0</inkml:trace>
  <inkml:trace contextRef="#ctx0" brushRef="#br0" timeOffset="50609.8">9790 5853 539 0,'0'0'0'0,"0"0"0"0,7-16 0 16,-7 16 15-16,0 0-15 0,3-12 15 0,-3 3-15 16,0 9 53-16,0 0-53 0,-14-12 53 0,-16-7-53 15,30 19 61-15,0 0-61 0,-39-21 62 0,-10 11-62 16,49 10 24-16,0 0-24 0,-48 0 24 0,6 10-24 16,42-10 33-16,0 0-33 0,-35 18 33 0,12 3-33 15,23-21 40-15,0 0-40 0,-21 22 41 0,5-1-41 16,16-21 37-16,0 0-37 0,-13 28 38 0,5 8-38 0,8-36 28 15,0 0-28-15,0 48 28 16,3 13-28-16,-3-61 21 0,0 0-21 0,2 69 22 0,1-5-22 0,-3-64 16 16,0 0-16-16,-3 61 17 0,1-11-17 15,2-50 19-15,0 0-19 0,-7 47 20 0,2-11-20 0,5-36 21 16,0 0-21-16,-2 36 21 0,2-1-21 0,0-35 20 16,0 0-20-16,0 28 20 0,0-9-20 0,0-19 17 15,0 0-17-15,0 8 17 0,0-3-17 0,0-5 12 16,0 0-12-16,0 0 13 0,0 7-13 0,0-7 9 0,0 0-9 15,0 0 10-15,0 0-10 0,0 0 10 0,0 0-10 16,0 0 10-16,0 0-10 0,0 0 11 0,0 0-11 0,0 0 11 16,0 0-11-16,0 0 12 0,0 0-12 15,0 0 12-15,0 0-12 0,0 0 11 0,0 0-11 0,0 0 12 16,0 0-12-16,0 0 13 0,0 0-13 0,0 0 13 16,-4 7-13-16,4-7 11 0,0 0-11 0,0 0 12 15,0 0-12-15,0 0 8 0,0 0-8 0,0 0 8 16,-8 2-8-16,8-2 5 0,0 0-5 0,0 0 5 0,-9-3-5 0,9 3 2 15,0 0-2-15,0 0 2 0,0 0-2 0,0 0 2 16,0 0-2-16,0 0 2 0,-6-2-2 16,6 2 2-16,0 0-2 0,0 0 2 0,0 0-2 0,0 0 1 0,0 0-1 15,0 0 2-15,-8 0-2 16,8 0 1-16,0 0-1 0,0 0 2 0,0 0-2 16,0 0 0-16,0 0 0 0,0 0 1 0,0 0-1 15,0 0 0-15,0 0 0 0,0 0 1 0,-6-9-1 16,6 9 0-16,0 0 0 0,0 0 0 0,0 0 0 15,0 0 0-15,0 0 0 0,0 0 0 0,0 0 0 0,0 0-1 16,0 0 1-16,11-3 0 0,-2-1 0 0,-9 4-1 16,0 0 1-16,9-3-1 0,5 1 1 0,-14 2-1 15,0 0 1-15,14-2-1 0,-2 1 1 0,-12 1-2 16,0 0 2-16,11-4-1 0,-2-1 1 0,-9 5-2 0,0 0 2 0,12-3-2 0,0-8 2 16,-12 11-3-1,0 0 3-15,16-9-2 0,5 1 2 0,-21 8-3 16,0 0 3-1,20-9-2-15,-4 1 2 0,-16 8-1 0,0 0 1 16,14-7-1-16,3-2 1 0,-1-3-2 16,0 3 2-16,-16 9-1 0,0 0 1 0,14-7 0 0,-3 2 0 0,-11 5-1 15,0 0 1-15,16-7 0 0,7-1 0 0,-23 8-2 16,0 0 2-16,22-13-1 0,-9 5 1 0,1 1-1104 0</inkml:trace>
  <inkml:trace contextRef="#ctx0" brushRef="#br0" timeOffset="51367.54">9204 5882 751 0,'0'0'0'0,"0"0"0"16,0 0 0-16,0 0-1 0,0 0 1 0,9-8 0 0,-9 8 0 16,0 0-1-16,0 0 1 0,5-7-1 15,-5 7 1-15,0 0 22 0,0 0-22 0,18-9 23 0,5 2-23 16,-23 7 58-16,0 0-58 0,30-5 58 0,-2 0-58 16,-28 5 62-16,0 0-62 0,26 1 62 0,3 6-62 15,-29-7 57-15,0 0-57 0,22 9 57 16,0 0-57-16,-22-9 59 0,0 0-59 0,14 15 60 15,-9 4-60-15,-5-19 49 0,0 0-49 0,-2 33 49 16,-10 16-49-16,12-49 39 0,0 0-39 0,-14 57 39 16,0 7-39-16,14-64 27 0,0 0-27 0,-9 60 28 0,2-15-28 15,7-45 22-15,0 0-22 0,0 40 23 16,2-7-23-16,-2-33 20 0,0 0-20 0,7 24 20 0,5-8-20 0,-12-16 16 0,0 0-16 31,18 12 16-31,-1-10-16 0,-17-2 14 0,0 0-14 16,20-2 14-16,3-10-14 0,-23 12 18 0,0 0-18 0,26-19 18 0,1-11-18 0,-27 30 19 0,0 0-19 0,26-36 20 15,-3-7-20-15,-23 43 19 0,0 0-19 0,18-54 19 16,1-13-19-16,-19 67 21 0,0 0-21 0,21-70 21 0,-1 13-21 16,-20 57 21-16,0 0-21 0,14-48 22 0,0 11-22 15,-14 37 20-15,0 0-20 0,12-24 20 0,-8 12-20 16,-4 12 19-16,0 0-19 0,0 0 20 0,0 0-20 16,0 0 14-16,0 0-14 0,0 5 14 0,-4 26-14 15,4-31 9-15,0 0-9 0,-5 49 9 0,-4 25-9 16,9-74 4-16,0 0-4 0,-9 83 5 0,9-5-5 15,0-78 3-15,0 0-3 0,4 64 3 0,6-12-3 0,-10-52 1 16,0 0-1-16,18 38 2 0,0-7-2 0,-18-31 0 16,0 0 0-16,33 16 0 0,15-6 0 0,-48-10-2 15,0 0 2-15,58 2-1 0,5-5 1 0,3-4-1425 16</inkml:trace>
  <inkml:trace contextRef="#ctx0" brushRef="#br0" timeOffset="52039.39">10373 6076 1166 0,'0'0'0'0,"6"-9"0"16,8-15 0-16,-14 24 7 0,0 0-7 0,17-28 7 15,-2 1-7-15,-15 27 12 0,0 0-12 0,8-18 13 16,-4 6-13-16,-4 12 51 0,0 0-51 0,-2-8 52 16,-7-3-52-16,9 11 47 0,0 0-47 0,-24-8 48 15,-24-1-48-15,48 9 42 0,0 0-42 0,-62 0 42 16,-15 9-42-16,77-9 43 0,0 0-43 0,-67 24 43 16,5 12-43-16,62-36 35 0,0 0-35 0,-48 49 35 0,8 8-35 15,40-57 28-15,0 0-28 0,-32 52 28 16,14-7-28-16,18-45 19 0,0 0-19 0,-8 31 19 15,13-10-19-15,-5-21 13 0,0 0-13 0,17 15 14 16,15-3-14-16,-32-12 8 0,0 0-8 0,44 0 8 31,22-10-8-31,-66 10 6 0,0 0-6 0,75-24 6 0,1-14-6 16,-76 38 5-16,0 0-5 0,67-61 6 0,-12-15-6 16,-55 76 8-16,0 0-8 0,49-76 9 0,1 1-9 15,-50 75 10-15,0 0-10 0,46-76 11 0,-9-12-11 16,-37 88 10-16,0 0-10 0,30-81 11 0,-2 8-11 0,-28 73 12 0,0 0-12 15,17-52 12-15,-6 28-12 16,-11 24 9-16,0 0-9 0,0 0 10 0,-14 15-10 16,14-15 9-16,0 0-9 0,-19 45 9 0,-15 31-9 15,34-76 8-15,0 0-8 0,-33 85 9 0,-6-3-9 16,39-82 3-16,0 0-3 0,-25 76 4 0,13-2-4 0,12-74 1 16,0 0-1-16,0 64 2 0,12-8-2 0,-12-56 0 15,0 0 0-15,19 45 1 0,13-16-1 0,-32-29 0 16,0 0 0-16,46 19 0 0,12-16 0 0,-58-3 0 0,0 0 0 15,62-3 0-15,-11-18 0 0,-51 21 0 16,0 0 0-16,48-31 0 0,-8-10 0 0,-40 41 0 0,0 0 0 16,32-49 0-16,0-10 0 0,-32 59 0 0,0 0 0 0,23-53 0 15,-9-4 0-15,-14 57 0 16,0 0 0-16,14-52 0 0,4 0 0 0,-18 52 0 0,0 0 0 16,12-40 0-16,-7 17 0 0,-5 23 0 0,0 0 0 15,4-12 0-15,-4 12 0 0,0 0 0 0,0 0 0 0,-9 5 1 16,-16 23-1-16,25-28 1 0,0 0-1 0,-28 36 1 15,5 16-1-15,23-52 0 0,0 0 0 0,-21 70 0 16,2 16 0-16,19-86 0 0,0 0 0 0,-23 95 0 16,5-1 0-16,18-94 0 0,0 0 0 0,-14 93 0 0,2 4 0 15,12-97 0-15,0 0 0 0,-11 92 0 16,-5-2 0-16,16-90 0 0,0 0 0 0,-16 79 1 0,-5-13-1 16,21-66 0-16,0 0 0 0,-23 52 1 0,-5-12-1 15,28-40 2-15,0 0-2 0,-27 29 2 0,6-17-2 16,21-12 1-16,0 0-1 0,-19 0 1 0,1-12-1 15,1 0-1412-15</inkml:trace>
  <inkml:trace contextRef="#ctx0" brushRef="#br0" timeOffset="52186.85">10594 6282 1401 0,'0'0'0'16,"5"0"0"-16,13 3 0 0,-18-3 7 0,0 0-7 0,32 6 8 15,10 1-8-15,-42-7 13 0,0 0-13 0,53 1 14 16,5-1-14-16,-58 0 41 0,0 0-41 0,69-1 41 15,10-6-41-15,-79 7 36 0,0 0-36 0,73-13 36 16,-10-7-36-16,2-1-1138 0</inkml:trace>
  <inkml:trace contextRef="#ctx0" brushRef="#br0" timeOffset="52471.8">11598 5818 1155 0,'0'0'0'0,"0"0"0"0,0 0 0 0,0 0 2 15,0 0-2-15,-11 7 2 0,-12-2-2 0,23-5 5 0,0 0-5 16,-33 9 6-16,-10 5-6 0,43-14 4 16,0 0-4-16,-49 26 4 0,-1 14-4 0,50-40 2 15,0 0-2-15,-45 60 2 0,6 16-2 0,39-76 11 0,0 0-11 16,-32 78 11-16,7-10-11 0,25-68 22 15,0 0-22-15,-12 57 23 0,12-5-23 0,0-52 15 0,0 0-15 16,9 46 16-16,8 1-16 0,-17-47 10 0,0 0-10 16,27 40 11-1,5-11-11-15,-32-29 11 0,0 0-11 0,49 16 11 0,25-16-11 0,-2 0-933 16</inkml:trace>
  <inkml:trace contextRef="#ctx0" brushRef="#br0" timeOffset="52809.51">12252 5834 1289 0,'0'0'0'0,"0"0"0"0,9 0 0 0,-9 0 22 16,0 0-22-16,14 0 23 0,12 7-23 0,-26-7 24 16,0 0-24-16,41 10 24 0,5 6-24 0,-46-16 25 15,0 0-25-15,47 24 26 0,-1 10-26 0,-46-34 42 16,0 0-42-16,41 51 42 0,-16 18-42 0,-25-69 33 16,0 0-33-16,15 76 34 0,-15-9-34 0,0-67 41 0,0 0-41 15,-24 61 41-15,-27-4-41 0,51-57 30 0,0 0-30 16,-73 49 30-16,-8-4-30 15,81-45 16-15,0 0-16 0,-77 39 16 0,9-14-16 0,68-25 12 16,0 0-12-16,-49 15 13 0,17-10-13 0,1 1-1278 0</inkml:trace>
  <inkml:trace contextRef="#ctx0" brushRef="#br0" timeOffset="53644.52">13653 5915 1311 0,'0'0'0'0,"0"0"0"15,0 0 0-15,0 0 26 0,0 0-26 0,0 0 26 0,0 0-26 0,0 0 35 16,0 0-35-16,7 9 35 0,-7-9-35 0,0 0 0 16,0 0 0-16,0 10 0 15,5 11 0-15,0-4-1015 0</inkml:trace>
  <inkml:trace contextRef="#ctx0" brushRef="#br0" timeOffset="53818.21">13543 6400 942 0,'0'0'0'0,"-12"20"0"0,-16 37 0 0,28-57 2 0,0 0-2 16,-55 71 2-16,-21-1-2 0,76-70 4 0,0 0-4 15,-83 64 5-15,-2-2-5 0,85-62-2 0,0 0 2 0,-81 67-1 16,18 1 1-16,-6 1-654 15</inkml:trace>
  <inkml:trace contextRef="#ctx0" brushRef="#br0" timeOffset="56634.93">6593 9243 1345 0,'0'0'0'0,"0"0"0"0,-58 0 0 0,58 0 20 16,0 0-20-16,-54 3 20 0,-13 13-20 0,67-16 53 15,0 0-53-15,-78 26 53 0,-21 14-53 0,99-40 33 16,0 0-33-16,-99 64 33 0,4 21-33 0,95-85 16 16,0 0-16-16,-81 96 16 0,14 3-16 0,67-99 10 15,0 0-10-15,-51 104 10 0,24 7-10 0,27-111 2 0,0 0-2 16,-5 102 3-16,24-12-3 0,-19-90 0 0,0 0 0 16,45 69 1-16,23-21-1 0,-1 1-1152 0</inkml:trace>
  <inkml:trace contextRef="#ctx0" brushRef="#br0" timeOffset="57980.53">7334 9643 1177 0,'0'0'0'0,"0"0"0"16,-9 0 0-16,9 0 12 0,0 0-12 0,-8 1 12 16,-1 6-12-16,9-7 20 0,0 0-20 0,-27 19 21 15,-24 14-21-15,51-33 1 0,0 0-1 0,-72 40 1 16,-15 5-1-16,87-45 8 0,0 0-8 0,-81 49 9 0,5 11-9 15,76-60 20-15,0 0-20 0,-67 64 20 0,18 2-20 16,49-66 26-16,0 0-26 0,-33 57 27 16,11-17-27-16,22-40 32 0,0 0-32 0,-10 24 33 0,15-5-33 15,-5-19 30-15,0 0-30 0,11 10 30 0,13-10-30 16,-24 0 28-16,0 0-28 0,25-10 28 0,5-12-28 16,-30 22 24-16,0 0-24 0,32-30 24 0,0-10-24 15,-32 40 18-15,0 0-18 0,31-43 19 0,-8-2-19 16,-23 45 17-16,0 0-17 0,23-40 18 0,-9 11-18 0,-14 29 16 15,0 0-16-15,13-21 17 0,-10 11-17 0,-3 10 18 16,0 0-18-16,0 0 19 0,0 0-19 0,0 0 18 16,0 0-18-16,0 0 18 0,-3 22-18 0,3-22 13 15,0 0-13-15,8 28 14 0,7 5-14 0,-15-33 9 0,0 0-9 16,21 24 9-16,10-12-9 0,-31-12 5 0,0 0-5 16,41 0 6-16,1-12-6 0,-42 12 3 0,0 0-3 15,50-23 3-15,-1-6-3 0,-49 29 1 0,0 0-1 0,50-33 2 16,8-8-2-16,-58 41 1 0,0 0-1 15,54-44 1-15,-4 3-1 0,-50 41 1 0,0 0-1 0,46-47 1 16,-9-8-1-16,-37 55 0 0,0 0 0 0,30-57 1 16,-13-2-1-16,-17 59 0 0,0 0 0 0,9-47 1 15,-2 19-1-15,-7 28 1 0,0 0-1 0,7-13 1 16,-7 13-1-16,0 0 2 0,0 0-2 0,-9 12 3 16,-17 36-3-16,26-48 3 0,0 0-3 0,-41 64 4 15,1 9-4-15,40-73 1 0,0 0-1 0,-46 81 2 16,2 2-2-16,44-83 0 0,0 0 0 0,-32 80 1 15,14-4-1-15,18-76 0 0,0 0 0 0,-1 62 0 16,6-15 0-16,-5-47-2 0,0 0 2 0,18 31-1 0,13-17 1 16,-31-14-4-16,0 0 4 0,41-5-3 0,19-19 3 15,-60 24-6-15,0 0 6 0,62-45-6 0,-4-19 6 16,-58 64-7-16,0 0 7 0,55-70-7 0,-6 3 7 16,-49 67-4-16,0 0 4 0,49-76-4 0,-6-13 4 15,-43 89-1-15,0 0 1 0,46-86-1 0,1-1 1 0,-47 87 0 16,0 0 0-16,37-69 0 0,-16 28 0 15,-21 41 0-15,0 0 0 0,14-28 0 0,-5 14 0 16,-9 14 1-16,0 0-1 0,-12 9 2 0,-16 17-2 0,28-26 1 16,0 0-1-16,-39 55 2 0,2 23-2 0,37-78 2 15,0 0-2-15,-37 85 2 0,5-6-2 0,32-79 1 16,0 0-1-16,-25 70 2 0,10-10-2 0,15-60 0 0,0 0 0 16,-8 54 0-16,12-1 0 0,-4-53 0 0,0 0 0 15,9 42 0-15,8-18 0 0,-17-24-2 0,0 0 2 16,23 12-1-16,13-12 1 0,-36 0-3 0,0 0 3 15,42-15-2-15,11-13 2 0,-53 28-4 0,0 0 4 16,51-33-4-16,-5 0 4 0,-46 33-4 0,0 0 4 0,39-34-3 16,-8 4 3-16,-31 30-3 0,0 0 3 0,27-20-2 15,-4 4 2-15,-23 16-2 0,0 0 2 0,18-5-2 16,-4 13 2-16,-14-8-2 0,0 0 2 0,14 14-1 16,0 9 1-16,-14-23-2 0,0 0 2 0,14 26-2 15,2 0 2-15,-16-26-3 0,0 0 3 0,16 29-2 16,8-1 2-16,-24-28-5 0,0 0 5 0,29 15-4 0,2-6 4 15,-31-9-7-15,0 0 7 0,30-7-6 16,2-7 6-16,-32 14-8 0,0 0 8 0,28-21-7 0,4-5 7 16,-32 26-8-16,0 0 8 0,27-29-8 15,-10-2 8-15,-17 31-4 0,0 0 4 0,5-29-3 0,-5 4 3 16,0 25-1-16,0 0 1 0,-8-24-1 0,-10 0 1 16,18 24 0-16,0 0 0 0,-19-23 0 0,-13 11 0 15,32 12 0-15,0 0 0 0,-41 0 0 0,-15 18 0 16,56-18 0-16,0 0 0 0,-51 31 0 0,5 12 0 15,46-43 0-15,0 0 0 0,-41 55 0 0,15 15 0 16,26-70-2-16,0 0 2 0,-18 69-2 0,15-3 2 16,3-66-5-16,0 0 5 0,8 51-5 0,15-16 5 0,-23-35-7 15,0 0 7-15,36 23-6 0,10-11 6 0,-46-12-8 16,0 0 8-16,52 0-7 0,15-9 7 0,-67 9-8 16,0 0 8-16,64-17-7 0,-4-20 7 0,-60 37-8 15,0 0 8-15,53-46-7 0,-11-17 7 0,-42 63-5 16,0 0 5-16,48-69-4 0,-6 7 4 0,-42 62-2 15,0 0 2-15,48-54-2 0,3 4 2 0,-51 50 0 16,0 0 0-16,53-43 0 0,2 1 0 16,-55 42 0-16,0 0 0 0,51-29 0 0,-7 15 0 0,-44 14 1 15,0 0-1-15,35-7 2 0,-7 14-2 0,-28-7 2 16,0 0-2-16,23 12 2 0,-5 12-2 0,-18-24 2 16,0 0-2-16,5 31 2 0,-1 4-2 0,-4-35 0 15,0 0 0-15,-4 40 1 0,-1 8-1 0,5-48 0 16,0 0 0-16,-13 56 0 0,3 15 0 0,10-71-1 15,0 0 1-15,-5 71 0 0,1-14 0 0,4-57 0 16,0 0 0-16,4 45 0 0,1-11 0 0,-5-34 0 16,0 0 0-16,12 24 0 0,13-6 0 0,-25-18 0 0,0 0 0 15,44-5 0-15,23-32 0 0,2 1-1168 0</inkml:trace>
  <inkml:trace contextRef="#ctx0" brushRef="#br0" timeOffset="59347.5">21941 9373 1110 0,'0'0'0'0,"0"0"0"0,0 0 0 0,0 0 31 0,0 0-31 16,-30-30 32-16,-3 15-32 15,33 15 83-15,0 0-83 0,-46-12 83 0,-11 6-83 0,57 6 72 16,0 0-72-16,-63 6 72 0,-4 6-72 0,67-12 33 16,0 0-33-16,-78 27 34 0,-14 13-34 0,92-40 20 15,0 0-20-15,-84 57 21 0,15 19-21 16,69-76 20-16,0 0-20 0,-48 80 20 0,17-7-20 0,31-73 18 15,0 0-18-15,-16 64 18 0,19-12-18 0,-3-52 13 16,0 0-13-16,25 43 14 0,17-5-14 0,-42-38 10 16,0 0-10-16,65 28 10 0,24-8-10 0,-89-20 5 15,0 0-5-15,95 14 5 0,4-8-5 0,3-1-1233 16</inkml:trace>
  <inkml:trace contextRef="#ctx0" brushRef="#br0" timeOffset="60417.36">22230 9819 1155 0,'0'0'0'0,"9"-7"0"16,18-17 0-16,-27 24 2 0,0 0-2 0,24-24 2 15,-10 7-2-15,-14 17 15 0,0 0-15 0,2-14 15 0,-12-2-15 16,10 16 40-16,0 0-40 0,-29-7 41 0,-20 14-41 16,49-7 42-16,0 0-42 0,-60 14 42 0,-7 8-42 15,67-22 42-15,0 0-42 0,-64 25 42 16,6-1-42-16,58-24 36 0,0 0-36 0,-46 22 37 0,18-3-37 16,28-19 31-16,0 0-31 0,-10 14 32 15,17-3-32-15,-7-11 25 0,0 0-25 0,24 7 26 16,29-4-26-16,-53-3 20 0,0 0-20 0,64-2 20 15,-3-8-20-15,-61 10 16 0,0 0-16 0,68-17 16 0,9-11-16 16,-77 28 15-16,0 0-15 0,72-31 16 0,-6-6-16 16,-66 37 8-16,0 0-8 0,58-41 9 0,-10-4-9 15,-48 45 4-15,0 0-4 0,33-36 4 0,-12 15-4 16,-21 21 5-16,0 0-5 0,9-11 5 0,-9 11-5 16,0 0 3-16,0 0-3 0,-2 19 3 0,-10 14-3 15,12-33 2-15,0 0-2 0,-14 40 2 0,3-7-2 16,11-33 0-16,0 0 0 0,-7 24 0 0,5-8 0 0,2-16-1 15,0 0 1-15,9 3 0 0,16-1 0 0,-25-2-3 16,0 0 3-16,37-5-3 0,14-16 3 0,-51 21-8 16,0 0 8-16,58-35-7 0,13-15 7 0,-71 50-13 15,0 0 13-15,67-59-12 0,-11-5 12 0,-56 64-14 0,0 0 14 16,48-62-14-16,-7 2 14 0,-41 60-14 16,0 0 14-16,33-52-13 0,-6 0 13 0,-27 52-9 15,0 0 9-15,15-47-9 0,-13 9 9 0,-2 38-5 16,0 0 5-16,-5-24-4 0,-7 18 4 0,12 6-2 0,0 0 2 0,-23 18-2 15,-18 22 2-15,41-40-1 0,0 0 1 0,-53 51 0 16,-10 10 0-16,63-61 0 0,0 0 0 16,-64 73 0-16,13 17 0 0,51-90 0 0,0 0 0 0,-35 88 0 15,12-21 0-15,23-67 0 0,0 0 0 16,-6 58 0-16,19-17 0 0,-13-41 0 0,0 0 0 0,30 31 0 16,19-13 0-16,-49-18 0 0,0 0 0 0,58 7 0 0,6-13 0 15,-64 6-1-15,0 0 1 0,56-15 0 16,1-9 0-16,-57 24-1 0,0 0 1 0,53-40 0 15,-2-17 0-15,-51 57-1 0,0 0 1 0,46-64 0 0,5-9 0 16,-51 73 0-16,0 0 0 0,56-73 1 16,-6 9-1-16,-50 64 2 0,0 0-2 0,40-48 2 15,-15 18-2-15,-25 30 6 0,0 0-6 0,14-20 6 0,-9 13-6 16,-5 7 9-16,0 0-9 0,-12 5 9 0,-22 19-9 16,34-24 11-16,0 0-11 0,-47 43 11 0,-18 18-11 15,65-61 7-15,0 0-7 0,-60 73 7 0,16 11-7 16,44-84 2-16,0 0-2 0,-29 73 3 0,17-21-3 0,12-52 1 0,0 0-1 15,0 40 1-15,9-14-1 0,-9-26 0 0,0 0 0 0,28 17 1 16,20-3-1 0,-48-14 0-16,0 0 0 0,58 5 0 0,4-8 0 15,-62 3 0-15,0 0 0 0,54-9 0 0,-13-5 0 0,-41 14 0 16,0 0 0-16,35-19 0 0,-3-12 0 0,-32 31-2 16,0 0 2-16,30-40-2 0,-4-10 2 0,-26 50-3 15,0 0 3-15,21-40-2 0,-8 16 2 0,-13 24-4 16,0 0 4-16,7-12-3 0,-7 12 3 0,0 0-3 15,0 0 3-15,9 17-2 0,-9 21 2 0,0-38-4 0,0 0 4 16,0 47-3-16,0-4 3 0,0-43-7 16,0 0 7-16,3 35-6 0,4-9 6 0,-7-26-8 0,0 0 8 15,20 19-7-15,13-7 7 0,-33-12-7 0,0 0 7 16,41 9-7-16,3-15 7 0,-44 6-6 0,0 0 6 16,46-10-6-16,-11-4 6 0,-35 14-5 0,0 0 5 0,28-19-4 15,-5-14 4-15,-23 33-5 0,0 0 5 16,18-38-5-16,-9-7 5 0,-9 45-3 0,0 0 3 0,0-47-2 15,-6-3 2-15,6 50-1 0,0 0 1 0,-16-41 0 16,-5 16 0-16,21 25 0 0,0 0 0 0,-33-6 0 16,-18 21 0-16,51-15 0 0,0 0 0 0,-59 35 1 0,-6 18-1 15,65-53 2-15,0 0-2 0,-58 52 3 0,14 2-3 16,44-54 4-16,0 0-4 0,-32 48 5 0,11-4-5 16,21-44 3-16,0 0-3 0,-11 38 3 0,13-7-3 15,-2-31 1-15,0 0-1 0,23 24 2 0,25 0-2 16,-48-24 0-16,0 0 0 0,67 25 1 0,26-6-1 15,-1 1-1165-15</inkml:trace>
  <inkml:trace contextRef="#ctx0" brushRef="#br0" timeOffset="60869.82">24405 9909 1099 0,'0'0'0'0,"13"-8"0"0,18-12 0 0,-31 20 14 0,0 0-14 16,39-27 15-16,5-3-15 0,-44 30 38 0,0 0-38 16,39-31 38-16,-16-2-38 0,-23 33 45 0,0 0-45 0,9-33 45 15,-18 4-45-15,9 29 36 0,0 0-36 0,-21-22 37 16,-16 3-37-16,37 19 31 0,0 0-31 0,-48-9 31 15,-7 12-31-15,55-3 31 0,0 0-31 0,-63 16 31 0,-4 15-31 16,67-31 28-16,0 0-28 0,-72 38 29 16,3 5-29-16,69-43 13 0,0 0-13 0,-58 45 14 0,20-1-14 15,38-44 8-15,0 0-8 0,-21 41 8 16,18-3-8-16,3-38 4 0,0 0-4 0,14 35 5 0,21-14-5 0,-35-21 5 16,0 0-5-16,50 8 6 15,11-13-6-15,-61 5 3 0,0 0-3 0,60-21 4 16,-7-15-4-16,-53 36 5 0,0 0-5 0,55-43 5 15,7-7-5-15,-62 50 7 0,0 0-7 0,65-68 7 16,0-17-7-16,-65 85 8 0,0 0-8 0,60-91 9 0,-12-3-9 16,-48 94 10-16,0 0-10 0,39-90 11 0,-13 17-11 0,-26 73 12 0,0 0-12 15,16-60 13-15,-9 17-13 0,-7 43 11 0,0 0-11 16,-4-26 12-16,-10 19-12 0,14 7 13 0,0 0-13 16,-24 12 13-16,-19 24-13 0,43-36 10 0,0 0-10 0,-51 52 10 15,-7 17-10-15,58-69 3 0,0 0-3 16,-51 80 4-16,15 22-4 15,36-102 1-15,0 0-1 0,-15 97 2 0,16-16-2 16,-1-81 0-16,0 0 0 0,20 76 1 0,22-6-1 16,-42-70 0-16,0 0 0 0,51 64 1 0,4-9-1 0,-55-55 0 15,0 0 0-15,63 42 0 0,8-15 0 0,-71-27 0 16,0 0 0-16,71 9 0 0,-8-26 0 0,1 1-1280 16</inkml:trace>
  <inkml:trace contextRef="#ctx0" brushRef="#br0" timeOffset="62317.25">18683 2724 886 0,'0'0'0'0,"0"0"0"0,0 0 0 0,0 0 28 0,0 0-28 0,0 0 28 0,0 0-28 15,0 0 66-15,0 0-66 0,21-24 67 16,7 12-67-16,-28 12 55 0,0 0-55 16,30-16 56-16,-10 7-56 0,-20 9 34 0,0 0-34 15,16-5 35-15,-2 5-35 0,-14 0 21 0,0 0-21 16,14 0 22-16,0 5-22 0,-14-5 16 0,0 0-16 0,14 9 17 15,0 10-17-15,-14-19 7 0,0 0-7 0,9 29 7 16,-9 11-7-16,0-40 3 0,0 0-3 0,-2 52 3 16,-3 24-3-16,5-76 0 0,0 0 0 0,5 78 0 0,4-9 0 15,-9-69-1-15,0 0 1 0,20 59 0 0,3-17 0 16,-23-42-1-16,0 0 1 0,30 27 0 16,7-11 0-16,-37-16-2 0,0 0 2 0,47 0-2 0,15-16 2 0,-62 16-3 0,0 0 3 0,63-24-2 15,-6-9 2-15,-57 33-1 0,0 0 1 0,47-43 0 16,-11-9 0-16,-36 52 0 0,0 0 0 15,26-57 1 1,-8 0-1-16,-18 57 7 0,0 0-7 0,12-43 7 0,-6 22-7 16,-6 21 13-16,0 0-13 0,1-9 14 15,-1 9-14-15,0 0 18 0,0 0-18 0,0-8 18 0,0 8-18 16,0 0 11-16,0 0-11 0,0 13 11 0,0 36-11 16,0-49 4-16,0 0-4 0,2 64 5 0,0 16-5 0,-2-80 1 15,0 0-1-15,3 72 1 0,3-11-1 16,-6-61 0-16,0 0 0 0,8 47 0 0,3-11 0 15,-11-36-1-15,0 0 1 0,18 26 0 0,12-14 0 0,-30-12-2 16,0 0 2-16,45 0-2 0,30-7 2 0,-1-2-1024 16</inkml:trace>
  <inkml:trace contextRef="#ctx0" brushRef="#br0" timeOffset="62968.37">20161 3048 886 0,'0'0'0'0,"9"-9"0"16,14-12 0-16,-23 21 4 0,0 0-4 15,21-24 5-15,-10 12-5 0,-11 12 5 0,0 0-5 16,5-9 6-16,-5 9-6 0,0 0 27 0,0 0-27 0,0-15 27 0,-18-1-27 0,18 16 32 0,0 0-32 15,-31-9 32 1,-24 21-32-16,55-12 33 0,0 0-33 0,-64 30 34 0,-3 13-34 0,67-43 24 16,0 0-24-16,-60 49 24 15,11-1-24-15,49-48 16 0,0 0-16 0,-35 48 17 16,7-9-17-16,28-39 13 0,0 0-13 0,-13 36 14 16,13-5-14-16,0-31 11 0,0 0-11 0,9 19 12 15,10-10-12-15,-19-9 13 0,0 0-13 0,36-9 14 16,22-10-14-16,-58 19 14 0,0 0-14 0,67-33 15 15,11-3-15-15,-78 36 13 0,0 0-13 0,74-52 14 16,-14-17-14-16,-60 69 12 0,0 0-12 0,45-82 12 16,-11-2-12-16,-34 84 14 0,0 0-14 0,25-92 15 0,-6 7-15 15,-19 85 17-15,0 0-17 0,9-81 17 0,-6 5-17 16,-3 76 19-16,0 0-19 0,0-58 20 0,-1 22-20 16,1 36 21-16,0 0-21 0,-11-12 21 0,-8 21-21 15,19-9 22-15,0 0-22 0,-25 33 23 0,-3 25-23 16,28-58 18-16,0 0-18 0,-32 70 19 0,0-1-19 15,32-69 10-15,0 0-10 0,-24 72 10 0,9 5-10 0,15-77 5 16,0 0-5-16,2 76 5 0,16-10-5 0,-18-66 2 16,0 0-2-16,28 48 2 0,11-24-2 0,-39-24 0 15,0 0 0-15,51 7 1 0,14-19-1 0,-65 12 0 0,0 0 0 16,76-28 0-16,9-17 0 0,-85 45-1 0,0 0 1 16,81-55-1-16,-12-2 1 0,-69 57-4 0,0 0 4 15,60-61-4-15,-13 1 4 0,-47 60-3 0,0 0 3 16,43-64-3-16,-6-14 3 0,-37 78-2 0,0 0 2 15,26-73-1-15,-12 9 1 0,-14 64 0 0,0 0 0 0,2-48 0 16,-9 20 0-16,7 28 0 0,0 0 0 0,-14-17 0 16,-11 13 0-16,25 4 0 0,0 0 0 0,-28 12 1 15,-4 28-1-15,32-40 1 0,0 0-1 0,-32 57 2 16,3 19-2-16,29-76 0 0,0 0 0 0,-25 85 1 16,5 0-1-16,20-85 0 0,0 0 0 0,-17 97 0 15,-1 21 0-15,18-118-1 0,0 0 1 0,-14 112 0 16,-4-15 0-16,18-97-3 0,0 0 3 0,-19 86-2 15,-6-1 2-15,25-85-2 0,0 0 2 0,-31 76-2 16,-8-18 2-16,39-58-3 0,0 0 3 0,-44 46-2 0,-6-13 2 16,50-33-3-16,0 0 3 0,-51 9-2 0,7-30 2 15,-4 0-1107-15</inkml:trace>
  <inkml:trace contextRef="#ctx0" brushRef="#br0" timeOffset="63096.66">20308 3143 1166 0,'0'0'0'0,"8"-4"0"0,19-3 0 0,-27 7 11 15,0 0-11-15,42-8 12 0,24-4-12 0,-66 12 18 0,0 0-18 16,77-13 18-16,8 5-18 0,-85 8 11 16,0 0-11-16,93-16 11 0,8-8-11 0,-101 24 1 0,0 0-1 15,100-29 2-15,-4-6-2 0,-3 2-878 0</inkml:trace>
  <inkml:trace contextRef="#ctx0" brushRef="#br0" timeOffset="63362.81">21738 2509 707 0,'0'0'0'0,"-10"6"0"16,-15 13 0-16,25-19 5 0,0 0-5 0,-42 32 5 15,-24 20-5-15,66-52 14 0,0 0-14 0,-74 64 15 0,-7 2-15 16,81-66 14-16,0 0-14 0,-76 76 15 0,23 14-15 15,53-90 8-15,0 0-8 0,-28 89 8 16,23-17-8-16,5-72 5 0,0 0-5 0,17 61 6 0,24-9-6 16,-41-52 6-16,0 0-6 0,60 38 7 15,25-11-7-15,-85-27 8 0,0 0-8 0,90 16 8 16,14-13-8-16,-4 1-564 0</inkml:trace>
  <inkml:trace contextRef="#ctx0" brushRef="#br0" timeOffset="63591.7">23012 2521 1132 0,'0'0'0'0,"9"6"0"15,8 9 0-15,-17-15-2 0,0 0 2 0,27 28-2 16,3 13 2-16,-30-41-5 0,0 0 5 0,19 52-4 15,-19 9 4-15,0-61 0 0,0 0 0 0,-18 80 1 16,-20 25-1-16,38-105 6 0,0 0-6 0,-64 106 7 16,-26-15-7-16,90-91 10 0,0 0-10 0,-100 94 10 15,-13 3-10-15,0 0-805 0</inkml:trace>
  <inkml:trace contextRef="#ctx0" brushRef="#br0" timeOffset="64351.17">18916 3826 539 0,'0'0'0'0,"0"0"0"15,0 0 0-15,0 0 24 0,0 0-24 0,0 0 24 16,5-7-24-16,-5 7 47 0,0 0-47 0,0 0 47 0,-5-1-47 0,5 1 53 16,0 0-53-16,-14-4 54 0,-9 8-54 15,23-4 43-15,0 0-43 0,-30 5 43 16,-7 10-43-16,37-15 28 0,0 0-28 0,-35 21 29 15,5 7-29-15,30-28 21 0,0 0-21 0,-15 33 22 16,19-2-22-16,-4-31 19 0,0 0-19 0,21 33 19 16,16 3-19-16,-37-36 17 0,0 0-17 0,44 30 17 15,2 1-17-15,-46-31 14 0,0 0-14 0,41 33 15 0,-15-6-15 16,-26-27 19-16,0 0-19 0,14 33 19 16,-19 3-19-16,5-36 16 0,0 0-16 0,-19 37 17 15,-18-4-17-15,37-33 14 0,0 0-14 0,-57 34 14 16,-19-9-14-16,76-25 14 0,0 0-14 0,-79 17 15 15,7-5-15-15,72-12 16 0,0 0-16 0,-64 3 17 16,15-6-17-16,49 3 21 0,0 0-21 0,-37-5 21 16,16-2-21-16,21 7 22 0,0 0-22 0,-15-5 23 0,7 1-23 15,8 4 21-15,0 0-21 0,0 0 21 16,0 0-21-16,0 0 17 0,0 0-17 0,0 0 18 0,0 0-18 16,0 0 15-16,0 0-15 0,0 0 15 0,12 12-15 15,-12-12 14-15,0 0-14 0,9 25 15 0,-6 4-15 16,-3-29 13-16,0 0-13 0,0 35 13 0,-3-3-13 15,3-32 13-15,0 0-13 0,-4 33 14 0,8 0-14 16,-4-33 10-16,0 0-10 0,5 40 11 0,9 3-11 16,-14-43 7-16,0 0-7 0,25 42 7 0,12 1-7 15,-37-43 6-15,0 0-6 0,53 33 7 0,19-16-7 16,2 4-1110-16</inkml:trace>
  <inkml:trace contextRef="#ctx0" brushRef="#br0" timeOffset="65111.53">18436 6792 1323 0,'0'0'0'16,"0"0"0"-16,7 0 0 0,-7 0 17 0,0 0-17 0,0 0 17 15,13 7-17-15,-13-7 41 0,0 0-41 16,14 4 42-16,12 4-42 0,-26-8 42 0,0 0-42 0,28 13 42 16,4-1-42-16,-32-12 20 0,0 0-20 0,32 24 20 15,3 7-20-15,-35-31 14 0,0 0-14 0,30 42 15 16,-5 3-15-16,-25-45 12 0,0 0-12 0,16 52 13 15,-11-7-13-15,-5-45 6 0,0 0-6 0,2 43 7 16,-4-3-7-16,2-40 3 0,0 0-3 0,-4 36 3 16,1-7-3-16,3-29 1 0,0 0-1 0,-2 28 2 15,2-12-2-15,0-16 1 0,0 0-1 0,4 13 1 0,3 3-1 16,-7-16 1-16,0 0-1 0,12 12 1 0,2-5-1 16,-14-7 0-16,0 0 0 0,18 5 1 0,-1-5-1 15,-17 0 0-15,0 0 0 0,13-5 1 0,-3-2-1 16,-10 7 3-16,0 0-3 0,9-5 4 0,0 2-4 15,-9 3 14-15,0 0-14 0,9-4 14 0,-9-3-14 16,0 7 22-16,0 0-22 0,0-9 23 0,0 1-23 16,0 8 25-16,0 0-25 0,0-9 26 0,0 9-26 15,0 0 23-15,0 0-23 0,0 0 23 0,-14 5-23 0,14-5 14 0,0 0-14 0,-13 32 15 16,-1 25-15-16,14-57 4 16,0 0-4-16,-7 64 4 0,2-7-4 0,5-57 0 0,0 0 0 0,-4 55 0 15,3-5 0-15,1-50 0 0,0 0 0 0,-11 49 0 16,-7-1 0-16,18-48-1 0,0 0 1 0,-26 49-1 15,-8 3 1-15,34-52-1 0,0 0 1 0,-38 48-1 16,-8-6 1-16,46-42 0 0,0 0 0 16,-58 34 0-16,-18-8 0 15,76-26 0-15,0 0 0 0,-90 9 1 0,-20-16-1 0,-2 0-1333 0</inkml:trace>
  <inkml:trace contextRef="#ctx0" brushRef="#br0" timeOffset="80233.89">13240 6227 404 0,'0'0'0'0,"0"0"0"15,0 0 0-15,0 0 6 0,0 0-6 0,0 0 7 16,0 0-7-16,0 0 14 0,0 0-14 0,0 0 14 0,0 0-14 0,0 0 20 16,0 0-20-16,0 0 21 0,0 0-21 15,0 0 19-15,0 0-19 0,0 0 20 0,0 15-20 16,0-15 16-16,0 0-16 0,0 0 16 16,0 0-16-16,0 0 14 0,0 0-14 0,0 0 14 15,0 0-14-15,0 0 16 0,0 0-16 0,0 0 16 16,0 0-16-16,0 0 22 0,0 0-22 0,0 0 23 0,0 0-23 15,0 0 26-15,0 0-26 0,7 0 26 0,-7 0-26 0,0 0 26 16,0 0-26-16,0 0 27 0,0 0-27 16,0 0 26-16,0 0-26 0,0 0 26 0,0 0-26 15,0 0 28-15,0 0-28 0,0 0 28 0,0 0-28 0,0 0 29 16,0 0-29-16,0 0 29 0,0 0-29 16,0 0 30-16,0 0-30 0,0 0 31 0,7 0-31 15,-7 0 23-15,0 0-23 0,0 0 24 0,0 0-24 16,0 0 18-16,0 0-18 0,0 0 19 0,9 4-19 0,-9-4 15 15,0 0-15-15,0 0 16 0,0 0-16 0,0 0 13 0,0 0-13 0,0 0 13 0,5 0-13 16,-5 0 15-16,0 0-15 0,0 0 15 0,0 0-15 16,0 0 17-16,0 0-17 0,9 0 17 0,-9 0-17 15,0 0 15-15,0 0-15 0,10 0 16 0,3 0-16 16,-13 0 10-16,0 0-10 0,17 0 10 0,1 0-10 16,-18 0 5-16,0 0-5 0,18 0 6 0,1 0-6 0,-19 0 2 15,0 0-2-15,23 0 2 0,2 3-2 0,-25-3 1 16,0 0-1-16,24 5 2 0,-1-8-2 15,-23 3 1-15,0 0-1 0,23-2 1 0,2 2-1 0,-25 0 2 16,0 0-2-16,23 0 3 0,-6 0-3 0,-17 0 6 16,0 0-6-16,23 0 6 0,9 0-6 15,-32 0 8-15,0 0-8 0,34 2 9 0,4-4-9 0,-38 2 11 16,0 0-11-16,38 0 11 0,6 0-11 0,-44 0 6 16,0 0-6-16,40 0 7 0,1 0-7 0,-41 0 3 15,0 0-3-15,40 0 3 0,3 2-3 0,-43-2 1 16,0 0-1-16,44 3 2 0,-2-6-2 0,-42 3 1 0,0 0-1 15,44-2 1-15,9 2-1 0,-53 0 1 0,0 0-1 16,51 0 2-16,11-3-2 0,-62 3 2 16,0 0-2-16,58 0 3 0,2-4-3 0,-60 4 3 0,0 0-3 15,58 0 4-15,-8 0-4 0,-50 0 6 0,0 0-6 16,49-3 6-16,6-3-6 0,-55 6 6 0,0 0-6 16,58-3 7-16,2-2-7 0,-60 5 7 0,0 0-7 0,58-4 7 15,0-3-7-15,-58 7 6 0,0 0-6 0,55-5 6 16,-5-3-6-16,-50 8 5 0,0 0-5 0,45-13 5 15,-2 1-5-15,-43 12 4 16,0 0-4-16,47-15 5 0,4-9-5 0,-51 24 3 0,0 0-3 0,50-25 4 0,-2-2-4 16,-48 27 5-16,0 0-5 0,42-33 5 0,-3-4-5 31,-39 37 6-31,0 0-6 0,33-32 7 0,-5 4-7 0,-28 28 6 16,0 0-6-16,27-30 6 0,-1 3-6 0,-26 27 5 15,0 0-5-15,29-33 6 0,-3 2-6 0,-26 31 4 16,0 0-4-16,30-33 5 0,-2-7-5 0,-28 40 4 15,0 0-4-15,35-40 5 0,-3-8-5 0,-32 48 7 16,0 0-7-16,35-54 8 0,3-3-8 0,-38 57 11 16,0 0-11-16,37-55 11 0,-2 6-11 0,-35 49 13 15,0 0-13-15,26-48 14 0,-1 3-14 0,-25 45 16 0,0 0-16 16,25-49 17-16,-2-10-17 0,-23 59 19 16,0 0-19-16,23-58 19 0,-4-5-19 0,-19 63 20 0,0 0-20 0,25-60 21 15,3 6-21-15,-28 54 18 0,0 0-18 16,28-48 18-16,-1-1-18 0,-27 49 19 0,0 0-19 0,28-52 19 0,4-12-19 0,-32 64 14 0,0 0-14 15,31-66 14-15,1-3-14 0,-32 69 12 0,0 0-12 16,34-64 13-16,-3 7-13 16,-31 57 11-16,0 0-11 0,29-52 11 15,-3-1-11-15,-26 53 8 0,0 0-8 0,28-56 9 0,2-4-9 0,-30 60 11 16,0 0-11-16,34-64 11 0,6 1-11 16,-40 63 11-16,0 0-11 0,50-60 11 15,8 8-11-15,-58 52 12 0,0 0-12 0,60-49 12 0,-2 1-12 16,-58 48 10-16,0 0-10 0,56-52 10 0,-4-5-10 15,-52 57 9-15,0 0-9 0,47-56 9 0,-3 8-9 16,-44 48 7-16,0 0-7 0,48-38 8 0,3 7-8 0,-51 31 6 16,0 0-6-16,57-24 6 0,1 6-6 0,-58 18 3 0,0 0-3 0,56-12 3 15,-3 0-3-15,-53 12 1 16,0 0-1-16,51-7 1 0,4 2-1 0,-55 5 1 16,0 0-1-16,62-4 1 0,5 4-1 0,-67 0 0 15,0 0 0-15,65 0 0 0,-1 4 0 0,-64-4 0 16,0 0 0-16,58 5 0 0,-5 2 0 0,-53-7-1 15,0 0 1-15,49 9 0 0,2-6 0 0,-51-3-1 0,0 0 1 16,57 9-1-16,4-4 1 0,-61-5-2 0,0 0 2 16,60 7-2-16,-7 2 2 0,-53-9-5 0,0 0 5 15,50 8-4-15,-8-1 4 0,-42-7-6 0,0 0 6 0,39 5-5 16,1 2 5-16,-40-7-7 0,0 0 7 16,43 4-6-16,-3-4 6 0,-40 0-7 0,0 0 7 15,46 1-7-15,0 3 7 0,-46-4-6 0,0 0 6 0,46 0-6 16,-7 0 6-16,-39 0-4 0,0 0 4 0,37 0-4 15,-6 0 4-15,-31 0-3 0,0 0 3 16,27 0-3-16,-4 0 3 0,-23 0-2 0,0 0 2 0,23-4-2 16,-6 3 2-16,-17 1-1 0,0 0 1 0,16-4 0 0,9 1 0 0,-25 3 0 15,0 0 0-15,19-9 0 0,-1 2 0 0,-18 7 0 0,0 0 0 0,19-5 0 32,8-4 0-32,-27 9 0 0,0 0 0 0,30-7 0 0,3 2 0 0,-33 5 0 0,0 0 0 0,32-3 1 15,-2-1-1-15,-30 4 0 0,0 0 0 0,21-5 1 16,-5 2-1-1,-16 3 0-15,0 0 0 0,12 0 0 0,-3 0 0 0,-9 0 0 0,0 0 0 0,0 0 0 0,7 0 0 16,-7 0-2-16,0 0 2 0,0 0-2 0,0 0 2 16,0 0-6-16,0 0 6 0,-5-9-5 15,-14-1 5-15,19 10-12 16,0 0 12-16,-36-14-11 0,-1 2 11 0,37 12-18 0,0 0 18 0,-40-11-18 0,-1 3 18 0,41 8-21 31,0 0 21-31,-44-9-21 0,4-3 21 0,40 12-23 16,0 0 23-16,-36-12-22 0,6 3 22 0,30 9-21 0,0 0 21 0,-23-3-21 0,11-3 21 0,12 6-20 15,0 0 20-15,-11-1-19 0,11 1 19 0,0 0-13 16,0 0 13-16,-8 0-12 0,8 0 12 0,0 0-8 0,0 0 8 16,10 0-8-16,17 0 8 0,-27 0-6 0,0 0 6 31,35 1-6-31,11 5 6 0,-46-6-4 0,0 0 4 16,46 3-3-16,7-1 3 0,-53-2-2 0,0 0 2 15,49 3-2-15,-1 4 2 0,-48-7-4 0,0 0 4 16,37 5-3-16,-16 2 3 0,-21-7-7 0,0 0 7 0,12 2-7 15,-5 2 7-15,-7-4-8 0,0 0 8 0,0 0-8 16,-9 19 8-16,9-19-10 0,0 0 10 0,-24 20-10 16,-20 13 10-16,44-33-9 0,0 0 9 0,-55 45-8 15,-7 23 8-15,62-68-13 0,0 0 13 0,-65 69-13 16,-7-2 13-16,3 3-1067 0</inkml:trace>
  <inkml:trace contextRef="#ctx0" brushRef="#br0" timeOffset="82195.92">18902 8253 315 0,'0'0'0'0,"0"0"0"0,0 0 0 16,0 0 5-16,0 0-5 0,0 0 6 0,0 0-6 0,0 0 21 15,0 0-21-15,0 0 21 0,0 0-21 16,0 0 42-16,0 0-42 0,-23-5 43 0,23 5-43 0,0 0 73 0,0 0-73 15,-11-5 74-15,11 5-74 16,0 0 41-16,0 0-41 0,-7-7 41 0,7 7-41 16,0 0 47-16,0 0-47 0,-7-7 48 0,7 7-48 15,0 0 47-15,0 0-47 0,-10-5 48 0,1 5-48 0,9 0 47 16,0 0-47-16,-13 0 47 0,5-2-47 0,8 2 41 16,0 0-41-16,-9 0 41 0,-2 2-41 0,11-2 31 15,0 0-31-15,-14 5 32 0,-7 0-32 0,21-5 26 0,0 0-26 0,-23 9 26 0,2 1-26 16,21-10 22-16,0 0-22 0,-20 12 22 0,3-3-22 15,17-9 17-15,0 0-17 0,-20 10 18 0,3 1-18 16,17-11 16-16,0 0-16 0,-21 10 17 16,7 0-17-16,14-10 12 0,0 0-12 0,-15 14 13 0,-2 3-13 15,17-17 12-15,0 0-12 0,-18 16 13 0,4-4-13 16,14-12 10-16,0 0-10 0,-14 12 10 0,-6 0-10 16,20-12 6-16,0 0-6 0,-21 16 7 0,-2-4-7 15,23-12 5-15,0 0-5 0,-26 10 5 0,-8 3-5 16,34-13 5-16,0 0-5 0,-37 13 5 15,-7 1-5-15,44-14 4 0,0 0-4 16,-47 11 4-16,-3-3-4 0,50-8 3 0,0 0-3 0,-49 9 4 16,1 3-4-16,48-12 3 0,0 0-3 0,-47 16 3 15,-3-2-3-15,50-14 4 0,0 0-4 0,-54 12 5 16,-13-2-5-16,67-10 7 0,0 0-7 0,-69 12 8 16,-4 2-8-16,73-14 7 0,0 0-7 0,-72 12 7 0,9-2-7 0,63-10 8 15,0 0-8-15,-69 9 9 0,-11 3-9 16,80-12 9-16,0 0-9 0,-81 12 9 0,4 0-9 15,77-12 10-15,0 0-10 0,-76 9 11 0,7 1-11 16,69-10 8-16,0 0-8 0,-72 11 9 0,-9-1-9 16,81-10 8-16,0 0-8 0,-89 9 9 0,5-2-9 0,84-7 7 15,0 0-7-15,-81 8 7 0,-1-2-7 16,82-6 5-16,0 0-5 0,-88 7 6 0,-9 1-6 0,97-8 5 0,0 0-5 0,-97 4 6 16,7-4-6-16,90 0 4 0,0 0-4 0,-86-4 5 0,-6-3-5 15,92 7 7-15,0 0-7 0,-90-10 8 0,2-2-8 16,88 12 11-16,0 0-11 0,-83-19 11 0,5-5-11 15,78 24 13-15,0 0-13 0,-79-25 13 0,-4-4-13 16,83 29 14-16,0 0-14 0,-84-28 15 0,9-3-15 16,75 31 17-16,0 0-17 0,-65-33 17 0,7-3-17 15,58 36 17-15,0 0-17 0,-55-40 17 0,-1-1-17 16,56 41 15-16,0 0-15 0,-57-56 15 0,3-8-15 16,54 64 17-16,0 0-17 0,-46-66 17 0,9 9-17 15,37 57 19-15,0 0-19 0,-32-59 19 0,6 2-19 0,26 57 16 16,0 0-16-16,-23-65 17 0,7-12-17 0,16 77 12 15,0 0-12-15,-11-81 13 0,4 0-13 0,7 81 6 16,0 0-6-16,-7-76 7 16,0 10-7-16,7 66 4 0,0 0-4 0,-9-62 4 15,-1-1-4-15,10 63 2 0,0 0-2 0,-14-60 3 16,-2-1-3-16,16 61 1 0,0 0-1 0,-16-57 2 16,-2 9-2-16,18 48 0 0,0 0 0 0,-23-40 1 15,6 9-1-15,17 31 1 0,0 0-1 0,-23-30 1 0,-4-6-1 16,27 36 1-16,0 0-1 0,-32-37 2 0,1 1-2 15,31 36 1-15,0 0-1 0,-32-33 2 0,0 2-2 16,32 31 2-16,0 0-2 0,-32-33 2 0,2-3-2 16,30 36 2-16,0 0-2 0,-24-28 2 0,6 13-2 15,18 15 1-15,0 0-1 0,-18-16 1 0,-3-5-1 16,21 21 0-16,0 0 0 0,-19-17 1 0,7 5-1 16,12 12 0-16,0 0 0 0,-15-12 0 0,-4-4 0 15,19 16 0-15,0 0 0 0,-18-12 0 0,-8 3 0 0,26 9 0 16,0 0 0-16,-23-10 0 0,-3 1 0 0,26 9-2 15,0 0 2-15,-29-5-1 0,-11-2 1 0,40 7-3 16,0 0 3-16,-36-5-3 0,5 2 3 0,31 3-6 16,0 0 6-16,-32-6-5 0,-7 3 5 0,39 3-7 15,0 0 7-15,-39-4-7 0,9 4 7 0,30 0-6 16,0 0 6-16,-26 4-6 0,1-4 6 0,25 0-5 16,0 0 5-16,-30 2-5 0,-10 1 5 0,40-3-4 0,0 0 4 15,-43 4-4-15,-6 2 4 0,49-6-6 0,0 0 6 16,-48 11-5-16,2 3 5 0,46-14-6 0,0 0 6 0,-42 14-6 0,7-2 6 0,35-12-7 15,0 0 7-15,-32 12-7 0,4 3 7 0,28-15-7 16,0 0 7-16,-27 12-7 0,6-3 7 0,21-9-6 16,0 0 6-16,-19 9-6 0,-4 1 6 0,23-10-6 0,0 0 6 15,-18 9-6-15,1-4 6 0,17-5-6 0,0 0 6 16,-18 3-5 0,-5 4 5-16,23-7-3 0,0 0 3 0,-23 9-2 0,7 0 2 0,16-9-4 0,0 0 4 15,-10 8-3-15,-3-1 3 16,13-7-4-16,0 0 4 0,-8 4-4 15,0-3 4-15,8-1-4 0,0 0 4 0,0 0-3 0,-3 4 3 16,3-4-6-16,0 0 6 0,0 0-5 0,11-21 5 16,4 0-1255-16</inkml:trace>
  <inkml:trace contextRef="#ctx0" brushRef="#br0" timeOffset="82505.37">13822 6587 1155 0,'0'0'0'0,"0"0"0"0,0 12 0 0,0-12 4 0,0 0-4 16,-4 12 5-16,-5 2-5 0,9-14 8 0,0 0-8 16,-22 17 9-16,-17 7-9 0,39-24 24 0,0 0-24 0,-41 19 25 0,-1 2-25 0,42-21 27 15,0 0-27-15,-41 17 27 0,1-1-27 0,40-16 11 16,0 0-11-16,-37 15 12 0,5-6-12 0,32-9 11 16,0 0-11-16,-27 9 11 0,-3-2-11 0,30-7 8 15,0 0-8-15,-24 5 8 0,10 2-8 0,14-7 10 0,0 0-10 16,0 0 10-16,-9 1-10 0,9-1 11 0,0 0-11 15,7 7 12-15,14 5-12 0,-21-12 11 0,0 0-11 16,27 16 11-16,4-2-11 0,-31-14 12 0,0 0-12 16,34 19 13-16,-1 5-13 15,-33-24 10-15,0 0-10 0,32 30 10 0,-4 4-10 0,-28-34 9 0,0 0-9 16,32 28 10-16,3-2-10 0,-35-26 7 0,0 0-7 16,41 10 8-16,5-25-8 0,-2-1-1057 0</inkml:trace>
  <inkml:trace contextRef="#ctx0" brushRef="#br0" timeOffset="95547.9">14415 4401 527 0,'0'0'0'0,"0"0"0"15,0 0 0-15,0 0 17 0,0 0-17 0,0 0 17 0,0 0-17 16,0 0 62-16,0 0-62 0,8-17 63 0,-8 17-63 16,0 0 84-16,0 0-84 0,2-7 85 0,-2 7-85 15,0 0 81-15,0 0-81 0,0 0 81 16,0-6-81-16,0 6 49 0,0 0-49 0,-7 0 49 16,-9 4-49-16,16-4 38 0,0 0-38 0,-28 14 39 15,-9 17-39-15,37-31 38 0,0 0-38 0,-32 40 38 0,7 5-38 16,25-45 34-16,0 0-34 0,-14 48 35 0,9 13-35 15,5-61 30-15,0 0-30 0,9 57 31 16,17-2-31-16,-26-55 23 0,0 0-23 0,34 42 23 0,10-13-23 0,-44-29 18 0,0 0-18 16,41 19 19-16,-4-10-19 0,-37-9 14 0,0 0-14 15,37-2 15-15,-4-10-15 0,-33 12 8 16,0 0-8-16,32-19 8 0,-6-11-8 16,-26 30 4-16,0 0-4 0,21-36 5 0,-5-7-5 15,-16 43 0-15,0 0 0 0,14-49 0 0,-5-2 0 16,-9 51-5-16,0 0 5 0,6-42-4 0,-1 18 4 15,-5 24-11-15,0 0 11 0,7-21-11 0,2 2 11 16,-9 19-10-16,0 0 10 0,9-16-9 0,-4 11 9 0,-5 5-4 16,0 0 4-16,0 0-4 0,0 0 4 0,0 0-2 15,0 0 2-15,-12 12-1 0,1 13 1 0,11-25 0 16,0 0 0-16,-12 32 0 0,8 5 0 0,4-37 1 16,0 0-1-16,7 40 1 0,11-8-1 0,-18-32 3 15,0 0-3-15,26 28 4 0,11-16-4 0,-37-12 4 0,0 0-4 16,41 0 4-16,1-19-4 0,-42 19 3 0,0 0-3 15,39-24 3-15,-7-2-3 0,-32 26 3 0,0 0-3 0,23-24 4 0,-11 0-4 16,-12 24 6-16,0 0-6 0,9-23 6 0,-4 6-6 16,-5 17 13-16,0 0-13 0,0-24 13 0,-3-1-13 15,3 25 21-15,0 0-21 0,-6-24 22 0,-1 12-22 16,7 12 29-16,0 0-29 0,-7-12 30 0,-2 3-30 16,9 9 26-16,0 0-26 0,-12-3 27 0,-2 3-27 15,14 0 19-15,0 0-19 0,-12 3 19 0,3 2-19 0,9-5 8 16,0 0-8-16,0 0 9 0,-2 7-9 0,2-7 1 15,0 0-1-15,14-3 1 0,9-6-1 0,3-3-1256 16</inkml:trace>
  <inkml:trace contextRef="#ctx0" brushRef="#br0" timeOffset="96190.54">14975 4283 1132 0,'0'0'0'0,"0"0"0"15,13-12 0 1,-13 12 4-16,0 0-4 0,5-16 4 0,0 3-4 16,-5 13 6-16,0 0-6 0,7-13 7 0,-1 7-7 0,-6 6 14 0,0 0-14 15,9-9 15-15,-1 5-15 0,-8 4 16 0,0 0-16 16,18 0 17-16,5 9-17 0,-23-9 18 0,0 0-18 0,25 19 19 15,8 5-19-15,-33-24 26 0,0 0-26 0,37 28 26 16,-2 10-26-16,-35-38 29 0,0 0-29 0,32 35 30 0,-14-6-30 16,-18-29 28-16,0 0-28 0,14 21 28 0,-11-5-28 15,-3-16 27-15,0 0-27 0,-1 12 27 0,1-12-27 16,0 0 23-16,0 0-23 0,-16 0 24 0,3-6-24 16,13 6 21-16,0 0-21 0,-14-3 21 0,2-9-21 15,12 12 21-15,0 0-21 0,-11-21 22 0,4-15-22 16,7 36 19-16,0 0-19 0,0-44 20 0,9-7-20 15,-9 51 16-15,0 0-16 0,16-51 17 0,12 3-17 16,-28 48 18-16,0 0-18 0,29-43 18 0,2 6-18 16,-31 37 19-16,0 0-19 0,27-29 20 0,-10 13-20 15,-17 16 14-15,0 0-14 0,18-7 15 0,0 11-15 16,-18-4 7-16,0 0-7 0,17 12 7 0,-3 16-7 0,-14-28 4 16,0 0-4-16,9 36 4 0,-3 9-4 0,-6-45 1 15,0 0-1-15,5 48 2 0,7-8-2 0,-12-40 0 16,0 0 0-16,11 28 0 0,3-7 0 0,-14-21 0 15,0 0 0-15,17 0 0 0,13-16 0 0,-30 16 0 16,0 0 0-16,38-29 0 0,6-23 0 0,-44 52-2 16,0 0 2-16,44-61-1 0,-4-6 1 0,-40 67-5 15,0 0 5-15,32-75-5 0,-13-13 5 0,-19 88-9 0,0 0 9 16,9-93-9-16,-7 8 9 0,-2 85-5 0,0 0 5 16,-2-85-5-16,-7 2 5 0,9 83-2 0,0 0 2 15,-12-71-1-15,-2 19 1 0,14 52 0 0,0 0 0 16,-11-36 0-16,8 15 0 0,3 21 0 0,0 0 0 0,0 0 0 15,-20 5 0-15,20-5 2 0,0 0-2 0,-17 28 2 16,-1 24-2-16,18-52 4 0,0 0-4 0,-17 66 4 16,2-1-4-16,15-65 3 0,0 0-3 0,-12 80 3 15,0 13-3-15,12-93 1 0,0 0-1 0,-6 89 2 16,12-17-2-16,-6-72 0 0,0 0 0 0,16 61 1 16,1-16-1-16,-17-45 0 0,0 0 0 0,28 36 0 15,11-8 0-15,-39-28 0 0,0 0 0 0,39 21 0 0,-7-9 0 16,-32-12-4-16,0 0 4 0,33 0-3 0,8-12 3 15,-41 12-13-15,0 0 13 0,33-18-13 0,-13 11 13 16,-1-1-1254-16</inkml:trace>
  <inkml:trace contextRef="#ctx0" brushRef="#br0" timeOffset="96881.29">15471 3987 1132 0,'0'0'0'15,"0"0"0"-15,5-3 0 0,-5 3 1 0,0 0-1 16,13-9 2-16,10-6-2 0,-23 15 2 0,0 0-2 15,37-25 2-15,12-6-2 0,-49 31 5 0,0 0-5 16,53-38 6-16,2-5-6 0,-55 43 9 0,0 0-9 0,42-37 10 16,-7 13-10-16,-35 24 18 0,0 0-18 0,27-17 19 15,-10 7-19 1,-17 10 22-16,0 0-22 0,14-6 23 0,-5 6-23 0,-9 0 20 0,0 0-20 0,9 0 20 16,0 6-20-16,-9-6 17 0,0 0-17 0,11 10 17 15,1 11-17-15,-12-21 12 0,0 0-12 0,10 20 13 16,3 5-13-16,-13-25 5 0,0 0-5 0,14 24 5 15,0-9-5-15,-14-15 2 0,0 0-2 0,14 13 2 16,2-5-2-16,-16-8 2 0,0 0-2 0,18-5 3 16,6-11-3-16,-24 16 3 0,0 0-3 0,30-24 3 15,6-12-3-15,-36 36 5 0,0 0-5 0,31-33 5 0,-6 5-5 16,-25 28 5-16,0 0-5 0,21-27 6 0,2 2-6 16,-23 25 7-16,0 0-7 0,18-20 8 15,-4 4-8-15,-14 16 13 0,0 0-13 0,18-12 13 0,1 7-13 16,-19 5 14-16,0 0-14 0,18-4 15 0,-11 8-15 15,-7-4 12-15,0 0-12 0,5 12 12 0,-2 12-12 16,-3-24 8 0,0 0-8-16,2 30 8 0,-4 2-8 0,2-32 5 0,0 0-5 0,0 35 5 0,6-9-5 15,-6-26 3-15,0 0-3 0,7 23 4 0,0-18-4 16,-7-5 3-16,0 0-3 0,14-5 3 0,9-15-3 0,-23 20 2 0,0 0-2 16,30-27 3-16,2-10-3 0,-32 37 1 15,0 0-1-15,33-38 2 0,-3 7-2 0,-30 31 1 0,0 0-1 16,23-33 1-16,-5 6-1 15,-18 27 1-15,0 0-1 0,12-30 2 0,-5 6-2 16,-7 24 3-16,0 0-3 0,5-21 3 0,-3 11-3 0,-2 10 2 16,0 0-2-16,0 0 2 0,-7 0-2 0,7 0 1 0,0 0-1 0,-7 10 2 15,-2 11-2-15,9-21 1 0,0 0-1 0,-7 28 1 16,11-2-1-16,-4-26 0 0,0 0 0 0,12 20 0 16,7-4 0-16,-19-16 0 0,0 0 0 0,18 12 0 15,-2-8 0-15,-16-4-1 0,0 0 1 0,16-4 0 0,-6-1 0 16,-10 5-1-1,0 0 1-15,9-10 0 0,-2 4 0 0,-7 6 1 16,0 0-1-16,2-8 2 0,-2-8-2 0,0 16 9 0,0 0-9 0,-5-24 9 0,-13-9-9 16,18 33 18-16,0 0-18 0,-21-35 18 0,-2 11-18 0,23 24 27 15,0 0-27-15,-25-24 28 0,-5-2-28 0,30 26 16 16,0 0-16-16,-19-28 17 0,21-3-17 0,-1 2-1215 16</inkml:trace>
  <inkml:trace contextRef="#ctx0" brushRef="#br0" timeOffset="97149.38">16840 2731 1244 0,'0'0'0'0,"0"0"0"15,0 0 0 1,0 0 4-16,0 0-4 0,-5 5 4 0,5-5-4 0,0 0 8 16,0 0-8-16,-13 16 8 0,8 4-8 0,5-20 19 0,0 0-19 15,-5 32 20-15,-8 9-20 16,13-41 10-16,0 0-10 0,-9 57 10 0,1 11-10 0,8-68 4 0,0 0-4 0,-7 69 4 15,-2-2-4-15,9-67 5 0,0 0-5 0,-11 70 5 16,-1 2-5-16,12-72 5 0,0 0-5 0,-11 69 5 16,1 4-5-16,10-73 8 0,0 0-8 0,-9 61 8 15,5-13-8 1,4-48 14-16,0 0-14 0,0 40 14 16,6-4-14-16,-6-36 19 0,0 0-19 0,7 25 20 0,-2-8-20 15,-5-17 24-15,0 0-24 0,12 12 25 0,11 4-25 0,0-1-1056 0</inkml:trace>
  <inkml:trace contextRef="#ctx0" brushRef="#br0" timeOffset="97718.81">15482 5292 718 0,'0'0'0'0,"0"0"0"0,23-12 0 15,-23 12 5-15,0 0-5 0,19-16 5 0,4-3-5 16,-23 19 26-16,0 0-26 0,23-26 27 0,2-5-27 16,-25 31 34-16,0 0-34 0,22-36 35 0,-4-4-35 15,-18 40 31-15,0 0-31 0,11-38 32 0,-6 7-32 16,-5 31 44-16,0 0-44 0,0-30 44 0,0-2-44 15,0 32 42-15,0 0-42 0,0-28 43 0,-4 16-43 16,4 12 39-16,0 0-39 0,-5-9 40 0,5 9-40 16,0 0 36-16,0 0-36 0,-14-3 37 0,-7 8-37 0,21-5 26 15,0 0-26-15,-23 19 26 0,0 14-26 0,23-33 20 16,0 0-20-16,-18 48 20 0,10 28-20 16,8-76 14-16,0 0-14 0,-6 85 14 0,3-4-14 0,3-81 5 15,0 0-5-15,-2 77 5 0,2-5-5 16,0-72 2-16,0 0-2 0,-2 73 3 0,-3 0-3 0,5-73 1 15,0 0-1-15,-5 69 1 0,-4-21-1 0,9-48 0 16,0 0 0-16,-5 31 0 0,5-13 0 16,0-18 0-16,0 0 0 0,-8 5 0 0,-2-7 0 0,1-1-972 15</inkml:trace>
  <inkml:trace contextRef="#ctx0" brushRef="#br0" timeOffset="98178.56">15152 5527 1020 0,'0'0'0'0,"0"0"0"15,16-3 0-15,-16 3-4 0,0 0 4 0,24-5-4 16,20-2 4-16,-44 7-27 0,0 0 27 0,55-12-26 0,12-6 26 16,-67 18-1-16,0 0 1 0,74-24-1 0,14-4 1 15,-88 28 9-15,0 0-9 0,90-32 10 0,-12-5-10 16,-78 37 35-16,0 0-35 0,64-43 36 0,-15-7-36 16,-49 50 14-16,0 0-14 0,42-56 14 0,-3-4-14 15,-39 60 13-15,0 0-13 0,32-61 13 16,-2 8-13-16,-30 53 9 0,0 0-9 0,30-49 9 15,0 4-9-15,-30 45 1 0,0 0-1 0,26-43 2 0,-8-2-2 16,-18 45 0-16,0 0 0 0,14-47 0 16,-5-3 0-16,-9 50-3 0,0 0 3 0,5-52-3 0,-8 12 3 15,3 40-5-15,0 0 5 0,-2-29-4 16,-2 8 4-16,4 21-5 0,0 0 5 0,0-12-4 0,0 5 4 16,0 7-4-16,0 0 4 0,0 0-4 0,-12-9 4 15,12 9-1-15,0 0 1 0,-11 0-1 0,-10 13 1 0,21-13 0 16,0 0 0-16,-17 24 0 0,1 16 0 15,16-40 0-15,0 0 0 0,-16 53 1 0,0 11-1 16,16-64 2-16,0 0-2 0,-18 73 2 0,-3-4-2 16,21-69 6-16,0 0-6 0,-18 64 6 15,8 0-6-15,10-64 7 0,0 0-7 16,-5 61 8-16,5-8-8 0,0-53 10 0,0 0-10 0,5 42 10 16,0-16-10-16,-5-26 10 0,0 0-10 0,7 14 10 0,2-7-10 15,-9-7 10-15,0 0-10 0,21-9 10 0,14-19-10 16,-35 28 5-16,0 0-5 0,41-36 6 0,3-12-6 0,0 1-834 15</inkml:trace>
  <inkml:trace contextRef="#ctx0" brushRef="#br0" timeOffset="98422.23">16189 4823 707 0,'0'0'0'0,"0"0"0"0,5 2 0 0,-5-2-2 15,0 0 2-15,0 0-2 0,4 12 2 0,-4-12-13 16,0 0 13-16,0 15-13 0,-7 6 13 0,7-21 0 16,0 0 0-16,-9 28 1 0,-2 1-1 15,11-29 11-15,0 0-11 0,-10 32 12 0,3-8-12 0,7-24 33 16,0 0-33-16,-4 19 34 0,6-2-34 0,-2-17 44 15,0 0-44-15,5 12 44 0,-5-12-44 16,0 0 41-16,0 0-41 0,18 4 41 0,5-16-41 16,-23 12 34-16,0 0-34 0,24-16 34 0,-2 0-34 15,-22 16 36-15,0 0-36 0,17-20 36 0,-8-5-36 16,-9 25 37-16,0 0-37 0,9-24 37 0,-4 0-37 16,-5 24 32-16,0 0-32 0,4-21 32 0,-8 2-32 0,4 19 29 15,0 0-29-15,-3-17 30 0,-3-6-30 16,6 23 20-16,0 0-20 0,-5-14 20 0,5 2-20 15,0 12 10-15,0 0-10 0,0-8 11 0,0-3-11 16,2 3-942-16</inkml:trace>
  <inkml:trace contextRef="#ctx0" brushRef="#br0" timeOffset="98860.03">16411 4589 1020 0,'0'0'0'0,"0"0"0"0,0 0 0 16,0 0 10-16,0 0-10 0,7 13 11 15,-1-5-11-15,-6-8 27 0,0 0-27 0,8 21 27 0,-2 14-27 0,-6-35 33 16,0 0-33-16,3 41 33 0,-6 4-33 15,3-45 25-15,0 0-25 0,-2 43 26 0,7-5-26 0,-5-38 19 16,0 0-19-16,5 28 19 0,1-9-19 0,-6-19 20 16,0 0-20-16,12 9 20 0,11-2-20 0,-23-7 18 15,0 0-18-15,23 0 19 0,3-4-19 0,-26 4 16 16,0 0-16-16,23-8 16 0,0-8-16 16,-23 16 7-16,0 0-7 0,27-19 8 0,-3-2-8 15,-24 21 9-15,0 0-9 0,25-21 10 0,-9 6-10 0,-16 15 11 16,0 0-11-16,12-12 12 0,-3 3-12 0,-9 9 8 15,0 0-8-15,7-3 9 0,-7 3-9 0,0 0 4 16,0 0-4-16,13 0 5 0,-6 12-5 0,-7-12 2 16,0 0-2-16,8 15 3 0,-2 6-3 0,-6-21 1 15,0 0-1-15,7 16 1 0,0-4-1 0,-7-12 1 16,0 0-1-16,7 8 1 0,0-8-1 0,-7 0 1 16,0 0-1-16,16-6 1 0,7-12-1 0,-23 18 1 15,0 0-1-15,25-33 2 0,-6-6-2 0,-19 39 3 0,0 0-3 16,12-45 4-16,-8-7-4 0,-4 52 9 15,0 0-9-15,-4-49 10 0,-6 1-10 0,10 48 16 0,0 0-16 16,-14-42 16-16,-1 15-16 0,15 27 17 0,0 0-17 16,-21-25 18-16,2 5-18 0,19 20 18 0,0 0-18 15,-27-19 18-15,-4-2-18 0,1-3-1129 0</inkml:trace>
  <inkml:trace contextRef="#ctx0" brushRef="#br0" timeOffset="99837.22">16208 5583 337 0,'0'0'0'0,"0"0"0"0,0 0 0 0,0 0 7 0,0 0-7 16,30 0 7-16,-12 0-7 0,-18 0 33 0,0 0-33 15,14 0 33-15,-2-4-33 0,-12 4 58 0,0 0-58 16,15-5 58-16,4-2-58 0,-19 7 55 0,0 0-55 0,21-8 56 0,-1-1-56 15,-20 9 36-15,0 0-36 16,17-4 37-16,-8 6-37 0,-9-2 34 0,0 0-34 0,9 7 34 16,0 2-34-16,-9-9 29 0,0 0-29 15,10 15 30-15,3 13-30 0,-13-28 22 0,0 0-22 16,10 29 22-16,4-1-22 0,-14-28 19 0,0 0-19 0,18 24 20 16,7-6-20-16,-25-18 16 0,0 0-16 0,30 12 16 0,3-5-16 0,-33-7 13 15,0 0-13 1,34-6 14-16,4-6-14 0,-38 12 12 0,0 0-12 0,32-19 12 0,-9-1-12 0,-23 20 14 15,0 0-14 1,18-28 15-16,-2 0-15 0,-16 28 21 0,0 0-21 16,12-27 21-16,0 1-21 0,-12 26 28 0,0 0-28 15,6-19 28-15,-1 6-28 0,-5 13 28 0,0 0-28 0,3-8 28 0,-3 8-28 16,0 0 27-16,0 0-27 0,2-7 28 16,-2 7-28-16,0 0 26 0,0 0-26 0,7 10 26 15,-3 14-26-15,-4-24 20 0,0 0-20 0,7 33 21 0,0 7-21 16,-7-40 16-16,0 0-16 0,5 36 17 0,-1-8-17 0,-4-28 14 0,0 0-14 0,1 21 14 15,5-9-14-15,-6-12 10 16,0 0-10-16,7 9 11 0,3-9-11 16,-10 0 8-16,0 0-8 0,22-7 8 0,6-11-8 15,2 1-1020-15</inkml:trace>
  <inkml:trace contextRef="#ctx0" brushRef="#br0" timeOffset="100243.18">17085 5453 953 0,'0'0'0'0,"0"0"0"0,16-14 0 0,-16 14 6 16,0 0-6-16,9-10 6 0,-9 10-6 0,0 0 11 0,0 0-11 15,9-4 11-15,-9 4-11 0,0 0 24 0,0 0-24 16,5 21 24-16,-5 10-24 0,0-31 25 0,0 0-25 16,0 49 26-16,-4 20-26 0,4-69 27 0,0 0-27 0,-7 69 28 15,-2-12-28-15,9-57 27 0,0 0-27 16,-8 47 28-16,4-6-28 0,4-41 32 0,0 0-32 0,-3 32 32 16,3-6-32-1,0-26 32-15,0 0-32 0,3 19 33 0,1-11-33 0,-4-8 27 0,0 0-27 16,0 0 27-16,1 9-27 0,-1-9 28 0,0 0-28 15,0 0 29-15,0 0-29 0,0 0 26 0,0 0-26 16,0-17 27-16,-3-11-27 0,3 28 23 16,0 0-23-16,-5-33 23 0,-1-3-23 0,6 36 23 0,0 0-23 15,0-40 24-15,9-17-24 0,-9 57 23 0,0 0-23 16,18-68 23-16,5-1-23 0,-23 69 19 0,0 0-19 16,28-60 19-16,2 11-19 0,-30 49 14 0,0 0-14 0,26-36 14 15,-5 12-14-15,-21 24 12 0,0 0-12 16,22-16 12-16,-1 7-12 0,-21 9 10 0,0 0-10 0,19-3 11 15,-1 6-11-15,-18-3 9 0,0 0-9 0,10 12 10 16,-2 13-10-16,-8-25 6 0,0 0-6 0,1 31 7 0,-8 5-7 16,7-36 3-16,0 0-3 0,-12 36 3 0,-11 1-3 15,23-37 2-15,0 0-2 0,-28 29 2 0,-2-8-2 16,30-21 0-16,0 0 0 0,-36 9 1 0,-6-15-1 16,2-2-1277-16</inkml:trace>
  <inkml:trace contextRef="#ctx0" brushRef="#br0" timeOffset="101106.11">14363 8459 931 0,'0'0'0'0,"0"0"0"0,0 0 0 0,0 0 16 16,0 0-16-16,-38 17 16 0,-17 8-16 0,55-25 39 16,0 0-39-16,-62 43 39 0,2 17-39 0,60-60 51 0,0 0-51 15,-58 75 51-15,12 10-51 0,46-85 41 16,0 0-41-16,-35 83 42 0,10-11-42 0,25-72 31 15,0 0-31-15,-12 64 31 0,12-5-31 16,0-59 21-16,0 0-21 0,17 49 21 0,20-15-21 0,-37-34 14 16,0 0-14-16,60 16 15 0,23-20-15 0,-83 4 13 15,0 0-13-15,92-15 14 0,-7-18-14 0,1-2-980 16</inkml:trace>
  <inkml:trace contextRef="#ctx0" brushRef="#br0" timeOffset="101368.4">14577 8786 964 0,'0'0'0'0,"0"0"0"16,-4-22 0-16,4 22 0 0,0 0 0 0,-3-14 0 15,1 3 0-15,2 11-3 0,0 0 3 0,-5 2-2 0,-13 15 2 16,18-17 3-16,0 0-3 0,-18 28 3 0,1 12-3 16,17-40 14-16,0 0-14 0,-13 45 14 15,5-4-14-15,8-41 23 0,0 0-23 0,-6 40 24 16,10-9-24-16,-4-31 28 0,0 0-28 0,5 23 28 0,7-8-28 16,-12-15 22-16,0 0-22 0,15 7 23 0,2-7-23 15,-17 0 18-15,0 0-18 0,18-8 18 0,5-11-18 16,-23 19 17-16,0 0-17 0,14-21 17 0,-5-3-17 15,-9 24 18-15,0 0-18 0,-4-28 18 0,-5 4-18 16,9 24 17-16,0 0-17 0,-10-28 18 0,-8 0-18 16,18 28 17-16,0 0-17 0,-14-24 18 0,0 10-18 15,14 14 19-15,0 0-19 0,-9-12 19 0,9 12-19 16,0 0 11-16,0 0-11 0,0 0 11 0,0 0-11 16,0 0-973-16</inkml:trace>
  <inkml:trace contextRef="#ctx0" brushRef="#br0" timeOffset="101958.28">14764 8847 1087 0,'0'0'0'0,"0"0"0"0,12 1 0 0,-12-1 18 0,0 0-18 16,14 7 19-16,11-3-19 0,-25-4 42 0,0 0-42 15,21 3 43-15,-5 2-43 0,-16-5 44 0,0 0-44 16,16 7 45-16,1 11-45 0,-17-18 30 0,0 0-30 16,16 20 31-16,-7 8-31 0,-9-28 24 0,0 0-24 15,2 28 24-15,-7-1-24 0,5-27 18 0,0 0-18 0,-9 30 19 16,-4-2-19-16,13-28 12 0,0 0-12 0,-10 20 12 0,3-8-12 15,7-12 7-15,0 0-7 0,-2 7 7 0,2-7-7 16,0 0 5-16,0 0-5 0,-5-7 6 16,5-1-6-16,0 8 6 0,0 0-6 0,0-19 7 15,10-14-7-15,-10 33 8 0,0 0-8 0,16-33 8 16,4 9-8-16,-20 24 9 0,0 0-9 0,23-23 10 0,3 1-10 16,-26 22 8-16,0 0-8 0,32-19 9 0,1 7-9 0,-33 12 8 15,0 0-8-15,39-7 9 0,2 5-9 16,-41 2 9-16,0 0-9 0,40 3 10 0,-6 6-10 15,-34-9 6-15,0 0-6 0,30 16 7 0,-13 1-7 16,-17-17 4-16,0 0-4 0,14 24 5 0,-5 0-5 0,-9-24 2 16,0 0-2-16,9 25 3 0,0-6-3 0,-9-19 1 15,0 0-1-15,11 17 2 16,1-8-2-16,-12-9 2 0,0 0-2 0,18 3 2 16,8-10-2-16,-26 7 1 0,0 0-1 0,33-14 1 15,5-13-1-15,-38 27 0 0,0 0 0 0,35-37 1 0,-5-3-1 16,-30 40 0-16,0 0 0 0,17-41 0 0,-2-6 0 15,-15 47-1-15,0 0 1 0,7-50 0 0,-7-2 0 0,0 52 0 16,0 0 0-16,-2-48 0 0,-3 3 0 0,5 45 0 16,0 0 0-16,-8-35 0 0,7 14 0 15,1 21 1-15,0 0-1 0,0-12 1 0,0 7-1 0,0 5 4 16,0 0-4-16,0 0 5 0,-16 21-5 0,16-21 9 16,0 0-9-16,-16 33 10 0,0 24-10 0,16-57 7 15,0 0-7-15,-10 67 8 0,-3 1-8 0,13-68 2 16,0 0-2-16,-7 62 3 0,4-5-3 0,3-57 1 15,0 0-1-15,0 56 2 0,5-8-2 0,-5-48 1 16,0 0-1-16,7 42 1 0,4-11-1 0,-11-31 0 16,0 0 0-16,8 19 0 0,5-11 0 0,1-2-1204 0</inkml:trace>
  <inkml:trace contextRef="#ctx0" brushRef="#br0" timeOffset="102141.64">15258 8931 1423 0,'0'0'0'0,"0"0"0"0,8-3 0 15,-8 3 31-15,0 0-31 0,11-5 32 0,1 3-32 16,-12 2 61-16,0 0-61 0,23-2 61 0,20-1-61 16,-43 3 36-16,0 0-36 0,49-5 37 0,6-2-37 15,-55 7 11-15,0 0-11 0,54-5 11 0,-1 3-11 16,-53 2 3-16,0 0-3 0,44 0 3 0,-10 0-3 16,-1 0-1222-16</inkml:trace>
  <inkml:trace contextRef="#ctx0" brushRef="#br0" timeOffset="102658.79">15750 8964 953 0,'0'0'0'0,"0"0"0"0,0 0 0 0,0 0 57 16,0 0-57-16,0 7 58 0,0-7-58 0,0 0 95 0,0 0-95 16,0 0 96-16,0 0-96 0,0 0 71 0,0 0-71 15,0 0 72-15,7-3-72 0,-7 3 47 0,0 0-47 16,9-4 47-16,3-4-47 0,-12 8 32 0,0 0-32 16,19-12 33-16,6 1-33 0,-25 11 23 0,0 0-23 15,28-9 23-15,-1 4-23 0,-27 5 16 0,0 0-16 0,23-3 16 16,0 3-16-16,-23 0 9 0,0 0-9 0,12 0 10 15,-5 5-10-15,-7-5 8 0,0 0-8 0,2 16 9 16,-4 11-9-16,2-27 7 0,0 0-7 0,-2 33 8 16,-3-2-8-16,5-31 6 0,0 0-6 15,-2 33 7-15,4 4-7 0,-2-37 5 0,0 0-5 0,7 29 6 16,5-15-6-16,-12-14 3 0,0 0-3 0,23 8 4 16,13-8-4-16,-36 0 1 0,0 0-1 0,42-3 2 0,-2-9-2 15,-40 12 0-15,0 0 0 16,34-21 1-16,-6-3-1 0,-28 24 0 0,0 0 0 15,18-24 0-15,-13 5 0 0,-5 19 0 0,0 0 0 16,5-16 1-16,1-1-1 0,-6 17 2 0,0 0-2 16,7-16 2-16,-7 11-2 0,0 5 4 0,0 0-4 0,0 0 4 15,0 0-4-15,0 0 5 0,0 0-5 0,3 5 6 16,4 19-6-16,-7-24 5 0,0 0-5 0,13 37 5 0,-1 3-5 0,-12-40 2 16,0 0-2-16,19 36 2 0,3-8-2 0,-22-28 1 15,0 0-1-15,24 20 1 0,-1-14-1 0,-23-6 0 16,0 0 0-16,21-2 0 0,6-10 0 0,-27 12 0 15,0 0 0-15,23-23 0 0,-9-11 0 0,-14 34 0 16,0 0 0-16,9-35 0 0,-7 9 0 0,-2 26 0 16,0 0 0-16,-2-24 1 0,-7-4-1 0,9 28 2 0,0 0-2 15,-12-22 2-15,5 9-2 0,7 13 4 0,0 0-4 16,-9-8 5-16,-7-1-5 0,16 9 6 0,0 0-6 16,-16-7 6-16,5 6-6 0,11 1 1 0,0 0-1 15,-7 0 2-15,0 1-2 0,0 1-1286 0</inkml:trace>
  <inkml:trace contextRef="#ctx0" brushRef="#br0" timeOffset="102914.74">16700 8738 740 0,'0'0'0'0,"0"0"0"0,13-19 0 0,-13 19 21 0,0 0-21 15,9-14 22-15,-4 3-22 0,-5 11 34 0,0 0-34 16,5-12 34-1,-1-5-34-15,-4 17 45 0,0 0-45 0,3-16 46 0,-1 8-46 0,-2 8 43 0,0 0-43 16,0 0 43-16,0 0-43 0,0 0 51 16,0 0-51-16,-11 27 51 0,-6 27-51 15,17-54 50-15,0 0-50 0,-18 61 50 0,4 3-50 0,14-64 53 0,0 0-53 0,-12 60 54 16,1 2-54 0,11-62 62-16,0 0-62 0,-12 68 63 0,7 5-63 15,5-73 55-15,0 0-55 0,1 64 56 0,8-7-56 16,-9-57 45-16,0 0-45 0,9 41 46 0,0-13-46 0,0 0-1188 15</inkml:trace>
  <inkml:trace contextRef="#ctx0" brushRef="#br0" timeOffset="103745.56">15173 9688 539 0,'0'0'0'0,"12"-2"0"16,22-3 0-16,-34 5 65 0,0 0-65 0,37-11 66 0,-7-1-66 16,-30 12 84-16,0 0-84 0,19-12 84 15,-6 2-84-15,-13 10 39 0,0 0-39 0,8-11 40 0,1 1-40 16,-9 10 38-16,0 0-38 0,9-9 38 0,0 4-38 16,-9 5 41-16,0 0-41 0,7-3 42 0,-7 3-42 15,0 0 46-15,0 0-46 0,9 1 47 0,0 6-47 16,-9-7 48-16,0 0-48 0,8 16 49 0,-2 17-49 15,-6-33 45-15,0 0-45 0,-2 43 46 0,-9 11-46 16,11-54 50-16,0 0-50 0,-21 62 50 0,-14 18-50 0,35-80 39 16,0 0-39-16,-42 88 39 0,-8 2-39 0,50-90 33 15,0 0-33-15,-46 81 33 0,6-13-33 0,40-68 29 16,0 0-29-16,-30 53 30 0,12-11-30 0,18-42 27 0,0 0-27 16,-5 34 27-16,5-6-27 0,0-28 25 0,0 0-25 15,10 16 26-15,15-11-26 0,-25-5 22 0,0 0-22 16,27-4 23-16,-3-4-23 0,-24 8 20 0,0 0-20 15,21-16 21-15,-3-10-21 0,-18 26 13 0,0 0-13 16,11-34 13-16,-8-4-13 0,-3 38 5 0,0 0-5 16,-9-45 6-16,-8-7-6 0,17 52 1 0,0 0-1 15,-32-54 2-15,-14-1-2 0,46 55 0 16,0 0 0-16,-48-49 0 0,-3 9 0 0,51 40-6 16,0 0 6-16,-44-29-5 0,16 13 5 0,28 16-19 15,0 0 19-15,-18-8-18 0,4 1 18 0,14 7-27 16,0 0 27-16,0 0-27 0,-5-12 27 0,5 12-28 0,0 0 28 0,11-9-28 15,11-7 28-15,-22 16-25 0,0 0 25 0,36-15-24 16,8 3 24-16,-44 12-20 0,0 0 20 0,47-9-19 16,3 6 19-16,-50 3-12 0,0 0 12 0,48-2-12 15,-8 4 12-15,-40-2-8 0,0 0 8 0,34 1-7 16,-8 5 7-16,-26-6-5 0,0 0 5 0,23 3-4 16,3 6 4-16,-26-9-2 0,0 0 2 0,27 12-1 15,-11-4 1-15,-16-8-2 0,0 0 2 0,16 11-1 0,-2 8 1 16,-14-19-2-16,0 0 2 0,12 24-1 0,2 11 1 15,-14-35-2-15,0 0 2 0,14 27-1 0,-5-6 1 16,-9-21-1-16,0 0 1 0,4 18-1 0,1-6 1 16,-5-12-1-16,0 0 1 0,2 10 0 0,5-1 0 15,-7-9 0-15,0 0 0 0,14 5 0 0,11-2 0 16,-25-3 0-16,0 0 0 0,33-14 1 0,15-24-1 16,-1 0-1128-16</inkml:trace>
  <inkml:trace contextRef="#ctx0" brushRef="#br0" timeOffset="104060.62">15806 9428 886 0,'0'0'0'0,"0"0"0"16,0 9 0-16,0-9 25 0,0 0-25 0,0 8 26 15,0 1-26-15,0-9 52 0,0 0-52 0,0 10 52 16,0 3-52-16,0-13 33 0,0 0-33 0,0 20 33 15,0 18-33-15,0-38 20 0,0 0-20 0,-2 47 21 16,-12 2-21-16,14-49 15 0,0 0-15 0,-17 53 15 16,-8 6-15-16,25-59 12 0,0 0-12 0,-25 66 12 0,-1 10-12 15,26-76 16-15,0 0-16 0,-23 74 17 0,7 9-17 16,16-83 23-16,0 0-23 0,-11 68 23 0,8-27-23 16,3-41 27-16,0 0-27 0,7 30 27 0,11-6-27 0,-18-24 27 15,0 0-27-15,24 19 27 0,1-10-27 0,-25-9 19 16,0 0-19-16,28 3 20 0,4-13-20 15,-32 10 2-15,0 0-2 0,32-21 2 0,3-14-2 0,2 1-1014 16</inkml:trace>
  <inkml:trace contextRef="#ctx0" brushRef="#br0" timeOffset="104356.47">15919 9951 987 0,'0'0'0'0,"4"-5"0"15,-4-13 0-15,0 18 4 16,0 0-4-16,1-14 4 0,1 6-4 0,-2 8 12 0,0 0-12 16,0-7 13-16,0 7-13 0,0 0 47 0,0 0-47 15,0 0 48-15,-12 15-48 0,12-15 62 0,0 0-62 0,-13 26 62 16,-1 16-62-16,14-42 61 0,0 0-61 0,-10 43 62 15,1-8-62-15,9-35 53 0,0 0-53 0,0 24 54 16,5-5-54-16,-5-19 41 0,0 0-41 0,18 7 41 16,14-5-41-16,-32-2 31 0,0 0-31 0,40-6 31 15,3-7-31 1,-43 13 18-16,0 0-18 0,42-21 18 0,-5-7-18 0,-37 28 12 0,0 0-12 16,25-33 13-16,-10-3-13 0,-15 36 10 0,0 0-10 15,9-36 11-15,-9 1-11 0,0 35 9 0,0 0-9 16,-7-28 9-16,-3 1-9 0,10 27 8 0,0 0-8 0,-14-23 9 0,-1 9-9 15,15 14 12-15,0 0-12 16,-12-8 12-16,-2 4-12 0,14 4 7 0,0 0-7 0,-12-3 7 16,6 3-7-16,6 0 0 0,0 0 0 0,0 0 1 15,0 0-1-15,0 0-1267 0</inkml:trace>
  <inkml:trace contextRef="#ctx0" brushRef="#br0" timeOffset="104755.24">16215 9778 1199 0,'0'0'0'0,"0"0"0"0,0 0 0 16,0 0 1-16,0 0-1 0,7 7 1 0,-7-7-1 15,0 0-2-15,0 0 2 0,8 3-2 0,-3 6 2 16,-5-9 23-16,0 0-23 0,7 15 24 0,0 10-24 0,-7-25 46 0,0 0-46 16,3 32 46-16,-4 12-46 0,1-44 53 0,0 0-53 0,-2 48 54 15,4-3-54-15,-2-45 40 16,0 0-40-16,5 31 41 0,2-8-41 0,-7-23 25 16,0 0-25-16,7 19 26 0,7-5-26 0,-14-14 18 0,0 0-18 15,20 10 19-15,4-10-19 0,-24 0 14 16,0 0-14-16,23-7 15 0,4-2-15 15,-27 9 12-15,0 0-12 0,24-12 12 0,1-2-12 16,-25 14 13-16,0 0-13 0,25-13 13 0,-2 2-13 0,-23 11 10 16,0 0-10-16,21-7 10 0,-3 4-10 0,-18 3 8 15,0 0-8-15,22 3 8 0,1 6-8 0,-23-9 6 0,0 0-6 0,23 16 6 16,-5-3-6-16,-18-13 5 0,0 0-5 0,14 18 5 16,-2-6-5-16,-12-12 3 15,0 0-3-15,11 7 3 0,1-6-3 0,-12-1 2 0,0 0-2 16,18-10 3-16,7-14-3 0,-25 24 1 0,0 0-1 15,24-36 1-15,-4-13-1 0,-20 49 1 0,0 0-1 16,14-50 2-16,-2 3-2 0,-12 47 3 0,0 0-3 0,4-41 3 16,-4-4-3-16,0 45 7 0,0 0-7 0,-4-40 8 15,-10-2-8-15,14 42 10 0,0 0-10 0,-18-34 10 16,-4 4-10-16,22 30 12 0,0 0-12 0,-36-26 13 0,-10 2-13 16,1 0-1314-16</inkml:trace>
  <inkml:trace contextRef="#ctx0" brushRef="#br0" timeOffset="105862.54">16334 11065 606 0,'0'0'0'0,"0"0"0"0,0 0 0 0,0 0 14 15,0 0-14-15,0 0 14 0,0 0-14 0,0 0 60 16,0 0-60-16,-27-3 60 0,8-18-60 0,19 21 88 0,0 0-88 0,-27-24 89 16,-4-2-89-16,31 26 81 15,0 0-81-15,-45-19 82 0,-9 7-82 0,54 12 36 16,0 0-36-16,-64 0 37 0,-8 15-37 0,72-15 26 0,0 0-26 15,-72 26 26-15,8 11-26 0,64-37 31 0,0 0-31 16,-63 43 32-16,-10 5-32 16,73-48 28-16,0 0-28 0,-65 56 28 0,17 1-28 0,48-57 24 0,0 0-24 15,-30 50 25-15,29-10-25 0,1-40 32 16,0 0-32-16,23 24 32 0,26-12-32 0,-49-12 32 0,0 0-32 16,63-9 32-16,10-18-32 0,-73 27 27 15,0 0-27-15,81-42 27 0,16-6-27 0,-97 48 26 16,0 0-26-16,90-52 26 0,-18-4-26 0,-72 56 27 15,0 0-27-15,58-58 28 0,-12-17-28 0,-46 75 26 0,0 0-26 0,39-78 27 16,-5-3-27-16,-34 81 21 0,0 0-21 0,30-73 21 16,-11 9-21-16,-19 64 17 0,0 0-17 15,16-50 17-15,-7 19-17 0,-9 31 18 0,0 0-18 0,5-24 18 16,-10 12-18-16,5 12 17 0,0 0-17 0,-9 3 18 16,-12 20-18-16,21-23 17 0,0 0-17 0,-27 36 17 15,-6 16-17-15,33-52 11 0,0 0-11 0,-32 67 11 16,-3 22-11-16,35-89 7 0,0 0-7 0,-36 86 7 15,8-10-7-15,28-76 4 0,0 0-4 0,-21 66 5 0,10-14-5 16,11-52 4-16,0 0-4 0,-5 43 4 0,12-10-4 16,-7-33 3-16,0 0-3 0,18 21 4 0,12-4-4 15,-30-17 4-15,0 0-4 0,35 10 4 0,2-15-4 16,-37 5 2-16,0 0-2 0,32-15 3 0,3-11-3 16,-35 26 1-16,0 0-1 0,37-31 2 0,-3-1-2 15,-34 32 0-15,0 0 0 0,35-31 1 0,0 2-1 16,-35 29 0-16,0 0 0 0,32-24 1 0,-14 8-1 0,-18 16 0 15,0 0 0-15,12-9 0 0,-5 6 0 0,-7 3 0 16,0 0 0-16,5 9 0 0,2 13 0 0,-7-22-2 16,0 0 2-16,6 26-1 0,-1-5 1 0,-5-21-3 15,0 0 3-15,7 22-2 0,7 6 2 0,-14-28-4 16,0 0 4-16,18 24-3 0,1-10 3 0,-19-14-4 16,0 0 4-16,18 4-4 0,-4-6 4 0,-14 2-8 0,0 0 8 15,16-11-7-15,3-6 7 0,-19 17-5 0,0 0 5 16,18-19-4-16,-9 0 4 0,-9 19-2 15,0 0 2-15,3-22-1 0,-3-6 1 0,0 28-1 16,0 0 1-16,-3-33 0 0,-10-3 0 0,13 36 0 0,0 0 0 16,-19-33 0-16,-2 5 0 0,21 28 0 0,0 0 0 0,-27-24 0 15,-1 15 0-15,28 9 0 0,0 0 0 0,-28 0 0 16,5 9 0-16,2-4-1393 0</inkml:trace>
  <inkml:trace contextRef="#ctx0" brushRef="#br0" timeOffset="106360.12">16981 10830 1031 0,'0'0'0'0,"0"0"0"0,0 0 0 0,0 0 16 0,0 0-16 15,2 8 16-15,-2-8-16 0,0 0 35 0,0 0-35 0,5 7 36 16,-5-7-36-16,0 0 30 0,0 0-30 0,9 6 31 16,-9-6-31-16,0 0 18 0,0 0-18 15,9 12 19-15,-9-12-19 0,0 0 18 0,0 0-18 0,7 7 18 16,-7-7-18-16,0 0 21 0,0 0-21 0,0 0 21 15,0 0-21-15,0 0 20 0,0 0-20 0,7 1 20 16,-7-1-20-16,0 0 19 0,0 0-19 0,0 0 20 0,0 0-20 0,0 0 16 0,0 0-16 0,0 0 17 16,0 0-17-16,0 0 16 0,0 0-16 0,0 9 16 15,0-9-16-15,0 0 13 16,0 0-13-16,0 0 14 16,-6 7-14-16,6-7 12 0,0 0-12 0,0 0 12 15,0 0-12-15,0 0 14 0,0 0-14 0,-3 7 15 0,3-7-15 0,0 0 13 16,0 0-13-16,-5 9 14 0,5-9-14 15,0 0 12-15,0 0-12 0,-4 5 12 0,4-5-12 0,0 0 9 16,0 0-9-16,0 0 10 0,-5 7-10 16,5-7 8-16,0 0-8 0,0 0 9 0,0 0-9 15,0 0 6-15,0 0-6 0,0 0 6 0,0 0-6 0,0 0-1165 16</inkml:trace>
  <inkml:trace contextRef="#ctx0" brushRef="#br0" timeOffset="107117.69">17078 10975 964 0,'0'0'0'0,"0"0"0"0,0 0 0 16,0 0 24-16,0 0-24 0,0 0 24 0,0 0-24 0,0 0 40 15,0 0-40-15,0 0 40 0,0 0-40 0,0 0 41 16,0 0-41-16,-7 9 42 0,-9 12-42 0,16-21 27 0,0 0-27 15,-21 27 27-15,1 1-27 0,20-28 19 0,0 0-19 16,-14 21 20-16,6-6-20 0,8-15 17 16,0 0-17-16,-4 12 18 0,0-1-18 0,4-11 16 0,0 0-16 15,9 12 17-15,12 0-17 0,-21-12 16 0,0 0-16 16,32 10 17-16,4-4-17 0,-36-6 20 16,0 0-20-16,37 0 21 0,-15-6-21 0,-22 6 29 0,0 0-29 0,23-5 29 15,-1-2-29-15,-22 7 28 0,0 0-28 16,19-5 29-16,-10 3-29 0,-9 2 25 0,0 0-25 15,0 0 26-15,0 0-26 0,0 0 18 0,0 0-18 0,5 0 18 16,-5 0-18-16,0 0 13 0,0 0-13 0,0 0 13 16,-3 9-13-16,3-9 7 0,0 0-7 0,0 0 8 15,0 7-8-15,0-7 4 0,0 0-4 0,0 0 5 16,7 7-5-16,-7-7 2 0,0 0-2 0,8 0 3 16,7-2-3-16,-15 2 2 0,0 0-2 0,17-7 2 15,3-7-2-15,-20 14 1 0,0 0-1 0,17-22 2 16,-8-4-2-16,-9 26 6 0,0 0-6 0,0-29 6 15,-5-8-6-15,5 37 11 0,0 0-11 0,-14-41 12 16,-2 1-12-16,16 40 20 0,0 0-20 0,-18-43 21 0,-1 6-21 16,19 37 26-16,0 0-26 0,-21-27 26 0,10 13-26 15,11 14 13-15,0 0-13 0,-11-11 14 0,4 10-14 16,7 1 2-16,0 0-2 0,0 0 2 0,4 5-2 16,-4 2-1315-16</inkml:trace>
  <inkml:trace contextRef="#ctx0" brushRef="#br0" timeOffset="107524.02">17440 10883 1110 0,'0'0'0'0,"5"4"0"0,12 1 0 0,-17-5 7 16,0 0-7-16,18 7 7 0,-7-3-7 0,-11-4 19 16,0 0-19-16,7 1 19 0,0-1-19 0,-7 0 22 0,0 0-22 15,7 2 22-15,2 3-22 0,-9-5 19 0,0 0-19 16,5 4 20-16,2-1-20 0,-7-3 20 0,0 0-20 16,7 9 20-16,0 3-20 0,-7-12 19 0,0 0-19 15,7 17 19-15,2 11-19 0,-9-28 18 0,0 0-18 16,7 28 19-16,-7 1-19 0,0-29 18 0,0 0-18 0,-9 31 18 15,0-3-18-15,9-28 15 0,0 0-15 16,-12 26 15-16,2-4-15 0,10-22 15 0,0 0-15 16,-13 19 15-16,-1-1-15 0,14-18 13 0,0 0-13 0,-11 10 14 15,4-3-14-15,7-7 15 0,0 0-15 0,0 0 16 16,-10 0-16-16,10 0 16 0,0 0-16 0,0 0 16 16,-11-16-16-16,11 16 14 0,0 0-14 0,-2-14 14 15,8-5-14-15,-6 19 12 0,0 0-12 0,12-24 13 16,0 5-13-16,-12 19 11 0,0 0-11 0,20-22 11 15,3-4-11-15,-23 26 9 0,0 0-9 0,26-24 9 16,-6 6-9-16,-20 18 4 0,0 0-4 0,21-8 5 0,5 4-5 16,-26 4 4-16,0 0-4 0,30 4 5 0,6 8-5 15,-36-12 4-15,0 0-4 0,37 20 5 0,1 5-5 16,-38-25 7-16,0 0-7 0,34 27 8 0,-9-1-8 16,-25-26 9-16,0 0-9 0,10 37 10 0,-6 8-10 15,-4-45 6-15,0 0-6 0,-6 50 6 0,-1 3-6 16,0-1-1224-16</inkml:trace>
  <inkml:trace contextRef="#ctx0" brushRef="#br0" timeOffset="110017.08">16988 11520 449 0,'0'0'0'0,"0"0"0"0,0 0 0 0,0 0 29 16,0 0-29-16,0 0 30 0,0 0-30 0,0 0 73 15,0 0-73-15,0 0 74 0,0 0-74 0,0 0 63 16,0 0-63-16,0 0 64 0,0 0-64 0,0 0 42 16,0 0-42-16,0 0 42 0,0 0-42 0,0 0 31 0,0 0-31 0,0 0 31 15,0 0-31-15,0 0 27 0,0 0-27 0,0 0 27 16,0 0-27-16,0 0 27 0,0 0-27 0,0 0 28 15,0 0-28-15,0 0 26 0,0 0-26 16,-19 2 26-16,-8 19-26 0,27-21 25 0,0 0-25 0,-39 38 26 0,-12 16-26 16,51-54 22-16,0 0-22 0,-53 71 23 15,-3 18-23-15,56-89 45 0,0 0-45 16,-62 82 46-16,-5-15-46 0,67-67 51 0,0 0-51 0,-69 57 52 0,8-13-52 16,61-44 32-16,0 0-32 0,-46 33 33 0,23-18-33 15,23-15 20-15,0 0-20 0,0 0 20 0,40-3-20 0,1 1-1053 16</inkml:trace>
  <inkml:trace contextRef="#ctx0" brushRef="#br0" timeOffset="111120.48">16910 11943 595 0,'0'0'0'0,"0"0"0"0,0 0 0 0,0 0 26 16,0 0-26-16,7 0 27 0,-7 0-27 0,0 0 55 0,0 0-55 15,13-2 55-15,4 2-55 0,-17 0 51 0,0 0-51 16,25-7 52-16,9-2-52 0,-34 9 55 0,0 0-55 0,31-12 56 16,3-7-56-16,-34 19 65 0,0 0-65 0,32-24 65 15,-8-6-65-15,-24 30 57 0,0 0-57 0,23-32 57 16,-3-5-57-16,-20 37 57 0,0 0-57 0,21-34 58 16,-2 8-58-16,-19 26 46 0,0 0-46 0,21-21 46 0,8 2-46 0,-29 19 34 15,0 0-34-15,28-12 34 16,-7 7-34-16,-21 5 27 0,0 0-27 0,19 3 27 0,3 7-27 0,-22-10 18 0,0 0-18 15,17 19 18-15,-4 14-18 16,-13-33 14-16,0 0-14 0,5 40 15 0,-14 5-15 16,9-45 12-16,0 0-12 0,-12 40 12 0,6-7-12 15,6-33 8-15,0 0-8 0,-7 24 8 16,6-8-8-16,1-16 6 0,0 0-6 0,3 12 6 0,4 0-6 16,-7-12 3-16,0 0-3 0,16 3 4 15,7-3-4-15,-23 0 3 0,0 0-3 0,32-3 3 0,8-9-3 16,-40 12 1-16,0 0-1 0,36-16 2 0,-5 2-2 15,-31 14 1 1,0 0-1-16,29-15 2 16,-3-4-2-16,-26 19 0 0,0 0 0 0,23-18 1 0,-5 6-1 15,-6 4 0-15,0 6 0 0,-12 2 0 0,0 0 0 0,16 7 0 16,7 7 0-16,-23-14 0 0,0 0 0 0,21 19 0 0,-5-2 0 16,-16-17-1-16,0 0 1 0,18 16 0 0,8 3 0 0,-26-19-1 15,0 0 1-15,27 12 0 0,4-7 0 0,-31-5-1 16,0 0 1-16,23 0 0 0,-3-5 0 0,-20 5-1 15,0 0 1-15,17-9 0 0,5-6 0 0,-22 15-1 0,0 0 1 0,19-21 0 16,-7-3 0-16,-12 24 0 16,0 0 0-16,2-28 0 0,-4-5 0 0,2 33 0 15,0 0 0-15,-8-35 0 0,-10 1 0 0,18 34 0 16,0 0 0-16,-28-30 1 0,-8 13-1 0,36 17 0 16,0 0 0-16,-37-5 1 0,-5 13-1 0,42-8 0 15,0 0 0-15,-42 21 1 0,3 19-1 0,39-40 0 0,0 0 0 16,-34 48 0-16,11-3 0 0,23-45 0 0,0 0 0 15,-17 40 0-15,11-12 0 0,6-28-1 0,0 0 1 16,2 21 0-16,5-4 0 0,-7-17-2 0,0 0 2 0,18 14-1 16,15 0 1-16,-33-14-2 0,0 0 2 0,45 10-2 15,2-5 2-15,-47-5-3 16,0 0 3-16,53 0-3 0,2-8 3 0,-55 8-3 0,0 0 3 16,56-12-3-16,-6-2 3 0,-50 14-4 0,0 0 4 0,40-21-3 15,-10-8 3-15,-30 29-1 0,0 0 1 0,23-42-1 0,-5-1 1 16,-18 43 0-16,0 0 0 0,16-49 0 0,-6 1 0 15,-10 48 0-15,0 0 0 0,9-47 0 0,-5 9 0 16,-4 38 0-16,0 0 0 0,1-31 0 0,-1 14 0 16,0 17 0-16,0 0 0 0,2-19 1 0,2 6-1 15,-4 13 1-15,0 0-1 0,3-10 2 0,1 3-2 16,-4 7 2-16,0 0-2 0,0 0 2 0,0-9-2 0,0 9 3 16,0 0-3-16,0 0 3 0,-6 9-3 0,6-9 3 15,0 0-3-15,-12 17 4 0,-6 21-4 0,18-38 3 16,0 0-3-16,-19 47 4 0,-7 9-4 0,26-56 2 15,0 0-2-15,-20 60 3 0,8 4-3 0,12-64 1 16,0 0-1-16,-9 52 2 0,4-19-2 0,5-33 1 16,0 0-1-16,-4 24 2 0,4-6-2 0,0-18 2 15,0 0-2-15,5 12 3 0,2 0-3 0,-7-12 3 16,0 0-3-16,16 7 4 0,11-7-4 0,-27 0 2 16,0 0-2-16,35-9 3 0,6-10-3 0,-1-4-1221 15</inkml:trace>
  <inkml:trace contextRef="#ctx0" brushRef="#br0" timeOffset="112032.85">17937 11686 1356 0,'0'0'0'0,"7"0"0"0,12 0 0 16,-19 0 18-16,0 0-18 0,27 2 19 0,10 2-19 15,-37-4 38-15,0 0-38 0,46 1 38 0,7-1-38 16,-53 0 11-16,0 0-11 0,56 2 11 0,6 3-11 15,-62-5 6-15,0 0-6 0,58 7 6 0,-16 2-6 0,-42-9 8 16,0 0-8-16,30 12 8 0,-12 2-8 0,-18-14 13 16,0 0-13-16,14 17 13 0,-3-1-13 0,-11-16 8 15,0 0-8-15,7 24 9 0,-5 12-9 16,-2-36 4-16,0 0-4 0,1 28 5 0,1-11-5 0,-2-17 2 0,0 0-2 16,0 7 3-16,-2 0-3 0,2-7 2 0,0 0-2 15,0 0 3-15,0 0-3 0,0 0 2 0,0 0-2 16,2 7 2-16,-2-7-2 0,0 0 2 0,0 0-2 15,0 0 3-15,14-14-3 0,-14 14 3 0,0 0-3 0,13-17 4 16,1-6-4-16,-14 23 3 0,0 0-3 0,12-22 3 16,-3-4-3-16,-9 26 3 0,0 0-3 0,5-26 4 15,-1 3-4-15,-4 23 4 0,0 0-4 0,5-15 5 16,-3 8-5-16,-2 7 5 0,0 0-5 0,0 0 5 16,0 0-5-16,0 0 3 0,0 0-3 0,0 0 4 15,3 21-4-15,-3-21 2 0,0 0-2 0,4 29 2 16,-4 13-2-16,0-42 1 0,0 0-1 0,5 31 1 15,4-7-1-15,-9-24 0 0,0 0 0 0,5 19 1 16,4-2-1-16,-9-17 0 0,0 0 0 0,12 13 0 16,2-5 0-16,-14-8 0 0,0 0 0 0,18 9 0 15,2-7 0-15,-20-2 0 0,0 0 0 0,21-2 0 16,-2-7 0-16,-19 9 0 0,0 0 0 0,12-15 0 0,-1-10 0 16,-11 25 0-16,0 0 0 0,7-24 0 0,-2 2 0 15,-5 22 0-15,0 0 0 0,4-21 1 0,-2-2-1 16,-2 23 2-16,0 0-2 0,0-24 2 0,0 0-2 15,0 24 4-15,0 0-4 0,3-19 5 0,-3 7-5 16,0 12 7-16,0 0-7 0,0-9 7 0,0 9-7 16,0 0 6-16,0 0-6 0,0 0 7 0,4-7-7 0,-4 7 5 15,0 0-5-15,0 0 6 0,0 0-6 0,0 0 2 16,0 0-2-16,0 0 3 0,7-3-3 0,-7 3 1 16,0 0-1-16,0 0 2 0,0 0-2 0,0 0 1 0,0 0-1 15,0 0 1-15,7 0-1 0,-7 0 0 16,0 0 0-16,0 0 1 0,0 0-1 0,0 0 0 15,0 0 0-15,0 0 1 0,0 0-1 0,0 0 0 0,0 0 0 16,0 0 1-16,-7 0-1 0,7 0 2 0,0 0-2 16,0 0 3-16,-11 2-3 0,11-2 2 0,0 0-2 0,0 0 3 15,0 0-3-15,0 0 4 0,0 0-4 0,-5 6 4 16,7 1-4-16,-2-7 5 0,0 0-5 0,7 11 6 16,5 6-6-16,-12-17 6 0,0 0-6 0,16 17 6 15,2 2-6-15,-18-19 6 0,0 0-6 0,14 18 7 16,0 1-7-16,-14-19 5 0,0 0-5 0,12 24 6 15,-5 2-6-15,-7-26 3 0,0 0-3 16,4 28 4-16,-1-2-4 0,-3-26 2 0,0 0-2 0,0 24 2 16,-3-2-2-16,3-22 1 0,0 0-1 0,-2 19 1 15,4-7-1-15,-2-12 1 0,0 0-1 16,3 6 1-16,-3-6-1 0,0 0 0 0,0 0 0 0,0 0 1 16,0 7-1-16,0-7 0 0,0 0 0 0,0 0 0 15,13 0 0-15,-13 0-2 0,0 0 2 0,19-4-1 16,7-5 1-16,-1-3-1280 0</inkml:trace>
  <inkml:trace contextRef="#ctx0" brushRef="#br0" timeOffset="112527.64">18942 11804 1121 0,'0'0'0'0,"0"0"0"0,0 0 0 0,0 0 3 16,0 0-3-16,7-7 3 0,-7 7-3 0,0 0 3 16,0 0-3-16,16-10 3 0,2 6-3 0,-18 4 20 15,0 0-20-15,25 0 20 0,5 4-20 0,-30-4 22 16,0 0-22-16,26 12 22 0,-5 9-22 0,-21-21 24 15,0 0-24-15,18 24 24 0,-2 7-24 0,-16-31 25 0,0 0-25 16,10 33 26-16,-4-5-26 0,-6-28 20 0,0 0-20 16,1 29 21-16,-4 7-21 0,3-36 16 0,0 0-16 15,-5 33 17-15,3-12-17 16,2-21 14-16,0 0-14 0,0 14 14 0,2-7-14 0,-2-7 14 16,0 0-14-16,0 0 14 0,0 0-14 0,0 0 14 0,0 0-14 15,-7 5 14-15,7-5-14 0,0 0 13 0,0 0-13 16,-4-12 13-16,2-7-13 0,2 19 13 0,0 0-13 15,-1-28 14-15,2 4-14 0,-1 24 12 0,0 0-12 16,2-24 12-16,2-2-12 0,-4 26 11 0,0 0-11 0,5-26 11 16,4 2-11-16,-9 24 7 0,0 0-7 0,16-25 8 15,3-1-8-15,-19 26 6 16,0 0-6-16,23-22 6 0,0 6-6 0,-23 16 2 0,0 0-2 0,23-10 3 16,3 3-3-16,-26 7 2 0,0 0-2 0,27 0 3 15,-4 7-3-15,-23-7 0 0,0 0 0 0,21 16 1 16,2 9-1-16,-23-25 0 0,0 0 0 0,14 32 0 15,-9 4 0-15,-5-36 0 0,0 0 0 0,5 35 0 16,2-8 0-16,-7-27 0 0,0 0 0 0,2 31 0 16,-2 2 0-16,0-33 0 0,0 0 0 0,2 31 0 0,3-10 0 15,-5-21 0-15,0 0 0 0,0 12 0 0,0-3 0 16,0-9 0-16,0 0 0 0,-5 7 0 0,5-7 0 16,0 0 0-16,0 0 0 0,2 10 0 0,-2-10 0 15,0 0 0-15,0 0 0 0,21-1 0 0,27-15 0 16,1 0-1149-16</inkml:trace>
  <inkml:trace contextRef="#ctx0" brushRef="#br0" timeOffset="115247.11">6130 7014 662 0,'0'0'0'0,"0"0"0"0,-9 19 0 15,9-19 16-15,0 0-16 0,-14 45 16 0,-6 45-16 16,20-90 58-16,0 0-58 0,-17 116 58 0,4 29-58 16,13-145 87-16,0 0-87 0,-9 158 87 15,4 23-87-15,5-181 71 0,0 0-71 0,-5 198 72 0,1 4-72 16,4-202 46-16,0 0-46 0,0 178 46 0,0-29-46 0,0-149 34 15,0 0-34-15,6 125 34 0,2-23-34 0,-8-102 24 16,0 0-24-16,13 80 24 0,-4-27-24 16,-9-53 22-16,0 0-22 0,5 37 23 0,0-17-23 0,-5-20 20 15,0 0-20-15,7 7 20 0,2-7-20 0,-9 0 18 16,0 0-18-16,16-24 19 0,14-35-19 0,-4 0-1033 16</inkml:trace>
  <inkml:trace contextRef="#ctx0" brushRef="#br0" timeOffset="115613.64">6234 7083 1244 0,'0'0'0'0,"0"0"0"16,-18 7 0-16,18-7 8 0,0 0-8 0,-19 12 8 15,-4 9-8-15,23-21 18 0,0 0-18 0,-32 43 19 0,-14 23-19 16,46-66 26-16,0 0-26 0,-49 83 27 0,-1 11-27 15,50-94 20-15,0 0-20 0,-40 86 20 16,4-15-20-16,36-71 16 0,0 0-16 0,-26 54 16 16,8-21-16-16,18-33 13 0,0 0-13 0,-10 19 14 15,6-11-14-15,4-8 18 0,0 0-18 0,0 0 18 0,7-27-18 16,-7 27 20-16,0 0-20 0,6-42 20 0,4-19-20 16,-10 61 17-16,0 0-17 0,16-77 17 0,-2-12-17 15,-14 89 21-15,0 0-21 0,18-93 21 0,1 8-21 16,-19 85 20-16,0 0-20 0,18-67 20 15,-1 13-20-15,-17 54 19 0,0 0-19 0,18-36 19 0,-4 20-19 16,-14 16 22-16,0 0-22 0,23-3 23 0,18 11-23 16,-41-8 23-16,0 0-23 0,58 23 23 0,25 13-23 15,-83-36 17-15,0 0-17 0,120 42 17 0,47 3-17 16,-167-45 12-16,0 0-12 0,0 0-1302 0</inkml:trace>
  <inkml:trace contextRef="#ctx0" brushRef="#br0" timeOffset="116442.58">22042 7035 203 0,'0'0'0'0,"0"0"0"0,7-25 0 16,-7 25 6-16,0 0-6 0,8-22 7 15,3 3-7-15,-11 19 49 0,0 0-49 0,12-24 50 0,-1-4-50 16,-11 28 92-16,0 0-92 0,11-21 93 0,-4 9-93 16,-7 12 85-16,0 0-85 0,0 0 85 0,8 5-85 0,-8-5 45 15,0 0-45-15,2 32 46 0,2 37-46 0,-4-69 39 0,0 0-39 16,3 100 40-16,-6 25-40 15,3-125 34-15,0 0-34 0,3 138 35 16,4 6-35-16,-7-144 29 0,0 0-29 0,16 150 30 0,7-1-30 16,-23-149 33-16,0 0-33 0,21 144 33 0,-3-4-33 15,-18-140 33-15,0 0-33 0,14 125 33 0,0-20-33 16,-14-105 35-16,0 0-35 0,9 101 36 0,2-17-36 16,-11-84 40-16,0 0-40 0,14 85 41 0,1 2-41 15,-15-87 37-15,0 0-37 0,23 76 38 0,2-12-38 0,-25-64 33 16,0 0-33-16,23 45 33 0,-5-14-33 0,-18-31 24 15,0 0-24-15,10 21 24 0,-3-6-24 0,-7-15 11 16,0 0-11-16,4 5 11 0,-4-10-11 0,0-2-1038 16</inkml:trace>
  <inkml:trace contextRef="#ctx0" brushRef="#br0" timeOffset="116836.25">22056 6953 908 0,'0'0'0'15,"0"0"0"-15,-7 19 0 16,7-19 0-16,0 0 0 0,-16 26 0 0,-12 21 0 16,28-47 0-16,0 0 0 0,-45 54 0 0,-15 10 0 0,60-64 0 0,0 0 0 0,-68 78 1 31,6 25-1-31,62-103 0 0,0 0 0 0,-57 97 1 0,20-24-1 0,37-73 1 0,0 0-1 0,-26 52 1 0,12-23-1 15,14-29 1-15,0 0-1 0,-7 19 2 0,5-10-2 16,2-9 2-16,0 0-2 0,0 0 3 0,11-9-3 16,-11 9 12-16,0 0-12 0,19-27 12 0,7-18-12 15,-26 45 34-15,0 0-34 0,29-64 35 0,-3-16-35 16,-26 80 51-16,0 0-51 0,21-85 52 0,0 7-52 16,-21 78 53-16,0 0-53 0,22-67 54 0,-1 13-54 15,-21 54 48-15,0 0-48 0,16-36 49 0,-4 15-49 16,-12 21 48-16,0 0-48 0,19-12 48 0,22 9-48 0,-41 3 41 15,0 0-41-15,53 5 41 0,5 17-41 0,-58-22 37 16,0 0-37-16,78 30 37 0,29 10-37 0,-107-40 24 16,0 0-24-16,129 36 24 0,19-8-24 0,0-1-1155 15</inkml:trace>
  <inkml:trace contextRef="#ctx0" brushRef="#br0" timeOffset="124272.99">2499 12924 483 0,'0'0'0'0,"0"0"0"0,0 0 0 0,0 0 26 16,0 0-26-16,0 0 26 0,0 0-26 0,0 0 62 0,0 0-62 0,0 0 63 0,0 0-63 15,0 0 66-15,0 0-66 0,0 0 67 0,0 0-67 16,0 0 49-16,0 0-49 0,0 0 49 0,0 0-49 15,0 0 35 1,0 0-35-16,0 0 35 0,0 0-35 0,0 0 27 0,0 0-27 16,0 0 28-16,0 0-28 0,0 0 20 0,0 0-20 15,0 0 20-15,0 0-20 0,0 0 18 0,0 0-18 16,0 0 19-16,0 0-19 0,0 0 17 0,0 0-17 16,0 0 17-16,0 0-17 0,0 0 14 0,0 0-14 0,39 12 15 15,-2-16-15-15,-37 4 13 0,0 0-13 0,44-5 13 16,11-3-13-16,-55 8 19 0,0 0-19 0,64-12 19 0,4-2-19 0,-68 14 37 0,0 0-37 15,89-18 37-15,11-6-37 0,-100 24 40 0,0 0-40 16,101-28 41-16,-8 1-41 0,-93 27 38 0,0 0-38 16,87-28 39-16,-3 2-39 0,-84 26 37 0,0 0-37 15,78-19 37-15,-20 10-37 0,-58 9 31 0,0 0-31 16,46-3 32-16,-20 3-32 0,-26 0 14 0,0 0-14 16,9 2 15-16,-9-2-15 0,0 0 9 0,0 0-9 15,-23 17 9-15,-31 4-9 0,-5 0-1167 0</inkml:trace>
  <inkml:trace contextRef="#ctx0" brushRef="#br0" timeOffset="124550.34">2604 12875 1289 0,'0'0'0'0,"0"0"0"0,0 0 0 16,0 0 35-16,0 0-35 0,0 0 36 0,12 6-36 15,-12-6 72 1,0 0-72-16,14 6 73 0,7 5-73 0,-21-11 53 0,0 0-53 0,23 17 54 0,0 7-54 0,-23-24 33 15,0 0-33-15,18 38 33 16,-1 20-33-16,-17-58 16 0,0 0-16 0,14 67 16 0,-5 11-16 0,-9-78 9 16,0 0-9-16,2 78 9 0,-2-5-9 0,0-73 6 0,0 0-6 15,-2 72 7 1,-1 6-7-16,3-78 6 0,0 0-6 0,-6 71 6 0,3-12-6 0,3-59 7 16,0 0-7-16,0 48 7 0,3-11-7 0,-3-37 5 15,0 0-5-15,6 22 6 0,-3-15-6 0,-3-7 2 0,0 0-2 16,9-10 3-16,14-21-3 0,3-1-1278 15</inkml:trace>
  <inkml:trace contextRef="#ctx0" brushRef="#br0" timeOffset="125263.32">2977 13118 1379 0,'0'0'0'0,"4"8"0"0,5 15 0 16,-9-23 8-16,0 0-8 0,10 36 9 0,12 13-9 15,-22-49 38-15,0 0-38 0,22 55 39 0,-4 4-39 16,-18-59 47-16,0 0-47 0,18 67 48 0,-8 6-48 16,-10-73 42-16,0 0-42 0,6 62 42 0,1-13-42 0,-7-49 54 15,0 0-54-15,1 36 54 0,3-17-54 16,-4-19 48-16,0 0-48 0,0 7 49 0,0-7-49 0,0 0 42 16,0 0-42-16,9-16 43 0,-4-16-43 15,-5 32 32-15,0 0-32 0,9-45 33 0,0-11-33 16,-9 56 28-16,0 0-28 0,14-60 29 0,3-1-29 0,-17 61 28 15,0 0-28-15,27-55 29 0,-1 13-29 0,-26 42 22 16,0 0-22-16,32-33 23 0,-4 14-23 0,-28 19 18 16,0 0-18-16,23-1 18 0,4 18-18 0,-27-17 13 15,0 0-13-15,26 31 13 0,-6 7-13 0,-20-38 8 16,0 0-8-16,17 45 8 0,1 2-8 0,-18-47 4 16,0 0-4-16,14 40 4 0,-5-16-4 0,-9-24 2 15,0 0-2-15,3 14 2 0,-3-14-2 0,0 0 1 0,0 0-1 16,0 0 2-16,-3-25-2 0,3 25 1 0,0 0-1 15,-5-32 2-15,5-12-2 0,0 44 2 0,0 0-2 16,0-45 2-16,1 0-2 0,-1 45 4 0,0 0-4 16,7-52 4-16,2-10-4 0,-9 62 6 0,0 0-6 15,16-61 6-15,9 10-6 0,-25 51 4 0,0 0-4 16,28-33 5-16,7 17-5 0,-35 16 0 0,0 0 0 0,34 4 0 16,-2 15 0-16,-32-19-3 0,0 0 3 0,26 24-2 15,-3 10 2-15,-23-34-23 0,0 0 23 0,21 32-22 16,2-3 22-16,-23-29-42 0,0 0 42 0,19 26-41 15,-1 2 41-15,-18-28-52 0,0 0 52 0,12 27-52 0,-3-2 52 16,-9-25-42-16,0 0 42 0,9 22-42 0,-4-1 42 16,-5-21-27-16,0 0 27 0,4 26-26 15,1 5 26-15,-5-31-18 0,0 0 18 0,-3 38-18 0,1 9 18 16,2-47-12-16,0 0 12 0,0 43-12 0,2-14 12 16,-2-29-5-16,0 0 5 0,3 19-5 0,2-5 5 0,-5-14-2 15,0 0 2-15,6 0-2 0,10-15 2 0,-16 15-1 16,0 0 1-16,19-28 0 0,11-20 0 0,-30 48 0 15,0 0 0-15,32-51 0 0,-8 3 0 0,-24 48 2 16,0 0-2-16,22-48 2 0,-14-1-2 0,-8 49 4 16,0 0-4-16,2-52 5 0,-9 2-5 0,7 50 9 15,0 0-9-15,-18-40 9 0,-3 19-9 16,21 21 8-16,0 0-8 0,-31-1 8 0,-15 20-8 0,46-19 6 16,0 0-6-16,-44 31 6 0,10 10-6 0,34-41 1 0,0 0-1 15,-18 40 2-15,27-10-2 0,2-1-1371 0</inkml:trace>
  <inkml:trace contextRef="#ctx0" brushRef="#br0" timeOffset="125558.15">4932 12778 1491 0,'0'0'0'0,"0"0"0"0,0 0 0 15,0 0 17-15,0 0-17 0,9 11 18 0,-8-3-18 16,-1-8 15-16,0 0-15 0,4 16 15 0,1 7-15 16,-5-23 37-16,0 0-37 0,7 34 37 0,4 9-37 0,-11-43 26 15,0 0-26-15,9 58 27 0,0 14-27 0,-9-72 22 16,0 0-22-16,8 82 22 0,-4 2-22 16,-4-84 21-16,0 0-21 0,0 85 21 0,-4-16-21 15,4-69 21-15,0 0-21 0,-3 71 22 0,3 0-22 0,0-71 13 16,0 0-13-16,0 59 14 0,-2-21-14 15,2-38 12-15,0 0-12 0,-12 23 12 0,-6-15-12 16,0 1-1338-16</inkml:trace>
  <inkml:trace contextRef="#ctx0" brushRef="#br0" timeOffset="126158.25">4440 13372 1502 0,'0'0'0'0,"0"0"0"16,14 0 0-16,-14 0 33 0,0 0-33 0,26-3 33 15,20-4-33-15,-46 7 77 0,0 0-77 0,64-14 78 16,26-10-78-16,-90 24 60 0,0 0-60 0,98-30 61 16,1-6-61-16,-99 36 19 0,0 0-19 0,92-47 20 15,-6-12-20-15,-86 59 10 0,0 0-10 16,85-62 10-16,-9 5-10 0,-76 57 2 0,0 0-2 16,63-57 2-16,-12 3-2 0,-51 54 0 0,0 0 0 0,36-52 0 15,-19 2 0-15,-17 50-2 0,0 0 2 0,9-38-1 16,0 10 1-16,-9 28-2 0,0 0 2 0,2-15-2 15,-2 8 2-15,0 7-1 0,0 0 1 0,-5 12-1 16,-10 22 1-16,15-34-1 0,0 0 1 0,-17 47 0 0,-1 12 0 16,18-59 0-16,0 0 0 0,-14 74 0 15,-4 18 0-15,18-92 0 0,0 0 0 0,-10 90 0 0,1-14 0 16,9-76 0-16,0 0 0 0,2 63 0 0,10-18 0 16,-12-45 0-16,0 0 0 0,14 32 0 0,4-13 0 15,-18-19 0-15,0 0 0 0,23 7 0 0,3-8 0 16,-26 1 0-16,0 0 0 0,32-12 0 0,0-11 0 15,-32 23 0-15,0 0 0 0,35-28 0 0,-3-8 0 16,-32 36 0-16,0 0 0 0,37-36 0 0,-2-6 0 16,-35 42 0-16,0 0 0 0,37-34 0 0,-2 13 0 15,-35 21 0-15,0 0 0 0,29-4 0 0,-3 22 0 16,-26-18 0-16,0 0 0 0,23 26 0 0,-4 6 0 0,-19-32 0 0,0 0 0 0,22 28 1 16,-3-5-1-16,-19-23 0 15,0 0 0-15,21 15 1 0,-1-8-1 0,-20-7 0 16,0 0 0-16,15 0 1 0,5-12-1 0,-20 12 0 15,0 0 0-15,17-19 0 0,1-10 0 0,-18 29 0 16,0 0 0-16,14-35 0 0,-1-3 0 0,-13 38-1 16,0 0 1-16,10-40 0 0,-1 2 0 0,-9 38-2 0,0 0 2 0,12-26-1 0,4 10 1 15,-16 16-2-15,0 0 2 0,18-1-1 0,-4 15 1 16,-14-14-1-16,0 0 1 0,9 24 0 0,-2 14 0 16,-7-38-1-16,0 0 1 0,5 41-1 15,0-1 1-15,-5-40-4 0,0 0 4 0,4 28-4 0,-4-19 4 16,0-4-1352-16</inkml:trace>
  <inkml:trace contextRef="#ctx0" brushRef="#br0" timeOffset="126326.18">5907 12778 1435 0,'0'0'0'0,"0"0"0"0,6-6 0 0,-6 6 0 15,0 0 0-15,8-6 0 0,14 5 0 16,-22 1-2-16,0 0 2 0,22 3-2 0,7 6 2 0,-29-9-15 15,0 0 15-15,28 12-15 0,2 3 15 0,-30-15-44 16,0 0 44-16,26 14-44 0,3-3 44 0,-1 1-925 16</inkml:trace>
  <inkml:trace contextRef="#ctx0" brushRef="#br0" timeOffset="127225.45">6174 12868 695 0,'0'0'0'0,"0"0"0"0,10 23 0 0,-10-23 5 16,0 0-5-16,13 29 5 0,-1 13-5 0,-12-42 9 0,0 0-9 16,10 54 9-16,3 8-9 0,-13-62 52 0,0 0-52 15,14 66 53-15,0-9-53 0,-14-57 87 0,0 0-87 0,9 45 87 16,0-14-87-16,-9-31 91 0,0 0-91 15,8 21 91-15,-2-11-91 0,-6-10 74 0,0 0-74 0,0 0 75 16,12-2-75-16,-12 2 69 0,0 0-69 0,14-17 70 0,0-9-70 16,-14 26 54-16,0 0-54 0,13-35 55 15,6-8-55-15,-19 43 44 0,0 0-44 0,21-48 44 0,11-8-44 0,-32 56 38 16,0 0-38-16,37-50 39 0,0 10-39 0,-37 40 29 16,0 0-29-16,41-27 30 0,-3 16-30 0,-38 11 29 15,0 0-29-15,32 4 30 0,-7 10-30 0,-25-14 27 0,0 0-27 16,21 29 28-16,2 18-28 0,-23-47 21 15,0 0-21-15,23 48 22 0,7-5-22 0,-30-43 4 16,0 0-4-16,33 30 5 0,8-18-5 0,-41-12-3 0,0 0 3 16,48-4-2-16,3-11 2 0,-51 15-34 0,0 0 34 15,58-28-33-15,0-12 33 0,-58 40-66 0,0 0 66 16,58-43-65-16,-15 0 65 0,-43 43-52 0,0 0 52 16,32-38-52-16,-11 5 52 0,-21 33-27 0,0 0 27 0,1-29-27 15,-11 3 27-15,10 26-10 0,0 0 10 0,-23-18-10 16,-9 10 10-16,32 8-3 0,0 0 3 0,-44 7-3 15,-16 18 3-15,60-25 0 0,0 0 0 0,-62 40 0 16,8 17 0-16,54-57 6 0,0 0-6 0,-44 64 6 16,15 0-6-16,29-64 9 0,0 0-9 0,-17 52 9 15,8-14-9-15,9-38 9 0,0 0-9 0,0 26 9 16,9-8-9-16,-9-18 8 0,0 0-8 0,14 0 8 0,0-12-8 16,-14 12 6-16,0 0-6 0,18-25 6 0,3-9-6 15,-21 34 5-15,0 0-5 0,23-37 5 0,3-1-5 16,-26 38 4-1,0 0-4-15,23-38 4 0,0 7-4 0,-23 31 5 16,0 0-5-16,23-21 6 0,0 9-6 0,-23 12 10 16,0 0-10-16,21 5 10 0,-3 21-10 0,-18-26 9 15,0 0-9-15,14 47 9 0,-9 26-9 0,-5-73 10 0,0 0-10 16,0 85 11-16,-5 5-11 0,5-90 10 16,0 0-10-16,-13 100 11 0,-1 12-11 0,14-112 10 0,0 0-10 15,-17 94 10-15,-3-25-10 0,20-69 6 0,0 0-6 0,-17 49 7 16,3-22-7-16,14-27 5 0,0 0-5 0,-18 16 5 15,0-9-5-15,18-7 6 0,0 0-6 0,-23-5 7 16,0-18-7-16,23 23 9 0,0 0-9 0,-17-40 10 0,13-24-10 0,4 64 15 16,0 0-15-16,13-76 15 15,10-12-15-15,-23 88 18 0,0 0-18 0,33-97 19 0,20-7-19 0,-53 104 18 16,0 0-18-16,58-100 19 16,9 6-19-16,-67 94 14 0,0 0-14 0,64-76 15 15,-10 22-15-15,-54 54 12 0,0 0-12 0,46-38 13 0,-9 14-13 16,-37 24 6-16,0 0-6 0,34-14 7 0,-15 11-7 15,-19 3 3-15,0 0-3 0,9 3 3 0,-9-3-3 16,0 0 0-16,0 0 0 0,4 16 1 0,-4-1-1 16,0-15 0-16,0 0 0 0,-4 20 0 0,-5 4 0 15,9-24-1-15,0 0 1 0,-5 31 0 0,-2 10 0 0,7-41-1 16,0 0 1-16,-2 42-1 0,4-2 1 0,-2-40-1 16,0 0 1-16,12 38-1 0,6 0 1 0,-18-38-1 15,0 0 1-15,28 35-1 0,11-4 1 0,-39-31-2 16,0 0 2-16,37 29-1 0,-2 1 1 0,-35-30-1 0,0 0 1 15,23 29-1-15,-14-3 1 0,-9-26-1 16,0 0 1-16,-4 29-1 0,-13 4 1 0,17-33-2 16,0 0 2-16,-37 40-2 0,-16 3 2 0,53-43-5 15,0 0 5-15,-50 31-4 0,19-17 4 0,-1 0-1437 16</inkml:trace>
  <inkml:trace contextRef="#ctx0" brushRef="#br0" timeOffset="128213.22">8608 13007 1345 0,'0'0'0'0,"0"0"0"0,0 0 0 0,0 0 9 16,0 0-9-16,0-21 9 0,0 21-9 16,0 0 1-16,0 0-1 0,0 0 1 0,0 0-1 15,0 0 18-15,0 0-18 0,-23 17 18 0,-14 21-18 0,37-38 23 16,0 0-23-16,-44 49 23 0,3 5-23 15,41-54 24-15,0 0-24 0,-30 45 25 0,14-16-25 16,16-29 24-16,0 0-24 0,-3 24 25 0,20 0-25 0,-17-24 20 16,0 0-20-16,32 18 20 0,9-8-20 0,-41-10 16 15,0 0-16-15,46 0 16 0,3-12-16 0,-49 12 13 16,0 0-13-16,49-21 14 0,-3-5-14 0,-46 26 10 16,0 0-10-16,39-33 10 0,-11-5-10 15,-28 38 9-15,0 0-9 0,18-39 10 0,-18-3-10 0,0 42 8 16,0 0-8-16,-9-36 9 0,-17 6-9 0,26 30 7 15,0 0-7-15,-27-20 7 0,8 7-7 0,19 13 7 16,0 0-7-16,-18-5 7 0,4 9-7 0,14-4 3 16,0 0-3-16,-14 8 4 0,2 8-4 0,12-16 0 15,0 0 0-15,0 22 1 0,21 10-1 0,-21-32 0 16,0 0 0-16,46 20 0 0,22-11 0 0,-68-9-3 16,0 0 3-16,81-9-2 0,1-13 2 0,-82 22-10 0,0 0 10 15,77-31-10-15,-10-2 10 0,-67 33-16 0,0 0 16 16,53-35-15-16,-7 2 15 0,-46 33-14 0,0 0 14 15,28-31-13-15,-14 0 13 0,-14 31-6 0,0 0 6 0,2-31-6 16,-11 3 6-16,9 28-3 0,0 0 3 0,-8-22-2 16,-1 11 2-16,9 11-1 0,0 0 1 0,-18 7 0 15,-12 21 0-15,30-28 1 0,0 0-1 16,-28 45 2-16,0 21-2 0,28-66 6 0,0 0-6 0,-22 86 7 16,12 27-7-16,10-113 12 0,0 0-12 0,-4 121 13 15,-1-5-13-15,5-116 15 0,0 0-15 0,0 109 15 0,-3-4-15 16,3-105 14-16,0 0-14 0,0 95 14 0,-6-22-14 15,6-73 12-15,0 0-12 0,-5 54 13 16,-2-18-13-16,7-36 11 0,0 0-11 0,-9 28 11 0,-5-7-11 16,14-21 9-16,0 0-9 0,-27 12 9 0,-15-12-9 15,-2 0-1290-15</inkml:trace>
  <inkml:trace contextRef="#ctx0" brushRef="#br0" timeOffset="128381.72">8862 13324 1390 0,'0'0'0'0,"16"-2"0"0,24-2 0 0,-40 4 16 0,0 0-16 16,60-5 16-16,13 0-16 0,-73 5 35 0,0 0-35 0,89-9 35 16,21 1-35-16,-110 8 27 0,0 0-27 15,107-9 27-15,-15-1-27 0,-92 10 18 0,0 0-18 16,94-14 19-16,-1-14-19 0,2 2-1128 0</inkml:trace>
  <inkml:trace contextRef="#ctx0" brushRef="#br0" timeOffset="128594.93">10211 13007 1412 0,'0'0'0'0,"0"0"0"0,4 12 0 0,-4-12 37 0,0 0-37 16,5 21 37-16,7 17-37 0,-12-38 106 15,0 0-106-15,9 48 106 0,5 6-106 16,-14-54 77-16,0 0-77 0,11 54 78 0,1-9-78 0,-12-45 33 0,0 0-33 15,5 36 34-15,1-8-34 0,-6-28 20 0,0 0-20 16,3 24 21-16,-3-7-21 16,0-17 8-16,0 0-8 0,4 14 9 0,-2-4-9 0,-2-10 2 0,0 0-2 0,0 0 3 15,12-12-3-15,-3 0-1428 0</inkml:trace>
  <inkml:trace contextRef="#ctx0" brushRef="#br0" timeOffset="128736.01">10275 12737 1446 0,'0'0'0'0,"0"0"0"0,12 15 0 16,-12-15 0-16,0 0 0 0,11 20 0 0,1 4 0 15,-12-24-21-15,0 0 21 0,12 27-21 16,8 8 21-16,-3 0-993 0</inkml:trace>
  <inkml:trace contextRef="#ctx0" brushRef="#br0" timeOffset="129191.24">10672 13118 1244 0,'0'0'0'0,"3"12"0"0,11 21 0 16,-14-33-5-16,0 0 5 0,13 43-4 15,-3 4 4-15,-10-47 18 0,0 0-18 0,5 45 19 16,2-6-19-16,-7-39 37 0,0 0-37 0,2 35 37 16,-4-12-37-16,2-23 27 0,0 0-27 0,0 13 28 0,0-13-28 0,0 0 16 15,0 0-16-15,0 0 17 0,-8-15-17 0,8 15 7 16,0 0-7-16,0-26 7 0,0-9-7 0,0 35 3 0,0 0-3 15,5-38 4-15,7-15-4 16,-12 53 1-16,0 0-1 0,20-56 1 16,6-4-1-16,-26 60 10 0,0 0-10 0,25-54 11 0,1 21-11 15,-26 33 32-15,0 0-32 0,27-17 33 0,-1 17-33 16,-26 0 37-16,0 0-37 0,20 19 38 0,-3 22-38 16,-17-41 35-16,0 0-35 0,13 56 35 0,-5 6-35 15,-8-62 28-15,0 0-28 0,6 59 29 0,-3-18-29 16,-3-41 21-16,0 0-21 0,6 32 22 0,-6-8-22 15,0-24 13-15,0 0-13 0,1 12 13 0,6-4-13 0,-7-8 6 16,0 0-6-16,14-1 7 0,1-11-7 0,-15 12 3 16,0 0-3-16,22-19 4 0,5-4-4 0,-27 23 2 15,0 0-2-15,28-26 3 0,2-10-3 0,-30 36 3 16,0 0-3-16,28-33 3 0,4 5-3 0,-32 28 2 0,0 0-2 16,30-24 3-16,-3 15-3 0,-27 9 5 15,0 0-5-15,23 9 5 0,-9 12-5 0,-14-21 0 16,0 0 0-16,10 29 0 0,3 6 0 0,-13-35-2 0,0 0 2 15,5 28-1-15,2-6 1 0,-7-22-10 0,0 0 10 16,9 16-10-16,10-3 10 0,1 1-1318 0</inkml:trace>
  <inkml:trace contextRef="#ctx0" brushRef="#br0" timeOffset="129582.9">11465 13161 1099 0,'0'0'0'0,"0"0"0"16,23-23 0-16,-23 23 0 0,0 0 0 0,20-17 0 0,10 3 0 15,-30 14 4-15,0 0-4 0,26 0 4 0,-1 18-4 16,-25-18 17-16,0 0-17 0,21 31 18 0,-7 19-18 15,-14-50 37-15,0 0-37 0,4 64 38 0,-8 12-38 16,4-76 52-16,0 0-52 0,-14 88 53 0,-2 14-53 16,16-102 54-16,0 0-54 0,-16 94 54 0,-1-21-54 15,17-73 36-15,0 0-36 0,-15 51 36 16,3-25-36-16,12-26 31 0,0 0-31 0,-12 14 31 0,1-10-31 0,11-4 27 0,0 0-27 0,-14-14 28 16,0-22-28-16,14 36 23 15,0 0-23-15,-7-54 23 0,12-26-23 0,-5 80 20 16,0 0-20-16,21-81 21 0,9 0-21 0,-30 81 19 15,0 0-19-15,43-89 19 0,1-4-19 0,-44 93 14 0,0 0-14 0,47-97 14 0,1 10-14 16,-48 87 20-16,0 0-20 0,46-64 20 0,-2 28-20 16,-44 36 19-1,0 0-19-15,41-12 19 0,-10 24-19 0,-31-12 18 16,0 0-18-16,23 42 19 0,-12 30-19 0,-11-72 9 16,0 0-9-16,-2 80 9 0,-14-6-9 0,16-74 4 15,0 0-4-15,-25 61 5 0,-5-9-5 0,30-52 1 0,0 0-1 16,-28 40 2-16,7-16-2 0,21-24 2 0,0 0-2 15,-16 12 2-15,9-7-2 0,7-5 0 0,0 0 0 16,0 0 1-16,-5-8-1 0,5 8 0 0,0 0 0 0,12-16 0 16,29-15 0-16,-4 0-1382 0</inkml:trace>
  <inkml:trace contextRef="#ctx0" brushRef="#br0" timeOffset="130338.9">12197 13081 1300 0,'0'0'0'0,"0"0"0"0,13 9 0 15,-13-9 11-15,0 0-11 0,10 19 11 0,-4 16-11 0,-6-35 29 0,0 0-29 0,-2 43 29 0,-7 7-29 16,9-50 49-1,0 0-49-15,-9 52 49 0,-3-4-49 0,12-48 37 0,0 0-37 0,-6 45 38 16,1-10-38 0,5-35 31-16,0 0-31 0,2 29 32 0,5 1-32 15,-7-30 27-15,0 0-27 0,14 15 27 0,9-11-27 16,-23-4 20-16,0 0-20 0,35-7 21 0,6-16-21 0,-41 23 18 0,0 0-18 0,46-29 19 16,-4-7-19-1,-42 36 21-15,0 0-21 0,35-42 22 0,-12-3-22 16,-23 45 25-16,0 0-25 0,13-50 25 0,-13-9-25 0,0 59 27 15,0 0-27-15,-14-55 28 0,-13 12-28 0,27 43 27 16,0 0-27-16,-39-26 27 0,-8 24-27 0,47 2 26 16,0 0-26-16,-44 17 27 0,7 16-27 0,37-33 18 15,0 0-18-15,-32 40 19 0,14 3-19 0,18-43 8 16,0 0-8-16,-12 42 9 0,12-6-9 0,0-36 6 0,0 0-6 0,16 29 6 0,15-4-6 0,-31-25 3 16,0 0-3-16,46 13 4 0,14-6-4 0,-60-7 1 15,0 0-1-15,67-3 1 0,0-9-1 0,-67 12 2 16,0 0-2-16,57-23 2 0,-15-6-2 0,-42 29 3 15,0 0-3 1,30-38 3-16,-14-11-3 0,-16 49 4 0,0 0-4 0,10-52 4 0,-2-3-4 0,-8 55 6 16,0 0-6-16,5-48 7 0,-9 13-7 15,4 35 7-15,0 0-7 0,-1-22 7 0,1 9-7 0,0 13 6 0,0 0-6 0,0 0 6 16,8-5-6-16,-8 5 5 0,0 0-5 0,9 9 6 16,7 13-6-16,-16-22 3 0,0 0-3 0,21 37 4 15,2 16-4-15,-23-53 2 0,0 0-2 0,27 63 2 16,1-1-2-16,-28-62 1 0,0 0-1 0,30 57 2 15,-5-14-2-15,-25-43 0 0,0 0 0 0,26 42 0 16,6-6 0-16,-32-36 0 0,0 0 0 0,35 26 0 16,-3-10 0-16,-32-16-1 0,0 0 1 0,28 3 0 0,2-8 0 15,-30 5-1-15,0 0 1 0,32-16 0 0,-1-8 0 16,-31 24-1-16,0 0 1 0,23-36-1 0,-3-13 1 16,-20 49-1-1,0 0 1-15,16-58-1 0,-2-22 1 16,-14 80-1-16,0 0 1 0,9-83-1 0,-8 8 1 15,-1 75-1-15,0 0 1 0,0-69-1 0,-5 9 1 16,5 60-1-16,0 0 1 0,-9-54 0 0,-1 14 0 16,10 40-1-16,0 0 1 0,-9-29-1 0,5 11 1 15,4 18-1-15,0 0 1 0,0 0 0 0,-17 18 0 0,17-18 0 16,0 0 0-16,-14 33 0 0,-1 15 0 0,15-48 0 16,0 0 0-16,-8 62 0 0,4 15 0 0,4-77 0 15,0 0 0-15,4 81 1 0,4 9-1 0,-8-90 1 16,0 0-1-16,15 78 1 0,4-16-1 0,-19-62 3 15,0 0-3-15,30 49 3 0,5-8-3 0,-35-41 5 0,0 0-5 16,46 28 5-16,4-13-5 0,-50-15 7 16,0 0-7-16,49 7 7 0,-10-7-7 0,-39 0 0 0,0 0 0 15,26-12 0-15,-19-12 0 0,-1 0-1575 0</inkml:trace>
  <inkml:trace contextRef="#ctx0" brushRef="#br0" timeOffset="131107.37">13102 13263 1457 0,'0'0'0'0,"0"0"0"0,-7-3 0 16,7 3 6-16,0 0-6 0,-7-2 7 0,7 2-7 15,0 0 0-15,0 0 0 0,4-9 0 0,17 6 0 16,-21 3 22-16,0 0-22 0,40-9 23 0,20 6-23 16,-60 3 36-16,0 0-36 0,69-7 36 0,16 1-36 15,-85 6 50-15,0 0-50 0,84-6 50 0,-9-7-50 16,-75 13 48-16,0 0-48 0,67-17 48 0,-9-4-48 16,-58 21 33-16,0 0-33 0,40-15 33 0,-15 4-33 15,-25 11 26-15,0 0-26 0,16-1 26 0,-16 1-26 0,0 0 15 16,0 0-15-16,-9 7 16 0,-26 15-16 0,35-22 10 15,0 0-10-15,-37 31 11 0,1 0-11 0,36-31 5 16,0 0-5-16,-30 26 6 0,15-10-6 0,15-16 3 16,0 0-3-16,-13 9 3 0,8-1-3 0,5-8 2 15,0 0-2-15,2 9 2 0,5 1-2 0,-7-10 1 16,0 0-1-16,19 4 2 0,16-4-2 0,-35 0 1 16,0 0-1-16,41-4 2 0,1-11-2 0,-42 15 2 15,0 0-2-15,43-21 3 0,-6-10-3 0,-37 31 4 16,0 0-4-16,26-30 5 0,-10-1-5 0,-16 31 6 15,0 0-6-15,12-22 7 0,-6 10-7 0,-6 12 7 16,0 0-7-16,0 0 8 0,0 0-8 0,0 0 5 0,0 0-5 16,3 10 6-16,-3 28-6 0,0-38 4 0,0 0-4 0,0 42 5 15,0-10-5-15,0-32 2 0,0 0-2 0,6 28 2 16,6-11-2-16,-12-17 0 0,0 0 0 0,18 16 0 16,-4-4 0-16,-14-12-5 0,0 0 5 0,19 4-4 15,4-10 4-15,-23 6-39 0,0 0 39 0,25-15-38 16,-6-8 38-16,-19 23-74 0,0 0 74 0,21-29-73 15,2-4 73-15,-23 33-70 0,0 0 70 0,23-38-70 16,0-4 70-16,-23 42-24 0,0 0 24 0,23-43-23 0,7 2 23 16,-30 41-2-16,0 0 2 0,33-32-2 0,3 13 2 15,-36 19 6-15,0 0-6 0,31-5 6 0,-2 16-6 16,-29-11 25-16,0 0-25 0,21 29 26 0,-7 21-26 16,-14-50 38-16,0 0-38 0,4 59 38 0,-10 2-38 15,6-61 42-15,0 0-42 0,-12 55 42 0,-8-13-42 16,20-42 38-16,0 0-38 0,-21 32 38 0,4-9-38 15,17-23 29-15,0 0-29 0,-14 12 30 0,-4-10-30 16,18-2 25-16,0 0-25 0,-19-7 25 0,3-10-25 0,16 17 24 16,0 0-24-16,-7-26 24 0,14-6-24 0,-7 32 21 15,0 0-21-15,14-32 21 0,10-8-21 0,-24 40 19 16,0 0-19-16,32-42 20 0,5 1-20 0,-37 41 18 16,0 0-18-16,44-40 18 0,2 5-18 0,-46 35 17 0,0 0-17 0,46-20 17 15,-2 14-17-15,-44 6 17 0,0 0-17 0,37 12 17 16,-2 25-17-16,-35-37 14 0,0 0-14 15,32 48 15-15,-9 9-15 0,-23-57 13 0,0 0-13 16,18 52 13-16,-9-12-13 0,-9-40 8 0,0 0-8 0,5 33 9 16,0 2-9-16,-5-35 2 0,0 0-2 0,14 34 3 15,16-8-3-15,-30-26 0 0,0 0 0 0,43 19 0 16,18-10 0-16,3-1-1695 0</inkml:trace>
  <inkml:trace contextRef="#ctx0" brushRef="#br0" timeOffset="131297.34">15272 13055 1535 0,'0'0'0'0,"-9"-1"0"0,-23-3 0 0,32 4 13 0,0 0-13 16,-49 4 14-16,-29 11-14 0,78-15 22 0,0 0-22 15,-81 31 23-15,5 14-23 0,76-45 31 0,0 0-31 16,-70 47 32-16,4 0-32 0,66-47 18 0,0 0-18 0,-49 36 19 16,21-13-19-16,28-23 12 0,0 0-12 0,5 22 12 15,27 13-12-15,-32-35 6 0,0 0-6 0,56 31 7 16,24-10-7-16,-3-1-1248 0</inkml:trace>
  <inkml:trace contextRef="#ctx0" brushRef="#br0" timeOffset="131658">15471 13270 1300 0,'0'0'0'0,"4"-9"0"15,10-13 0-15,-14 22 28 0,0 0-28 16,16-30 28-16,-1-6-28 0,-15 36 81 0,0 0-81 0,6-31 82 0,-3 19-82 16,-3 12 73-16,0 0-73 0,0 0 73 0,-9 0-73 15,9 0 41-15,0 0-41 0,-8 15 41 0,-6 20-41 16,14-35 27-16,0 0-27 0,-13 36 28 0,17-6-28 15,-4-30 18-15,0 0-18 0,23 19 18 0,17 2-18 16,-40-21 12-16,0 0-12 0,46 13 13 0,7-6-13 16,-53-7 5-16,0 0-5 0,55-5 5 0,-11-5-5 0,-44 10 2 15,0 0-2-15,42-16 3 0,-3-1-3 16,-39 17 7-16,0 0-7 0,30-24 7 0,-12-9-7 16,-18 33 10-16,0 0-10 0,3-38 11 0,-15-7-11 0,12 45 11 15,0 0-11-15,-25-42 11 0,-10 13-11 0,35 29 13 16,0 0-13-16,-55-14 13 0,-17 19-13 15,72-5 12-15,0 0-12 0,-81 28 12 0,-4 27-12 0,85-55 11 16,0 0-11-16,-72 64 11 0,17-8-11 0,55-56 7 16,0 0-7-16,-41 53 7 0,24-3-7 0,17-50 5 15,0 0-5-15,3 49 6 0,11-6-6 0,-14-43 4 16,0 0-4-16,37 40 5 0,25 0-5 0,-62-40 3 16,0 0-3-16,81 33 4 0,20-21-4 0,-101-12 5 15,0 0-5-15,113-4 5 0,12-17-5 0,-125 21 5 0,0 0-5 16,123-32 6-16,-4-8-6 0,1 0-1492 0</inkml:trace>
  <inkml:trace contextRef="#ctx0" brushRef="#br0" timeOffset="132488.34">17141 12965 1457 0,'0'0'0'0,"0"0"0"0,0 0 0 16,0 0 2-16,0 0-2 0,0 0 2 0,0 0-2 16,0 0-5-16,0 0 5 0,0 0-5 0,0 0 5 15,0 0-1029-15</inkml:trace>
  <inkml:trace contextRef="#ctx0" brushRef="#br0" timeOffset="132636.74">17127 13310 1636 0,'0'0'0'0,"0"0"0"0,0 0 0 0,0 0 74 16,0 0-74-16,0 0 74 0,0 0-74 15,0 0 57-15,0 0-57 0,0 0 57 16,0 0-57-16,0 0 0 0,0 0 0 0,0-16 0 0,0-31 0 0,0 2-1364 0</inkml:trace>
  <inkml:trace contextRef="#ctx0" brushRef="#br0" timeOffset="134863.01">6579 14217 987 0,'0'0'0'0,"0"0"0"0,0 0 0 0,0 0 39 16,0 0-39-16,0 0 40 15,0 0-40-15,0 0 95 0,0 0-95 0,-21-13 96 0,2 12-96 0,19 1 89 0,0 0-89 16,-32-4 89-1,-7 4-89-15,39 0 49 0,0 0-49 0,-46 4 50 16,-8-3-50-16,54-1 26 0,0 0-26 0,-62 4 27 16,-7-2-27-16,69-2 15 0,0 0-15 0,-69 1 16 15,-3 3-16-15,72-4 15 0,0 0-15 0,-58 2 16 16,17 1-16-16,41-3 11 0,0 0-11 0,-39 2 11 16,2-4-11-16,37 2 5 0,0 0-5 0,-37-2 5 15,16 1-5-15,21 1 2 0,0 0-2 0,-10 1 2 16,1 3-2-16,9-4 0 0,0 0 0 0,-9 7 1 0,-9 5-1 15,18-12 0-15,0 0 0 0,-23 22 1 0,0 15-1 16,23-37 0-16,0 0 0 0,-26 52 0 0,8 12 0 16,18-64 0-16,0 0 0 0,-19 65 0 0,-2-4 0 15,21-61-1-15,0 0 1 0,-14 57 0 0,5-7 0 16,9-50-1-16,0 0 1 0,3 45 0 0,11-3 0 16,-14-42-1-16,0 0 1 0,23 38 0 0,9-4 0 15,-32-34 0-15,0 0 0 0,37 32 0 0,11-8 0 0,-48-24 0 16,0 0 0-16,51 17 1 0,4-5-1 15,-55-12 5-15,0 0-5 0,58 7 6 0,9-5-6 0,-67-2 22 16,0 0-22-16,69-4 22 0,-2-4-22 0,-67 8 22 16,0 0-22-16,53-16 22 0,-8-8-22 0,-45 24 12 15,0 0-12-15,36-28 12 0,-4-3-12 0,-32 31 12 0,0 0-12 16,19-31 12-16,-19-4-12 0,-4 1-1314 0</inkml:trace>
  <inkml:trace contextRef="#ctx0" brushRef="#br0" timeOffset="135035.6">5800 14666 1367 0,'0'0'0'16,"5"2"0"-16,16 3 0 0,-21-5-1 0,0 0 1 15,35 4 0-15,20-8 0 0,-55 4 3 0,0 0-3 0,74-7 4 16,32-5-4-16,-106 12 5 0,0 0-5 16,118-17 5-16,0-5-5 0,-118 22-13 0,0 0 13 0,126-28-13 15,1-7 13-15,0 2-958 0</inkml:trace>
  <inkml:trace contextRef="#ctx0" brushRef="#br0" timeOffset="135191.97">7064 14397 897 0,'0'0'0'0,"0"0"0"16,22 1 0-16,-22-1 7 0,0 0-7 0,14 5 7 16,-6 2-7-16,-8-7 37 0,0 0-37 0,-5 23 38 15,-16 25-38-15,21-48 78 0,0 0-78 0,-32 54 79 16,-14 3-79-16,46-57 97 0,0 0-97 0,-54 55 98 0,1-4-98 16,53-51 83-16,0 0-83 0,-55 52 83 15,6 1-83-15,49-53 51 0,0 0-51 0,-53 52 51 0,-4-9-51 16,57-43 31-16,0 0-31 0,-53 32 31 0,13-17-31 15,40-15 22-15,0 0-22 0,-32-3 22 16,6-22-22-16,1 1-1224 0</inkml:trace>
  <inkml:trace contextRef="#ctx0" brushRef="#br0" timeOffset="135708.79">6558 14466 1222 0,'0'0'0'0,"12"5"0"0,11 12 0 0,-23-17 0 0,0 0 0 16,37 24 0-16,13 9 0 0,-50-33 0 0,0 0 0 15,49 38 0-15,-13 2 0 0,-36-40 30 16,0 0-30-16,33 40 30 0,-7-4-30 0,-26-36 58 0,0 0-58 16,27 35 59-1,-4 0-59-15,-23-35 59 0,0 0-59 0,26 27 60 16,-3-1-60-16,-23-26 48 0,0 0-48 0,32 14 48 0,3-16-48 0,-35 2 13 0,0 0-13 0,41-12 14 16,-1-5-14-16,-40 17 0 0,0 0 0 0,41-23 0 15,5-1 0-15,-46 24-5 0,0 0 5 16,42-29-5-16,-1-2 5 0,-41 31-27 0,0 0 27 15,35-30-26-15,-3 8 26 0,-32 22-41 0,0 0 41 16,35-18-41-16,-1 6 41 0,-34 12-41 16,0 0 41-16,33-3-40 0,-10 10 40 0,-23-7-17 0,0 0 17 0,23 12-17 15,0 3 17-15,-23-15-9 0,0 0 9 0,19 18-8 16,6-1 8-16,-25-17-4 0,0 0 4 0,19 16-3 16,8-4 3-16,-27-12-2 0,0 0 2 0,23 5-1 0,3-7 1 15,-26 2-1-15,0 0 1 0,23-8 0 0,-5-8 0 16,-18 16 0-16,0 0 0 0,14-19 0 0,0 0 0 15,-14 19 1-15,0 0-1 0,9-23 1 0,-9-6-1 16,0 29 3-16,0 0-3 0,-9-31 4 0,-9 1-4 16,18 30 4-16,0 0-4 0,-28-22 5 0,-11 3-5 15,39 19 7-15,0 0-7 0,-47-5 7 0,-11 19-7 16,58-14 7-16,0 0-7 0,-62 27 8 0,11 15-8 16,51-42 8-16,0 0-8 0,-44 48 8 0,15 6-8 0,29-54 8 15,0 0-8-15,-17 59 8 0,11 5-8 0,6-64 6 16,0 0-6-16,6 62 7 0,11-7-7 0,-17-55 5 15,0 0-5-15,41 44 6 0,24-18-6 0,-65-26 4 16,0 0-4-16,85 5 5 0,14-21-5 0,-99 16 0 16,0 0 0-16,114-33 0 0,6-17 0 0,2 0-1039 15</inkml:trace>
  <inkml:trace contextRef="#ctx0" brushRef="#br0" timeOffset="135928.37">8580 14493 1345 0,'0'0'0'0,"-18"9"0"16,-14 10 0-16,32-19 45 0,0 0-45 0,-53 23 46 16,-16 3-46-16,69-26 87 0,0 0-87 0,-72 26 88 0,9 1-88 15,63-27 67 1,0 0-67-16,-59 31 68 0,10 2-68 0,49-33 38 0,0 0-38 0,-37 40 39 0,2 10-39 16,35-50 25-16,0 0-25 0,-23 52 25 0,23-3-25 15,0-49 14-15,0 0-14 0,9 41 15 0,19-10-15 16,-28-31 5-16,0 0-5 0,46 16 5 0,30-18-5 15,-76 2 1-15,0 0-1 0,86-21 1 0,7-24-1 16,3 0-1376-16</inkml:trace>
  <inkml:trace contextRef="#ctx0" brushRef="#br0" timeOffset="136618.51">8897 14540 1278 0,'0'0'0'15,"0"0"0"-15,-5 7 0 0,5-7 17 0,0 0-17 0,-21 24 18 16,-22 25-18-16,43-49 34 0,0 0-34 0,-49 53 35 15,8-2-35-15,41-51 43 16,0 0-43-16,-26 39 44 0,6-13-44 0,20-26 23 0,0 0-23 0,-8 23 23 16,8-2-23-16,0-21 10 0,0 0-10 0,14 12 10 15,14-16-10-15,-28 4 4 0,0 0-4 0,39-12 5 16,8-7-5-16,-47 19 0 0,0 0 0 0,50-24 1 16,-3 0-1-16,-47 24 0 0,0 0 0 0,43-25 0 15,-3 6 0-15,-40 19-2 0,0 0 2 0,36-12-1 16,-8 9 1-16,-28 3-1 0,0 0 1 0,21 5 0 15,-3 9 0 1,-18-14 0-16,0 0 0 0,14 26 0 0,0 14 0 0,-14-40 0 0,0 0 0 0,17 45 1 16,1-2-1-16,-18-43 1 0,0 0-1 0,25 33 1 15,5-12-1-15,-30-21 1 0,0 0-1 0,40 3 1 16,10-24-1-16,-50 21 0 0,0 0 0 0,54-40 1 16,-8-17-1-16,-46 57 0 0,0 0 0 0,44-62 0 15,-8-5 0-15,-36 67-2 0,0 0 2 0,31-75-2 16,1-6 2-16,-32 81-6 0,0 0 6 0,25-80-6 15,-4 4 6-15,-21 76-8 0,0 0 8 0,18-62-7 0,-4 20 7 16,-14 42-5-16,0 0 5 0,9-27-4 0,-9 13 4 16,0 14-2-16,0 0 2 0,-15 10-2 0,-20 30 2 15,35-40-1-15,0 0 1 0,-46 67 0 0,-3 35 0 16,49-102 0-16,0 0 0 0,-49 108 1 0,3-4-1 0,46-104 2 16,0 0-2-16,-39 100 3 0,14 0-3 0,25-100 5 15,0 0-5-15,-7 90 5 0,19-24-5 0,-12-66 8 16,0 0-8-16,27 45 8 0,5-14-8 0,-32-31 8 15,0 0-8-15,49 14 9 0,8-17-9 0,-57 3 18 16,0 0-18-16,67-19 18 0,8-14-18 0,-75 33 16 0,0 0-16 16,75-47 17-16,0-22-17 0,-75 69 23 15,0 0-23-15,67-76 24 0,-15 1-24 0,-52 75 27 16,0 0-27-16,38-67 27 0,-2 4-27 0,-36 63 24 0,0 0-24 0,28-58 24 16,-11 6-24-16,-17 52 24 0,0 0-24 0,9-38 25 15,-7 15-25-15,-2 23 19 0,0 0-19 0,-2-14 20 16,-1 6-20-16,3 8 18 0,0 0-18 0,-9 1 18 15,-5 11-18-15,14-12 10 0,0 0-10 0,-13 23 10 16,3 10-10 0,10-33 6-16,0 0-6 0,-9 29 6 0,2-6-6 15,7-23 1-15,0 0-1 0,0 22 1 0,7 8-1 16,-7-30 0-16,0 0 0 0,2 27 0 0,-2-11 0 16,0-1-1386-16</inkml:trace>
  <inkml:trace contextRef="#ctx0" brushRef="#br0" timeOffset="136857.26">9163 14729 1222 0,'0'0'0'0,"0"0"0"15,4-7 0-15,-4 7 34 0,0 0-34 0,14-9 35 16,14-3-35-16,-28 12 73 0,0 0-73 0,44-15 74 15,15-5-74-15,-59 20 57 0,0 0-57 0,65-19 57 16,0 0-57-16,-65 19 27 0,0 0-27 0,65-17 27 16,-1 3-27-16,-64 14 16 0,0 0-16 0,67-10 17 15,9 3-17-15,-2 0-1170 0</inkml:trace>
  <inkml:trace contextRef="#ctx0" brushRef="#br0" timeOffset="137170.87">9957 14561 1457 0,'0'0'0'0,"0"0"0"0,0 0 0 16,0 0 16-16,0 0-16 0,0 7 17 0,0-7-17 0,0 0 37 15,0 0-37-15,0 0 38 0,0 0-38 16,0 0 77-16,0 0-77 0,5 7 78 0,-5 1-78 16,0-8 47-16,0 0-47 0,0 13 48 0,0 4-48 0,0-17 40 15,0 0-40-15,0 19 41 0,0 2-41 0,0-21 29 16,0 0-29-16,-3 24 29 0,-2 7-29 0,5-31 24 15,0 0-24-15,-9 26 24 0,5-12-24 0,4-14 18 16,0 0-18-16,-1 7 19 0,1-7-19 0,0 0 15 16,0 0-15-16,0 0 15 0,-6 7-15 0,6-7 13 15,0 0-13-15,0 0 13 0,0 0-13 0,0 0 8 0,0 0-8 16,0 0 8-16,0 0-8 0,0 0 2 0,0 0-2 16,6-11 3-16,-6 11-3 0,0 0-1 0,0 0 1 15,0-8-1-15,0 8 1 0,0 0-15 0,0 0 15 16,0 0-14-16,0 0 14 0,0 0-1504 0</inkml:trace>
  <inkml:trace contextRef="#ctx0" brushRef="#br0" timeOffset="137539.54">10021 14334 1513 0,'0'0'0'16,"0"0"0"-16,0-7 0 0,0 7-1 0,0 0 1 15,0 0 0-15,5-8 0 0,-5 8 3 0,0 0-3 0,9-2 4 16,8 2-4-16,-17 0 14 0,0 0-14 0,23 2 14 15,-5 3-14-15,-18-5 24 0,0 0-24 0,18 7 25 16,-8-2-25-16,-10-5 32 0,0 0-32 0,0 0 33 16,5 10-33-16,-5-10 35 0,0 0-35 0,-10 14 35 15,-22 12-35-15,32-26 29 0,0 0-29 0,-28 23 29 16,12-13-29-16,16-10 18 0,0 0-18 0,-11 3 18 16,-3-6-18-16,14 3 6 0,0 0-6 0,-7-10 7 15,11-11-7-15,-4 21 1 0,0 0-1 0,14-26 1 16,12 0-1-16,-3 0-1320 0</inkml:trace>
  <inkml:trace contextRef="#ctx0" brushRef="#br0" timeOffset="138233.44">10418 14547 1502 0,'0'0'0'0,"-4"12"0"0,-1 19 0 15,5-31 12-15,0 0-12 0,-14 38 13 0,-4-1-13 16,18-37 28-16,0 0-28 0,-18 38 28 0,-5 10-28 16,23-48 39-16,0 0-39 0,-15 44 39 0,13-12-39 15,2-32 20-15,0 0-20 0,3 28 20 0,13-4-20 16,-16-24 17-16,0 0-17 0,23 12 17 0,7-15-17 16,-30 3 13-16,0 0-13 0,32-19 13 0,8-17-13 15,-40 36 11-15,0 0-11 0,41-42 11 0,0 1-11 16,-41 41 8-16,0 0-8 0,31-44 9 15,-3 3-9-15,-28 41 11 0,0 0-11 0,16-42 11 16,-16-4-11-16,0 46 16 0,0 0-16 0,-8-45 17 0,-8 12-17 0,16 33 19 16,0 0-19-16,-18-26 19 0,2 12-19 15,16 14 21-15,0 0-21 0,-17-5 22 0,2 10-22 0,15-5 16 16,0 0-16-16,-12 8 16 0,1 5-16 16,11-13 5-16,0 0-5 0,-3 15 5 0,-1 6-5 0,4-21 0 15,0 0 0-15,13 19 1 0,15-2-1 0,-28-17 0 16,0 0 0-16,39 12 0 0,8-5 0 0,-47-7 0 0,0 0 0 15,53 4 0-15,-3-1 0 0,-50-3 0 0,0 0 0 16,49 2 1-16,-7-4-1 0,-42 2 2 16,0 0-2-16,41 2 2 0,-2 8-2 0,-39-10 3 15,0 0-3-15,33 14 4 0,3 2-4 0,-36-16 4 16,0 0-4-16,30 19 5 0,-7 7-5 0,-23-26 6 16,0 0-6-16,14 34 7 0,-14 11-7 0,0-45 6 15,0 0-6-15,-9 49 6 0,-9 4-6 0,18-53 5 0,0 0-5 16,-23 44 5-16,9-18-5 0,14-26 4 0,0 0-4 15,-23 14 4-15,-12-6-4 0,35-8 2 0,0 0-2 16,-32-5 3-16,11-19-3 0,21 24 2 0,0 0-2 0,-11-37 2 16,8-9-2-16,3 46 2 0,0 0-2 0,9-50 2 15,5 3-2-15,-14 47 1 0,0 0-1 0,30-45 2 16,19 2-2-16,-49 43 1 0,0 0-1 0,60-44 1 16,18 1-1-16,-78 43 0 0,0 0 0 0,79-33 1 0,-10 16-1 15,-69 17 0-15,0 0 0 0,60 2 0 16,-2 20 0-16,-58-22 0 0,0 0 0 0,48 31 0 0,-11 11 0 15,-37-42 0-15,0 0 0 0,19 52 1 0,-19 12-1 16,0-64 2-16,0 0-2 0,-10 67 3 0,-8 8-3 16,18-75 3-16,0 0-3 0,-19 64 3 0,6-21-3 15,13-43 0-15,0 0 0 0,4 33 1 0,13-7-1 16,3 1-1497-16</inkml:trace>
  <inkml:trace contextRef="#ctx0" brushRef="#br0" timeOffset="138705.43">13259 14417 1558 0,'0'0'0'0,"0"0"0"16,-17 0 0-16,17 0 25 0,0 0-25 16,-20 4 25-16,-12 4-25 0,32-8 47 15,0 0-47-15,-40 19 48 0,-13 14-48 0,53-33 13 0,0 0-13 16,-65 42 14-16,-17 5-14 0,82-47 20 16,0 0-20-16,-81 50 21 0,14-2-21 0,67-48 26 15,0 0-26-15,-54 42 27 0,18-9-27 0,36-33 29 0,0 0-29 16,-19 31 30-16,15 5-30 0,4-36 14 0,0 0-14 15,18 30 14-15,23-13-14 0,-41-17 6 16,0 0-6-16,63 3 6 0,20-17-6 0,-83 14 2 0,0 0-2 0,90-20 2 0,-4-6-2 16,-1 0-1386-16</inkml:trace>
  <inkml:trace contextRef="#ctx0" brushRef="#br0" timeOffset="139543.12">13420 14602 1300 0,'0'0'0'0,"5"-8"0"0,0-13 0 0,-5 21 14 16,0 0-14-16,9-22 15 0,-9 8-15 0,0 14 23 15,0 0-23-15,-14-2 24 0,-18 12-24 0,32-10 50 0,0 0-50 16,-44 21 50-16,-11 12-50 0,55-33 47 15,0 0-47-15,-54 40 47 0,10 3-47 16,44-43 50-16,0 0-50 0,-32 40 51 16,18-12-51-16,14-28 44 0,0 0-44 0,2 24 45 15,20 5-45-15,-22-29 33 0,0 0-33 0,41 18 34 0,17-25-34 16,-58 7 27-16,0 0-27 16,64-21 27-16,-2-7-27 0,-62 28 25 0,0 0-25 0,58-34 25 0,-18-3-25 15,-40 37 24-15,0 0-24 0,27-41 24 0,-11-4-24 16,-16 45 21-16,0 0-21 0,7-51 22 0,-11 1-22 15,4 50 17-15,0 0-17 0,-10-46 18 0,-1 11-18 16,11 35 14-16,0 0-14 0,-11-23 15 0,6 15-15 16,5 8 9-16,0 0-9 0,-9 2 10 0,0 6-10 0,9-8 4 15,0 0-4-15,-7 12 5 0,6 2-5 16,1-14 0-16,0 0 0 0,5 16 1 0,16 4-1 16,-21-20-1-16,0 0 1 0,25 18 0 0,1-10 0 0,-26-8-3 15,0 0 3-15,30 6-2 0,9-3 2 0,-39-3-6 16,0 0 6-16,44 2-5 0,6 5 5 0,-50-7-4 15,0 0 4-15,49 12-3 0,0 2 3 0,-49-14-1 16,0 0 1-16,43 20-1 0,-13 6 1 0,-30-26 0 16,0 0 0-16,10 30 0 0,-8 1 0 0,-2-31 0 0,0 0 0 0,-9 36 1 15,-12 9-1-15,21-45 2 0,0 0-2 0,-32 44 3 16,-8-8-3-16,40-36 2 16,0 0-2-16,-37 28 3 0,1-15-3 0,36-13 3 0,0 0-3 15,-28 2 4-15,5-12-4 0,23 10 3 0,0 0-3 16,-10-21 4-16,17-8-4 0,-7 29 3 0,0 0-3 0,23-33 3 15,26-5-3-15,-49 38 2 0,0 0-2 0,58-38 3 16,6 0-3-16,-64 38 4 0,0 0-4 16,63-42 4-16,1-1-4 0,-64 43 2 0,0 0-2 0,67-42 3 15,14 1-3-15,-81 41 2 0,0 0-2 0,77-28 3 16,-9 21-3-16,-68 7 1 0,0 0-1 0,54 14 2 16,-19 21-2-16,-35-35 0 0,0 0 0 0,23 43 0 15,-14 5 0-15,-9-48 0 0,0 0 0 0,0 50 0 16,0-3 0-16,0-47-1 0,0 0 1 0,-3 42 0 0,3-8 0 15,0-34-1-15,0 0 1 0,3 25-1 0,3-8 1 16,-6-17-1-16,0 0 1 0,10 5-1 0,15-14 1 16,-25 9-2-16,0 0 2 0,32-20-1 0,13-17 1 15,-45 37-2-15,0 0 2 0,50-45-1 0,4-7 1 16,-54 52-2-16,0 0 2 0,46-62-2 0,-10-12 2 0,-36 74-3 16,0 0 3-16,31-77-3 0,-4 10 3 0,-27 67-4 15,0 0 4-15,17-59-3 0,-2 11 3 0,-15 48-4 16,0 0 4-16,8-40-3 0,-6 17 3 0,-2 23-2 15,0 0 2-15,-2-12-2 0,2 12 2 0,0 0-2 0,0 0 2 16,-21 12-1-16,-19 25 1 0,40-37 0 16,0 0 0-16,-48 59 0 0,-1 24 0 0,49-83 0 15,0 0 0-15,-44 93 0 0,12-5 0 0,32-88 1 0,0 0-1 16,-21 83 2-16,15-12-2 0,6-71 5 16,0 0-5-16,4 66 6 0,10-4-6 0,-14-62 10 0,0 0-10 15,19 58 10-15,11-19-10 0,-30-39 12 16,0 0-12-16,32 23 13 0,5-18-13 0,-37-5 3 0,0 0-3 0,41-10 4 15,3-18-4-15,-4 0-1568 0</inkml:trace>
  <inkml:trace contextRef="#ctx0" brushRef="#br0" timeOffset="140135.54">14714 14625 1603 0,'0'0'0'0,"16"-2"0"0,25-3 0 16,-41 5 24-16,0 0-24 0,46-10 25 0,5-6-25 15,-51 16 2-15,0 0-2 0,56-17 3 0,-1-2-3 0,-55 19-5 0,0 0 5 16,60-18-4-16,5 10 4 0,-65 8 0 0,0 0 0 0,62-2 0 16,-14 11 0-16,-48-9 1 15,0 0-1-15,37 19 2 0,-14 5-2 16,-23-24 8-16,0 0-8 0,12 31 9 0,-12 12-9 0,0-43 17 16,0 0-17-16,-5 42 17 0,-8-9-17 0,13-33 19 15,0 0-19-15,-14 26 19 0,-4-7-19 0,18-19 16 16,0 0-16-16,-17 15 17 0,12-6-17 0,5-9 14 15,0 0-14-15,0 0 14 0,0 0-14 0,0 0 12 0,0 0-12 16,0-10 12-16,26-11-12 0,-26 21 11 16,0 0-11-16,28-26 11 0,2 2-11 0,-30 24 15 15,0 0-15-15,32-26 16 0,1 0-16 0,-33 26 22 16,0 0-22-16,36-24 23 0,-3 4-23 0,-33 20 24 16,0 0-24-16,30-12 24 0,-12 5-24 0,-18 7 25 0,0 0-25 15,12-1 25-15,-12 1-25 0,0 0 20 0,0 0-20 16,7 14 20-16,-8 17-20 0,1-31 18 0,0 0-18 15,0 36 19-15,0 0-19 0,0-36 12 0,0 0-12 0,7 37 12 16,8 3-12-16,-15-40 8 0,0 0-8 0,23 34 9 16,13-11-9-16,-36-23 4 0,0 0-4 0,42 7 5 15,4-16-5-15,-46 9 3 0,0 0-3 0,47-21 3 16,-6-8-3-16,-41 29 3 0,0 0-3 0,41-31 4 16,-10-2-4-16,-31 33 4 0,0 0-4 0,25-31 5 15,-7 3-5-15,-18 28 8 0,0 0-8 16,9-30 8-16,-9-4-8 0,0 34 10 0,0 0-10 0,-9-33 11 0,-9 7-11 15,18 26 10-15,0 0-10 0,-23-14 11 0,-2 16-11 16,25-2 12-16,0 0-12 0,-38 10 12 0,-12 9-12 16,50-19 11-16,0 0-11 0,-49 23 12 0,12-2-12 15,37-21 7-15,0 0-7 0,-18 19 8 0,25-4-8 16,-7-15-1-16,0 0 1 0,32 9 0 0,31-6 0 16,-63-3-3-16,0 0 3 0,73-14-2 0,8-24 2 0,-3 0-1653 15</inkml:trace>
  <inkml:trace contextRef="#ctx0" brushRef="#br0" timeOffset="140402.15">16230 14099 1591 0,'0'0'0'0,"0"0"0"16,-8 7 0-16,8-7 29 0,0 0-29 0,0 0 30 16,-1 7-30-16,1-7 2 0,0 0-2 0,0 0 3 0,9 17-3 15,-9-17 40-15,0 0-40 0,8 24 41 16,3 14-41-16,-11-38 40 0,0 0-40 0,7 52 40 0,-7 11-40 15,0-63 43-15,0 0-43 0,-9 76 44 0,-3 14-44 16,12-90 46-16,0 0-46 0,-18 88 46 0,-1-8-46 16,19-80 44-16,0 0-44 0,-18 77 44 15,8-2-44-15,10-75 48 0,0 0-48 0,-2 67 49 16,5-16-49-16,-3-51 48 0,0 0-48 0,11 38 48 16,5-14-48-16,-16-24 38 0,0 0-38 0,19 12 39 15,6-12-39-15,-25 0 33 0,0 0-33 0,37-21 33 16,14-24-33-16,2 0-1755 0</inkml:trace>
  <inkml:trace contextRef="#ctx0" brushRef="#br0" timeOffset="141712.15">17627 14265 1121 0,'0'0'0'0,"0"0"0"0,-22-14 0 16,22 14 140-16,0 0-140 0,-12-12 141 0,7 5-141 15,5 7 119-15,0 0-119 0,0 0 119 0,-2-9-119 0,2 9 74 16,0 0-74-16,0 0 75 0,7-1-75 15,-7 1 32-15,0 0-32 0,9 5 33 0,1 2-33 16,-10-7 20-16,0 0-20 0,18 29 21 0,3 23-21 16,-21-52 15-16,0 0-15 0,14 69 16 0,-14 16-16 15,0-85 12-15,0 0-12 0,-7 87 13 0,-3-4-13 16,10-83 11-16,0 0-11 0,-14 85 11 0,-4 3-11 0,18-88 10 16,0 0-10-16,-14 83 11 0,2-17-11 0,12-66 9 15,0 0-9-15,-9 48 10 0,3-22-10 0,6-26 9 16,0 0-9-16,0 17 10 0,4-4-10 15,-4-13 7-15,0 0-7 0,11 6 8 0,6-4-8 0,-17-2 7 16,0 0-7-16,23-10 8 0,0-16-8 16,-23 26 5-16,0 0-5 0,18-43 5 0,-10-25-5 0,-8 68 4 15,0 0-4-15,0-73 4 0,-8 4-4 0,8 69 1 16,0 0-1-16,-14-59 2 0,-9 9-2 0,23 50 0 16,0 0 0-16,-29-38 1 0,3 14-1 0,26 24 0 0,0 0 0 0,-23-17 0 15,11 6 0-15,12 11 0 0,0 0 0 0,-11-7 1 16,11 7-1-16,0 0 1 0,0 0-1 0,0 0 1 0,11-5-1 0,-11 5 2 15,0 0-2-15,28-2 2 0,19-1-2 0,-47 3 2 16,0 0-2-16,66-5 2 16,20-6-2-16,-86 11 2 0,0 0-2 0,88-15 2 15,-21-3-2-15,-67 18 1 0,0 0-1 0,55-26 1 16,-14-6-1-16,-41 32 1 0,0 0-1 0,28-39 1 16,-7-2-1-16,-21 41 1 0,0 0-1 0,14-36 2 0,-12 11-2 15,-2 25 1-15,0 0-1 0,2-19 2 0,-2 6-2 0,0 13 1 0,0 0-1 0,1-9 1 16,3 0-1-16,-4 9 1 15,0 0-1-15,2-7 1 0,-2-3-1 0,0 10-1 16,0 0 1-16,0-10 0 0,0 1 0 16,0 9-13-16,0 0 13 0,2-11-12 0,-1-2 12 15,-1 13-39-15,0 0 39 0,4-16-38 0,1 0 38 16,-5 16-53-16,0 0 53 0,2-20-52 0,5 1 52 16,-7 19-54-16,0 0 54 0,5-21-53 0,8-3 53 0,-13 24-36 0,0 0 36 0,14-23-35 15,-2 9 35-15,-12 14-17 0,0 0 17 0,7-12-16 0,-7 12 16 16,0 0-4-16,0 0 4 0,7 2-4 0,-2 12 4 0,-5-14 0 15,0 0 0-15,0 33 0 0,-10 19 0 16,10-52 2 0,0 0-2-16,-16 69 2 0,-3 7-2 0,19-76 8 15,0 0-8-15,-22 85 9 0,5 1-9 0,17-86 16 16,0 0-16-16,-11 76 16 0,2-13-16 0,9-63 22 16,0 0-22-16,0 48 22 0,2-13-22 0,-2-35 21 15,0 0-21-15,7 26 22 0,4-7-22 0,-11-19 20 16,0 0-20-16,23 14 20 0,15-7-20 0,-38-7 19 0,0 0-19 15,45-2 19-15,6-14-19 0,-51 16 12 16,0 0-12-16,49-24 12 0,-5-7-12 0,-44 31 3 0,0 0-3 16,39-38 3-16,-13-2-3 0,-26 40 0 0,0 0 0 0,23-45 0 15,-1-2 0-15,-22 47-4 0,0 0 4 0,14-45-4 16,-2 9 4-16,-12 36-6 0,0 0 6 0,9-24-6 16,-4 13 6-16,-5 11-5 0,0 0 5 0,0 0-4 15,-3 21 4-15,3-21-3 0,0 0 3 0,-6 35-2 0,-8 18 2 16,14-53-2-16,0 0 2 0,-16 52-1 15,9-12 1-15,7-40-1 0,0 0 1 0,-3 31-1 16,-1-7 1-16,4-24-1 0,0 0 1 0,4 19-1 16,6-3 1-16,-10-16-1 0,0 0 1 0,23 12-1 0,13-7 1 15,-36-5-1-15,0 0 1 0,40-1 0 0,4-11 0 16,-44 12-1-16,0 0 1 0,41-21 0 0,-13-9 0 16,-28 30 0-16,0 0 0 0,21-39 0 0,-16-12 0 15,-5 51 1-15,0 0-1 0,-1-55 1 0,-12-7-1 16,13 62 4-16,0 0-4 0,-19-57 5 0,-6 12-5 15,25 45 9-15,0 0-9 0,-28-30 9 0,5 15-9 16,23 15 5-16,0 0-5 0,-23-6 5 0,6 6-5 16,17 0 0-16,0 0 0 0,-9 7 0 0,5 2 0 0,2 1-1386 15</inkml:trace>
  <inkml:trace contextRef="#ctx0" brushRef="#br0" timeOffset="142120.76">18902 14376 1379 0,'0'0'0'0,"0"0"0"16,7-7 0-16,-7 7 10 0,0 0-10 0,7-9 10 15,-4 2-10-15,-3 7 20 0,0 0-20 0,0 0 20 16,8-8-20-16,-8 8 65 0,0 0-65 0,0 0 65 16,0 12-65-16,0-12 51 0,0 0-51 0,-2 26 51 15,-5 24-51-15,7-50 46 0,0 0-46 0,-6 52 47 16,1-12-47-16,5-40 36 0,0 0-36 0,0 29 36 16,0-3-36-16,0-26 21 0,0 0-21 0,4 21 21 15,4-6-21-15,-8-15 14 0,0 0-14 0,20 11 14 0,3-8-14 16,-23-3 8-16,0 0-8 0,30-3 9 0,7-8-9 15,-37 11 6-15,0 0-6 0,32-17 6 0,-1-5-6 16,-31 22 7-16,0 0-7 0,25-26 7 0,-6 0-7 16,-19 26 10-16,0 0-10 0,16-26 10 0,0 5-10 15,-16 21 13-15,0 0-13 0,14-14 14 0,-8 11-14 16,-6 3 11-16,0 0-11 0,5 10 12 0,2 14-12 16,-7-24 9-16,0 0-9 0,11 31 10 0,4 2-10 15,-15-33 5-15,0 0-5 0,20 31 5 0,4-6-5 0,-24-25 2 16,0 0-2-16,34 17 2 0,0-10-2 15,-34-7 0-15,0 0 0 0,31-2 0 0,-10-5 0 16,-21 7 1-16,0 0-1 0,18-17 1 0,-9-14-1 0,-9 31 5 16,0 0-5-16,3-40 6 0,-4-7-6 0,1 47 19 15,0 0-19-15,-7-52 20 0,-4 0-20 0,11 52 30 16,0 0-30-16,-14-46 30 0,-4 9-30 0,18 37 30 16,0 0-30-16,-14-40 31 0,11-13-31 0,-1-4-1609 15</inkml:trace>
  <inkml:trace contextRef="#ctx0" brushRef="#br0" timeOffset="143670.43">21239 14341 1535 0,'0'0'0'0,"0"0"0"0,0 0 0 15,0 0 41-15,0 0-41 0,0 0 41 0,0 0-41 16,0 0 73-16,0 0-73 0,0 0 74 0,-23-14-74 16,23 14 45-16,0 0-45 0,-30 12 45 0,-14 14-45 15,44-26 16-15,0 0-16 0,-60 40 16 0,-11 14-16 0,71-54 7 16,0 0-7-16,-70 55 8 0,17-8-8 0,53-47 4 15,0 0-4-15,-37 36 4 0,21-12-4 0,16-24 3 16,0 0-3-16,5 23 3 0,31 5-3 0,-36-28 2 16,0 0-2-16,49 19 3 0,20-14-3 15,-69-5 2-15,0 0-2 0,67-4 2 0,-5-9-2 0,-62 13 2 16,0 0-2-16,51-21 2 0,-11-3-2 16,-40 24 6-16,0 0-6 0,34-32 6 15,-8-9-6-15,-26 41 12 0,0 0-12 0,23-43 12 0,2-2-12 16,-25 45 16-16,0 0-16 0,19-35 17 0,-8 19-17 15,-11 16 27-15,0 0-27 0,0 0 27 0,9 7-27 16,-9-7 20-16,0 0-20 0,-2 28 20 0,-5 24-20 16,7-52 15-16,0 0-15 0,-7 55 15 0,3-6-15 15,4-49 9-15,0 0-9 0,-3 34 10 0,1-16-10 0,2-18 5 16,0 0-5-16,2 7 6 0,-2-7-6 0,0 0 3 16,0 0-3-16,21 5 3 0,12-10-3 0,-33 5 1 15,0 0-1-15,41-11 2 0,7-4-2 0,-48 15 1 16,0 0-1-16,45-21 1 0,0-5-1 0,-45 26 0 15,0 0 0-15,40-29 1 0,-1-4-1 0,-39 33 1 16,0 0-1-16,37-25 1 0,-2 10-1 0,-35 15 2 16,0 0-2-16,34-5 2 0,-6 13-2 0,-28-8 2 0,0 0-2 15,26 18 2-15,-3 6-2 0,-23-24 2 0,0 0-2 16,23 28 2-16,-5-6-2 0,-18-22 2 0,0 0-2 0,19 19 2 16,6-2-2-16,-25-17 1 0,0 0-1 0,30 13 1 15,5-8-1-15,-35-5 1 0,0 0-1 0,37-4 1 0,0-8-1 16,-37 12 0-16,0 0 0 0,37-19 1 15,4-5-1-15,-41 24 2 0,0 0-2 0,41-30 2 0,-1-1-2 16,-40 31 2-16,0 0-2 0,37-33 3 0,-7 2-3 16,-30 31 5-16,0 0-5 0,21-24 6 0,-10 12-6 15,-11 12 9-15,0 0-9 0,0 0 10 0,-9 14-10 0,9-14 11 16,0 0-11-16,-14 24 12 0,-4 16-12 0,18-40 13 16,0 0-13-16,-12 40 14 0,9-4-14 0,3-36 5 15,0 0-5-15,15 38 6 0,24 5-6 0,-39-43 0 16,0 0 0-16,53 40 0 0,12-9 0 0,-65-31-2 15,0 0 2-15,67 21-1 0,-1-9 1 0,-66-12-19 16,0 0 19-16,67 5-19 0,12-6 19 0,-79 1-58 0,0 0 58 16,78-11-58-16,-11-6 58 0,-67 17-63 0,0 0 63 15,53-23-63-15,-16-4 63 0,-37 27-27 16,0 0 27-16,26-35-27 0,-8-6 27 0,-18 41-6 16,0 0 6-16,10-47-5 0,-6-2 5 0,-4 49 0 15,0 0 0-15,-9-43 0 0,-16 14 0 0,25 29 1 16,0 0-1-16,-42-12 2 0,-18 19-2 0,60-7 7 15,0 0-7-15,-76 24 7 0,-1 17-7 0,77-41 8 16,0 0-8-16,-69 47 8 0,25 3-8 0,44-50 6 0,0 0-6 16,-29 47 6-16,17-9-6 0,12-38 4 0,0 0-4 15,2 36 4-15,14 4-4 0,-16-40 3 0,0 0-3 0,32 33 3 16,20-10-3-16,-52-23 1 0,0 0-1 16,67 8 2-16,13-18-2 0,-80 10 2 0,0 0-2 0,76-24 2 15,-18-9-2-15,-58 33 1 0,0 0-1 16,49-44 2-16,-8-8-2 0,-41 52 2 0,0 0-2 0,32-67 2 15,-8-23-2-15,-24 90 2 0,0 0-2 0,16-95 2 16,-7 7-2-16,-9 88 2 0,0 0-2 0,7-85 2 16,-3-2-2-16,-4 87 2 0,0 0-2 0,3-83 3 15,4 9-3-15,-7 74 4 0,0 0-4 0,7-59 4 16,0 24-4-16,-7 35 5 0,0 0-5 0,6-20 5 0,-1 7-5 16,-5 13 6-16,0 0-6 0,0 0 6 0,5 19-6 15,-5-19 6-15,0 0-6 0,-5 44 6 0,-11 34-6 16,16-78 6-16,0 0-6 0,-26 86 7 0,-8-3-7 0,34-83 2 15,0 0-2-15,-32 87 2 0,9 10-2 16,23-97 0-16,0 0 0 0,-14 97 0 0,12-18 0 16,2-79-1-16,0 0 1 0,11 69-1 0,10-15 1 0,-21-54-3 15,0 0 3-15,35 42-3 0,18-13 3 0,-53-29-5 16,0 0 5-16,57 21-4 0,10-7 4 16,-67-14-5-16,0 0 5 0,62 3-4 0,-13-10 4 0,-49 7-1 15,0 0 1-15,41-17-1 0,-10-9 1 0,-31 26-1 16,0 0 1-16,32-30-1 0,-4 4 1 0,-28 26-1 15,0 0 1-15,30-32-1 0,-2-15 1 0,1 0-1479 0</inkml:trace>
  <inkml:trace contextRef="#ctx0" brushRef="#br0" timeOffset="144693.43">3893 14845 1177 0,'0'0'0'0,"0"0"0"0,0 0 0 15,0 0 51-15,0 0-51 0,-23 5 52 0,28-3-52 16,-5-2 115-16,0 0-115 0,27 1 116 0,19 3-116 16,-46-4 111-16,0 0-111 0,63 2 112 0,9-2-112 0,-72 0 54 15,0 0-54-15,90-6 54 0,18-6-54 0,-108 12 28 16,0 0-28-16,109-12 29 0,-5 2-29 15,-104 10 16-15,0 0-16 0,104-9 17 0,13 0-17 16,-117 9 9-16,0 0-9 0,115-13 10 0,-13-6-10 16,2-2-1404-16</inkml:trace>
  <inkml:trace contextRef="#ctx0" brushRef="#br0" timeOffset="145086.64">3849 16394 1603 0,'0'0'0'15,"0"0"0"-15,-18 13 0 0,18-13 2 16,0 0-2-16,-14 11 2 0,9-4-2 0,5-7 10 0,0 0-10 0,9 7 11 16,10 1-11-16,-19-8 56 0,0 0-56 0,44 7 57 0,23-5-57 15,-67-2 61-15,0 0-61 0,83-2 61 16,11-5-61-1,-94 7 50-15,0 0-50 0,104-15 50 0,23-8-50 16,-127 23 48-16,0 0-48 0,127-43 48 0,3-26-48 0,1 1-1485 0</inkml:trace>
  <inkml:trace contextRef="#ctx0" brushRef="#br0" timeOffset="146931.66">5826 15952 1323 0,'0'0'0'16,"0"0"0"-16,0 0 0 0,0 0 57 16,0 0-57-16,27-31 58 0,-10 10-58 0,-17 21 101 0,0 0-101 0,20-20 102 15,-1 2-102-15,-19 18 76 0,0 0-76 0,21-10 76 16,-1 8-76-16,-20 2 39 0,0 0-39 0,15 5 39 15,-6 8-39-15,-9-13 23 0,0 0-23 0,6 22 23 16,-3 14-23-16,-3-36 19 0,0 0-19 16,-3 45 20-16,-12 7-20 0,15-52 17 0,0 0-17 15,-22 64 18-15,-14 16-18 16,36-80 14-16,0 0-14 0,-49 76 15 0,-9-12-15 0,58-64 11 0,0 0-11 16,-64 49 11-16,1-15-11 0,63-34 6 0,0 0-6 0,-53 23 6 0,19-10-6 15,34-13 3-15,0 0-3 0,-23 6 4 16,2-8-4-16,21 2 1 0,0 0-1 0,-18-9 1 15,10-6-1-15,8 15 1 0,0 0-1 0,0-18 1 16,12 5-1-16,-12 13 1 0,0 0-1 0,19-9 1 0,13 4-1 16,-32 5 1-16,0 0-1 0,41 0 1 0,8 8-1 15,-49-8 0-15,0 0 0 0,53 19 1 0,2 9-1 16,-55-28 0-16,0 0 0 0,49 30 1 0,-3-5-1 16,-46-25 0-16,0 0 0 0,41 20 0 0,-6-8 0 15,-35-12 0-15,0 0 0 0,40 0 0 0,10-14 0 0,-50 14 0 16,0 0 0-16,58-23 0 0,6-10 0 0,-64 33 0 15,0 0 0-15,56-46 0 0,-7-18 0 0,-49 64 0 16,0 0 0-16,44-77 0 0,-12-6 0 0,-32 83 1 16,0 0-1-16,27-88 1 0,-4 5-1 0,-23 83 1 15,0 0-1-15,10-86 1 0,-3-8-1 0,-7 94 2 16,0 0-2-16,-3-81 3 0,-11 22-3 0,14 59 4 0,0 0-4 16,-18-38 5-16,-5 21-5 0,23 17 7 0,0 0-7 15,-37 12 7-15,-21 27-7 0,58-39 9 0,0 0-9 16,-64 70 9-16,1 16-9 0,63-86 4 0,0 0-4 15,-50 101 5-15,19 4-5 0,31-105 3 0,0 0-3 0,-9 104 4 16,23-12-4-16,-14-92 2 0,0 0-2 0,44 72 2 16,28-18-2-16,-72-54 0 15,0 0 0-15,89 31 0 0,13-22 0 0,-102-9-1 0,0 0 1 0,107-7 0 16,13-12 0-16,-120 19-13 0,0 0 13 0,122-31-12 16,-11-11 12-16,-111 42-35 0,0 0 35 0,99-50-35 0,-7-4 35 15,-92 54-72-15,0 0 72 16,72-50-72-16,-23 10 72 0,-49 40-64 0,0 0 64 15,36-32-64-15,-26 6 64 0,-10 26-24 0,0 0 24 16,-1-18-24-16,-17 8 24 0,18 10-5 16,0 0 5-16,-35 0-5 0,-25 12 5 0,60-12 0 0,0 0 0 15,-64 28 0-15,-3 18 0 0,67-46 7 0,0 0-7 16,-63 56 7-16,10 1-7 0,53-57 22 0,0 0-22 0,-41 48 23 16,15-13-23-16,26-35 25 0,0 0-25 0,-14 26 25 15,12-2-25-15,2-24 21 0,0 0-21 0,14 17 21 16,12-10-21-16,-26-7 8 0,0 0-8 0,43-3 9 15,3-9-9-15,-46 12 8 0,0 0-8 0,56-21 9 16,4-8-9-16,-60 29 6 0,0 0-6 0,58-37 7 0,-8-6-7 16,-50 43 2-16,0 0-2 0,37-45 2 0,-11 9-2 15,-26 36 1-15,0 0-1 0,14-26 2 0,-5 12-2 16,-9 14 2-16,0 0-2 0,0 0 3 0,0 0-3 16,0 0 3-16,0 0-3 0,-4 17 3 0,-1 32-3 15,5-49 4-15,0 0-4 0,-5 55 4 0,5-1-4 0,0-54 3 0,0 0-3 16,9 43 3-16,14-17-3 0,-23-26 2 15,0 0-2-15,28 12 2 0,11-14-2 0,-39 2 0 0,0 0 0 0,47-19 1 16,19-21-1-16,-66 40 0 16,0 0 0-16,77-55 0 0,4-11 0 0,-81 66-3 15,0 0 3-15,76-67-2 0,-7 10 2 0,-69 57-10 16,0 0 10-16,60-57-10 0,-4-9 10 0,-56 66-21 16,0 0 21-16,46-69-20 0,-14-6 20 0,-32 75-24 15,0 0 24-15,19-64-24 0,-6 19 24 0,-13 45-18 16,0 0 18-16,3-33-18 0,-3 19 18 0,0 14-14 15,0 0 14-15,-12 11-13 0,-20 25 13 0,32-36-10 16,0 0 10-16,-40 54-9 0,4 20 9 0,36-74-6 0,0 0 6 0,-33 83-6 16,-6 0 6-16,39-83-2 0,0 0 2 0,-34 82-1 0,4 6 1 15,30-88 0-15,0 0 0 0,-19 81 0 16,10-17 0-16,9-64 0 0,0 0 0 16,0 52 1-16,11-10-1 0,-11-42 4 0,0 0-4 0,21 31 4 15,5-10-4-15,-26-21 9 0,0 0-9 0,37 7 10 16,9-14-10-16,-46 7 16 0,0 0-16 0,53-14 17 0,16-9-17 15,-69 23 12-15,0 0-12 0,67-36 13 16,0-19-13-16,-3-1-1309 0</inkml:trace>
  <inkml:trace contextRef="#ctx0" brushRef="#br0" timeOffset="147461.12">7664 16132 1367 0,'0'0'0'15,"0"0"0"-15,23-7 0 0,-23 7-3 0,0 0 3 0,32-10-2 16,22-7 2-16,-54 17 0 0,0 0 0 16,71-19 0-16,19 0 0 0,-90 19-1 0,0 0 1 15,92-21 0-15,-15 2 0 0,-77 19 0 0,0 0 0 16,73-16 0-16,-8 8 0 0,-65 8 2 0,0 0-2 0,55-9 3 16,-18 4-3-16,-37 5 11 0,0 0-11 0,26-4 12 15,-17 3-12-15,-9 1 25 0,0 0-25 0,0 0 25 16,-14 1-25-16,14-1 30 0,0 0-30 0,-21 11 31 15,-20 8-31-15,41-19 32 0,0 0-32 16,-46 29 33-16,0 11-33 0,46-40 38 0,0 0-38 16,-44 47 39-16,7 8-39 0,37-55 36 0,0 0-36 15,-32 50 37-15,15-19-37 0,17-31 29 0,0 0-29 0,-7 33 29 16,10 5-29-16,-3-38 18 0,0 0-18 0,13 30 18 16,18-22-18-16,-31-8 10 0,0 0-10 0,41-7 11 15,1-13-11-15,-42 20 7 0,0 0-7 0,53-37 8 16,7-18-8-16,-60 55 5 0,0 0-5 0,64-61 6 15,-3 1-6-15,-61 60 3 0,0 0-3 0,50-57 4 16,-17 7-4-16,-33 50 2 0,0 0-2 0,27-42 3 16,-6 7-3-16,-21 35 2 0,0 0-2 0,14-24 2 0,-5 14-2 15,-9 10 2-15,0 0-2 0,0 0 3 0,-5 8-3 16,5-8 2-16,0 0-2 0,-13 26 2 0,-6 25-2 16,19-51 1-16,0 0-1 0,-13 57 2 0,5 2-2 0,8-59 1 15,0 0-1-15,0 53 2 0,0-11-2 16,0-42 1-16,0 0-1 0,5 33 1 0,2-9-1 15,-7-24 1-15,0 0-1 0,16 12 1 0,14-14-1 0,-30 2 1 0,0 0-1 0,40-19 1 16,27-19-1-16,-67 38 1 16,0 0-1-16,78-54 1 0,0-10-1 0,-2 0-1362 15</inkml:trace>
  <inkml:trace contextRef="#ctx0" brushRef="#br0" timeOffset="148766.31">8518 16013 718 0,'0'0'0'16,"0"0"0"-1,0 0 0-15,0 0 10 0,0 0-10 0,23-7 11 16,-9 3-11-16,-14 4 47 0,0 0-47 0,9-3 47 0,-9 3-47 16,0 0 52-16,0 0-52 0,0 0 52 15,-6-3-52-15,6 3 38 0,0 0-38 0,-14-4 38 16,-9 2-38-16,23 2 22 0,0 0-22 0,-44 0 22 16,-32 2-22-16,76-2 19 0,0 0-19 0,-81 5 19 15,7 7-19-15,-3 1-762 0</inkml:trace>
  <inkml:trace contextRef="#ctx0" brushRef="#br0" timeOffset="152646.81">9936 15999 583 0,'0'0'0'16,"0"0"0"-16,0 0 0 16,0 0 19-16,0 0-19 0,0 0 19 0,0 0-19 0,0 0 60 15,0 0-60-15,0 0 61 0,18-16-61 0,-18 16 83 0,0 0-83 16,8-6 83-16,1-3-83 0,-9 9 93 16,0 0-93-16,18-9 94 0,1 4-94 0,-19 5 48 15,0 0-48-15,21-3 49 0,-1 3-49 0,-20 0 39 16,0 0-39-16,14 0 40 0,-5 0-40 0,-9 0 41 15,0 0-41-15,0 0 42 0,7 6-42 0,-7-6 36 16,0 0-36-16,-4 21 37 0,-4 21-37 0,8-42 34 16,0 0-34-16,-20 62 35 0,-6 23-35 0,26-85 28 15,0 0-28-15,-30 88 29 0,-4 0-29 0,34-88 31 16,0 0-31-16,-32 89 32 0,1 2-32 0,31-91 28 16,0 0-28-16,-25 92 29 0,11-12-29 0,14-80 27 15,0 0-27-15,-2 65 28 0,7-16-28 0,-5-49 23 0,0 0-23 16,18 35 24-16,5-11-24 0,-23-24 21 0,0 0-21 15,32 14 21-15,10-11-21 0,-42-3 21 0,0 0-21 16,48-5 22-16,1-9-22 0,-49 14 19 0,0 0-19 0,49-21 20 16,-8-6-20-16,-41 27 23 0,0 0-23 0,23-44 23 15,-27-16-23-15,4 60 15 0,0 0-15 0,-23-69 15 16,-17-6-15-16,40 75 11 0,0 0-11 0,-55-71 11 16,-12 11-11-16,67 60 6 0,0 0-6 0,-77-52 6 15,-12 8-6-15,89 44 4 0,0 0-4 0,-86-31 4 16,8 17-4-16,78 14 6 0,0 0-6 0,-54-7 7 0,22 4-7 15,32 3 3-15,0 0-3 0,-9 7 4 0,18 10-4 16,-9-17 6-16,0 0-6 0,32 19 6 0,26 0-6 16,-58-19 9-16,0 0-9 0,74 11 10 0,19-10-10 15,-93-1 13-15,0 0-13 0,108-8 13 0,21-11-13 16,-129 19 16-16,0 0-16 0,129-31 17 0,-11-9-17 16,-118 40 15-16,0 0-15 0,113-47 16 0,-9-5-16 0,-104 52 5 0,0 0-5 0,91-52 5 15,-20 2-5-15,-71 50 0 0,0 0 0 16,49-48 0-16,-15 4 0 0,-34 44-2 0,0 0 2 15,21-46-2-15,-16-6 2 0,-5 52-7 0,0 0 7 0,4-47-7 0,-2 11 7 16,-2 36-12 0,0 0 12-16,-2-28-12 0,-3 7 12 0,5 21-14 15,0 0 14-15,-2-15-14 0,5 4 14 0,-3 11-10 16,0 0 10-16,0 0-10 0,0 0 10 0,0 0-7 0,0 0 7 16,0 0-6-16,0 0 6 0,0 0-4 0,0 0 4 0,6 14-4 15,-6 7 4-15,0-21-4 0,0 0 4 0,0 36-4 16,-2 14 4-16,2-50-4 0,0 0 4 0,-12 61-4 15,-8 3 4-15,20-64-4 0,0 0 4 0,-26 76-3 16,-11 24 3-16,37-100-3 0,0 0 3 0,-44 103-2 16,-1-15 2-16,45-88-1 0,0 0 1 15,-37 79-1-15,9-9 1 0,28-70 0 0,0 0 0 0,-17 57 0 16,13-14 0-16,4-43 0 0,0 0 0 0,12 31 0 16,20-12 0-16,-32-19-1 0,0 0 1 0,49-3-1 0,17-27 1 15,-66 30-5-15,0 0 5 0,74-41-4 0,12-6 4 16,1 2-1452-16</inkml:trace>
  <inkml:trace contextRef="#ctx0" brushRef="#br0" timeOffset="152937.76">11240 15999 1278 0,'0'0'0'0,"-9"2"0"0,-21 3 0 0,30-5 26 0,0 0-26 0,-37 14 27 0,-13 8-27 16,50-22 32-16,0 0-32 0,-49 37 33 0,-1 18-33 16,50-55 19-1,0 0-19-15,-40 64 20 0,6 2-20 0,34-66 29 0,0 0-29 16,-26 55 30-16,14-18-30 0,12-37 31 15,0 0-31-15,0 31 31 0,8 2-31 0,-8-33 33 0,0 0-33 0,22 26 33 0,15-16-33 16,-37-10 28-16,0 0-28 0,44-4 29 0,10-11-29 31,-54 15 26-31,0 0-26 0,52-24 27 0,-5-6-27 0,-47 30 23 16,0 0-23-16,32-36 23 0,-16-9-23 0,-16 45 18 16,0 0-18-16,3-52 18 0,-13-3-18 0,10 55 10 0,0 0-10 15,-16-52 10-15,-4 10-10 0,20 42 6 0,0 0-6 16,-22-31 6-16,-1 8-6 0,23 23 5 0,0 0-5 15,-15-13 6-15,15 13-6 0,0 0 1 0,0 0-1 16,8-2 1-16,18 9-1 0,0 0-1335 0</inkml:trace>
  <inkml:trace contextRef="#ctx0" brushRef="#br0" timeOffset="153383.74">11494 15994 1491 0,'0'0'0'0,"0"0"0"0,-9 3 0 0,9-3 0 15,0 0 0-15,-11 9 0 0,-5 8 0 0,16-17-1 0,0 0 1 0,-19 31 0 0,-11 16 0 16,30-47 28-16,0 0-28 16,-25 57 28-16,2 11-28 15,23-68 51-15,0 0-51 0,-16 60 51 0,6-11-51 0,10-49 60 0,0 0-60 0,-7 38 60 0,5-7-60 16,2-31 49-16,0 0-49 0,2 26 50 0,8-4-50 16,-10-22 35-16,0 0-35 0,20 16 36 0,11-13-36 15,-31-3 27-15,0 0-27 0,41-5 28 16,8-7-28-16,-49 12 20 0,0 0-20 15,50-17 20-15,4-6-20 0,-54 23 16 0,0 0-16 0,50-26 16 0,-8-3-16 0,-42 29 13 16,0 0-13-16,34-28 14 0,-10 8-14 0,-24 20 11 16,0 0-11-16,22-14 12 0,-8 12-12 0,-14 2 6 15,0 0-6-15,8 7 7 0,-2 5-7 16,-6-12 3-16,0 0-3 0,7 24 3 0,7 13-3 16,-14-37 1-16,0 0-1 0,16 36 1 0,0-10-1 15,-16-26 0-15,0 0 0 0,23 19 0 0,10-5 0 0,-33-14-1 16,0 0 1-16,39 5 0 0,3-14 0 0,-42 9 0 15,0 0 0-15,43-19 0 0,-6-8 0 0,-37 27 0 16,0 0 0-16,28-39 0 0,-14-11 0 0,-14 50 0 16,0 0 0-16,4-60 1 0,-15-8-1 0,11 68 2 0,0 0-2 15,-18-67 3 1,-8 4-3-16,26 63 5 0,0 0-5 0,-32-53 6 16,-12 13-6-16,44 40 11 0,0 0-11 0,-37-43 12 0,5-6-12 0,0 1-1572 0</inkml:trace>
  <inkml:trace contextRef="#ctx0" brushRef="#br0" timeOffset="155990.96">13353 16153 1099 0,'0'0'0'0,"0"0"0"0,-30-2 0 15,30 2 23-15,0 0-23 0,-20-3 23 0,4 1-23 16,16 2 60-16,0 0-60 0,-10 0 60 0,-3 0-60 15,13 0 78-15,0 0-78 0,-7-2 79 0,7 2-79 16,0 0 58-16,0 0-58 0,0 0 59 0,20-8-59 0,-20 8 30 16,0 0-30-16,35-2 31 0,16 2-31 0,-51 0 18 0,0 0-18 15,71 0 18-15,6 0-18 0,-77 0 20 16,0 0-20-16,96-2 20 0,20 1-20 0,-116 1 22 0,0 0-22 16,122-2 23-16,-9-2-23 0,-113 4 25 15,0 0-25-15,109-3 26 0,-7-1-26 0,-102 4 61 0,0 0-61 16,94-3 62-16,-20-2-62 0,-74 5 69 15,0 0-69-15,55-4 69 0,-18 4-69 0,-37 0 60 16,0 0-60-16,30 0 61 0,-7-1-61 0,-23 1 45 16,0 0-45-16,15-2 46 0,-8 2-46 0,-7 0 36 0,0 0-36 15,0 0 36-15,0 0-36 0,0 0 18 0,0 0-18 16,-8 0 19-16,-19 0-19 0,4 0-1706 0</inkml:trace>
  <inkml:trace contextRef="#ctx0" brushRef="#br0" timeOffset="156794.26">13303 16352 1468 0,'0'0'0'0,"0"0"0"15,0 0 0-15,0 0-13 0,0 0 13 0,9 5-12 16,5 11 12-16,-14-16 0 0,0 0 0 0,13 26 1 0,2 15-1 16,-15-41 6-16,0 0-6 0,13 56 6 15,-10 18-6-15,-3-74 14 0,0 0-14 0,0 81 15 16,-3 3-15-16,3-84 25 0,0 0-25 0,-13 88 26 15,-4 5-26-15,17-93 36 0,0 0-36 0,-20 95 36 0,-3 6-36 16,23-101 42-16,0 0-42 0,-26 91 43 0,0-14-43 16,26-77 39-16,0 0-39 0,-23 74 40 0,3 4-40 15,20-78 25-15,0 0-25 0,-14 71 26 0,7-11-26 16,7-60 29-16,0 0-29 0,-2 45 29 16,0-20-29-16,2-25 27 0,0 0-27 0,0 17 27 0,4-1-27 15,-4-16 23-15,0 0-23 0,4 12 24 0,1 0-24 16,-5-12 19-16,0 0-19 0,7 10 19 0,-7-10-19 0,0 0 17 15,0 0-17-15,10 7 18 0,-10-7-18 0,0 0 14 16,0 0-14-16,11 5 15 0,-4-3-15 0,-7-2 13 16,0 0-13-16,9 0 13 0,2-3-13 0,-11 3 10 15,0 0-10-15,14-6 10 0,3 3-10 0,-17 3 6 16,0 0-6-16,27-5 7 0,8-4-7 0,-35 9 5 0,0 0-5 16,41-9 5-16,10 2-5 0,-51 7 3 15,0 0-3-15,61-5 3 0,5 2-3 0,-66 3 2 16,0 0-2-16,79-2 2 0,20 4-2 0,-99-2 1 0,0 0-1 15,104 3 1-15,-12 1-1 0,-92-4 1 0,0 0-1 16,93 3 1-16,-3 2-1 0,-90-5 2 0,0 0-2 16,79 7 3-16,-8-1-3 0,-71-6 6 0,0 0-6 15,58 1 6-15,-22 1-6 0,-36-2 7 0,0 0-7 0,24 0 7 16,-8 0-7-16,-16 0 8 0,0 0-8 0,11 0 8 16,-2 0-8-16,-9 0 7 0,0 0-7 0,0 0 7 15,3 0-7-15,-3 0 4 0,0 0-4 0,0-12 5 0,-7-21-5 16,7 33 2-16,0 0-2 0,-9-47 2 0,0-17-2 15,1 0-1621-15</inkml:trace>
  <inkml:trace contextRef="#ctx0" brushRef="#br0" timeOffset="157434.21">15427 15925 852 0,'0'0'0'0,"0"0"0"0,0 0 0 15,0 0 8-15,0 0-8 0,0-23 9 0,0 9-9 16,0 14 2-16,0 0-2 0,-2-17 3 0,-7-11-3 16,9 28 8-16,0 0-8 0,-12-29 9 15,0 1-9-15,12 28 16 0,0 0-16 0,-14-33 16 16,-1 6-16-16,15 27 36 0,0 0-36 0,-14-28 36 0,0 11-36 0,14 17 56 16,0 0-56-16,-14-11 57 0,0 6-57 15,14 5 59-15,0 0-59 0,-12-5 59 0,-1 5-59 16,13 0 55-16,0 0-55 0,-14 2 56 0,0 1-56 15,14-3 44-15,0 0-44 0,-14 19 45 0,-11 23-45 16,25-42 33-16,0 0-33 0,-16 57 33 16,4 19-33-16,12-76 26 0,0 0-26 0,-5 90 27 0,1 12-27 15,4-102 25-15,0 0-25 0,-1 107 25 0,1-8-25 16,0-99 26-16,0 0-26 0,1 88 26 0,-2-17-26 16,1-71 23-16,0 0-23 0,-2 62 24 0,0-8-24 15,2-54 21-15,0 0-21 0,0 42 21 0,-5-20-21 16,5-22 15-16,0 0-15 0,-14 14 16 0,-13-5-16 0,27-9 4 15,0 0-4-15,-33-7 5 0,3-21-5 0,0 0-1272 0</inkml:trace>
  <inkml:trace contextRef="#ctx0" brushRef="#br0" timeOffset="157588.51">14928 16248 1524 0,'0'0'0'0,"16"-3"0"16,22-2 0-16,-38 5-1 0,0 0 1 0,64-9 0 15,19-1 0-15,-83 10-9 0,0 0 9 0,85-16-9 16,-4-7 9-16,-81 23-26 0,0 0 26 0,74-19-25 0,5 9 25 16,-5 0-1031-16</inkml:trace>
  <inkml:trace contextRef="#ctx0" brushRef="#br0" timeOffset="158106.37">15566 16248 998 0,'0'0'0'0,"0"0"0"0,-21 12 0 16,21-12 73-16,0 0-73 0,-14 6 73 0,14-6-73 0,0 0 128 15,0 0-128-15,-5-11 129 0,8-1-129 0,-3 12 89 0,0 0-89 0,2-19 89 16,5-9-89 0,-7 28 51-16,0 0-51 0,16-27 51 0,10 2-51 0,-26 25 37 0,0 0-37 15,30-22 38-15,4 1-38 16,-34 21 30-16,0 0-30 0,35-19 31 0,2 2-31 0,-37 17 25 16,0 0-25-16,32-11 25 0,-6 10-25 0,-26 1 22 15,0 0-22-15,22 5 22 0,-5 4-22 16,-17-9 17-16,0 0-17 0,14 19 18 0,-5 17-18 0,-9-36 11 15,0 0-11-15,5 38 11 0,-1-10-11 0,-4-28 7 16,0 0-7-16,2 20 7 0,1-2-7 0,-3-18 3 16,0 0-3-16,6 14 3 0,6-6-3 0,-12-8 1 15,0 0-1-15,23 4 2 0,12-13-2 0,-35 9 0 16,0 0 0-16,41-19 1 0,-1-12-1 0,-40 31 0 16,0 0 0-16,41-35 0 0,-8 1 0 0,-33 34 0 15,0 0 0-15,30-33 0 0,-5 3 0 0,-25 30-1 16,0 0 1-16,18-24 0 0,-9 7 0 0,-9 17 0 0,0 0 0 15,5-11 0-15,-5 11 0 0,0 0 0 0,0 0 0 0,9-7 1 16,-9 7-1-16,0 0 0 0,0 0 0 0,-2 13 1 16,-2 21-1-16,4-34 0 0,0 0 0 0,-3 42 1 15,3-9-1-15,0-33 0 0,0 0 0 0,7 26 0 16,3-6 0-16,-10-20-2 0,0 0 2 0,13 16-1 16,-3-9 1-16,-10-7-2 0,0 0 2 0,9-4-2 15,0-9 2-15,-9 13-2 0,0 0 2 0,7-21-1 16,-7-3 1-16,0 24 0 0,0 0 0 0,-7-26 0 0,-9-2 0 15,16 28 0-15,0 0 0 0,-19-28 0 0,-1 2 0 16,20 26 3-16,0 0-3 0,-17-19 3 16,3 9-3-16,14 10 6 0,0 0-6 0,-11-9 7 15,7 2-7-15,4 7 2 0,0 0-2 0,0-7 3 0,2-3-3 16,2 0-1446-16</inkml:trace>
  <inkml:trace contextRef="#ctx0" brushRef="#br0" timeOffset="158633.76">16383 15952 1457 0,'0'0'0'0,"9"2"0"15,8 5 0-15,-17-7 5 0,0 0-5 16,32 10 6-16,9 4-6 0,-41-14 18 0,0 0-18 16,35 12 19-16,-7 2-19 0,-28-14 28 0,0 0-28 0,23 17 28 15,-5 9-28-15,-18-26 47 0,0 0-47 0,14 37 47 16,-5 13-47-16,-9-50 55 0,0 0-55 0,0 47 56 0,-6-14-56 0,6-33 51 16,0 0-51-16,-8 24 51 0,-1-3-51 0,9-21 41 0,0 0-41 15,-12 17 41-15,6-5-41 0,6-12 25 0,0 0-25 16,-9 5 26-16,-5-3-26 0,14-2 17 0,0 0-17 15,-9-9 17-15,4-8-17 0,5 17 10 0,0 0-10 16,-2-24 10 0,9-4-10-16,-7 28 6 0,0 0-6 0,6-31 6 15,6 0-6-15,-12 31 3 0,0 0-3 0,16-30 4 16,3 6-4-16,-19 24 3 0,0 0-3 0,22-19 4 0,2 7-4 0,-24 12 6 16,0 0-6-16,23-7 6 15,-9 9-6-15,-14-2 11 0,0 0-11 0,13 8 11 16,1 10-11-16,-14-18 12 0,0 0-12 0,14 24 12 0,-2 11-12 0,-12-35 10 0,0 0-10 15,11 29 10-15,-6-14-10 0,-5-15 8 0,0 0-8 16,2 7 8-16,-2-7-8 0,0 0 5 0,0 0-5 0,0 0 5 16,10-1-5-16,-10 1 2 0,0 0-2 0,9-16 2 15,14-17-2-15,-23 33 1 0,0 0-1 0,27-34 1 0,13 2-1 16,-40 32 0-16,0 0 0 0,46-25 0 16,5 2 0-16,-51 23 0 15,0 0 0-15,53-17 0 0,0 3 0 0,-53 14 0 0,0 0 0 0,49-9 0 16,-3 6 0-16,-46 3 1 0,0 0-1 0,43 7 1 0,-3 8-1 15,-40-15 4-15,0 0-4 0,39 26 5 16,-7 12-5-16,-32-38 8 0,0 0-8 0,23 47 8 16,-13 8-8-1,-10-55 12-15,0 0-12 0,7 49 13 0,-1-20-13 0,-6-29 10 0,0 0-10 0,12 23 11 16,11-6-11-16,-23-17 7 0,0 0-7 0,26 2 7 0,8-21-7 0,1 0-1649 31</inkml:trace>
  <inkml:trace contextRef="#ctx0" brushRef="#br0" timeOffset="159083.78">19048 15890 1255 0,'0'0'0'16,"0"0"0"-16,-14 0 0 0,14 0 13 0,0 0-13 0,-18 2 13 16,-4 1-13-16,22-3 14 0,0 0-14 0,-36 5 15 15,-13 4-15-15,49-9 51 0,0 0-51 0,-64 14 52 16,-17 8-52-16,81-22 77 0,0 0-77 16,-83 30 77-16,2 6-77 0,81-36 62 0,0 0-62 0,-63 38 63 15,17-3-63-15,46-35 51 0,0 0-51 0,-30 31 52 16,16-7-52-16,14-24 37 0,0 0-37 0,3 26 37 15,22 7-37-15,-25-33 23 0,0 0-23 0,46 26 23 16,26-16-23-16,-72-10 8 0,0 0-8 16,85 4 9-16,10-8-9 0,0 1-1389 0</inkml:trace>
  <inkml:trace contextRef="#ctx0" brushRef="#br0" timeOffset="160328.28">19114 16112 1289 0,'0'0'0'0,"3"-7"0"16,8-14 0-16,-11 21 4 0,0 0-4 0,10-23 4 0,-6 8-4 15,-4 15 43-15,0 0-43 0,-13-11 44 0,-13 8-44 16,26 3 62-16,0 0-62 0,-34 5 63 0,-6 7-63 0,40-12 55 15,0 0-55-15,-41 19 55 0,2 7-55 16,39-26 45-16,0 0-45 0,-28 28 46 0,16-6-46 16,12-22 40-16,0 0-40 0,-2 23 40 0,7 3-40 0,-5-26 33 0,0 0-33 15,15 28 34-15,15-3-34 0,-30-25 24 0,0 0-24 16,42 20 24-16,13-12-24 0,-55-8 19 16,0 0-19-16,58-2 19 0,-4-8-19 0,-54 10 15 15,0 0-15-15,48-16 15 0,-13-1-15 0,-35 17 13 16,0 0-13-16,29-22 13 0,-15-3-13 15,-14 25 9-15,0 0-9 0,12-22 10 0,-8 8-10 0,-4 14 14 16,0 0-14-16,3-7 14 0,-3 7-14 0,0 0 16 0,0 0-16 16,0 0 17-16,-7 7-17 0,7-7 15 0,0 0-15 15,0 11 16-15,2 4-16 0,-2-15 12 16,0 0-12-16,14 17 12 0,16 1-12 0,-30-18 10 0,0 0-10 16,40 3 11-16,15-20-11 0,-55 17 5 0,0 0-5 15,62-30 6-15,10-6-6 0,-72 36 3 0,0 0-3 16,69-40 4-16,-11 2-4 0,-58 38 4 0,0 0-4 15,44-38 4-15,-7 0-4 0,-37 38 4 0,0 0-4 16,32-40 5-16,-9-3-5 0,-23 43 5 0,0 0-5 16,18-42 6-16,-10 10-6 0,-8 32 7 0,0 0-7 0,4-23 7 0,-8 16-7 15,4 7 7-15,0 0-7 0,-12 12 8 0,-14 25-8 16,26-37 8-16,0 0-8 0,-36 46 8 16,-2 3-8-16,38-49 8 0,0 0-8 0,-39 48 8 15,12-1-8-15,27-47 4 0,0 0-4 0,-16 45 5 0,8-5-5 16,8-40 2-16,0 0-2 0,8 34 3 0,12-4-3 15,-20-30 2-15,0 0-2 0,32 17 2 0,12-13-2 16,-44-4 1-16,0 0-1 0,49-13 1 0,4-14-1 16,-53 27 0-16,0 0 0 0,55-37 0 0,1-2 0 15,-56 39-1-15,0 0 1 0,55-40-1 0,-11 3 1 16,-44 37-5-16,0 0 5 0,37-34-4 0,-7-6 4 16,-30 40-8-16,0 0 8 0,23-47-7 0,-6-8 7 0,-17 55-10 15,0 0 10-15,13-52-10 0,-6 16 10 16,-7 36-4-16,0 0 4 0,3-25-4 0,-4 13 4 0,1 12-1 15,0 0 1-15,-11 14-1 0,-12 26 1 0,23-40 0 16,0 0 0-16,-28 55 0 0,-9 3 0 0,37-58 0 0,0 0 0 16,-34 57 1-16,6-4-1 0,28-53 1 0,0 0-1 15,-19 45 2-15,12-8-2 0,7-37 3 16,0 0-3-16,7 36 3 0,16 9-3 0,-23-45 4 0,0 0-4 16,31 38 4-16,6-16-4 0,-37-22 5 0,0 0-5 15,45 7 5-15,0-12-5 0,-45 5 4 0,0 0-4 16,39-17 5-16,-5-9-5 0,-34 26 1 0,0 0-1 15,30-29 1-15,0-1-1 0,-30 30 0 0,0 0 0 0,30-29 0 16,0 1 0-16,-30 28-1 0,0 0 1 0,28-22 0 16,-2 2 0-16,-26 20-1 0,0 0 1 0,29-8 0 15,-3 8 0-15,-26 0-1 0,0 0 1 0,25 2 0 16,-8 6 0-16,-17-8 0 0,0 0 0 0,22 18 0 0,2 13 0 16,-24-31 0-16,0 0 0 0,27 34 0 0,-4-4 0 15,-23-30-1-15,0 0 1 0,24 26 0 0,10 0 0 16,-34-26-2-16,0 0 2 0,37 17-1 0,2-12 1 15,-39-5-3-15,0 0 3 0,37-9-2 0,0-11 2 16,-37 20-4-16,0 0 4 0,30-26-3 0,-11 0 3 16,-19 26-3-16,0 0 3 0,7-28-2 0,-12-3 2 15,5 31-1-15,0 0 1 0,-14-31 0 16,-11 5 0-16,25 26 0 0,0 0 0 0,-28-21 0 16,-7 7 0-16,35 14 1 0,0 0-1 0,-37-5 1 0,-4 8-1 15,41-3 3-15,0 0-3 0,-49 13 3 0,-1 9-3 0,50-22 4 16,0 0-4-16,-49 30 4 0,3 9-4 15,46-39 3-15,0 0-3 0,-35 44 3 0,17 1-3 0,18-45 2 16,0 0-2-16,4 43 2 0,20-3-2 16,-24-40 1-16,0 0-1 0,41 29 2 0,8-8-2 0,-49-21 1 0,0 0-1 0,53 10 2 15,0-8-2 1,-53-2 2-16,0 0-2 0,55-10 3 0,-6-11-3 0,-49 21 3 16,0 0-3-16,55-30 3 0,1-9-3 0,-56 39 4 0,0 0-4 0,58-45 4 0,-6 0-4 15,-52 45 6 1,0 0-6-16,45-42 6 0,-6 4-6 0,-39 38 7 0,0 0-7 15,36-31 7-15,-5 1-7 0,-31 30 7 16,0 0-7-16,32-20 7 0,-2 8-7 0,-30 12 6 16,0 0-6-16,26-6 6 0,-3 5-6 0,-23 1 6 0,0 0-6 15,15 5 7-15,-1 5-7 0,-14-10 2 0,0 0-2 0,12 23 3 0,-3 15-3 0,-9-38 0 16,0 0 0-16,5 53 1 0,-8 13-1 0,3-66 0 16,0 0 0-16,-7 69 0 0,-2-6 0 0,9-63 0 15,0 0 0-15,-4 48 0 0,4-22 0 0,0-26 0 16,0 0 0-16,4 17 0 0,6 2 0 0,-10-19 0 15,0 0 0-15,20 18 0 0,10-6 0 0,-30-12 0 16,0 0 0-16,40-5 0 0,20-21 0 16,2 0-1712-16</inkml:trace>
  <inkml:trace contextRef="#ctx0" brushRef="#br0" timeOffset="160720.84">22555 15592 1267 0,'0'0'0'0,"0"0"0"16,0 0 0-16,0 0 21 0,0 0-21 0,0 0 22 16,5-7-22-16,-5 7 35 0,0 0-35 0,0 0 36 0,-5 9-36 15,5-9 61-15,0 0-61 0,-2 23 62 16,-3 18-62-16,5-41 36 0,0 0-36 0,-11 59 37 16,-5 14-37-16,16-73 28 0,0 0-28 0,-19 78 28 0,-4-8-28 15,23-70 21-15,0 0-21 0,-19 63 22 16,6-3-22-16,13-60 28 0,0 0-28 0,-9 56 29 15,4-6-29-15,5-50 30 0,0 0-30 16,-3 38 30-16,3-19-30 0,0-19 25 0,0 0-25 0,1 9 26 16,1-2-26-16,-2-7 25 0,0 0-25 0,0 0 26 15,-7-18-26-15,0 1-1362 0</inkml:trace>
  <inkml:trace contextRef="#ctx0" brushRef="#br0" timeOffset="161108.5">22174 15987 1625 0,'0'0'0'0,"9"-2"0"0,10-3 0 0,-19 5 43 16,0 0-43-16,37-5 44 0,18-2-44 0,-55 7 21 0,0 0-21 16,62-4 22-16,6 6-22 0,-68-2 1 0,0 0-1 15,73 0 1-15,-6-5-1 0,-67 5 4 0,0 0-4 16,67-7 4-16,5-2-4 0,-72 9 10 0,0 0-10 16,60-5 10-16,-23 3-10 0,-37 2 17 0,0 0-17 0,26 4 17 0,-10 1-17 0,-16-5 22 15,0 0-22-15,11 5 23 0,-11-5-23 0,0 0 24 0,0 0-24 16,-4 18 24-16,-24 8-24 0,28-26 17 15,0 0-17-15,-33 32 18 0,1 1-18 0,32-33 11 16,0 0-11-16,-23 26 11 0,9-7-11 0,14-19 8 31,0 0-8-31,-4 16 8 0,11-1-8 0,-7-15 5 0,0 0-5 16,23 13 5-16,21-3-5 0,-44-10 4 0,0 0-4 16,52 2 5-16,-3-16-5 0,-49 14 2 0,0 0-2 0,44-23 2 15,-14-3-2-15,-30 26 12 0,0 0-12 0,19-29 13 16,-8 0-13-16,-11 29 31 0,0 0-31 0,2-30 32 15,-7 6-32-15,5 24 36 0,0 0-36 0,-11-23 36 16,-12 6-36-16,23 17 37 0,0 0-37 0,-26-10 37 16,-6 10-37-16,32 0 38 0,0 0-38 0,-27 3 39 15,11 4-39-15,16-7 16 0,0 0-16 0,0 0 16 0,11 9-16 16,0-1-1704-16</inkml:trace>
  <inkml:trace contextRef="#ctx0" brushRef="#br0" timeOffset="161538.14">24377 15508 1132 0,'0'0'0'0,"0"0"0"0,-18 5 0 15,18-5-3-15,0 0 3 0,-23 7-3 0,-14 5 3 16,37-12-13-16,0 0 13 0,-53 12-13 0,-17 9 13 16,70-21 1-16,0 0-1 0,-80 27 1 0,5 10-1 15,75-37 18-15,0 0-18 0,-62 45 19 0,20 12-19 16,42-57 45-16,0 0-45 0,-29 55 46 0,15-6-46 16,14-49 60-16,0 0-60 0,2 41 60 0,16-5-60 15,-18-36 49-15,0 0-49 0,40 30 49 0,25-8-49 16,-65-22 38-16,0 0-38 0,82 19 39 0,13-5-39 0,0 2-1084 15</inkml:trace>
  <inkml:trace contextRef="#ctx0" brushRef="#br0" timeOffset="162621.41">24666 15786 1188 0,'0'0'0'15,"2"-12"0"-15,3-12 0 0,-5 24 14 0,0 0-14 16,4-31 14-16,-9 13-14 0,5 18 26 0,0 0-26 16,-23-7 26-16,-25 11-26 0,48-4 20 0,0 0-20 0,-56 17 20 15,-6 18-20-15,62-35 31 0,0 0-31 0,-55 41 32 16,11 6-32-16,44-47 28 0,0 0-28 0,-32 40 28 15,16-12-28-15,16-28 42 0,0 0-42 0,-3 19 43 16,8-4-43-16,-5-15 43 0,0 0-43 0,23 16 44 16,23 5-44-16,-46-21 42 0,0 0-42 0,56 13 42 15,4-9-42-15,-60-4 38 0,0 0-38 16,60-7 39-16,-9-3-39 0,-51 10 42 0,0 0-42 16,41-14 42-16,-11-4-42 0,-30 18 38 0,0 0-38 15,23-20 38-15,-9-3-38 0,-14 23 32 0,0 0-32 16,12-19 33-16,-8 9-33 0,-4 10 26 0,0 0-26 15,0 0 27-15,-14 8-27 0,14-8 23 0,0 0-23 16,-7 14 23-16,1 2-23 0,6-16 18 0,0 0-18 16,-1 15 18-16,2-3-18 0,-1-12 11 0,0 0-11 15,8 14 11-15,13 7-11 0,-21-21 6 0,0 0-6 0,35 17 6 16,18-10-6-16,-53-7 2 0,0 0-2 0,65-1 3 16,7-13-3-16,-72 14 0 0,0 0 0 0,71-25 1 0,-11-6-1 15,-60 31 0-15,0 0 0 0,46-46 0 0,-14-24 0 16,-32 70 0-16,0 0 0 0,24-72 0 0,-3 2 0 0,-21 70 2 15,0 0-2-15,18-58 3 0,-7 4-3 0,-11 54 7 16,0 0-7-16,5-45 7 0,-7 14-7 0,2 31 9 16,0 0-9-16,-5-19 9 0,-7 17-9 0,12 2 8 15,0 0-8-15,-22 12 9 0,-11 18-9 0,33-30 8 16,0 0-8-16,-39 38 9 0,-7 8-9 16,46-46 5-16,0 0-5 0,-42 58 6 0,5 12-6 0,37-70 2 15,0 0-2-15,-27 66 3 0,17-3-3 0,10-63 2 16,0 0-2-16,0 50 2 0,9-17-2 0,-9-33 2 15,0 0-2-15,26 24 2 0,20-5-2 0,-46-19 2 16,0 0-2-16,55 12 2 0,-2-12-2 0,-53 0 3 16,0 0-3-16,52-12 4 0,-4-9-4 0,-48 21 0 15,0 0 0-15,46-35 1 0,-2-15-1 0,-44 50 0 16,0 0 0-16,41-59 0 0,-4-5 0 0,-37 64-1 16,0 0 1-16,33-67 0 0,-3 6 0 0,-30 61-2 0,0 0 2 15,21-53-1-15,-5 4 1 0,-16 49-1 16,0 0 1-16,13-40-1 0,-8 9 1 0,-5 31-1 0,0 0 1 15,-4-17 0-15,-8 19 0 0,12-2 0 0,0 0 0 0,-25 17 0 16,-10 16 0-16,35-33 0 0,0 0 0 0,-41 41 0 16,-3 13 0-16,44-54 0 0,0 0 0 0,-37 64 0 0,9 11 0 15,28-75 0-15,0 0 0 0,-19 69 0 16,10-10 0-16,9-59 0 0,0 0 0 0,0 46 0 16,7-15 0-16,-7-31 0 0,0 0 0 0,19 25 0 15,18-3 0-15,-37-22 0 0,0 0 0 0,46 14 0 0,5-10 0 16,-51-4-1-16,0 0 1 0,50-6 0 0,-6-6 0 15,-44 12-4-15,0 0 4 0,39-21-3 0,-9-8 3 16,-30 29-8-16,0 0 8 0,23-38-8 0,-2-10 8 16,-21 48-10-16,0 0 10 0,19-49-9 0,1 2 9 15,-20 47-7-15,0 0 7 0,17-36-7 0,-6 17 7 16,-11 19-6-16,0 0 6 0,5-7-6 0,-5 7 6 16,0 0-6-16,0 0 6 0,4 7-5 0,-1 17 5 15,-3-24-4-15,0 0 4 0,5 33-3 0,1 5 3 0,-6-38-4 16,0 0 4-16,14 36-4 0,3-8 4 0,-17-28-4 15,0 0 4-15,32 23-3 0,18-3 3 0,-50-20-3 16,0 0 3-16,54 14-3 0,-1-12 3 0,-53-2-3 0,0 0 3 16,44-7-2-16,-10-5 2 0,-34 12-2 0,0 0 2 15,30-19-1-15,-7-5 1 0,-23 24-2 0,0 0 2 16,14-30-1-16,-9-4 1 0,-5 34-1 0,0 0 1 0,-2-31-1 16,-6 3 1-16,8 28-1 0,0 0 1 0,-18-21-1 15,-9 9 1-15,27 12-1 0,0 0 1 0,-37 0-1 16,-14 14 1-16,51-14-1 0,0 0 1 0,-56 27 0 15,-6 13 0-15,62-40-2 0,0 0 2 0,-53 47-2 16,16 0 2-16,37-47-3 0,0 0 3 0,-25 36-2 0,17-17 2 16,8-19-6-16,0 0 6 0,10 19-5 0,24 12 5 15,-34-31-11-15,0 0 11 0,53 33-11 0,24-2 11 16,-77-31-18-16,0 0 18 0,83 26-17 0,-3-10 17 16,1-1-1483-16</inkml:trace>
  <inkml:trace contextRef="#ctx0" brushRef="#br0" timeOffset="163029.5">26545 16027 1222 0,'0'0'0'0,"0"0"0"0,14-19 0 0,-14 19 0 0,0 0 0 16,12-23 0-16,-1-11 0 0,-11 34-4 0,0 0 4 16,2-39-4-16,-9 3 4 0,7 36 8 0,0 0-8 15,-16-29 9-15,-11 1-9 0,27 28 24 0,0 0-24 0,-37-17 25 16,-12 10-25-16,49 7 39 0,0 0-39 16,-55 7 39-16,-5 15-39 0,60-22 42 0,0 0-42 0,-53 30 43 15,13 3-43-15,40-33 39 0,0 0-39 0,-29 29 39 16,17-7-39-16,12-22 38 0,0 0-38 0,-2 19 39 15,9 1-39-15,-7-20 33 0,0 0-33 16,27 19 33-16,24 1-33 0,-51-20 29 0,0 0-29 16,60 14 30-16,7-14-30 0,-67 0 22 0,0 0-22 15,63-12 23-15,-6-9-23 0,-57 21 13 0,0 0-13 0,44-36 14 16,-9-21-14-16,-35 57 4 0,0 0-4 0,34-75 5 16,-4-9-5-16,-30 84 1 0,0 0-1 0,28-87 1 15,-3 4-1-15,-25 83 0 0,0 0 0 0,21-83 0 16,-2-9 0-16,-19 92 0 0,0 0 0 0,16-76 0 15,-7 28 0-15,-9 48 0 0,0 0 0 0,3-28 1 16,-1 12-1-16,-2 16 4 0,0 0-4 0,-2 9 5 16,-5 26-5-16,7-35 11 0,0 0-11 0,-8 55 11 0,-1 18-11 15,9-73 20-15,0 0-20 0,-6 74 20 0,3-8-20 16,3-66 28-16,0 0-28 0,2 67 29 0,5 8-29 16,-7-75 31-16,0 0-31 0,7 71 31 0,-5-5-31 15,-2-66 27-15,0 0-27 0,0 48 27 0,0-22-27 16,0 2-1479-16</inkml:trace>
  <inkml:trace contextRef="#ctx0" brushRef="#br0" timeOffset="163749.87">27755 15544 1423 0,'0'0'0'0,"0"0"0"0,0 0 0 15,0 0 44-15,0 0-44 0,2 21 44 0,-2-21-44 16,0 0 72-16,0 0-72 0,3 12 72 0,-5-2-72 15,2-10 57-15,0 0-57 0,-3 17 58 0,-1 4-58 0,4-21 28 16,0 0-28-16,-3 23 28 0,-3-4-28 0,6-19 19 16,0 0-19-16,-7 15 19 0,2-4-19 0,5-11 11 15,0 0-11-15,-3 8 12 0,3-8-12 0,0 0 8 16,0 0-8-16,10-3 8 0,8-13-8 0,-1 1-1368 16</inkml:trace>
  <inkml:trace contextRef="#ctx0" brushRef="#br0" timeOffset="164112.87">28150 15191 1491 0,'0'0'0'0,"0"0"0"16,2 7 0-16,-2-7 17 0,0 0-17 0,3 7 18 15,-3-7-18-15,0 0 34 0,0 0-34 0,4 20 34 16,3 13-34-16,-7-33 22 16,0 0-22-16,10 37 22 0,3 2-22 0,-13-39 5 15,0 0-5-15,17 37 6 0,3-6-6 0,-20-31 1 16,0 0-1-16,19 26 1 0,1-4-1 0,-20-22-8 0,0 0 8 0,15 16-7 15,-4-6 7-15,-11-10-59 0,0 0 59 16,9 4-59-16,0-1 59 0,-9-3-61 0,0 0 61 16,10-3-60-16,3-2 60 0,-13 5-21 0,0 0 21 0,8-9-20 15,-8-1 20-15,0 10-6 0,0 0 6 0,-3-7-6 16,-4 7 6-16,7 0-1 0,0 0 1 0,-11 5 0 16,-5 5 0-16,16-10 0 0,0 0 0 0,-21 14 0 15,-2 3 0-15,23-17 0 0,0 0 0 0,-17 18 1 16,4 3-1-16,13-21 1 0,0 0-1 0,-7 25 1 0,4 8-1 15,3-33 3-15,0 0-3 0,-2 38 3 0,0 2-3 0,2-40 3 16,0 0-3-16,-12 38 3 0,-16-7-3 0,28-31 4 16,0 0-4-16,-46 23 4 0,-18-11-4 0,64-12 6 15,0 0-6-15,-70 4 6 0,-1-4-6 0,71 0 7 16,0 0-7-16,-55-14 8 16,18-12-8-16,0-2-985 0</inkml:trace>
  <inkml:trace contextRef="#ctx0" brushRef="#br0" timeOffset="166751.75">29007 15932 1121 0,'0'0'0'0,"0"0"0"0,0 0 0 15,0 0 32-15,0 0-32 0,0 0 32 0,0 0-32 16,0 0 63-16,0 0-63 0,0 0 63 0,0 0-63 16,0 0 42-16,0 0-42 0,0 0 42 0,30 1-42 15,-30-1 26-15,0 0-26 0,23-10 26 0,9-11-26 0,-32 21 16 16,0 0-16-16,32-28 16 0,-6-3-16 15,-26 31 13-15,0 0-13 0,21-38 13 0,-5-5-13 0,-16 43 16 16,0 0-16-16,12-47 17 0,-1 0-17 0,-11 47 25 0,0 0-25 0,9-43 26 16,0 3-26-16,-9 40 29 0,0 0-29 0,7-36 30 15,-2 7-30-15,-5 29 28 16,0 0-28-16,2-23 29 0,-4 11-29 0,2 12 27 16,0 0-27-16,0 0 28 0,-5-7-28 0,5 7 23 15,0 0-23-15,0 0 24 0,0 0-24 0,0 0 18 16,0 0-18-16,-11 5 19 0,1 14-19 0,10-19 13 15,0 0-13-15,-13 26 14 0,-1 5-14 0,14-31 4 16,0 0-4-16,-12 33 4 0,3-3-4 0,9-30 0 0,0 0 0 0,-7 26 1 16,5-7-1-16,2-19 0 0,0 0 0 0,0 14 0 0,2-6 0 15,-2-8-2-15,0 0 2 0,0 0-1 0,14 5 1 16,-14-5-4-16,0 0 4 0,19-10-3 0,15-12 3 16,-2 1-1343-16</inkml:trace>
  <inkml:trace contextRef="#ctx0" brushRef="#br0" timeOffset="166887.76">29353 15129 1211 0,'0'0'0'0,"0"0"0"0,0 0 0 15,0 0 17-15,0 0-17 0,-2 13 17 0,-5 13-17 16,7-26 13-16,0 0-13 0,-5 38 14 0,3 13-14 16,2-51-1-16,0 0 1 0,0 52 0 0,2 1 0 15,0 1-894-15</inkml:trace>
  <inkml:trace contextRef="#ctx0" brushRef="#br0" timeOffset="167219.28">29346 15468 740 0,'0'0'0'15,"0"0"0"-15,0 0 0 0,0 0 13 0,0 0-13 0,0 8 13 16,0-8-13-16,0 0 36 16,0 0-36-16,7 14 36 0,2 4-36 0,-9-18 74 0,0 0-74 15,14 26 75-15,2 17-75 0,-16-43 73 0,0 0-73 16,14 48 74-16,-5 1-74 0,-9-49 61 0,0 0-61 16,8 41 62-16,-1-10-62 0,-7-31 56 0,0 0-56 15,4 21 56-15,0-5-56 0,-4-16 45 0,0 0-45 0,3 10 45 0,-3-10-45 16,0 0 39-16,0 0-39 0,12-3 39 0,6-25-39 15,-18 28 27-15,0 0-27 0,21-36 28 0,2-6-28 16,-23 42 16-16,0 0-16 0,28-41 17 0,2 2-17 16,-30 39 11-16,0 0-11 0,34-34 11 0,1 3-11 15,-35 31 7-15,0 0-7 0,30-25 7 16,-10 12-7-16,-20 13 7 0,0 0-7 0,12-9 8 0,-2 7-8 16,-10 2 7-16,0 0-7 15,6 9 8-15,-3 12-8 0,-3-21 6 0,0 0-6 0,-3 33 6 0,-6 13-6 0,9-46 5 16,0 0-5-16,-11 54 6 15,3 3-6-15,8-57 3 0,0 0-3 0,-4 52 4 0,8-16-4 16,-4-36 2-16,0 0-2 0,7 25 2 0,3-10-2 0,-10-15 0 16,0 0 0-16,28 2 0 15,25-18 0-15,2 2-1234 0</inkml:trace>
  <inkml:trace contextRef="#ctx0" brushRef="#br0" timeOffset="167584.74">30069 15508 1166 0,'0'0'0'0,"0"0"0"0,4 12 0 0,-4-12 7 15,0 0-7-15,3 14 7 0,1 11-7 16,-4-25 18-16,0 0-18 0,-2 49 18 0,-9 32-18 0,11-81 13 16,0 0-13-16,-16 89 13 0,-1 4-13 0,17-93 14 0,0 0-14 15,-13 88 14-15,5-13-14 0,8-75 17 0,0 0-17 16,-9 67 18-16,0-8-18 0,9-59 22 0,0 0-22 16,-7 43 23-16,2-20-23 0,5-23 26 0,0 0-26 15,0 0 27-15,-9-30-27 0,9 30 21 0,0 0-21 16,0-43 22-16,3-14-22 0,-3 57 16 0,0 0-16 15,7-66 16-15,6-7-16 0,-13 73 11 16,0 0-11-16,17-83 12 0,5-8-12 0,-22 91 8 16,0 0-8-16,29-89 9 0,7 15-9 0,-36 74 9 0,0 0-9 15,33-57 9-15,-6 22-9 0,-27 35 17 0,0 0-17 16,19-20 18-16,-8 14-18 0,-11 6 20 0,0 0-20 16,7 6 21-16,-2 6-21 0,-5-12 20 0,0 0-20 0,0 24 21 15,-7 17-21-15,7-41 22 0,0 0-22 0,-12 51 22 16,-6 6-22-16,18-57 14 0,0 0-14 0,-23 57 14 15,-5-12-14-15,28-45 10 0,0 0-10 0,-27 40 11 16,10-14-11-16,17-26 11 0,0 0-11 0,-6 12 11 16,14-11-11-16,-8-1 3 0,0 0-3 0,21-13 4 15,16-20-4-15,0 0-1272 0</inkml:trace>
  <inkml:trace contextRef="#ctx0" brushRef="#br0" timeOffset="168118.96">30551 15516 1278 0,'0'0'0'0,"0"0"0"0,3 16 0 15,-3-16 6-15,0 0-6 16,4 24 6-16,-3 9-6 0,-1-33 5 0,0 0-5 0,4 43 6 0,-1 9-6 0,-3-52 31 16,0 0-31-16,6 50 31 0,1-10-31 0,-7-40 34 15,0 0-34-15,7 33 35 0,-2-14-35 0,-5-19 31 16,0 0-31-16,5 10 32 0,2-3-32 0,-7-7 23 16,0 0-23-16,11-1 24 0,7-12-24 0,-18 13 14 0,0 0-14 15,19-22 15-15,-1-7-15 0,-18 29 10 0,0 0-10 16,17-32 10-16,1 3-10 31,-18 29 7-31,0 0-7 0,19-24 7 0,1 8-7 0,-20 16 5 0,0 0-5 0,16-9 6 0,-7 6-6 0,-9 3 4 0,0 0-4 16,10 12 5-16,11 19-5 0,-21-31 1 0,0 0-1 15,23 35 2-15,0-7-2 0,-23-28 1 16,0 0-1-16,25 27 2 0,7-6-2 0,-32-21 1 0,0 0-1 16,38 16 1-16,10-9-1 0,-48-7 1 0,0 0-1 15,48-11 1-15,-6-22-1 0,-42 33 1 0,0 0-1 16,33-46 1-16,-3-10-1 0,-30 56 1 0,0 0-1 0,25-59 1 15,-5 2-1-15,-20 57 1 0,0 0-1 16,12-66 1-16,-5-8-1 16,-7 74 1-16,0 0-1 0,5-80 1 0,-1 9-1 0,-4 71 2 15,0 0-2-15,-2-53 3 0,-3 18-3 0,5 35 7 0,0 0-7 0,-7-17 7 16,-2 15-7-16,9 2 11 0,0 0-11 0,-12 16 11 16,-6 20-11-16,18-36 15 0,0 0-15 0,-18 54 16 15,2 20-16-15,16-74 13 0,0 0-13 0,-14 80 13 16,4-8-13-16,10-72 7 0,0 0-7 0,-7 73 7 15,3-5-7 1,4-68 5-16,0 0-5 0,2 64 6 0,5-5-6 16,-7-59 5-16,0 0-5 0,7 48 5 0,-2-19-5 15,-5-29 5-15,0 0-5 0,7 18 6 0,6-13-6 16,-13-5 4-16,0 0-4 0,14-14 5 0,-2-22-5 16,0-1-1287-16</inkml:trace>
  <inkml:trace contextRef="#ctx0" brushRef="#br0" timeOffset="168245.17">30836 15532 1435 0,'0'0'0'0,"14"0"0"16,22 3 0-16,-36-3 4 0,0 0-4 0,53 4 4 15,21-3-4-15,-74-1 7 0,0 0-7 0,81 4 7 16,9-4-7-16,-90 0 0 0,0 0 0 0,86-10 0 16,-5-10 0-16,-1 3-1033 0</inkml:trace>
  <inkml:trace contextRef="#ctx0" brushRef="#br0" timeOffset="168995.58">31963 14992 1166 0,'0'0'0'16,"0"0"0"-16,0 7 0 0,0-7 61 0,0 0-61 15,0 15 62-15,0 13-62 0,0-28 58 0,0 0-58 16,-3 43 59-16,-9 13-59 0,12-56 31 0,0 0-31 15,-16 67 32-15,-2 18-32 0,18-85 10 0,0 0-10 0,-18 88 11 16,3-10-11-16,15-78 3 0,0 0-3 0,-16 66 4 16,3-11-4-16,13-55 3 15,0 0-3-15,-7 50 4 0,9-3-4 0,-2-47 3 0,0 0-3 16,5 38 4-16,1-10-4 0,-6-28 2 0,0 0-2 16,7 19 3-16,0-10-3 0,0 1-1077 0</inkml:trace>
  <inkml:trace contextRef="#ctx0" brushRef="#br0" timeOffset="169387.62">31653 15405 1356 0,'0'0'0'0,"14"0"0"0,21-3 0 16,-35 3 13-16,0 0-13 0,57-5 13 0,19-2-13 15,-76 7 22-15,0 0-22 0,79-9 23 0,-1 2-23 0,-78 7 18 16,0 0-18-16,79-8 19 0,6-6-19 0,-85 14 21 15,0 0-21-15,76-14 22 0,-24 4-22 0,-52 10 11 16,0 0-11-16,38-6 11 0,-16 6-11 0,-22 0 8 0,0 0-8 16,16 2 9-16,-7 2-9 0,-9-4 4 0,0 0-4 15,5 17 5-15,-3 24-5 0,-2-41 2 0,0 0-2 16,-2 49 3-16,-5-1-3 0,7-48 1 0,0 0-1 16,-5 45 1-16,5-1-1 0,0-44 1 0,0 0-1 0,4 32 1 15,1-11-1-15,-5-21 0 0,0 0 0 0,5 12 1 16,0-5-1-16,-5-7 1 0,0 0-1 0,16 2 1 15,16 0-1-15,-32-2 3 0,0 0-3 0,35-7 3 16,-3-17-3-16,-32 24 6 0,0 0-6 16,21-37 7-16,-10-4-7 0,-11 41 12 0,0 0-12 15,0-49 13-15,-11-8-13 0,11 57 21 0,0 0-21 16,-17-54 21-16,-8 15-21 0,25 39 21 0,0 0-21 0,-30-19 22 16,-5 29-22-16,35-10 18 0,0 0-18 0,-32 23 19 15,11 2-19-15,0 1-1240 0</inkml:trace>
  <inkml:trace contextRef="#ctx0" brushRef="#br0" timeOffset="170055.51">31260 16047 1390 0,'0'0'0'0,"0"0"0"16,0 0 0-16,0 0 4 0,0 0-4 0,0 0 4 0,0 0-4 16,0 0 14-16,0 0-14 0,0 0 15 15,0 0-15-15,0 0 34 0,0 0-34 0,10 28 34 0,-10 14-34 16,0-42 24-16,0 0-24 0,-3 55 25 0,-6 14-25 0,9-69 26 0,0 0-26 16,-9 71 26-16,4-12-26 0,5-59 24 15,0 0-24-15,0 52 24 0,9-7-24 16,-9-45 21-16,0 0-21 0,15 36 22 0,7-3-22 15,-22-33 17-15,0 0-17 0,31 24 18 0,10-6-18 16,-41-18 14-16,0 0-14 0,48 7 15 0,3-18-15 16,-51 11 12-16,0 0-12 0,44-22 13 0,-12-11-13 15,-32 33 13-15,0 0-13 0,26-38 13 0,-5-9-13 16,-21 47 13-16,0 0-13 0,18-54 14 0,-4-11-14 0,-14 65 14 0,0 0-14 16,11-68 14-16,-4 4-14 15,-7 64 11-15,0 0-11 0,5-57 11 16,0 16-11-16,-5 41 9 0,0 0-9 0,5-28 9 15,1 16-9-15,-6 12 3 0,0 0-3 0,0 0 4 0,0 0-4 16,0 0-1368-16</inkml:trace>
  <inkml:trace contextRef="#ctx0" brushRef="#br0" timeOffset="170581.99">31963 16188 1401 0,'0'0'0'0,"0"0"0"16,4 12 0-16,-4-12 0 0,0 0 0 0,2 17 1 0,-2 9-1 15,0-26 0-15,0 0 0 0,-4 36 0 0,-6 8 0 16,10-44 7-16,0 0-7 0,-18 43 7 16,-8-3-7-16,26-40 13 0,0 0-13 0,-30 34 14 0,-8-6-14 0,38-28 21 15,0 0-21-15,-37 17 21 16,4-6-21-16,33-11 25 0,0 0-25 0,-27 5 26 0,12-3-26 16,15-2 26-16,0 0-26 0,-11 0 26 0,11 0-26 15,0 0 25-15,0 0-25 0,0 0 25 0,0 0-25 16,0 0 22-16,0 0-22 0,19-6 23 0,15 10-23 0,-34-4 18 0,0 0-18 15,39 5 18-15,-2 4-18 0,-37-9 19 16,0 0-19-16,33 10 19 0,-4 2-19 0,-29-12 10 0,0 0-10 16,28 16 11-16,3 5-11 0,-31-21 8 0,0 0-8 15,30 20 8-15,-1-4-8 0,-29-16 6 16,0 0-6-16,37 7 6 0,17-12-6 0,-54 5 4 0,0 0-4 16,57-16 5-16,-2-8-5 0,-55 24 6 0,0 0-6 15,45-33 6-15,-9-9-6 0,-36 42 7 0,0 0-7 16,24-46 8-16,-8-8-8 0,-16 54 8 0,0 0-8 15,9-62 8-15,-5-16-8 0,-4 78 8 0,0 0-8 16,0-75 9-16,-4 15-9 0,4 60 8 0,0 0-8 16,-7-45 9-16,-4 15-9 0,11 30 8 0,0 0-8 0,-21-15 9 15,-10 17-9-15,31-2 11 0,0 0-11 0,-41 13 12 16,-8 15-12-16,49-28 11 0,0 0-11 0,-48 43 11 0,11 16-11 16,37-59 12-16,0 0-12 0,-27 63 13 0,13-8-13 15,14-55 3-15,0 0-3 0,-3 48 3 0,8-10-3 16,-5-38 0-16,0 0 0 0,23 32 0 0,21-1 0 15,-44-31-1-15,0 0 1 0,58 21 0 16,11-15 0-16,-69-6-14 0,0 0 14 0,65-6-13 0,-13-12 13 16,-3 1-1408-16</inkml:trace>
  <inkml:trace contextRef="#ctx0" brushRef="#br0" timeOffset="171019.45">32512 16311 1076 0,'0'0'0'0,"4"-14"0"0,6-24 0 0,-10 38 7 0,0 0-7 16,14-51 8-16,-1-6-8 0,-13 57 11 0,0 0-11 16,8-48 12-16,1 18-12 0,-9 30 39 0,0 0-39 15,9-17 40-15,-9 17-40 0,0 0 47 0,0 0-47 16,0 0 48-16,-12 33-48 0,12-33 39 0,0 0-39 15,-16 47 39-15,-2 22-39 0,18-69 29 0,0 0-29 0,-16 73 30 16,2-4-30-16,14-69 29 0,0 0-29 0,-10 62 30 16,3-8-30-16,7-54 24 15,0 0-24-15,-6 40 24 0,6-13-24 0,0-27 17 0,0 0-17 16,4 19 17-16,-1-7-17 0,-3-12 20 0,0 0-20 16,0 0 21-16,0 0-21 0,0 0 21 0,0 0-21 0,4-24 21 15,-2-5-21-15,-2 29 22 0,0 0-22 0,3-37 23 16,2-11-23-16,-5 48 18 0,0 0-18 0,7-57 19 15,1-7-19 1,-8 64 12-16,0 0-12 0,8-64 12 0,3 2-12 0,-11 62 10 0,0 0-10 0,18-58 10 16,5 12-10-16,-23 46 5 0,0 0-5 0,28-35 6 15,3 11-6-15,-31 24 4 0,0 0-4 0,34-16 4 16,-4 9-4-16,-30 7 3 0,0 0-3 0,39-5 3 16,8 0-3-16,-47 5 2 0,0 0-2 0,45-3 3 0,-16 4-3 15,-29-1 3-15,0 0-3 0,30 5 3 0,6 4-3 16,-36-9 4-16,0 0-4 0,37 5 5 0,3-3-5 15,-40-2 4-15,0 0-4 0,37 2 5 0,-7-1-5 16,0 1-1312-16</inkml:trace>
  <inkml:trace contextRef="#ctx0" brushRef="#br0" timeOffset="171128.81">32498 16283 1323 0,'0'0'0'0,"0"0"0"15,2 7 0-15,-2-7 15 0,0 0-15 0,7 7 15 16,7 0-15-16,-14-7 45 0,0 0-45 0,44 7 46 16,44 3-46-16,-88-10 41 0,0 0-41 0,101 7 41 15,-4-11-41-15,-97 4 38 0,0 0-38 0,91-20 38 16,3-20-38-16,-1 2-1142 0</inkml:trace>
  <inkml:trace contextRef="#ctx0" brushRef="#br0" timeOffset="178866.68">28466 15018 371 0,'0'0'0'16,"0"0"0"-16,0 0 0 0,0 0 25 0,0 0-25 0,0 0 26 15,0 0-26-15,0 0 97 0,0 0-97 0,0 0 98 16,0 0-98-16,0 0 98 0,0 0-98 0,1-18 99 16,-1 18-99-16,0 0 67 0,0 0-67 0,0 0 68 15,7-3-68-15,-7 3 44 0,0 0-44 0,0 0 44 16,0 0-44-16,0 0 34 0,0 0-34 0,0 0 35 15,4 9-35-15,-4-9 32 0,0 0-32 0,0 0 32 16,0 0-32-16,0 0 28 0,0 0-28 0,5 12 29 16,-3-5-29-16,-2-7 24 0,0 0-24 0,4 15 25 15,1 10-25-15,-5-25 21 0,0 0-21 0,7 34 22 16,0 8-22-16,-7-42 19 0,0 0-19 0,7 45 20 16,0 3-20-16,-7-48 20 0,0 0-20 0,7 45 21 0,2-7-21 15,-9-38 19-15,0 0-19 0,11 33 19 0,-1-2-19 16,-10-31 16-16,0 0-16 0,9 24 16 0,-4-8-16 15,-5-16 12-15,0 0-12 0,4 10 12 0,-4-10-12 16,0 0 12-16,0 0-12 0,3 9 13 0,-3-9-13 16,0 0 8-16,0 0-8 0,7 5 8 0,-7-5-8 15,0 0-1091 1</inkml:trace>
  <inkml:trace contextRef="#ctx0" brushRef="#br0" timeOffset="179054.31">28515 15447 1255 0,'0'0'0'0,"0"0"0"16,11 12 0-16,-11-12 8 15,0 0-8-15,7 7 8 0,0-4-8 0,-7-3 15 0,0 0-15 0,16 6 15 16,17 6-15-16,-33-12 21 0,0 0-21 0,32 10 21 16,-14-6-21-16,-18-4 9 0,0 0-9 0,12 1 9 15,0 5-9-15,-12-6 1 0,0 0-1 0,16 0 2 16,3 3-2-16,-1 0-963 0</inkml:trace>
  <inkml:trace contextRef="#ctx0" brushRef="#br0" timeOffset="179226.59">28831 15350 908 0,'0'0'0'0,"0"0"0"0,-13 9 0 16,13-9 6-16,0 0-6 0,-14 8 6 0,-5 4-6 15,19-12 12-15,0 0-12 0,-28 16 12 0,-13 3-12 16,41-19 9-16,0 0-9 0,-44 21 10 0,-5 0-10 15,49-21 7-15,0 0-7 0,-46 15 8 16,10-8-8-16,36-7 8 0,0 0-8 16,-19-5 8-16,17-12-8 0,1-1-686 0</inkml:trace>
  <inkml:trace contextRef="#ctx0" brushRef="#br0" timeOffset="179635.1">28543 15412 1087 0,'0'0'0'0,"0"0"0"0,0 0 0 0,0 0 5 15,0 0-5-15,-7 7 6 0,7-7-6 0,0 0 0 16,0 0 0-16,0 0 1 0,0 0-1 0,0 0-6 0,0 0 6 16,13-7-5-16,-1-10 5 0,0 0-756 0</inkml:trace>
  <inkml:trace contextRef="#ctx0" brushRef="#br0" timeOffset="180507.33">27580 14239 1300 0,'0'0'0'0,"0"0"0"16,0 0 0-16,0 0-5 0,0 0 5 0,0 0-4 15,-7-3 4-15,7 3-16 0,0 0 16 16,0 0-16-16,0 0 16 0,0 0 0 0,0 0 0 0,18 17 1 16,14 23-1-16,-32-40 9 0,0 0-9 15,29 62 9-15,-6 18-9 0,-23-80 24 0,0 0-24 0,16 76 24 16,-3-17-24-16,-13-59 31 0,0 0-31 0,8 45 31 16,1-18-31-16,-9-27 27 0,0 0-27 0,9 18 28 15,-4-5-28-15,-5-13 21 0,0 0-21 0,4 11 21 16,-2-4-21-16,-2-7 19 0,0 0-19 0,0 0 19 0,10-4-19 15,-10 4 15-15,0 0-15 0,13-15 16 16,4-13-16-16,-17 28 15 0,0 0-15 0,18-36 15 16,-2-8-15-16,-16 44 19 0,0 0-19 0,17-45 20 15,5-8-20-15,-22 53 23 0,0 0-23 0,23-47 23 16,-2 16-23-16,-21 31 29 0,0 0-29 0,14-17 30 0,-4 8-30 16,-10 9 21-16,0 0-21 0,11 0 21 0,1 9-21 15,-12-9 11-15,0 0-11 0,16 27 12 0,2 27-12 16,-18-54 7-16,0 0-7 0,14 59 7 0,-7-11-7 15,-7-48 3-15,0 0-3 0,4 38 3 0,-3-12-3 16,-1-26 1-16,0 0-1 0,0 16 2 0,0-8-2 16,0-8 1-16,0 0-1 0,0 0 1 0,0 0-1 15,0 0 1-15,0 0-1 0,4-10 1 0,-1-14-1 0,-3 24 2 16,0 0-2-16,9-33 2 0,5-5-2 16,-14 38 2-16,0 0-2 0,16-40 3 0,0-5-3 0,-16 45 4 15,0 0-4-15,18-38 5 0,1 16-5 0,-19 22 3 16,0 0-3-16,16-13 3 0,-5 8-3 0,-11 5 5 15,0 0-5-15,10 5 5 0,4 11-5 0,-14-16 3 16,0 0-3-16,16 29 4 0,-4 15-4 0,-12-44 1 16,0 0-1-16,13 41 1 0,-3-15-1 0,-10-26 0 0,0 0 0 15,18 23 0-15,14 3 0 0,-32-26-1 16,0 0 1-16,39 15-1 0,5-17 1 0,0 1-1336 0</inkml:trace>
  <inkml:trace contextRef="#ctx0" brushRef="#br0" timeOffset="180765.61">28529 14341 1267 0,'0'0'0'0,"0"0"0"16,-9-12 0-16,9 12 0 0,0 0 0 0,-10-7 0 16,-3 4 0-16,13 3-6 0,0 0 6 0,-15 7-6 0,-7 12 6 15,22-19 4-15,0 0-4 0,-21 32 4 0,0 15-4 0,21-47 9 0,0 0-9 16,-12 49 10-16,8-4-10 0,4-45 15 0,0 0-15 16,0 36 16-16,4-10-16 0,-4-26 17 0,0 0-17 15,5 16 18-15,0-8-18 0,-5-8 17 0,0 0-17 16,13 7 18-16,8 0-18 0,-21-7 13 0,0 0-13 15,26 0 13-15,2-10-13 0,-28 10 11 0,0 0-11 16,20-21 11-16,-18-15-11 0,-2 36 10 0,0 0-10 16,-9-45 10-16,-11-11-10 0,20 56 9 15,0 0-9-15,-23-53 10 0,-1 8-10 0,24 45 5 16,0 0-5-16,-20-33 6 0,4 12-6 0,16 21 0 0,0 0 0 16,-5-10 1-16,5 10-1 0,0 0-1 0,0 0 1 0,27-4 0 15,27 11 0-15,3 2-1051 0</inkml:trace>
  <inkml:trace contextRef="#ctx0" brushRef="#br0" timeOffset="181031.87">28924 14298 998 0,'0'0'0'0,"0"0"0"0,-12-7 0 15,12 7 0-15,0 0 0 0,-14-3 0 0,-6-1 0 16,20 4 0-16,0 0 0 0,-21 0 0 16,2 4 0-16,19-4 2 0,0 0-2 0,-14 5 2 0,5 5-2 0,9-10 4 15,0 0-4-15,-4 12 4 0,4 0-4 0,0-12 6 16,0 0-6-16,6 21 7 0,6 15-7 0,-12-36 7 15,0 0-7-15,16 40 7 0,-2 0-7 0,-14-40 9 16,0 0-9-16,12 38 9 0,-1-5-9 16,-11-33 10-16,0 0-10 0,5 31 11 0,-3-3-11 15,-2-28 11-15,0 0-11 0,-9 21 12 0,-12-8-12 16,21-13 17-16,0 0-17 0,-26 7 17 0,-3-1-17 16,29-6 19-16,0 0-19 0,-30 1 20 0,2-4-20 0,28 3 26 15,0 0-26-15,-25-11 27 0,8-9-27 0,17 20 24 16,0 0-24-16,-9-33 24 0,9-12-24 0,0-2-895 15</inkml:trace>
  <inkml:trace contextRef="#ctx0" brushRef="#br0" timeOffset="181250.61">29071 14009 1099 0,'0'0'0'0,"0"0"0"16,-6 9 0-16,6-9 5 0,0 0-5 0,-7 24 6 15,-5 29-6-15,12-53 12 0,0 0-12 0,-11 59 13 0,4-7-13 16,7-52 32-16,0 0-32 0,-5 50 33 0,2-1-33 16,3-49 30-16,0 0-30 0,0 53 31 0,3 6-31 15,-3-59 28-15,0 0-28 0,4 52 29 0,-1-15-29 16,-3-37 25-16,0 0-25 0,4 22 26 0,-1-15-26 16,1 2-967-16</inkml:trace>
  <inkml:trace contextRef="#ctx0" brushRef="#br0" timeOffset="181407.18">28861 14313 1345 0,'0'0'0'0,"0"0"0"0,12-10 0 0,-12 10 7 15,0 0-7-15,23-9 8 0,21 3-8 0,-44 6 30 0,0 0-30 16,60-4 30-16,23-1-30 0,-83 5 41 0,0 0-41 16,81-7 41-16,-10-2-41 0,-71 9 1 0,0 0-1 15,65-12 2-15,4-3-2 0,0-1-1069 16</inkml:trace>
  <inkml:trace contextRef="#ctx0" brushRef="#br0" timeOffset="181611.79">29423 13775 1323 0,'0'0'0'0,"0"0"0"16,0 7 0-16,0-7 3 0,0 0-3 0,0 9 4 16,0-4-4-16,0-5 25 0,0 0-25 0,-1 19 26 15,-6 17-26-15,7-36 15 0,0 0-15 0,-7 56 16 16,0 22-16-16,7-78 10 0,0 0-10 0,-6 76 10 15,3-2-10-15,3-74 15 0,0 0-15 0,-2 68 15 0,0-6-15 16,2-62 22-16,0 0-22 0,2 57 22 16,3 2-22-16,-5-59 17 0,0 0-17 0,6 48 18 0,-3-15-18 15,-3-33 17-15,0 0-17 0,9 19 18 0,12-8-18 16,0-1-1122-16</inkml:trace>
  <inkml:trace contextRef="#ctx0" brushRef="#br0" timeOffset="181921.47">29584 14239 1244 0,'0'0'0'0,"0"0"0"16,0 0 0-16,0 0 2 0,0 0-2 0,2 5 3 15,-2-5-3-15,0 0 16 0,0 0-16 0,5 11 16 0,0-3-16 16,-5-8 18-16,0 0-18 0,11 14 19 0,7 3-19 16,-18-17 23-16,0 0-23 0,17 18 24 0,-6-11-24 15,-11-7 26-15,0 0-26 0,12 1 26 0,11-2-26 0,-23 1 17 16,0 0-17-16,26-9 17 0,3-10-17 0,-29 19 11 0,0 0-11 0,23-23 12 15,-7-6-12 1,-16 29 8-16,0 0-8 0,10-24 8 0,-5 7-8 16,-5 17 8-16,0 0-8 0,2-7 9 0,-2 7-9 15,0 0 10-15,0 0-10 0,-5 13 10 0,0 15-10 0,5-28 11 16,0 0-11-16,-7 49 11 0,-2 28-11 0,9-77 14 16,0 0-14-16,-7 92 15 0,5 5-15 15,2-97 13-15,0 0-13 0,2 102 14 0,6 4-14 16,-8-106 11-16,0 0-11 0,11 83 11 0,-6-38-11 15,1 0-1161-15</inkml:trace>
  <inkml:trace contextRef="#ctx0" brushRef="#br0" timeOffset="183668.91">28303 16608 595 0,'0'0'0'0,"0"0"0"15,0 0 0-15,0 0 29 0,0 0-29 0,-21-12 29 16,5 5-29-16,16 7 82 0,0 0-82 0,-21-2 83 16,-9 8-83-16,30-6 81 0,0 0-81 0,-33 13 81 15,-4 10-81-15,37-23 58 0,0 0-58 0,-41 33 59 16,0 8-59-16,41-41 30 0,0 0-30 0,-35 47 31 15,7 5-31-15,28-52 26 0,0 0-26 0,-19 52 27 16,12-5-27-16,7-47 24 0,0 0-24 0,5 46 25 0,11 5-25 16,-16-51 21-16,0 0-21 0,21 45 21 15,4-18-21-15,-25-27 19 0,0 0-19 0,37 18 20 0,21-8-20 16,-58-10 18-16,0 0-18 0,60-5 19 16,-7-19-19-16,-53 24 19 0,0 0-19 15,40-33 20-15,-12-5-20 0,-28 38 21 0,0 0-21 0,16-42 21 16,-12-6-21-16,-4 48 27 0,0 0-27 0,-5-54 27 15,-10-5-27-15,15 59 29 0,0 0-29 0,-19-54 29 16,-2 13-29-16,21 41 25 0,0 0-25 0,-25-36 26 0,-7 6-26 16,32 30 27-16,0 0-27 0,-31-19 28 15,6 17-28-15,25 2 17 0,0 0-17 0,-21 9 17 0,1 8-17 16,20-17 11-16,0 0-11 0,-14 26 11 0,6 9-11 16,8-35 3-16,0 0-3 0,-4 29 3 0,8-10-3 15,-4-19 0-15,0 0 0 0,17 18 0 0,22 9 0 16,-39-27-3-16,0 0 3 0,41 25-3 0,-6-13 3 15,-35-12-15-15,0 0 15 0,33 3-15 0,4-3 15 16,-37 0-29-16,0 0 29 0,36-3-29 0,-8-1 29 0,-28 4-28 0,0 0 28 16,25-7-28-16,-3-7 28 0,-22 14-14 0,0 0 14 0,22-17-14 15,-5-4 14-15,-17 21-6 0,0 0 6 0,16-24-6 16,-5-2 6-16,-11 26-1 0,0 0 1 0,9-29 0 16,1 1 0-16,-10 28 1 0,0 0-1 0,11-29 1 15,-2-1-1-15,-9 30 5 0,0 0-5 0,8-26 5 16,3 9-5-16,-11 17 8 0,0 0-8 0,11-10 9 0,-1 6-9 15,-10 4 9-15,0 0-9 0,14 2 10 0,9 3-10 16,-23-5 6-16,0 0-6 0,28 16 7 0,2 11-7 16,-30-27 3-16,0 0-3 15,25 40 4-15,-13 16-4 0,-12-56 0 0,0 0 0 0,2 55 1 16,-12-5-1-16,10-50 0 0,0 0 0 0,-18 45 1 16,-3-5-1-16,21-40 0 0,0 0 0 0,-20 34 0 0,10-6 0 15,10-28-1-15,0 0 1 0,-4 23 0 0,4-11 0 16,0-12-4-16,0 0 4 0,18 10-3 15,22 1 3-15,-1-1-1148 0</inkml:trace>
  <inkml:trace contextRef="#ctx0" brushRef="#br0" timeOffset="184257.53">29318 17058 1155 0,'0'0'0'15,"0"0"0"-15,3-7 0 0,-3 7 2 0,0 0-2 0,0 0 3 16,0-12-3-16,0 12 3 0,0 0-3 0,-2-7 3 15,4 0-3-15,-2 7 32 0,0 0-32 0,0 0 33 0,0 0-33 16,0 0 34-16,0 0-34 0,-14-5 35 0,-7 5-35 16,21 0 32-16,0 0-32 0,-32 9 33 15,-8 17-33-15,40-26 29 0,0 0-29 0,-48 34 29 16,-1 8-29-16,49-42 19 0,0 0-19 0,-41 41 20 0,14-4-20 16,27-37 12-16,0 0-12 0,-15 26 12 0,13-11-12 15,2-15 6-15,0 0-6 0,7 12 6 16,9 0-6-16,-16-12 3 0,0 0-3 0,32 9 3 15,17-4-3-15,-49-5 1 0,0 0-1 0,53-1 2 0,-4-12-2 16,-49 13 1-16,0 0-1 0,44-27 2 0,-8-20-2 16,-36 47 0-16,0 0 0 0,28-66 0 0,-7-13 0 0,-21 79-5 0,0 0 5 15,18-83-4-15,-4 1 4 16,-14 82-7-16,0 0 7 0,9-88-7 0,-8-7 7 16,-1 95-7-16,0 0 7 0,0-88-7 0,-3 24 7 15,3 64-2-15,0 0 2 0,-5-45-1 0,1 19 1 16,4 26 1-16,0 0-1 0,-4-9 1 0,4 9-1 15,0 0 8-15,0 0-8 0,-14 28 8 0,0 27-8 0,14-55 17 16,0 0-17-16,-12 71 17 0,5 10-17 16,7-81 17-16,0 0-17 0,-4 80 17 0,3-9-17 0,1-71 13 15,0 0-13-15,1 67 14 0,8-3-14 0,-9-64 10 0,0 0-10 0,14 56 10 0,9-18-10 16,-23-38 6-16,0 0-6 0,27 22 6 0,3-13-6 16,0 0-1152-1</inkml:trace>
  <inkml:trace contextRef="#ctx0" brushRef="#br0" timeOffset="184554.95">29640 16913 1222 0,'0'0'0'0,"0"0"0"15,4 7 0-15,-4-7 17 0,0 0-17 0,3 10 18 0,1 7-18 16,-4-17 38-16,0 0-38 0,0 28 39 0,-4 19-39 16,4-47 53-16,0 0-53 0,-3 47 53 15,3-13-53-15,0-34 33 0,0 0-33 0,3 26 34 16,1-9-34-16,-4-17 23 0,0 0-23 0,4 12 24 15,1-5-24-15,-5-7 18 0,0 0-18 0,12-1 19 16,9-6-19-16,-21 7 13 0,0 0-13 0,23-16 14 0,-3-10-14 0,-20 26 5 16,0 0-5-16,17-33 6 0,-1-6-6 15,-16 39 4-15,0 0-4 0,20-39 4 0,-3 12-4 0,-17 27 3 0,0 0-3 0,14-16 3 0,-5 9-3 16,-9 7 3-16,0 0-3 0,0 0 3 0,0 18-3 16,0-18 3-16,0 0-3 0,-5 26 3 0,-2 15-3 15,7-41 2-15,0 0-2 0,-4 42 3 16,6-6-3-16,-2-36 0 0,0 0 0 0,5 28 1 0,2-11-1 15,0 0-1186-15</inkml:trace>
  <inkml:trace contextRef="#ctx0" brushRef="#br0" timeOffset="185072.37">29951 16968 1199 0,'0'0'0'0,"0"0"0"0,0-10 0 0,0 10 0 0,0 0 0 15,0 0 0-15,0 0 0 0,0 0 21 0,0 0-21 16,0 0 21-16,7 12-21 0,-7-12 40 0,0 0-40 15,9 24 40-15,5 26-40 0,-14-50 35 0,0 0-35 16,14 54 35-16,-5-9-35 0,-9-45 38 16,0 0-38-16,5 36 38 0,0-8-38 0,-5-28 30 0,0 0-30 0,4 21 31 15,-4-6-31-15,0-15 23 0,0 0-23 0,2 7 23 16,-2-7-23-16,0 0 20 0,0 0-20 0,7-5 20 16,0-4-20-16,-7 9 16 0,0 0-16 0,10-19 17 15,4-8-17-15,-14 27 12 0,0 0-12 0,18-33 12 16,1 3-12-16,-19 30 6 0,0 0-6 31,22-27 6-31,1 1-6 0,-23 26 6 0,0 0-6 0,17-18 6 0,-8 11-6 0,-9 7 14 0,0 0-14 0,9 4 15 16,3 6-15-16,-12-10 18 0,0 0-18 0,13 30 19 15,-3 23-19-15,-10-53 19 0,0 0-19 0,5 56 20 16,-5-16-20-16,0-40 13 0,0 0-13 0,-1 31 14 16,-5-7-14-16,6-24 7 0,0 0-7 0,-7 17 7 15,0-5-7 1,7-12 1-16,0 0-1 0,0 0 2 0,-5-7-2 0,5 7 0 0,0 0 0 0,0-17 0 0,0-7 0 15,0 24-6-15,0 0 6 0,3-33-5 0,6-5 5 32,-9 38-13-32,0 0 13 0,13-43-13 0,3 1 13 15,-16 42-11-15,0 0 11 0,19-40-11 0,4 2 11 16,-23 38-8-16,0 0 8 0,23-29-7 0,1 13 7 16,-24 16-4-16,0 0 4 0,20-5-3 0,-8 5 3 15,-12 0-1-15,0 0 1 0,14 19 0 0,9 28 0 16,-23-47 0-16,0 0 0 0,21 54 0 0,-12-4 0 0,-9-50 0 15,0 0 0-15,6 43 0 0,-5-12 0 0,-1-31 0 16,0 0 0-16,2 24 1 0,2-10-1 0,-1 0-1263 16</inkml:trace>
  <inkml:trace contextRef="#ctx0" brushRef="#br0" timeOffset="185604.53">30598 17001 1099 0,'0'0'0'0,"0"0"0"0,7-7 0 16,-7 7 25-16,0 0-25 0,0 0 26 0,9-12-26 15,-9 12 55-15,0 0-55 0,4-7 56 0,1 2-56 16,-5 5 63-16,0 0-63 0,7-4 63 0,0 6-63 16,-7-2 55-16,0 0-55 0,0 0 56 0,9 7-56 15,-9-7 50-15,0 0-50 0,7 17 50 0,5 20-50 0,-12-37 43 16,0 0-43-16,11 46 43 0,-8 12-43 0,-3-58 32 15,0 0-32-15,-3 55 33 0,-6-8-33 0,9-47 26 16,0 0-26-16,-9 39 27 16,2-9-27-16,7-30 20 0,0 0-20 0,-5 21 20 0,1-9-20 0,4-12 12 15,0 0-12-15,0 0 12 0,-5-9-12 0,5 9 5 16,0 0-5-16,0-19 5 0,5-12-5 16,-5 31 2-16,0 0-2 0,7-38 2 0,0-2-2 0,-7 40 0 15,0 0 0-15,9-45 0 0,4-2 0 0,-13 47 0 16,0 0 0-16,17-39 0 0,6 11 0 0,-23 28 0 15,0 0 0-15,23-17 0 0,-5 10 0 0,-18 7 0 16,0 0 0-16,19 7 0 0,8 15 0 0,-27-22 0 16,0 0 0-16,26 38 1 0,4 17-1 0,-30-55 1 15,0 0-1-15,25 54 1 0,-15-16-1 0,-10-38 2 0,0 0-2 16,6 31 3-16,-5-6-3 0,-1-25 4 0,0 0-4 16,0 19 5-16,0-7-5 0,0-12 8 0,0 0-8 0,0 0 8 15,7 7-8-15,-7-7 10 0,0 0-10 0,7-4 11 16,2-3-11-16,-9 7 11 0,0 0-11 0,11-10 11 15,1-7-11-15,-12 17 12 0,0 0-12 0,14-18 12 16,0 3-12-16,-14 15 11 0,0 0-11 0,13-11 12 16,-4 8-12-16,-9 3 10 0,0 0-10 0,8 2 11 15,1 1-11-15,-9-3 3 0,0 0-3 0,6 9 3 0,-6 6-3 16,0 1-1463-16</inkml:trace>
  <inkml:trace contextRef="#ctx0" brushRef="#br0" timeOffset="186230.51">30928 17229 919 0,'0'0'0'0,"0"0"0"0,0 0 0 0,0 0 1 16,0 0-1-16,0 0 1 0,0 0-1 0,0 0 20 0,0 0-20 16,4-6 20-16,3 0-20 0,-7 6 33 0,0 0-33 15,7-5 34-15,1-4-34 0,-8 9 39 16,0 0-39-16,13-10 39 0,3-4-39 0,-16 14 54 0,0 0-54 16,16-15 55-16,-1-3-55 0,-15 18 85 0,0 0-85 15,15-13 85-15,-5 7-85 0,-10 6 102 0,0 0-102 16,9 0 102-16,0 4-102 0,-9-4 90 0,0 0-90 0,9 7 90 15,-2 5-90-15,-7-12 68 0,0 0-68 0,5 22 68 16,-2 15-68-16,-3-37 48 0,0 0-48 0,4 34 48 16,0-8-48-16,-4-26 31 15,0 0-31-15,5 21 32 0,0-2-32 0,-5-19 16 16,0 0-16-16,5 12 16 0,1-5-16 0,-1 0-1512 0</inkml:trace>
  <inkml:trace contextRef="#ctx0" brushRef="#br0" timeOffset="186670.57">31196 17086 1401 0,'0'0'0'0,"0"0"0"0,12 8 0 16,-12-8 25-16,0 0-25 0,11 6 25 0,-2-1-25 15,-9-5 34-15,0 0-34 0,7 5 34 0,-7-5-34 0,0 0 31 16,0 0-31-16,9 24 31 0,1 20-31 0,-10-44 12 15,0 0-12-15,7 45 13 0,-8-9-13 0,1-36 10 16,0 0-10-16,-6 28 11 0,6-8-11 0,0-20 8 0,0 0-8 16,6 16 8-16,-1-6-8 0,-5-10 6 15,0 0-6-15,9 5 7 0,3-3-7 0,-12-2 5 16,0 0-5-16,23-7 6 0,12-10-6 0,-35 17 0 16,0 0 0-16,32-23 1 0,-9-4-1 0,-23 27-1 15,0 0 1-15,18-33 0 0,-4 0 0 0,-14 33-7 16,0 0 7-16,12-33-7 0,-3 9 7 0,-9 24-9 15,0 0 9-15,5-16-8 0,-5 16 8 0,0 0-3 16,0 0 3-16,0 0-2 0,-5 9 2 0,5-9-1 16,0 0 1-16,-5 28 0 0,-4 18 0 0,9-46 0 0,0 0 0 15,-9 54 1-15,0 3-1 0,9-57 2 0,0 0-2 16,-7 68 2-16,0 13-2 0,7-81 6 16,0 0-6-16,-7 83 7 0,2-12-7 0,5-71 6 15,0 0-6-15,-6 61 7 0,1-16-7 0,5-45 7 0,0 0-7 0,-5 38 7 16,3-7-7-16,2-31 10 0,0 0-10 0,2 21 11 15,3-9-11-15,0 0-1212 0</inkml:trace>
  <inkml:trace contextRef="#ctx0" brushRef="#br0" timeOffset="187159.64">31831 17114 1177 0,'0'0'0'0,"0"0"0"16,0 0 0-16,0 0 12 0,0 0-12 0,5 6 12 16,-5-6-12-16,0 0 14 0,0 0-14 0,-14 0 15 15,-12 9-15-15,26-9 17 0,0 0-17 0,-28 16 18 16,1 6-18-16,27-22 13 0,0 0-13 0,-23 26 14 16,4 0-14-16,19-26 5 0,0 0-5 0,-14 26 6 15,10-7-6-15,4-19 8 0,0 0-8 0,2 19 8 16,5 4-8-16,-7-23 9 0,0 0-9 0,18 29 10 15,17 13-10-15,-35-42 9 0,0 0-9 0,37 41 9 16,-11-8-9-16,-26-33 9 0,0 0-9 0,22 31 10 16,-3 7-10-16,-19-38 12 0,0 0-12 0,9 38 13 15,-14-5-13-15,5-33 15 0,0 0-15 0,-20 28 16 0,-13-9-16 0,33-19 20 16,0 0-20-16,-41 12 20 0,-3-9-20 16,44-3 27-16,0 0-27 0,-39-3 27 0,13-7-27 0,26 10 25 15,0 0-25-15,-18-18 25 0,4-6-25 0,14 24 12 16,0 0-12-16,-2-33 12 0,11-10-12 15,2 0-1140-15</inkml:trace>
  <inkml:trace contextRef="#ctx0" brushRef="#br0" timeOffset="187381.87">31831 17114 1345 0,'0'0'0'0,"0"0"0"0,9 12 0 0,-9-12 16 0,0 0-16 15,9 19 16-15,-2 14-16 0,-7-33 58 0,0 0-58 0,5 39 58 0,-3 12-58 16,-2-51 55-16,0 0-55 0,-2 58 55 15,-1 8-55-15,3-66 33 0,0 0-33 0,-6 71 34 16,-3 9-34-16,9-80 23 0,0 0-23 0,-8 69 24 16,2-24-24-16,6-45 20 0,0 0-20 15,-5 31 20-15,0-14-20 0,5-17 8 0,0 0-8 0,0 0 8 16,0 0-8-16,0 0 1 0,0 0-1 0,10-31 2 0,-6-19-2 16,-1 0-1272-16</inkml:trace>
  <inkml:trace contextRef="#ctx0" brushRef="#br0" timeOffset="187592.48">31893 17058 1311 0,'0'0'0'0,"7"2"0"16,12 3 0-16,-19-5 2 16,0 0-2-16,22 7 3 0,-8 0-3 0,-14-7 0 0,0 0 0 0,21 21 0 15,14 22 0 1,-35-43 21-16,0 0-21 0,32 48 21 0,-15-11-21 16,-17-37 31-16,0 0-31 0,8 34 32 0,-7 1-32 0,-1-35 35 15,0 0-35-15,-7 31 36 0,-10-5-36 16,17-26 32-16,0 0-32 0,-25 19 33 0,-7-7-33 0,32-12 26 15,0 0-26-15,-32 5 27 0,1-8-27 16,31 3 20-16,0 0-20 0,-30-9 20 0,8-5-20 0,22 14 7 0,0 0-7 0,-7-24 8 0,18-16-8 31,-2 1-1189-31</inkml:trace>
  <inkml:trace contextRef="#ctx0" brushRef="#br0" timeOffset="187922.71">32366 17086 1278 0,'0'0'0'0,"0"0"0"0,-9 2 0 0,9-2 1 0,0 0-1 16,-16 12 2-16,-11 10-2 0,27-22 12 0,0 0-12 0,-35 30 12 15,-9 2-12-15,44-32 28 0,0 0-28 0,-42 33 29 16,8-5-29-16,34-28 24 0,0 0-24 0,-23 28 25 16,9-6-25-16,14-22 24 0,0 0-24 0,-5 18 25 15,5-8-25-15,0-10 30 0,0 0-30 0,0 0 30 0,14 5-30 16,-14-5 28-16,0 0-28 0,19-3 29 0,15-6-29 15,-34 9 27-15,0 0-27 0,39-14 28 16,1-3-28-16,-40 17 21 0,0 0-21 16,39-21 22-16,-11-1-22 0,-28 22 17 0,0 0-17 15,21-19 17-15,-10 8-17 0,-11 11 14 0,0 0-14 0,5-7 14 16,-5 7-14-16,0 0 10 0,0 0-10 16,0 11 11-16,-3 4-11 0,3-15 9 0,0 0-9 0,-5 21 10 15,-4 3-10-15,9-24 7 0,0 0-7 0,-7 21 8 16,7-5-8-16,0-16 3 0,0 0-3 0,3 10 3 15,1-3-3-15,-1 0-1289 0</inkml:trace>
  <inkml:trace contextRef="#ctx0" brushRef="#br0" timeOffset="188145.45">32632 17048 1373 0,'-18'8'0'0,"18"-8"50"0,0 0-50 15,-56 37 50-15,-4 15-50 0,60-52 21 0,0 0-21 16,-49 52 21-16,13-11-21 0,36-41 9 0,0 0-9 16,-21 36 10-16,9-3-10 0,12-33 5 0,0 0-5 15,-4 25 6-15,8-12-6 0,-4-13 2 0,0 0-2 0,23 14 2 16,24 7-2-16,3 0-1102 0</inkml:trace>
  <inkml:trace contextRef="#ctx0" brushRef="#br0" timeOffset="188522.21">32872 17004 1335 0,'-2'11'0'0,"2"-11"35"0,0 0-35 0,-9 52 35 16,4 5-35-16,5-57 15 16,0 0-15-16,-2 48 15 0,6-15-15 0,-4-33 19 15,0 0-19-15,5 21 20 0,-1-7-20 16,-4-14 23-16,0 0-23 0,3 8 23 0,-3-8-23 15,0 0 24-15,0 0-24 0,14 4 24 0,0-4-24 0,-14 0 23 16,0 0-23-16,20-7 24 0,4-10-24 16,-24 17 23-16,0 0-23 0,22-28 24 0,-10-12-24 0,-12 40 21 0,0 0-21 0,7-46 21 0,-5-5-21 15,-2 51 17-15,0 0-17 0,-2-48 17 0,-7 12-17 16,9 36 16-16,0 0-16 0,-16-28 17 0,-3 7-17 16,19 21 12-16,0 0-12 0,-25-12 13 0,-12 8-13 31,37 4 9-31,0 0-9 0,-44 9 10 0,-7 12-10 0,51-21 8 0,0 0-8 0,-51 35 9 0,3 20-9 15,48-55 2-15,0 0-2 0,-35 64 3 0,15 2-3 16,20-66 1-16,0 0-1 0,-7 55 1 0,9-13-1 16,-2-42 0-16,0 0 0 0,21 34 0 0,20 3 0 15,-41-37 0-15,0 0 0 0,55 31 0 0,6-9 0 16,-61-22-1-16,0 0 1 0,64 12 0 0,-1-10 0 0,-63-2-1 16,0 0 1-16,62-7-1 0,2-8 1 0,-64 15-10 15,0 0 10-15,56-23-10 0,-12-5 10 0,0 1-1302 16</inkml:trace>
  <inkml:trace contextRef="#ctx0" brushRef="#br0" timeOffset="189258.23">32681 16885 617 0,'0'0'0'15,"0"0"40"-15,0 0-40 0,0 0 40 0,-40 36-40 0,40-36 43 16,0 0-43-16,-37 38 43 0,-9 18-43 0,46-56 18 16,0 0-18-16,-48 69 19 0,8 9-19 0,40-78 22 0,0 0-22 15,-29 74 23-15,14-6-23 0,15-68 20 0,0 0-20 16,-7 60 20-16,10-8-20 0,-3-52 16 0,0 0-16 16,21 42 17-16,20-13-17 0,-1 2-644 0</inkml:trace>
  <inkml:trace contextRef="#ctx0" brushRef="#br0" timeOffset="193639.87">30219 18136 988 0,'0'0'0'0,"0"0"75"0,0 0-75 0,0 0 75 0,0 0-75 16,0 0 89-16,0 0-89 0,0 0 90 0,0 0-90 15,0 0 82-15,0 0-82 0,19 11 82 0,4-25-82 16,-23 14 55-16,0 0-55 0,30-28 56 0,4-13-56 16,-34 41 33-16,0 0-33 0,37-54 33 0,-2-7-33 15,-35 61 29-15,0 0-29 0,32-65 29 0,-4 4-29 16,-28 61 23-16,0 0-23 0,21-62 24 0,-8-6-24 16,-13 68 18-16,0 0-18 0,5-64 18 0,-5 14-18 15,0 50 19-15,0 0-19 0,-9-38 19 0,-7 12-19 0,16 26 18 16,0 0-18-16,-23-9 18 0,-8 20-18 0,31-11 12 15,0 0-12-15,-36 29 12 0,-3 20-12 0,39-49 12 16,0 0-12-16,-33 57 12 0,10 0-12 0,23-57 9 16,0 0-9-16,-16 60 10 0,7 6-10 0,9-66 7 15,0 0-7-15,4 69 7 0,12 2-7 0,-16-71 6 16,0 0-6-16,19 64 6 0,4-20-6 0,-23-44 4 16,0 0-4-16,37 29 5 0,20-8-5 0,-57-21 5 15,0 0-5-15,59 10 5 0,-4-12-5 0,-55 2 6 16,0 0-6-16,44-13 7 0,-7-13-7 0,-37 26 7 0,0 0-7 15,30-38 7-15,-7-11-7 0,-23 49 7 0,0 0-7 16,18-48 8-16,-8 8-8 0,-10 40 7 0,0 0-7 16,4-30 8-16,-4 17-8 0,0 13 7 0,0 0-7 15,0 0 8-15,-16 24-8 0,16-24 5 0,0 0-5 0,-9 36 6 16,4 9-6-16,5-45 4 0,0 0-4 0,-2 52 4 16,4 0-4-16,-2-52 2 0,0 0-2 0,4 40 3 15,-3-19-3-15,-1-21 0 0,0 0 0 0,13 12 1 16,20 2-1-16,-33-14 0 0,0 0 0 0,41 10 0 15,-2-7 0-15,-39-3 0 0,0 0 0 0,33-8 0 16,-3-13 0-16,-30 21-1 0,0 0 1 0,18-33-1 0,-15-12 1 16,-3 45-1-16,0 0 1 0,-9-54 0 0,-8-4 0 15,17 58-1-15,0 0 1 0,-21-52 0 0,-1 12 0 16,22 40 0-16,0 0 0 0,-21-28 0 0,5 11 0 16,16 17 0-16,0 0 0 0,-8-9 0 0,8 9 0 15,0 0 0-15,0 0 0 0,8 2 0 0,6 5 0 0,1 0-1499 16</inkml:trace>
  <inkml:trace contextRef="#ctx0" brushRef="#br0" timeOffset="193858.74">31341 17908 1573 0,'-39'3'0'0,"39"-3"28"0,0 0-28 0,-78 16 28 15,3 10-28-15,75-26 14 0,0 0-14 0,-62 34 14 16,11 5-14-16,51-39 8 0,0 0-8 0,-37 36 9 16,17-5-9-16,20-31 1 0,0 0-1 0,-5 22 1 15,10-6-1-15,-5-16-1 0,0 0 1 0,37 19 0 16,43 16 0-16,1-2-1197 0</inkml:trace>
  <inkml:trace contextRef="#ctx0" brushRef="#br0" timeOffset="194363.43">31579 17930 1508 0,'-14'6'0'15,"14"-6"53"-15,0 0-53 0,-53 24 54 0,-5 10-54 0,58-34 22 16,0 0-22-16,-50 37 23 16,17 1-23-16,33-38 15 0,0 0-15 0,-20 27 15 0,15-11-15 15,5-16 13-15,0 0-13 0,2 10 14 0,5 1-14 0,-7-11 7 16,0 0-7-16,25 12 7 0,24 5-7 15,-49-17 5-15,0 0-5 0,51 7 5 0,-10-17-5 0,-41 10 4 16,0 0-4-16,31-19 5 0,-4-6-5 16,-27 25 5-16,0 0-5 0,19-24 5 0,-6 4-5 15,-13 20 5-15,0 0-5 0,7-14 5 0,-4 5-5 16,-3 9 6-16,0 0-6 0,0 0 6 0,0 0-6 0,0 0 5 16,0 0-5-16,-7 12 5 0,7 0-5 0,0-12 4 15,0 0-4-15,2 11 5 0,-2-11-5 0,0 0 3 16,0 0-3-16,19 10 4 0,24-1-4 0,-43-9 3 15,0 0-3-15,51 3 3 0,-2-15-3 0,-49 12 2 16,0 0-2-16,43-29 3 0,-12-20-3 0,-31 49 2 16,0 0-2-16,23-57 3 0,-10 0-3 0,-13 57 2 15,0 0-2-15,8-57 3 0,-4 5-3 0,-4 52 6 16,0 0-6-16,0-42 7 0,-5 13-7 0,5 29 11 16,0 0-11-16,-11-16 11 0,0 16-11 0,11 0 17 15,0 0-17-15,-15 12 17 0,-5 14-17 0,20-26 18 16,0 0-18-16,-21 44 18 0,0 23-18 0,21-67 16 0,0 0-16 15,-18 80 16-15,6 3-16 0,12-83 12 0,0 0-12 16,-7 79 12-16,5-18-12 0,2-61 9 0,0 0-9 16,2 45 9-16,3-10-9 0,-5-35 5 0,0 0-5 15,7 24 6-15,2-7-6 0,-9-17 4 0,0 0-4 0,11 11 5 16,-3-6-5-16,1 0-1461 0</inkml:trace>
  <inkml:trace contextRef="#ctx0" brushRef="#br0" timeOffset="194610.71">31632 17979 1606 0,'28'0'0'0,"-28"0"39"15,0 0-39-15,76 0 40 0,12 2-40 16,-88-2 5-16,0 0-5 0,78 3 5 0,-24 4-5 0,-54-7 13 16,0 0-13-16,53 12 14 0,7 9-14 0,-60-21 22 15,0 0-22-15,51 21 22 0,-22-4-22 0,-29-17 27 16,0 0-27-16,21 24 27 0,0 12-27 0,-21-36 32 0,0 0-32 15,12 40 32-15,-13-5-32 0,1-35 32 0,0 0-32 16,-11 31 33-16,-3-5-33 0,14-26 29 16,0 0-29-16,-16 19 30 0,0-7-30 0,16-12 12 0,0 0-12 0,-9 4 13 15,9-4-13-15,0 0 3 0,0 0-3 0,-1-16 3 0,9-7-3 16,-1 1-1470-16</inkml:trace>
  <inkml:trace contextRef="#ctx0" brushRef="#br0" timeOffset="195334.23">32195 17807 1530 0,'0'0'0'16,"0"0"51"-16,0 0-51 0,37 7 52 0,14 11-52 0,-51-18 32 15,0 0-32-15,47 24 33 0,-8 4-33 0,-39-28 23 16,0 0-23-16,34 29 23 16,-10 2-23-16,-24-31 14 0,0 0-14 0,22 26 14 15,-7-9-14-15,-15-17 10 0,0 0-10 0,13 14 10 0,-4 0-10 16,-9-14 9-16,0 0-9 0,7 14 10 0,-2 0-10 0,-5-14 7 0,0 0-7 15,-4 17 7-15,-10 9-7 0,14-26 6 0,0 0-6 16,-19 26 6-16,-2-5-6 16,21-21 6-16,0 0-6 0,-20 19 6 0,8 0-6 15,12-19 6-15,0 0-6 0,-7 19 6 0,9-9-6 0,-2-10 6 16,0 0-6-16,3 9 7 0,1 0-7 16,-4-9 5-16,0 0-5 0,5 7 6 0,-5-7-6 0,0 0 8 0,0 0-8 15,16 5 9-15,3-5-9 0,-19 0 8 16,0 0-8-16,21-9 9 0,-3-12-9 0,-18 21 10 0,0 0-10 15,9-29 11-15,-7-13-11 0,-2 42 13 16,0 0-13-16,-4-46 14 0,-3-3-14 0,7 49 14 0,0 0-14 16,-9-45 15-16,0 9-15 0,9 36 15 0,0 0-15 15,-8-24 16-15,1 10-16 0,7 14 12 0,0 0-12 16,-2-7 12-16,2 7-12 0,0 0 8 0,0 0-8 16,0 0 8-16,9 10-8 0,-9-10 1 0,0 0-1 15,5 9 2-15,2 0-2 0,-7-9-1 0,0 0 1 16,19 10 0-16,18 4 0 0,-37-14-6 15,0 0 6-15,39 15-5 0,-9-6 5 0,-30-9-16 0,0 0 16 16,27 5-15-16,-1-3 15 0,-26-2-10 0,0 0 10 16,23 2-9-16,-2-1 9 0,-21-1-4 0,0 0 4 0,18 4-4 0,-6-1 4 0,-12-3-1 15,0 0 1 1,18 12-1-16,7 14 1 0,-25-26 1 0,0 0-1 0,24 35 2 16,-1 8-2-16,-23-43 8 0,0 0-8 0,16 47 9 0,-9 3-9 0,-7-50 18 15,0 0-18-15,2 52 19 0,-7-5-19 0,5-47 23 16,0 0-23-16,-9 38 23 0,-2-10-23 15,11-28 22-15,0 0-22 0,-12 17 23 0,-6-10-23 0,18-7 16 0,0 0-16 16,-16-5 16-16,6-13-16 0,10 18 12 0,0 0-12 16,-4-27 12-16,6-10-12 0,-2 37 6 0,0 0-6 0,9-40 6 15,8-1-6-15,-17 41 2 0,0 0-2 0,25-42 3 16,5 3-3-16,-30 39 0 0,0 0 0 0,34-44 1 16,1-2-1-16,-35 46 4 0,0 0-4 0,40-42 4 15,6 13-4-15,-46 29 9 0,0 0-9 0,41-16 10 16,-13 18-10-16,-28-2 16 0,0 0-16 0,25 27 17 0,1 36-17 15,-26-63 16-15,0 0-16 0,18 83 16 0,-18 17-16 16,0-100 13-16,0 0-13 0,-5 94 13 0,-2-30-13 16,-1-2-1694-16</inkml:trace>
  <inkml:trace contextRef="#ctx0" brushRef="#br0" timeOffset="199463.15">14676 17335 662 0,'0'0'0'0,"0"0"0"15,0 0 0-15,0 0 32 0,0 0-32 0,1-19 33 16,6 9-33-16,-7 10 99 0,0 0-99 0,11-9 100 15,-2 4-100-15,-9 5 87 0,0 0-87 0,9-4 87 16,-9 4-87-16,0 0 68 0,0 0-68 0,0 0 69 16,0 0-69-16,0 0 43 15,0 0-43-15,0 0 44 0,5 26-44 0,-5-26 31 0,0 0-31 16,-2 49 32-16,-7 36-32 0,9-85 25 0,0 0-25 16,-14 96 26-16,-3 7-26 0,17-103 21 0,0 0-21 0,-18 102 22 0,2 12-22 15,16-114 19-15,0 0-19 0,-5 104 19 16,10-20-19-16,-5-84 16 0,0 0-16 0,16 73 16 0,7-14-16 15,-23-59 15-15,0 0-15 0,32 42 16 0,3-15-16 16,-35-27 17-16,0 0-17 0,37 16 18 0,0-13-18 16,-37-3 17-16,0 0-17 0,33-10 17 0,-8-16-17 15,-25 26 8-15,0 0-8 0,14-38 9 0,-10-7-9 0,-4 45 4 16,0 0-4-16,-14-57 4 0,-18-12-4 0,32 69 2 16,0 0-2-16,-41-70 2 0,-17 11-2 0,58 59 1 15,0 0-1-15,-62-48 1 0,2 12-1 0,60 36 0 16,0 0 0-16,-58-26 0 0,16 12 0 0,42 14 0 15,0 0 0-15,-27-9 1 0,13 4-1 0,14 5 3 0,0 0-3 16,0 0 4-16,-7 2-4 0,7-2 7 0,0 0-7 16,9 1 8-16,18-2-8 0,-27 1 12 15,0 0-12-15,35-4 12 0,20-3-12 0,-55 7 12 0,0 0-12 0,58-10 13 16,5-2-13-16,-63 12 10 0,0 0-10 0,60-16 10 16,-12-1-10-16,-48 17 9 0,0 0-9 0,39-21 10 15,-9 0-10-15,-30 21 7 16,0 0-7-16,21-19 8 0,-11 4-8 0,-10 15 6 0,0 0-6 0,6-14 6 15,-3 4-6-15,-3 10 6 0,0 0-6 0,4-7 6 16,-4 7-6-16,0 0 7 0,0 0-7 16,0 0 8-16,0 0-8 0,0 0 6 0,0 0-6 0,0 0 7 0,0 0-7 15,0 0 5-15,0 0-5 0,0 0 6 0,0 0-6 16,0 0 3 0,0 0-3-16,0 0 4 0,9 12-4 0,-9-12 2 15,0 0-2-15,5 8 2 0,-3 3-2 0,-2-11 1 16,0 0-1-16,1 8 1 0,-1-1-1 0,0-7 1 15,0 0-1-15,0 0 1 0,6 11-1 0,-6-11 1 0,0 0-1 16,0 0 1-16,7 8-1 0,-7-8 1 0,0 0-1 16,0 0 2-16,7-3-2 0,-7 3 2 0,0 0-2 15,2-10 3-15,-1-13-3 0,-1 23 2 0,0 0-2 16,2-35 2-16,-2-6-2 0,0 41 2 0,0 0-2 16,4-40 2-16,-4 7-2 0,0 33 2 15,0 0-2-15,1-29 2 0,-1-1-2 0,0 30 2 0,0 0-2 0,2-26 2 0,5 4-2 16,-7 22 2-16,0 0-2 15,7-21 2-15,-10 4-2 0,3 17 3 0,0 0-3 0,0-14 3 0,-4 7-3 16,4 7 3-16,0 0-3 0,0 0 4 0,-7-2-4 0,7 2 4 16,0 0-4-16,0 0 5 15,-9 7-5-15,9-7 5 0,0 0-5 0,-9 12 5 16,-5 13-5-16,14-25 5 0,0 0-5 0,-12 38 6 0,3 12-6 16,9-50 3-16,0 0-3 0,0 54 3 0,5 4-3 15,-5-58 1-15,0 0-1 0,16 52 2 0,9-12-2 16,-25-40 1-16,0 0-1 0,28 28 1 0,2-11-1 15,-30-17 0-15,0 0 0 0,23 12 0 0,-5-3 0 16,-18-9-1-16,0 0 1 0,9 3 0 0,-1-1 0 16,-8-2-1-16,0 0 1 0,0 0 0 0,0 0 0 0,0 0-1 15,0 0 1-15,0 0 0 0,0 0 0 16,0 0-1-16,0 0 1 0,0 7 0 0,0-7 0 0,0 0 0 0,0 0 0 16,-7 12 0-16,6-3 0 0,1-9 0 15,0 0 0-15,-6 10 0 0,6 1 0 0,0-11 0 16,0 0 0-16,14 8 0 0,22 1 0 0,-36-9 0 15,0 0 0-15,46 2 0 0,3-13 0 0,-49 11 0 16,0 0 0-16,49-21 0 0,-12-11 0 0,-37 32-6 16,0 0 6-16,29-37-6 0,-8-8 6 0,-21 45-27 15,0 0 27-15,9-50-27 0,-4-7 27 0,-5 57-29 16,0 0 29-16,-4-59-29 0,3 11 29 0,1 48-23 16,0 0 23-16,-9-38-22 0,0 12 22 0,9 26-12 15,0 0 12-15,-9-16-12 0,0 11 12 0,9 5-4 16,0 0 4-16,-10 8-3 0,-3 13 3 0,13-21-1 15,0 0 1-15,-19 38 0 0,-2 21 0 0,21-59 0 0,0 0 0 16,-14 66 0-16,14-4 0 0,0-62 0 0,0 0 0 0,7 50 1 16,9-15-1-16,-16-35 0 0,0 0 0 15,23 26 1-15,0-10-1 0,-23-16 1 0,0 0-1 0,26 10 1 16,-8-8-1-16,-18-2 0 0,0 0 0 0,14-9 1 16,-2-12-1-16,-12 21 0 0,0 0 0 0,5-33 0 15,-8-10 0-15,3 43 0 0,0 0 0 0,-5-50 0 16,-4-5 0-16,9 55 0 0,0 0 0 0,-14-51 0 15,-4 8 0-15,18 43 0 0,0 0 0 0,-18-33 1 0,6 12-1 16,12 21 0-16,0 0 0 0,-2-12 0 16,8 7 0-16,-6 5 0 0,0 0 0 0,17 2 0 0,15 7 0 15,-4-1-1269-15</inkml:trace>
  <inkml:trace contextRef="#ctx0" brushRef="#br0" timeOffset="199970.19">15716 17397 1278 0,'0'0'0'0,"0"0"0"0,0 0 0 0,0 0 10 0,0 0-10 16,0 0 10-16,0-7-10 0,0 7 18 0,0 0-18 16,0 0 18-16,0 0-18 0,0 0 54 0,0 0-54 0,0 11 55 15,0-1-55-15,0-10 43 0,0 0-43 0,-2 33 44 16,-3 28-44-16,5-61 36 0,0 0-36 0,-3 67 36 16,-3-10-36-16,6-57 30 0,0 0-30 0,-3 43 30 15,-1-13-30-15,4-30 18 0,0 0-18 0,-1 15 18 16,-3-8-18-16,4-7 12 0,0 0-12 0,0 0 12 15,0 7-12-15,0-7 7 0,0 0-7 0,0 0 8 16,11-14-8-16,-11 14 5 0,0 0-5 0,12-20 6 16,6-17-6-16,-18 37 4 0,0 0-4 0,17-46 4 15,6-6-4-15,-23 52 2 0,0 0-2 0,20-49 3 16,3 15-3-16,-23 34 2 0,0 0-2 0,21-21 2 16,-2 11-2-16,-19 10 1 0,0 0-1 0,16 1 2 15,-2 11-2-15,-14-12 1 0,0 0-1 0,11 28 2 0,5 22-2 16,-16-50 2-16,0 0-2 0,14 47 2 0,-6-18-2 15,-8-29 2-15,0 0-2 0,6 21 3 16,-3-7-3-16,-3-14 2 0,0 0-2 0,0 9 3 0,0-9-3 16,0 0 0-16,0 0 0 0,0 0 1 0,14-14-1 15,-14 14 0-15,0 0 0 0,18-31 0 0,0-16 0 16,-18 47-3-16,0 0 3 0,26-50-2 0,13 1 2 0,-39 49-9 16,0 0 9-16,42-40-8 0,-3 9 8 15,-39 31-14-15,0 0 14 0,34-22-14 0,-6 10 14 0,-28 12-5 16,0 0 5-16,17-5-5 0,-2 6 5 0,-15-1 0 15,0 0 0-15,8 23 0 0,-2 25 0 16,-6-48 3-16,0 0-3 0,3 59 3 0,-3 3-3 0,0-62 7 16,0 0-7-16,2 52 8 0,1-22-8 0,-3-30 10 15,0 0-10-15,13 24 10 0,10 5-10 0,0-1-1266 16</inkml:trace>
  <inkml:trace contextRef="#ctx0" brushRef="#br0" timeOffset="201612.83">17263 17335 841 0,'0'0'0'0,"0"0"0"0,0 0 0 0,0 0 34 0,0 0-34 16,-12-2 34-16,12 2-34 0,0 0 67 0,0 0-67 0,-11-12 67 16,8 4-67-16,3 8 52 0,0 0-52 15,-13-9 52-15,-4 2-52 0,17 7 45 0,0 0-45 0,-25-5 46 16,-7 1-46-16,32 4 35 0,0 0-35 0,-40-1 35 16,-10 2-35-16,50-1 30 0,0 0-30 0,-60 11 30 15,-5 8-30-15,65-19 36 0,0 0-36 0,-67 31 37 16,7 12-37-16,60-43 40 0,0 0-40 0,-46 52 41 15,11 9-41-15,35-61 38 0,0 0-38 0,-19 57 38 16,6-11-38-16,13-46 27 16,0 0-27-16,4 40 28 0,13-3-28 0,-17-37 21 0,0 0-21 0,37 24 21 15,22-10-21-15,-59-14 13 0,0 0-13 0,77-2 13 16,27-14-13-16,-1-1-1231 0</inkml:trace>
  <inkml:trace contextRef="#ctx0" brushRef="#br0" timeOffset="202714.11">17690 17285 1211 0,'0'0'0'0,"0"0"0"0,-16-4 0 16,16 4 2-16,0 0-2 0,-17-1 3 0,-5 4-3 15,22-3 3-15,0 0-3 0,-33 9 4 0,-13 8-4 0,46-17 0 16,0 0 0-16,-58 23 0 0,-20 3 0 0,78-26 6 0,0 0-6 16,-76 31 7-16,11 5-7 0,65-36 20 15,0 0-20-15,-55 36 20 0,22-3-20 0,33-33 31 0,0 0-31 16,-25 30 32-16,13-8-32 0,12-22 33 0,0 0-33 15,-4 17 33-15,6-3-33 0,-2-14 27 0,0 0-27 0,16 11 28 16,17-1-28-16,-33-10 23 0,0 0-23 0,46 4 24 16,11-15-24-16,-57 11 16 15,0 0-16-15,54-19 16 0,5-5-16 0,-59 24 15 0,0 0-15 16,51-26 16-16,-14 2-16 0,-37 24 13 16,0 0-13-16,25-18 13 0,-11 8-13 0,-14 10 13 15,0 0-13-15,0 0 14 0,0 0-14 0,0 0 14 0,0 0-14 16,-11 2 14-16,0 13-14 0,11-15 14 15,0 0-14-15,-8 18 15 0,2-5-15 0,6-13 11 16,0 0-11-16,6 18 12 0,11 9-12 0,-17-27 9 16,0 0-9-16,27 23 9 0,8-14-9 0,-35-9 5 15,0 0-5-15,41-7 6 0,4-19-6 0,-45 26 3 0,0 0-3 16,50-37 4-16,3-9-4 0,-53 46 2 0,0 0-2 0,46-49 2 16,-15 1-2-16,-31 48 2 0,0 0-2 0,18-50 2 15,-9-11-2-15,-9 61 2 0,0 0-2 0,2-61 3 16,-8 1-3-16,6 60 3 0,0 0-3 0,-9-49 3 15,-1 18-3-15,10 31 3 0,0 0-3 0,-16-8 3 0,-10 20-3 16,26-12 3-16,0 0-3 0,-32 33 4 0,-7 24-4 16,39-57 4-16,0 0-4 0,-35 64 4 15,8 3-4-15,27-67 8 0,0 0-8 0,-17 68 9 16,6 1-9-16,11-69 9 0,0 0-9 0,0 66 10 16,14-6-10-16,-14-60 10 0,0 0-10 0,23 49 10 0,12-20-10 15,-35-29 9-15,0 0-9 0,50 12 10 0,19-15-10 16,-69 3 2-16,0 0-2 0,65-19 3 0,0-21-3 15,-65 40 0-15,0 0 0 0,55-54 0 0,-11-8 0 16,-44 62 0-16,0 0 0 0,37-69 0 0,-12-6 0 16,-25 75 0-16,0 0 0 0,19-79 0 0,-8-13 0 15,-11 92 0-15,0 0 0 0,8-86 0 0,-8 21 0 0,0 65 0 16,0 0 0-16,0-43 0 0,-5 19 0 0,5 24 0 16,0 0 0-16,-14-5 0 0,-9 17 0 0,23-12 1 15,0 0-1-15,-28 40 1 0,-6 38-1 0,34-78 3 16,0 0-3-16,-37 86 4 0,2-5-4 0,35-81 6 15,0 0-6-15,-30 80 6 0,16-4-6 0,14-76 9 16,0 0-9-16,-2 71 9 0,11-7-9 0,-9-64 8 16,0 0-8-16,16 54 8 0,5-20-8 0,-21-34 8 0,0 0-8 15,28 23 8-15,8-9-8 0,-36-14 6 16,0 0-6-16,40-4 7 0,2-18-7 0,-42 22 5 16,0 0-5-16,45-37 6 0,-1-13-6 0,-44 50 2 0,0 0-2 0,40-53 3 15,-12-1-3-15,-28 54 0 0,0 0 0 16,23-54 1-16,-1 9-1 0,-22 45 0 0,0 0 0 0,10-33 0 15,-6 14 0-15,-4 19-1 0,0 0 1 0,0-8 0 16,0 8 0-16,0 0-1 0,0 0 1 0,0 0 0 16,-2 14 0-16,2-14-1 0,0 0 1 0,-4 24 0 0,-4 21 0 15,8-45-1-15,0 0 1 0,-6 54 0 0,15-1 0 16,-9-53-1-16,0 0 1 0,19 45 0 0,4-10 0 16,-23-35 0-16,0 0 0 0,32 26 0 0,3-9 0 15,-35-17-2-15,0 0 2 0,37 5-1 0,0-13 1 16,-37 8-1-16,0 0 1 0,34-21-1 0,-6-12 1 15,-28 33-1-15,0 0 1 0,18-38-1 0,-9 2 1 16,-9 36-1-16,0 0 1 0,0-39 0 0,-7 1 0 16,7 38 0-16,0 0 0 0,-11-34 0 0,-7 6 0 0,18 28 1 15,0 0-1-15,-21-21 1 0,-3 9-1 0,24 12 4 16,0 0-4-16,-32-2 4 0,-7 15-4 16,39-13 6-16,0 0-6 0,-42 20 6 0,-8 10-6 0,50-30 8 15,0 0-8-15,-47 34 8 0,10 10-8 0,37-44 6 16,0 0-6-16,-20 46 6 0,20 6-6 0,0-52 2 15,0 0-2-15,20 49 2 0,17-9-2 0,-37-40 0 0,0 0 0 16,49 31 0-16,9-11 0 0,-58-20-1 16,0 0 1-16,74 9 0 0,18-12 0 0,-92 3-23 0,0 0 23 15,94-12-23-15,3-9 23 0,1 0-1406 0</inkml:trace>
  <inkml:trace contextRef="#ctx0" brushRef="#br0" timeOffset="203159.52">19205 17418 1031 0,'0'0'0'0,"6"-7"0"15,11-10 0-15,-17 17 0 0,0 0 0 0,18-23 1 0,-15 3-1 16,-3 20 8-16,0 0-8 0,-3-21 9 15,-13 2-9-15,16 19 46 0,0 0-46 0,-25-18 46 16,-7 1-46-16,32 17 58 0,0 0-58 0,-40-15 59 0,-1 6-59 16,41 9 57-16,0 0-57 0,-40-2 57 0,-1 9-57 0,41-7 79 15,0 0-79-15,-46 16 79 0,-3 8-79 16,49-24 70-16,0 0-70 0,-49 35 71 0,-1 6-71 0,50-41 56 16,0 0-56-16,-42 49 57 0,8-1-57 15,34-48 33-15,0 0-33 0,-23 43 33 0,15-15-33 0,8-28 19 0,0 0-19 16,8 26 19-16,22 7-19 15,-30-33 11-15,0 0-11 0,46 22 11 0,5-20-11 0,-51-2 7 16,0 0-7-16,55-21 8 0,3-20-8 0,-58 41 1 16,0 0-1-16,62-54 2 0,-4-3-2 0,-58 57 0 0,0 0 0 0,58-62 0 15,-8-2 0-15,-50 64 0 0,0 0 0 16,44-75 0-16,-7-13 0 0,-37 88 0 0,0 0 0 16,28-87 0-16,-12 18 0 0,-16 69 0 0,0 0 0 0,7-50 0 15,-7 19 0-15,0 31 0 0,0 0 0 0,-12-16 0 16,-8 16 0-16,20 0 0 0,0 0 0 0,-30 19 1 15,-12 23-1-15,42-42 2 0,0 0-2 0,-46 59 3 16,4 22-3-16,42-81 3 0,0 0-3 0,-34 85 4 16,3-6-4-16,31-79 5 0,0 0-5 15,-20 75 6-15,17-9-6 0,3-66 8 0,0 0-8 16,0 57 8-16,8-14-8 0,-8-43 10 0,0 0-10 16,20 36 10-16,15-5-10 0,-35-31 10 0,0 0-10 15,50 13 10-15,10-27-10 0,-60 14 7 16,0 0-7-16,61-33 7 0,-11-16-7 0,-1 3-1457 0</inkml:trace>
  <inkml:trace contextRef="#ctx0" brushRef="#br0" timeOffset="203488.69">19916 16837 1367 0,'0'0'0'0,"0"0"0"0,-9 5 0 0,9-5-10 0,0 0 10 16,0 0-9-16,-7 5 9 0,7-5-36 0,0 0 36 16,-3 7-35-16,1 8 35 0,2-15 13 0,0 0-13 15,-4 39 13-15,-10 26-13 0,14-65 57 0,0 0-57 0,-16 82 58 16,-3 8-58-16,19-90 80 0,0 0-80 0,-18 84 80 15,8-11-80-15,10-73 69 0,0 0-69 0,-4 69 70 16,4-1-70-16,0-68 47 0,0 0-47 16,6 59 48-16,2-14-48 0,-8-45 30 0,0 0-30 15,14 33 31-15,8-14-31 0,-22-19 20 0,0 0-20 16,17 1 20-16,3-16-20 0,-1-1-1375 0</inkml:trace>
  <inkml:trace contextRef="#ctx0" brushRef="#br0" timeOffset="203859.09">19669 17236 1401 0,'0'0'0'0,"11"-1"0"16,15-5 0-16,-26 6 7 0,0 0-7 0,35-5 8 0,15-2-8 15,-50 7 17-15,0 0-17 0,53-5 17 0,0-2-17 16,-53 7 19-16,0 0-19 0,58-7 19 0,0 0-19 0,-58 7 22 16,0 0-22-16,55-3 23 0,-18 6-23 15,-37-3 26-15,0 0-26 0,25 6 27 0,-10-1-27 16,-15-5 30-16,0 0-30 0,7 7 30 0,-5 1-30 15,-2-8 26-15,0 0-26 0,-5 21 27 0,-9 15-27 16,14-36 23-16,0 0-23 0,-14 37 24 0,5-11-24 0,9-26 18 16,0 0-18-16,-4 19 19 0,4-4-19 0,0-15 13 15,0 0-13-15,6 12 13 0,2 1-13 0,-8-13 10 16,0 0-10-16,22 7 10 0,13-7-10 0,-35 0 8 16,0 0-8-16,39-9 9 0,-6-10-9 0,-33 19 8 15,0 0-8-15,28-24 8 0,-5-8-8 0,-23 32 9 16,0 0-9-16,13-36 10 0,-8-4-10 0,-5 40 13 15,0 0-13-15,0-41 13 0,-9-3-13 0,9 44 16 16,0 0-16-16,-17-36 16 0,-10 14-16 0,27 22 16 16,0 0-16-16,-35-11 17 0,-13 16-17 0,48-5 15 15,0 0-15-15,-53 14 15 0,0 5-15 0,53-19 10 0,0 0-10 16,-33 18 10-16,26-8-10 0,1 0-1457 0</inkml:trace>
  <inkml:trace contextRef="#ctx0" brushRef="#br0" timeOffset="204360.94">21281 17001 964 0,'0'0'0'16,"0"0"0"-16,7-17 0 0,-7 17 38 0,0 0-38 0,7-12 38 15,-7 1-38-15,0 11 63 0,0 0-63 0,-7-7 63 16,-10 4-63-16,17 3 58 0,0 0-58 0,-28 3 59 0,-13 8-59 0,41-11 32 16,0 0-32-16,-55 20 32 15,-15 19-32-15,70-39 21 0,0 0-21 0,-71 48 22 16,8 7-22-16,63-55 31 0,0 0-31 0,-48 54 31 0,16-9-31 15,32-45 34-15,0 0-34 0,-17 40 35 16,11-11-35-16,6-29 26 0,0 0-26 0,14 30 26 16,22 4-26-16,-36-34 18 0,0 0-18 0,51 31 19 15,16-8-19-15,-67-23 10 0,0 0-10 0,76 9 10 16,8-13-10-16,3 1-1163 0</inkml:trace>
  <inkml:trace contextRef="#ctx0" brushRef="#br0" timeOffset="205753.87">21668 17183 1054 0,'0'0'0'0,"3"-12"0"0,4-18 0 0,-7 30 9 15,0 0-9-15,7-38 10 0,-7 2-10 16,0 36 6-16,0 0-6 0,-10-26 6 0,-13 12-6 16,23 14 37-16,0 0-37 0,-36 2 38 0,-18 18-38 0,54-20 57 15,0 0-57-15,-58 35 58 0,-9 12-58 0,67-47 63 16,0 0-63-16,-55 45 63 0,23-9-63 0,32-36 55 16,0 0-55-16,-19 26 56 0,12-7-56 0,7-19 42 0,0 0-42 0,12 23 43 0,14 8-43 15,-26-31 31-15,0 0-31 0,41 26 32 16,12-12-32-1,-53-14 25-15,0 0-25 0,56 5 25 0,-3-9-25 0,-53 4 24 0,0 0-24 16,46-8 24-16,-12-6-24 0,-34 14 16 0,0 0-16 16,24-19 17-16,-6-7-17 0,-18 26 16 15,0 0-16-15,12-26 16 0,-5 5-16 0,-7 21 15 0,0 0-15 16,0-12 16-16,0 12-16 0,0 0 15 0,0 0-15 16,0 0 16-16,-7-2-16 0,7 2 13 0,0 0-13 0,0 0 14 15,0 12-14-15,0-12 12 0,0 0-12 0,4 7 13 16,1 2-13-16,-5-9 8 0,0 0-8 15,20 14 8-15,18 3-8 0,-38-17 3 0,0 0-3 0,48 9 3 16,1-18-3-16,-49 9 0 0,0 0 0 0,50-24 1 16,-3-12-1-16,-47 36 0 0,0 0 0 0,45-47 0 15,-14-12 0-15,-31 59-1 0,0 0 1 0,23-61-1 16,-3 6 1-16,-20 55 0 0,0 0 0 0,12-48 0 16,-10-1 0-16,-2 49 0 0,0 0 0 0,0-38 0 15,-2 16 0-15,2 22 0 0,0 0 0 0,-5-11 1 16,-8 11-1-16,13 0 1 0,0 0-1 0,-24 14 1 0,-17 17-1 15,41-31 2-15,0 0-2 0,-44 43 2 0,-2 15-2 16,46-58 1-16,0 0-1 0,-35 67 2 0,15 6-2 16,20-73 1-16,0 0-1 0,-1 65 1 0,22-18-1 15,-21-47 0-15,0 0 0 0,33 37 1 0,15-12-1 16,-48-25 0-16,0 0 0 0,51 13 0 0,6-13 0 16,-57 0 0-16,0 0 0 0,58-13 0 0,3-7 0 15,-61 20 0-15,0 0 0 0,59-35 0 0,-6-12 0 0,-53 47 0 16,0 0 0-16,40-62 0 0,-15-12 0 0,-25 74-1 15,0 0 1-15,19-75 0 0,-5 11 0 0,-14 64 0 16,0 0 0-16,6-60 0 0,-10 8 0 0,4 52 0 16,0 0 0-16,-7-40 0 0,-2 17 0 0,9 23 0 15,0 0 0-15,-17-1 0 0,-8 18 0 0,25-17 0 16,0 0 0-16,-34 31 0 0,-4 11 0 0,38-42 1 16,0 0-1-16,-39 52 2 0,4 10-2 0,35-62 4 0,0 0-4 15,-30 71 4-15,10 10-4 0,20-81 6 0,0 0-6 0,-9 73 7 0,13-23-7 16,-4-50 7-1,0 0-7-15,10 43 7 0,8-5-7 0,-18-38 6 0,0 0-6 16,28 32 7-16,13-8-7 0,-41-24 8 0,0 0-8 16,46 12 8-16,5-14-8 0,-51 2 4 0,0 0-4 0,49-14 5 15,-1-12-5-15,-48 26 2 0,0 0-2 0,39-34 2 16,-11-8-2-16,-28 42 1 0,0 0-1 0,26-50 1 16,-3-14-1-16,-23 64 0 0,0 0 0 0,21-62 0 15,-6 15 0-15,-15 47 0 0,0 0 0 0,10-33 0 16,-5 16 0-16,-5 17 0 0,0 0 0 0,4-7 0 0,-4 7 0 15,0 0 0-15,0 0 0 0,4 10 0 0,-4 25 0 16,0-35 0-16,0 0 0 0,1 43 0 0,6 2 0 16,-7-45 0-16,0 0 0 0,14 45 1 0,15-3-1 15,-29-42 0-15,0 0 0 0,37 31 1 0,9-9-1 16,-46-22 0-16,0 0 0 0,47 16 1 0,-1-9-1 16,-46-7 0-16,0 0 0 0,41-2 0 0,-10-8 0 15,-31 10 0-15,0 0 0 0,25-21 0 0,-14-10 0 0,-11 31 0 16,0 0 0-16,3-42 1 0,-12-8-1 0,9 50 1 15,0 0-1-15,-14-50 2 0,-9 10-2 0,23 40 2 0,0 0-2 0,-31-28 3 16,-14 13-3-16,45 15 4 0,0 0-4 0,-52-4 5 16,-3 15-5-16,55-11 5 15,0 0-5-15,-48 22 6 0,11 15-6 0,37-37 6 0,0 0-6 0,-24 48 7 0,8 9-7 16,16-57 2 0,0 0-2-16,-7 52 3 0,8-14-3 0,-1-38 1 15,0 0-1-15,14 36 1 0,11 1-1 0,-25-37 0 16,0 0 0-16,41 31 0 0,13-10 0 0,-54-21 0 0,0 0 0 15,57 10 0-15,3-8 0 0,-60-2 0 0,0 0 0 16,55-7 0-16,-6-7 0 0,-49 14 0 0,0 0 0 16,46-26 0-16,-13-12 0 0,-33 38 0 15,0 0 0-15,30-50 0 0,-9-11 0 0,-21 61-1 0,0 0 1 0,16-67 0 16,-3-4 0-16,-13 71-1 0,0 0 1 0,7-64 0 16,-6 12 0-16,-1 52 0 0,0 0 0 0,-3-45 0 15,-2 9 0-15,5 36 0 0,0 0 0 0,-6-30 1 16,5 6-1-16,1 24 1 0,0 0-1 0,0-16 2 15,0 16-2-15,0 0 2 0,0 0-2 0,0 0 2 0,7 0-2 0,-7 0 2 16,0 0-2-16,10 7 2 0,11 7-2 16,-21-14 0-16,0 0 0 0,32 21 1 0,19 5-1 15,-51-26 0-15,0 0 0 0,59 27 0 0,-3 3 0 16,-56-30 0-16,0 0 0 0,44 26 0 0,-19-7 0 16,-25-19 0-16,0 0 0 0,12 22 0 0,-1 10 0 0,-11-32 0 0,0 0 0 0,1 38 0 15,-13 3 0 1,12-41-1-16,0 0 1 0,-25 42 0 0,-6-4 0 15,31-38-1-15,0 0 1 0,-32 33 0 0,5-6 0 16,27-27-1-16,0 0 1 0,-19 19 0 0,10-7 0 0,9-12 0 16,0 0 0-16,0 13 0 0,9 0 0 0,-9-13 0 15,0 0 0-15,19 18 0 0,17 3 0 0,-36-21 0 16,0 0 0-16,40 20 0 0,1-2 0 0,-41-18 0 16,0 0 0-16,42 0 1 0,1-26-1 0,-1 0-1525 15</inkml:trace>
  <inkml:trace contextRef="#ctx0" brushRef="#br0" timeOffset="209729.34">16757 18295 821 0,'0'0'0'0,"0"0"145"0,0 0-145 15,0 0 145-15,0 0-145 0,0 0 55 0,0 0-55 16,0 0 55-16,0 0-55 0,0 0 48 0,0 0-48 16,0 0 49-16,0 0-49 0,0 0 42 0,0 0-42 15,18-8 43-15,3 11-43 0,-21-3 33 0,0 0-33 0,24 2 34 16,5-4-34-16,-29 2 38 0,0 0-38 0,26-1 39 15,-12 1-39-15,-14 0 33 0,0 0-33 0,14 1 33 16,-1 1-33-16,-13-2 27 0,0 0-27 0,10 0 28 16,-3 0-28-16,-7 0 23 0,0 0-23 0,0 0 24 15,7 0-24-15,-7 0 22 16,0 0-22-16,0 0 23 0,0 0-23 0,0 0 18 0,0 0-18 0,7 0 19 16,-7 0-19-16,0 0 17 0,0 0-17 0,0 0 17 15,0 0-17-15,0 0 14 0,0 0-14 0,9 7 15 16,-9-7-15-16,0 0 13 0,0 0-13 15,0 0 13-15,0 0-13 0,0 0 10 0,0 0-10 16,6 7 10-16,-6-7-10 0,0 0 7 0,0 0-7 0,0 0 8 16,7 5-8-16,-7-5 6 0,0 0-6 15,0 0 6-15,7 4-6 0,-7-4 6 0,0 0-6 0,0 0 6 0,7 5-6 16,-7-5 5-16,0 0-5 0,0 0 5 0,1 7-5 16,-1-7 4-16,0 0-4 0,0 0 4 0,6 10-4 0,-6-10 3 15,0 0-3-15,3 12 4 0,1 5-4 0,-4-17 3 16,0 0-3-16,3 19 3 0,-3 2-3 0,0-21 2 15,0 0-2-15,-3 24 3 0,-4 2-3 0,7-26 2 0,0 0-2 16,-9 26 2-16,-2-7-2 0,11-19 2 16,0 0-2-16,-8 16 2 0,2-6-2 0,6-10 1 15,0 0-1-15,-3 7 2 0,3-7-2 0,0 0 0 16,0 0 0-16,-9 4 0 0,12-16 0 0,-3 12-1 0,0 0 1 16,9-26 0-16,4-14 0 0,-13 40-3 0,0 0 3 15,15-42-3-15,7 1 3 0,-22 41-18 16,0 0 18-16,23-38-17 0,0 5 17 0,-23 33-60 15,0 0 60-15,22-26-59 0,1 9 59 0,-23 17-64 0,0 0 64 16,22-14-64-16,-3 3 64 0,-19 11-46 0,0 0 46 16,16-3-45-16,0 8 45 0,-16-5-29 0,0 0 29 15,16 10-28-15,-1 8 28 0,-15-18-11 0,0 0 11 0,15 24-11 16,0 9 11-16,-15-33-5 0,0 0 5 0,11 31-4 16,-4-7 4-16,-7-24-2 0,0 0 2 0,0 21-1 15,-3 0 1-15,3-21-1 0,0 0 1 0,-8 15-1 16,1-3 1-16,7-12 0 0,0 0 0 0,-7 6 0 0,-3-10 0 15,10 4-1-15,0 0 1 0,-14-14-1 0,7-8 1 16,7 22-2-16,0 0 2 0,0-31-1 0,8-6 1 16,-8 37-2-16,0 0 2 0,15-36-1 0,6 0 1 15,-21 36-2-15,0 0 2 0,26-31-1 0,8 8 1 16,-34 23 0-16,0 0 0 0,39-16 0 0,3 11 0 16,-42 5 0-16,0 0 0 0,39 4 0 0,-15 6 0 15,-24-10 1-15,0 0-1 0,21 17 1 0,-1 9-1 16,-20-26 2-16,0 0-2 0,16 30 2 0,-11 1-2 15,-5-31 2-15,0 0-2 0,2 28 2 0,-4-9-2 0,2-19 1 16,0 0-1-16,0 12 1 16,-3-4-1-16,3-8 0 0,0 0 0 0,12 6 0 15,14-3 0-15,3 1-1080 0</inkml:trace>
  <inkml:trace contextRef="#ctx0" brushRef="#br0" timeOffset="210292.81">17859 18205 1086 0,'0'0'0'0,"0"0"16"16,0 0-16-16,-28 30 16 0,-2 10-16 0,30-40 6 15,0 0-6-15,-26 36 6 0,10-8-6 0,16-28 2 16,0 0-2-16,-7 21 2 0,7-4-2 0,0-17 3 16,0 0-3-16,3 14 4 0,4 0-4 0,-7-14 5 0,0 0-5 15,11 10 5-15,3-1-5 0,-14-9 6 0,0 0-6 16,12 5 7-16,4-4-7 0,-16-1 10 0,0 0-10 0,9-6 10 15,-12-12-10-15,3 18 14 0,0 0-14 16,-11-22 14-16,-10-1-14 0,21 23 15 0,0 0-15 16,-20-19 15-16,-1 4-15 0,21 15 24 0,0 0-24 15,-14-12 25-15,5 5-25 0,9 7 16 16,0 0-16-16,0 0 17 0,14-13-17 0,-14 13 11 0,0 0-11 16,30-8 11-16,20-3-11 0,-50 11 0 0,0 0 0 15,58-8 1-15,14 3-1 0,-72 5-7 0,0 0 7 16,73-6-7-16,-5-2 7 0,-68 8-35 0,0 0 35 15,67-11-35-15,-3-2 35 0,-64 13-40 0,0 0 40 16,58-13-39-16,-14 5 39 0,-44 8-28 0,0 0 28 0,30-9-28 16,-17 0 28-16,-13 9-12 0,0 0 12 0,-4-8-11 15,-14 4 11-15,18 4-1 0,0 0 1 0,-30 2 0 0,-14 2 0 16,44-4 0-16,0 0 0 0,-47 8 1 16,1 4-1-16,46-12 5 0,0 0-5 0,-35 14 6 15,15-3-6-15,20-11 23 0,0 0-23 0,-12 8 24 16,10 3-24-16,2-11 36 0,0 0-36 0,2 20 36 0,8 17-36 15,-10-37 37-15,0 0-37 0,16 36 37 0,5-12-37 16,-21-24 33-16,0 0-33 0,23 21 34 0,0-2-34 16,-23-19 24-16,0 0-24 0,18 16 25 0,-13-6-25 15,-5-10 19-15,0 0-19 0,-3 10 19 0,-13 6-19 16,16-16 13-16,0 0-13 0,-27 17 14 0,-8-5-14 0,35-12 9 16,0 0-9-16,-32 6 10 0,4-8-10 0,28 2 0 15,0 0 0-15,-23-7 0 0,11-3 0 16,12 10-2-16,0 0 2 0,5-16-2 0,22-8 2 15,-1-2-1069-15</inkml:trace>
  <inkml:trace contextRef="#ctx0" brushRef="#br0" timeOffset="210490.78">18699 17937 1235 0,'-23'78'0'0,"23"-78"33"0,0 0-33 0,-26 99 33 16,-3-4-33-16,29-95 19 0,0 0-19 0,-24 90 20 16,4-10-20-16,20-80 33 0,0 0-33 0,-16 69 33 15,6-10-33-15,10-59 32 0,0 0-32 0,-5 43 33 16,5-19-33-16,0-24 26 0,0 0-26 0,-4 14 26 0,4-5-26 16,0-1-1083-16</inkml:trace>
  <inkml:trace contextRef="#ctx0" brushRef="#br0" timeOffset="210654.95">18457 18346 1398 0,'25'-6'0'0,"-25"6"25"0,0 0-25 0,71-15 25 0,20-6-25 16,-91 21-1-16,0 0 1 16,97-26 0-16,0-5 0 0,-97 31-20 15,0 0 20-15,87-42-20 0,-15-11 20 0,0-3-996 16</inkml:trace>
  <inkml:trace contextRef="#ctx0" brushRef="#br0" timeOffset="210842.37">19043 17823 1192 0,'-5'21'0'0,"5"-21"24"0,0 0-24 0,-25 69 24 0,0 23-24 0,25-92 0 16,0 0 0-16,-23 95 1 15,0-7-1-15,23-88 20 0,0 0-20 0,-17 78 20 16,-1-9-20-16,18-69 42 0,0 0-42 0,-21 63 43 15,3-10-43-15,18-53 54 0,0 0-54 0,-12 42 54 16,5-20-54-16,7-22 37 0,0 0-37 0,3 12 37 16,6-1-37-16,2-1-1101 0</inkml:trace>
  <inkml:trace contextRef="#ctx0" brushRef="#br0" timeOffset="211290.71">19142 18295 1398 0,'0'0'0'16,"0"0"52"-16,0 0-52 0,1 13 52 0,1-6-52 0,-2-7 35 15,0 0-35-15,6 10 35 0,8 7-35 0,-14-17 12 16,0 0-12-16,17 16 13 0,12-8-13 0,-29-8 8 16,0 0-8-16,31 2 9 0,-3-5-9 0,-28 3 5 0,0 0-5 15,22-11 5-15,-5-6-5 0,-17 17 0 0,0 0 0 16,13-19 0-16,-3 0 0 0,-10 19-1 0,0 0 1 15,9-19 0-15,0-2 0 0,-9 21 0 0,0 0 0 16,9-14 0-16,-8 7 0 0,-1 7 0 0,0 0 0 16,0 0 1-16,0 0-1 0,0 0 3 0,0 0-3 0,9 25 3 15,0 21-3-15,-9-46 8 0,0 0-8 0,5 63 9 16,-8 9-9-16,3-72 11 0,0 0-11 0,-9 76 12 16,-7 1-12-16,16-77 13 0,0 0-13 0,-23 69 14 15,-9-10 0-15,-5-1 1 16,-12 3 0-16,1-6 1 15,8-13-1-15,6-11 1 16,3-17-3-16,4-19 1 0,9-18-4 16,8-13 1-1,5-16 0-15,6-3 1 0,10-4 0 16,14-3 0-16,10-1-1 16,25-3 1-16,21 1-7 15,9 13 1-15,-4 2-1384 16</inkml:trace>
  <inkml:trace contextRef="#ctx0" brushRef="#br0" timeOffset="212437.34">20070 18474 1543 0,'8'-9'0'0,"-8"9"4"0,0 0-4 0,30-36 4 0,4-8-4 0,-34 44-1 16,0 0 1-16,32-43-1 0,-2-2 1 0,-30 45 4 15,0 0-4-15,28-47 5 0,-4-1-5 16,-24 48 19-16,0 0-19 0,25-40 20 0,-2 11-20 16,-23 29 30-16,0 0-30 0,25-23 30 0,3 9-30 15,-28 14 33-15,0 0-33 0,30-5 34 0,-2 9-34 16,-28-4 28-16,0 0-28 0,21 8 28 0,-6 3-28 16,-15-11 23-16,0 0-23 0,8 22 24 0,-1 20-24 0,-7-42 18 0,0 0-18 0,0 48 18 15,-5 1-18 1,5-49 15-16,0 0-15 0,-5 38 15 0,0-12-15 15,5-26 11-15,0 0-11 0,1 15 11 0,5-8-11 16,-6-7 8-16,0 0-8 0,21 4 9 0,19-3-9 16,-40-1 8-16,0 0-8 0,51-8 8 0,1-15-8 15,-52 23 4-15,0 0-4 0,51-29 4 0,-11-4-4 0,-40 33 0 0,0 0 0 16,37-36 1-16,-7-4-1 0,-30 40-1 0,0 0 1 0,27-38 0 16,-6 0 0-16,-21 38-2 0,0 0 2 15,18-30-1-15,-4 15 1 0,-14 15-3 16,0 0 3-16,10-7-2 0,-3 5 2 0,-7 2-2 15,0 0 2-15,7 10-2 0,2 18 2 0,-9-28-3 16,0 0 3-16,11 33-2 0,1-2 2 0,-12-31-3 0,0 0 3 16,14 28-3-16,13 1 3 0,-27-29-4 0,0 0 4 15,28 24-3-15,2-8 3 0,-30-16-5 0,0 0 5 16,33 4-4-16,12-11 4 0,-45 7-5 0,0 0 5 0,37-16-5 16,-7-6 5-16,-30 22-10 0,0 0 10 0,19-28-9 15,-10-3 9-15,-9 31-16 0,0 0 16 0,-2-38-15 16,-10-2 15-16,12 40-19 0,0 0 19 0,-23-37-19 15,-12 8 19-15,35 29-17 0,0 0 17 0,-50-17-17 16,-12 13 17-16,62 4-19 0,0 0 19 0,-65 16-19 16,3 18 19-16,62-34-21 0,0 0 21 0,-51 45-20 0,11 9 20 15,40-54-20-15,0 0 20 0,-29 50-19 0,19-6 19 0,10-44-19 16,0 0 19-16,9 39-18 0,17 6 18 16,-26-45-16-16,0 0 16 0,53 45-15 0,19-1 15 15,-72-44-16-15,0 0 16 0,85 29-15 0,1-17 15 0,-86-12-22 16,0 0 22-16,90-7-21 0,0-19 21 0,-90 26-26 15,0 0 26-15,87-36-25 0,1-7 25 0,-88 43-26 16,0 0 26-16,79-51-25 0,-19-4 25 0,-60 55-24 16,0 0 24-16,48-62-23 0,-11-11 23 0,-37 73-15 15,0 0 15-15,18-71-14 0,-13 9 14 0,-5 62-2 16,0 0 2-16,-5-47-1 0,-13 14 1 0,18 33 2 0,0 0-2 0,-30-15 2 16,-12 16-2-16,42-1 16 0,0 0-16 0,-50 19 17 15,-3 18-17-15,53-37 38 0,0 0-38 0,-45 45 39 16,11 5-39-16,34-50 34 0,0 0-34 0,-19 47 35 0,17-11-35 15,2-36 26 1,0 0-26-16,18 40 26 0,13 12-26 0,-31-52 20 0,0 0-20 0,34 52 20 16,-2-11-20-16,-32-41 18 0,0 0-18 0,24 35 18 15,-11-7-18-15,-13-28 16 0,0 0-16 0,0 27 17 16,-13 6-17-16,13-33 14 0,0 0-14 0,-30 28 15 0,-19-6-15 16,49-22 14-16,0 0-14 0,-57 11 15 0,-1-11-15 15,58 0 13-15,0 0-13 0,-47-7 13 0,13-4-13 16,34 11 8-16,0 0-8 0,-21-17 9 0,14-9-9 0,7 26 2 15,0 0-2-15,19-29 2 0,34-4-2 16,-2 0-1285-16</inkml:trace>
  <inkml:trace contextRef="#ctx0" brushRef="#br0" timeOffset="213278.68">21934 17908 1437 0,'-2'10'0'0,"2"-10"13"15,0 0-13-15,-26 52 14 0,-6 12-14 0,32-64 23 16,0 0-23-16,-26 57 23 0,8-17-23 0,18-40 14 0,0 0-14 16,-7 35 14-16,7-6-14 0,0-29 19 0,0 0-19 15,10 31 20-15,17 2-20 0,-27-33 30 0,0 0-30 16,28 28 31-16,4-13-31 0,-32-15 35 0,0 0-35 16,35 4 36-16,6-11-36 0,-41 7 32 0,0 0-32 0,40-17 33 15,-10-11-33-15,-30 28 22 0,0 0-22 0,25-31 23 16,-7 1-23-16,-18 30 17 0,0 0-17 0,12-27 18 15,-1 6-18-15,-11 21 14 0,0 0-14 16,7-12 14-16,-7 12-14 0,0 0 9 0,0 0-9 16,0 0 9-16,7 5-9 0,-7-5 8 0,0 0-8 15,5 17 8-15,6 20-8 0,-11-37 6 0,0 0-6 16,14 34 7-16,3-10-7 0,-17-24 4 0,0 0-4 16,32 18 4-16,19-4-4 0,-51-14 1 0,0 0-1 15,58 5 2-15,-6-12-2 0,-52 7 0 0,0 0 0 16,49-17 0-16,-1-11 0 0,-48 28 0 0,0 0 0 0,38-40 0 15,-6-12 0-15,-32 52-4 0,0 0 4 0,27-67-3 16,-5-13 3-16,-22 80-8 0,0 0 8 0,18-80-8 16,-4 4 8-16,-14 76-13 0,0 0 13 0,11-71-13 15,-6 7 13-15,-5 64-9 0,0 0 9 0,2-52-8 0,-7 14 8 16,5 38-3-16,0 0 3 0,-11-17-2 0,-5 24 2 16,16-7 0-16,0 0 0 0,-18 28 0 0,-6 17 0 15,24-45 1-15,0 0-1 0,-28 59 1 0,-2 17-1 16,30-76 2-16,0 0-2 0,-29 86 2 0,5 9-2 15,24-95 3-15,0 0-3 0,-14 92 4 0,12-18-4 16,2-74 2-16,0 0-2 0,9 65 3 0,12-5-3 16,-21-60 1-16,0 0-1 0,26 49 2 0,-1-22-2 0,-25-27 1 0,0 0-1 15,37 16 1-15,14-11-1 0,-51-5 1 16,0 0-1-16,62-7 1 0,10-15-1 16,-72 22 0-16,0 0 0 0,65-37 1 0,-5-11-1 0,-60 48 0 0,0 0 0 15,46-69 1-15,-5-27-1 0,-41 96 1 16,0 0-1-16,37-103 2 0,0 7-2 0,-37 96 2 15,0 0-2-15,35-90 2 0,-8 14-2 0,-27 76 4 16,0 0-4-16,16-60 5 0,-11 16-5 0,-5 44 11 0,0 0-11 16,-7-22 11-16,-7 24-11 0,14-2 16 15,0 0-16-15,-25 22 16 0,-5 18-16 0,30-40 21 0,0 0-21 16,-30 50 22-16,4 14-22 0,26-64 17 0,0 0-17 16,-22 76 17-16,6 16-17 0,16-92 14 0,0 0-14 0,-8 93 15 15,6-8-15-15,2-85 9 0,0 0-9 0,7 78 10 16,5-7-10-16,-12-71 8 0,0 0-8 0,18 64 8 15,5-5-8-15,-23-59 9 0,0 0-9 0,26 45 9 0,-3-12-9 16,-23-33 12-16,0 0-12 0,32 26 12 16,10-7-12-16,-42-19 15 0,0 0-15 0,41 7 16 0,-1-12-16 15,-40 5 23-15,0 0-23 0,39-18 23 0,-7-9-23 16,-32 27 24-16,0 0-24 0,28-32 25 0,0 3-25 16,-28 29 22-16,0 0-22 0,22-29 23 0,-8 3-23 15,-14 26 6-15,0 0-6 0,7-21 7 0,-9 7-7 16,0 0-1690-16</inkml:trace>
  <inkml:trace contextRef="#ctx0" brushRef="#br0" timeOffset="213504.34">22934 18006 1849 0,'0'0'0'0,"0"0"60"0,0 0-60 0,41 2 61 0,10 0-61 16,-51-2 25-16,0 0-25 0,60 0 25 16,5-2-25-16,-65 2 0 0,0 0 0 0,69-3 0 15,-2-4 0-15,-67 7-1 0,0 0 1 0,60-14 0 0,-7-7 0 16,-2 2-1455-16</inkml:trace>
  <inkml:trace contextRef="#ctx0" brushRef="#br0" timeOffset="-214646.68">21167 18828 1488 0,'0'0'87'16,"-21"-12"0"-16,13 9-60 15,8 3 1-15,0 0 3 16,0 0 0-16,0 0 5 15,16-2 0-15,28 2-2 16,23 0 1-16,36-3-6 16,13-1 1-16,1 1-3 15,4-1 1-15,5 1 0 0,-10-2 1 16,-28 1-5-16,-21 2 0 16,-23 1-7-16,-23-1 0 15,-21 2-5-15,-31-2 1 16,-31 2-4-16,-33 2 1 15,-39 3-3-15,-16 0 0 16,-16 2-4-16,-9 2 1 16,6 3-3-16,24 0 0 15,36-1-1-15,28-1 0 16,31-1 0-16,27-1 1 16,20-1-1-16,47 0 1 15,48 0 1-15,29-5 0 16,24-11-1-16,14-6 1 0,28-8-1 15,12-3 1 1,0-2-1-16,-19 4 1 0,-30 5-2 16,-46 7 1-16,-40 7-1 15,-32 3 0-15,-32 2-2 16,-41-5 1-16,-45 10-7 16,-31 2 1-16,-19 3-4 15,-15-1 0-15,-12-4-5 16,-16-1 1-1,-10-1-6-15,7 1 1 16,11-1 4-16,39 1 0 0,47-1 4 0,29 2 0 16,33 2 4-1,39 4 1-15,44 4 2 0,37-3 1 16,35-3 1-16,21-6 1 16,33-6-1-16,23-4 1 15,14-2-2-15,-13-3 0 16,-18-3-1-16,-42-3 0 15,-46 3-1-15,-32-1 1 16,-28-1 2-16,-24 0 0 16,-26-1 2-16,-34 4 0 15,-41 1-1-15,-30 6 1 16,-36 5 0-16,-40 5 0 16,-60 9-1-16,-32 2 1 15,-8 2-2-15,28 5 0 16,33 5-3-16,60-2 0 15,66-3-1-15,41-6 0 0,33-4-3 16,56 1 1-16,65 3 5 16,37-3 1-16,36-3 2 15,40 1 1-15,44 4 0 16,16-7 0-16,6-10 2 16,-6-9 1-16,-14-7 3 15,-37 6 1-15,-39 12 1 16,-53 1 0-16,-65 0 2 15,-35-7 0-15,-34-5 2 16,-44-4 0-16,-46-1-7 0,-36-2 1 16,-29-4-4-16,-37 1 0 15,-34 4-2-15,-10 12 1 16,-4 7-1-16,18 6 0 16,19 4-1-16,50 1 1 15,54 2-1-15,43-2 0 16,35-4-1-16,30-1 1 15,32 0-1-15,44-3 1 16,46-3-1-16,31-1 1 16,27-3-2-16,42-4 1 15,13-3-2-15,-1-6 0 16,-15-1-3-16,-35-1 1 16,-50 3-6-16,-50 4 0 15,-43 5-8-15,-48-1 0 16,-50 1-8-16,-41 1 0 0,-45 7-3 15,-27 1 1-15,-25 10-2 16,0-1 0-16,23-2 14 16,46-15 1-16,-1 0-1218 15</inkml:trace>
  <inkml:trace contextRef="#ctx0" brushRef="#br0" timeOffset="-211505.93">25319 1023 1133 0,'0'0'0'0,"0"0"25"0,0 0-25 0,0 0 26 16,0 0-26-16,0 0 24 0,0 0-24 0,0 0 25 16,-12 24-25-16,12-24 7 0,0 0-7 0,-8 28 7 15,5 10-7-15,3-38 5 0,0 0-5 0,-2 52 5 16,4 5-5-16,-2-57 3 0,0 0-3 0,2 64 4 15,-2-7-4-15,0-57 3 0,0 0-3 0,-2 64 3 16,-3 5-3-16,5-69 2 0,0 0-2 0,-9 76 3 16,-2 9-3-16,11-85 2 0,0 0-2 0,-10 88 3 15,-1-6-3-15,11-82 3 0,0 0-3 0,-9 85 4 16,2 24-4-16,7-109 5 0,0 0-5 0,-3 109 6 16,6-4-6-16,-3-105 9 0,0 0-9 0,5 109 9 15,3 16-9-15,-8-125 15 0,0 0-15 0,5 124 15 0,0-13-15 16,-5-111 20-16,0 0-20 0,5 116 21 0,2 9-21 15,-7-125 23-15,0 0-23 0,9 126 23 16,0 0-23-16,-9-126 26 0,0 0-26 0,7 128 27 0,6 2-27 16,-13-130 26-16,0 0-26 0,12 137 26 0,-2 8-26 15,-10-145 25-15,0 0-25 0,11 142 26 0,1-14-26 16,-12-128 22-16,0 0-22 0,13 133 23 0,-1 13-23 0,-12-146 22 16,0 0-22-16,11 154 23 0,1 12-23 0,-12-166 23 15,0 0-23-15,9 161 23 0,3-11-23 0,-12-150 21 16,0 0-21-16,13 153 21 0,2 1-21 0,-15-154 21 15,0 0-21-15,20 161 22 0,-1 5-22 0,-19-166 22 16,0 0-22-16,20 173 23 0,-3-3-23 0,-17-170 20 0,0 0-20 16,16 157 21-16,0-10-21 0,-16-147 19 0,0 0-19 15,12 145 20-15,-1 9-20 0,-11-154 18 0,0 0-18 16,12 161 18-16,2 4-18 0,-14-165 15 0,0 0-15 16,13 157 16-16,-4-3-16 0,-9-154 15 0,0 0-15 0,7 151 15 15,-2 1-15-15,-5-152 11 0,0 0-11 16,3 158 12-16,-1 8-12 0,-2-166 10 0,0 0-10 0,0 176 11 15,-2-3-11-15,2-173 9 0,0 0-9 0,-1 166 10 16,-3-8-10-16,4-158 9 0,0 0-9 16,-3 156 9-16,-1 5-9 0,4-161 8 0,0 0-8 0,0 166 9 15,5-2-9-15,-5-164 8 0,0 0-8 0,2 151 9 16,-5-2-9-16,3-149 6 0,0 0-6 0,-9 145 6 16,-2 0-6-16,11-145 4 0,0 0-4 0,-14 154 5 0,-2 11-5 15,16-165 5-15,0 0-5 0,-19 162 5 0,5-6-5 16,14-156 5-16,0 0-5 0,-16 149 5 15,-5-5-5-15,21-144 5 0,0 0-5 0,-20 140 6 0,6 5-6 16,14-145 7-16,0 0-7 0,-12 133 8 0,-1-11-8 16,13-122 8-16,0 0-8 0,-8 117 8 0,2-6-8 15,6-111 9-15,0 0-9 0,-5 102 10 0,0-7-10 16,5-95 11-16,0 0-11 0,0 92 11 0,2-2-11 16,-2-90 11-16,0 0-11 0,3 85 11 0,-1-18-11 15,-2-67 10-15,0 0-10 0,0 54 11 0,0-11-11 16,0-43 15-16,0 0-15 0,2 37 15 0,1 1-15 15,-3-38 15-15,0 0-15 0,4 34 16 0,-1-4-16 16,-3-30 16-16,0 0-16 0,4 33 17 0,-1 5-17 0,-3-38 14 16,0 0-14-16,2 29 15 0,-6-13-15 0,4-16 9 15,0 0-9-15,0-9 10 0,8-26-10 0,-8 35 6 16,0 0-6-16,12-60 6 0,7-34-6 0,1 1-1791 16</inkml:trace>
  <inkml:trace contextRef="#ctx0" brushRef="#br0" timeOffset="-210139.45">25954 2667 561 0,'0'0'0'0,"0"0"0"15,0 0 0-15,0 0 12 0,0 0-12 0,0 0 13 16,0 0-13-16,0 0 63 0,0 0-63 0,19 0 64 16,-19 0-64-16,0 0 90 0,0 0-90 0,20-4 90 15,8-4-90-15,-28 8 70 0,0 0-70 0,35-16 71 16,4-13-71-16,-39 29 45 0,0 0-45 0,49-44 46 16,8-4-46-16,-57 48 33 0,0 0-33 0,69-54 34 15,14 6-34-15,-83 48 40 0,0 0-40 0,91-43 40 16,1 3-40-16,-92 40 36 0,0 0-36 0,90-33 37 15,3-3-37-15,-93 36 38 0,0 0-38 0,89-33 38 16,-15 5-38-16,-74 28 36 0,0 0-36 0,58-24 36 16,-28 8-36-16,-30 16 17 0,0 0-17 0,19-12 17 15,-3 0-17-15,-16 12 15 0,0 0-15 0,14-14 16 0,-3-8-16 16,-1 1-1109-16</inkml:trace>
  <inkml:trace contextRef="#ctx0" brushRef="#br0" timeOffset="-209857.45">26677 2494 684 0,'0'0'0'16,"4"7"0"-16,3 13 0 0,-7-20 2 0,0 0-2 15,12 28 3-15,4 8-3 0,-16-36 24 0,0 0-24 0,21 45 24 16,5 7-24-16,-26-52 18 0,0 0-18 0,29 66 18 15,-1 19-18-15,-28-85 24 0,0 0-24 0,21 92 24 16,-9-2-24-16,-12-90 29 0,0 0-29 0,4 76 30 16,-4-12-30-16,0-64 30 0,0 0-30 0,-4 48 31 15,4-13-31-15,0-35 32 0,0 0-32 0,0 22 33 16,4-10-33-16,-4-12 27 0,0 0-27 0,19-12 27 16,25-22-27-16,-44 34 18 0,0 0-18 0,53-54 19 15,0-22-19-15,0 3-763 0</inkml:trace>
  <inkml:trace contextRef="#ctx0" brushRef="#br0" timeOffset="-209434.89">27120 2418 998 0,'0'0'0'0,"0"0"0"0,0 0 0 15,0 0-1-15,0 0 1 0,0 0 0 0,2 24 0 16,-2-24-8-16,0 0 8 0,-2 34-7 0,4 20 7 16,-2-54 0-16,0 0 0 0,7 52 0 0,3 5 0 15,-10-57 2-15,0 0-2 0,14 49 2 0,4-6-2 0,-18-43 7 0,0 0-7 16,23 36 8-16,2-6-8 0,-25-30 10 0,0 0-10 15,26 20 11-15,2-8-11 0,-28-12 16 16,0 0-16-16,36 4 17 0,9-13-17 0,-45 9 19 16,0 0-19-16,41-15 20 0,-9 3-20 0,-32 12 21 0,0 0-21 15,30-21 22-15,1-10-22 0,-31 31 35 0,0 0-35 16,29-30 36-16,-10 6-36 0,-19 24 36 0,0 0-36 16,14-21 36-16,-3 6-36 0,-11 15 32 0,0 0-32 15,7-12 32-15,-2 3-32 0,-5 9 27 0,0 0-27 0,7 0 27 16,6 12-27-16,-13-12 16 0,0 0-16 0,14 17 17 15,-2 2-17-15,-12-19 8 0,0 0-8 0,12 21 9 16,4-5-9-16,-16-16 4 0,0 0-4 0,20 8 5 16,4-4-5-16,-24-4 2 0,0 0-2 0,30-4 3 0,9-4-3 15,-39 8 2-15,0 0-2 0,39-12 2 16,-6-7-2-16,-33 19 1 0,0 0-1 0,30-30 2 0,0-13-2 16,-30 43 4-16,0 0-4 0,22-52 5 0,-14 2-5 15,-8 50 11-15,0 0-11 0,2-47 11 0,-5 18-11 16,3 29 16-16,0 0-16 0,-9-21 16 0,-4 5-16 0,13 16 18 15,0 0-18-15,-17-8 18 0,-3 9-18 0,20-1 6 16,0 0-6-16,-19 4 6 0,0-8-6 0,-1 3-1125 16</inkml:trace>
  <inkml:trace contextRef="#ctx0" brushRef="#br0" timeOffset="-209151.77">27720 2182 1188 0,'0'0'0'0,"0"0"0"0,3 12 0 0,-3-12 14 0,0 0-14 0,4 6 14 15,-4-6-14-15,0 0 50 0,0 0-50 0,14 6 50 16,0 7-50-16,-14-13 46 0,0 0-46 0,16 12 46 16,0-4-46-16,-16-8 33 0,0 0-33 0,14 9 34 15,-2 3-34-15,-12-12 29 0,0 0-29 0,16 19 29 16,5-2-29-16,-21-17 26 0,0 0-26 0,19 23 27 16,-3-6-27-16,-16-17 18 0,0 0-18 0,13 19 19 15,-3 2-19-15,-10-21 19 0,0 0-19 0,7 16 20 0,-1-8-20 16,-6-8 18-16,0 0-18 0,3 9 18 0,-3 3-18 15,0-12 11-15,0 0-11 0,0 7 12 0,0-7-12 16,0 0 9-16,0 0-9 16,2 12 9-16,-2-7-9 0,0-5 6 0,0 0-6 0,0 7 7 0,0-7-7 15,0 0 4-15,0 0-4 0,0 0 4 0,0 0-4 16,0 0-1260-16</inkml:trace>
  <inkml:trace contextRef="#ctx0" brushRef="#br0" timeOffset="-208979.3">27847 1949 1244 0,'0'0'0'15,"0"0"0"-15,0 0 0 0,0 0 0 0,0 0 0 0,0 0 0 16,7 12 0-16,-7-12-7 0,0 0 7 0,8 19-7 16,7 7 7-16,-15-26-31 0,0 0 31 0,21 27-31 15,7-8 31-15,2 2-816 0</inkml:trace>
  <inkml:trace contextRef="#ctx0" brushRef="#br0" timeOffset="-208697.07">28233 2094 751 0,'0'0'0'0,"0"0"0"15,3 7 0-15,-3-7 0 0,0 0 0 0,0 5 0 0,-5 2 0 16,5-7 7-16,0 0-7 0,-14 12 7 0,-11 5-7 16,25-17 15-16,0 0-15 0,-26 28 16 15,-1 5-16-15,27-33 34 0,0 0-34 0,-19 33 34 0,8-2-34 16,11-31 46-16,0 0-46 0,2 24 46 0,14 0-46 15,-16-24 46-15,0 0-46 0,30 21 46 0,12 0-46 16,-42-21 35-16,0 0-35 0,50 23 35 0,-4 2-35 16,-46-25 28-16,0 0-28 0,35 32 28 0,-14 1-28 15,-21-33 14-15,0 0-14 0,9 36 15 0,-13-3-15 16,4-33 11-16,0 0-11 0,-17 31 12 0,-19 2-12 16,36-33 8-16,0 0-8 0,-44 27 9 0,-7-6-9 15,51-21 18-15,0 0-18 0,-40 16 19 0,17-13-19 16,23-3 7-16,0 0-7 0,3-12 7 0,27-19-7 0,2-2-911 15</inkml:trace>
  <inkml:trace contextRef="#ctx0" brushRef="#br0" timeOffset="-207472.68">26806 4368 326 0,'0'0'0'0,"0"0"0"0,-9 7 0 0,9-7 69 0,0 0-69 16,-9 5 69-16,-1 2-69 0,10-7 57 0,0 0-57 15,-7 9 58-15,1 3-58 0,6-12 42 0,0 0-42 16,-2 12 42-16,2 0-42 0,0-12 47 0,0 0-47 16,0 5 47-16,0-5-47 0,0 0 47 0,0 0-47 15,0 11 48-15,0-11-48 0,0 0 47 0,0 0-47 0,11-19 48 16,17-23-48-16,-28 42 55 0,0 0-55 0,36-61 56 16,-5-11-56-16,-31 72 60 0,0 0-60 15,34-80 60-15,-1 4-60 0,-33 76 54 0,0 0-54 16,32-73 55-16,-2-5-55 0,-30 78 45 0,0 0-45 15,27-72 45-15,-5 11-45 16,-22 61 39-16,0 0-39 0,16-43 40 0,-5 22-40 0,-11 21 30 0,0 0-30 0,9-9 30 16,1 6-30-1,-10 3 20-15,0 0-20 0,13 21 20 0,4 31-20 0,-17-52 14 0,0 0-14 0,21 60 14 16,1-3-14-16,-22-57 7 0,0 0-7 0,23 49 7 16,0-13-7-16,-23-36 1 0,0 0-1 0,22 24 2 15,1-8-2-15,-23-16 1 0,0 0-1 0,30 3 2 0,11-3-2 16,-41 0 1-16,0 0-1 0,44-12 1 0,0-7-1 15,-44 19 1-15,0 0-1 0,41-29 2 16,-10-14-2-16,-31 43 4 0,0 0-4 0,25-51 5 0,-4-16-5 16,-21 67 10-16,0 0-10 0,18-66 10 0,-4 7-10 15,-14 59 14-15,0 0-14 0,11-41 15 0,-4 20-15 16,-7 21 16-16,0 0-16 0,7-12 17 0,2 8-17 16,-9 4 13-16,0 0-13 0,17 4 13 0,13 10-13 15,-30-14 6-15,0 0-6 0,34 22 6 0,5 8-6 0,-39-30 2 16,0 0-2-16,40 31 3 0,-1-7-3 0,-39-24 0 15,0 0 0-15,30 17 1 0,-14-8-1 0,-16-9 0 16,0 0 0-16,16-2 0 0,8-10 0 0,-24 12 0 16,0 0 0-16,25-19 0 0,-7-2 0 0,-18 21 0 15,0 0 0-15,10-27 0 0,-10-10 0 0,0 37 0 16,0 0 0-16,-10-33 1 0,-12 2-1 16,22 31 2-16,0 0-2 0,-33-24 3 0,-8 7-3 0,41 17 5 0,0 0-5 15,-45-5 5-15,-7 15-5 0,52-10 3 0,0 0-3 16,-49 24 4-16,10 16-4 0,39-40 1 0,0 0-1 15,-32 55 2-15,10 18-2 0,22-73 0 0,0 0 0 16,-9 74 0-16,14-3 0 0,-5-71-1 0,0 0 1 0,25 54 0 16,22-23 0-16,-47-31-3 0,0 0 3 0,69 18-2 15,16-12 2-15,-85-6-2 0,0 0 2 0,90-12-1 16,1-24 1-16,-91 36-2 0,0 0 2 0,92-52-1 16,-5-21 1-1,-87 73-1-15,0 0 1 0,72-76 0 0,-16 10 0 0,-56 66 0 0,0 0 0 0,39-67 0 0,-18-9 0 16,-21 76 0-16,0 0 0 0,11-75 0 0,-6-8 0 15,-5 83 1-15,0 0-1 0,-3-69 1 0,-10 28-1 16,13 41 3-16,0 0-3 0,-19-32 3 0,-6 17-3 16,25 15 5-16,0 0-5 0,-30-2 6 0,-7 14-6 15,37-12 9-15,0 0-9 0,-35 21 10 0,5 15-10 0,30-36 4 16,0 0-4-16,-18 49 5 0,9 3-5 0,9-52 5 16,0 0-5-16,8 48 5 15,16-3-5-15,-24-45 5 0,0 0-5 0,39 40 5 0,9-4-5 0,-48-36 1 16,0 0-1-16,46 33 2 0,-9-3-2 0,-37-30 0 15,0 0 0-15,28 31 1 0,-7 2-1 0,-21-33 0 16,0 0 0-16,12 27 0 0,-13 6 0 0,1-33 0 16,0 0 0-16,-11 28 0 0,-8-4 0 0,19-24 0 15,0 0 0-15,-23 16 1 0,-4-16-1 0,27 0 1 16,0 0-1-16,-23-16 1 0,6-8-1 0,17 24 1 16,0 0-1-16,-6-36 1 0,15-8-1 0,-9 44-1 0,0 0 1 15,21-48 0-15,11-2 0 0,0 1-1314 16</inkml:trace>
  <inkml:trace contextRef="#ctx0" brushRef="#br0" timeOffset="-206522.82">28480 3226 1054 0,'0'0'0'0,"0"0"0"0,5-18 0 0,-5 18 4 0,0 0-4 0,4-17 5 0,-3 7-5 16,-1 10 7-16,0 0-7 0,0 0 8 0,7 7-8 15,-7-7 27-15,0 0-27 0,6 17 27 0,-3 18-27 16,-3-35 33-16,0 0-33 0,0 45 33 0,0 8-33 16,0-53 33-16,0 0-33 0,4 56 34 0,5-6-34 15,-9-50 35-15,0 0-35 0,14 38 35 16,3-17-35-16,-17-21 31 0,0 0-31 0,30 8 31 0,14-11-31 0,-44 3 28 15,0 0-28-15,44-9 29 0,-8-12-29 16,-36 21 26-16,0 0-26 0,28-27 27 0,2-6-27 0,-30 33 23 16,0 0-23-16,26-40 23 0,-6 0-23 0,-20 40 28 15,0 0-28-15,12-33 28 0,-3 9-28 0,-9 24 29 16,0 0-29-16,5-21 30 0,-3 9-30 0,-2 12 23 16,0 0-23-16,2-7 23 0,-2 7-23 0,0 0 18 15,0 0-18-15,16 9 19 0,0 13-19 0,-16-22 11 16,0 0-11-16,23 25 12 0,5 4-12 0,-28-29 6 15,0 0-6 1,37 23 6-16,5-13-6 0,-42-10 3 0,0 0-3 0,53-2 3 16,9-17-3-16,-62 19 1 0,0 0-1 0,58-27 2 15,-10-8-2-15,-48 35 1 0,0 0-1 0,35-43 2 16,-5-11-2-16,-30 54 2 0,0 0-2 0,19-61 2 16,-12-6-2-16,-7 67 3 0,0 0-3 0,-1-69 3 15,-8-4-3-15,9 73 3 0,0 0-3 0,-14-69 3 0,-8 10-3 16,22 59 3-16,0 0-3 0,-30-54 4 0,-5 2-4 15,35 52 1-15,0 0-1 0,-39-45 1 0,-1 6-1 16,40 39 0-16,0 0 0 0,-37-30 0 0,12 8 0 16,25 22 0-16,0 0 0 0,-16-12 0 0,7 12 0 15,9 0-1-15,0 0 1 0,-7 10 0 0,2 14 0 16,5-24-3-16,0 0 3 0,-2 33-2 0,6 7 2 16,-4-40-4-16,0 0 4 0,7 41-4 0,3 8 4 0,-10-49-8 15,0 0 8-15,18 52-7 0,7 12 7 0,-25-64-12 16,0 0 12-16,28 69-12 0,0 0 12 0,-28-69-16 15,0 0 16-15,30 61-15 0,2-9 15 0,-32-52-17 16,0 0 17-16,32 40-16 0,-4-8 16 0,-28-32-15 16,0 0 15-16,26 21-14 0,-3-5 14 0,-23-16-9 15,0 0 9-15,27 8-8 0,5-8 8 0,-32 0-4 16,0 0 4-16,35-6-4 0,4-3 4 0,-39 9-2 16,0 0 2-16,38-14-2 0,-4-2 2 0,-34 16 0 0,0 0 0 0,35-24 0 0,4-21 0 15,-39 45 4-15,0 0-4 0,32-55 4 0,-11-26-4 0,-21 81 9 16,0 0-9-16,14-82 9 0,-7 6-9 0,-7 76 16 15,0 0-16-15,4-80 17 0,-3-4-17 0,-1 84 18 16,0 0-18-16,-3-82 18 0,-8 10-18 0,11 72 18 16,0 0-18-16,-17-66 18 15,-6 17-18-15,23 49 17 0,0 0-17 0,-27-34 17 16,-3 13-17-16,30 21 11 0,0 0-11 0,-28-17 12 0,7 10-12 16,21 7 5-16,0 0-5 0,-16 0 5 0,2 3-5 15,14-3 1-15,0 0-1 0,-9 12 2 0,6 9-2 16,3-21 0-16,0 0 0 0,3 36 0 0,6 20 0 15,-9-56-3-15,0 0 3 0,18 66-2 16,1 10 2-16,-19-76-6 0,0 0 6 0,25 76-6 0,-1-7 6 16,-24-69-14-16,0 0 14 0,27 66-13 0,1 5 13 0,-28-71-21 15,0 0 21-15,28 69-20 0,0-8 20 16,-28-61-13-16,0 0 13 0,30 52-12 0,-1-16 12 16,-29-36-6-16,0 0 6 0,26 26-5 0,-6-11 5 0,-20-15-3 0,0 0 3 0,26 7-3 15,15-1 3-15,-41-6-1 0,0 0 1 0,35 3-1 16,-14-3 1-16,-21 0 0 0,0 0 0 0,23-3 0 15,5-6 0-15,-28 9 0 0,0 0 0 0,27-9 1 0,-10 2-1 16,-17 7 2-16,0 0-2 0,14-5 3 0,0-2-3 16,-14 7 4-16,0 0-4 0,13-15 5 0,1-3-5 15,-14 18 1-15,0 0-1 0,12-31 1 0,-5-7-1 16,0-2-1243-16</inkml:trace>
  <inkml:trace contextRef="#ctx0" brushRef="#br0" timeOffset="-206318.48">29423 2764 1311 0,'0'0'0'0,"0"0"0"15,7-7 0-15,-7 7 3 0,0 0-3 0,11-5 4 16,7-4-4-16,-18 9 6 0,0 0-6 0,39-16 7 16,28-8-7-16,-67 24 24 0,0 0-24 0,68-36 24 15,-13-13-24-15,-55 49 23 0,0 0-23 0,44-55 24 16,-10-11-24-16,-34 66 24 0,0 0-24 0,30-67 24 15,-4 10-24-15,1 3-1046 0</inkml:trace>
  <inkml:trace contextRef="#ctx0" brushRef="#br0" timeOffset="-201183.91">25890 5413 539 0,'0'0'0'0,"0"0"0"0,0 0 0 16,0 0 11-16,0 0-11 0,0 0 12 0,0 0-12 0,0 0 40 16,0 0-40-16,7 24 40 0,-3-8-40 0,-4-16 46 15,0 0-46-15,5 26 47 0,1 5-47 0,-6-31 50 16,0 0-50-16,3 33 50 0,-1-4-50 0,-2-29 42 0,0 0-42 0,3 26 42 16,3-3-42-16,-6-23 37 0,0 0-37 0,5 19 38 15,2-4-38-15,-7-15 35 0,0 0-35 0,5 9 35 16,-1-4-35-16,-4-5 31 0,0 0-31 0,0 0 31 15,2-5-31-15,-2 5 23 0,0 0-23 0,3-24 23 16,4-21-23-16,0 0-819 0</inkml:trace>
  <inkml:trace contextRef="#ctx0" brushRef="#br0" timeOffset="-201033.31">25832 5148 1087 0,'0'0'0'0,"0"0"0"0,0 0 0 16,0 0 5-16,0 0-5 0,0 7 6 0,0-7-6 15,0 0 6-15,0 0-6 0,4 12 6 0,4 1-6 0,-8-13 2 16,0 0-2-16,16 19 2 16,7 10-2-16,-23-29 0 0,0 0 0 0,30 24 0 0,11 4 0 15,1-4-776-15</inkml:trace>
  <inkml:trace contextRef="#ctx0" brushRef="#br0" timeOffset="-200868.72">26206 5413 875 0,'0'0'0'0,"0"0"0"0,11 5 0 0,-11-5 5 15,0 0-5-15,7 7 5 0,-7-7-5 16,0 0 12-16,0 0-12 0,9 2 12 0,-9-2-12 16,0 0 34-16,0 0-34 0,5 7 34 0,-5-7-34 0,0 0 30 15,0 0-30-15,12 5 31 0,-5-1-31 0,-7-4 26 16,0 0-26-16,9-2 26 0,7-5-26 0,-16 7 23 16,0 0-23-16,28-12 24 0,9-9-24 0,2 2-793 0</inkml:trace>
  <inkml:trace contextRef="#ctx0" brushRef="#br0" timeOffset="-200756.36">26580 5197 695 0,'0'0'0'0,"0"0"0"0,0 0 0 0,0 0-25 15,0 0 25-15,0 0-25 0,0 0 25 16,0 0-424-16</inkml:trace>
  <inkml:trace contextRef="#ctx0" brushRef="#br0" timeOffset="-200240.44">26517 5211 606 0,'0'0'0'0,"0"0"0"15,-6 12 0-15,6-12-48 0,0 0 48 0,-5 8-47 16,-6 1 47-16,11-9-2 0,0 0 2 0,-10 4-1 16,1-4 1-16,9 0 10 0,0 0-10 0,-7 1 10 15,7-1-10-15,0 0 35 0,0 0-35 0,0 0 35 16,-7 7-35-16,7-7 52 0,0 0-52 0,0 0 53 0,0 0-53 16,0 0 50-16,0 0-50 0,-4 5 51 0,4-5-51 15,0 0 42-15,0 0-42 0,7 7 43 0,-7-7-43 16,0 0 34-16,0 0-34 0,7 4 35 0,-7-4-35 15,0 0 36-15,0 0-36 0,13 0 36 0,-13 0-36 16,0 0 34-16,0 0-34 0,9 0 34 0,-9 0-34 16,0 0 30-16,0 0-30 0,0 0 30 0,8 0-30 0,-8 0 28 15,0 0-28-15,0 0 29 0,7 0-29 0,-7 0 24 16,0 0-24-16,0 0 24 0,8 0-24 0,-8 0 21 16,0 0-21-16,0 0 21 0,7 0-21 0,-7 0 15 15,0 0-15-15,0 0 15 0,7 5-15 0,-7-5 11 16,0 0-11-16,0 0 11 0,7 0-11 0,-7 0 10 15,0 0-10-15,7-5 10 0,7-14-10 0,-14 19 9 0,0 0-9 0,19-30 9 0,-5-6-9 16,-14 36 7-16,0 0-7 0,9-40 7 0,-12 4-7 16,3 36 5-16,0 0-5 0,-9-33 5 0,-9 9-5 15,18 24 2-15,0 0-2 0,-24-12 2 0,-10 3-2 16,34 9 0-16,0 0 0 0,-39 5 1 0,-3 7-1 16,42-12 0-16,0 0 0 0,-37 30 1 0,10 16-1 15,27-46 0-15,0 0 0 0,-14 49 0 0,13 5 0 0,1-54-1 16,0 0 1-16,14 48-1 0,16-8 1 0,-30-40-3 15,0 0 3-15,37 31-3 0,5-7 3 0,-42-24-6 16,0 0 6-16,42 18-5 0,-3-6 5 16,-39-12-6-16,0 0 6 0,34 8-5 0,-4-4 5 15,-30-4-3-15,0 0 3 0,30 0-2 0,1-5 2 0,-31 5-1 0,0 0 1 16,34-7-1-16,1-2 1 0,-35 9-1 0,0 0 1 16,41-16 0-16,8-8 0 0,-1 0-981 0</inkml:trace>
  <inkml:trace contextRef="#ctx0" brushRef="#br0" timeOffset="-200077.61">27093 5211 908 0,'0'0'0'0,"0"0"0"0,0 8 0 15,0-8 6-15,0 0-6 0,0 6 6 0,0-6-6 16,0 0 12-16,0 0-12 0,0 8 12 0,0-8-12 16,0 0 37-16,0 0-37 0,0 0 37 0,0 7-37 15,0-7 34-15,0 0-34 0,0 0 35 0,0 0-35 0,0 0 29 16,0 0-29-16,11-24 29 0,7-18-29 0,1 3-799 15</inkml:trace>
  <inkml:trace contextRef="#ctx0" brushRef="#br0" timeOffset="-199640.47">27608 4913 1177 0,'0'0'0'0,"0"0"0"15,-12 5 0-15,12-5-8 0,0 0 8 0,-7 7-7 16,3 5 7-16,4-12-15 0,0 0 15 0,0 12-14 15,0 1 14-15,0-13 0 0,0 0 0 0,2 17 0 16,2 7 0-16,-4-24 6 0,0 0-6 16,7 35 6-16,2 6-6 0,-9-41 19 0,0 0-19 0,10 45 20 0,1 2-20 15,-11-47 27-15,0 0-27 0,10 36 27 0,-1-6-27 32,-9-30 28-32,0 0-28 0,11 20 28 0,-2-7-28 15,-9-13 26-15,0 0-26 0,7 10 27 0,-7-10-27 0,0 0 25 16,0 0-25-16,10 9 26 0,-10-9-26 0,0 0 24 15,0 0-24-15,11 0 25 0,-11 0-25 0,0 0 20 16,0 0-20-16,0 0 20 0,7-6-20 0,-7 6 11 16,0 0-11-16,0 0 11 0,0 0-11 0,0 0 3 0,0 0-3 15,7-3 4-15,-7 3-4 0,0 0-1077 0</inkml:trace>
  <inkml:trace contextRef="#ctx0" brushRef="#br0" timeOffset="-199408.16">27536 4602 1076 0,'0'0'0'0,"0"0"0"0,0 0 0 16,0 0 10-16,0 0-10 0,0 0 11 0,0 0-11 15,0 0 13-15,0 0-13 0,0 0 13 0,0 0-13 16,0 0 0-16,0 0 0 0,0 0 0 0,9 0 0 16,-9 0-7-16,0 0 7 0,5 0-7 0,11 3 7 15,0-3-772-15</inkml:trace>
  <inkml:trace contextRef="#ctx0" brushRef="#br0" timeOffset="-198815.89">27910 4735 774 0,'0'0'0'0,"0"0"0"0,9 15 0 0,-9-15 3 0,0 0-3 16,12 18 3-16,2 6-3 0,-14-24 8 0,0 0-8 16,16 28 8-16,4 4-8 0,-20-32 21 0,0 0-21 0,19 32 22 15,-3 1-22-15,-16-33 23 0,0 0-23 0,16 25 23 16,3-2-23-16,-19-23 24 0,0 0-24 0,23 17 24 16,5-5-24-16,-28-12 22 0,0 0-22 0,29 7 23 15,-3-7-23-15,-26 0 18 0,0 0-18 0,21-3 18 16,-1-4-18-16,-20 7 15 0,0 0-15 0,19-10 16 15,4-6-16-15,-23 16 13 0,0 0-13 0,23-23 13 16,-6 6-13-16,-17 17 17 0,0 0-17 0,15-21 17 16,-3-1-17-16,-12 22 23 0,0 0-23 0,10-17 24 15,-4 8-24-15,-6 9 36 0,0 0-36 0,0 0 36 0,7-9-36 16,-7 9 30-16,0 0-30 0,9 0 30 0,7 2-30 16,-16-2 23-16,0 0-23 0,24 7 24 15,8 2-24-15,-32-9 18 0,0 0-18 0,30 5 19 16,-4-2-19-16,-26-3 13 0,0 0-13 0,25-1 13 0,3-3-13 15,-28 4 11-15,0 0-11 0,36-16 11 0,6-15-11 16,-42 31 10-16,0 0-10 0,39-41 10 16,-13-16-10-16,-26 57 9 0,0 0-9 0,16-61 10 0,-11 4-10 15,-5 57 9-15,0 0-9 0,-5-55 9 16,-14 10-9-16,19 45 7 0,0 0-7 0,-27-49 8 0,-1-3-8 16,28 52 6-16,0 0-6 0,-30-48 6 0,-2-1-6 15,32 49 5-15,0 0-5 0,-26-33 5 16,10 9-5-16,16 24 4 15,0 0-4-15,-11-8 4 0,3 9-4 0,8-1 1 16,-6 19 1-16,4 11-2 0,2-30 1 0,0 0-1 0,4 43 1 0,8 9-1 16,-12-52 0-16,0 0 0 0,20 50 0 0,6-1 0 15,-26-49-1-15,0 0 1 0,28 43 0 0,-3 2 0 0,-25-45-2 16,0 0 2-16,21 43-1 0,-3-1 1 0,-18-42-1 16,0 0 1-16,18 36-1 0,-1-12 1 0,-17-24-1 0,0 0 1 15,14 19-1-15,-7-10 1 0,-7-9-2 0,0 0 2 16,7 0-1-16,6 0 1 0,-13 0-5 15,0 0 5-15,16-12-5 0,3-9 5 0,0 2-1067 16</inkml:trace>
  <inkml:trace contextRef="#ctx0" brushRef="#br0" timeOffset="-198661.75">28439 4610 1121 0,'0'0'0'0,"0"0"0"15,0 0 0-15,0 0 7 0,0 0-7 0,0 0 7 0,0 0-7 16,0 0 5-16,0 0-5 0,21-17 5 0,23-14-5 0,-44 31 2 15,0 0-2-15,55-33 2 0,10 2-2 0,-65 31 0 16,0 0 0-16,69-33 0 0,-4-3 0 0,-65 36-2 16,0 0 2-16,59-33-1 0,-15 8 1 0,0 1-800 15</inkml:trace>
  <inkml:trace contextRef="#ctx0" brushRef="#br0" timeOffset="-197668.4">29423 4396 695 0,'0'0'0'0,"0"0"0"15,6 20 0-15,-6-20 5 0,0 0-5 0,5 16 5 16,0-4-5-16,-5-12 14 0,0 0-14 0,0 0 14 16,6 5-14-16,-6-5 27 0,0 0-27 15,0 0 28-15,0 0-28 0,0 0 29 0,0 0-29 0,-4-8 30 16,1-4-30-16,3 12 31 0,0 0-31 0,-2-25 31 0,0-8-31 15,2 33 38-15,0 0-38 0,-4-39 38 0,1-6-38 16,3 45 42-16,0 0-42 0,0-40 43 16,7 10-43-16,-7 30 39 0,0 0-39 0,11-24 39 15,4 0-39-15,-15 24 33 0,0 0-33 0,25-24 34 16,9 5-34-16,-34 19 30 0,0 0-30 0,42-12 30 0,4 12-30 16,-46 0 24-16,0 0-24 15,46 6 25-15,-6 8-25 0,-40-14 21 0,0 0-21 16,34 28 22-16,-8 5-22 0,-26-33 17 0,0 0-17 0,21 34 18 15,-3-1-18-15,-18-33 11 0,0 0-11 0,16 25 11 16,-2-10-11-16,-14-15 7 0,0 0-7 0,14 5 7 16,-1-5-7-16,-13 0 4 0,0 0-4 0,22-15 4 15,19-15-4-15,-41 30 3 0,0 0-3 0,42-36 3 0,-12 5-3 16,-30 31 2-16,0 0-2 0,23-30 2 0,-5-2-2 16,-18 32 2-16,0 0-2 0,12-32 2 0,-1 5-2 15,-11 27 2-15,0 0-2 0,7-21 3 16,-2 0-3-16,-5 21 4 0,0 0-4 0,5-15 4 0,1 3-4 15,-6 12 6-15,0 0-6 0,3-9 6 0,-3 9-6 16,0 0 5-16,0 0-5 0,0 0 6 0,11 15-6 0,-11-15 4 16,0 0-4-16,9 18 4 0,3-6-4 0,-12-12 2 15,0 0-2-15,14 9 3 0,2-3-3 0,-16-6 0 16,0 0 0-16,19 4 1 0,3-2-1 0,-22-2 0 16,0 0 0-16,21-2 0 0,2-2 0 0,-23 4 0 15,0 0 0-15,23-15 0 0,-2-2 0 0,-21 17 0 0,0 0 0 0,16-32 0 16,-9-4 0-16,-7 36 0 15,0 0 0-15,0-41 0 0,-9 1 0 0,9 40 0 16,0 0 0-16,-18-37 1 0,-5 10-1 0,23 27 2 16,0 0-2-16,-26-16 2 0,-1 23-2 0,27-7 2 0,0 0-2 15,-24 24 3-15,-1 13-3 0,25-37 3 0,0 0-3 16,-19 48 4-16,3 4-4 0,16-52 2 0,0 0-2 16,-4 48 2-16,17-6-2 0,-13-42 0 15,0 0 0-15,23 36 1 0,8-8-1 0,-31-28 0 0,0 0 0 0,39 21 0 16,7-13 0-16,-46-8 0 0,0 0 0 0,58-1 0 15,20-15 0-15,-78 16-1 0,0 0 1 0,77-24 0 0,-11-4 0 16,-66 28-1-16,0 0 1 0,51-33 0 16,-14 0 0-16,-37 33 0 0,0 0 0 0,28-43 0 15,-5-17 0-15,-23 60 0 0,0 0 0 0,12-66 0 16,-10 2 0-16,-2 64 1 0,0 0-1 0,-3-57 2 0,-6 8-2 16,9 49 3-16,0 0-3 0,-18-31 3 0,-5 14-3 15,23 17 5-15,0 0-5 0,-26-4 6 0,-4 8-6 16,30-4 9-16,0 0-9 0,-27 17 10 0,6 7-10 15,21-24 6-15,0 0-6 0,-12 31 6 0,10 14-6 16,2-45 2-16,0 0-2 0,11 45 2 0,17 4-2 16,-28-49 0-16,0 0 0 0,33 48 0 0,4-8 0 15,-37-40-1-15,0 0 1 0,37 33 0 0,-1-9 0 0,-36-24-1 0,0 0 1 0,30 25 0 16,-7-6 0-16,-23-19-1 0,0 0 1 0,12 13 0 16,-14 6 0-16,2-19 0 0,0 0 0 0,-12 25 0 15,-8-5 0-15,20-20 0 0,0 0 0 0,-23 21 0 16,-5-2 0-16,28-19 0 0,0 0 0 0,-28 9 1 15,3-9-1-15,25 0 1 0,0 0-1 0,-19-12 1 0,7-12-1 16,12 24 1-16,0 0-1 0,1-33 1 0,22-19-1 16,0 3-1131-16</inkml:trace>
  <inkml:trace contextRef="#ctx0" brushRef="#br0" timeOffset="-196790.63">30704 3581 1043 0,'-4'-21'0'0,"4"21"9"15,0 0-9-15,-1-19 10 0,-1 14-10 0,2 5 17 16,0 0-17-16,0 0 17 0,-2 15-17 0,2-15 32 15,0 0-32-15,0 24 32 0,0 9-32 0,0-33 22 0,0 0-22 16,5 37 23-16,6 4-23 0,-11-41 19 0,0 0-19 16,19 43 20-16,11-3-20 15,-30-40 18-15,0 0-18 0,39 30 19 0,5-11-19 16,-44-19 13-16,0 0-13 0,44 5 14 0,-6-10-14 0,-38 5 10 0,0 0-10 16,38-16 11-16,10-17-11 15,-48 33 9-15,0 0-9 0,41-31 10 0,-19 7-10 0,-22 24 13 16,0 0-13-16,13-24 14 0,-4-1-14 15,-9 25 18-15,0 0-18 0,5-20 19 0,-2 4-19 0,-3 16 21 16,0 0-21-16,4-9 21 0,-4 9-21 0,0 0 20 16,0 0-20-16,7-3 21 0,-7 3-21 0,0 0 17 15,0 0-17-15,14 15 17 0,0-2-17 0,-14-13 8 16,0 0-8-16,16 12 8 0,4 0-8 16,-20-12 3-16,0 0-3 0,24 3 4 0,6-1-4 0,-30-2 0 15,0 0 0-15,35-9 1 0,8-8-1 16,-43 17 0-16,0 0 0 0,40-24 0 0,-6-11 0 0,-34 35 0 0,0 0 0 0,21-45 0 15,-10-17 0-15,-11 62 0 16,0 0 0-16,1-68 0 0,-9-1 0 0,8 69 1 16,0 0-1-16,-22-64 1 0,-11 7-1 0,33 57 5 15,0 0-5-15,-35-52 5 0,1 4-5 0,34 48 7 16,0 0-7-16,-28-42 8 0,3 14-8 0,25 28 9 0,0 0-9 0,-17-15 9 16,8 15-9-16,9 0 4 0,0 0-4 15,-2 12 4-15,4 19-4 0,-2-31 1 0,0 0-1 16,5 42 2-16,7 13-2 0,-12-55 0 0,0 0 0 0,18 66 1 15,3 12-1-15,-21-78 0 0,0 0 0 16,28 79 0-16,6-9 0 0,-34-70-1 0,0 0 1 0,35 57 0 16,4-18 0-16,-39-39-3 0,0 0 3 0,37 32-2 15,-5-12 2-15,-32-20-5 0,0 0 5 0,28 9-5 16,-9-6 5-16,-19-3-6 0,0 0 6 0,18 0-6 16,1-8 6-16,-19 8-1 0,0 0 1 0,27-16 0 15,8-15 0-15,-35 31 0 0,0 0 0 0,28-48 0 16,-8-25 0-16,-20 73 4 0,0 0-4 0,12-81 4 0,-7 3-4 15,-5 78 11-15,0 0-11 0,2-73 11 0,-5 9-11 16,3 64 16-16,0 0-16 0,-6-61 17 0,-1 1-17 16,7 60 20-16,0 0-20 0,-5-54 20 0,2 6-20 15,3 48 21-15,0 0-21 0,-4-35 22 0,-1 14-22 16,5 21 14-16,0 0-14 0,-9-12 15 0,0 0-15 16,9 12 9-16,0 0-9 0,0 0 9 0,-9-8-9 15,9 8 4-15,0 0-4 0,0 0 5 0,-5 0-5 0,5 0 1 16,0 0-1-16,0 0 1 0,0 0-1 0,0 0 0 15,0 0 0-15,0 15 0 0,2 18 0 0,-2-33-2 16,0 0 2-16,3 52-2 0,1 10 2 0,-4-62-6 0,0 0 6 16,2 71-6-16,-2 2 6 0,0-73-16 0,0 0 16 15,1 78-15-15,5 0 15 0,-6-78-28 0,0 0 28 16,8 74-27-16,1-13 27 0,-9-61-29 0,0 0 29 16,13 46-28-16,2-11 28 0,-15-35-26 0,0 0 26 15,15 17-25-15,-3-5 25 0,-12-12-20 16,0 0 20-16,12 7-20 0,1-7 20 0,-13 0-11 0,0 0 11 15,12 0-11-15,4 0 11 0,-16 0-11 0,0 0 11 16,14-7-10-16,-3-1 10 0,-11 8-8 0,0 0 8 0,10-25-8 16,1-20 8-16,-1-3-1047 0</inkml:trace>
  <inkml:trace contextRef="#ctx0" brushRef="#br0" timeOffset="-196623.59">31394 3285 998 0,'0'0'0'0,"0"0"0"0,12 0 0 16,-12 0 8-16,0 0-8 0,12-4 8 0,-1 4-8 0,-11 0 8 16,0 0-8-16,26-9 8 0,27-3-8 0,-53 12 4 15,0 0-4-15,62-20 4 0,-2-5-4 0,-60 25 0 16,0 0 0-16,64-27 0 0,3-10 0 0,0 4-719 0</inkml:trace>
  <inkml:trace contextRef="#ctx0" brushRef="#br0" timeOffset="-196353.94">32274 2743 1009 0,'0'0'0'0,"0"0"0"16,3 9 0-16,-3-9 8 0,0 0-8 0,4 8 9 0,-1 1-9 16,-3-9 4-16,0 0-4 0,4 12 4 0,0 7-4 0,-4-19-3 15,0 0 3-15,7 21-2 0,5 15 2 16,0-3-712-16</inkml:trace>
  <inkml:trace contextRef="#ctx0" brushRef="#br0" timeOffset="-196260.35">32401 3447 841 0,'0'0'0'0,"-4"23"0"0,-8 43 0 0,12-66 0 16,0 0 0-16,-21 81 1 0,-9 7-1 0,30-88 0 16,0 0 0-16,-35 88 1 0,-6-3-1 0,41-85-1 0,0 0 1 15,-46 66 0-15,-3-23 0 0,1-1-572 16</inkml:trace>
  <inkml:trace contextRef="#ctx0" brushRef="#br0" timeOffset="-195176.17">19669 4368 628 0,'0'0'0'0,"0"0"0"15,0 0 0-15,0 0 7 0,0 0-7 0,0 0 7 16,0 0-7-16,0 0 22 0,0 0-22 0,0 0 23 15,0 0-23-15,0 0 33 0,0 0-33 0,0 0 34 16,5 19-34-16,-5-19 34 0,0 0-34 0,0 12 34 0,0 5-34 16,0-17 25-16,0 0-25 0,2 21 26 15,2 2-26-15,-4-23 22 0,0 0-22 0,7 29 23 0,3 2-23 16,-10-31 22-16,0 0-22 0,9 37 22 0,-4-8-22 16,-5-29 30-16,0 0-30 0,9 28 30 0,-3-1-30 15,-6-27 26-15,0 0-26 0,3 25 26 16,-3-12-26-16,0-13 21 0,0 0-21 0,0 11 21 0,0-11-21 15,0 0 17-15,0 0-17 0,0 0 17 0,11-4-17 16,-1 1-803-16</inkml:trace>
  <inkml:trace contextRef="#ctx0" brushRef="#br0" timeOffset="-195018.16">19676 4110 1222 0,'0'0'0'0,"0"0"0"0,5-5 0 0,-5 5 1 0,0 0-1 0,4-9 1 0,-4 9-1 0,0 0 3 16,0 0-3 0,0 0 4-16,9 5-4 0,-9-5-1 0,0 0 1 15,12 13 0-15,-1 11 0 0,3 0-863 0</inkml:trace>
  <inkml:trace contextRef="#ctx0" brushRef="#br0" timeOffset="-194494.88">19872 4311 1110 0,'0'0'0'0,"0"0"0"16,7 12 0-16,-7-12 7 0,0 0-7 0,5 21 7 16,-1 6-7-16,-4-27 4 0,0 0-4 0,3 33 5 0,6 4-5 15,-9-37 26-15,0 0-26 0,9 36 26 0,5-5-26 16,-14-31 26-16,0 0-26 0,20 30 26 0,2-6-26 16,-22-24 28-16,0 0-28 0,25 15 29 0,3-3-29 15,-28-12 26-15,0 0-26 0,32 4 27 0,3-8-27 16,-35 4 18-16,0 0-18 0,32-8 19 0,-12 1-19 15,-20 7 11-15,0 0-11 0,21-12 12 0,-4 0-12 16,-17 12 7-16,0 0-7 0,18-12 7 0,-4 3-7 16,-14 9 10-16,0 0-10 0,14-7 11 0,-3 5-11 15,-11 2 17-15,0 0-17 0,16 0 18 0,7 2-18 16,-23-2 18-16,0 0-18 0,26 10 19 0,4 11-19 0,-30-21 14 16,0 0-14-16,34 28 15 0,-1-4-15 15,-33-24 11-15,0 0-11 0,41 17 11 0,6-8-11 0,-47-9 5 16,0 0-5-16,46 0 6 0,-2-12-6 0,-44 12 7 15,0 0-7-15,39-21 8 0,-5-12-8 16,-34 33 9-16,0 0-9 0,28-36 9 0,-11-7-9 16,-17 43 11-16,0 0-11 0,7-51 11 0,-5-7-11 0,-2 58 11 15,0 0-11-15,-3-63 11 0,-6 3-11 0,9 60 10 16,0 0-10-16,-11-56 11 0,1 11-11 0,10 45 9 16,0 0-9-16,-7-33 10 0,-2 14-10 0,9 19 12 15,0 0-12-15,-5-8 13 0,-2 4-13 0,7 4 7 0,0 0-7 16,-4 9 8-16,6 19-8 0,-2-28 2 0,0 0-2 15,5 43 3-15,-3 26-3 0,-2-69 0 0,0 0 0 16,7 76 1-16,2-3-1 0,-9-73-1 0,0 0 1 16,8 69 0-16,1-15 0 0,-9-54-3 0,0 0 3 15,7 47-3-15,0-9 3 0,-7-38-9 0,0 0 9 0,7 31-9 16,1-7 9-16,-8-24-12 0,0 0 12 0,8 9-12 16,-2-13 12-16,1 2-1208 0</inkml:trace>
  <inkml:trace contextRef="#ctx0" brushRef="#br0" timeOffset="-194337.06">20519 4375 1233 0,'0'0'0'0,"0"0"0"0,0 0 0 15,0 0-1-15,0 0 1 0,9 5 0 0,5 2 0 16,-14-7 0-16,0 0 0 0,28 9 1 0,17-4-1 0,-45-5 1 16,0 0-1-16,52 0 2 0,12-9-2 0,-64 9 4 15,0 0-4-15,58-17 5 0,6-11-5 0,-1 4-874 16</inkml:trace>
  <inkml:trace contextRef="#ctx0" brushRef="#br0" timeOffset="-192646.69">21329 4562 886 0,'0'0'0'0,"0"0"0"15,3 12 0-15,-3-12 52 0,0 0-52 0,4 7 53 16,-4-7-53-16,0 0 56 0,0 0-56 0,0 0 57 16,0 0-57-16,0 0 43 0,0 0-43 0,0 0 44 15,0-12-44-15,0 12 31 0,0 0-31 0,2-19 31 16,1-18-31-16,-3 37 20 0,0 0-20 0,6-41 21 16,2 4-21-16,-8 37 23 0,0 0-23 0,15-43 23 15,6-5-23-15,-21 48 21 0,0 0-21 0,23-45 21 16,3 20-21-16,-26 25 19 0,0 0-19 0,32-8 20 0,8 13-20 15,-40-5 16-15,0 0-16 0,36 19 17 0,-10 23-17 16,-26-42 10-16,0 0-10 0,23 43 11 0,-4 2-11 16,-19-45 6-16,0 0-6 0,15 40 7 0,-1-11-7 15,-14-29 4-15,0 0-4 0,14 19 4 0,-2-7-4 16,-12-12 2-16,0 0-2 0,12 2 3 0,3-7-3 16,-15 5 1-16,0 0-1 0,21-12 2 0,11-16-2 15,-32 28 2-15,0 0-2 0,29-33 3 0,-6 9-3 0,-23 24 4 16,0 0-4-16,20-28 4 0,-4-8-4 15,-16 36 5-15,0 0-5 0,14-30 5 0,-4 6-5 0,-10 24 7 16,0 0-7-16,7-12 8 0,-1 5-8 0,-6 7 6 16,0 0-6-16,9 0 7 0,6 4-7 0,-15-4 4 15,0 0-4-15,20 17 5 0,-1 14-5 0,-19-31 1 16,0 0-1-16,21 33 2 0,2-2-2 0,-23-31 0 16,0 0 0-16,23 21 0 0,-3-9 0 0,-20-12-1 0,0 0 1 15,14 3 0-15,-4-6 0 0,-10 3-1 0,0 0 1 16,11-9 0-16,7-13 0 0,-18 22-1 0,0 0 1 15,12-30 0-15,-7-9 0 0,-5 39 0 16,0 0 0-16,0-45 1 0,-5 12-1 0,5 33 2 16,0 0-2-16,-12-37 3 0,-10 10-3 0,22 27 5 0,0 0-5 15,-24-25 6-15,-1 17-6 0,25 8 7 0,0 0-7 0,-25 2 7 16,1 17-7-16,24-19 7 0,0 0-7 0,-22 32 8 16,5 24-8-16,17-56 3 0,0 0-3 0,-9 53 3 15,11 3-3-15,-2-56 0 0,0 0 0 0,19 45 0 16,13-12 0-16,-32-33-1 0,0 0 1 0,41 27-1 15,6-11 1-15,-47-16-6 0,0 0 6 0,57 9-6 16,3-13 6-16,-60 4-11 0,0 0 11 0,61-8-11 0,1-12 11 16,-62 20-6-16,0 0 6 0,56-24-6 0,-8-9 6 15,-48 33-5-15,0 0 5 0,37-36-5 0,-17 0 5 16,-20 36-2-16,0 0 2 0,7-45-2 0,-11-4 2 16,4 49 0-16,0 0 0 0,-9-48 1 0,-8 15-1 15,17 33 3-15,0 0-3 0,-18-23 4 0,-5 11-4 0,23 12 10 16,0 0-10-16,-25 0 11 0,1 12-11 0,24-12 6 15,0 0-6-15,-22 25 7 0,7 9-7 0,15-34 4 16,0 0-4-16,0 45 4 0,14 7-4 0,-14-52 1 16,0 0-1-16,26 54 1 0,1-6-1 0,-27-48 0 15,0 0 0-15,35 44 0 0,4-3 0 0,-39-41-1 16,0 0 1-16,30 33 0 0,-14 2 0 0,-16-35-3 16,0 0 3-16,7 32-3 0,-6-4 3 0,-1-28-4 15,0 0 4-15,-8 24-3 0,-14-3 3 0,22-21-4 16,0 0 4-16,-21 12-3 0,0-15 3 0,21 3-4 15,0 0 4-15,-18-12-4 0,1-9 4 0,17 21-1 0,0 0 1 16,-13-31-1-16,10-7 1 0,3 38-1 0,0 0 1 16,5-40 0-16,13-3 0 0,-18 43-1 0,0 0 1 0,23-51 0 15,0-7 0-15,-23 58 0 0,0 0 0 16,21-63 0-16,-3 4 0 0,-18 59-1 0,0 0 1 0,14-45-1 16,-7 18 1-16,-7 27-1 0,0 0 1 0,5-12-1 15,-5 12 1-15,0 0-1 0,0 0 1 0,5 19-1 16,-5 26 1-16,0-45-1 0,0 0 1 0,4 55-1 15,3 11 1-15,-7-66-2 0,0 0 2 0,12 60-1 16,8-11 1-16,-20-49-3 0,0 0 3 0,28 36-3 0,7-15 3 16,-35-21-5-16,0 0 5 0,39 10-5 0,5-10 5 15,-44 0-5-15,0 0 5 0,46-7-5 0,0-5 5 16,-46 12-3-16,0 0 3 0,37-15-2 0,-14 3 2 16,-23 12-1-16,0 0 1 0,17-18-1 0,1-6 1 15,-18 24 0-15,0 0 0 0,18-28 0 0,-10 8 0 16,-8 20 0-16,0 0 0 0,8-12 0 0,-8 12 0 15,0 0 1-15,0 0-1 0,0 0 2 0,15 0-2 0,-15 0 2 16,0 0-2-16,11 15 3 0,5 9-3 0,-16-24 2 16,0 0-2-16,23 26 3 0,1 5-3 0,-24-31 2 15,0 0-2-15,30 25 2 0,6-10-2 0,-36-15 1 16,0 0-1-16,39 9 1 0,-1-18-1 16,-38 9 0-16,0 0 0 0,44-19 0 0,8-10 0 0,-52 29 0 15,0 0 0-15,45-47 0 0,-9-15 0 0,-36 62 0 16,0 0 0-16,26-64 0 0,-13-4 0 0,-13 68 0 15,0 0 0-15,8-62 1 0,-8 10-1 0,0 52 4 0,0 0-4 16,-5-48 4-16,-6 3-4 0,11 45 8 0,0 0-8 0,-14-47 8 16,0 10-8-16,14 37 13 0,0 0-13 15,-14-20 13-15,0 15-13 0,14 5 13 0,0 0-13 16,-18 17 13-16,-6 19-13 0,24-36 7 0,0 0-7 0,-25 52 8 16,7 12-8-16,18-64 2 0,0 0-2 0,-8 78 2 15,0 14-2-15,8-92 0 0,0 0 0 0,8 85 0 16,4-16 0-16,-12-69-1 0,0 0 1 0,19 57 0 0,6-14 0 15,-25-43-3-15,0 0 3 0,26 26-2 0,4-7 2 0,-30-19-6 16,0 0 6-16,27 5-6 0,1-6 6 0,-28 1-4 16,0 0 4-16,28-13-4 0,-3-9 4 0,-25 22 0 15,0 0 0-15,23-29 0 0,-5-16 0 0,-18 45 3 16,0 0-3-16,15-61 3 0,-4-15-3 16,-11 76 9-16,0 0-9 0,7-76 9 0,-3 3-9 15,-4 73 16-15,0 0-16 0,0-66 17 0,-6 7-17 16,6 59 20-16,0 0-20 0,-5-41 20 0,2 13-20 15,3 28 17-15,0 0-17 0,-6-12 18 0,-4 7-18 16,10 5 15-16,0 0-15 0,-14 9 15 0,-2 18-15 16,16-27 7-16,0 0-7 0,-13 37 7 0,5 4-7 0,8-41 1 15,0 0-1-15,-8 52 1 0,7 12-1 0,1-64 0 16,0 0 0-16,3 69 0 0,4-3 0 0,-7-66-3 16,0 0 3-16,13 59-2 0,4-14 2 0,-17-45-7 15,0 0 7-15,20 33-7 0,1-6 7 0,-21-27-7 16,0 0 7-16,19 16-7 0,-3-7 7 0,-16-9-4 0,0 0 4 15,21 0-4-15,13 3 4 0,-34-3-2 0,0 0 2 16,32 0-1-16,-13-3 1 0,-19 3-1 0,0 0 1 16,16-4-1-16,0-1 1 0,-16 5-6 0,0 0 6 15,12-3-5-15,-3-1 5 0,-4 1-1245 0</inkml:trace>
  <inkml:trace contextRef="#ctx0" brushRef="#br0" timeOffset="-192483.55">23336 4217 1233 0,'0'0'0'0,"7"-3"0"0,11 3 0 15,-18 0 0-15,0 0 0 0,21-7 1 0,-1 2-1 16,-20 5-2-16,0 0 2 0,30-16-2 0,19-8 2 16,-49 24-19-16,0 0 19 0,51-21-18 0,-2 6 18 0,1-3-835 15</inkml:trace>
  <inkml:trace contextRef="#ctx0" brushRef="#br0" timeOffset="-191886.75">24202 4133 1547 0,'0'0'0'0,"0"0"0"16,0 0 0-16,0 0 24 0,0 0-24 0,7 0 25 15,0 5-25-15,-7-5 57 0,0 0-57 0,11 3 58 16,1 1-58-16,-12-4 42 0,0 0-42 0,14 5 42 16,1-5-42-16,-15 0 8 0,0 0-8 0,15 7 8 15,5 5-8-15,-1 0-1299 0</inkml:trace>
  <inkml:trace contextRef="#ctx0" brushRef="#br0" timeOffset="-191763.54">24335 4453 1177 0,'0'0'0'0,"0"0"0"15,-7 19 0-15,7-19 20 0,0 0-20 0,-11 21 20 0,-3 8-20 16,14-29 34-16,0 0-34 0,-27 43 35 0,-18 21-35 16,45-64 30-16,0 0-30 0,-62 69 31 0,-19 6-31 15,81-75 22-15,0 0-22 0,-87 74 22 0,4-8-22 16,-1 0-984-16</inkml:trace>
  <inkml:trace contextRef="#ctx0" brushRef="#br0" timeOffset="-191219.34">21698 5052 1692 0,'0'0'0'0,"0"0"0"0,0 0 0 0,0 0 1 0,0 0-1 0,-9 19 2 16,11-7-2-16,-2-12-7 0,0 0 7 0,3 15-6 16,1 3 6-16,-4-18-42 0,0 0 42 0,8 15-41 15,3-3 41-15,1-3-1140 0</inkml:trace>
  <inkml:trace contextRef="#ctx0" brushRef="#br0" timeOffset="-191089.32">21773 5301 998 0,'0'0'0'15,"0"0"0"-15,-10 19 0 0,10-19 13 0,0 0-13 0,-7 21 13 16,7 4-13-16,0-25 25 0,0 0-25 16,2 25 25-16,-4-3-25 0,2-22 2 0,0 0-2 0,2 21 2 15,6 7-2-15,1-1-749 0</inkml:trace>
  <inkml:trace contextRef="#ctx0" brushRef="#br0" timeOffset="-190967.28">21795 5756 875 0,'0'0'0'0,"0"0"0"0,3 8 0 16,-3-8 10-16,0 0-10 0,2 9 11 0,-2-2-11 16,0-7 10-16,0 0-10 0,0 0 11 0,0 0-11 0,0 0 3 15,0 0-3-15,0 0 3 0,0 0-3 16,0 0-633-16</inkml:trace>
  <inkml:trace contextRef="#ctx0" brushRef="#br0" timeOffset="-189719.65">19417 6635 953 0,'0'0'0'0,"0"0"0"15,0 0 0-15,0 0 4 0,0 0-4 16,0 19 5-16,2-12-5 0,-2-7 2 16,0 0-2-16,1 9 3 0,-1-9-3 0,0 0 32 0,0 0-32 15,0 0 32-15,0 0-32 0,0 0 52 16,0 0-52-16,13-16 53 0,-1-8-53 0,-12 24 61 0,0 0-61 15,18-37 62-15,-1-16-62 0,-17 53 55 0,0 0-55 16,23-59 55-16,-2-2-55 0,-21 61 45 0,0 0-45 16,30-57 46-16,9 12-46 0,-39 45 45 0,0 0-45 15,36-33 46-15,-3 14-46 0,-33 19 36 0,0 0-36 16,32-12 36-16,0 9-36 0,-32 3 28 0,0 0-28 0,33 10 29 16,-5 11-29-16,-28-21 21 0,0 0-21 15,23 40 22-15,-3 13-22 0,-20-53 13 0,0 0-13 16,21 56 14-16,-4 1-14 0,-17-57 11 0,0 0-11 0,25 48 11 15,5-15-11-15,-30-33 8 0,0 0-8 0,28 24 8 16,-1-15-8-16,-27-9 7 0,0 0-7 0,32-3 8 16,12-11-8-16,-44 14 6 0,0 0-6 0,40-28 7 15,-6-12-7-15,-34 40 4 0,0 0-4 0,26-41 4 16,-5 1-4-16,-21 40 3 0,0 0-3 0,18-33 4 16,-4 9-4-16,-14 24 5 0,0 0-5 0,11-16 6 15,-2 4-6-15,-9 12 9 0,0 0-9 0,7-8 9 0,-2 4-9 16,-5 4 9-16,0 0-9 0,14 4 10 0,9 16-10 15,-23-20 6-15,0 0-6 0,26 24 6 0,3 8-6 16,-29-32 3-16,0 0-3 0,31 29 4 0,3-13-4 16,-34-16 2-16,0 0-2 0,32 8 2 0,-8-8-2 0,-24 0 1 15,0 0-1-15,25-12 2 0,3-16-2 0,-28 28 1 16,0 0-1-16,23-29 1 0,-9 5-1 0,-14 24 2 16,0 0-2-16,4-28 2 0,-17-5-2 0,13 33 3 15,0 0-3-15,-21-33 3 0,-7 11-3 0,28 22 4 16,0 0-4-16,-32-17 4 0,1 4-4 0,31 13 6 15,0 0-6-15,-29-6 6 0,3 9-6 0,26-3 3 16,0 0-3-16,-21 19 4 0,1 10-4 0,20-29 0 16,0 0 0-16,-14 44 0 0,5 13 0 0,9-57-2 15,0 0 2-15,0 66-1 0,4 1 1 0,-4-67-7 0,0 0 7 16,14 61-6-16,9-16 6 0,-23-45-10 0,0 0 10 16,35 29-10-16,13-10 10 0,-48-19-10 0,0 0 10 15,56 5-9-15,4-10 9 0,-60 5-8 0,0 0 8 16,58-21-8-16,-8-15 8 0,-50 36-8 0,0 0 8 15,40-48-7-15,-6-16 7 0,-34 64-6 0,0 0 6 0,30-73-6 16,-12 5 6-16,-18 68-6 0,0 0 6 0,10-62-6 16,-5 5 6-16,-5 57-7 0,0 0 7 0,2-64-6 15,-4-12 6-15,2 76-6 0,0 0 6 0,-1-69-5 0,-3 24 5 16,4 45-4-16,0 0 4 0,-2-28-3 16,2 11 3-16,0 17-2 0,0 0 2 0,0 0-2 0,-5 12 2 15,5-12-2-15,0 0 2 0,-3 33-1 0,3 27 1 16,0-60-2-16,0 0 2 0,0 69-2 0,-4 4 2 15,4-73-5-15,0 0 5 0,-2 73-4 0,4 3 4 16,-2-76-8-16,0 0 8 0,7 74-8 0,4-5 8 16,-11-69-11-16,0 0 11 0,12 65-10 0,4-17 10 15,-16-48-11-15,0 0 11 0,14 35-11 0,-3-15 11 0,-11-20-7 16,0 0 7-16,10 6-6 0,4-6 6 16,-14 0-2-16,0 0 2 0,30-13-2 0,21-16 2 0,-51 29-2 15,0 0 2-15,48-40-1 0,-20-5 1 0,-5 0-1218 16</inkml:trace>
  <inkml:trace contextRef="#ctx0" brushRef="#br0" timeOffset="-188937.99">20675 6400 1211 0,'0'0'0'0,"0"0"0"16,0 0 0-16,0 0 1 0,0 0-1 0,10 0 1 16,-10 0-1-16,0 0 0 0,0 0 0 0,21-16 0 15,13-8 0-15,-34 24 15 0,0 0-15 0,39-30 15 16,3 3-15-16,-42 27 23 0,0 0-23 0,39-25 24 15,-4 8-24-15,-35 17 29 0,0 0-29 0,28-10 30 0,-7 5-30 16,-21 5 31-16,0 0-31 0,18 0 31 0,0 3-31 16,-18-3 21-16,0 0-21 0,12 12 22 0,2 18-22 15,-14-30 17-15,0 0-17 0,18 32 17 0,1 8-17 16,-19-40 12-16,0 0-12 0,27 40 12 0,-1-4-12 16,-26-36 7-16,0 0-7 0,25 30 8 0,-8-15-8 15,-17-15 7-15,0 0-7 0,15 7 7 0,-3-7-7 16,-12 0 6-16,0 0-6 0,14-7 7 0,2-5-7 15,-16 12 9-15,0 0-9 0,16-19 10 0,-4-3-10 16,-12 22 15-16,0 0-15 0,5-19 15 0,2-2-15 0,-7 21 16 16,0 0-16-16,8-16 17 0,-5 4-17 0,-3 12 21 15,0 0-21-15,0-8 21 0,0 8-21 0,0 0 22 16,0 0-22-16,-3-9 23 0,3 9-23 0,0 0 15 16,0 0-15-16,5 12 15 0,-2 21-15 0,-3-33 6 15,0 0-6-15,6 45 7 0,2 0-7 0,-8-45 2 16,0 0-2-16,13 47 3 0,4-9-3 0,-17-38 0 15,0 0 0-15,16 31 1 0,-3-17-1 0,-13-14 0 0,0 0 0 16,8 7 0-16,-8-7 0 0,0 0 0 0,0 0 0 0,16-6 0 16,6-13 0-16,-22 19-1 0,0 0 1 0,26-32 0 15,2-15 0-15,-28 47-1 0,0 0 1 16,27-50 0-16,-4-2 0 0,-23 52 0 0,0 0 0 16,19-45 0-16,-5 8 0 0,-14 37 0 0,0 0 0 15,14-24 0-15,-3 3 0 0,-11 21 0 0,0 0 0 0,12-15 0 16,-8 3 0-16,-4 12 0 0,0 0 0 0,5-7 1 15,-5 7-1-15,0 0 1 0,0 0-1 0,0 0 2 16,-9 7-2-16,9-7 2 0,0 0-2 0,-10 12 3 0,-3 3-3 16,13-15 1-16,0 0-1 0,-9 14 2 15,1-2-2-15,8-12 0 0,0 0 0 0,-4 11 1 0,4 1-1 16,0-12 0-16,0 0 0 0,4 9 0 0,1 3 0 16,-5-12-1-16,0 0 1 0,5 8 0 0,2-1 0 15,-7-7-1-15,0 0 1 0,7 9-1 0,6-4 1 16,-13-5-1-16,0 0 1 0,15 7-1 0,0-4 1 15,-15-3-1-15,0 0 1 0,17 9-1 0,3 7 1 16,-20-16-1-16,0 0 1 0,21 20 0 0,-4 5 0 16,-17-25-2-16,0 0 2 0,16 27-1 0,2 8 1 15,-18-35-2-15,0 0 2 0,19 35-2 0,-5-11 2 16,-14-24-2-16,0 0 2 0,11 24-2 0,-2-7 2 16,-9-17-3-16,0 0 3 0,7 16-3 0,0-7 3 0,-7-9-3 15,0 0 3-15,0 0-3 0,4 8 3 0,-4-8-1 16,0 0 1-16,0 0-1 0,0 0 1 0,0 0-1 0,0 0 1 15,0 0 0-15,0 0 0 0,0 0-1 0,0 0 1 16,7 4 0-16,-7-4 0 0,0 0-1251 0</inkml:trace>
  <inkml:trace contextRef="#ctx0" brushRef="#br0" timeOffset="-188342.79">21788 6303 919 0,'0'0'0'0,"0"0"0"0,0 0 0 0,0 0 5 16,0 0-5-16,-8 7 5 0,8-7-5 15,0 0 13-15,0 0-13 0,0 0 13 0,4-7-13 0,-4 7 32 16,0 0-32-16,0 0 32 0,14-4-32 0,-14 4 43 16,0 0-43-16,18-5 44 0,12-4-44 0,-30 9 46 0,0 0-46 15,30-10 47-15,-14 8-47 0,-16 2 36 16,0 0-36-16,10 2 37 0,6 8-37 0,-16-10 26 0,0 0-26 16,18 21 27-16,-4 16-27 0,-14-37 20 0,0 0-20 15,10 39 20-15,-1 11-20 0,-9-50 15 16,0 0-15-16,7 45 16 0,-1-8-16 0,-6-37 15 0,0 0-15 15,3 28 15-15,-1-13-15 0,-2-15 13 0,0 0-13 16,0 7 13-16,0-7-13 0,0 0 13 0,0 0-13 0,0 0 14 16,-7 2-14-16,7-2 14 0,0 0-14 15,0-5 14-15,0-14-14 0,0 19 18 0,0 0-18 16,0-30 19-16,0-10-19 0,0 40 23 0,0 0-23 0,0-43 23 16,3 14-23-16,-3 29 26 0,0 0-26 0,7-32 27 15,9-2-27-15,-16 34 24 0,0 0-24 0,18-35 24 16,-4 14-24-16,-14 21 19 0,0 0-19 0,14-15 20 15,2 6-20-15,-16 9 12 0,0 0-12 0,23-3 12 16,5 10-12-16,-28-7 10 0,0 0-10 0,30 17 11 16,-7 14-11-16,-23-31 8 0,0 0-8 0,14 40 8 0,-10 17-8 15,-4-57 7-15,0 0-7 0,0 61 8 0,-7-4-8 16,7-57 6-16,0 0-6 0,-7 48 6 0,1-11-6 16,6-37 5-16,0 0-5 0,0 20 5 0,7-9-5 15,-7-11 4-15,0 0-4 0,22-7 4 0,15-26-4 16,1 2-1317-16</inkml:trace>
  <inkml:trace contextRef="#ctx0" brushRef="#br0" timeOffset="-187889.05">22758 5938 617 0,'0'0'0'0,"-14"20"0"0,-16 22 0 0,30-42 9 15,0 0-9-15,-37 55 10 0,-2 23-10 0,39-78 5 16,0 0-5-16,-34 80 5 0,8-2-5 0,26-78 8 15,0 0-8-15,-18 76 9 0,9 9-9 0,9-85 13 16,0 0-13-16,2 72 13 0,9-18-13 16,-11-54 19-16,0 0-19 0,16 43 20 0,5-17-20 0,-21-26 36 15,0 0-36-15,31 19 37 0,19-12-37 0,-50-7 40 16,0 0-40-16,49-2 40 0,-8-8-40 0,-1 0-601 16</inkml:trace>
  <inkml:trace contextRef="#ctx0" brushRef="#br0" timeOffset="-186252.3">22800 6497 841 0,'0'0'0'0,"0"0"0"15,0 6 0-15,0-6 2 0,0 0-2 0,0 0 3 16,0 11-3-16,0-11 9 0,0 0-9 0,0 0 9 0,0 0-9 16,0 0 29-16,0 0-29 0,0 0 29 0,0 0-29 15,0 0 46-15,0 0-46 0,7-11 46 0,2-16-46 16,-9 27 52-16,0 0-52 0,10-28 53 0,-1 7-53 15,-9 21 57-15,0 0-57 0,4-19 57 0,1 2-57 16,-5 17 57-16,0 0-57 0,11-21 57 16,3 6-57-16,-14 15 56 0,0 0-56 0,14-12 57 15,-3 8-57-15,-11 4 56 0,0 0-56 0,14-3 56 0,7 6-56 0,-21-3 36 16,0 0-36-16,24 7 36 16,3 14-36-16,-27-21 21 0,0 0-21 0,21 24 21 0,-7 9-21 15,-14-33 9-15,0 0-9 0,11 31 10 0,-2-7-10 0,-9-24 5 16,0 0-5-16,7 21 5 0,-2-9-5 0,-5-12 3 15,0 0-3-15,5 9 3 0,-5-9-3 0,0 0 3 16,0 0-3-16,0 0 4 0,9 0-4 0,-9 0 5 0,0 0-5 16,12-16 5-16,13-13-5 0,-25 29 7 0,0 0-7 0,23-24 7 15,-11 4-7-15,-12 20 6 0,0 0-6 16,9-12 6-16,-2 4-6 0,-7 8 5 0,0 0-5 16,4-9 6-16,-4 9-6 0,0 0 7 0,0 0-7 15,12-10 7-15,-12 10-7 0,0 0 6 0,0 0-6 16,13 1 6-16,1 12-6 0,-14-13 3 0,0 0-3 15,17 17 3-15,4 7-3 0,-21-24 1 0,0 0-1 16,22 16 1-16,-5-8-1 0,-17-8 0 0,0 0 0 0,21 0 0 16,11-7 0-16,-32 7 0 0,0 0 0 0,34-17 0 15,1-14 0-15,-35 31 0 0,0 0 0 0,25-30 0 16,-6 6 0-16,-19 24 0 0,0 0 0 16,12-24 0-16,-3 3 0 0,-9 21 0 0,0 0 0 0,5-24 1 0,-5-7-1 15,0 31 1-15,0 0-1 0,-5-30 1 0,-7 11-1 16,12 19 1-16,0 0-1 0,-23-12 2 0,-11 11-2 15,34 1 1-15,0 0-1 0,-38 8 2 0,1 10-2 16,37-18 0-16,0 0 0 0,-32 24 0 0,9 10 0 16,23-34-4-16,0 0 4 0,-9 37-3 0,16 1 3 15,-7-38-13-15,0 0 13 0,23 43-13 0,11-3 13 16,-34-40-24-16,0 0 24 16,42 29-24-16,4-8 24 0,-46-21-24 0,0 0 24 0,44 7-24 0,5-17 24 0,-49 10-18 15,0 0 18-15,48-18-18 16,-4-11 18-16,-44 29-15 0,0 0 15 0,33-28-15 15,-8-3 15-15,-25 31-11 0,0 0 11 0,16-28-11 16,-9 6 11-16,-7 22-7 0,0 0 7 0,2-28-6 16,-4 0 6-16,2 28-3 0,0 0 3 0,-7-20-2 15,2 4 2-15,5 16-1 0,0 0 1 0,-9-5 0 16,-5 1 0-16,14 4 0 0,0 0 0 0,-20 6 1 0,-3 4-1 16,23-10 3-16,0 0-3 0,-17 14 4 0,6 5-4 15,11-19 3-15,0 0-3 0,0 24 4 0,9 4-4 16,-9-28 2-16,0 0-2 0,19 34 3 0,15 10-3 15,-34-44 2-15,0 0-2 0,39 48 2 0,3-5-2 16,-42-43 0-16,0 0 0 0,41 42 1 0,-15-9-1 16,-26-33 0-16,0 0 0 0,16 28 0 0,-11-8 0 0,-5-20 0 15,0 0 0-15,-7 16 0 0,-7-4 0 0,14-12 1 16,0 0-1-16,-25 3 1 0,1-6-1 0,24 3 1 16,0 0-1-16,-23-16 2 0,5-8-2 0,18 24 0 15,0 0 0-15,-9-36 0 0,8-13 0 0,1 49-1 16,0 0 1-16,8-50-1 0,12 2 1 0,-20 48-7 15,0 0 7-15,25-44-6 0,-6 15 6 0,-19 29-13 0,0 0 13 0,16-24-12 16,0-4 12-16,-16 28-19 0,0 0 19 16,14-21-19-16,-7 11 19 0,-7 10-7 0,0 0 7 15,0 0-7-15,5-5 7 0,-5 5 0 0,0 0 0 0,7 3 0 16,11 15 0-16,-18-18 3 0,0 0-3 0,17 24 3 16,-6 9-3-16,-11-33 9 0,0 0-9 0,9 36 9 15,3 4-9-15,-12-40 13 0,0 0-13 0,18 33 13 16,0-14-13-16,-18-19 11 0,0 0-11 0,19 8 11 15,-1-4-11-15,-18-4 8 0,0 0-8 0,21 0 9 16,0-7-9-16,-21 7 5 0,0 0-5 0,23-9 6 16,2-8-6-16,-25 17 5 0,0 0-5 0,15-16 6 15,-6 8-6-15,-9 8 6 0,0 0-6 0,0 0 7 0,0 0-7 16,0 0 10-16,0 0-10 0,11-4 10 0,-1 13-10 16,-10-9 10-16,0 0-10 0,16 17 11 0,5 9-11 15,-21-26 7-15,0 0-7 0,18 33 7 0,-6-5-7 16,-12-28 5-16,0 0-5 0,11 21 5 0,-2-9-5 15,-9-12 2-15,0 0-2 0,9 5 3 0,3-7-3 0,-12 2 2 16,0 0-2-16,18-19 2 0,8-17-2 0,-26 36 3 16,0 0-3-16,25-49 3 0,-11-3-3 0,-14 52 4 15,0 0-4-15,9-53 4 0,-2 4-4 0,-7 49 3 0,0 0-3 16,5-45 4-16,-3 2-4 0,-2 43 3 0,0 0-3 16,0-42 4-16,0-6-4 0,0 48 5 0,0 0-5 0,2-36 5 15,-1 20-5-15,-1 16 2 0,0 0-2 0,0 0 3 16,-12 12-3-16,12-12 1 0,0 0-1 0,-11 28 1 15,-3 13-1-15,14-41 0 0,0 0 0 0,-12 52 0 0,5 5 0 16,7-57-1-16,0 0 1 0,-2 65-1 0,6 7 1 16,-4-72-5-16,0 0 5 0,12 64-5 0,7-5 5 15,-19-59-10-15,0 0 10 0,22 47-9 0,-1-21 9 16,-21-26-13-16,0 0 13 0,19 15-12 0,-3-6 12 16,-16-9-9-16,0 0 9 0,21 0-9 0,6-12 9 0,-27 12-6 15,0 0 6-15,28-26-6 16,-2-17 6-16,-26 43-2 0,0 0 2 0,13-52-2 0,-10-2 2 15,-3 54 0-15,0 0 0 0,-2-57 0 16,-1 5 0-16,3 52 3 0,0 0-3 0,-4-45 4 16,3 9-4-16,1 36 11 0,0 0-11 0,0-31 12 0,0 6-12 15,0 25 19-15,0 0-19 0,0-17 19 16,0 8-19-16,0 9 20 0,0 0-20 0,0 0 20 0,0 0-20 16,0 0 17-16,0 0-17 0,0 9 18 0,1 15-18 15,-1-24 9-15,0 0-9 0,2 33 10 0,-2 16-10 16,0-49 3-16,0 0-3 0,5 55 4 0,6 14-4 15,-11-69 0-15,0 0 0 0,16 69 1 0,-2-1-1 16,-14-68-1-16,0 0 1 0,18 54 0 0,-6-27 0 0,-12-27-2 16,0 0 2-16,16 18-1 0,5-8 1 15,-21-10-7-15,0 0 7 0,19 5-6 0,-4-5 6 0,-15 0-15 16,0 0 15-16,22-15-14 0,21-18 14 0,-1-4-1288 16</inkml:trace>
  <inkml:trace contextRef="#ctx0" brushRef="#br0" timeOffset="-186073.9">24292 6387 1132 0,'0'0'0'0,"0"0"0"15,0 0 0-15,0 0 9 0,0 0-9 0,0 0 9 16,-7 0-9-16,7 0 14 0,0 0-14 0,0 0 14 0,0 0-14 0,0 0 32 16,0 0-32-16,23-6 32 15,21-8-32-15,-44 14 26 0,0 0-26 0,64-16 27 0,10 1-27 16,-74 15 22-16,0 0-22 0,69-14 23 0,-34 7-23 0,0 2-945 0</inkml:trace>
  <inkml:trace contextRef="#ctx0" brushRef="#br0" timeOffset="-185716.44">24749 5958 897 0,'0'0'0'0,"0"0"0"0,20 21 0 16,-20-21-2-16,0 0 2 0,26 30-2 0,9 28 2 0,-35-58-3 16,0 0 3-16,39 70-3 0,-4 6 3 15,-35-76 19-15,0 0-19 0,20 90 20 16,-20 27-20-16,0-117 70 0,0 0-70 0,-16 118 71 16,-19-9-71-16,35-109 70 0,0 0-70 0,-53 111 71 15,-20 15-71-15,73-126 57 0,0 0-57 0,-75 109 58 0,-3-24-58 16,0 0-933-16</inkml:trace>
  <inkml:trace contextRef="#ctx0" brushRef="#br0" timeOffset="-183242.52">26771 6346 1087 0,'0'0'0'0,"0"0"0"0,0 0 0 16,0 0 5-16,0 0-5 0,0 0 6 0,-9 22-6 15,9-22 10-15,0 0-10 0,-11 35 11 0,-6 22-11 0,17-57 19 0,0 0-19 16,-18 66 20-16,7 1-20 15,11-67 14-15,0 0-14 0,-9 64 15 0,2-6-15 16,7-58 12-16,0 0-12 0,-5 45 13 0,7-2-13 0,-2-43 11 16,0 0-11-16,3 33 12 0,1-9-12 0,-4-24 10 15,0 0-10-15,3 12 11 0,-3-12-11 0,0 0 10 16,0 0-10-16,18-12 10 0,5-19-10 0,2 1-897 16</inkml:trace>
  <inkml:trace contextRef="#ctx0" brushRef="#br0" timeOffset="-183099.43">26649 6019 1188 0,'0'0'0'16,"0"0"0"-16,-7-4 0 0,7 4 16 0,0 0-16 0,0 0 16 15,0 0-16-15,0 0 33 0,0 0-33 0,2 6 34 16,5 16-34-16,-7-22 16 0,0 0-16 0,14 30 16 16,10 6-16-16,-24-36 3 0,0 0-3 0,37 43 3 15,16-1-3-15,0-3-934 0</inkml:trace>
  <inkml:trace contextRef="#ctx0" brushRef="#br0" timeOffset="-182802.72">27199 6318 1143 0,'0'0'0'0,"0"0"0"0,0 0 0 0,0 0 28 0,0 0-28 16,0 0 28-16,0 0-28 16,0 0 55-16,0 0-55 0,-12 12 56 0,1 1-56 0,11-13 48 0,0 0-48 0,-14 17 49 15,-7 10-49 1,21-27 26-16,0 0-26 0,-21 37 27 0,3 3-27 15,18-40 11-15,0 0-11 0,-12 45 11 0,8 3-11 0,4-48 4 0,0 0-4 0,7 43 4 16,7-10-4 0,-14-33 2-16,0 0-2 0,29 26 2 0,15-3-2 15,-44-23 0-15,0 0 0 0,51 20 0 0,0-1 0 16,-51-19 0-16,0 0 0 0,44 21 0 0,-14-3 0 16,-30-18 1-16,0 0-1 0,14 20 2 0,-17 5-2 15,3-25 2-15,0 0-2 0,-23 26 3 0,-23 3-3 16,46-29 6-16,0 0-6 0,-55 28 6 0,1-11-6 15,54-17 8-15,0 0-8 0,-45 12 9 0,19-8-9 0,26-4 10 16,0 0-10-16,-3-9 11 0,22-15-11 0,2-1-1104 16</inkml:trace>
  <inkml:trace contextRef="#ctx0" brushRef="#br0" timeOffset="-181606.64">27929 6678 1166 0,'0'0'0'0,"0"0"0"0,0 5 0 15,0-5 17-15,0 0-17 0,0 0 17 0,0 7-17 0,0-7 40 16,0 0-40-16,0 0 41 0,0 0-41 16,0 0 53-16,0 0-53 0,-7-5 54 0,6-7-54 15,1 12 40-15,0 0-40 0,0-26 41 0,1-12-41 0,-1 38 38 16,0 0-38-16,4-52 39 0,-1-8-39 0,-3 60 36 16,0 0-36-16,4-61 37 0,1 12-37 0,-5 49 32 15,0 0-32-15,7-44 32 0,0 11-32 0,-7 33 29 16,0 0-29-16,7-28 29 0,-1 9-29 15,-6 19 22-15,0 0-22 0,3-14 22 0,1 4-22 0,-4 10 15 0,0 0-15 16,3-6 16-16,-3 6-16 0,0 0 9 16,0 0-9-16,13 0 10 0,1 6-10 0,-14-6 5 15,0 0-5-15,21 15 6 0,7 4-6 0,-28-19 1 16,0 0-1-16,27 26 1 0,-6 2-1 0,-21-28 0 0,0 0 0 16,19 33 0-16,1 7 0 0,-20-40-1 0,0 0 1 0,21 39 0 0,0-1 0 15,-21-38-4-15,0 0 4 0,19 44-3 0,-3-1 3 0,-16-43-6 16,0 0 6-16,14 38-6 0,-3-7 6 15,-11-31-7-15,0 0 7 0,9 24-7 0,-2-6 7 0,-7-18-9 16,0 0 9-16,7 10-9 0,-7-10 9 0,0 0-8 16,0 0 8-16,9 5-8 0,-9-5 8 0,0 0-6 0,0 0 6 15,0 0-5-15,0 0 5 0,0 0-2 0,0 0 2 16,8-8-1-16,3-13 1 0,-11 21 0 16,0 0 0-16,16-35 0 15,0-6 0-15,-16 41 2 0,0 0-2 0,14-49 3 0,-4-3-3 0,-10 52 6 0,0 0-6 16,9-43 6-16,-2 19-6 0,-7 24 9 0,0 0-9 0,6-14 9 15,-1 2-9-15,-5 12 8 0,0 0-8 0,5-7 8 16,-5 7-8-16,0 0 6 0,0 0-6 0,7-3 7 16,0 4-7-16,-7-1 4 0,0 0-4 0,16 11 5 15,14 11-5-15,-30-22 2 0,0 0-2 0,32 21 2 0,-2-4-2 16,-30-17 0-16,0 0 0 0,30 11 1 16,0-8-1-1,-30-3-1-15,0 0 1 0,28 0 0 0,0-3 0 0,-28 3-1 0,0 0 1 0,27-11-1 0,-4-3 1 16,-23 14-1-16,0 0 1 0,19-20-1 0,-3 4 1 15,-16 16-1-15,0 0 1 0,11-24 0 0,-4-9 0 16,-7 33 0-16,0 0 0 0,-4-31 0 0,-6 7 0 16,10 24 0-16,0 0 0 0,-23-18 0 0,-11 11 0 0,34 7-1 15,0 0 1-15,-40-3 0 0,-6 10 0 0,46-7-1 16,0 0 1-16,-44 15 0 0,5 15 0 0,39-30-2 16,0 0 2-16,-30 40-2 0,12 10 2 0,18-50-8 15,0 0 8-15,-10 55-7 0,6-6 7 0,4-49-14 16,0 0 14-1,9 48-14-15,12-5 14 0,-21-43-16 0,0 0 16 16,37 33-16-16,14-12 16 0,-51-21-16 0,0 0 16 0,62 12-15 0,14-8 15 0,-76-4-12 0,0 0 12 16,74-4-11-16,-5-13 11 0,-69 17-5 0,0 0 5 15,56-28-5-15,-10-15 5 0,-46 43-1 0,0 0 1 16,33-54-1-16,-11-13 1 0,-22 67 0 0,0 0 0 16,10-70 0-16,-10 1 0 0,0 69 2 0,0 0-2 0,-9-69 3 15,-6-7-3-15,15 76 5 16,0 0-5-16,-23-85 6 15,-2 4-6-15,25 81 8 0,0 0-8 0,-25-61 9 0,6 18-9 16,19 43 12-16,0 0-12 0,-16-26 13 0,0 14-13 16,16 12 10-16,0 0-10 0,-14 0 11 0,3 10-11 15,11-10 8-15,0 0-8 0,-7 23 9 0,0 10-9 16,7-33 2-16,0 0-2 0,-3 45 3 0,3 19-3 16,0-64 0-16,0 0 0 0,1 69 1 0,3-2-1 15,-4-67-1-15,0 0 1 0,9 63 0 0,3-4 0 16,-12-59-3-16,0 0 3 0,16 57-2 0,2 8 2 15,-18-65-7-15,0 0 7 0,21 61-6 0,2-6 6 16,-23-55-8-16,0 0 8 0,28 42-8 0,6-11 8 0,-34-31-9 16,0 0 9-16,37 24-8 0,8-8 8 0,-45-16-6 15,0 0 6-15,41 12-6 0,-15-7 6 0,-26-5-3 16,0 0 3-16,23-5-3 0,4-2 3 0,-27 7-4 16,0 0 4-16,30-19-4 0,3-17 4 0,-33 36-3 0,0 0 3 0,18-47-3 0,-18-8 3 0,0 1-1222 15</inkml:trace>
  <inkml:trace contextRef="#ctx0" brushRef="#br0" timeOffset="-180410.6">28656 6303 1199 0,'0'0'0'0,"0"0"0"16,0 0 0-16,0 0 18 0,0 0-18 0,0 0 19 16,4-5-19-16,-4 5 40 0,0 0-40 0,12-4 40 15,14-3-40-15,-26 7 34 0,0 0-34 0,39-12 34 0,18-2-34 16,-57 14 43-16,0 0-43 0,54-19 44 0,-13 4-44 15,-41 15 37-15,0 0-37 0,35-14 38 0,-3 2-38 16,-32 12 30-16,0 0-30 0,26-7 31 0,-4 3-31 16,-22 4 23-16,0 0-23 0,24 4 24 0,13 8-24 15,-37-12 12-15,0 0-12 0,37 19 13 0,-3 5-13 16,-34-24 6-16,0 0-6 0,28 36 6 0,-3 2-6 16,-25-38 2-16,0 0-2 0,25 40 3 0,-4-3-3 15,-21-37 0-15,0 0 0 0,19 24 1 0,-5-7-1 0,-14-17 0 16,0 0 0-16,11 11 0 0,-4-8 0 0,-7-3 2 15,0 0-2-15,9-3 2 0,5-13-2 0,-14 16 3 16,0 0-3-16,14-24 4 0,-2-1-4 0,-12 25 5 16,0 0-5-16,9-24 5 0,-5 0-5 0,-4 24 7 15,0 0-7-15,1-17 8 0,3 1-8 0,-4 16 9 0,0 0-9 16,2-8 10-16,-2 8-10 0,0 0 9 0,0 0-9 16,0 0 10-16,0 0-10 0,0 0 9 0,0 0-9 0,1 17 10 15,-1 11-10-15,0-28 4 0,0 0-4 0,4 36 4 16,5 4-4-16,-9-40 0 0,0 0 0 0,14 41 1 15,4-10-1-15,-18-31 0 0,0 0 0 0,17 25 0 16,-5-15 0-16,-12-10-3 0,0 0 3 0,20 0-2 16,13-10 2-16,-33 10-4 0,0 0 4 0,34-23-3 15,-1-10 3-15,-33 33-2 0,0 0 2 0,29-43-2 16,-10 1 2-16,-19 42-1 0,0 0 1 0,14-41 0 0,-7 10 0 16,-7 31 0-16,0 0 0 0,2-30 0 0,-6-4 0 15,4 34 0-15,0 0 0 0,-5-33 1 0,-4-7-1 16,9 40 1-16,0 0-1 15,-10-33 2-15,-3 4-2 0,13 29 4 0,0 0-4 0,-17-28 5 0,-6 9-5 16,23 19 5-16,0 0-5 0,-27-12 5 0,3 10-5 16,24 2 4-16,0 0-4 0,-23 2 5 0,0 8-5 15,23-10 2-15,0 0-2 0,-18 14 2 0,4 5-2 16,14-19 0-16,0 0 0 0,-9 24 0 0,4 1 0 16,5-25 0-16,0 0 0 0,5 24 0 0,15 0 0 15,-20-24-2-15,0 0 2 0,31 28-1 0,14-4 1 16,-45-24-5-16,0 0 5 0,49 24-5 0,7 9 5 15,-56-33-9-15,0 0 9 0,53 33-8 0,-9 3 8 16,-44-36-12-16,0 0 12 0,37 37-11 0,-10 2 11 16,-27-39-9-16,0 0 9 0,18 40-8 0,-6-3 8 0,-12-37-6 15,0 0 6-15,7 32-5 0,-4-11 5 0,-3-21-4 16,0 0 4-16,2 18-4 0,2-5 4 0,-4-13-4 16,0 0 4-16,3 9-3 0,-3-9 3 0,0 0-2 15,0 0 2-15,0 0-1 0,0 0 1 0,0 0-1 0,0 0 1 16,9-16 0-16,0-13 0 0,-9 29 0 15,0 0 0-15,5-40 0 0,-5-7 0 0,0 47 0 0,0 0 0 16,-2-45 0-16,-3 4 0 0,5 41 0 0,0 0 0 16,-9-40 0-16,-1-1 0 0,10 41 0 0,0 0 0 15,-9-37 0-15,2 1 0 0,7 36 0 0,0 0 0 0,-2-24 0 16,2 1 0-16,0 23 0 0,0 0 0 0,4-14 0 16,-1 7 0-16,-3 7 0 0,0 0 0 0,0 0 0 15,14 13 0-15,-14-13 0 0,0 0 0 0,18 19 0 16,8 10 0-16,-26-29 0 0,0 0 0 0,32 40 0 15,5 5 0-15,-37-45 0 0,0 0 0 0,37 53 0 16,-2 10 0-16,-35-63 0 0,0 0 0 0,29 60 0 0,-12-6 0 16,-17-54 0-16,0 0 0 0,13 40 0 15,-6-19 0-15,-7-21 0 0,0 0 0 0,3 12 0 16,-3-12 0-16,0 0 0 0,0 0 0 0,0 0 0 0,0-9 0 16,0 9 0-16,0 0 0 0,0-31 1 0,-3-23-1 15,3 54 0-15,0 0 0 0,-6-60 1 0,1 3-1 0,5 57 1 16,0 0-1-16,-2-51 1 0,6 13-1 0,-4 38 1 15,0 0-1-15,7-33 2 0,4 2-2 16,-11 31 2-16,0 0-2 0,10-24 2 0,-3 8-2 16,-7 16 2-16,0 0-2 0,4-8 3 0,-4 8-3 0,0 0 1 15,0 0-1-15,14 0 1 0,7 3-1 0,-21-3 0 16,0 0 0-16,28 16 1 0,4 13-1 0,-32-29 0 0,0 0 0 16,25 40 0-16,-9 5 0 0,-16-45-1 15,0 0 1-15,8 48 0 0,-2 1 0 0,-6-49-1 0,0 0 1 16,5 40 0-16,-2-16 0 0,-3-24-1 0,0 0 1 15,2 14-1-15,-2-14 1 0,0 0-2 0,0 0 2 0,18-9-1 16,15-20 1-16,-33 29-2 0,0 0 2 16,43-35-2-16,-3 6 2 0,1-1-1235 0</inkml:trace>
  <inkml:trace contextRef="#ctx0" brushRef="#br0" timeOffset="-179652.28">30563 6185 1099 0,'0'0'0'0,"0"0"0"15,7 3 0-15,-7-3 2 0,0 0-2 0,0 0 3 16,9 13-3-16,-9-13 3 0,0 0-3 0,2 12 3 0,1 5-3 0,-3-17 9 15,0 0-9-15,5 24 10 0,2 7-10 0,-7-31 7 16,0 0-7-16,9 30 8 0,4-6-8 16,-13-24 9-16,0 0-9 0,10 16 9 0,-3-4-9 15,-7-12 14-15,0 0-14 0,0 0 15 0,9 8-15 16,-9-8 18-16,0 0-18 0,16-8 18 0,17-16-18 16,-33 24 18-16,0 0-18 0,34-28 18 0,-11 0-18 15,-23 28 20-15,0 0-20 0,10-26 20 0,-6-10-20 16,-4 36 26-16,0 0-26 0,-5-40 26 0,-9 0-26 0,14 40 26 0,0 0-26 0,-20-33 26 15,-3 14-26-15,23 19 31 0,0 0-31 0,-28-1 31 16,-5 18-31-16,33-17 29 16,0 0-29-16,-39 33 30 0,-4 10-30 0,43-43 27 0,0 0-27 0,-31 45 28 15,9 0-28-15,22-45 11 0,0 0-11 0,-5 48 12 16,16 4-12-16,-11-52 3 0,0 0-3 16,24 52 4-16,12-7-4 0,-36-45 1 0,0 0-1 15,49 40 1-15,9-12-1 0,-58-28 0 0,0 0 0 16,71 12 0-16,14-14 0 0,-85 2-7 0,0 0 7 0,86-14-7 15,-7-10 7-15,-79 24-33 0,0 0 33 0,69-33-32 16,-9 2 32-16,-60 31-56 0,0 0 56 0,50-33-56 16,-17 12 56-16,-33 21-37 0,0 0 37 0,28-22-36 15,2-4 36-15,-30 26-25 0,0 0 25 0,25-28-24 0,-11 4 24 16,-14 24-3-16,0 0 3 0,4-21-2 0,-11 2 2 16,7 19 1-16,0 0-1 0,-20-15 2 0,-15 6-2 15,35 9 16-15,0 0-16 0,-44 0 17 0,-7 7-17 0,51-7 32 16,0 0-32-16,-57 21 33 15,-3 6-33-15,60-27 36 0,0 0-36 0,-60 42 37 16,4 6-37-16,56-48 30 0,0 0-30 0,-41 52 30 0,24-2-30 16,17-50 18-16,0 0-18 0,0 47 18 0,14-14-18 0,-14-33 12 0,0 0-12 15,28 19 13-15,16-14-13 0,-44-5 9 0,0 0-9 16,53-12 9-16,5-24-9 0,-58 36 9 0,0 0-9 16,58-54 10-16,1-6-10 0,-59 60 10 0,0 0-10 0,49-64 11 15,-12 0-11-15,-37 64 12 0,0 0-12 0,25-70 12 16,-11-21-12-16,-14 91 13 0,0 0-13 0,5-94 14 15,-8 13-14-15,3 81 14 0,0 0-14 0,-13-73 14 16,-4 16-14-16,17 57 13 0,0 0-13 0,-16-40 13 16,2 19-13-16,14 21 13 0,0 0-13 0,-13-6 14 15,1 12-14-15,12-6 14 0,0 0-14 0,-13 25 14 16,-4 20-14-16,17-45 6 0,0 0-6 0,-18 69 7 16,6 24-7-16,12-93 0 0,0 0 0 0,-5 101 1 0,5-16-1 15,0-85 0-15,0 0 0 0,8 67 0 0,8-17 0 16,-16-50-1-16,0 0 1 0,21 40-1 0,2-16 1 15,-23-24-3-15,0 0 3 0,27 12-2 0,1-8 2 16,-28-4-2-16,0 0 2 0,39-4-1 0,19-13 1 16,-58 17-6-16,0 0 6 0,67-22-6 0,0-8 6 15,0-3-1292-15</inkml:trace>
  <inkml:trace contextRef="#ctx0" brushRef="#br0" timeOffset="-177277.64">26432 7720 471 0,'0'0'0'0,"0"0"0"0,0 0 0 0,0 0 21 0,0 0-21 16,10-21 21-16,-10 13-21 0,0 8 51 0,0 0-51 0,2-13 52 15,4-2-52-15,-6 15 60 0,0 0-60 0,7-24 61 16,-4-7-61-16,-3 31 58 0,0 0-58 0,0-33 58 16,-3-7-58-16,3 40 39 0,0 0-39 0,-6-42 39 15,-1-3-39-15,7 45 36 0,0 0-36 0,-5-43 36 16,3-2-36-16,2 45 39 0,0 0-39 0,0-31 40 15,2 15-40-15,-2 16 36 0,0 0-36 0,0 0 37 16,0 0-37-16,0 0 32 0,0 0-32 0,0 31 32 16,0 18-32-16,0-49 29 0,0 0-29 0,-9 64 29 0,-12 12-29 15,21-76 19-15,0 0-19 0,-28 94 20 0,-8 23-20 16,36-117 10-16,0 0-10 0,-30 116 11 0,8-14-11 16,22-102 5-16,0 0-5 0,-11 92 5 0,18-5-5 15,-7-87 2-15,0 0-2 0,19 76 2 0,8-14-2 16,-27-62 0-16,0 0 0 0,32 48 1 0,-2-16-1 15,-30-32 3-15,0 0-3 0,26 15 4 0,-5-11-4 16,-21-4 15-16,0 0-15 0,21-11 15 0,6-16-15 0,-27 27 27 16,0 0-27-16,14-42 28 0,-23-13-28 0,9 55 32 15,0 0-32-15,-28-57 33 0,-18 6-33 16,46 51 21-16,0 0-21 0,-56-46 22 0,-6 1-22 0,62 45 17 16,0 0-17-16,-58-40 17 0,17 7-17 0,41 33 7 15,0 0-7-15,-30-26 7 0,11 7-7 0,19 19 10 16,0 0-10-16,-11-16 11 0,9 8-11 0,2 8 15 15,0 0-15-15,13-19 15 0,15-14-15 0,-28 33 16 16,0 0-16-16,49-38 16 0,25-2-16 0,-74 40 19 16,0 0-19-16,82-36 19 0,-1 4-19 0,-81 32 11 15,0 0-11-15,68-20 11 0,-18-1-11 0,-50 21 7 0,0 0-7 16,32-12 7-16,-15 1-7 0,-17 11 4 0,0 0-4 16,11-5 4-16,-11 5-4 0,0 0 2 0,0 0-2 15,7-3 2-15,-7 3-2 0,0 0 0 0,0 0 0 0,0 0 1 0,10 3-1 16,-10-3 0-16,0 0 0 0,9 12 0 15,2 18 0-15,-11-30-1 0,0 0 1 0,14 40 0 16,2 11 0-16,-16-51-3 0,0 0 3 0,18 52-2 16,3-1 2-16,-21-51-4 0,0 0 4 0,17 38-3 0,1-14 3 15,-18-24-5-15,0 0 5 0,18 14-5 0,1-6 5 16,-19-8-6-16,0 0 6 0,21 4-5 16,-1-1 5-16,-20-3-5 0,0 0 5 0,24-7-5 15,4-8 5-15,-28 15-5 0,0 0 5 0,25-23-4 0,-7-16 4 16,-18 39-2-16,0 0 2 0,12-49-1 15,-5-3 1-15,-7 52 0 0,0 0 0 0,6-52 1 16,-3 5-1-16,-3 47 5 0,0 0-5 0,2-36 5 16,0 10-5-16,-2 26 9 0,0 0-9 0,3-17 10 0,1 5-10 15,-4 12 12-15,0 0-12 0,3-12 12 0,-3 12-12 16,0 0 12-16,0 0-12 0,2-9 12 0,-2 9-12 16,0 0 5-16,0 0-5 0,3-7 6 0,-3 7-6 0,0 0 2 15,0 0-2-15,0 0 3 0,6 21-3 0,-6-21 0 16,0 0 0-16,5 31 0 0,4 11 0 0,-9-42-1 15,0 0 1-15,9 48 0 0,-2 14 0 0,-7-62-3 16,0 0 3-16,5 61-2 0,2-7 2 0,-7-54-5 0,0 0 5 16,7 36-5-16,-2-15 5 0,-5-21-6 15,0 0 6-15,6 7-5 0,-6-7 5 0,0 0-5 16,0 0 5-16,0 0-5 0,0 0 5 0,0 0-3 0,0 0 3 16,9-25-3-16,-1-18 3 0,-8 43-2 0,0 0 2 15,2-52-2-15,-4-2 2 0,2 54 0 0,0 0 0 0,-8-51 0 16,-3 6 0-16,11 45 2 0,0 0-2 15,-14-45 3-15,-2 5-3 0,16 40 7 0,0 0-7 16,-18-40 8-16,1 7-8 0,17 33 8 0,0 0-8 16,-18-24 8-16,0 5-8 0,18 19 4 0,0 0-4 15,-12-11 5-15,12 11-5 0,0 0-1295 0</inkml:trace>
  <inkml:trace contextRef="#ctx0" brushRef="#br0" timeOffset="-176227.86">26853 7736 975 0,'0'0'0'0,"0"0"0"0,11-7 0 0,-11 7-1 0,0 0 1 15,7-4-1-15,0 2 1 0,-7 2-1 0,0 0 1 0,20-15 0 16,18-13 0-16,-38 28 11 0,0 0-11 0,37-33 12 16,-14 6-12-16,-23 27 37 0,0 0-37 0,16-30 37 15,-3-10-37-15,-13 40 64 0,0 0-64 0,3-45 64 16,-10 2-64-16,7 43 65 0,0 0-65 0,-14-29 66 16,-4 5-66-16,18 24 51 15,0 0-51-15,-19-13 51 0,-1 5-51 0,20 8 39 0,0 0-39 16,-15 5 40-16,2 7-40 0,13-12 29 15,0 0-29-15,-7 24 30 0,5 13-30 0,2-37 15 0,0 0-15 16,6 39 16-16,8 1-16 16,-14-40 7-16,0 0-7 0,23 38 8 0,9 2-8 0,-32-40 4 0,0 0-4 0,31 43 4 15,-4 2-4-15,-27-45 0 16,0 0 0-16,21 49 1 0,-5-9-1 0,-16-40 0 0,0 0 0 0,10 41 0 0,-6-4 0 16,-4-37 0-1,0 0 0-15,-4 36 0 0,-6-3 0 0,10-33 0 16,0 0 0-16,-14 34 0 0,0-1 0 0,14-33 0 0,0 0 0 15,-11 30 0-15,9-6 0 0,2-24-1 0,0 0 1 16,4 19-1-16,3-5 1 0,-7-14-2 0,0 0 2 16,17 8-1-16,17-1 1 0,-34-7-2 15,0 0 2-15,40 0-2 0,12-8 2 0,-52 8-1 0,0 0 1 16,54-18-1-16,-3-8 1 0,-51 26-3 0,0 0 3 0,45-29-3 16,-14-7 3-16,-31 36-7 0,0 0 7 0,21-44-6 15,-8-6 6-15,-13 50-9 0,0 0 9 0,3-60-8 16,-4-1 8-16,1 61-7 0,0 0 7 0,-6-55-7 0,-3 13 7 0,9 42-5 15,0 0 5-15,-8-34-4 16,4 16 4-16,4 18-2 0,0 0 2 0,-2-8-1 0,2 8 1 0,0 0 0 0,0 0 0 16,-12 15 0-16,-2 15 0 0,14-30 0 15,0 0 0-15,-14 43 0 0,0 19 0 0,14-62 0 0,0 0 0 16,-9 68 0-16,7-11 0 0,2-57 0 0,0 0 0 16,5 41 0-16,6-10 0 15,-11-31 0-15,0 0 0 0,12 18 0 0,1-11 0 16,-13-7 0-16,0 0 0 0,23 0 0 0,12-11 0 0,-35 11 0 15,0 0 0-15,39-19 0 0,-9-10 0 16,-30 29 1-16,0 0-1 0,17-38 1 0,-8-7-1 16,-9 45 4-16,0 0-4 0,-2-52 5 0,-10-2-5 0,12 54 9 0,0 0-9 0,-18-52 10 15,-6 9-10-15,24 43 10 0,0 0-10 0,-30-33 11 0,-7 9-11 16,37 24 16-16,0 0-16 0,-39-12 16 0,-5 8-16 16,44 4 15-16,0 0-15 0,-39 7 15 0,9 5-15 15,30-12 5-15,0 0-5 0,-16 18 5 0,16 1-5 16,0 1-1195-16</inkml:trace>
  <inkml:trace contextRef="#ctx0" brushRef="#br0" timeOffset="-175674.96">27529 7616 1143 0,'0'0'0'0,"0"0"0"0,9-8 0 16,-9 8 8-16,0 0-8 0,7-6 8 0,-7 6-8 16,0 0 9-16,0 0-9 0,16-3 10 0,5 3-10 15,-21 0 11-15,0 0-11 0,30 0 11 0,7 9-11 0,-37-9 18 16,0 0-18-16,37 22 19 0,-7 16-19 0,-30-38 27 0,0 0-27 15,19 52 27-15,-8 12-27 0,-11-64 25 0,0 0-25 0,7 61 26 16,-3-13-26-16,-4-48 24 0,0 0-24 0,1 33 24 16,-1-12-24-1,0-21 21-15,0 0-21 0,0 12 22 0,0-12-22 16,0 0 21-16,0 0-21 0,-7 0 22 0,2-9-22 16,5 9 19-16,0 0-19 0,-4-12 20 0,4-12-20 0,0 24 18 0,0 0-18 0,4-28 19 15,3-8-19-15,-7 36 20 0,0 0-20 0,11-37 20 16,1 8-20-16,-12 29 26 0,0 0-26 0,14-24 26 15,-2 8-26-15,-12 16 34 0,0 0-34 0,15-12 34 0,2 7-34 16,-17 5 28-16,0 0-28 0,23 5 29 0,5 12-29 16,-28-17 16-1,0 0-16-15,27 32 16 0,-11 4-16 0,-16-36 3 0,0 0-3 0,10 36 4 0,-6-5-4 16,-4-31 0-16,0 0 0 0,-2 26 0 0,0-10 0 0,2-16-1 16,0 0 1-1,0 0 0-15,-3 5 0 0,3-5 0 0,0 0 0 0,0 0 0 16,0-14 0-16,0 14 0 0,0 0 0 0,3-20 0 0,3-8 0 0,-6 28 0 31,0 0 0-31,10-31 1 0,2 1-1 0,-12 30 3 16,0 0-3-16,16-24 4 0,2 5-4 0,-18 19 6 0,0 0-6 0,19-16 7 0,3 3-7 0,-22 13 9 0,0 0-9 15,24-9 10 1,6 7-10-16,-30 2 11 0,0 0-11 0,32 12 11 0,0 19-11 0,-32-31 8 0,0 0-8 0,23 42 8 16,-13 6-8-16,-10-48 5 0,0 0-5 0,6 47 6 15,-3-10-6 1,-3-37 3-16,0 0-3 0,2 32 3 0,3-11-3 0,-5-21 1 0,0 0-1 0,25 16 1 15,24-2-1-15,-49-14 0 0,0 0 0 0,69 1 0 32,14-20 0-32,-2 0-1368 0</inkml:trace>
  <inkml:trace contextRef="#ctx0" brushRef="#br0" timeOffset="-175448.65">29092 7582 1110 0,'0'0'0'0,"-9"-2"0"0,-14 0 0 0,23 2 0 0,0 0 0 16,-37 0 0-16,-16 5 0 0,53-5-45 0,0 0 45 0,-56 11-44 15,-8 6 44-15,64-17 0 0,0 0 0 16,-69 24 0-16,-8 13 0 0,77-37 6 0,0 0-6 0,-73 43 7 16,15 16-7-16,58-59 30 0,0 0-30 0,-42 60 30 15,21-10-30-15,21-50 45 0,0 0-45 0,-2 42 46 16,18-18-46-16,-16-24 18 0,0 0-18 0,47 12 19 15,40-10-19-15,-2 1-857 0</inkml:trace>
  <inkml:trace contextRef="#ctx0" brushRef="#br0" timeOffset="-173986.61">29459 7590 1121 0,'0'0'0'0,"0"0"0"15,-7 0 0-15,7 0 1 0,0 0-1 0,-14 9 2 0,-15 3-2 16,29-12 3-16,0 0-3 0,-35 17 4 0,-6 11-4 15,41-28 18-15,0 0-18 0,-44 35 18 0,-3 6-18 0,47-41 18 16,0 0-18-16,-41 49 19 0,8-6-19 0,33-43 20 16,0 0-20-16,-23 36 21 0,14-12-21 0,9-24 16 15,0 0-16-15,0 18 17 0,5-11-17 0,-5-7 12 16,0 0-12-16,14 1 13 0,13-4-13 0,-27 3 9 16,0 0-9-16,28-5 9 0,-3-7-9 15,-25 12 8-15,0 0-8 0,17-16 8 0,1-5-8 16,-18 21 6-16,0 0-6 0,14-29 7 0,-5-2-7 15,-9 31 14-15,0 0-14 0,5-25 15 0,-3 10-15 0,-2 15 18 16,0 0-18-16,0 0 18 0,0 0-18 0,0 0 18 16,0 0-18-16,-9 19 19 0,13 5-19 0,-4-24 14 15,0 0-14-15,7 28 15 0,3 1-15 0,-10-29 9 16,0 0-9-16,21 21 10 0,13-5-10 0,-34-16 4 16,0 0-4-16,49 3 5 0,18-15-5 0,-67 12 2 15,0 0-2-15,71-33 3 0,-2-14-3 0,-69 47 0 16,0 0 0-16,58-53 0 0,-14 4 0 0,-44 49-1 15,0 0 1-15,34-46-1 0,-13-3 1 0,-21 49-6 16,0 0 6-16,17-50-5 0,-6-2 5 0,-11 52-9 0,0 0 9 16,7-54-9-16,-5 11 9 0,-2 43-7 0,0 0 7 0,-6-36-7 15,-4 17 7-15,10 19-5 0,0 0 5 0,-18 3-5 16,-5 25 5-16,23-28-3 0,0 0 3 16,-35 40-3-16,-13 17 3 0,48-57-2 0,0 0 2 0,-51 64-2 15,2-2 2-15,49-62-3 0,0 0 3 0,-39 68-3 0,14-4 3 16,25-64-5-16,0 0 5 0,-8 60-5 0,16-10 5 15,-8-50-3-15,0 0 3 0,18 38-3 16,8-17 3-16,-26-21-3 0,0 0 3 0,43 0-2 16,17-19 2-16,-60 19-4 0,0 0 4 0,62-33-3 15,-8-12 3-15,-54 45-3 0,0 0 3 0,51-55-2 16,-3 1 2-16,-48 54-2 0,0 0 2 0,46-52-1 0,-6-3 1 16,-40 55-1-16,0 0 1 0,34-59-1 0,-11-8 1 15,-23 67 0-15,0 0 0 0,12-68 0 0,-5 8 0 16,-7 60 1-16,0 0-1 0,6-45 2 0,-3 20-2 15,-3 25 4-15,0 0-4 0,-10 4 4 0,-15 24-4 0,25-28 5 16,0 0-5-16,-32 50 6 0,-1 24-6 16,33-74 9-16,0 0-9 0,-30 78 10 0,5-9-10 0,25-69 8 15,0 0-8-15,-16 68 8 0,12-4-8 0,4-64 2 0,0 0-2 16,6 57 2-16,8-16-2 0,-14-41 0 16,0 0 0-16,21 32 0 0,7-19 0 0,-28-13 0 0,0 0 0 15,44 2 0-15,18-14 0 0,-62 12 0 0,0 0 0 16,65-23 0-16,-13-6 0 0,-52 29 0 15,0 0 0-15,38-28 0 0,-9-1 0 0,-29 29 3 0,0 0-3 0,24-26 3 16,-1 0-3-16,-23 26 11 0,0 0-11 16,18-28 11-16,-6 13-11 0,-12 15 19 0,0 0-19 15,9-9 19-15,-4 0-19 0,-5 9 22 0,0 0-22 0,0 0 23 16,13 0-23-16,-13 0 19 0,0 0-19 0,8 9 20 16,7 7-20-16,-15-16 9 0,0 0-9 0,21 17 9 0,7 4-9 15,-28-21 5-15,0 0-5 0,32 19 6 16,1-4-6-16,-33-15 2 0,0 0-2 0,34 9 2 15,-3-9-2-15,-31 0 1 0,0 0-1 0,27-3 2 16,-2-3-2-16,-25 6 1 0,0 0-1 0,23-15 1 0,-1-4-1 16,-22 19 1-16,0 0-1 0,22-24 2 0,-6-2-2 15,-16 26 3-15,0 0-3 0,5-28 4 0,-14-2-4 16,9 30 6-16,0 0-6 0,-19-22 6 0,-8 8-6 16,27 14 10-16,0 0-10 0,-37-2 10 0,-12 15-10 15,49-13 12-15,0 0-12 0,-59 24 12 0,-6 14-12 16,65-38 6-16,0 0-6 0,-54 45 6 0,16-4-6 0,38-41 2 0,0 0-2 15,-15 47 2-15,18 0-2 16,-3-47 0-16,0 0 0 0,28 43 0 0,29-10 0 16,-57-33-9-16,0 0 9 0,70 22-8 0,12-13 8 0,-82-9-29 0,0 0 29 0,91 0-28 15,12-12 28-15,-103 12-45 16,0 0 45-16,97-21-45 0,-6-1 45 0,-91 22-47 16,0 0 47-16,78-25-46 0,-22 1 46 0,-56 24-38 15,0 0 38-15,41-24-38 0,-9 0 38 0,-32 24-11 16,0 0 11-16,24-26-10 0,-4 0 10 0,-20 26-1 0,0 0 1 0,9-30-1 0,-13 1 1 15,4 29 2-15,0 0-2 0,-14-26 2 16,-9 9-2-16,23 17 14 16,0 0-14-16,-34-7 15 0,-10 14-15 0,44-7 32 15,0 0-32-15,-56 15 33 0,-13 11-33 0,69-26 36 0,0 0-36 0,-69 44 36 16,15 9-36-16,54-53 33 0,0 0-33 16,-43 63 33-16,22-1-33 0,21-62 22 0,0 0-22 15,-3 52 22-15,15-16-22 0,-12-36 15 0,0 0-15 16,30 19 16-16,19-7-16 0,-49-12 12 0,0 0-12 15,60-3 13-15,4-20-13 0,-64 23 9 0,0 0-9 0,58-41 9 16,-9-27-9-16,-49 68 7 0,0 0-7 0,41-74 7 16,-7 5-7-16,-34 69 8 0,0 0-8 0,26-73 8 15,-3-3-8-15,-23 76 9 0,0 0-9 0,18-85 10 0,-4 0-10 16,-14 85 9-16,0 0-9 0,12-76 10 0,0 15-10 16,-12 61 11-16,0 0-11 0,9-45 11 0,-7 18-11 0,-2 27 11 15,0 0-11-15,-4-12 11 0,-3 15-11 16,7-3 10-16,0 0-10 0,-14 21 10 0,-12 20-10 15,26-41 9-15,0 0-9 0,-27 68 10 0,4 24-10 16,23-92 1-16,0 0-1 0,-17 95 1 0,6-12-1 16,11-83 0-16,0 0 0 0,-2 76 0 0,8-7 0 15,-6-69-1-15,0 0 1 0,14 64-1 0,7-10 1 0,-21-54-3 16,0 0 3-16,25 36-3 0,1-20 3 0,-26-16-4 16,0 0 4-16,37 0-3 0,13-16 3 0,-3-3-1344 15</inkml:trace>
  <inkml:trace contextRef="#ctx0" brushRef="#br0" timeOffset="-172829.87">31773 7284 942 0,'0'0'0'0,"0"0"0"16,25-12 0-16,-25 12 0 0,0 0 0 0,17-12 0 15,-6 7 0-15,-11 5 0 0,0 0 0 0,7-2 0 16,0 4 0-16,-7-2 9 0,0 0-9 0,9 17 10 15,1 23-10-15,-10-40 10 0,0 0-10 0,4 52 10 16,-13 18-10-16,9-70 13 0,0 0-13 0,-9 68 13 16,6-7-13-16,3-61 10 0,0 0-10 0,3 48 10 15,10-6-10-15,-13-42 7 0,0 0-7 0,15 31 8 0,-2-14-8 16,-13-17 6-16,0 0-6 0,23 14 6 0,12-2-6 16,-35-12 11-16,0 0-11 0,39 5 12 15,-2-8-12-15,-37 3 24 0,0 0-24 0,35-14 24 0,4-14-24 16,-39 28 31-16,0 0-31 0,35-36 32 0,-15-7-32 15,-20 43 53-15,0 0-53 0,8-51 53 0,-11-11-53 16,3 62 56-16,0 0-56 0,-9-66 57 0,-1-6-57 16,10 72 50-16,0 0-50 0,-11-61 50 0,4 16-50 15,7 45 49-15,0 0-49 0,-4-33 49 0,3 18-49 16,1 15 42-16,0 0-42 0,0-4 42 0,0 4-42 0,0 0 34 16,0 0-34-16,14 4 35 0,5 8-35 0,-19-12 20 15,0 0-20-15,32 20 20 0,14 0-20 0,-46-20 0 16,0 0 0-16,44 17 1 0,-18-9-1 0,1 1-1290 15</inkml:trace>
  <inkml:trace contextRef="#ctx0" brushRef="#br0" timeOffset="-172025.72">32401 7284 1076 0,'0'0'0'0,"0"0"0"16,0 0 0-16,0 0 2 0,0 0-2 0,-7 0 2 16,7 0-2-16,0 0 0 0,0 0 0 0,0 0 0 15,7 9 0-15,-7-9 9 0,0 0-9 0,3 22 9 16,3 25-9-16,-6-47 16 0,0 0-16 0,0 59 17 16,-6 1-17-16,6-60 23 0,0 0-23 0,-14 63 23 15,-7-8-23-15,21-55 21 0,0 0-21 0,-21 48 22 16,2-8-22-16,19-40 20 0,0 0-20 0,-18 28 20 0,0-7-20 15,18-21 16-15,0 0-16 0,-12 8 17 0,12-8-17 16,0 0 18-16,0 0-18 0,-7 0 18 16,7 0-18-16,0 0 17 0,0 0-17 0,0-8 18 0,3 1-18 15,-3 7 19-15,0 0-19 0,6-6 19 16,3-2-19-16,-9 8 20 0,0 0-20 0,14-7 21 16,5 0-21-16,-19 7 22 0,0 0-22 0,23-2 22 0,3 4-22 15,-26-2 25-15,0 0-25 0,29 7 26 0,-3 8-26 16,-26-15 18-16,0 0-18 0,28 16 18 0,-1 5-18 0,-27-21 13 15,0 0-13-15,32 17 14 0,8-8-14 0,-40-9 10 16,0 0-10-16,49-5 10 0,11-20-10 16,-60 25 7-16,0 0-7 0,57-33 8 0,-8-3-8 15,-49 36 4-15,0 0-4 0,39-45 5 0,-16 2-5 16,-23 43 3-16,0 0-3 0,12-55 4 0,-8-11-4 16,-4 66 2-16,0 0-2 0,-5-69 2 0,-9-4-2 15,14 73 1-15,0 0-1 0,-22-69 1 0,-4 18-1 16,26 51 1-16,0 0-1 0,-32-32 1 0,-7 11-1 15,39 21 0-15,0 0 0 0,-40-4 1 0,-11 20-1 0,51-16 0 16,0 0 0-16,-48 31 0 0,11 23 0 0,37-54 0 16,0 0 0-16,-21 60 0 0,15 13 0 0,6-73 0 15,0 0 0-15,13 64 0 0,15-10 0 0,-28-54 0 16,0 0 0-16,44 43 0 0,18-17 0 0,-62-26-3 16,0 0 3-16,65 15-2 0,-1-11 2 0,-64-4-6 0,0 0 6 0,54-9-6 15,-6-6 6-15,-48 15-9 0,0 0 9 16,39-33-9-16,-9-14 9 0,-30 47-12 15,0 0 12-15,23-54-11 0,-9-10 11 0,-14 64-11 0,0 0 11 16,9-57-11-16,-8 14 11 0,-1 43-7 0,0 0 7 0,0-29-6 16,2 8 6-16,-2 21-2 0,0 0 2 0,4-7-2 15,-4 7 2-15,0 0-1 0,0 0 1 0,0 33 0 16,-7 26 0-16,7-59 0 0,0 0 0 0,-11 72 0 16,-1 10 0-16,12-82-1 0,0 0 1 0,-11 81-1 15,2-8 1-15,9-73-4 0,0 0 4 0,-5 67-3 0,0-10 3 16,5-57-7-16,0 0 7 0,-6 44-7 0,5-20 7 15,1-24-10-15,0 0 10 0,-2 8-10 0,0-20 10 16,2 12-11-16,0 0 11 0,-3-27-10 0,-3-18 10 0,6 45-11 16,0 0 11-16,-7-49-10 0,-2-3 10 15,9 52-6-15,0 0 6 0,-7-48-6 0,4 3 6 16,3 45-1-16,0 0 1 0,0-49 0 0,3-10 0 0,-3 59 0 16,0 0 0-16,9-62 1 0,9 2-1 15,-18 60 4-15,0 0-4 0,23-52 5 0,10 10-5 0,-33 42 12 0,0 0-12 16,46-28 12-16,16 4-12 0,-62 24 16 0,0 0-16 0,62-15 17 15,-6 6-17-15,-56 9 18 0,0 0-18 16,46-3 18-16,-14-4-18 0,-32 7 18 0,0 0-18 0,30-2 18 16,7 4-18-16,-37-2 2 0,0 0-2 0,31 3 2 15,-15 1-2-15,0-1-1146 16</inkml:trace>
  <inkml:trace contextRef="#ctx0" brushRef="#br0" timeOffset="-171854.13">32971 7462 1260 0,'8'-2'0'0,"-8"2"46"0,0 0-46 0,60-13 47 16,30-1-47-16,-90 14 26 0,0 0-26 0,106-19 26 0,14 5-26 16,-120 14 0-16,0 0 0 0,0 0-994 0</inkml:trace>
  <inkml:trace contextRef="#ctx0" brushRef="#br0" timeOffset="-170754.98">26635 9013 673 0,'0'0'0'15,"0"0"0"-15,0 0 0 0,0 0 16 0,0 0-16 0,0 0 17 16,-16 21-17-16,16-21 51 0,0 0-51 0,0 0 52 16,2 10-52-16,-2-10 92 0,0 0-92 0,0 0 92 15,0 0-92-15,0 0 95 0,0 0-95 0,8 0 96 16,1-7-96-16,-9 7 50 0,0 0-50 0,18-21 50 15,14-15-50-15,-32 36 40 0,0 0-40 0,37-52 41 16,3-5-41-16,-40 57 45 0,0 0-45 0,39-69 46 16,-2-8-46-16,-37 77 38 0,0 0-38 0,30-76 39 15,-7 9-39-15,-23 67 33 0,0 0-33 0,14-54 33 16,-7 6-33-16,-7 48 27 0,0 0-27 0,4-37 27 16,-3 17-27-16,-1 20 25 0,0 0-25 0,-1-16 26 15,-6 16-26-15,7 0 24 0,0 0-24 0,-16 12 25 0,-12 18-25 16,28-30 21-16,0 0-21 0,-37 55 22 0,-8 25-22 15,45-80 18-15,0 0-18 0,-38 90 18 16,9 1-18-16,29-91 7 0,0 0-7 0,-15 82 7 16,9-22-7-16,6-60 0 0,0 0 0 0,4 45 1 0,8-21-1 0,-12-24-1 15,0 0 1 1,34 13 0-16,27-13 0 0,-61 0-3 0,0 0 3 0,66-7-3 16,-5-7 3-16,-61 14-5 0,0 0 5 0,53-16-5 15,-14-3 5-15,-39 19-5 0,0 0 5 0,34-24-4 0,-3-14 4 16,-31 38-2-16,0 0 2 0,25-43-1 0,-11-2 1 15,-14 45 0-15,0 0 0 0,9-40 0 0,-6 19 0 0,-3 21 0 0,0 0 0 0,0-9 1 0,0 9-1 16,0 0 1 0,0 0-1-16,-10 21 2 0,-2 15-2 0,12-36 2 15,0 0-2-15,-7 45 3 0,7 2-3 0,0-47 3 0,0 0-3 0,7 42 4 0,8-18-4 16,-15-24 1 0,0 0-1-16,23 19 1 0,7-5-1 0,-30-14 1 0,0 0-1 15,39 7 1-15,12-6-1 0,-51-1 1 0,0 0-1 0,48-5 1 0,-16-3-1 16,-32 8 1-1,0 0-1-15,23-19 2 0,-8-6-2 0,-15 25 1 16,0 0-1-16,9-29 2 0,-14-7-2 0,5 36 3 0,0 0-3 16,-14-35 3-16,-5 2-3 0,19 33 3 0,0 0-3 0,-27-26 3 15,-3 11-3-15,30 15 6 0,0 0-6 0,-33-13 6 16,-3 1-6-16,1 2-1343 0</inkml:trace>
  <inkml:trace contextRef="#ctx0" brushRef="#br0" timeOffset="-170581.95">26566 8668 1479 0,'0'0'0'0,"0"0"0"0,11 0 0 16,-11 0 13-16,0 0-13 0,44 0 14 0,61-1-14 0,-105 1 24 15,0 0-24-15,117-6 24 0,-20-6-24 0,-97 12 1 16,0 0-1-16,92-12 1 0,-6 0-1 0,2 3-1107 15</inkml:trace>
  <inkml:trace contextRef="#ctx0" brushRef="#br0" timeOffset="-170267.77">28586 8625 942 0,'0'0'0'0,"-13"-3"0"16,-13-3 0-16,26 6 2 0,0 0-2 0,-35-3 3 15,-11 10-3-15,46-7 1 0,0 0-1 0,-55 21 1 16,-14 15-1-16,69-36 9 0,0 0-9 0,-76 45 10 15,-5 12-10-15,81-57 27 0,0 0-27 0,-69 59 27 0,20-5-27 16,49-54 40-16,0 0-40 0,-32 48 41 0,16-8-41 16,16-40 35-16,0 0-35 0,2 33 35 0,18-9-35 15,-20-24 17-15,0 0-17 0,47 16 18 0,36-8-18 16,-2-1-846-16</inkml:trace>
  <inkml:trace contextRef="#ctx0" brushRef="#br0" timeOffset="-168999.01">28972 8791 1076 0,'0'0'0'16,"2"-5"0"-16,1-16 0 0,-3 21 18 0,0 0-18 16,2-15 18-16,-7 6-18 0,5 9 42 0,0 0-42 0,-14 9 42 15,-13 8-42-15,27-17 54 0,0 0-54 0,-35 31 54 16,-9 2-54-16,44-33 35 0,0 0-35 0,-50 36 35 16,-3 1-35-16,53-37 27 0,0 0-27 0,-45 27 28 15,9-6-28-15,36-21 14 0,0 0-14 0,-24 16 15 16,11-8-15-16,13-8 7 0,0 0-7 0,0 0 7 15,0 0-7-15,0 0 3 0,0 0-3 0,20-3 3 16,24-13-3-16,-44 16 1 0,0 0-1 0,44-17 2 16,-9-2-2-16,-35 19 2 0,0 0-2 0,27-21 2 15,-6-3-2-15,-21 24 1 0,0 0-1 0,16-21 1 16,-6 13-1-16,-10 8 1 0,0 0-1 0,0 0 2 0,9 0-2 16,-9 0 2-16,0 0-2 0,5 5 3 15,4 10-3-15,-9-15 2 0,0 0-2 0,11 16 2 0,1 1-2 16,-12-17 1-16,0 0-1 0,25 12 2 0,19-3-2 15,-44-9 0-15,0 0 0 0,56 2 0 0,11-9 0 16,-67 7-2-16,0 0 2 0,69-21-1 0,-7-10 1 16,-62 31-9-16,0 0 9 0,47-42-8 0,-11-6 8 15,-36 48-21-15,0 0 21 0,24-57-20 0,-6 1 20 16,-18 56-25-16,0 0 25 0,11-57-24 0,-6 9 24 16,-5 48-15-16,0 0 15 0,0-45-14 0,-5 5 14 15,5 40-5-15,0 0 5 0,-11-31-4 0,-1 10 4 16,12 21 0-16,0 0 0 0,-16-7 0 0,-2 19 0 15,18-12 1-15,0 0-1 0,-26 32 1 0,-11 16-1 0,37-48 5 16,0 0-5-16,-39 73 5 0,-5 24-5 0,44-97 6 16,0 0-6-16,-32 96 6 0,21-19-6 0,11-77 4 15,0 0-4-15,4 60 5 0,10-15-5 0,-14-45 3 16,0 0-3-16,25 31 3 0,7-13-3 0,-32-18 1 16,0 0-1-16,44 0 2 0,12-18-2 0,-56 18 1 15,0 0-1-15,62-27 2 0,-4-10-2 0,-58 37 2 16,0 0-2-16,55-48 2 0,-4-13-2 0,-51 61 3 15,0 0-3-15,46-69 3 0,-6-2-3 0,-40 71 3 16,0 0-3-16,34-66 4 0,-6 6-4 0,-28 60 3 0,0 0-3 16,21-49 4-16,-7 18-4 0,-14 31 6 0,0 0-6 15,9-21 6-15,-7 9-6 0,-2 12 7 0,0 0-7 16,-11 4 7-16,-15 20-7 0,26-24 7 0,0 0-7 0,-37 38 8 16,-9 21-8-16,46-59 5 0,0 0-5 0,-46 73 6 15,6 11-6-15,40-84 1 0,0 0-1 0,-32 82 1 16,14-18-1-16,18-64 0 0,0 0 0 0,-5 48 0 15,8-18 0-15,-3-30-1 0,0 0 1 0,20 24 0 0,15-5 0 16,-35-19-1-16,0 0 1 0,51 12-1 0,11-12 1 16,-62 0-1-16,0 0 1 0,60-10-1 0,-5-4 1 15,-55 14-2-15,0 0 2 0,47-21-2 0,-3-7 2 16,-44 28-2-16,0 0 2 0,36-36-1 0,-12-7 1 16,-24 43-2-16,0 0 2 0,18-45-1 0,-2 1 1 15,-16 44-2-15,0 0 2 0,12-29-2 0,-1 10 2 16,-11 19-1-16,0 0 1 0,9-5-1 0,-2 1 1 0,-7 4-1 15,0 0 1-15,12 12-1 0,7 21 1 16,-19-33-2-16,0 0 2 0,20 37-1 0,-4-3 1 0,-16-34-2 16,0 0 2-16,12 25-2 0,-1-13 2 15,-11-12-3-15,0 0 3 0,15 5-3 0,17-5 3 0,-32 0-4 16,0 0 4-16,35-5-4 0,1-7 4 0,-36 12-4 16,0 0 4-16,31-23-3 0,-8-12 3 0,-23 35-2 15,0 0 2-15,16-39-1 0,-7-8 1 0,-9 47 0 16,0 0 0-16,4-42 0 0,-11 6 0 0,7 36 1 15,0 0-1-15,-16-29 1 0,-9 10-1 0,25 19 5 0,0 0-5 0,-33-9 5 16,-12 11-5-16,45-2 11 16,0 0-11-16,-53 19 11 0,-6 17-11 0,59-36 9 0,0 0-9 15,-57 52 9-15,11 8-9 0,46-60 7 0,0 0-7 16,-30 61 8-16,18-11-8 0,12-50 6 0,0 0-6 16,0 38 6-16,12-12-6 0,-12-26 1 0,0 0-1 0,34 16 2 15,29-1-2-15,-63-15 1 0,0 0-1 0,71 9 1 16,5-14-1-16,-76 5 0 0,0 0 0 0,74-14 1 15,-9-3-1-15,-65 17 0 0,0 0 0 0,55-33 0 16,-6-7 0-16,-49 40 0 0,0 0 0 0,44-57 0 16,-5-12 0-16,-39 69 1 0,0 0-1 0,35-64 2 15,-5 5-2-15,-30 59 4 0,0 0-4 0,25-45 5 16,-4 15-5-16,-21 30 9 0,0 0-9 0,19-22 9 0,1 10-9 16,-20 12 13-16,0 0-13 0,16-5 14 0,-6 5-14 15,-10 0 7-15,0 0-7 0,14 8 7 0,8 17-7 0,-22-25 3 16,0 0-3-16,14 39 4 0,-14 17-4 0,0-56 1 15,0 0-1-15,-9 65 1 0,-7 1-1 0,16-66 0 16,0 0 0-16,-18 63 0 0,1-15 0 0,17-48 0 16,0 0 0-16,-18 38 0 0,2-7 0 0,16-31 0 15,0 0 0-15,-12 17 0 0,7-4 0 0,5-13 0 16,0 0 0-16,0 7 0 0,0-7 0 0,0 0 0 0,0 0 0 16,19 8 0-16,7-8 0 0,1 0-1131 0</inkml:trace>
  <inkml:trace contextRef="#ctx0" brushRef="#br0" timeOffset="-168622.6">31612 8177 1009 0,'0'0'0'16,"0"15"0"-16,0 30 0 0,0-45 21 0,0 0-21 15,-3 61 22-15,-6 15-22 0,9-76 44 0,0 0-44 0,-12 82 45 16,-4 6-45-16,16-88 36 0,0 0-36 0,-16 90 36 15,4 3-36-15,12-93 23 0,0 0-23 0,-7 85 24 16,5-17-24-16,2-68 19 0,0 0-19 0,0 48 19 16,3-15-19-16,-3-33 17 0,0 0-17 15,4 22 18-15,-1-8-18 0,-3-14 15 0,0 0-15 16,0 0 15-16,7-2-15 0,-7 2 11 0,0 0-11 16,16-13 11-16,20-12-11 0,-3 1-979 0</inkml:trace>
  <inkml:trace contextRef="#ctx0" brushRef="#br0" timeOffset="-168434.81">31709 8592 1099 0,'0'0'0'0,"0"0"0"0,0 0 0 16,0 0 18-16,0 0-18 0,0 0 19 0,-5 9-19 15,5-9 40-15,0 0-40 0,-3 17 41 0,-1 20-41 16,4-37 43-16,0 0-43 0,-5 46 43 0,-6 8-43 16,11-54 22-16,0 0-22 0,-10 55 22 0,-1-10-22 15,11-45 20-15,0 0-20 0,-9 33 20 0,2-9-20 0,7-24 18 16,0 0-18-16,-2 16 19 0,6-11-19 0,-4-5 15 15,0 0-15-15,9 0 16 0,7-5-16 0,0-4-1032 16</inkml:trace>
  <inkml:trace contextRef="#ctx0" brushRef="#br0" timeOffset="-168293.7">31745 8431 1379 0,'0'0'0'16,"0"-7"0"-16,0-10 0 0,0 17 17 0,0 0-17 15,0-19 17-15,0 9-17 0,0 10 31 0,0 0-31 0,0-7 32 16,0 7-32-16,0 0 35 0,0 0-35 0,0 0 35 15,0 0-35-15,0 0 14 0,0 0-14 0,-9 12 15 16,7 0-15-16,2-12 11 0,0 0-11 0,5 16 11 16,13 1-11-16,0 2-1138 0</inkml:trace>
  <inkml:trace contextRef="#ctx0" brushRef="#br0" timeOffset="-168062.4">32090 8163 1367 0,'0'0'0'0,"0"0"0"0,0 7 0 16,0-7 19-16,0 0-19 0,-1 16 19 0,-6 16-19 16,7-32 27-16,0 0-27 0,-7 47 28 0,0 17-28 15,7-64 19-15,0 0-19 0,-11 69 20 0,-7-3-20 16,18-66 5-16,0 0-5 0,-17 69 5 0,1 6-5 0,16-75 2 16,0 0-2-16,-13 69 3 0,3-7-3 15,10-62 1-15,0 0-1 0,-7 52 2 0,3-15-2 0,4-37 0 16,0 0 0-16,0 24 1 0,2-9-1 0,-2-15 0 15,0 0 0-15,0 0 0 0,12 4 0 0,1 1-1079 16</inkml:trace>
  <inkml:trace contextRef="#ctx0" brushRef="#br0" timeOffset="-167429.84">32295 8447 1132 0,'0'0'0'0,"0"0"0"0,0 0 0 16,0 0 0-16,0 0 0 0,-5 5 0 0,-15 2 0 0,20-7 3 15,0 0-3-15,-33 12 3 0,-15 9-3 0,48-21 5 16,0 0-5-16,-46 24 5 0,0 0-5 0,46-24 5 16,0 0-5-16,-40 28 6 0,8 1-6 0,32-29 11 15,0 0-11-15,-25 35 12 0,11 1-12 0,14-36 10 0,0 0-10 0,-3 33 11 16,5-15-11-16,-2-18 9 0,0 0-9 0,7 12 9 16,1-4-9-16,-8-8 7 0,0 0-7 0,15 7 8 15,6 2-8-15,-21-9 5 0,0 0-5 16,30 9 6-16,10 1-6 0,-40-10 4 0,0 0-4 0,39 9 5 0,-2-2-5 15,-37-7 3-15,0 0-3 0,34 5 3 0,-4-5-3 16,-30 0 1-16,0 0-1 0,31-5 2 16,3-2-2-16,-34 7 0 0,0 0 0 0,35-13 1 15,4-7-1-15,-39 20 1 0,0 0-1 0,34-23 2 0,-8 6-2 0,-26 17 1 16,0 0-1-16,23-21 2 0,0-7-2 0,-23 28 1 16,0 0-1-16,21-24 2 0,-5 5-2 0,-16 19 1 15,0 0-1-15,12-12 2 0,1 2-2 0,-13 10 2 16,0 0-2-16,10-4 3 0,-3 1-3 0,-7 3 3 0,0 0-3 15,0 0 4-15,11 0-4 0,-11 0 4 0,0 0-4 16,10 0 4-16,6 3-4 0,-16-3 3 0,0 0-3 16,20 4 3-16,3 4-3 15,-23-8 2-15,0 0-2 0,21 4 2 0,-4 1-2 0,-17-5 1 16,0 0-1-16,18 0 2 0,0-5-2 0,-18 5 2 0,0 0-2 16,21-11 3-16,2-6-3 0,-23 17 6 0,0 0-6 15,19-22 7-15,-6-4-7 0,-13 26 9 0,0 0-9 16,3-28 10-16,-14 4-10 0,11 24 11 0,0 0-11 0,-24-16 12 15,-19 8-12-15,43 8 13 0,0 0-13 0,-51-4 13 16,-9 14-13-16,60-10 12 0,0 0-12 0,-58 21 13 16,10 7-13-16,48-28 11 0,0 0-11 0,-35 41 12 15,11 11-12-15,24-52 5 0,0 0-5 0,-11 61 5 16,16-1-5-16,-5-60 3 0,0 0-3 0,18 54 3 16,8-14-3-16,-26-40 2 0,0 0-2 0,46 28 2 0,25-8-2 15,-71-20 1-15,0 0-1 0,79 13 2 0,6-10-2 16,-85-3 1-16,0 0-1 0,84-7 2 0,-6-7-2 15,-78 14 0-15,0 0 0 0,65-26 1 0,-8-15-1 16,-1-4-1044-16</inkml:trace>
  <inkml:trace contextRef="#ctx0" brushRef="#br0" timeOffset="-166156.47">25912 9812 1121 0,'0'0'0'0,"0"0"0"16,0 0 0-16,0 0 35 0,0 0-35 0,19 0 35 15,29-7-35-15,-48 7 66 0,0 0-66 0,47-3 66 0,-17 3-66 16,-30 0 53-16,0 0-53 0,28 5 53 0,9 9-53 16,-37-14 28-16,0 0-28 0,36 24 29 0,-8 11-29 15,-28-35 17-15,0 0-17 0,19 46 18 0,-8 22-18 16,-11-68 14-16,0 0-14 0,3 66 14 0,-8-9-14 16,5-57 10-16,0 0-10 0,-7 40 10 0,2-16-10 0,5-24 9 15,0 0-9-15,-5 12 9 0,-4-9-9 0,9-3 8 16,0 0-8-16,-9-6 9 0,2-8-9 15,7 14 10-15,0 0-10 0,-5-31 10 0,1-9-10 16,4 40 11-16,0 0-11 0,0-47 11 0,7 0-11 0,-7 47 16 16,0 0-16-16,12-41 17 0,4 4-17 0,-16 37 17 15,0 0-17-15,20-27 17 0,4 9-17 0,-24 18 17 16,0 0-17-16,30-12 18 0,6 5-18 0,-36 7 17 16,0 0-17-16,35 6 17 0,0 13-17 0,-35-19 9 0,0 0-9 0,27 36 10 15,-13 12-10-15,-14-48 6 0,0 0-6 16,7 52 6-16,-4-3-6 0,-3-49 3 0,0 0-3 15,0 36 4-15,-1-15-4 0,1-21 2 0,0 0-2 0,-2 9 3 16,2-9-3-16,0 0 2 0,0 0-2 16,0 0 3-16,16-16-3 0,-16 16 2 0,0 0-2 0,17-23 3 15,10-9-3-15,-27 32 5 0,0 0-5 0,32-35 5 16,-1 6-5-16,-31 29 5 0,0 0-5 0,29-25 5 16,-8 6-5-16,-21 19 5 0,0 0-5 0,19-12 6 15,-3 7-6-15,-16 5 6 0,0 0-6 0,18 2 6 16,1 5-6-16,-19-7 5 0,0 0-5 0,14 24 5 0,-10 17-5 15,-4-41 3-15,0 0-3 0,-7 52 4 0,-11 4-4 16,18-56 1-16,0 0-1 0,-18 48 1 0,8-12-1 16,10-36 0-16,0 0 0 0,-2 26 0 0,11-10 0 15,-4 0-1363-15</inkml:trace>
  <inkml:trace contextRef="#ctx0" brushRef="#br0" timeOffset="-165625.84">27079 9923 1345 0,'0'0'0'0,"0"0"0"0,0-14 0 16,0 14 12-16,0 0-12 0,-2-10 13 0,-5 5-13 16,7 5 24-16,0 0-24 0,-12 3 25 0,-11 9-25 0,23-12 17 15,0 0-17-15,-33 24 18 0,-10 16-18 0,43-40 8 0,0 0-8 16,-42 50 8-16,5 2-8 0,37-52 5 16,0 0-5-16,-25 49 5 0,20-15-5 0,5-34 5 0,0 0-5 0,3 30 5 15,13-9-5-15,-16-21 4 0,0 0-4 0,30 15 4 16,18-3-4-16,-48-12 3 0,0 0-3 15,48 4 4-15,-10-8-4 0,-38 4 3 0,0 0-3 16,39-12 3-16,7-10-3 0,-46 22 2 0,0 0-2 16,41-30 3-16,-8-6-3 0,-33 36 2 0,0 0-2 15,23-38 2-15,-11-4-2 0,-12 42 5 0,0 0-5 16,6-38 6-16,-5 9-6 0,-1 29 9 16,0 0-9-16,-1-19 10 0,-3 12-10 0,4 7 12 0,0 0-12 15,-7 12 12-15,-7 23-12 0,14-35 12 0,0 0-12 16,-14 45 12-16,5-2-12 0,9-43 5 15,0 0-5-15,-3 36 6 0,6-13-6 0,-3-23 2 0,0 0-2 16,18 12 3-16,21-2-3 0,-39-10 0 0,0 0 0 0,45 0 1 0,5-15-1 16,-50 15 0-16,0 0 0 0,46-30 0 15,-6-11 0-15,-40 41-1 0,0 0 1 0,32-51-1 0,-11-2 1 16,-21 53-5-16,0 0 5 0,12-49-5 0,-4 6 5 16,-8 43-3-16,0 0 3 0,3-33-2 0,-3 7 2 15,0 26-1-15,0 0 1 0,-2-17 0 16,1 8 0-16,1 9 0 0,0 0 0 0,0 0 0 0,-2 14 0 15,2-14 1-15,0 0-1 0,0 30 1 0,-2 15-1 16,2-45 3-16,0 0-3 0,-5 57 3 16,-2 7-3-16,7-64 4 0,0 0-4 0,-4 59 5 0,8-13-5 15,-4-46 5-15,0 0-5 0,3 33 6 0,-1-14-6 16,-2-19 5-16,0 0-5 0,0 0 5 0,5-22-5 16,1-1-1167-16</inkml:trace>
  <inkml:trace contextRef="#ctx0" brushRef="#br0" timeOffset="-165465.43">27256 9509 1300 0,'0'0'0'16,"0"0"0"-16,0 0 0 0,0 0 4 0,0 0-4 0,0 0 5 15,0 16-5-15,0-16 19 0,0 0-19 0,10 28 20 16,10 18-20-16,-20-46 4 0,0 0-4 0,26 49 5 0,2 1-5 16,1 0-958-16</inkml:trace>
  <inkml:trace contextRef="#ctx0" brushRef="#br0" timeOffset="-165168.4">27637 9856 1311 0,'0'0'0'0,"3"6"0"16,6 13 0-16,-9-19 11 0,0 0-11 0,14 33 11 0,-2 19-11 16,-12-52 33-16,0 0-33 0,9 57 33 0,-3 1-33 0,-6-58 33 15,0 0-33-15,5 46 33 0,0-22-33 0,-5-24 23 0,0 0-23 0,4 14 23 16,-4-3-23-1,0-11 13-15,0 0-13 0,0 0 14 0,-2-16-14 16,2 16 10-16,0 0-10 0,0-24 10 0,7-12-10 16,-7 36 8-16,0 0-8 0,14-44 9 0,5-1-9 0,-19 45 5 0,0 0-5 15,29-41 6-15,4 4-6 0,-33 37 7 0,0 0-7 0,35-27 7 16,-6 11-7-16,-29 16 26 0,0 0-26 16,21-10 26-16,-4 5-26 0,-17 5 49 0,0 0-49 15,22 6 50-15,9 17-50 0,-31-23 50 16,0 0-50-16,27 43 50 0,-15 28-50 0,-12-71 35 0,0 0-35 15,6 73 35-15,-3-9-35 0,-3-64 20 0,0 0-20 0,14 57 21 16,18-14-21-16,-32-43 6 0,0 0-6 0,44 30 6 16,11-18-6-16,-2-4-1421 0</inkml:trace>
  <inkml:trace contextRef="#ctx0" brushRef="#br0" timeOffset="-164181.43">28868 9897 1311 0,'0'0'0'0,"0"0"0"16,3-16 0-16,-3 16-8 0,0 0 8 16,4-8-8-16,-1-1 8 0,-3 9-15 0,0 0 15 0,9-3-15 15,7-4 15-15,-16 7 1 0,0 0-1 0,21-4 1 16,7 10-1-16,-28-6 10 0,0 0-10 0,25 20 10 15,-2 25-10-15,-23-45 25 0,0 0-25 0,14 61 26 16,-10 8-26-16,-4-69 35 0,0 0-35 16,0 69 35-16,0-13-35 0,0-56 29 0,0 0-29 0,3 41 30 15,3-17-30-15,-6-24 25 0,0 0-25 0,5 14 25 16,-5-14-25-16,0 0 17 0,0 0-17 0,14 5 17 0,4-10-17 16,-18 5 16-16,0 0-16 0,24-15 16 0,8-13-16 15,-32 28 13-15,0 0-13 0,27-42 14 0,-13-6-14 16,-14 48 15-16,0 0-15 0,7-54 16 0,-2 1-16 15,-5 53 18-15,0 0-18 0,5-45 18 0,-1 10-18 16,-4 35 22-16,0 0-22 0,0-21 23 0,-4 11-23 16,4 10 21-16,0 0-21 0,-7 2 21 0,-5 13-21 0,12-15 18 15,0 0-18-15,-12 28 18 0,3 14-18 16,9-42 4-16,0 0-4 0,-2 46 5 0,9-1-5 16,-7-45 0-16,0 0 0 0,19 38 1 0,11-7-1 0,-30-31-1 15,0 0 1-15,39 16 0 0,7-13 0 0,-46-3-3 16,0 0 3-16,49-10-2 0,4-16 2 0,-53 26-5 15,0 0 5-15,53-31-4 0,0-5 4 0,-53 36-6 0,0 0 6 16,44-44-5-16,-10 3 5 0,-34 41-2 0,0 0 2 16,23-42-2-16,-11 11 2 0,-12 31 0 15,0 0 0-15,7-22 0 0,-2 4 0 0,-5 18 0 0,0 0 0 16,4-12 0-16,-2 4 0 0,-2 8 0 0,0 0 0 16,0 0 0-16,0 0 0 0,0 0 0 0,0 0 0 0,0 0 0 15,0 24 0-15,0-24 0 0,0 0 0 0,3 36 0 16,4 14 0-16,-7-50-1 0,0 0 1 0,9 63 0 15,-2 6 0-15,-7-69-6 0,0 0 6 0,2 64-6 16,-4-12 6-16,2-52-11 0,0 0 11 0,-7 41-11 16,-5-15 11-16,12-26-17 0,0 0 17 0,-18 16-16 15,-1-13 16-15,19-3-12 0,0 0 12 0,-23-7-12 16,-2-6 12-16,25 13-3 0,0 0 3 0,-19-21-3 16,8-7 3-16,11 28 0 0,0 0 0 0,4-36 0 0,15-13 0 15,-19 49 0-15,0 0 0 0,30-48 1 0,11-4-1 16,-41 52 5-16,0 0-5 0,44-48 6 0,2 8-6 15,-46 40 11-15,0 0-11 0,44-30 11 0,-7 10-11 16,-37 20 11-16,0 0-11 0,40-7 12 0,10 12-12 16,-50-5 10-16,0 0-10 0,51 22 10 0,-4 15-10 0,-47-37 8 15,0 0-8-15,37 50 8 0,-15 9-8 0,-22-59 4 16,0 0-4-16,8 57 4 0,-9-11-4 0,1-46 3 16,0 0-3-16,-7 42 3 0,-2-18-3 0,9-24 3 15,0 0-3-15,-13 18 3 0,-2-8-3 0,15-10 0 16,0 0 0-16,-16-2 1 0,3-12-1 0,13 14 0 15,0 0 0-15,-8-33 0 0,0-25 0 0,1 1-1287 16</inkml:trace>
  <inkml:trace contextRef="#ctx0" brushRef="#br0" timeOffset="-163414.62">29845 9729 1300 0,'0'0'0'0,"0"-7"0"16,0-10 0-16,0 17 6 0,0 0-6 0,2-14 7 16,0 5-7-16,-2 9 1 0,0 0-1 0,0 0 1 15,8-1-1-15,-8 1 17 16,0 0-17-16,16 14 18 0,16 18-18 0,-32-32 23 15,0 0-23-15,39 37 24 0,1 3-24 0,-40-40 36 16,0 0-36-16,39 39 36 0,-7 3-36 0,-32-42 41 0,0 0-41 16,30 41 42-16,-7 15-42 0,-23-56 36 0,0 0-36 15,21 54 36-15,-2-9-36 0,-19-45 26 0,0 0-26 16,16 34 26-16,-2-13-26 0,-14-21 20 0,0 0-20 0,11 15 20 16,-4-6-20-16,-7-9 15 0,0 0-15 0,9 0 16 0,7-9-16 0,-16 9 13 15,0 0-13-15,19-19 13 16,2-19-13-16,-21 38 17 0,0 0-17 0,20-45 17 15,-8-1-17-15,-12 46 19 0,0 0-19 0,7-45 20 16,0 3-20-16,-7 42 21 0,0 0-21 0,4-28 22 16,-6 9-22-16,2 19 25 0,0 0-25 0,0-12 25 15,0 12-25-15,0 0 18 0,0 0-18 0,0 0 18 16,-2 11-18-16,2-11 13 0,0 0-13 0,0 19 14 16,9 0-14-16,-9-19 8 0,0 0-8 0,30 24 8 15,25 7-8-15,-55-31 1 0,0 0-1 0,67 28 2 16,5-11-2-16,-72-17-1 0,0 0 1 0,63 4 0 15,-15-6 0-15,-48 2-7 0,0 0 7 0,48-14-6 16,10-10 6-16,-58 24-16 0,0 0 16 0,55-24-15 0,-17-1 15 16,-38 25-23-16,0 0 23 0,30-24-22 15,-10-7 22-15,-20 31-12 0,0 0 12 0,5-29-12 0,-14 4 12 16,9 25-5-16,0 0 5 0,-24-17-5 0,-21 15 5 16,45 2-1-16,0 0 1 0,-49 9-1 0,-4 10 1 15,53-19-2-15,0 0 2 0,-53 28-1 0,6 8 1 16,47-36-2-16,0 0 2 0,-34 43-2 0,16 11 2 0,18-54-2 0,0 0 2 0,-7 48-2 15,13-10 2-15,-6-38-4 0,0 0 4 0,7 28-4 16,-4-14 4-16,-3-14-10 0,0 0 10 0,13-4-9 16,18-11 9-16,-31 15-12 0,0 0 12 0,36-28-12 15,-8-1 12-15,-28 29-10 0,0 0 10 0,23-31-10 16,-4-1 10-16,-19 32-9 0,0 0 9 0,16-24-8 0,-5 10 8 16,-11 14-5-16,0 0 5 0,9-10-4 0,-9 10 4 15,0 0-1-15,0 0 1 0,17 7-1 0,8 21 1 16,-25-28 0-16,0 0 0 0,19 48 0 0,-10 21 0 15,-9-69 0-15,0 0 0 0,-2 80 0 0,-10 3 0 16,12-83-1-16,0 0 1 0,-19 88-1 0,-10 7 1 0,29-95-2 16,0 0 2-16,-30 89-1 0,0-24 1 0,30-65-5 15,0 0 5-15,-24 42-4 0,6-21 4 0,18-21-3 16,0 0 3-16,-14 7-3 0,3-13 3 0,11 6-1 16,0 0 1-16,-3-15 0 0,5-15 0 0,-2 30 1 15,0 0-1-15,10-43 1 0,13-17-1 0,-23 60 7 16,0 0-7-16,37-61 8 0,11 9-8 0,-48 52 20 15,0 0-20-15,61-45 20 0,19-2-20 0,-80 47 25 16,0 0-25-16,95-46 25 0,9-6-25 0,-104 52 21 0,0 0-21 16,101-56 21-16,-15-6-21 0,-1 0-1375 0</inkml:trace>
  <inkml:trace contextRef="#ctx0" brushRef="#br0" timeOffset="-162380.62">26375 10733 1513 0,'0'0'0'0,"0"0"0"0,0 0 0 0,0 0 49 0,0 0-49 16,32 0 49-16,-11 12-49 0,-21-12 98 0,0 0-98 15,27 26 99-15,6 22-99 0,-33-48 68 16,0 0-68 0,30 61 68-16,-10 10-68 0,-20-71 6 0,0 0-6 0,14 73 6 0,-5-13-6 0,-9-60 0 0,0 0 0 15,7 49 1-15,0-15-1 0,0 1-1408 0</inkml:trace>
  <inkml:trace contextRef="#ctx0" brushRef="#br0" timeOffset="-161139.1">26778 11723 1054 0,'0'0'0'0,"0"0"0"0,0 0 0 0,0 0 31 16,0 0-31-16,-4 5 31 0,4-5-31 0,0 0 56 16,0 0-56-16,11 7 57 0,10-16-57 0,-21 9 48 15,0 0-48-15,32-15 48 0,6-18-48 0,-38 33 35 16,0 0-35-16,43-37 35 0,-8-1-35 0,-35 38 29 0,0 0-29 15,26-41 29 1,-10-4-29-16,-16 45 32 0,0 0-32 0,9-49 32 0,-7-4-32 0,-2 53 41 0,0 0-41 16,-4-50 41-16,-3 8-41 0,7 42 48 15,0 0-48-15,-10-40 48 0,-3 13-48 0,13 27 42 0,0 0-42 16,-10-18 43-16,3 8-43 0,7 10 32 0,0 0-32 16,0 0 33-16,-11-2-33 0,11 2 24 0,0 0-24 15,-3 9 24-15,3 6-24 0,0-15 16 0,0 0-16 16,10 28 16-16,11 17-16 0,-21-45 13 0,0 0-13 15,32 52 14-15,7 5-14 0,-39-57 8 0,0 0-8 16,44 50 8-16,0-8-8 0,-44-42 5 0,0 0-5 0,42 33 5 16,-10-9-5-16,-32-24 3 0,0 0-3 0,21 22 3 15,-5 4-3-15,-16-26 1 0,0 0-1 0,6 30 2 32,-13-1-2-32,7-29 0 0,0 0 0 0,-13 28 1 0,-3 3-1 15,16-31 0-15,0 0 0 0,-14 28 0 0,5-8 0 16,9-20 0-16,0 0 0 0,-3 13 0 0,5-6 0 0,-2-7 0 0,0 0 0 0,7 5 0 0,5-5 0 15,-12 0-1 1,0 0 1-16,28-5 0 0,20-11 0 16,-48 16-1-16,0 0 1 0,49-26-1 0,-8-12 1 15,-41 38-2-15,0 0 2 0,26-42-1 0,-6 1 1 0,-20 41-2 16,0 0 2-16,16-42-1 0,1 3 1 16,-17 39-1-16,0 0 1 0,18-40 0 0,-4 5 0 0,-14 35 0 15,0 0 0-15,9-24 0 0,-4 12 0 0,-5 12 0 16,0 0 0-16,7-2 0 0,2 5 0 0,-9-3 0 15,0 0 0-15,16 13 0 0,5 11 0 0,-21-24 0 16,0 0 0-16,23 26 0 0,-2-5 0 0,-21-21-1 16,0 0 1-16,21 17 0 0,2-2 0 0,-23-15-4 0,0 0 4 15,27 13-4-15,10-1 4 0,-37-12-5 0,0 0 5 16,37 1-5-16,-7-1 5 0,-30 0-5 0,0 0 5 16,28-5-5-16,5-10 5 0,-33 15-4 0,0 0 4 15,29-23-4-15,-13-6 4 0,-16 29-2 0,0 0 2 0,1-37-2 16,-11-4 2-16,10 41-1 0,0 0 1 15,-23-42 0-15,-13-1 0 0,36 43 0 0,0 0 0 0,-45-33 0 16,-12 9 0-16,57 24 0 0,0 0 0 0,-58 0 0 16,3 24 0-16,55-24 0 0,0 0 0 0,-49 42 0 0,0 17 0 15,49-59-1-15,0 0 1 0,-45 60 0 16,12-3 0-16,33-57-2 0,0 0 2 0,-20 50-2 0,20-1 2 16,0-49-6-16,0 0 6 0,16 47-6 0,14-2 6 15,-30-45-11-15,0 0 11 0,43 41-11 0,10-10 11 16,-53-31-10-16,0 0 10 0,68 16-10 0,21-14 10 15,-89-2-9-15,0 0 9 0,90-14-8 0,-13-21 8 16,-77 35-8-16,0 0 8 0,71-43-8 0,-4-7 8 16,-67 50-3-16,0 0 3 0,58-54-3 0,-9 2 3 15,-49 52-1-15,0 0 1 0,37-67-1 0,-10-23 1 16,-27 90 0-16,0 0 0 0,10-90 0 0,-13 8 0 16,3 82 0-16,0 0 0 0,-12-72 0 0,-8 11 0 15,20 61 0-15,0 0 0 0,-23-50 0 0,-3 5 0 0,26 45 0 16,0 0 0-16,-27-33 1 0,-1 16-1 0,28 17 1 15,0 0-1-15,-26-7 1 0,4 12-1 0,22-5 0 16,0 0 0-16,-19 19 1 0,3 10-1 0,16-29 0 16,0 0 0-16,-12 37 0 0,1 3 0 0,11-40 0 15,0 0 0-15,-9 45 0 0,2 13 0 0,7-58 0 16,0 0 0-16,-3 70 0 0,5 14 0 0,-2-84 0 16,0 0 0-16,5 85 0 0,4-12 0 0,-9-73 0 15,0 0 0-15,12 66 0 0,4-6 0 0,-16-60 0 0,0 0 0 16,21 61 0-16,6-1 0 0,-27-60 0 0,0 0 0 15,26 51 1-15,-3-20-1 0,-23-31 1 0,0 0-1 16,32 22 1-16,15-3-1 0,-47-19 4 0,0 0-4 0,44 9 4 16,-12-11-4-16,-32 2 2 0,0 0-2 0,30-19 3 15,5-17-3-15,-35 36 1 0,0 0-1 0,27-47 2 16,-18-5-2-16,0 0-1335 0</inkml:trace>
  <inkml:trace contextRef="#ctx0" brushRef="#br0" timeOffset="-160326.28">27818 11323 1468 0,'0'0'0'0,"0"0"0"0,21 0 0 0,-21 0 28 15,0 0-28-15,23 4 29 0,7-3-29 0,-30-1 22 0,0 0-22 16,46-3 23-16,25-9-23 0,-71 12 12 0,0 0-12 16,77-14 13-16,5 2-13 0,-82 12 0 0,0 0 0 15,70-12 0-15,-19 1 0 0,-51 11-2 0,0 0 2 0,36-7-1 16,-15 4 1-16,-21 3-15 0,0 0 15 15,14 0-15-15,-5 0 15 0,-9 0-30 0,0 0 30 16,14 5-29-16,12 11 29 0,-26-16-28 0,0 0 28 0,28 24-28 16,-5 16 28-16,-23-40-21 0,0 0 21 0,18 45-20 15,-6 5 20-15,-12-50-10 0,0 0 10 0,7 50-9 16,-5-5 9-16,-2-45-1 0,0 0 1 0,0 33-1 16,0-9 1-16,0-24 0 0,0 0 0 0,2 19 0 15,-2 2 0-15,0-21 3 0,0 0-3 0,0 12 4 16,2-5-4-16,-2-7 8 0,0 0-8 0,7 2 9 15,9-2-9-15,-16 0 13 0,0 0-13 0,28-6 14 0,12-7-14 16,-40 13 19-16,0 0-19 0,39-19 20 16,-14 0-20-16,-25 19 24 0,0 0-24 0,18-28 24 15,-6-3-24-15,-12 31 24 0,0 0-24 0,9-31 25 16,-8 1-25-16,-1 30 22 0,0 0-22 0,0-22 23 0,0 10-23 16,0 12 18-16,0 0-18 0,0 0 19 0,0 0-19 0,0 0 15 15,0 0-15-15,-5 20 16 0,2 5-16 16,3-25 13-16,0 0-13 0,0 31 13 0,1 3-13 0,-1-34 9 15,0 0-9-15,7 31 10 0,2-6-10 0,-9-25 6 16,0 0-6-16,16 24 7 0,7-5-7 16,-23-19 5-16,0 0-5 0,23 17 5 0,-5-10-5 0,-18-7 5 15,0 0-5-15,23-2 5 0,12-6-5 0,-35 8 9 16,0 0-9-16,35-19 9 0,-7-11-9 0,-28 30 13 16,0 0-13-16,22-31 13 0,-8 2-13 0,-14 29 18 15,0 0-18-15,8-30 19 0,-2-4-19 0,-6 34 21 16,0 0-21-16,0-38 22 0,-7-6-22 0,7 44 20 15,0 0-20-15,-13-43 20 0,-1 7-20 0,14 36 17 16,0 0-17-16,-17-26 17 0,-3 7-17 0,20 19 13 16,0 0-13-16,-16-9 13 0,4 9-13 0,12 0 6 15,0 0-6-15,-11 7 7 0,6 10-7 0,5-17 3 0,0 0-3 0,2 21 3 16,7 3-3-16,-9-24 1 0,0 0-1 0,17 26 1 16,15 9-1-16,-32-35 0 0,0 0 0 0,44 36 0 15,13 2 0-15,-57-38 0 0,0 0 0 0,63 33 0 0,-1-7 0 16,-62-26 0-16,0 0 0 0,51 23 0 15,-14-1 0-15,-37-22 0 0,0 0 0 0,25 23 0 0,-4 4 0 16,-21-27 0-16,0 0 0 0,16 30 0 16,-7-1 0-16,-9-29 0 0,0 0 0 0,3 30 0 15,-6 1 0-15,3-31-1 0,0 0 1 0,-6 26 0 16,5-11 0-16,1-15-1 0,0 0 1 0,0 11 0 16,0-11 0-16,0 0-1 0,0 0 1 0,1 8 0 0,-1-8 0 0,0 0-1 15,0 0 1-15,7 0-1 0,4-7 1 16,-11 7-1-16,0 0 1 0,21-17-1 0,11-9 1 15,0-3-1441-15</inkml:trace>
  <inkml:trace contextRef="#ctx0" brushRef="#br0" timeOffset="-160007.97">27515 11287 1233 0,'0'0'0'0,"0"0"0"0,16-12 0 15,-16 12 18-15,0 0-18 0,19-7 18 16,9 1-18-16,-28 6 18 0,0 0-18 0,48-10 19 15,26 0-19-15,-74 10 10 0,0 0-10 0,87-12 10 16,1 1-10-16,-88 11 24 0,0 0-24 0,95-12 24 16,18-2-24-16,-113 14 8 0,0 0-8 0,115-14 8 0,3 4-8 15,-118 10 14-15,0 0-14 0,114-16 15 0,-15-15-15 16,2 5-1005-16</inkml:trace>
  <inkml:trace contextRef="#ctx0" brushRef="#br0" timeOffset="-159214.55">29252 11349 774 0,'0'0'0'0,"0"0"0"0,0 0 0 0,0 0 49 0,0 0-49 16,13-26 49-16,-8 10-49 16,-5 16 13-16,0 0-13 0,4-13 13 0,-3 6-13 0,-1 7 63 15,0 0-63-15,0 0 64 0,0 0-64 0,0 0 71 16,0 0-71-16,14 12 71 0,2 21-71 0,-16-33 59 0,0 0-59 0,14 43 59 0,-7 18-59 0,-7-61 50 31,0 0-50-31,6 62 50 0,-3 0-50 0,-3-62 32 0,0 0-32 16,6 61 33-16,1 4-33 0,-7-65 23 15,0 0-23-15,7 58 24 0,0-7-24 0,-7-51 20 0,0 0-20 16,5 37 20-16,-1-20-20 0,-4-17 16 0,0 0-16 16,0 7 16-16,0-7-16 0,0 0 19 0,0 0-19 0,0-21 20 15,-4-19-20-15,4 40 21 0,0 0-21 0,-5-48 21 16,-1-9-21-16,6 57 22 0,0 0-22 0,-3-52 22 16,5 7-22-16,-2 45 20 0,0 0-20 0,8-47 21 15,8-1-21-15,-16 48 24 0,0 0-24 0,22-50 24 16,6-1-24-16,-28 51 22 0,0 0-22 0,30-41 22 15,0 13-22-15,-30 28 18 0,0 0-18 0,30-15 18 16,5 16-18-16,-35-1 15 0,0 0-15 0,39 21 15 16,1 19-15-16,-40-40 11 0,0 0-11 0,34 50 11 15,-15 0-11-15,-19-50 11 0,0 0-11 0,7 45 12 16,-8-5-12-16,1-40 10 0,0 0-10 16,-9 35 11-16,-5-9-11 0,14-26 8 0,0 0-8 15,-11 20 9-15,8-6-9 0,3-14 2 0,0 0-2 0,0 0 2 16,1 7-2-16,1 0-1425 0</inkml:trace>
  <inkml:trace contextRef="#ctx0" brushRef="#br0" timeOffset="-158998.25">29713 10795 1524 0,'0'0'0'0,"0"0"0"15,0 0 0-15,0 0-1 0,0 0 1 0,9 31 0 16,1 21 0-16,-10-52-8 0,0 0 8 0,5 70-8 16,-5-3 8-16,0-67 0 0,0 0 0 0,-3 69 0 15,-1-12 0-15,4-57 0 0,0 0 0 0,6 56 0 16,11-3 0-16,-1-2-1071 0</inkml:trace>
  <inkml:trace contextRef="#ctx0" brushRef="#br0" timeOffset="-158193.22">28444 12107 1435 0,'0'0'0'0,"0"0"0"15,0 0 0-15,0 0 13 0,0 0-13 0,0 0 14 16,0 0-14-16,0 0 28 16,0 0-28-16,-7 40 28 0,6 8-28 0,1-48 45 0,0 0-45 15,-2 63 46-15,2 8-46 0,0-71 33 0,0 0-33 16,3 62 34-16,1-3-34 0,-4-59 29 0,0 0-29 16,2 52 29-16,1-2-29 0,-3-50 23 0,0 0-23 15,6 40 23-15,-1-13-23 0,-5-27 14 0,0 0-14 16,19 16 14-16,22-11-14 0,-41-5 6 0,0 0-6 15,46-9 6-15,0-18-6 0,-1-1-1305 0</inkml:trace>
  <inkml:trace contextRef="#ctx0" brushRef="#br0" timeOffset="-157162.58">28917 12155 1255 0,'0'0'0'0,"-10"21"0"16,-12 22 0-16,22-43-8 0,0 0 8 0,-31 49-8 0,-12-1 8 15,43-48-3-15,0 0 3 0,-58 44-2 0,-11-10 2 16,69-34 2-16,0 0-2 0,-74 28 2 0,5-6-2 16,69-22 15-16,0 0-15 0,-59 18 15 0,14-10-15 0,45-8 33 15,0 0-33-15,-31 7 34 0,15-5-34 0,16-2 39 16,0 0-39-16,0 0 40 0,0 0-40 16,0 0 38-16,0 0-38 0,21-5 38 0,14-4-38 0,-35 9 29 15,0 0-29-15,53-3 30 0,14 8-30 0,-67-5 24 16,0 0-24-16,73 12 25 0,-1 7-25 0,-72-19 19 15,0 0-19-15,70 17 19 0,-10 2-19 0,-60-19 19 16,0 0-19-16,62 9 20 0,7-4-20 0,-69-5 23 16,0 0-23-16,74 0 23 0,0-1-23 0,-74 1 19 0,0 0-19 0,64-11 19 15,-17-1-19-15,-47 12 6 0,0 0-6 16,35-21 7-16,-5-6-7 0,-30 27 0 0,0 0 0 16,20-32 1-16,-11 1-1 0,-9 31-2 0,0 0 2 0,1-33-1 0,-4-3 1 15,3 36-5-15,0 0 5 16,-5-31-4-16,-1 3 4 0,6 28-6 15,0 0 6-15,-5-17-5 0,-4 12 5 0,9 5-4 0,0 0 4 16,-10 7-4-16,-3 8 4 0,13-15-3 0,0 0 3 16,-12 23-2-16,3 4 2 0,9-27-1 0,0 0 1 15,-5 30-1-15,5-9 1 0,0-21-1 0,0 0 1 0,3 15-1 0,-1-10 1 16,-2-5-1-16,0 0 1 0,0 0 0 0,0 0 0 0,0 0-1 16,0 0 1-16,12 7 0 0,4-12 0 0,-16 5 0 15,0 0 0-15,21-7 0 0,2-12 0 0,-23 19 0 16,0 0 0-16,18-28 0 15,-7-8 0-15,-11 36 1 0,0 0-1 0,1-38 2 0,-8 3-2 0,7 35 6 0,0 0-6 16,-10-29 6-16,-4 5-6 0,14 24 9 0,0 0-9 16,-20-9 9-16,-4 21-9 0,24-12 11 15,0 0-11-15,-34 26 12 0,-8 16-12 0,42-42 10 0,0 0-10 16,-46 46 10-16,7 1-10 0,39-47 4 0,0 0-4 0,-26 42 4 16,19-15-4-16,7-27 2 0,0 0-2 0,14 28 3 15,19 8-3-15,-33-36 0 0,0 0 0 0,42 35 1 16,10-11-1-16,-52-24 0 0,0 0 0 0,58 11 0 15,7-11 0 1,-65 0 0-16,0 0 0 0,71-12 0 0,5-7 0 0,-76 19 0 0,0 0 0 0,68-25 0 16,-11-2 0-16,-57 27 0 0,0 0 0 0,44-35 0 0,-14-5 0 15,-30 40 0-15,0 0 0 0,19-48 1 0,-8-9-1 16,-11 57 1-16,0 0-1 0,7-61 1 0,-2 9-1 16,-5 52 3-16,0 0-3 0,5-41 3 0,-3 22-3 15,-2 19 4-15,0 0-4 0,0 0 4 0,-10 8-4 16,10-8 4-16,0 0-4 0,-7 30 4 0,3 23-4 15,4-53 4-15,0 0-4 0,-2 63 4 0,4-3-4 16,-2-60 4-16,0 0-4 0,5 57 4 0,2-10-4 16,-7-47 3-16,0 0-3 0,9 36 3 0,2-11-3 0,-11-25 2 15,0 0-2-15,10 17 3 0,5-7-3 0,-15-10 2 16,0 0-2-16,22 5 2 0,14-11-2 0,-36 6 0 16,0 0 0-16,37-13 1 0,-4-4-1 0,-33 17 0 15,0 0 0-15,25-21 1 0,-7-3-1 16,-18 24 0-16,0 0 0 0,12-28 1 0,-3-1-1 0,-9 29 1 0,0 0-1 15,7-26 1-15,0 5-1 0,-7 21 2 0,0 0-2 16,7-15 3-16,-2 10-3 16,-5 5 4-16,0 0-4 0,0 0 5 0,0 0-5 0,0 0 7 0,0 0-7 0,9 15 7 15,-4 20-7-15,-5-35 7 0,0 0-7 0,4 43 8 16,-8 9-8-16,4-52 7 0,0 0-7 0,-8 62 7 16,-7 14-7-16,15-76 8 0,0 0-8 0,-14 82 8 15,5-8-8-15,9-74 8 0,0 0-8 0,-3 61 9 16,3-13-9-16,0-48 8 0,0 0-8 0,2 42 9 15,-1-6-9-15,-1-36 8 0,0 0-8 0,2 28 8 0,0-9-8 16,-2-19 7-16,0 0-7 0,-4 7 7 0,-6-14-7 16,-1 0-1455-16</inkml:trace>
  <inkml:trace contextRef="#ctx0" brushRef="#br0" timeOffset="-156659.89">28847 12183 1065 0,'0'0'0'0,"0"0"0"0,-6 14 0 0,6-14 8 0,0 0-8 16,-10 19 9-16,-13 10-9 0,23-29 2 0,0 0-2 15,-46 39 3-15,-26 7-3 0,72-46 16 0,0 0-16 16,-89 47 16-16,-4-2-16 0,93-45 1 0,0 0-1 15,-86 41 2-15,6 1-2 0,80-42 0 0,0 0 0 16,-62 33 0-16,31-12 0 0,-1-4-782 0</inkml:trace>
  <inkml:trace contextRef="#ctx0" brushRef="#br0" timeOffset="-155448.25">30268 12233 998 0,'0'0'0'0,"0"0"0"0,0 0 0 16,0 0 0-16,0 0 0 0,0 0 0 0,0 0 0 15,0 0-1-15,0 0 1 0,0 0 0 16,0 0 0-16,0 0 21 0,0 0-21 0,0 0 21 0,0 0-21 16,0 0 52-16,0 0-52 0,0 0 53 0,0 0-53 15,0 0 63-15,0 0-63 0,4 30 63 0,-1 8-63 16,-3-38 53-16,0 0-53 0,4 40 54 0,1-4-54 15,-5-36 44-15,0 0-44 0,7 29 44 0,-3-4-44 16,-4-25 29-16,0 0-29 0,3 19 29 0,1-7-29 0,-4-12 21 16,0 0-21-16,0 0 22 0,7 7-22 0,-7-7 16 15,0 0-16-15,0 0 17 0,16 5-17 0,-16-5 16 16,0 0-16-16,17 0 16 0,8 0-16 0,-25 0 19 16,0 0-19-16,25-4 20 0,0 1-20 0,-25 3 21 15,0 0-21-15,21-4 21 0,-7 3-21 0,-14 1 22 16,0 0-22-16,10-4 23 0,1 8-23 0,-11-4 21 0,0 0-21 15,12 1 21-15,4 5-21 0,-16-6 15 16,0 0-15-16,18 8 16 0,-1 3-16 0,-17-11 8 16,0 0-8-16,16 10 8 0,-7-6-8 0,-9-4 3 15,0 0-3-15,12 0 3 0,10-4-3 0,-22 4 2 0,0 0-2 16,28-12 3-16,2-12-3 0,-30 24 2 0,0 0-2 0,23-37 3 16,-13-11-3-16,-10 48 2 0,0 0-2 0,0-55 3 15,-8-11-3-15,8 66 3 0,0 0-3 0,-15-68 3 16,-4 15-3-16,19 53 3 0,0 0-3 0,-21-47 3 0,-4 12-3 15,25 35 2-15,0 0-2 0,-28-24 3 0,-2 12-3 16,30 12 1-16,0 0-1 0,-34-2 2 0,-3 9-2 16,37-7 0-16,0 0 0 0,-28 11 1 0,16 2-1 15,12-13-1-15,0 0 1 0,7 18 0 0,19 4 0 16,-26-22-7-16,0 0 7 0,41 24-6 0,12 1 6 16,-53-25-15-16,0 0 15 0,53 17-14 0,-4-3 14 15,-49-14-41-15,0 0 41 0,53 12-41 0,12-2 41 16,-65-10-55-16,0 0 55 0,57 9-54 0,-22-4 54 15,-35-5-41-15,0 0 41 0,25 0-40 0,-4-2 40 16,-21 2-20-16,0 0 20 0,18-1-19 0,-8-1 19 16,-10 2-13-16,0 0 13 0,7 3-13 0,-2 4 13 15,-5-7-8-15,0 0 8 0,-3 25-7 0,-13 14 7 0,16-39-6 16,0 0 6-16,-21 49-5 0,-4-2 5 16,25-47-3-16,0 0 3 0,-16 41-2 0,15-8 2 0,1-33-3 15,0 0 3-15,7 26-2 0,3-7 2 0,-10-19-3 16,0 0 3-16,23 12-2 0,18 2 2 0,-41-14-3 15,0 0 3-15,42 10-2 0,-12-10 2 0,-30 0-1 16,0 0 1-16,25-12-1 0,-2-12 1 0,-23 24 2 16,0 0-2-16,16-33 3 0,-8-3-3 0,-8 36 20 15,0 0-20-15,0-40 21 0,-7-5-21 0,7 45 49 16,0 0-49-16,-9-43 49 0,-1 6-49 0,10 37 54 16,0 0-54-16,-12-29 55 0,-3 8-55 0,15 21 50 0,0 0-50 15,-14-7 50-15,0 14-50 0,14-7 30 16,0 0-30-16,-9 23 31 0,8 11-31 0,1-34 6 0,0 0-6 0,3 33 6 15,4-12-6-15,0 0-1355 0</inkml:trace>
  <inkml:trace contextRef="#ctx0" brushRef="#br0" timeOffset="-155119.47">31260 12446 1289 0,'0'0'0'0,"0"0"0"0,12-7 0 16,-12 7 7-16,0 0-7 0,11-7 8 0,-1 0-8 15,-10 7 34-15,0 0-34 0,14-19 34 0,4-10-34 16,-18 29 51-16,0 0-51 0,14-36 51 0,-7-1-51 15,-7 37 35-15,0 0-35 0,0-43 35 0,-5-4-35 0,5 47 33 16,0 0-33-16,-11-43 34 0,-1 8-34 0,12 35 30 16,0 0-30-16,-12-26 30 0,4 9-30 0,8 17 20 15,0 0-20-15,-1-10 21 0,-1 3-21 0,2 7 13 0,0 0-13 16,0 0 13-16,0 0-13 0,0 0 9 0,0 0-9 0,16 2 9 16,26 13-9-16,-42-15 8 0,0 0-8 0,50 26 8 15,-8 10-8-15,-42-36 4 0,0 0-4 0,32 44 4 16,-15 6-4-16,-17-50 0 0,0 0 0 0,11 52 1 15,-4-5-1-15,-7-47-1 16,0 0 1-16,5 43 0 0,-1-9 0 0,-4-34-2 0,0 0 2 0,3 28-2 0,4-7 2 16,-7-21-4-16,0 0 4 0,7 15-3 0,0-4 3 15,-7-11-5-15,0 0 5 0,29 10-4 0,31 4 4 16,-60-14-6-16,0 0 6 0,75 10-5 0,3-8 5 16,0 0-1252-16</inkml:trace>
  <inkml:trace contextRef="#ctx0" brushRef="#br0" timeOffset="-154665.18">32209 12304 1087 0,'0'0'0'0,"-4"-8"0"0,-5-11 0 0,9 19 0 0,0 0 0 16,-21-26 0-16,-12-6 0 0,33 32 0 0,0 0 0 15,-41-27 0-15,-5 9 0 0,46 18 13 0,0 0-13 0,-51-1 14 16,-4 15-14-16,55-14 25 0,0 0-25 0,-58 27 26 16,-5 11-26-1,63-38 44-15,0 0-44 0,-62 47 45 0,11-2-45 0,51-45 51 0,0 0-51 0,-37 45 51 16,21-9-51-16,16-36 43 15,0 0-43-15,0 30 44 0,14-8-44 0,-14-22 36 0,0 0-36 0,37 18 36 16,26-3-36-16,-63-15 28 0,0 0-28 0,71 5 28 16,-9-17-28-16,-62 12 21 0,0 0-21 0,54-24 21 15,-8-11-21-15,-46 35 14 0,0 0-14 0,36-48 15 16,-10-16-15-16,-26 64 11 0,0 0-11 0,16-71 11 0,-7-10-11 16,-9 81 8-16,0 0-8 0,3-82 8 0,-1 1-8 15,-2 81 6-15,0 0-6 0,0-85 6 0,-2 0-6 16,2 85 6-16,0 0-6 0,-7-69 6 0,-3 26-6 15,10 43 5-15,0 0-5 0,-14-24 5 0,-2 17-5 16,16 7 5-16,0 0-5 0,-18 15 6 0,-1 25-6 16,19-40 2-16,0 0-2 0,-20 56 3 0,1 9-3 15,19-65 1-15,0 0-1 0,-16 73 1 0,5-4-1 16,11-69 0-16,0 0 0 0,-5 73 0 0,7 12 0 16,-2-85 0-16,0 0 0 0,9 81 0 0,5-13 0 15,-14-68-1-15,0 0 1 0,14 48 0 0,-2-17 0 16,-12-31 0-16,0 0 0 0,16 23 0 0,7-3 0 0,-23-20 0 15,0 0 0-15,25 16 1 0,-2-6-1 0,-23-10 4 16,0 0-4-16,33 9 5 0,18-7-5 0,-51-2 7 16,0 0-7-16,57 5 8 0,-11 7-8 0,-1 0-1257 15</inkml:trace>
  <inkml:trace contextRef="#ctx0" brushRef="#br0" timeOffset="-154506.18">32547 12619 1753 0,'0'0'0'0,"0"0"48"0,0 0-48 0,6-17 49 16,-3 3-49-16,-3 14 11 0,0 0-11 0,2-5 11 0,-2 5-11 15,0 0-9-15,0 0 9 0,0 0-1338 0</inkml:trace>
  <inkml:trace contextRef="#ctx0" brushRef="#br0" timeOffset="-149171.84">3829 17991 973 0,'0'0'0'0,"0"0"-24"0,0 0 24 0,9 28-24 0,-2-11 24 0,2 0-634 16</inkml:trace>
  <inkml:trace contextRef="#ctx0" brushRef="#br1" timeOffset="-142506.18">16468 2198 539 0,'0'0'0'0,"0"0"0"0,0 0 0 16,0 0 24-16,0 0-24 0,0 0 24 0,0 0-24 0,0 0 53 15,0 0-53-15,0 0 54 0,0 0-54 0,0 0 66 0,0 0-66 16,0 0 67-16,0 0-67 0,0 0 71 0,0 0-71 16,0 0 72-16,0 0-72 15,0 0 41-15,0 0-41 0,0 0 41 0,19-19-41 16,-19 19 40-16,0 0-40 0,0 0 41 16,0 0-41-16,0 0 40 0,0 0-40 0,0-9 40 0,0 9-40 15,0 0 36-15,0 0-36 0,0 0 36 0,5 9-36 16,-5-9 28-16,0 0-28 0,0 15 29 0,0 18-29 15,0-33 24-15,0 0-24 0,-1 43 25 0,-8 15-25 16,9-58 21-16,0 0-21 0,-14 76 21 0,3 17-21 0,11-93 13 16,0 0-13-16,-9 90 14 0,2-7-14 15,7-83 11-15,0 0-11 0,0 78 11 0,5-2-11 16,-5-76 10-16,0 0-10 0,18 82 10 0,7-10-10 16,-25-72 7-16,0 0-7 0,33 61 8 0,4-16-8 15,-37-45 10-15,0 0-10 0,41 34 11 0,0-9-11 0,-41-25 15 16,0 0-15-16,42 17 16 0,0-5-16 0,-42-12 43 0,0 0-43 0,41 7 43 0,-4-7-43 15,-37 0 55-15,0 0-55 0,28-3 56 0,-7-1-56 16,-21 4 51-16,0 0-51 16,20-12 52-16,1-5-52 0,-21 17 34 15,0 0-34-15,19-31 35 0,-5-14-35 0,-14 45 14 16,0 0-14-16,4-58 14 0,-13-2-14 0,0-1-1415 0</inkml:trace>
  <inkml:trace contextRef="#ctx0" brushRef="#br1" timeOffset="-142250.66">16110 2630 1110 0,'0'0'0'0,"0"0"0"16,0 0 0-16,0 0 0 0,0 0 0 0,12 9 0 0,-3-5 0 15,-9-4-3-15,0 0 3 0,19-4-3 0,15-5 3 16,-34 9 3-16,0 0-3 0,46-12 4 0,5-12-4 15,-51 24 9-15,0 0-9 0,67-31 9 0,14-2-9 16,-81 33 28-16,0 0-28 0,81-36 29 0,-10 3-29 0,-71 33 56 0,0 0-56 0,60-28 56 16,-20 11-56-16,-40 17 51 0,0 0-51 0,28-16 52 0,-7 8-52 15,-21 8 41 1,0 0-41-16,15-11 42 0,4 6-42 0,-19 5 34 16,0 0-34-16,25-7 35 0,6 7-35 0,3 0-1105 15</inkml:trace>
  <inkml:trace contextRef="#ctx0" brushRef="#br1" timeOffset="-141771.47">16868 2489 1143 0,'0'0'0'0,"7"8"0"16,5 13 0-16,-12-21 4 0,0 0-4 0,22 28 5 15,4-1-5-15,-26-27 13 0,0 0-13 0,30 25 13 16,-5 4-13-16,-25-29 11 0,0 0-11 0,23 31 11 15,-4-7-11-15,-19-24 16 0,0 0-16 0,20 21 17 16,-6 0-17-16,-14-21 22 0,0 0-22 0,16 19 23 16,-6-2-23-16,-10-17 27 0,0 0-27 0,9 12 28 0,1-8-28 15,-10-4 27-15,0 0-27 0,13 3 28 0,-3-6-28 16,-10 3 32-16,0 0-32 0,16-9 32 16,4 2-32-16,-20 7 29 0,0 0-29 0,17-12 30 0,-4-5-30 15,-13 17 25-15,0 0-25 0,14-16 26 0,-2 4-26 16,-12 12 24-16,0 0-24 0,12-12 25 0,-4 3-25 15,-8 9 26-15,0 0-26 0,3-7 26 0,-3 7-26 16,0 0 25-16,0 0-25 0,0-5 26 0,0 5-26 16,0 0 20-16,0 0-20 0,2 9 21 0,-4 19-21 15,2-28 17-15,0 0-17 0,-3 45 17 0,-1 20-17 16,4-65 10-16,0 0-10 0,-2 80 11 0,0 8-11 0,2-88 8 16,0 0-8-16,0 85 8 0,2-7-8 15,-2-78 3-15,0 0-3 0,6 73 3 0,-5 3-3 0,-1-76 1 16,0 0-1-16,4 74 1 0,-1-6-1 15,-3-68 1-15,0 0-1 0,0 52 2 0,4-16-2 0,-4-36 1 16,0 0-1-16,2 17 1 0,1-8-1 0,-3-9 1 16,0 0-1-16,0 0 1 0,0 0-1 0,0 0 0 15,0 0 0-15,4-14 0 0,12-34 0 0,-1-4-1321 16</inkml:trace>
  <inkml:trace contextRef="#ctx0" brushRef="#br1" timeOffset="-141338.96">17417 2866 1278 0,'0'0'0'0,"0"0"0"16,0 0 0-16,0 0 8 0,0 0-8 0,10 12 9 16,-4 10-9-16,-6-22 18 0,0 0-18 0,3 37 19 15,1 20-19-15,-4-57 26 0,0 0-26 0,0 60 27 16,-7 4-27-16,7-64 19 0,0 0-19 0,-9 63 20 16,2 1-20-16,7-64 17 0,0 0-17 0,-9 55 18 0,4 2-18 15,5-57 15-15,0 0-15 0,-4 45 15 0,0-17-15 0,4-28 13 16,0 0-13-16,0 21 14 0,0-14-14 0,0-7 15 15,0 0-15-15,0 0 16 0,0 0-16 0,0 0 15 16,0 0-15-16,4-23 16 0,0-29-16 16,-4 52 14-16,0 0-14 0,8-62 14 0,3-2-14 0,-11 64 12 0,0 0-12 15,14-64 13-15,7-5-13 0,-21 69 13 16,0 0-13-16,20-78 13 0,3-5-13 0,-23 83 12 16,0 0-12-16,22-73 12 0,-4 25-12 15,-18 48 8-15,0 0-8 0,18-33 8 0,3 12-8 0,-21 21 4 16,0 0-4-16,18-16 4 0,-4 8-4 0,-14 8 1 15,0 0-1-15,14 5 2 0,0 14-2 0,-14-19 0 16,0 0 0-16,10 33 0 0,-8 12 0 0,-2-45-1 16,0 0 1-16,-3 52-1 0,-8 0 1 0,11-52-5 15,0 0 5-15,-12 48-4 0,-8-12 4 0,20-36-9 16,0 0 9-16,-15 28-9 0,-1-7 9 0,16-21-10 16,0 0 10-16,-13 9-10 0,4-6 10 0,9-3-8 0,0 0 8 15,-8 0-7-15,8 0 7 0,0 0-10 0,0 0 10 0,-13-16-10 16,6-16 10-16,0 0-1158 0</inkml:trace>
  <inkml:trace contextRef="#ctx0" brushRef="#br1" timeOffset="-140957.52">17612 2824 919 0,'0'0'0'0,"0"0"0"15,13-8 0-15,-13 8 0 0,0 0 0 0,9-7 1 0,-1 10-1 16,-8-3-1-16,0 0 1 0,15 4 0 0,-3 8 0 16,-12-12 4-16,0 0-4 0,18 12 5 0,1 5-5 15,-19-17 10-15,0 0-10 0,25 19 11 0,8 5-11 0,-33-24 18 16,0 0-18-16,42 18 18 0,6-11-18 0,-48-7 23 15,0 0-23-15,46 0 23 0,0-16-23 16,-46 16 22-16,0 0-22 0,37-19 22 0,-12 2-22 16,-25 17 20-16,0 0-20 0,21-21 20 0,3-3-20 15,-24 24 21-15,0 0-21 0,20-24 21 0,-4 4-21 16,-16 20 21-16,0 0-21 0,9-20 22 0,-8 1-22 16,-1 19 25-16,0 0-25 0,-1-21 25 0,-3 4-25 0,4 17 22 15,0 0-22-15,-5-16 23 0,-4 4-23 0,9 12 18 16,0 0-18-16,-18 3 19 0,-12 18-19 0,30-21 15 0,0 0-15 15,-35 33 16-15,-7 15-16 0,42-48 8 0,0 0-8 16,-36 61 9-16,17 19-9 0,19-80 6 0,0 0-6 0,-12 81 6 16,12-17-6-16,0-64 2 0,0 0-2 0,12 54 2 15,11-9-2-15,-23-45 1 0,0 0-1 16,26 36 1-16,1-5-1 0,-27-31 0 0,0 0 0 0,24 21 0 16,-2-14 0-16,-22-7-4 0,0 0 4 0,14 5-4 15,3-5 4-15,-17 0-13 0,0 0 13 0,18-3-13 16,-2-6 13-16,0 0-963 0</inkml:trace>
  <inkml:trace contextRef="#ctx0" brushRef="#br1" timeOffset="-139553.3">16446 3394 1054 0,'0'0'0'0,"0"0"0"15,4 5 0-15,-4-5 17 0,0 0-17 0,7 7 17 16,9-2-17-16,-16-5 40 0,0 0-40 0,26 3 40 15,20 1-40-15,-46-4 39 0,0 0-39 16,51 0 40-16,8 2-40 0,-59-2 25 16,0 0-25-16,75 0 26 0,17-2-26 0,-92 2 20 0,0 0-20 15,104-4 21-15,2-1-21 0,-106 5 16 16,0 0-16-16,109-3 17 0,4-4-17 0,-113 7 12 16,0 0-12-16,108-5 13 0,-13 5-13 0,-95 0 8 15,0 0-8-15,78 0 8 0,-23 0-8 0,-55 0 8 16,0 0-8-16,35 0 9 0,-14 0-9 0,-21 0 13 15,0 0-13-15,11-4 13 0,-11 4-13 0,0 0 14 16,0 0-14-16,-6-7 14 0,-26 2-14 0,32 5 15 16,0 0-15-16,-52-9 16 0,-26 6-16 0,78 3 14 0,0 0-14 15,-94 0 14-15,3 5-14 0,91-5 6 0,0 0-6 16,-104 11 7-16,-9 1-7 0,113-12 1 0,0 0-1 16,-108 12 2-16,9 5-2 0,99-17 0 0,0 0 0 15,-84 19 0-15,15-3 0 0,69-16-1 0,0 0 1 16,-53 12 0-16,20-4 0 0,33-8-1 0,0 0 1 15,-15 13-1-15,15 0 1 0,0-13-3 0,0 0 3 16,20 14-2-16,19-5 2 0,-39-9-5 0,0 0 5 0,65 2-4 0,32-8 4 16,-97 6-6-16,0 0 6 0,113-8-5 15,5-1 5-15,-118 9-9 0,0 0 9 0,127-12-9 0,5-4 9 16,-132 16-5-16,0 0 5 0,131-19-4 0,-18 2 4 16,-113 17-2-16,0 0 2 0,102-15-1 15,-5 2 1-15,-97 13 0 0,0 0 0 0,79-5 0 0,-20 5 0 0,-59 0 2 16,0 0-2-16,38-2 2 0,-18 1-2 0,-20 1 5 15,0 0-5-15,0 0 6 0,-27 0-6 0,27 0 5 16,0 0-5-16,-49 3 6 0,-30 6-6 0,79-9 4 0,0 0-4 16,-97 12 4-16,-11 4-4 0,108-16 2 0,0 0-2 15,-116 17 3-15,-17-5-3 0,133-12 0 0,0 0 0 16,-134 16 0-16,-2-3 0 0,136-13-3 0,0 0 3 16,-128 19-3-16,11-3 3 0,117-16-10 0,0 0 10 0,-102 12-9 15,10-3 9-15,92-9-13 16,0 0 13-16,-77 7-13 0,24-2 13 0,53-5-12 0,0 0 12 0,-36 0-11 15,20 0 11-15,16 0-8 0,0 0 8 0,15 3-7 16,34-1 7-16,-49-2-5 0,0 0 5 0,74 4-5 0,25-10 5 16,-99 6-3-16,0 0 3 15,115-3-2-15,22-4 2 0,-137 7-2 0,0 0 2 0,146-5-1 0,20-4 1 16,-166 9-1-16,0 0 1 0,159-10 0 0,-11-1 0 16,-148 11-2-16,0 0 2 0,134-10-2 0,-8 5 2 15,-126 5-4-15,0 0 4 0,97-7-3 0,-30 3 3 0,-67 4-2 16,0 0 2-16,45-1-1 0,-22-6 1 0,-23 7-1 15,0 0 1-15,2-9-1 0,-18-6 1 0,16 15-1 16,0 0 1-16,-46-16-1 0,-37 4 1 0,83 12-1 16,0 0 1-16,-102-9 0 0,-14 4 0 0,116 5-3 15,0 0 3-15,-131 0-2 0,-22 0 2 0,153 0-7 16,0 0 7-16,-163 2-7 0,-4 5 7 0,167-7-11 0,0 0 11 16,-162 7-11-16,22 1 11 0,140-8-8 0,0 0 8 15,-127 5-7-15,14 2 7 0,113-7-5 0,0 0 5 16,-91 2-5-16,25-2 5 0,66 0-2 0,0 0 2 15,-42 2-1-15,24 3 1 16,18-5-1-16,0 0 1 0,9 0 0 0,35 0 0 0,-44 0 0 0,0 0 0 16,73 0 0-16,27 0 0 0,-100 0 0 0,0 0 0 0,125-7 0 15,25-3 0-15,-150 10 0 0,0 0 0 0,163-12 1 16,1-1-1-16,-164 13 0 0,0 0 0 16,158-10 1-16,-18 5-1 15,-140 5 0-15,0 0 0 0,129-7 1 0,-10 3-1 0,-119 4 0 0,0 0 0 0,103-1 0 0,-31 4 0 16,-72-3 0-16,0 0 0 15,51 5 0-15,-21-5 0 0,-30 0-1 0,0 0 1 0,0 0-1 16,-16 7 1-16,16-7-3 16,0 0 3-16,-44 9-2 0,-24-4 2 0,68-5-4 15,0 0 4-15,-83 7-3 0,-7 2 3 0,90-9-4 0,0 0 4 16,-97 3-4-16,-11 1 4 0,108-4-4 0,0 0 4 0,-104 1-4 0,19 3 4 0,85-4-1 16,0 0 1-16,-77 3 0 0,18 1 0 0,59-4 0 15,0 0 0-15,-44 5 0 0,21-8 0 0,23 3 0 16,0 0 0-16,-10-2 1 0,10 2-1 0,0 0 2 0,0 0-2 15,0 0 2-15,30-7-2 0,-30 7 3 16,0 0-3-16,42-9 3 0,16-1-3 0,-58 10 4 0,0 0-4 16,71-11 4-16,14 1-4 0,-85 10 3 0,0 0-3 15,81-9 4-15,-12-3-4 0,-69 12 5 0,0 0-5 16,56-8 6-16,-14 4-6 0,-42 4 6 0,0 0-6 0,36 0 6 16,-13 0-6-16,-23 0 6 15,0 0-6-15,17-3 7 0,-8 1-7 0,-9 2 5 0,0 0-5 16,0 0 6-16,5 10-6 0,-5-10 1 0,0 0-1 15,-1 7 2-15,1-7-2 0,0 0-984 0</inkml:trace>
  <inkml:trace contextRef="#ctx0" brushRef="#br1" timeOffset="-133068.06">14342 2800 438 0,'0'0'0'0,"0"0"0"0,0 0 0 0,0 0 7 0,0 0-7 15,0 0 7-15,0 0-7 0,0 0 29 0,0 0-29 16,0 0 30-16,-19 9-30 0,19-9 38 0,0 0-38 0,0 0 39 16,0 0-39-16,0 0 33 0,0 0-33 0,-4 7 34 15,4-7-34-15,0 0 24 0,0 0-24 0,0 0 25 16,0 0-25-16,0 0 21 0,0 0-21 0,0 0 22 15,0 0-22-15,0 0 28 0,0 0-28 0,0 0 29 16,9 0-29-16,-9 0 42 0,0 0-42 0,5-7 42 16,4-5-42-16,-9 12 64 0,0 0-64 0,13-21 64 0,2-12-64 15,-15 33 74-15,0 0-74 0,15-40 75 16,-5-8-75-16,-10 48 74 0,0 0-74 0,11-49 74 16,-2-3-74-16,-9 52 58 0,0 0-58 0,5-45 58 15,-2 14-58-15,-3 31 49 0,0 0-49 0,0-17 50 16,0 5-50-16,0 12 38 0,0 0-38 0,0 0 39 15,2-9-39-15,-2 9 29 0,0 0-29 0,0 0 30 0,0 0-30 16,0 0 19-16,0 0-19 0,0 0 20 0,-7 9-20 16,7-9 5-16,0 0-5 0,-7 21 5 0,2 10-5 15,5-31 0-15,0 0 0 0,0 36 0 0,0 6 0 16,0-42-1-16,0 0 1 0,9 36-1 0,8-3 1 0,-17-33-4 16,0 0 4-16,23 27-4 0,9-2 4 15,-32-25-8-15,0 0 8 0,35 20-8 0,2-1 8 0,-37-19-11 16,0 0 11-16,41 16-11 0,-10 5 11 0,-31-21-8 15,0 0 8-15,27 21-8 0,-8 3 8 0,-19-24-7 16,0 0 7-16,7 28-6 0,-10 8 6 0,3-36-6 16,0 0 6-16,-9 40-6 0,-3-4 6 0,12-36-5 15,0 0 5-15,-9 29-5 0,7-4 5 0,2-25-5 0,0 0 5 16,0 15-4-16,0-6 4 0,0-9-4 0,0 0 4 16,11 3-3-16,12-11 3 0,-23 8-2 0,0 0 2 15,31-16-1-15,17-17 1 0,-48 33-1 0,0 0 1 0,42-40-1 16,-3-8 1-16,-39 48 0 0,0 0 0 0,34-48 1 15,-4 3-1-15,-30 45 5 0,0 0-5 0,17-44 6 0,-6 8-6 16,-11 36 10-16,0 0-10 0,3-49 10 0,-13-11-10 16,10 60 9-16,0 0-9 0,-11-54 10 0,2 11-10 15,9 43 11-15,0 0-11 0,-7-29 11 0,-1 13-11 16,8 16 9-16,0 0-9 0,-6-9 9 0,6 9-9 16,0 0 7-16,0 0-7 0,-7 9 7 0,5 19-7 0,2-28 2 15,0 0-2-15,6 41 2 0,3 2-2 0,-9-43 0 16,0 0 0-16,17 42 0 0,6-6 0 0,-23-36-2 15,0 0 2-15,32 25-1 0,5-6 1 0,-37-19-5 0,0 0 5 16,44 8-5-16,-3-8 5 0,-41 0-6 16,0 0 6-16,40-8-6 0,-8-3 6 0,-32 11-3 0,0 0 3 15,26-14-2 1,-6-5 2-16,-20 19-1 0,0 0 1 0,10-33 0 0,-3-12 0 16,-7 45 0-16,0 0 0 0,0-51 0 0,-8-5 0 0,8 56 1 15,0 0-1-15,-23-45 2 0,-2 12-2 16,25 33 3-16,0 0-3 0,-28-20 4 0,-4 7-4 15,32 13 4-15,0 0-4 0,-32 0 4 0,-1 14-4 0,33-14 3 0,0 0-3 0,-30 37 4 16,7 30-4-16,23-67 0 16,0 0 0-16,-14 73 1 0,5-1-1 15,9-72-2-15,0 0 2 0,2 70-2 0,13-10 2 16,-15-60-10-16,0 0 10 0,29 52-10 0,6 0 10 16,-35-52-19-16,0 0 19 0,46 42-19 0,12-10 19 0,-58-32-20 15,0 0 20-15,56 20-20 0,-4-24 20 0,-52 4-18 16,0 0 18-16,46-17-18 0,-6-20 18 0,-40 37-4 15,0 0 4-15,35-48-3 0,-3-4 3 0,-32 52 0 0,0 0 0 16,23-61 0-16,-9-8 0 0,-14 69 1 0,0 0-1 16,5-79 1-16,-6-15-1 0,1 94 1 0,0 0-1 0,-9-93 2 15,-9 8-2-15,18 85 1 0,0 0-1 16,-21-83 1-16,-2 8-1 0,23 75 0 0,0 0 0 0,-23-67 1 16,4 19-1-16,19 48 0 0,0 0 0 15,-21-37 1-15,-11 13-1 0,32 24 1 0,0 0-1 16,-32-12 1-16,0 15-1 0,32-3 2 0,0 0-2 0,-23 21 2 15,1 19-2-15,22-40 1 0,0 0-1 0,-13 54 1 16,8 13-1-16,5-67 0 0,0 0 0 0,2 73 0 16,10-1 0-16,-12-72-1 0,0 0 1 0,18 77 0 15,5 13 0-15,-23-90-2 0,0 0 2 0,28 88-2 0,-2-16 2 16,-26-72-7-16,0 0 7 0,27 61-6 0,-4-7 6 0,-23-54-7 16,0 0 7-16,21 52-6 0,7-9 6 15,-28-43-6-15,0 0 6 0,26 41-6 0,3-9 6 0,-29-32-5 16,0 0 5-16,26 20-5 0,-3-11 5 15,-23-9-4-15,0 0 4 0,18-9-4 0,5-15 4 16,0-4-1071-16</inkml:trace>
  <inkml:trace contextRef="#ctx0" brushRef="#br1" timeOffset="-132086.3">15245 2639 1065 0,'0'0'0'15,"0"0"0"-15,0 0 0 0,0 0 11 0,0 0-11 16,0 0 12-16,0 0-12 0,0 0 28 0,0 0-28 0,4-9 28 15,10-3-28-15,-14 12 53 0,0 0-53 0,23-15 53 16,9-13-53-16,-32 28 51 0,0 0-51 0,26-21 52 16,-8 4-52-16,-18 17 34 0,0 0-34 0,9-10 34 15,-9 10-34-15,0 0 28 0,0 0-28 0,5-9 28 16,-5 9-28-16,0 0 19 0,0 0-19 0,0 0 19 0,-5 12-19 16,5-12 13-16,0 0-13 0,-4 24 13 0,4 13-13 0,0-37 5 0,0 0-5 0,0 43 6 15,9 2-6-15,-9-45 1 16,0 0-1-16,14 36 1 15,12-6-1-15,-26-30 0 0,0 0 0 0,34 24 0 16,5-5 0-16,-39-19-1 0,0 0 1 0,40 9 0 16,-4-2 0-16,-36-7-2 0,0 0 2 0,30 0-1 0,-9-4 1 15,-21 4-1-15,0 0 1 0,12-9 0 0,-1-6 0 16,-11 15 0-16,0 0 0 0,5-21 0 0,-5-3 0 16,0 24 0-16,0 0 0 0,-5-35 0 0,-8-10 0 15,13 45 1-15,0 0-1 0,-16-45 2 0,1 9-2 16,15 36 2-16,0 0-2 0,-15-21 3 0,5 6-3 0,10 15 3 15,0 0-3-15,-7-13 4 0,2 5-4 0,5 8 4 0,0 0-4 16,0 0 4-16,-11 0-4 0,11 0 2 16,0 0-2-16,-4 12 2 0,4 12-2 0,0-24 1 15,0 0-1-15,6 30 1 0,3 2-1 16,-9-32 0-16,0 0 0 0,12 28 0 0,2-9 0 16,-14-19-1-16,0 0 1 0,12 12 0 0,-5-3 0 0,-7-9-3 15,0 0 3-15,7 5-2 0,-1-1 2 0,-6-4-4 16,0 0 4-16,9 3-4 0,-4-3 4 0,-5 0-6 15,0 0 6-15,0 0-6 0,9 3 6 0,-9-3-6 16,0 0 6-16,0 0-5 0,8-3 5 0,-8 3-1 16,0 0 1-16,0 0-1 0,9 0 1 0,-9 0 0 15,0 0 0-15,0 0 0 0,0 0 0 0,0 0 0 0,0 0 0 16,0 0 1-16,9 0-1 0,-9 0 1 0,0 0-1 16,0 0 1-16,9 0-1 0,-9 0 1 0,0 0-1 15,9 3 1-15,0 3-1 0,-9-6 0 0,0 0 0 0,7 7 0 16,0-2 0-16,-7-5 0 0,0 0 0 0,0 0 0 15,5 12 0-15,-5-12-1 0,0 0 1 0,3 7 0 16,-3-7 0-16,0 0-2 0,0 0 2 0,4 8-1 16,-4-8 1-16,0 0-3 0,0 0 3 0,0 0-2 15,5 9 2-15,-5-9-3 0,0 0 3 0,0 0-2 16,2 7 2-16,-2-7-2 0,0 0 2 0,0 0-1 16,0 0 1-16,0 0 0 0,0 0 0 0,0 0 0 15,0 0 0-15,0 0 0 0,0 0 0 0,0 0 0 0,0 0 0 16,0 0 1-16,0 0-1 0,0 0 2 0,0 0-2 15,0 0 3-15,0 0-3 0,4-7 4 0,-4 7-4 16,0 0 7-16,0 0-7 0,0 0 7 0,-6-5-7 16,6 5 10-16,0 0-10 0,0 0 10 0,-14-10-10 0,14 10 8 15,0 0-8-15,-7-9 9 0,2-3-9 0,5 12 7 16,0 0-7-16,-5-12 7 0,-4 3-7 0,9 9 7 16,0 0-7-16,-6-9 7 0,6 9-7 0,0 0 7 15,0 0-7-15,-8-7 7 0,8 7-7 0,0 0 6 0,0 0-6 16,-4-5 6-16,4 5-6 0,0 0 4 15,0 0-4-15,0 0 4 0,-9-3-4 0,9 3 2 0,0 0-2 0,0 0 3 16,0 0-3-16,0 0 0 0,0 0 0 0,-5 12 1 16,7 5-1-16,-2-17 0 0,0 0 0 0,3 31 0 15,1 14 0-15,-4-45-1 0,0 0 1 0,5 44 0 16,-3 4 0-16,-2-48-2 0,0 0 2 0,7 42-1 0,2-10 1 16,-9-32-10-16,0 0 10 0,9 23-9 0,-4-14 9 15,-5-9-20-15,0 0 20 0,10-12-19 16,15-25 19-16,-2-3-1136 0</inkml:trace>
  <inkml:trace contextRef="#ctx0" brushRef="#br1" timeOffset="-131577.65">15771 2494 662 0,'0'0'0'0,"0"0"0"0,0 0 0 0,0 0-1 16,0 0 1-16,7 12 0 0,-7-5 0 0,0-7-7 16,0 0 7-16,0 8-6 0,0-8 6 0,0 0-1 15,0 0 1-15,-9 9 0 0,9-9 0 0,0 0 0 16,0 0 0-16,0 0 0 0,0 0 0 0,0 0 5 0,0 0-5 16,0 0 5-16,0 0-5 0,0 0 38 0,0 0-38 0,5-15 38 15,-1-6-38-15,-4 21 64 0,0 0-64 16,2-30 64-16,-2 6-64 0,0 24 65 0,0 0-65 0,0-15 65 15,2 6-65-15,-2 9 62 0,0 0-62 0,0-7 63 16,0 7-63-16,0 0 41 0,0 0-41 0,0-9 41 16,0 9-41-16,0 0 31 0,0 0-31 0,-2-8 31 15,2 8-31-15,0 0 20 0,0 0-20 0,-7 8 21 16,3 4-21-16,4-12 12 0,0 0-12 0,0 21 12 16,9 7-12-16,-9-28 6 0,0 0-6 0,12 33 6 15,8 0-6-15,-20-33 1 0,0 0-1 0,23 31 2 16,3-4-2-16,-26-27 0 0,0 0 0 0,27 26 0 15,-3-1 0-15,-24-25-1 0,0 0 1 0,18 22 0 0,-6-1 0 16,-12-21-1-16,0 0 1 0,9 24-1 16,-7 0 1-16,-2-24-1 0,0 0 1 0,-2 28-1 15,-10 5 1-15,12-33 0 0,0 0 0 0,-13 29 0 0,3 11 0 16,10-40 0-16,0 0 0 0,-5 36 0 0,-1-8 0 16,6-28 1-16,0 0-1 0,-2 24 1 15,2-11-1-15,0-13 1 0,0 0-1 0,0 0 2 0,13 5-2 16,-13-5 2-16,0 0-2 0,17-14 2 0,12-22-2 15,1 1-948-15</inkml:trace>
  <inkml:trace contextRef="#ctx0" brushRef="#br1" timeOffset="-131212.89">15968 2348 1009 0,'0'0'0'0,"0"0"0"16,0 0 0-16,0 0 11 0,0 0-11 15,0-8 12-15,0 8-12 0,0 0 26 0,0 0-26 0,0 0 26 16,0 8-26-16,0-8 20 0,0 0-20 15,4 16 20-15,0 20-20 0,-4-36 6 0,0 0-6 16,7 52 7-16,5 17-7 0,-12-69 3 0,0 0-3 0,11 70 3 16,6-6-3-16,-17-64 0 0,0 0 0 0,18 52 0 15,-4-11 0-15,-14-41-1 0,0 0 1 0,12 31 0 0,-3-6 0 16,-9-25-2-16,0 0 2 0,5 13-2 0,1-6 2 16,-6-7-2-16,0 0 2 0,0 0-1 0,0 0 1 15,0 0 0-15,0 0 0 0,3-8 0 0,1-8 0 16,-4 16 4-16,0 0-4 0,0-33 5 15,-7-10-5-15,7 43 20 0,0 0-20 0,-6-52 20 0,6-5-20 16,0 57 37-16,0 0-37 0,7-61 38 0,8 4-38 16,-15 57 42-16,0 0-42 0,22-48 42 15,10 20-42-15,-32 28 49 0,0 0-49 0,34-9 49 16,5 27-49-16,-39-18 42 0,0 0-42 0,40 46 42 0,13 27-42 0,-53-73 32 16,0 0-32-16,51 102 33 0,-1 38-33 0,-50-140 26 15,0 0-26-15,26 154 26 16,-21 7-26-16,-3 2-1172 0</inkml:trace>
  <inkml:trace contextRef="#ctx0" brushRef="#br1" timeOffset="-128973.74">14328 3290 1054 0,'0'0'0'0,"0"0"0"16,0 0 0-16,0 0 11 0,0 0-11 0,0 0 12 16,0 0-12-16,0 0 38 0,0 0-38 0,0 0 38 0,25 7-38 15,-25-7 41-15,0 0-41 0,24 8 42 0,14 10-42 0,-38-18 29 0,0 0-29 16,49 19 30-16,23 0-30 0,-72-19 24 0,0 0-24 15,92 17 24-15,28 2-24 0,-120-19 18 16,0 0-18-16,139 21 19 16,25-6-19-16,-164-15 15 0,0 0-15 0,194 14 16 15,27-5-16-15,-221-9 13 0,0 0-13 0,234 7 13 16,12-7-13-16,-246 0 10 0,0 0-10 0,247-5 10 0,-8 1-10 16,-239 4 9-16,0 0-9 0,228-3 9 0,-13 6-9 15,-215-3 15-15,0 0-15 0,191 0 16 0,-26 0-16 16,-165 0 18-16,0 0-18 0,136 2 19 0,-32 5-19 0,-104-7 21 15,0 0-21-15,74 5 21 0,-26-5-21 16,-48 0 25-16,0 0-25 0,25 0 25 0,-9 0-25 0,-16 0 22 16,0 0-22-16,0 0 23 0,-30-10-23 0,30 10 18 15,0 0-18-15,-55-7 19 0,-44 0-19 0,99 7 13 16,0 0-13-16,-122-5 14 0,-15 1-14 0,137 4 8 16,0 0-8-16,-154 0 9 0,-34 4-9 0,188-4 5 0,0 0-5 15,-208 3 5-15,-16 1-5 0,224-4 3 0,0 0-3 0,-226 5 3 16,3 7-3-16,223-12 2 0,0 0-2 15,-209 9 2-15,16-1-2 0,193-8 1 0,0 0-1 0,-176 7 2 16,14-7-2-16,162 0 1 0,0 0-1 16,-124 0 2-16,36 0-2 0,88 0 2 0,0 0-2 0,-64-5 3 15,24 1-3-15,40 4 5 0,0 0-5 0,-27 0 6 16,12 0-6-16,15 0 7 0,0 0-7 0,7-3 7 16,26-2-7-16,-33 5 6 0,0 0-6 0,69-4 7 15,44-4-7-15,-113 8 6 0,0 0-6 0,141-7 7 16,34-2-7-16,-175 9 3 0,0 0-3 0,204-10 4 15,34-2-4-15,-238 12 1 0,0 0-1 0,253-13 2 0,4 3-2 0,-257 10 0 0,0 0 0 0,245-3 0 16,-10-1 0-16,-235 4 0 0,0 0 0 0,220 0 0 31,-17-3 0-31,-203 3-1 0,0 0 1 0,168 3-1 0,-38 9 1 0,-130-12-3 0,0 0 3 0,101 12-3 16,-17 1 3-16,-84-13-2 0,0 0 2 0,64 6-2 16,-30 3 2-16,-34-9-2 15,0 0 2-15,7 5-2 0,-36 4 2 0,29-9-2 0,0 0 2 0,-53 10-2 0,-28 2 2 16,81-12-2-16,0 0 2 0,-109 13-1 0,-37-12 1 15,146-1-2-15,0 0 2 0,-173 0-1 0,-41-1 1 16,214 1-2-16,0 0 2 0,-248-7-1 0,-14 3 1 16,262 4-6-16,0 0 6 0,-273 0-5 0,-9 2 5 15,282-2-11-15,0 0 11 0,-279 0-11 16,16-4 11-16,263 4-12 0,0 0 12 0,-238 0-12 0,28 0 12 16,210 0-11-16,0 0 11 0,-178 0-10 0,28-3 10 15,150 3-13-15,0 0 13 0,-118 0-13 0,33-7 13 0,85 7-16 16,0 0 16-16,-54-5-15 0,24 1 15 0,30 4-21 15,0 0 21-15,0 0-20 0,24-1 20 0,-24 1-23 0,0 0 23 16,64-4-22-16,45-3 22 0,-109 7-24 0,0 0 24 16,143-8-23-16,34-8 23 0,-177 16-22 0,0 0 22 15,216-14-21-15,38 2 21 0,-254 12-20 0,0 0 20 16,270-7-19-16,9 2 19 0,-279 5-19 0,0 0 19 0,288 2-18 31,8 6 18-31,-296-8-16 0,0 0 16 0,286 14-15 0,-8 7 15 0,-278-21-14 0,0 0 14 0,253 24-13 16,-28 0 13-16,-225-24-9 0,0 0 9 0,200 21-8 15,-27 0 8-15,-173-21-7 16,0 0 7-16,148 16-6 0,-23-10 6 0,-125-6-5 0,0 0 5 16,97 9-5-16,-30-7 5 0,-67-2-5 0,0 0 5 15,46 3-5 1,-21 1 5-16,-25-4-4 0,0 0 4 0,-8 0-3 0,-29 0 3 16,37 0-4-16,0 0 4 0,-72-4-3 0,-28 1 3 15,100 3-4-15,0 0 4 0,-126-5-4 0,-31-4 4 16,157 9-5-16,0 0 5 0,-185-9-5 0,-37-1 5 15,222 10-5-15,0 0 5 0,-247-9-4 0,-11 1 4 16,258 8-4-16,0 0 4 0,-266-11-4 0,-9-3 4 16,275 14-3-16,0 0 3 0,-263-10-3 0,18 5 3 0,245 5 0 15,0 0 0-15,-221-5 0 0,31 1 0 0,190 4 1 16,0 0-1-16,-162-3 2 0,13-1-2 0,149 4 5 16,0 0-5-16,-109-3 5 0,33 1-5 0,76 2 8 15,0 0-8-15,-51 0 9 0,26 0-9 0,25 0 9 0,0 0-9 16,13 0 10-16,33-3-10 0,-46 3 11 15,0 0-11-15,81-6 11 0,37 3-11 0,-118 3 10 0,0 0-10 16,152-7 11-16,35-2-11 0,-187 9 8 0,0 0-8 0,234-8 9 16,36-1-9-16,-270 9 8 0,0 0-8 0,284-3 9 15,11-1-9-15,-295 4 6 0,0 0-6 0,292 0 7 16,-8 4-7-16,-284-4 2 0,0 0-2 0,267 3 2 16,-26 6-2-16,-241-9 0 0,0 0 0 0,217 5 0 15,-19 2 0-15,-198-7-1 0,0 0 1 0,162 9-1 16,-40 3 1-16,-122-12-3 0,0 0 3 0,93 12-2 15,-22-5 2-15,-71-7-2 0,0 0 2 0,49 8-2 16,-27-8 2-16,-22 0-2 0,0 0 2 0,-15 4-2 16,-34 4 2-16,49-8-1 0,0 0 1 15,-86 4 0-15,-33 1 0 0,119-5 0 0,0 0 0 0,-141 4 0 16,-24-1 0-16,165-3 0 0,0 0 0 0,-207 9 0 16,-33-6 0-16,240-3 0 0,0 0 0 15,-256 5 0-15,-10 2 0 0,266-7 0 0,0 0 0 0,-263 9 0 16,-3 0 0-16,266-9 0 0,0 0 0 0,-258 3 0 15,11-3 0-15,247 0 0 0,0 0 0 0,-236 2 0 16,10-2 0-16,226 0 0 0,0 0 0 0,-206-2 0 16,15-1 0-16,191 3 0 0,0 0 0 0,-158-6 0 15,36-1 0-15,122 7 0 0,0 0 0 0,-95-8 0 16,28 1 0-16,67 7 0 0,0 0 0 0,-50-5 0 16,20 5 0-16,30 0 0 0,0 0 0 0,7-7 0 0,43-5 0 15,-50 12-2-15,0 0 2 0,76-16-1 0,33-1 1 16,-109 17-5-16,0 0 5 0,138-18-4 15,24 3 4-15,-162 15-10 0,0 0 10 0,201-19-10 0,34 5 10 16,-235 14-12-16,0 0 12 0,254-10-11 0,8 6 11 0,-262 4-10 16,0 0 10-16,260 0-9 0,-1 4 9 0,-259-4-8 15,0 0 8-15,245 7-8 0,-21-6 8 0,-224-1-8 16,0 0 8-16,198 4-7 0,-22 3 7 0,-176-7-6 0,0 0 6 0,146 5-6 16,-15 2 6-16,-131-7-6 15,0 0 6-15,99 5-6 0,-32 2 6 0,-67-7-4 0,0 0 4 0,44 5-4 16,-21-5 4-16,-23 0-4 0,0 0 4 15,0 0-3-15,-11-5 3 0,11 5-2 0,0 0 2 0,-42-4-2 16,-36-1 2-16,78 5-2 0,0 0 2 0,-98-3-2 16,-22-4 2-16,120 7-3 15,0 0 3-15,-138-4-2 0,-24 4 2 0,162 0-8 0,0 0 8 0,-189 4-8 16,-30 4 8-16,219-8-7 16,0 0 7-16,-238 14-6 0,-11 4 6 0,249-18-4 0,0 0 4 0,-261 8-3 15,-1-13 3-15,-1-4-846 0</inkml:trace>
  <inkml:trace contextRef="#ctx0" brushRef="#br1" timeOffset="-118665.58">18212 3551 404 0,'0'0'0'0,"0"0"0"0,0 0 0 0,0 0 4 16,0 0-4-16,0 0 4 0,0 0-4 0,0 0 22 15,0 0-22-15,0 0 23 0,0 0-23 0,0 0 54 16,0 0-54-16,18 9 55 0,-1-13-55 0,-17 4 61 0,0 0-61 16,25-5 62-16,5 2-62 0,-30 3 33 0,0 0-33 15,32-7 34-15,0 2-34 0,-32 5 20 0,0 0-20 0,30-6 20 16,-2 3-20-16,-28 3 22 0,0 0-22 15,28 0 22-15,4-7-22 0,-32 7 21 0,0 0-21 16,33-5 21-16,3 5-21 16,-36 0 19-16,0 0-19 0,38 1 20 0,6-1-20 0,-44 0 17 0,0 0-17 15,52-1 17-15,15 1-17 0,-67 0 20 0,0 0-20 16,63-4 21-16,-3 4-21 0,-60 0 21 0,0 0-21 16,58-3 22-16,4 3-22 0,-62 0 18 0,0 0-18 15,64 3 18-15,8 1-18 0,-72-4 17 16,0 0-17-16,74 0 18 0,2 0-18 0,-76 0 21 0,0 0-21 15,76-4 22-15,0 4-22 0,-76 0 17 0,0 0-17 0,79 0 18 16,14 4-18-16,-93-4 15 0,0 0-15 16,99 1 16-16,-12 3-16 0,-87-4 11 0,0 0-11 0,90 3 12 15,5 3-12-15,-95-6 13 0,0 0-13 0,95 7 14 16,-1-1-14-16,-94-6 14 0,0 0-14 0,86 6 14 16,7-10-14-16,-93 4 14 0,0 0-14 0,101-5 15 15,3 2-15-15,-104 3 13 0,0 0-13 0,108-9 14 0,-8 2-14 0,-100 7 12 16,0 0-12-16,108-5 12 0,14-4-12 0,-122 9 11 15,0 0-11-15,118-7 11 0,-9 0-11 0,-109 7 15 16,0 0-15-16,111-5 16 0,11 5-16 16,-122 0 20-16,0 0-20 0,118 0 20 0,-9 4-20 0,-109-4 20 15,0 0-20-15,112 5 20 0,-3 3-20 0,-109-8 21 16,0 0-21-16,109 11 22 0,-6-8-22 0,-103-3 18 0,0 0-18 16,100 5 18-16,9-1-18 15,-109-4 17-15,0 0-17 0,101 2 17 0,-15 1-17 0,-86-3 13 16,0 0-13-16,83 4 13 0,0-1-13 0,-83-3 9 15,0 0-9-15,85 2 10 0,-4 1-10 0,-81-3 7 0,0 0-7 0,71 7 8 16,-10 2-8-16,-61-9 8 0,0 0-8 0,55 3 9 16,-4-3-9-16,-51 0 7 0,0 0-7 0,44-3 7 15,-8 3-7-15,-36 0 5 0,0 0-5 0,33 0 6 0,-1 3-6 16,-32-3 5-16,0 0-5 0,26 2 5 0,-13-2-5 16,-13 0 3-16,0 0-3 0,7 0 3 0,-7 0-3 15,0 0 2-15,0 0-2 0,9 0 3 0,-9 0-3 16,0 0 2-16,0 0-2 0,0 0 3 0,-9-5-3 0,9 5 2 15,0 0-2-15,-14-5 3 0,-15-2-3 0,29 7 3 16,0 0-3-16,-38-7 3 0,-1 2-3 16,39 5 4-16,0 0-4 0,-43-6 5 0,-2 5-5 15,45 1 2-15,0 0-2 0,-50 0 3 0,-6 1-3 16,56-1 1-16,0 0-1 0,-67 6 2 0,-13-3-2 0,80-3 0 16,0 0 0-16,-83 0 0 0,4 5 0 0,79-5-1 15,0 0 1-15,-83 7-1 16,-21-5 1-16,104-2-3 0,0 0 3 0,-111 2-3 15,0 3 3-15,111-5-4 0,0 0 4 0,-117 3-3 16,-17 1 3-16,134-4-4 0,0 0 4 0,-139 5-3 0,1-2 3 16,138-3-2-16,0 0 2 0,-144 9-2 0,-17 3 2 15,161-12-2-15,0 0 2 0,-164 12-2 0,-10-3 2 16,174-9-1-16,0 0 1 0,-173 7-1 0,2-5 1 16,171-2-1-16,0 0 1 0,-168 3 0 0,11 4 0 15,157-7-1-15,0 0 1 0,-155 2 0 0,-7-4 0 16,162 2-1-16,0 0 1 0,-161-7 0 0,2-2 0 0,159 9 0 15,0 0 0-15,-150-12 0 0,9 0 0 0,141 12-1 16,0 0 1-16,-137-15 0 0,-4 2 0 0,141 13-1 16,0 0 1-16,-136-8-1 0,3-4 1 0,133 12 0 15,0 0 0-15,-125-9 0 0,4 9 0 0,121 0 0 16,0 0 0-16,-119-3 0 0,-6 3 0 0,125 0 0 0,0 0 0 0,-118 0 0 0,5 6 0 16,113-6 0-16,0 0 0 0,-108 13 1 0,-1-1-1 15,109-12 0-15,0 0 0 0,-106 10 1 0,18 0-1 16,88-10 0-16,0 0 0 0,-85 13 0 0,10 0 0 15,75-13 0-15,0 0 0 16,-73 11 0-16,-4-6 0 0,77-5 0 0,0 0 0 0,-76 3 1 0,11 1-1 0,-3-4-1248 16</inkml:trace>
  <inkml:trace contextRef="#ctx0" brushRef="#br1" timeOffset="-109365.13">6075 10318 1233 0,'0'0'0'0,"0"0"0"0,-20 5 0 0,20-5 16 16,0 0-16-16,-12 5 16 0,3 2-16 0,9-7 31 15,0 0-31-15,-5 10 32 0,1 2-32 0,4-12 26 0,0 0-26 16,4 14 26-16,1 9-26 0,-5-23 9 0,0 0-9 16,23 21 10-16,27-1-10 0,-50-20 6 0,0 0-6 15,72 19 6-15,18-7-6 0,-90-12 4 0,0 0-4 16,118 9 5-16,34-5-5 0,-152-4 5 0,0 0-5 15,173 5 6-15,29 3-6 16,-202-8 4-16,0 0-4 0,221 12 4 0,6 6-4 0,-227-18 5 16,0 0-5-16,226 22 6 0,-11 6-6 0,-215-28 7 0,0 0-7 15,203 28 7-15,-17-2-7 0,-186-26 7 16,0 0-7-16,169 24 8 0,-17-7-8 0,-152-17 8 0,0 0-8 0,146 14 8 16,6-2-8-16,-152-12 6 0,0 0-6 0,130 9 7 15,-24-7-7-15,-106-2 7 0,0 0-7 0,90-2 7 16,-9-3-7-16,-81 5 5 0,0 0-5 0,62-9 6 0,-34 5-6 15,-28 4 7-15,0 0-7 0,0 0 7 0,-44-8-7 16,44 8 6-16,0 0-6 0,-69-4 6 0,-30-1-6 16,99 5 4-16,0 0-4 0,-127-2 4 0,-31 4-4 15,158-2 2-15,0 0-2 0,-194 2 3 0,-41-4-3 16,235 2 1-16,0 0-1 0,-266-2 2 0,-15 4-2 16,281-2 1-16,0 0-1 0,-284 5 2 0,9-3-2 15,275-2 1-15,0 0-1 0,-266 5 1 0,5 6-1 16,261-11 0-16,0 0 0 0,-237 14 1 0,22 3-1 0,215-17 0 15,0 0 0-15,-182 21 1 16,32-2-1-16,150-19 0 0,0 0 0 0,-125 20 0 0,12 1 0 16,113-21 0-16,0 0 0 0,-72 12 0 0,28-3 0 15,44-9 0-15,0 0 0 0,-16 12 0 0,21 12 0 0,-5-24-1 16,0 0 1-16,41 24-1 0,40 4 1 16,-81-28-6-16,0 0 6 0,113 24-6 0,28 1 6 15,-141-25-16-15,0 0 16 0,175 24-16 0,33-9 16 16,-208-15-24-16,0 0 24 0,240 13-23 0,17-12 23 0,-257-1-23 15,0 0 23-15,270-1-23 0,5-6 23 16,-275 7-20-16,0 0 20 0,267-6-19 0,-10 0 19 0,-257 6-14 0,0 0 14 0,249-2-13 16,-18-2 13-16,-231 4-9 0,0 0 9 0,212-3-8 15,-32 3 8-15,-180 0-4 0,0 0 4 0,144 0-4 16,-38 0 4-16,-106 0-2 0,0 0 2 0,76-4-2 0,-30 1 2 16,-46 3 0-1,0 0 0-15,31-2 0 0,-18-1 0 0,-13 3 1 16,0 0-1-16,-18-16 2 0,-42-13-2 0,60 29 7 0,0 0-7 15,-95-31 7-15,-44 1-7 0,139 30 12 0,0 0-12 16,-168-22 13-16,-33 4-13 0,201 18 14 0,0 0-14 16,-228-15 15-16,-24 3-15 0,252 12 16 0,0 0-16 15,-256-5 16-15,2 1-16 0,254 4 14 0,0 0-14 16,-254 0 14-16,2 0-14 0,252 0 16 0,0 0-16 16,-249 4 16-16,6 8-16 0,243-12 12 0,0 0-12 15,-220 17 13-15,29 2-13 0,191-19 9 0,0 0-9 16,-168 16 10-16,29-6-10 0,139-10 5 0,0 0-5 0,-95 10 5 15,47-6-5-15,48-4 1 0,0 0-1 16,-24 1 2-16,11-1-2 0,13 0 0 0,0 0 0 0,30-1 1 16,51-1-1-16,-81 2 0 0,0 0 0 0,119-5 0 15,30-4 0-15,-149 9-2 0,0 0 2 0,189-7-1 16,42 2 1-16,-231 5-6 0,0 0 6 0,252 0-6 16,20 5 6-16,-272-5-10 0,0 0 10 0,288 9-9 15,10 1 9-15,-298-10-12 0,0 0 12 0,300 2-12 0,-4-2 12 16,-296 0-8-16,0 0 8 0,275-2-7 0,-21-5 7 15,-254 7-6-15,0 0 6 0,217-5-5 0,-32-7 5 16,-185 12-2-16,0 0 2 0,143-12-2 0,-37 5 2 0,-106 7 0 0,0 0 0 0,71-5 0 16,-34 5 0-16,-37 0 1 15,0 0-1-15,14 0 1 0,-25-7-1 16,11 7 3-16,0 0-3 0,-58-2 3 0,-55 7-3 0,113-5 6 0,0 0-6 0,-153 9 6 0,-36 12-6 16,189-21 4-16,0 0-4 0,-231 26 5 0,-36 3-5 15,267-29 3-15,0 0-3 16,-287 37 3-16,-13 2-3 0,300-39 2 0,0 0-2 0,-298 37 3 15,19-8-3-15,279-29 0 16,0 0 0-16,-257 28 0 0,17-7 0 0,240-21 0 0,0 0 0 0,-208 15 0 16,33-10 0-16,175-5-1 0,0 0 1 0,-146 4 0 0,24-1 0 0,122-3-2 31,0 0 2-31,-81 2-1 0,40-4 1 0,41 2-3 0,0 0 3 16,-23-3-3-16,14-2 3 0,9 5-4 0,0 0 4 0,32-9-3 15,49-1 3-15,-81 10-9 0,0 0 9 0,113-18-9 0,32-3 9 0,-145 21-15 0,0 0 15 16,176-24-15-16,38-3 15 0,-214 27-21 0,0 0 21 15,233-28-21-15,3 4 21 0,-236 24-26 16,0 0 26-16,220-21-25 0,-24 0 25 0,-196 21-24 0,0 0 24 0,180-14-24 16,-18 9 24-16,-162 5-20 0,0 0 20 0,134 0-19 15,-24-3 19-15,-110 3-9 0,0 0 9 0,99-6-9 16,-1-1 9-16,-98 7-2 0,0 0 2 0,0 0-882 16</inkml:trace>
  <inkml:trace contextRef="#ctx0" brushRef="#br1" timeOffset="-107829.98">22505 10953 1188 0,'0'0'0'0,"0"0"0"0,-61-30 0 0,61 30 25 0,0 0-25 15,-55-24 25-15,0-5-25 0,55 29 47 0,0 0-47 16,-56-23 47-16,17 8-47 0,39 15 58 0,0 0-58 15,-28-13 58-15,16 8-58 0,12 5 27 0,0 0-27 16,1-8 28-16,20-4-28 0,-21 12 17 16,0 0-17-16,50-13 17 0,36 1-17 0,-86 12 12 0,0 0-12 15,115-12 13-15,26 5-13 0,-141 7 10 0,0 0-10 16,155-5 10-16,18-4-10 0,-173 9 9 0,0 0-9 0,182-3 10 16,-9 3-10-16,-173 0 10 0,0 0-10 31,160 0 11-31,-10 0-11 0,-150 0 10 0,0 0-10 0,117 0 10 0,-36-7-10 0,-81 7 8 0,0 0-8 15,56-3 8-15,-24 1-8 0,-32 2 6 0,0 0-6 0,9-4 7 16,-15-3-7-16,6 7 5 0,0 0-5 0,-35-10 6 16,-41-6-6-16,76 16 4 0,0 0-4 0,-104-12 5 15,-23 2-5-15,127 10 2 0,0 0-2 0,-159-7 2 16,-35 0-2-16,194 7 0 0,0 0 0 0,-231-12 1 16,-16 3-1-16,247 9 0 0,0 0 0 0,-257-3 0 15,-1 3 0-15,258 0-2 0,0 0 2 0,-234-4-1 16,22 8 1-16,212-4-5 0,0 0 5 0,-176 2-5 0,26 5 5 15,150-7-7-15,0 0 7 0,-106 6-6 0,48 3 6 16,58-9-9-16,0 0 9 0,-34 5-9 0,22 2 9 16,12-7-10-16,0 0 10 0,37 4-9 0,56 1 9 15,-93-5-9-15,0 0 9 0,131 3-9 0,35 1 9 16,-166-4-8-16,0 0 8 0,215 5-7 0,44 0 7 16,-259-5-4-16,0 0 4 0,281 2-4 0,8 0 4 31,-289-2-2-31,0 0 2 0,287 1-2 0,-13 5 2 0,-274-6-1 0,0 0 1 0,250 3 0 0,-24 2 0 0,-226-5 0 15,0 0 0-15,203 12 0 0,-30 4 0 0,-173-16 0 16,0 0 0-16,134 14 0 0,-34-4 0 0,-100-10 0 16,0 0 0-16,64 5 1 0,-27 2-1 0,-37-7 0 15,0 0 0 1,12 9 0-16,-24 0 0 0,12-9-3 0,0 0 3 0,-48 8-2 0,-43-4 2 0,91-4-8 16,0 0 8-16,-127 0-8 0,-43-4 8 0,170 4-22 0,0 0 22 15,-215-5-21-15,-57-7 21 0,272 12-28 0,0 0 28 16,-303-12-27-16,-11 0 27 0,314 12-31 0,0 0 31 15,-316-12-30-15,4 3 30 0,312 9-20 0,0 0 20 0,-286-9-19 16,31 6 19-16,255 3-9 0,0 0 9 0,-209 0-9 16,51 3 9-16,158-3-6 0,0 0 6 0,-111 5-6 15,44-5 6-15,67 0-6 0,0 0 6 0,-41 0-5 16,20-3 5-16,21 3-2 0,0 0 2 0,18 3-2 16,45 1 2-16,-63-4-2 0,0 0 2 0,101 2-1 15,41 5 1-15,-142-7-1 0,0 0 1 0,168 3-1 16,44-3 1-16,-212 0-1 0,0 0 1 0,247-3 0 15,14-3 0-15,-261 6 0 0,0 0 0 0,264-1 0 0,3 1 0 32,-267 0 2-32,0 0-2 0,252 0 2 0,-16 1-2 15,-236-1 2-15,0 0-2 0,207 9 2 0,-19 0-2 16,-188-9 1-16,0 0-1 0,166 7 1 0,-25 1-1 16,-141-8 0-16,0 0 0 0,99 9 1 0,-46-6-1 15,-53-3 0-15,0 0 0 0,32 0 0 0,-22 0 0 16,-10 0 0-16,0 0 0 0,-30-3 0 0,-46-4 0 0,76 7-4 15,0 0 4-15,-111-9-4 0,-25 1 4 0,136 8-11 16,0 0 11-16,-155-12-11 0,-28-4 11 0,183 16-17 16,0 0 17-16,-215-12-16 0,-24 7 16 0,239 5-20 15,0 0 20-15,-238-7-20 0,16 3 20 0,222 4-20 16,0 0 20-16,-206-1-19 0,19 1 19 0,187 0-13 16,0 0 13-16,-166 3-12 0,28 2 12 0,138-5-8 0,0 0 8 15,-102 5-8-15,39-1 8 0,63-4-4 16,0 0 4-16,-41 3-3 0,16-3 3 0,25 0-2 0,0 0 2 0,16 0-1 15,44-3 1-15,-60 3-1 0,0 0 1 0,85-2 0 16,21 2 0-16,-106 0 0 0,0 0 0 0,128 0 0 16,31-2 0-16,-159 2-1 0,0 0 1 0,189-1 0 15,28-3 0-15,-217 4 0 0,0 0 0 0,226 0 0 16,5 0 0-16,-231 0 3 0,0 0-3 0,220 4 4 0,-17-1-4 16,-203-3 7-16,0 0-7 0,176 5 8 0,-36-1-8 15,-140-4 6-15,0 0-6 0,111 5 7 0,-19 4-7 16,-92-9 4-16,0 0-4 0,65 10 4 0,-30-6-4 15,-1 1-823-15</inkml:trace>
  <inkml:trace contextRef="#ctx0" brushRef="#br1" timeOffset="-92605.31">2272 15752 247 0,'0'0'0'0,"0"0"0"15,0 0 0-15,0 0 20 0,0 0-20 0,-27 0 20 16,15 0-20-16,12 0 48 0,0 0-48 0,-5-2 48 16,5 2-48-16,0 0 46 0,0 0-46 0,-9-4 46 0,9 4-46 15,0 0 41-15,0 0-41 0,3 9 42 0,15 7-42 16,-18-16 28-16,0 0-28 0,28 17 29 16,22 0-29-16,3 1-402 0</inkml:trace>
  <inkml:trace contextRef="#ctx0" brushRef="#br1" timeOffset="-91372.83">2963 15855 438 0,'0'0'0'0,"0"0"0"0,0 0 0 16,0 0 10-16,0 0-10 0,-17 18 10 0,11-8-10 0,6-10 5 0,0 0-5 0,-5 9 5 15,2-2-5 1,3-7 1-16,0 0-1 0,-4 10 1 0,4 6-1 16,0-1-293-16</inkml:trace>
  <inkml:trace contextRef="#ctx0" brushRef="#br1" timeOffset="-90199.23">4187 16546 539 0,'0'0'0'0,"0"0"0"0,0 0 0 16,0 0 15-16,0 0-15 0,0 0 15 0,-17 5-15 16,17-5 28-16,0 0-28 0,0 0 28 0,-5 2-28 15,5-2 21-15,0 0-21 0,0 0 21 0,3 8-21 16,-3-8 0-16,0 0 0 0,14 16 0 0,14 8 0 15,2 0-441-15</inkml:trace>
  <inkml:trace contextRef="#ctx0" brushRef="#br1" timeOffset="-88503.86">5876 16920 875 0,'0'0'0'0,"0"0"0"0,0 0 0 0,0 0 16 0,0 0-16 16,0 0 16-16,0 0-16 0,0 0 26 0,0 0-26 16,0 0 26-16,0 0-26 0,0 0 4 0,0 0-4 0,0 0 5 15,0 0-5-15,0 0-18 0,0 0 18 0,0 0-18 16,19 31 18-16,2-2-639 0</inkml:trace>
  <inkml:trace contextRef="#ctx0" brushRef="#br1" timeOffset="-21348.84">1794 14161 180 0,'0'0'0'0,"0"0"0"16,0 0 0-16,0 0 1 0,0 0-1 0,0 0 1 15,0 0-1-15,0 0 5 0,0 0-5 0,0 0 6 0,0 0-6 16,0 0 3-16,0 0-3 0,0 0 4 16,28 2-4-16,2 1-90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58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1 205 6008,'0'0'24,"7"4"-4,-7-3-23,11 5 38,-1-1 0,1 0 0,1 0 0,15 4 0,-16-6-15,-7-2 3,-1 0 0,0-1 0,1 1-1,-1-1 1,1 1 0,-1-1 0,1 0 0,0-1 0,4 0 0,20-2 163,0-2 0,0-1 0,34-12 0,1-10 77,106-38 267,-87 41-331,-33 5-75,-2 1 194,54-15-1,-97 32-213,2-1-11,-4 2 75,-4 1-92,-5-3-37,-1 0 0,1 1 0,0 0 0,-1 0 1,1 1-1,-1 0 0,0 0 0,1 1 0,-1 0 0,0 1 0,-9 1 0,15-2-32,1 1 0,-1-1 0,1 1 0,0-1 0,-1 1 0,1 0 0,0 0 0,-1-1-1,1 1 1,0 0 0,0 0 0,0 0 0,0 1 0,0-1 0,0 0 0,0 0 0,0 0-1,-1 3 1,-1 1 9,-3 2-5,3-3-5,1 0 1,-1 0-1,1 0 1,0 0-1,0 0 1,0 0-1,-1 9 1,-37 118 43,10-10-16,23-92-32,-9 59 8,4-8-4,-2 7-4,-33 153-18,40-209 5,6-28-1,-6-10-20,5 4 32,1 1 0,-1-1 0,1 0-1,-1 0 1,1 1 0,0-1 0,0 0 0,-1-5 0,-1-3 0,-16-25 149,-23-33 0,41 67 142,0 1-143,-3-6-1,4 6-140,0 1 1,0 0 0,0-1 0,-1 1-1,1 0 1,0-1 0,0 1-1,0 0 1,0-1 0,0 1 0,0 0-1,0-1 1,0 1 0,0-1-1,0 1 1,0 0 0,0-1-1,0 1 1,0 0 0,0-1 0,0 1-1,0 0 1,0-1 0,1 1-1,-1-1 1,0 1 0,0 0 0,0 0-1,1-1 1,-1 1 0,0 0-1,1-1 1,15-7 78,47-9 10,97-11 0,-83 16-63,-53 8-28,-10 2 9,-1-1 0,22-8 0,-18 6-6,73-25 55,-74 24-28,-1-1 0,-1 0 0,1-1 0,19-15 0,-31 20-23,1 1 0,-1 0 0,0-1-1,0 0 1,0 0 0,0 0 0,0 0 0,-1-1-1,1 1 1,-1 0 0,0-1 0,0 0 0,0 0-1,0 1 1,-1-1 0,0 0 0,1 0 0,-2-1-1,1 1 1,0 0 0,-1 0 0,0 0 0,0 0-1,0-1 1,-1-6 0,-4-216 235,5 221-241,-1-55 130,7-67 0,-6 126-2,-2 7-121,-7 22-1,-1 18-8,-10 100 1,14-62-16,5-50 9,-1 0 1,0 48-47,17 155-176,-13-213 210,-1-15-10,0 1 0,1-1 0,-1 1-1,7 15 1,0-3-20,1-1 0,17 30 0,-14-36-49,5-1 31,32 20 1,-35-28 8,-4-4 45,-1-1 0,0 1 0,1-2 1,-1 1-1,0-1 0,0 0 0,0-1 0,0 0 1,0-1-1,0 0 0,16-7 0,-19 6 8,0 0-1,-1-1 1,1 1-1,7-8 1,19-30 0,-3-11 0,15-61-7,-40 104-55,-1 0 1,0 0-1,-1 0 0,-1-1 0,1 1 1,-1-1-1,-1 1 0,-2-19 1,1 8-861,0-40-6098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06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8968,'0'0'424,"4"0"-231,1-1-149,-1 1 1,0 0-1,0 0 0,0 1 1,1-1-1,-1 1 0,0 0 0,0 0 1,0 0-1,0 1 0,4 1 1,1 2 44,0 0 0,0 1 1,0 0-1,8 8 1,6 7 150,37 45 1,-46-49-240,156 168 1178,-51-34-819,-98-123-113,4 3-880,45 42 0,-26-32-7173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07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791 33 8072,'-2'-4'192,"-4"-10"30,5 13-191,1 0-1,-1 0 0,1 0 1,-1 0-1,1 0 0,-1 0 0,0 1 1,0-1-1,1 0 0,-1 0 0,0 1 1,0-1-1,0 1 0,0-1 1,0 1-1,1-1 0,-1 1 0,0-1 1,0 1-1,0 0 0,-2-1 0,-27 2 395,-66 21-16,59-11-281,0 1 0,-57 29 1,73-31-104,-13 8 75,5-3-48,-13 7 11,-67 48-1,86-52-28,-30 29 0,51-46-32,1 1 1,0 0-1,-1-1 1,1 1-1,0 0 1,0-1-1,0 1 1,0 0-1,0 0 1,0 0-1,1 0 0,-1 0 1,1 0-1,-1 0 1,1 0-1,0 0 1,0 0-1,0 1 1,0-1-1,0 0 1,0 0-1,1 0 0,0 4 1,-1-5-2,5 6 6,17 9-1,20 0-4,-14-10-4,0-1-1,56 0 1,-31-2 1,-39-2 0,45 8-5,-52-8 7,49 11-6,-53-12 4,0 1 1,0 0 0,0 0-1,-1 0 1,1 0-1,0 0 1,0 0 0,-1 1-1,1-1 1,-1 1-1,0 0 1,1 0 0,-1 0-1,0 0 1,4 4-1,-10 0-4,-25 15 4,-35 17 1,-19 7 0,-5 0 0,9-7 0,19-12 0,8-7 0,0-4 0,-16 1 0,59-12 0,20 4 1,5 4 4,0 5-2,-3 7 2,-1 8-3,2 20-9,-11-34 1,2 0-1,8 21 1,-11-34 5,0 0 0,0-1 0,0 1 0,1-1 0,0 0 0,0 0 0,0 0 1,0 0-1,1-1 0,0 1 0,-1-1 0,1 0 0,5 3 0,18 5-18,49 14-1,-71-23 22,8 1-51,0 0 1,0-1 0,0 0-1,0-1 1,22 0 0,-6-1-954,39 2-5278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09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330 373 7448,'21'-45'448,"14"-11"391,-5 12 207,-23 34-942,-5 6-28,0 1-1,0 0 0,-1-1 0,1 1 1,-1-1-1,1 0 0,0-4 1,0-1 41,0 0 1,0 1 0,-1-1 0,0 0-1,-1 0 1,0 0 0,0 0 0,-1 0-1,-3-17 1,-9-5-29,5 20 86,-2 4-116,-1 1 1,1-1-1,-23-8 0,17 13 56,-2 5-75,1 1 1,0 0-1,-20 8 0,19-1 54,2 7-54,1-1 1,-25 41-1,29-34 7,-30 118 14,36-109-34,-8 161 7,13-154-19,1-25-10,15 188 21,-7-126-20,-3 12-4,-7-36-3,-7 55 0,2-82-4,1-14-186,0 0-1,-1 0 1,-1-1 0,0 0-1,0 0 1,-1-1 0,-12 13-1,-22 22-7454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09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7896,'60'-9'145,"57"-2"40,-89 12-11,14 3-60,1 2 0,-1 3 1,61 19-1,-50-2-83,-50-25-25,1 1 1,0 0-1,-1 0 0,0 0 1,1 0-1,-1 0 1,0 1-1,0 0 0,0-1 1,4 7-1,0 0 4,11 18-1,-15-15-1,-5 17 4,-10 8-9,4-21-10,-17 26 1,-10 19-7,38-58 8,19 0 4,-15-4 1,-1-1 1,1 1 0,-1-1 0,0-1-1,1 1 1,-1-1 0,0 0 0,-1 0-1,1-1 1,0 1 0,4-6 0,1 1 5,-1-1 1,0-1 0,12-15 0,-13 14 51,-2 1 1,1-1 0,-1-1-1,-1 1 1,0-1 0,-1 0-1,5-18 1,-7 22-29,-2 6-12,0-1 0,0 1 0,-1 0-1,1 0 1,-1 0 0,0 0 0,1-1 0,-1 1 0,0 0 0,0 0-1,-1-1 1,1 1 0,-1-4 0,0-1 40,-1 0 0,0 0 0,0 0 0,-1 1 0,1-1 1,-1 1-1,-1-1 0,-5-8 0,7 12-34,-1 1 1,1-1 0,0 1-1,-1-1 1,1 1 0,-1 0-1,0 0 1,0 0 0,0 0-1,0 1 1,0-1 0,0 1-1,-1 0 1,1 0 0,0 0-1,-1 0 1,1 0 0,0 1-1,-1 0 1,1-1 0,-6 2-1,2-1-107,1 1-1,-1 0 1,1 1-1,-1 0 0,1 0 1,0 0-1,0 0 1,0 1-1,0 0 0,0 1 1,0-1-1,-8 8 1,-5 7-6417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09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1 173 7536,'7'0'0,"1"-1"0,-1 1 0,0 1 0,1-1 0,10 4 0,-4-2 0,-6-1 24,0 0 1,0 0-1,0-1 1,-1-1-1,1 1 1,0-1-1,0 0 1,0-1 0,-1 0-1,1 0 1,-1-1-1,1 0 1,-1 0-1,7-5 1,-7 3 63,0 0 0,-1-1-1,0 0 1,-1 0 0,1 0 0,4-8 0,5-4 139,1-2 2,-10 12-126,1 0-1,0 0 1,0 1 0,0 0 0,1 0-1,0 1 1,0 0 0,12-6 0,-19 11-92,-1 1 0,1 0 0,0 0 0,-1 0 0,1 0 1,-1 0-1,1 0 0,0 0 0,-1 0 0,1 0 0,0 0 0,-1 1 1,1-1-1,-1 0 0,1 0 0,-1 1 0,1-1 0,-1 0 1,1 0-1,-1 1 0,1-1 0,-1 1 0,1-1 0,-1 0 0,1 1 1,-1-1-1,0 1 0,1-1 0,-1 1 0,0-1 0,1 1 0,-1 0 1,0-1-1,0 1 0,1-1 0,-1 1 0,0-1 0,0 1 1,0 0-1,0 0 0,4 25 95,-4-25-104,0 8 15,-3 29 70,-24 88 109,18-74-137,4 2-6,5-51-49,1 0 1,0 0-1,-1 0 1,1-1-1,0 1 1,0 0-1,0-1 1,1 1-1,-1-1 1,1 0-1,-1 1 1,1-1-1,0 0 0,3 4 1,-2-3 0,6 3 22,-3-5-23,-1 1 1,1-1-1,-1 0 1,1-1-1,10 1 1,50-11 32,100-27-1309,-67 13-5248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10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370 260 8160,'-4'-2'19,"0"1"0,0-1 0,0 1 1,-1 0-1,1 0 0,0 0 0,-1 0 1,1 1-1,-1 0 0,1 0 0,-1 0 1,-4 1-1,-2 2 56,0 0-1,0 0 1,0 1 0,-15 9 0,-67 37 205,82-43-236,0 0 0,1 1 0,0 0 0,1 0 0,-1 1 0,2 0 0,-13 17 0,12-14-12,-3 7 128,3 4-87,0 2 0,-6 33 1,14-37 67,3-3-91,2 0 1,0-1-1,10 27 0,-4-28 84,9 3-42,37 28 0,-38-37 29,-3-5-98,1 0 1,-1-1-1,1 0 0,0-1 0,0-1 1,1-1-1,-1 0 0,18-2 0,34-12-1291,2-2-5098</inkml:trace>
  <inkml:trace contextRef="#ctx0" brushRef="#br0" timeOffset="1">736 335 8160,'-12'46'366,"-10"68"0,17-82-262,-8 41 316,13-70-382,-3 8 57,1 1 0,1-1 0,0 1 0,0 0-1,1 0 1,2 17 0,-1-27-21,1-5-1,7-14-1264,2-5-4835</inkml:trace>
  <inkml:trace contextRef="#ctx0" brushRef="#br0" timeOffset="2">817 0 7624,'0'0'0,"6"9"16,5 10 8,6 20-24,8 11-24,8 10 24,2 0-5256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10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31 346 7984,'-11'38'-12,"-5"12"54,15-48 1,0 0 0,1 0-1,-1 1 1,1-1 0,0 0-1,0 0 1,0 0-1,0 1 1,0-1 0,0 0-1,1 0 1,-1 0 0,1 0-1,-1 1 1,1-1-1,0 0 1,0 0 0,0 0-1,0 0 1,0 0 0,1-1-1,1 4 1,1 0 54,0 0 0,1 0 1,0-1-1,7 7 0,-11-10-63,1 0 0,-1 0-1,0 0 1,1-1 0,-1 1 0,1 0-1,-1-1 1,1 1 0,-1-1 0,1 0 0,-1 1-1,1-1 1,-1 0 0,1 0 0,-1 0-1,4 0 1,3-1 45,1 2-22,-4 0-1,-1-1 0,0 0 0,1 0 1,-1-1-1,0 1 0,6-2 0,26-4 410,61-18 1,-56 7-378,-26 8 105,19-23 48,-1-2 0,31-41 0,-64 75-239,1-2 6,1 1-1,-1 0 1,0-1 0,0 1 0,1 0-1,-1 0 1,1 0 0,-1 0-1,1 0 1,-1 0 0,1 0-1,0 0 1,-1 1 0,3-1 0,0 4 51,28 62 53,-21-43-95,1 0 0,1-1 0,1 0 0,24 27 1,-27-36-17,-8-8-1,1 0 0,0-1 0,0 1 0,0-1 1,0 0-1,0 0 0,1-1 0,7 4 0,36 18 5,-34-19-5,0-1 0,23 6 0,-21-8 1,-1 0-1,29 0 1,-23-4-1,39-6 0,21-14-1,-60 15 0,35-17 0,-45 18 0,-1 0 0,1-1 0,-1 0 0,13-12 0,-15 11 0,0-1 0,-1 1 0,0-2 0,9-14 0,-6 3-1,-1 1 1,0-2 0,-2 1 0,6-28-1,-10 39 0,-1 1 0,0 0 0,-1-1 0,0 0 0,0-10 0,-1-1 1,2 1-1,-2 14-1,1-1 0,-1 1 0,0-1 0,-1 1 0,1 0 0,-3-11 0,-3-13-10,-1 0 1,-17-45-1,24 75 12,-1 0 0,1-1 0,0 1-1,-1 0 1,1-1 0,-1 1 0,1 0 0,0-1-1,-1 1 1,1 0 0,-1 0 0,1 0 0,-1-1-1,1 1 1,-1 0 0,1 0 0,-1 0 0,1 0-1,-1 0 1,1 0 0,-1 0 0,1 0 0,-1 0-1,1 0 1,-1 0 0,1 0 0,-1 1 0,1-1-1,-1 0 1,1 0 0,-1 1 0,0-1 0,-17 11 0,-2 16 0,1 15 0,4 15 0,6 15 0,6-29-3,3 1 0,9 82 1,-3-100-8,15 44 1,-20-68-70,-1-1 1,1 0-1,-1 1 0,1-1 1,-1 1-1,0-1 0,0 1 0,0-1 1,0 0-1,0 1 0,0-1 1,0 1-1,0-1 0,-2 3 1,2-3-295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11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 9952,'0'0'4,"-1"-1"0,1 1 0,0-1 0,0 1 1,0-1-1,0 1 0,0-1 0,0 1 0,0-1 0,0 1 1,0 0-1,0-1 0,0 1 0,0-1 0,1 1 0,-1-1 1,0 1-1,0-1 0,0 1 0,1-1 0,-1 1 0,0 0 1,0-1-1,1 1 0,-1 0 0,0-1 0,1 1 0,-1 0 1,1-1-1,-1 1 0,0 0 0,1-1 0,-1 1 0,1 0 1,-1 0-1,1 0 0,-1 0 0,0-1 0,1 1 0,0 0 1,32-4 311,-29 3-291,111-5 301,-58 3-47,125-9 133,40-9-1531,-96 8-5827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11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9504,'0'0'1088,"3"6"-503,6 17-329,-1 1-1,-2 0 1,0 1 0,2 25 0,7 100 194,-14-66-316,-1-70-88,0 0-6,0 1 0,1-1 0,4 26 0,0-31-1526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11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9952,'0'0'0,"15"15"32,-1 7 0,-2 9-32,6 6-40,9 0 40,-1-2-7008</inkml:trace>
  <inkml:trace contextRef="#ctx0" brushRef="#br0" timeOffset="1">342 561 10224,'10'3'3,"0"-1"0,0 1 0,0-2 0,0 0 0,0 0 1,1-1-1,19-2 0,3 1 21,42 1 160,-22-2-92,116 0-1237,-133 5-5115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59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0 4848,'-4'3'0,"-22"11"0,21-9 0,2 0-1,3-3 1,-1-1 0,1 1 0,0-1 0,0 1 0,-1-1 0,1 1 0,0-1 0,1 1 1,-1-1-1,0 1 0,0-1 0,1 0 0,-1 1 0,1-1 0,-1 1 0,1-1 0,-1 0 1,1 1-1,0-1 0,0 0 0,0 0 0,1 2 0,3 2 4,1 0 0,-1 0 0,1 0 0,1-1 0,10 7 0,-2-5 43,97 14 21,27-13 61,-107-6-118,-2-2 30,140-24-559,-75 4-2349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12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98 6456,'-51'53'137,"56"-52"-50,5 0-64,-1-1 0,1 0 0,-1 0 1,18-3-1,9-1 197,106-16 49,-58 5-5,-61 9-228,-1 1-15,54-17 61,83-27-901,-72 21-3634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12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44 6192,'17'-19'232,"-18"19"-219,1 0 1,-1 0 0,1 0-1,0-1 1,-1 1-1,1 0 1,-1 0 0,1 0-1,-1 0 1,1 0 0,-1-1-1,1 1 1,-1 0-1,1 0 1,-1 0 0,1 1-1,-1-1 1,1 0-1,-1 0 1,1 0 0,-1 0-1,1 0 1,-1 1-1,-20 7 117,0 1 0,1 0 0,0 2 0,1 0 0,0 1 0,-20 17 0,2 5-61,24-19 99,6-2-122,1 1 0,0 0 0,0 1 1,-4 19-1,9-15 74,4 4-65,0 1 1,8 22-1,-3-29 59,4-1-36,28 28 1,-28-37 28,3-2-57,-1-1-1,26 2 1,-25-8 57,-4-2-83,-1-1 1,0 0-1,0 0 0,0-2 1,9-6-1,-8-1 70,-5 0-65,-1 0 0,0 0 0,-1 0 0,3-21 0,-7 13 138,-26-89 78,24 105-201,1 1 0,-1-1 0,0 1 0,0-1 0,-1 1 1,0 0-1,0 0 0,-4-5 0,-3-3 12,4 3-18,1 2 28,-1 0 0,0 0 0,-11-9 0,9 7 47,3 3-53,-1 0 0,0 1 0,-1-1 0,1 1 0,-13-8 0,17 13-134,0-1 0,0 1 0,0 0 0,0 0 0,-1 0 0,1 0 0,0 0 0,-1 1 0,1-1 0,-1 1 1,1-1-1,-1 1 0,1 0 0,-4 0 0,-14 3-6586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63 6008,'-2'0'496,"-5"0"2194,1 23-2046,-6 25-370,-26 138 264,30-123-371,6-52-99,0-1 7,1 0 1,0 1 0,1 11 0,0-21-71,0-1 1,0 0 0,1 0-1,-1 0 1,0 1 0,1-1-1,-1 0 1,0 0 0,1 0-1,-1 0 1,0 0 0,1 0-1,-1 0 1,0 1 0,1-1-1,-1 0 1,0 0-1,1 0 1,-1-1 0,0 1-1,1 0 1,-1 0 0,0 0-1,1 0 1,-1 0 0,0 0-1,1 0 1,-1-1 0,0 1-1,0 0 1,1 0 0,-1-1-1,4-3 16,-1 0-1,0 0 0,0 0 0,-1-1 1,1 1-1,-1-1 0,0 1 0,2-9 0,-3 11-23,4-11 16,9-33 94,-4-1 63,-1 0 0,2-71 1,-11 105-126,0-13 194,2 1-1,6-38 1,-17 82-62,0-3-150,2-3-12,3-4 2,1-1-1,0 1 1,0 0 0,-2 9 0,-22 121 69,16-30-19,3-10-36,6-82-21,-5 46 6,7-56-11,0 1 1,0-1-1,0 1 0,1-1 1,0 1-1,3 10 1,-1-11 11,-3-6-16,1-1 1,-1 1-1,1-1 1,-1 0-1,0 1 0,1-1 1,-1 0-1,1 1 1,-1-1-1,1 0 1,-1 0-1,1 1 0,-1-1 1,1 0-1,-1 0 1,1 0-1,-1 0 1,1 1-1,-1-1 0,1 0 1,-1 0-1,1 0 1,0 0-1,-1 0 1,1-1-1,-1 1 0,1 0 1,-1 0-1,1 0 1,-1 0-1,1-1 0,12-4 6,-9 3-3,-1-1 1,1 0 0,-1 0-1,1 0 1,-1 0-1,0-1 1,0 1-1,-1-1 1,1 1 0,-1-1-1,0 0 1,2-5-1,-1 3 2,1-1 3,0 0-1,0 0 0,-1 0 1,0-1-1,-1 0 1,1 0-1,-1 0 0,-1 0 1,2-11-1,2-17 39,-1 10-30,26-129 145,-23 132-82,20-44 1,-27 67-81,1-3 148,-2 7-60,-17 86 95,-28 158 57,36-204-178,10-43-51,-1-5 2,-5-40 6,2-1 0,1-48 1,3 59 3,-2-2 133,7-66 1,-9 118-92,3-14-60,0 1-1,0 0 1,0-1-1,0 1 0,1 0 1,-1 0-1,1-1 0,0 5 1,-3 25 19,2 1 1,1-1-1,6 49 0,9-37-1870,0-4-7414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14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10400,'12'-5'266,"0"1"1,0 1 0,0 0-1,1 0 1,18-1 0,-30 4-232,0 0 1,0-1-1,0 1 0,0 0 1,0 0-1,0 0 1,0 0-1,-1 0 1,1 0-1,0 0 0,0 0 1,0 1-1,0-1 1,0 0-1,0 1 1,-1-1-1,1 0 1,1 1-1,-2 0-22,0 1 0,0-1 0,0 0 0,0 0 0,0 0 0,0 1 0,0-1 0,0 0 0,-1 0 0,1 0 0,0 0 0,-1 0 0,1 0 0,-1 0 0,0 0 0,1 0 0,-1 0 0,-1 2 0,-14 25-1535,-2 4-6164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14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319 654 8160,'-6'19'1,"4"-13"0,0 0 0,0 0 0,-1-1 0,0 1 1,-4 6-1,-51 73 13,54-79-5,0 0-1,-1 0 0,0-1 1,0 0-1,0 0 0,-10 7 1,-1 0-1,-41 29-1,-62 37-985</inkml:trace>
  <inkml:trace contextRef="#ctx0" brushRef="#br0" timeOffset="1">1078 0 10672,'-7'132'-27,"-1"-56"-130,4-50 134,-10 59 118,-7 88 698,13-109-241,-6 19-604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15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9952,'0'0'0,"4"-14"24,2 6 184,13 8-192,5 18 0,13 16-16,1 0-7184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15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499 1 9328,'-4'6'47,"-1"0"0,0 0 0,0 0 1,-1 0-1,0-1 0,0 0 0,0 0 1,-8 4-1,8-5-23,-98 68 279,40-34 256,38-24-472,-57 33 211,-66 43 266,148-90-556,1 1 1,-1-1 0,1 1 0,-1-1-1,0 1 1,1-1 0,-1 1 0,1-1 0,-1 1-1,1-1 1,-1 1 0,1 0 0,0-1-1,-1 1 1,1 0 0,0-1 0,0 1 0,-1 0-1,1 0 1,0-1 0,0 1 0,0 0-1,0 0 1,0-1 0,0 1 0,0 1-1,0 1 8,1-1-1,0 1 0,-1-1 1,1 0-1,0 1 0,0-1 0,1 0 1,0 3-1,28 31 65,-28-34-81,0 1 16,1 0 0,0 0 0,0 0 1,0 0-1,0 0 0,0 0 0,1-1 0,-1 1 0,7 2 0,5 3 7,0 2-8,-6-4 0,-1-1-1,1-1 1,0 1 0,13 3 0,116 43 62,-62-23-24,-54-18-44,4 2-3,-16-7-9,-1 0 1,1-1-1,14 3 1,-15-4-210,0-1 0,1 0 1,-1 0-1,1-1 1,-1-1-1,19 0 1,11-4-7148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15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5 9144,'0'0'273,"-2"0"-234,0-1-35,-1 0 0,0 0 0,1 1 0,-1-1 0,0 1 0,0 0 0,1-1 0,-1 2 0,0-1 0,0 0 1,0 0-1,1 1 0,-1 0 0,0-1 0,1 1 0,-4 2 0,-1-1 5,1 1-1,0 1 1,0-1-1,0 1 1,0 0-1,-10 9 1,-26 36 26,38-37-14,0 70 14,8-62-14,-2-14-15,2 6 0,0 0 0,1 0 0,1-1 0,0 1 0,0-1 1,1 0-1,17 19 0,26 23 16,52 59 44,-96-104-55,-1-3-3,-1 0 1,0 1-1,0 0 1,5 12-1,-8-15-1,0-1 0,0 1 0,0 0 1,-1 0-1,1-1 0,-1 1 0,0 0 0,0 0 1,0 0-1,0-1 0,0 1 0,-1 0 0,1 0 1,-1-1-1,0 1 0,1 0 0,-3 3 0,1-3 3,1 0-1,-1 0 1,0 0-1,0 0 0,-1 0 1,1 0-1,0-1 1,-1 1-1,0-1 1,1 0-1,-1 0 0,0 0 1,0 0-1,-6 2 1,1 1 0,5-4 0,0 1-1,-1-1 0,1 1 1,-1-1-1,1 0 0,-1-1 1,-6 2-1,-1-1 15,1 0 0,-1-1 0,1 0 1,-1-1-1,1 0 0,-1 0 0,1-1 0,-18-6 0,11 0 44,0-1-1,1 0 0,-29-23 1,41 29-43,0 0 0,0 0 0,0-1 0,0 0 0,1 0 0,0 0 0,0 0 0,0 0 0,0-1 0,1 1 1,-1-1-1,1 1 0,0-1 0,1 0 0,-3-9 0,5 11-13,-1 1 0,1-1 0,-1 0 0,1 1 0,0-1 0,0 1 0,0-1 0,1 1 0,-1 0 0,1-1 1,-1 1-1,1 0 0,0 0 0,0 0 0,-1 0 0,5-3 0,-4 3 6,2-2 7,1 0 1,-1-1 0,1 2-1,0-1 1,0 1 0,0-1-1,0 1 1,0 1-1,9-4 1,21-11 126,68-32 12,45-26 64,-128 64-206,9-8 93,119-108-1448,-72 53-6047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16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41 9416,'0'-1'65,"0"-5"24,0 5 78,2-1-91,0 1 1,0 0-1,0 0 0,0 0 1,0 0-1,1 0 0,-1 0 1,0 1-1,1-1 1,3 0-1,-2 0-51,20-5-111,0 1 1,0 1-1,1 1 0,42 0 0,-32 3-6727</inkml:trace>
  <inkml:trace contextRef="#ctx0" brushRef="#br0" timeOffset="1">0 108 8608,'0'0'112,"12"0"0,5 0-8,10 0 0,19 0-104,10-3 0,6-4 0,4 2-6304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16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14 6368,'9'-3'167,"0"0"0,0 1 0,0 0 0,17-2-1,-37 19 404,-20 6-254,3 4-126,0 2 1,-31 40 0,49-55-167,-18 31 148,22-34-123,1 1 0,0 1 0,0-1 0,1 1 0,-4 17 0,7-24-30,0 0 1,0 1-1,1-1 0,0 1 1,0 0-1,0-1 0,0 1 1,1-1-1,0 1 0,0-1 0,0 0 1,0 1-1,1-1 0,-1 0 1,1 0-1,0 1 0,0-2 1,4 6-1,-5-8-9,0 0 1,0 0-1,0 0 0,0 0 0,0 0 0,1 0 1,-1-1-1,0 1 0,0 0 0,1-1 1,-1 1-1,0-1 0,1 1 0,-1-1 1,0 0-1,1 1 0,-1-1 0,2 0 0,4 1 16,28 3 18,-19-4 64,-6-3-70,1 0 1,-1 0-1,0-1 1,0 0-1,0 0 0,-1-1 1,1-1-1,-1 1 1,14-13-1,-16 11-15,-5 6-8,0-1-1,-1 1 0,1-1 1,-1 0-1,1 1 0,-1-1 1,0 0-1,0 0 0,1 0 1,-1 0-1,-1 0 0,1 0 1,1-4-1,0 0 25,-1 0 0,0 0 0,0 0 0,0 0 0,0 0-1,-1 0 1,0 0 0,-1 0 0,1-1 0,-1 1 0,0 0 0,0 0 0,-1 1 0,0-1 0,0 0-1,-6-10 1,3 8-8,3 4-14,0 1 0,-1-1 0,1 1 0,-1 0 1,0 0-1,0 0 0,0 1 0,0-1 0,-5-2 0,0-1 30,0 0-1,0 0 1,-1 1 0,1 1 0,-1 0 0,-16-6 0,-20-9-1282,27 8-5778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59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763 1 10584,'-2'1'0,"-37"12"0,27-11 0,-42 10 0,-21 7 0,-15 5 0,1 4 0,9 7 0,17 0 10,-77 58 1,120-80-9,11-7 9,0 0 0,-15 15 0,8-6 9,-19 23 0,34-37-17,1 0 1,-1 0-1,0 0 0,1 1 1,-1-1-1,1 0 1,0 0-1,-1 0 0,1 0 1,0 0-1,0 1 1,0-1-1,0 0 0,0 0 1,0 0-1,0 1 1,0-1-1,0 0 1,1 0-1,-1 0 0,0 0 1,1 0-1,0 2 1,11 15 4,-11-17-4,9 4 31,13 0-10,41 3 1,-39-10-5,54-13 4,37-13-19,146-40-1290,-128 33-5136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16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 9 10936,'0'0'160,"9"-8"24,-3 23-288,-6 0 104</inkml:trace>
  <inkml:trace contextRef="#ctx0" brushRef="#br0" timeOffset="1">299 396 6192,'0'0'0,"-7"11"0,-12 23 176,-17 7 8,-11-3-168,-6-5 8,0-6-24,13-13 0,18-17 0,1 2-4464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17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142 395 9688,'-5'40'7,"-2"0"0,-18 62 1,19-79 3,-10 36 213,-7 18 508,19-67-860,-1 0 0,1 1-1,-1-2 1,-1 1 0,-12 16 0,0-7-6492</inkml:trace>
  <inkml:trace contextRef="#ctx0" brushRef="#br0" timeOffset="1">271 0 8072,'0'0'0,"3"26"0,1-3-48,-1-3 48,-2 3-8,8 14 8,0-3-5536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17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71 9240,'-2'3'-31,"-1"-1"16,-19 27 5,11-12 60,1 0 1,0 1-1,-11 31 1,20-46-45,-78 202 795,48-138-401,13-22-128,-30 67 607,24-77-2149</inkml:trace>
  <inkml:trace contextRef="#ctx0" brushRef="#br0" timeOffset="0.72">0 484 8696,'31'-10'15,"1"2"0,50-7 0,-31 7 0,24-6 85,69-4 5,-62 6-24,-52 7-69,47-9 7,-48 7 28,-12 2-29,0 0-10,0 0-1,0-1 1,-1-2-1,1 1 1,25-18 0,62-50-1070,-46 35-4284</inkml:trace>
  <inkml:trace contextRef="#ctx0" brushRef="#br0" timeOffset="1.72">1006 26 6008,'-30'-22'289,"29"22"-278,1-1 0,-1 1 0,0-1 0,0 1 0,0-1 0,0 1 0,0 0-1,0 0 1,0-1 0,0 1 0,0 0 0,0 0 0,0 0 0,0 0 0,0 0 0,-1 0 0,1 1 0,0-1-1,0 0 1,0 0 0,1 1 0,-1-1 0,0 1 0,0-1 0,0 1 0,0-1 0,0 1 0,0-1 0,0 1-1,1 0 1,-2 1 0,-22 25 164,20-22-199,-6 9 73,1 0 0,0 1-1,1 0 1,-12 31 0,14-31-25,-39 102 242,18-38-61,-62 120 301,48-130-315,-23 23-995,29-45-4049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18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0 162 8432,'52'-20'73,"3"5"85,2 3 0,71-6-1,-76 14 106,-6 0-99,58-12 0,-39 5-72,160-35-1049,-172 31-4803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18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694 0 7264,'9'2'2,"-1"0"0,1 1 1,-1-1-1,1 2 0,-1-1 1,0 1-1,9 7 0,-12-4 12,3 16 8,8 34 0,-13-33 119,-4 19-32,-7 54 1,0-67 111,-14 15-62,-35 57 1,55-98-120,-1 0 0,0-1 0,0 1 0,0 0 0,-7 5 0,-160 132 289,162-135-277,0 0 0,0-1 0,-11 5 0,-106 51 160,-44-2-1249,-6-4-4363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19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11120,'0'0'1745,"-1"4"-1073,-49 180 1160,29-98-1723,-29 64 243,32-104-253,11-27-48,1-2-26,0 0 0,-1-1 0,-1 0 0,-12 20 0,6-22-18,13-13-24,1-1 1,-1 0-1,0 0 1,0 0-1,0 0 1,0 0 0,1 0-1,-1 0 1,0 0-1,0 0 1,0-1 0,0 1-1,1 0 1,-1 0-1,0-1 1,0 1 0,0 0-1,1-1 1,-1 1-1,0-1 1,1 1 0,-1-1-1,0 0 1,1 1-1,-1-1 1,1 0-1,-1 1 1,1-1 0,-1 0-1,1 1 1,-1-1-1,1 0 1,0-1 0,-3-1-1361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19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152 179 9416,'11'-22'6,"-8"16"3,1 0-1,-1 1 0,1-1 0,8-9 1,7-5 15,0 2 1,23-17-1,-22 24 103,10 0-67,1 3 1,34-6-1,-38 13 87,-16 2-89,-2-1-33,1 0-1,-1 1 1,1 1 0,-1 0-1,0 0 1,0 1-1,0 0 1,0 0 0,-1 1-1,13 7 1,-9-3 35,-1 1-1,16 15 1,-27-24-57,0 0 1,1 1 0,-1-1-1,0 0 1,0 0-1,1 1 1,-1-1 0,0 0-1,0 1 1,0-1-1,1 0 1,-1 1 0,0-1-1,0 0 1,0 1 0,0-1-1,0 1 1,0-1-1,0 0 1,0 1 0,0-1-1,0 1 1,0-1 0,0 0-1,0 1 1,0-1-1,0 1 1,-3 12 32,0-1 0,-1 1 0,-10 22 0,1-18 52,-12 5-46,-1-1 0,-40 24 1,35-29 38,-125 58 32,127-62-59,-90 26 12,116-37-64,-1 0 1,1 0-1,-1 0 0,1-1 0,-1 1 0,1-1 0,-1 0 0,1 0 0,-1 0 1,-5-1-1,-3-1 1,-25-4-1334,2-3-5335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19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120 265 7448,'-2'1'12,"1"1"1,-1-1-1,0 0 0,0 0 1,0 0-1,0 0 1,0 0-1,0 0 0,-1-1 1,1 1-1,0-1 1,0 1-1,0-1 0,-1 0 1,1 0-1,0 0 1,0 0-1,-1 0 0,1-1 1,0 1-1,0-1 0,0 1 1,0-1-1,-1 0 1,1 0-1,0 0 0,0 0 1,1 0-1,-1 0 1,0-1-1,0 1 0,0 0 1,1-1-1,-1 0 1,1 1-1,-2-3 0,-3-4 31,1 0 0,0 0 0,0-1 0,1 1-1,0-1 1,1 0 0,0 0 0,0 0 0,1 0-1,0 0 1,1-1 0,0 1 0,0-1 0,1 1 0,0-1-1,1 1 1,0-1 0,3-9 0,-3 15-13,1 1-1,-1-1 1,1 1 0,0 0 0,0-1 0,1 1 0,-1 0-1,1 0 1,-1 1 0,1-1 0,0 0 0,0 1 0,0 0 0,4-3-1,-2 2 6,0 0-4,0 0-1,0 0 0,0 1 0,0 0 1,0 0-1,1 0 0,-1 1 0,1 0 0,-1 0 1,1 0-1,0 0 0,5 1 0,-3 0 5,-4-1-4,-1 1 0,1 0 0,0-1-1,-1 2 1,1-1 0,0 0-1,-1 1 1,1-1 0,-1 1 0,7 2-1,4 2 19,1-2-17,-8-1 3,0 0-1,0 0 1,-1 0-1,1 1 0,8 5 1,113 71 450,-109-65-334,40 21 1,-57-35-137,0 1 0,0-1-1,0 0 1,0 1 0,0-1 0,0 0 0,1 0 0,-1 0 0,0 0 0,0-1 0,0 1 0,0 0 0,0-1 0,0 0 0,0 1 0,0-1 0,0 0 0,0 0 0,-1 0 0,1 0-1,0-1 1,3-2 0,1-1 19,1-1 0,-1-1 0,8-9 0,-11 12-28,7-7 52,1-1-1,0 1 1,1 1-1,0 0 1,13-8-1,-18 14-33,0 1-1,0-1 0,14-3 0,-18 6-11,0 0 0,0 0 0,0 1 0,1-1 0,-1 1 0,0 0 0,0 0 0,1 0 0,-1 1 0,0-1 1,0 1-1,1 0 0,4 1 0,2 3 23,0 0 0,-1 0 0,1 0 0,-1 2 0,0-1 0,-1 1 0,1 0 1,13 16-1,-15-14-17,-4-6-4,-1 1 1,1-1-1,-1 1 1,0 0-1,0-1 0,-1 1 1,1 0-1,1 5 1,33 96 547,-46-121-454,-6-26-1678,-1-6-6330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20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9144,'5'1'13,"-1"0"-1,0-1 1,0 2 0,0-1 0,1 0 0,-1 1 0,-1 0 0,1 0 0,0 0 0,7 5-1,32 28 225,-32-25-179,33 24 275,-22-18-258,21 23 1,-16-16-16,-9-9-51,-2 0 0,0 2 0,0 0 0,24 34 0,-34-41-19,-1 0-1,0 1 1,0 0 0,-1 0-1,0 0 1,-1 1 0,3 16-1,-4-13 3,1 33-101,-3-20 72,1 6-191,-6 60 0,5-92 209,4-3-5,1 1 24,-1-1 1,1 0-1,0 0 1,-1 0-1,0 0 1,1-1-1,-1 1 0,5-6 1,3-2 0,43-29 26,-38 27-27,27-19 85,53-29-1,-82 52-70,-9 5 5,1 0 0,0 0-1,0 1 1,0 0 0,8-2 0,-1 1 29,0 1-1,23-1 1,-25 7 73,-2 3-76,0 1-1,0 0 1,0 1 0,-1 0-1,-1 1 1,1-1-1,8 15 1,-1-2 73,31 31-1,37 17 47,-65-59-97,12 2-23,36 8 0,-47-18-3,5-5-12,43-8 1,-51 4-9,-1-5-10,0 0 0,25-23 0,-29 18 3,4-16 2,0 0 1,-2-2 0,14-48-1,-24 68-9,8-49 48,-11 52-48,5-22 81,-2 0 0,-1-1 1,-3-61-1,-2 57 72,2 36-40,-3 4 0,-1 5-85,0 1 0,0-1 0,1 1 0,0-1 0,0 1 0,1 0 0,0 0 1,0 0-1,0 12 0,0-9-20,-9 47 185,-7 64-37,15-88-252,-14 238-1047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20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0 365 10400,'52'8'88,"68"-3"89,50-3-73,-129-2-57,160-12 33,-164 7 40,134-33 66,-141 27 28,99-51 92,-107 48-52,55-58 102,-74 68-315,0 0 0,0 0 0,0 0 0,-1-1 1,1 1-1,-1-1 0,0 1 0,-1-1 1,1 0-1,-1 0 0,0 0 0,0 0 0,1-5 1,-2 3 5,1 3-6,-1 0 0,0 0 0,-1 0 0,1-1 1,-1 1-1,1 0 0,-1 1 0,0-1 0,-1 0 0,1 0 1,-1 0-1,0 1 0,-2-5 0,1 3 7,3 3-30,-1 1 0,0 0 0,0 0 0,1 0 1,-1 0-1,0 0 0,0 0 0,0 0 1,0 0-1,0 0 0,0 0 0,0 0 0,0 1 1,-1-1-1,1 0 0,0 1 0,0-1 1,-1 1-1,1 0 0,0-1 0,-3 1 0,0-1 28,-2-2-8,3 2-23,1 1 0,0-1 1,0 0-1,0 1 0,0 0 0,0-1 0,0 1 0,-1 0 0,1 0 0,0 0 0,0 0 0,0 1 0,0-1 0,-1 1 0,-3 0 0,-73 28 253,63-19-120,-9 11-53,0 2 0,2 0 0,-36 48 0,21-14-68,24-30 13,-53 138 12,55-128-32,-69 273 25,56-191-34,6-41-5,-11 5-3,-2-18 2,27-56-4,0-1-1,-1 0 0,-8 9 1,11-14-2,0 0 1,0-1 0,0 1 0,0-1 0,-1 0-1,0 0 1,1 0 0,-1 0 0,0 0 0,0-1 0,0 0-1,0 0 1,0 0 0,-7 1 0,-2-5-13,4-2 4,0-1 0,0 0 1,0-1-1,1 0 0,-11-12 1,8 2-171,1-7-483,1-2-1,-7-32 1,4-4-8224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00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427 76 4848,'0'24'0,"-4"-15"0,0-4 0,-21 27 0,2-11-1,-1-1 1,-27 17 0,-13 4-6,40-27 5,-48 28 1,44-25 47,1 2-1,-45 39 1,70-56 173,-2 2 26,2-2-211,4-3 681,93-55 192,-81 48-769,0-1 0,0-1-1,-1-1 1,17-16 0,-7 5 158,-15 15-236,18-18 393,40-29 0,-65 54-435,0 0 0,0-1 1,0 1-1,-1 0 0,1 0 0,0 0 0,0 0 1,0 0-1,0 0 0,0 0 0,-1 0 0,1 0 0,0 0 1,0 0-1,0 0 0,0 1 0,-1-1 0,1 0 1,0 1-1,0-1 0,-1 1 0,2 0 0,11 8 12,-13-8-15,2 0 7,0 1-1,0 0 1,0 0-1,0 0 1,0 0-1,0 0 1,-1 0-1,1 1 1,-1-1 0,0 1-1,1-1 1,-1 1-1,0-1 1,0 1-1,0 3 1,9 22 135,-6-21-135,1 0 1,-1-1-1,1 1 1,0-1-1,0 0 1,1-1-1,0 1 1,0-1-1,0 0 1,1-1-1,-1 0 1,9 4-1,-4-1-12,-8-5-7,0 0 0,0-1 0,0 0 0,0 1 0,0-1 0,0 0 1,0 0-1,0 0 0,0-1 0,5 1 0,4 0 6,-1-1-1,1 0 1,0 0 0,-1-1 0,1-1-1,-1 0 1,1-1 0,-1 0 0,14-6-1,39-20 21,-32 12-15,-1-2 0,-1-1 0,31-27 0,-48 36-11,-6 4 4,1-1 0,-1 1 1,10-15-1,-6 8 6,0 0 25,-1 1 1,0-2-1,-1 1 1,0-1 0,-1-1-1,8-21 1,-15 34 13,-2 10-8,-6 32 6,-52 217 34,52-225-83,6-24-2,-2 1 0,-14 16 0,9-17 0,9-14 1,3 2 0,-1 1 0,0 0 0,1 0 0,0 0 0,0 0-1,9-5 1,16-15 8,9-7-3,10-7-4,-2-5-2,-1-3 0,-3 3 0,-4 10 0,-33 30 0,1-1 0,-1 1 0,0 0 0,1 1 0,9-4 0,-8 4 0,1 1 0,0-1 0,-1 1 0,13 0 0,-14 1 0,0 1 0,0-1 0,0 1 0,0 0 0,0 0 0,7 3 0,-9-2 0,1 0 0,-1 0 0,1 1 0,-1 0 0,0-1 0,8 8 0,-8-6 0,-1 0 0,1 0 0,-1 0 0,0 1 0,5 8 0,-4-6 0,-1 1 0,0 0 0,4 12 0,-5-11 0,-1 0 0,1 1 0,-1 12 0,-4 30 0,-6-5 0,-1-13 0,1-13 0,1-9 0,-1-8 1,8-4 0,1 1 0,0-1 0,-1 0 0,1 0 0,-1 0-1,1 0 1,0 0 0,-1 0 0,1 0 0,0 0 0,-1 0 0,1 0 0,-1 0 0,1 0 0,0 0-1,-1 0 1,1 0 0,0-1 0,-1 1 0,1 0 0,0 0 0,-1 0 0,1 0 0,0-1 0,-1 1 0,1 0-1,0 0 1,0-1 0,-1 1 0,1 0 0,0-1 0,0 1 0,-1 0 0,1-1 0,0 1 0,-2-16 33,2 13-36,-1-8 8,0 7 3,1-1 0,0 1 0,0 0 0,0-1 0,1 1 1,1-9-1,3-12 42,1 0 0,1 0-1,1 1 1,19-40 0,-19 49-35,-4 8 2,0-1 0,1 1-1,0 0 1,1 1 0,6-7 0,63-63 109,-59 65-46,-8 8-68,-1 0-1,1 0 1,0 1 0,0 0 0,-1 1-1,1 0 1,0 0 0,11 1 0,-18 0-9,0 0 0,0 0 1,0 0-1,0 0 1,0 0-1,0 1 0,0-1 1,0 0-1,0 1 0,0-1 1,0 1-1,0-1 1,1 2-1,9 5 12,-1 1 0,-1 0 0,0 1 0,16 17 0,-16-9-8,-1 10-2,-1 0 0,-2 1 0,-1-1-1,2 51 1,-9-14-3,-2-10 2,-4-10-3,0-11-2,9-31 0,-1 0 0,1 0 0,0 0 0,0 0 0,0 0 0,-1 0 0,2 0 0,-1 0 0,0 3 0,2-3-38,-1-1 0,0 1 0,0-1 0,0 1 0,1-1 0,-1 0 0,0 0 0,1 1 0,-1-1 0,1 0 0,0 0 0,-1-1 0,1 1 0,0 0 0,0-1 0,-1 1 1,1-1-1,0 1 0,0-1 0,0 0 0,0 1 0,-1-1 0,4-1 0,0 2-501,31 3-6707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20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0 624 7896,'20'-7'0,"20"-7"0,102-25-23,171-16-21,-260 46 44,-9 1-12,175-35 1,-177 33 6,193-63-892,-107 27-3583</inkml:trace>
  <inkml:trace contextRef="#ctx0" brushRef="#br0" timeOffset="1">1739 5 7264,'-12'-2'38,"-1"0"0,1 1 0,0 1 0,-1 0 0,1 1 1,-1 0-1,1 1 0,0 1 0,-18 5 0,17-5-13,9-2 4,0 0 0,0 1 1,1-1-1,-1 0 1,1 1-1,-1 0 0,1 0 1,0 0-1,0 0 1,-5 4-1,-15 14 201,1 1 0,-35 42-1,-23 44 51,64-79-65,-2 14-60,-18 60 1,31-74 84,5 4-78,6 51 1,-6-81-146,0-1 0,1 1 0,-1-1 0,0 1 0,1-1 1,0 1-1,-1-1 0,1 0 0,0 1 0,1 1 0,13 18 67,1-1-1,20 20 1,-17-26 17,91 34 38,-86-43-78,19-4-662,67-5 1,-23-5-5800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21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 10488,'-4'1'0,"0"0"2,-1 0 0,0 1-1,0 0 1,1 0 0,-1 0 0,1 0 0,-7 5-1,10-6-1,1 0 1,-1 0-1,0 0 0,0 0 0,0 0 0,1 0 0,-1 0 0,0 0 0,1 1 0,-1-1 0,1 0 1,-1 2-1,-1 6 5,1-1 0,-1 1 0,2-1 0,-1 1 0,2 12 0,-1 14 22,1 2-387,0 1-1,10 44 1,-6-61-5960</inkml:trace>
  <inkml:trace contextRef="#ctx0" brushRef="#br0" timeOffset="1">209 76 9240,'0'0'40,"0"11"240,-2 15-48,-2 23-224,4 0 0,6-17-8,0 1-6880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498 1 9776,'-66'52'121,"-146"122"690,128-97-768,34-29-65,-11 14-1255,37-36-5023</inkml:trace>
  <inkml:trace contextRef="#ctx0" brushRef="#br0" timeOffset="1">198 94 9328,'24'27'0,"-5"3"0,-4 5 0,-3 13 0,-2 14 0,-7-27-2,0 39 1,-6-58-12,-2-4-207,-1-1 0,0 1 1,-1-1-1,-8 11 0,-11 11-5193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22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9240,'0'0'0,"22"0"0,35-4 0,11 1-8,4 3 8,0 0-376,0-1 376,2-2-6168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22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0 8520,'-11'28'23,"1"1"1,2 0 0,-9 52-1,17-76-29,0 2-997</inkml:trace>
  <inkml:trace contextRef="#ctx0" brushRef="#br0" timeOffset="1">259 44 6008,'15'-11'0,"-6"4"20,-13 18 186,-53 98 400,47-88-432,6-12-287,0-1 0,1 1 0,0-1 0,-3 15 0,0 3-4040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22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0 10584,'18'17'107,"-1"1"-1,0 1 1,-1 0 0,-2 1 0,0 0 0,-1 2-1,14 29 1,-16-23 287,-2 11-126,6 56 0,-17-70 53,0-13-197,-1 5-42,-1 0-1,0-1 1,-1 0-1,-1 0 1,0 0-1,-12 19 1,-107 170 668,112-182-719,7-13 16,0 0 0,-1 0 0,-10 11 0,3-5 47,-32 28 0,44-43-91,1 1 0,-1-1 0,1 0 0,-1 0 0,0 0-1,1 0 1,-1 0 0,0 0 0,0-1 0,0 1 0,0-1 0,0 1 0,1-1 0,-1 0 0,-3 1 0,-2-1 3,3 1-5,1-1 0,-1 0-1,1 1 1,-1-2 0,1 1-1,-1 0 1,-4-2 0,0 0-148,1-1 0,0-1 0,0 1 0,0-1 0,1 0 0,-1-1 0,1 0 0,-11-10 0,14 12-276,-36-32-8303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23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504 1 9688,'0'0'0,"20"23"16,-5-4 8,-5-4-24,-13 9-56,-8 21 56,0 0-6776</inkml:trace>
  <inkml:trace contextRef="#ctx0" brushRef="#br0" timeOffset="1">380 679 10488,'0'0'0,"-7"15"0,-13 30 0,-17 8-40,-23-5 40,-12-3-208,-19 7 208,-2 0-7200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24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474 1 6640,'2'5'97,"9"33"73,-1 1-1,-2 0 1,-1 1 0,0 42-1,11 119 179,-13-152-81,23 239 82,-22-222-201,22 326 68,-23-302-49,3 385 65,-9-379-71,-14 394 66,11-391-86,-23 397 60,20-397-67,-40 392 44,35-394-83,-64 399 50,58-395-10,-87 405 60,84-406-54,-83 379 60,85-389-66,-55 324 54,62-338-74,-32 262 46,39-280-66,-14 200-1407,13-133-5841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25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846 240 1888,'0'0'471,"-2"4"-349,-28 59 200,29-62-197,0 1-53,-3 4-5,3-5-64,0-1 1,0 0 0,0 1-1,0-1 1,0 0 0,0 1-1,0-1 1,0 0 0,0 0 0,0 0-1,0 0 1,0 0 0,0 0-1,0 0 1,0 0 0,0 0-1,0 0 1,0 0 0,0-1 0,0 1-1,0-1 1,0 1 0,-2-1-1,-3-2 26,-7-1-19,-1-1 1,2 0-1,-1-1 0,1-1 1,0 0-1,0-1 1,1 0-1,0-1 0,0 0 1,1 0-1,0-1 0,1-1 1,-9-12-1,8 12-4,-11-18 43,2-1 189,2 0-1,-16-39 1,32 65 50,-1-3 67,1 5 18,1-7 2194,2 10-2538,0-1 0,0 1 0,0 0 0,0 0 0,-1 0 0,1 0 0,0 0 0,0 0 0,-1 1 0,1-1 0,-1 1 0,1-1 1,-1 1-1,1 0 0,1 2 0,15 33 170,0 14-111,-12-25 152,10 151 97,-16-132-89,-1 229 103,1-210-111,6 300 94,-5-280-100,-3 379 90,-2-365-103,-38 420 86,30-408-126,-66 447 91,59-445-25,-89 451 95,84-450-108,-110 458 91,107-458-97,-87 419 88,108-502-222,-3 36 0,9-66-94,-17 216 192,18-25-121,-1-191-71,0 15 53,1-1 0,6 27 1,-7-41-54,35 157 160,11-11-107,-43-138-32,0 0 1,0 0 0,1-1-1,6 11 1,9 13-341,2-2 0,0 0-1,2-1 1,39 36 0,23 13-8334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27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6904,'0'0'705,"4"-3"-326,1 0-212,0 0 0,-1 0 1,1 1-1,1-1 0,-1 1 0,0 0 1,0 1-1,7-2 0,37-9 476,97-10 1197,-131 22-1554,-12 1-229,0 0-1,0 0 1,0 0-1,1-1 1,-1 1 0,0-1-1,0 0 1,0 0-1,6 0 1,-7 0 11,8-1 157,-8-2-273,5-7-608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01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630 21 1352,'0'0'371,"-1"-2"-70,-4-5 80,2 4 183,-3-2 55,5 5-554,0-1-1,0 1 1,0 0 0,0-1-1,0 1 1,0 0 0,0-1-1,0 1 1,0 0 0,0 0-1,0 0 1,0 0 0,-1 0-1,1 0 1,-2 1 0,-2-1 76,-12-1 240,0 0 0,1 1 1,-29 4-1,36-3-249,1 1-1,-1 0 0,0 1 1,1 0-1,0 0 1,0 1-1,-11 7 1,6-4-48,-17 7 325,-36 25 0,47-27-203,-145 97 530,105-66-528,5 4-5,53-46-192,0 0 1,0-1-1,0 1 0,0 0 1,0 0-1,1 0 1,-1 0-1,0 0 1,1 0-1,-1 0 0,0 0 1,1 0-1,0 0 1,-1 0-1,1 0 1,-1 0-1,1 1 0,0-1 1,0 0-1,0 0 1,0 0-1,0 0 0,0 1 1,0-1-1,0 0 1,0 0-1,0 0 1,1 0-1,-1 1 0,0-1 1,1 0-1,-1 0 1,1 0-1,-1 0 1,1 0-1,0 0 0,0 0 1,-1 0-1,1 0 1,0 0-1,0-1 1,0 1-1,0 0 0,2 1 1,2 1 11,1 1 0,-1-1 1,1-1-1,0 1 0,9 2 1,-13-4-29,8 2 34,0-1 0,1 0 1,-1-1-1,0 0 0,1 0 0,-1-1 0,19-2 0,-16 1-9,3 0 14,-1-1 0,1 0 0,0-1 0,-1-1 0,22-9 0,-21 8-16,0 1 16,-1-2 0,0 1 0,0-2 0,0 0 1,-1-1-1,0 0 0,24-20 0,-12 9 4,106-79 247,-76 48-72,49-37 775,-94 83-684,-8 10-162,-3-4-126,-1 0 0,1 0 0,0 0-1,-1 0 1,0 0 0,1 0 0,-1 0 0,0-1-1,0 1 1,-1 2 0,-3 3 2,-18 18 99,-107 92 127,78-66-191,8-3-2,44-47-49,-1-1 0,0 1-1,1 0 1,-1 0 0,1-1 0,-1 1 0,1 0 0,0 0 0,-1-1 0,1 1 0,0 0 0,-1 0 0,1 0 0,0 0 0,0 0 0,0-1 0,0 1 0,0 0 0,0 0 0,0 2 0,0 0 3,4 13 2,8-5-2,7 0-3,-9-9-3,0 0 1,0-1 0,0 0 0,1 0-1,11-2 1,-17 1-1,23-1-7,0-1 0,37-8 0,-9 1-52,113-22-1609,-71 13-6391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28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55 324 5024,'0'0'88,"-1"15"264,-9 53 193,1 36-204,8-82-192,1 0-1,0 1 1,7 34-1,-4-34-83,-1-2 145,2 1 0,7 27-1,-7-35-147,6 17 461,-8-27-418,0 0 0,-1 0 0,0 0 0,0 0 1,0 0-1,0 0 0,-1 1 0,1 5 0,-1-10-87,-1 0 1,1 1-1,0-1 0,0 0 1,0 0-1,0 1 0,0-1 1,0 0-1,0 0 0,0 1 1,0-1-1,0 0 0,0 0 0,1 1 1,-1-1-1,0 0 0,0 0 1,0 1-1,0-1 0,0 0 1,0 0-1,1 0 0,-1 1 1,0-1-1,0 0 0,0 0 1,0 0-1,1 0 0,-1 1 1,0-1-1,0 0 0,0 0 0,1 0 1,-1 0-1,0 0 0,1 0 1,-1 0-4,0-1 1,1 1 0,-1-1 0,0 1-1,1-1 1,-1 0 0,0 1-1,0-1 1,1 1 0,-1-1 0,0 0-1,0 1 1,0-1 0,0 0-1,0 1 1,0-1 0,0 0-1,0 1 1,0-1 0,0 0 0,0 1-1,-1-1 1,1 0 0,-39-214 833,-5-7-468,40 203-367,3 10 1,0-1 0,0 1 0,1-1 1,1-15-1,1-11 26,1 0 0,1 1 1,16-57-1,-13 80-14,4 2-18,0 1 0,0 0 0,25-13 0,-15 13 11,121-27 9,-108 32-1,155 8 13,-152 1-26,161 34 17,-95-21-1432,-60-14-5673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28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9504,'1'1'5,"1"1"0,-1-1 0,0 0 0,1 1 0,-1-1 0,1 0 0,-1 0 1,1 0-1,-1 0 0,1 0 0,0 0 0,0 0 0,-1-1 0,1 1 0,0-1 1,2 1-1,29 4 174,-28-4-124,27 3 184,1-1 1,47-2-1,-53-1-174,108 5 501,-39 0-476,-58-3 70,156 7 45,-69-4-72,-15-1-110,50-8-1404,-74 0-5599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29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67 8696,'-4'0'5,"-8"-2"227,1 1 0,-1 0 1,0 1-1,1 0 1,-1 0-1,0 2 0,1-1 1,-1 2-1,1-1 0,0 2 1,-14 4-1,15-4-197,7-2-15,-1-1-1,1 1 1,0-1-1,0 1 1,0 0 0,0 0-1,-5 5 1,-4 5 9,0 0-1,0 1 1,2 0 0,-1 1-1,-8 17 1,5-2-26,10-7-3,8-3 0,5-2 0,5-4 0,-8-11 1,-1 0-1,1 1 1,0-2 0,0 1 0,-1-1 0,1 0 0,0 0 0,1 0 0,-1-1-1,8-1 1,-2 1 5,0-2 0,0 0 0,18-5 0,-26 5 3,1 0 0,-1 0 0,1-1 0,-1 1-1,0-1 1,0 0 0,0 0 0,0-1 0,0 1 0,-1-1 0,0 0 0,5-6 0,-3 4 6,3-7 85,-5 5-67,0-1 0,0 1 1,0-1-1,-1 0 0,0 0 1,-1 0-1,0 0 0,0 0 1,-1 0-1,-1 0 0,1 0 1,-1 0-1,-1 0 0,-4-16 1,4 21-6,0 0 1,0 0-1,-1 0 1,0 0-1,0 0 1,0 1-1,0-1 1,0 1-1,-1 0 1,-6-5-1,4 4-1,1-1 55,-1 1-40,1-1 0,-1 1 0,0 0-1,0 0 1,0 1 0,-8-4 0,6 3 29,4 4-21,-3 2-1625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29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0 268 8072,'37'2'0,"-17"-3"0,-5 0 0,72-11-10,-78 11 5,3-1 1,-5 1 2,1 1 1,-1-2-1,0 1 1,1-1-1,-1-1 1,0 1 0,-1-1-1,14-7 1,-12 4 11,-1 1 0,0-1 0,0-1 0,-1 1 0,1-1 0,9-15 0,-14 19 9,-1 0-1,0-1 1,0 1-1,-1 0 1,1-1-1,-1 1 1,1 0-1,-1-1 1,0 1-1,0-1 1,0 1-1,-1 0 1,-1-7-1,1 5 15,0-4 101,-1-1 0,0 1 0,0-1 0,-1 1 0,-6-12 0,8 18-83,-1 0 1,0-1-1,0 1 1,0 0 0,0 1-1,0-1 1,-1 0-1,1 1 1,-1-1-1,0 1 1,0 0-1,0 0 1,0 0-1,0 0 1,-5-2-1,5 4 144,-2 1 36,4-1-217,1 0-1,-1 1 1,1-1 0,0 1 0,-1-1 0,1 1-1,0-1 1,-1 0 0,1 1 0,0-1 0,0 1 0,-1 0-1,1-1 1,0 1 0,0-1 0,0 1 0,0-1-1,0 1 1,0-1 0,0 1 0,0-1 0,0 1 0,0 0-1,0-1 1,0 1 0,0-1 0,1 1 0,1 12 24,0-8-11,0 0 1,0 0-1,1 0 1,-1 0-1,1-1 1,0 1-1,1-1 1,-1 0-1,7 6 1,-5-5-7,87 103 302,-83-98-314,-6-8-4,0 1 1,0 1-1,-1-1 1,1 0-1,-1 1 1,0-1-1,2 5 1,0 2 2,1 1-1,-2-1 1,0 1-1,0-1 1,-1 1 0,0 0-1,0 0 1,-2 0-1,0 19 1,-9 13-4,-6-3 1,1-5-3,-11 17-2,17-37 0,4-6 0,4-8 0,-1-1 0,1 1 0,0-1 0,1 0 0,-1 1 0,0-1 0,0 1 0,0-1 0,0 0 0,0 1 0,0-1 0,0 1 0,1-1 0,-1 0 0,0 1 0,0-1 0,0 0 0,1 1 0,-1-1 0,0 0 0,1 1 0,-1-1 0,1 0 0,0 1 0,0 0 0,1 0 0,-1 0 0,1-1 0,-1 1 0,0-1 0,1 1 0,-1-1 0,1 1 0,2-1 0,6 0-46,0 0 1,0-1 0,-1 0-1,1-1 1,14-4 0,-9 3-1059,42-11-5776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30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 3864,'39'-42'48,"-38"40"-7,-1 2-26,0-1-1,0 1 1,0-1 0,0 1-1,1 0 1,-1-1-1,0 1 1,0 0 0,0-1-1,0 1 1,0 0-1,0-1 1,1 1 0,-1 0-1,0 0 1,0-1-1,0 1 1,1 0 0,-1-1-1,0 1 1,0 0-1,1 0 1,-1 0 0,0-1-1,1 1 1,-1 0-1,0 0 1,1 0 0,-1 0-1,0 0 1,1-1-1,-1 1 1,0 0 0,1 0-1,-1 0 1,1 0-1,0 0 18,0 0-1,-1 0 1,1 0-1,0-1 1,0 1-1,0 0 0,-1 0 1,1 1-1,0-1 1,0 0-1,-1 0 1,1 0-1,0 0 0,0 1 1,-1-1-1,1 0 1,0 1-1,0-1 1,-1 0-1,1 1 1,0-1-1,-1 1 0,1 0 1,7 10 121,0 1 1,-2-1-1,1 1 1,-2 0-1,1 1 1,-2 0-1,0 0 1,0 0-1,2 17 0,-4-11 122,-1 1 0,-1-1 0,-5 38-1,2-15 42,1 24 16,-5 97 1171,14-234-2510,-3 19-4986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30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 8968,'0'0'48,"-8"4"0,1 7 72,3 7 8,-2 8-128,9 12 0,8 11 0,0 3-6504</inkml:trace>
  <inkml:trace contextRef="#ctx0" brushRef="#br0" timeOffset="1">539 970 10136,'0'0'40,"7"-8"152,-4-2-48,-10-2-144,-8-3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3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111 195 6904,'0'7'1,"0"-6"4,0-1-1,0 1 1,0-1-1,0 0 1,0 1-1,0-1 1,0 1 0,0-1-1,1 1 1,-1-1-1,0 0 1,0 1-1,0-1 1,1 1-1,-1-1 1,0 0-1,1 1 1,-1-1 0,0 0-1,1 1 1,-1-1-1,0 0 1,1 1-1,-1-1 1,0 0-1,1 0 1,-1 0 0,1 1-1,-1-1 1,1 0-1,-1 0 1,0 0-1,1 0 1,-1 0-1,1 0 1,-1 0-1,2 0 1,22-3 120,-7 0 0,-15 3-117,1 0 22,0 0 1,0 0 0,0 0-1,0-1 1,0 0-1,0 1 1,0-1-1,0 0 1,-1 0 0,1-1-1,0 1 1,-1-1-1,4-1 1,-3-1-2,0 1 1,-1 0 0,0-1-1,1 0 1,-1 1 0,-1-1-1,1 0 1,0 0-1,-1 0 1,0-1 0,0 1-1,0 0 1,-1 0 0,1 0-1,-1-1 1,0 1-1,0 0 1,0-1 0,-1 1-1,0 0 1,1 0 0,-2 0-1,-1-6 1,1 2 9,-1 1-1,0 0 1,0 0 0,-1 0 0,0 0-1,0 1 1,-1-1 0,0 1 0,0 0-1,0 0 1,-7-5 0,11 10-27,0 0 0,0 1 0,-1-1 0,1 0 1,0 1-1,0-1 0,-1 1 0,1-1 0,0 1 0,-1 0 1,1-1-1,0 1 0,-1 0 0,1 0 0,0 0 0,-1 0 1,1 0-1,-1 1 0,1-1 0,-2 1 0,-2-1 19,-2 1-9,5-1-15,0 0 0,0 0 0,0 0 0,0 1-1,0-1 1,-1 1 0,1-1 0,0 1 0,0 0 0,1 0 0,-1 0 0,0 0 0,0 0 0,-2 2 0,-5 3 13,1 1 1,0 0-1,1 0 0,0 0 1,0 1-1,0 0 1,1 0-1,-9 15 1,11-13-18,-1 0 1,1 1 0,1-1 0,0 1 0,-2 13-1,6 7-1,6-3-5,1 0 0,2-1 1,21 45-1,-25-60-3,1-1 0,0 1 1,1-2-1,15 19 0,-14-20 3,-6-5 0,0 0 1,0 0-1,1-1 1,-1 1-1,1-1 1,4 3-1,2 1 1,18 13 1,-21-14 0,-5-4 2,1 0-1,0 0 0,-1 0 0,1-1 0,0 1 0,0-1 0,0 0 1,0 0-1,0 0 0,5 1 0,-3 0-67,1-1 1,-1 0-1,1 0 0,0-1 1,-1 0-1,1 0 0,0 0 1,-1 0-1,1-1 0,-1 0 1,1 0-1,-1-1 0,1 0 1,-1 1-1,8-5 0,9-3-5499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31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27 7896,'1'-2'161,"0"-4"43,0 4 152,4 1 273,-8 0 335,-10-2-304,-18 3-62,29 0-482,2-11-1387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32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464 129 4216,'-1'-4'208,"-1"-4"-198,0 1 204,1 1 0,-1-1 0,-1 1 0,-5-13 0,4 14-111,-1-1 0,0 1 0,0-1 0,0 1 0,0 1-1,-1-1 1,0 1 0,1 0 0,-2 0 0,1 1 0,0 0 0,-1 0 0,0 0 0,1 1 0,-1 0 0,0 0 0,0 1 0,-11-2 0,6 2-32,9 1-41,0-1 1,0 1-1,0 0 0,0 0 1,0 1-1,-1-1 1,1 1-1,0-1 1,0 1-1,0 0 0,-6 2 1,-26 12 242,0 1 0,-48 31 1,67-38-239,11-6-7,0 0 1,0 0 0,0 1 0,1 0-1,-1 0 1,-6 8 0,-38 48 181,48-58-200,0 1-1,0-1 1,0 0-1,0 0 1,1 0-1,-1 1 0,1-1 1,-1 0-1,1 1 1,0-1-1,0 0 1,0 1-1,0-1 0,0 0 1,1 1-1,-1-1 1,1 0-1,-1 0 1,1 1-1,0-1 0,2 4 1,-2-4 1,6 7 56,10 5-31,1 0 1,1-1-1,0-1 1,27 12-1,-35-18-28,-9-5-3,0 0-1,0 0 0,1 0 0,-1 0 0,0 0 0,0 0 0,1-1 0,-1 1 0,0-1 0,1 0 0,-1 1 1,0-1-1,4-1 0,73-6 64,-61 1-7,3-4-16,36-25 1,-54 33-37,0 0 0,0 0 0,-1 0 0,1-1 1,-1 1-1,0-1 0,1 1 0,-1-1 0,0 0 1,-1 0-1,3-3 0,2-6 7,1 2-1,-3 5 12,-1-1 0,0 0 0,0 0 0,3-10 0,6-18 389,11-48 1,-26 93-377,-1 0 0,0 0-1,-7 15 1,-8 17 36,15-31-69,-7 34 14,8-25-20,0 1 1,1-1-1,2 1 1,2 36 0,0-43-5,-1-9-8,0 0 1,1 0 0,-1 0 0,1 0 0,5 9 0,17 43-1370,-15-37-5200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32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0 101 7536,'10'-19'22,"1"0"0,22-27 0,-32 44-14,0 1 0,0 0 0,0-1-1,1 1 1,-1 0 0,0 0-1,1 0 1,-1 0 0,1 0 0,-1 0-1,1 1 1,0-1 0,-1 0-1,1 1 1,-1 0 0,1-1 0,0 1-1,2-1 1,-1 1 16,4 2 204,0 3-175,0-1 1,0 1-1,-1 1 1,0-1-1,0 1 1,0 1-1,-1-1 0,0 1 1,7 12-1,-5-6 4,0 1 0,-1 0-1,-1 0 1,0 0 0,2 16 0,-3-12-5,-1 0 0,-2 0 0,1 0 0,-3 25 0,1-40-73,-2 29 177,0-25-24,0-25-73,2 7-8,1 1-1,0-1 0,0 0 1,1 0-1,0 0 0,1 1 1,6-17-1,-2 13 91,0-1 0,2 1 0,13-19 0,-14 25-27,0 0 0,1 0 0,0 1 1,11-7-1,-19 14-100,0 0 1,0-1-1,0 1 1,0 0-1,0 0 1,0 0-1,0 0 1,0-1-1,0 1 1,0 1-1,1-1 1,-1 0-1,0 0 1,0 0-1,0 1 1,0-1-1,0 0 1,0 1-1,1 0 1,3 1 21,3 0-9,-5-2-15,-1 1-1,0-1 1,1 1-1,-1 0 0,0 0 1,1 0-1,-1 0 1,0 0-1,0 0 0,0 1 1,0-1-1,0 1 1,2 2-1,5 3 29,-1 1 1,-1 0-1,1 0 1,-1 0-1,0 1 1,-1 1-1,0-1 1,9 21-1,-12-21-27,-1-5-7,-1-1 0,0 1 0,-1-1 0,1 1 0,-1-1 0,1 1 0,-1 0 0,-1 5 0,-11 117 56,10-91-60,1 6-1424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03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0 623 7176,'4'4'25,"62"68"207,-64-70-224,0 0 0,0 0 0,0-1 0,0 1 0,0-1 0,0 0 0,0 0 0,0 1 0,1-1 0,-1 0 0,0-1 0,1 1 0,-1 0 0,0-1 0,1 0 0,-1 1 0,3-1 0,-1 0 15,-1-1 0,0 1 0,0-1 0,0 0 0,0 0 0,0 0 0,0 0 0,-1-1 0,1 1 0,0-1 0,0 0 0,-1 0 0,1 0 0,-1 0 0,4-4 0,3-1-2,-5 4 13,-1 0 1,0-1 0,1 1 0,-1-1 0,0 1-1,4-8 1,43-75 260,-42 64-54,23-120 98,-10 35 101,-2 9-155,-9 47 214,4-66 1,-14 112-470,4-11 352,-3 15 239,-1-1-510,0-4-17,0 5 14,-2 1-102,-1 0 0,1 0-1,0 0 1,0 1 0,0-1-1,0 1 1,0-1 0,0 1 0,1 0-1,-4 1 1,-23 25 10,22-22-14,-22 25 3,8-3-5,-3 16 0,1 0-4,-19 52 1,14-19-15,-23 112 0,49-183 15,0 0 0,0 1 0,0-1 0,1 1 1,0-1-1,0 1 0,0-1 0,1 1 0,-1-1 0,3 9 0,-2-13 3,-1 0-1,0 1 0,1-1-1,-1 1 1,0-1 0,1 0 0,0 1 0,-1-1-1,1 0 1,0 0 0,0 1 0,-1-1-1,1 0 1,0 0 0,0 0 0,1 0 0,-1 0-1,0 0 1,0 0 0,0 0 0,0-1 0,1 1-1,-1 0 1,0-1 0,1 1 0,1 0 0,3-1-1,-1 1 0,1-1 0,-1 0 0,1 0 0,9-2 0,-8 1 0,1 1-3,41-9 2,-29 4 10,1-1 1,-1-1 0,29-13-1,-45 18 7,0 0 0,0 1 1,0 0-1,0-1 0,0 1 0,8 0 0,-7 0 21,0 0 0,1 0 1,-1 0-1,0-1 0,0 0 0,8-4 1,-9 5 28,4-1 0,-2 0-30,1 1 0,0 0 0,0 0 0,0 1 0,1-1 0,-1 2 0,0-1 0,11 3 0,-18-3-32,1 0 0,0 0-1,0 1 1,0-1-1,0 0 1,0 0 0,0 0-1,0 0 1,-1 0 0,1 0-1,0 0 1,0 0 0,0 0-1,0 0 1,1-1-1,28-5 99,-3 2-23,24-2 188,-43 5-221,1-1 1,0 0-1,-1 0 0,1 0 0,9-5 1,-12 4-31,0 0 0,-1-1 0,1 1 0,-1-1 0,0-1 0,0 1 0,0-1 0,-1 1 0,1-1 0,-1-1 0,0 1 0,-1 0 1,1-1-1,-1 0 0,0 0 0,-1 0 0,4-10 0,-5 10 35,0 0 0,0 0 0,0-1 0,-1 1 0,0 0 0,0-7 0,0 7-27,0-70 714,0 74-554,-1 1-167,1-1 1,0 1 0,-1-1 0,1 1 0,-1 0 0,1-1 0,-1 1 0,0 0 0,0-1 0,0 1-1,1 0 1,-3-2 0,-4-1-16,7 4-1,0 0 1,-1 0-1,1 0 0,-1 0 1,1 0-1,0 0 0,-1 0 1,1 0-1,-1 0 0,1 0 0,0 1 1,-1-1-1,1 0 0,0 0 1,-1 0-1,1 0 0,-1 0 0,1 1 1,0-1-1,-1 0 0,1 0 1,0 1-1,0-1 0,-1 0 0,1 1 1,0-1-1,0 0 0,-1 1 1,1-1-1,0 0 0,0 1 1,0-1-1,0 0 0,-1 1 0,1-1 1,0 1-1,-7 19-35,6-17 29,-15 43-16,-15 48-79,28-83 88,0-1-1,1 1 1,0 0 0,1 0-1,0 20 1,2-25-1,0-1-1,1 0 0,-1 1 1,1-1-1,0 0 0,0 0 1,1 0-1,-1 0 1,1-1-1,0 1 0,1-1 1,-1 0-1,8 8 0,-4-6-3,1 1 0,-1-2 0,1 1 0,0-1 0,0 0 0,10 4 0,-13-7 8,-1-1 0,0 1-1,1-1 1,-1 0-1,1 0 1,-1-1 0,1 1-1,-1-1 1,9 0 0,-3 0-25,119-10-136,-117 9 173,-1-1-16,1-1-1,-1 0 1,1 0 0,-1-1-1,0 0 1,-1-1-1,1 0 1,-1-1 0,0 0-1,15-13 1,-21 16 12,-1 0 1,0-1 0,0 1-1,0-1 1,0 0-1,0 0 1,-1 0 0,0 0-1,0 0 1,0 0-1,2-7 1,-2 5 0,-1 3 2,1-1-1,-1 0 0,1 0 0,-1 0 1,-1 0-1,1 0 0,0 0 1,-1-7-1,1-4 1,-1-44 0,0 52 0,-1-18 0,-6-39 0,5 56 5,1 0 0,-2 0 0,1-1 0,-1 1 0,-1 1-1,1-1 1,-1 0 0,-1 1 0,-5-9 0,3 10 22,1-1 1,-1 1-1,0 0 1,0 0-1,-1 1 0,-14-8 1,-60-15 407,81 27-415,-1 1 0,1 0-20,1 0 0,0 0 0,0 0 0,-1 0 0,1 0 0,0 0 0,-1 0 1,1 0-1,0 0 0,0 0 0,-1 0 0,1 0 0,0 0 0,0 0 0,-1 0 0,1 0 1,0 1-1,0-1 0,0 0 0,-1 0 0,1 0 0,0 0 0,0 0 0,0 1 1,-1-1-1,1 0 0,0 0 0,0 0 0,0 1 0,0-1 0,-1 0 0,1 0 1,0 1-1,0-1 0,0 0 0,0 0 0,0 1 0,0-1 0,0 0 0,0 0 1,0 1-1,0-1-1,0 1 0,0-1 1,0 1-1,1-1 0,-1 0 1,0 1-1,0-1 1,1 0-1,-1 1 0,0-1 1,0 0-1,1 1 0,-1-1 1,0 0-1,1 1 1,-1-1-1,1 0 0,-1 0 1,0 0-1,1 1 0,-1-1 1,1 0-1,-1 0 1,1 0-1,75 10-1796,-24-4-7143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32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 7624,'0'0'-6,"1"-1"1,-1 1 0,1 0-1,0 0 1,-1 0 0,1 0-1,-1 0 1,1 0 0,0 0-1,-1 0 1,1 0 0,0 0-1,-1 0 1,1 0 0,-1 0-1,1 1 1,0-1-1,-1 0 1,1 0 0,-1 1-1,1-1 1,-1 0 0,1 1-1,-1-1 1,1 0 0,-1 1-1,1-1 1,-1 1 0,1 0-1,11 19-238,-7-11 202,0 0 42,0 0 0,0 0 0,1 0 0,12 14 0,-10-15 3,-6-6 12,0 0 0,0 0 0,0 0 0,1 0 0,-1 0 0,1 0 0,-1-1 0,1 1 1,-1-1-1,1 0 0,0 0 0,0 0 0,0 0 0,-1 0 0,1 0 0,0-1 0,0 0 0,0 1 0,0-1 0,0 0 0,0 0 1,0-1-1,0 1 0,0-1 0,0 1 0,0-1 0,0 0 0,4-2 0,2 0 5,-7 3-5,1-1 0,-1 0 0,1 0-1,-1 0 1,0 0 0,1-1 0,-1 1-1,0 0 1,0-1 0,3-2 0,3-3 49,0 0 0,0-1 0,0 0 0,-1-1 0,0 0 0,-1 0 0,8-13 0,-5 0 191,8-32 0,-16 52 169,-2 5-198,-1 10-132,0-1 0,-6 21 0,3-14 40,-27 97 90,22-77-50,-8 78 0,15-88-140,-7 61 239,9-60-232,-5 78 127,-1 25-1342,3-65-5372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34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5656,'19'-4'55,"-16"2"-30,1 1 0,-1 1 0,1-1 1,0 0-1,-1 1 0,1 0 0,-1 0 1,1 0-1,0 0 0,-1 0 0,1 1 0,-1 0 1,1 0-1,4 1 0,15 7 43,-1 0 0,0 1 0,-1 1 0,35 25 0,-48-25-1,-3 1-51,0 1 0,-1 0 0,-1 0 0,0 0 1,-1 1-1,-1-1 0,0 1 0,-1 23 0,-1-20-11,1-9-2,-1 0 1,0 1 0,-1-1-1,-3 12 1,-8 18 11,-23 51 0,22-70-12,13-18-2,1-1-1,-1 1 0,1-1 1,-1 1-1,1-1 0,-1 1 1,1-1-1,-1 0 1,0 1-1,1-1 0,-1 0 1,0 1-1,1-1 0,-1 0 1,0 0-1,1 0 1,-1 0-1,0 1 0,1-1 1,-1 0-1,0 0 0,0-1 1,1 1-1,-1 0 1,0 0-1,1 0 0,-1 0 1,0 0-1,1-1 0,-1 1 1,-1-1-1,1 0 2,0-1-1,-1 1 1,1-1 0,0 1-1,0-1 1,0 0 0,0 1-1,0-1 1,1 0 0,-1 1-1,0-4 1,-7-38 33,8 27 38,0 1 0,4-30 0,-2 27-35,-2 13 1,1-1 0,0 0-1,0 1 1,1-1 0,0 0-1,0 1 1,0 0 0,0-1 0,1 1-1,3-5 1,-2 4 2,3-4 82,1 0 0,0 1 0,0 0 0,1 0 0,0 1 0,0 0-1,1 0 1,14-8 0,-20 14-82,1-1 1,-1 1-1,1 0 0,0 0 0,-1 1 0,1-1 0,0 1 0,0 0 0,0 0 0,0 1 0,0-1 0,0 1 0,0 0 0,0 1 1,0-1-1,0 1 0,0 0 0,0 0 0,-1 0 0,1 1 0,0 0 0,0 0 0,-1 0 0,0 0 0,7 5 0,-4 0 114,-2 6-124,0 0 0,-1 0 0,0 1 0,-1-1 0,-1 1-1,0-1 1,0 1 0,-2 0 0,1 0 0,-4 20 0,2-24-22,-1 1 1,0 0-1,-1 0 1,0-1-1,-6 14 0,3-9-5,-13 27 21,18-40-10,1-3-11,-1 0 0,1 0 1,-1-1-1,1 1 0,0 0 0,-1 0 0,1 0 1,0 0-1,0-1 0,0 1 0,0 0 0,0-2 1,4-19 19,1 1 1,1 1-1,0-1 0,2 1 1,13-26-1,-12 32 25,0 1 0,0 0-1,2 1 1,-1 0-1,1 0 1,1 1-1,0 1 1,24-16 0,-32 23-24,-1 1 1,1-1-1,1 1 1,-1 0-1,0 0 1,0 0-1,1 1 1,-1-1 0,1 1-1,0 0 1,-1 1-1,9-1 1,-9 1-16,0 0 1,0 0 0,0 1-1,0 0 1,0 0 0,0 0-1,0 0 1,0 1 0,0-1-1,0 1 1,-1 0 0,1 0-1,-1 1 1,1-1 0,-1 1-1,0-1 1,0 1 0,0 0-1,0 0 1,-1 1 0,1-1-1,-1 0 1,0 1 0,0-1-1,3 8 1,0 4-2,-1 1 1,4 27-1,-1-2-6,-5-33-230,0 0-1,0 0 1,1 0 0,0-1 0,7 13 0,2 1-6586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34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361 419 8520,'-6'-2'15,"1"0"0,0 1 0,-1-1 1,0 1-1,1 1 0,-1-1 0,1 1 1,-1 0-1,0 0 0,0 1 0,1-1 1,-1 1-1,-5 2 0,-5 2 87,-1 1-1,-23 11 0,23-9-66,-4 2-6,1 0 0,-37 25 0,45-27-22,5-3 1,1-1-1,0 1 1,0 1-1,0-1 0,0 1 1,1 0-1,0 1 1,0-1-1,-7 15 1,7-14-3,0 8 29,3 5-18,1 0 0,2 24 0,3-27 25,-2-9-21,-1-2-13,1 0 0,0-1 0,0 1 0,0-1 0,1 0 0,0 0 0,0 0 0,0 0 0,1 0 0,-1 0 0,1-1 0,6 5 0,-6-5 4,1-1-1,-1 0 1,1 0 0,0-1 0,0 0 0,1 1 0,-1-2-1,0 1 1,1 0 0,-1-1 0,1 0 0,-1-1 0,1 1-1,0-1 1,10-1 0,-5 0 2,-9 1-3,1 0-1,0-1 1,0 1 0,0-1 0,0 0 0,0 0-1,-1 0 1,1 0 0,0 0 0,-1 0-1,1-1 1,3-3 0,-3 4 11,3-3 3,0 0 1,0 0-1,0-1 0,0 0 0,-1 0 0,0 0 0,0-1 0,0 1 0,-1-1 0,0 0 1,5-9-1,7-18 392,-1-1 0,12-39 0,-27 73-406,0 0 1,0 0 0,0 0-1,0 0 1,0 0-1,0 0 1,0 0 0,0-1-1,0 1 1,0 0 0,0 0-1,0 0 1,0 0 0,0 0-1,0 0 1,0 0-1,0-1 1,0 1 0,0 0-1,1 0 1,-1 0 0,0 0-1,0 0 1,0 0 0,0 0-1,0 0 1,0 0-1,0 0 1,0 0 0,0 0-1,1 0 1,-1-1 0,0 1-1,0 0 1,0 0-1,0 0 1,0 0 0,0 0-1,0 0 1,1 0 0,-1 0-1,0 0 1,0 0 0,0 0-1,0 0 1,0 0-1,0 0 1,0 1 0,1-1-1,-1 0 1,0 0 0,0 0-1,0 0 1,0 0 0,0 0-1,0 0 1,0 0-1,0 0 1,0 0 0,1 1-1,5 9 176,5 16-248,-10-24 110,64 139 158,-64-140-205,-1 0 0,0-1 0,1 1 0,-1-1 0,1 1 1,-1 0-1,1-1 0,-1 1 0,1-1 0,-1 1 0,1-1 0,-1 0 0,1 1 0,0-1 0,-1 0 0,1 1 0,0-1 0,-1 0 0,1 0 0,0 1 0,-1-1 0,2 0 0,1 0 2,-1 1-3,-1-1 0,1 0 1,-1 0-1,1 0 0,0 0 0,-1 0 1,1 0-1,0 0 0,-1-1 0,3 0 1,0 0-1,-1-1 0,1 1 0,-1-1 0,0 0 0,0 0 0,5-4 0,28-30 0,-1-8 0,-8-1 0,-10 13 1,46-79-12,-62 108 9,1 0 1,0 0-1,0 0 0,1 1 0,-1-1 0,0 1 1,1-1-1,0 1 0,-1 0 0,1 0 0,0 0 0,0 0 1,0 0-1,0 1 0,1-1 0,-1 1 0,0 0 0,6-1 1,-6 2-3,0 1 1,1 0-1,-1 0 0,0 0 1,0 1-1,1-1 1,-1 1-1,0-1 1,-1 1-1,5 3 1,-3-2-8,1 0-2,0 1 0,0-1 0,-1 1 0,1 0 0,-1 0 0,0 1 1,0-1-1,-1 1 0,1 0 0,-1 0 0,4 8 0,-4-7-8,2 2-19,-1 1 0,0 1-1,-1-1 1,0 0-1,0 1 1,-1-1 0,2 17-1,-3-14 7,6 44-293,-6-41 247,1-2 1,7 27 0,-7-29-8,0-3 34,0-1 0,0 1-1,1 0 1,0-1 0,0 1 0,7 8 0,-10-16 51,0 0 0,0 0 0,0 0 0,0 1 1,0-1-1,0 0 0,0 0 0,0 0 0,0 0 0,0 0 0,0 0 0,0 0 0,0 0 0,0 0 1,0 0-1,0 1 0,0-1 0,0 0 0,1 0 0,-1 0 0,0 0 0,0 0 0,0 0 1,0 0-1,0 0 0,0 0 0,0 0 0,0 0 0,0 0 0,1 0 0,-1 0 0,0 0 0,0 0 1,0 0-1,0 0 0,0 0 0,0 0 0,0 0 0,0 0 0,1 0 0,-1 0 0,0 0 1,0 0-1,0 0 0,0 0 0,0 0 0,0 0 0,0 0 0,0 0 0,0 0 0,0-1 0,1 1 1,-1 0-1,0 0 0,0 0 0,0 0 0,6-4-14,0 0 0,-1 0-1,1 0 1,-1-1 0,6-7 0,-6 7 8,2-2-2,0-2 0,-1 1 1,0-1-1,0 0 0,-1 0 0,0 0 1,-1-1-1,7-19 0,-7 18 4,1-5-4,0-1 0,0 1-1,-2-1 1,3-29 0,-5 34 4,2-12-15,-1 0-1,-3-42 1,-2 8-20,1-100-3,1 55 10,-1 26 25,1 45 8,1 31 1,0 0 0,0-1 0,0 1 0,0-1 0,-1 1 0,1 0 0,0 0 0,0-1 0,-1 1 0,1 0 0,-1-1 0,1 1 0,-2-2 0,2 3 0,-1 0 0,0 0 0,1 0 0,-1 1 0,1-1 0,-1 0 0,1 0 0,-1 0 0,1 0 0,-1 1 0,1-1 0,-1 0 0,1 0 0,0 1 0,-1-1 0,1 0 0,-1 1 0,1-1 1,0 0-1,-1 1 0,1-1 0,0 1 0,-1-1 0,1 1 0,0-1 0,0 0 0,-1 1 0,1-1 0,0 2 0,-4 6 1,0 1 0,1 0 1,1 1-1,-1-1 0,0 14 0,1-14 0,-2 17 5,1 1 0,1 0-1,2 34 1,1-39-4,6 134 36,-5-127-33,2 6 17,0-1 0,11 39 0,-8-46-13,0 6 23,2 0 0,14 34 0,-16-50-23,-4-7-104,1 0 0,0 0 0,0-1-1,1 1 1,0-1 0,1-1 0,0 1 0,8 9 0,-10-14-186,20 26-5919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35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577 1 7448,'-94'65'473,"-23"3"-221,-68 37 111,167-95-350,-14 7 4,-35 25 1,58-36-10,-1 1 3,0 1 0,1-1 0,-14 16 0,20-21 130,110 4 230,-99-5-335,15 1 27,0 2 1,0 1-1,-1 0 1,40 16-1,5 16 44,-30-15 10,59 24 0,-41-30-102,-26-12-397,0 0 0,53-2-1,-7-2-5383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35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475 199 5656,'0'-9'3,"1"2"15,-1-1-1,0 0 1,-1 1-1,1-1 1,-1 0-1,-1 1 0,0-1 1,0 1-1,0 0 1,-1-1-1,0 1 1,0 0-1,-5-7 1,3 8-6,-1-1 0,0 1 0,0 0 1,0 0-1,-1 1 0,0 0 0,0 0 0,0 0 0,-1 1 1,0 0-1,1 1 0,-1 0 0,-1 0 0,-9-2 0,-30 0 4,44 5-10,0-1 0,1 1 0,-1 0 0,0 0-1,0 1 1,0-1 0,0 1 0,0 0 0,0 0-1,-5 2 1,-3 1 4,-24 9 4,35-13-10,-1 1-1,0 0 1,0 0-1,1 0 1,-1-1-1,0 1 1,1 1-1,-1-1 1,1 0-1,-1 0 0,1 1 1,0-1-1,-1 0 1,1 1-1,0 0 1,-1 1-1,-2 4 5,1-4-2,1 0 0,0 1 0,0-1 0,0 1-1,0-1 1,1 1 0,-1 0 0,0 4 0,1-6-2,1 0 0,0 0 0,0 0 0,0 0 0,0 0 0,0 0 1,0 0-1,0 0 0,0 0 0,1 0 0,-1 0 0,1 0 0,0 0 0,-1 0 0,1 0 0,0 0 0,0-1 0,0 1 1,1 0-1,-1-1 0,3 4 0,11 9 20,1 1 0,0-2 0,21 14 0,0-2 3,90 65 88,-89-53-95,-27-21 35,-2 2-27,-2 1 0,9 34 0,-15-34 39,-4 1-36,0-1 0,-12 35 0,6-37 36,-2-5-44,-1 0 0,0-1 1,-17 13-1,13-17 44,-11-3-18,-38 2 0,46-9 46,-75-38 46,77 28-26,16 12-113,-8-8 19,0-1 0,0 0 1,1 0-1,1-1 0,-1 0 1,2 0-1,0-1 0,0 1 0,-5-17 1,-37-101-861,23 60-3714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36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6008,'11'-1'59,"1"1"0,0 0 0,0 1 0,-1 1 0,22 5 0,-31-6-33,-1-1-1,1 1 0,-1 0 0,1 0 0,-1 0 1,1 0-1,-1 0 0,0 0 0,0 0 0,1 0 1,-1 1-1,0-1 0,0 0 0,1 3 0,4 4 31,19 22 26,-15-12 113,4 22-58,11 53 1,-3 39 222,-6-24-91,42 164 498,-50-241-730,14 46 262,-8-38 39,31 63 0,-45-100-324,1-1 1,0 0-1,0 0 1,0 0-1,0 1 1,0-1-1,0 0 1,0 0-1,0 0 1,0 0-1,1-1 0,-1 1 1,0 0-1,0 0 1,1-1-1,-1 1 1,1-1-1,-1 1 1,0-1-1,1 0 1,-1 0-1,1 1 1,-1-1-1,1 0 1,-1 0-1,1 0 1,-1 0-1,1-1 1,-1 1-1,1 0 1,-1-1-1,0 1 1,1-1-1,-1 1 1,0-1-1,1 0 0,1-1 1,3 0-4,7-4 176,-1-4-116,-1 0 1,0 0 0,0-1-1,-1-1 1,13-18 0,-4 2 33,16-33 0,-16 23 144,-16 30-146,0-1 0,1 2 0,1-1 0,-1 0 0,1 1 0,1 0-1,-1 0 1,1 0 0,13-11 0,-19 18-90,1 0-1,-1 0 1,1 0 0,-1-1-1,1 1 1,-1 0-1,1 0 1,-1 0-1,1 0 1,-1 0-1,1 0 1,0 0 0,-1 0-1,1 0 1,-1 0-1,1 0 1,-1 1-1,1-1 1,-1 0-1,1 0 1,-1 0 0,1 1-1,-1-1 1,1 0-1,-1 0 1,0 1-1,1-1 1,0 1 0,14 14 153,8 17-11,28 35 190,-46-68-285,15-13-14,0-2 1,-1 0-1,22-24 0,31-30 157,-50 50-158,-18 16 10,2-2 9,-6 6-62,0-1-1,0 1 1,1 0 0,-1 0-1,0 0 1,1 0 0,-1 0 0,0 0-1,1 0 1,-1-1 0,0 1-1,1 0 1,-1 0 0,0 0-1,0 0 1,1 0 0,-1 0 0,0 0-1,1 1 1,-1-1 0,0 0-1,1 0 1,-1 0 0,0 0 0,1 0-1,-1 0 1,0 1 0,0-1-1,1 0 1,-1 0 0,0 0-1,0 1 1,1-1 0,-1 0 0,0 0-1,0 1 1,0-1 0,1 0-1,-1 0 1,0 1 0,0-1 0,0 0-1,0 1 1,10 16 2,-9-14 2,3 5-6,1 1 1,0-1-1,0 0 0,0 0 0,9 9 0,-6-9-1,-4-2-6,1-1 0,-1 0 1,1-1-1,1 1 0,-1-1 0,1 0 0,-1 0 0,1-1 0,0 0 1,1 0-1,-1 0 0,9 2 0,-12-5-1,0 0 0,1 0 0,-1 0-1,0-1 1,0 1 0,1-1 0,-1 0 0,0 0 0,0 0 0,0 0 0,0-1 0,4-2-1,-3 2 3,0 1 4,0-1 0,-1 0 0,1 0-1,-1-1 1,1 1 0,-1-1 0,0 1 0,1-1 0,-2 0 0,1 0-1,0-1 1,0 1 0,2-6 0,-2 5 0,-1 0 0,0 1 0,0-1 0,-1 0 0,1 0 0,-1 0 0,0 0 0,0 0 0,0 0 0,-1 0 0,1 0 0,-1 0 0,0-1 0,0 1 0,-2-6 0,2 6 0,-1 0 0,0 0 1,1 0-1,-2 0 0,1 0 1,-1 0-1,1 0 0,-1 1 1,0-1-1,0 1 1,0-1-1,-1 1 0,1 0 1,-7-6-1,6 5-2,-8-2-21,0 2 5,0 2-1,0 0 1,0 0-1,-1 1 1,1 0 0,0 1-1,-1 0 1,1 1 0,-1 0-1,-19 5 1,15-2 1,9-3-11,0 1 0,0 0-1,1 1 1,-1-1 0,-12 8 0,-7 5-78,-29 22 0,44-24-84,2 4 102,1 2-1,-8 25 1,14-25-136,7 82-88,0-83 108,5 3 62,22 36 1,-19-45-49,-9-10 155,5 4 4,0 0 0,0-1 0,1 0 0,0-1-1,0 0 1,0 0 0,0-1 0,1-1 0,12 3 0,84 5-122,-103-10 142,0 0 0,-1 1-1,1-2 1,0 1 0,0 0 0,0-1-1,0 0 1,-1 0 0,1 0-1,5-2 1,5-3-7,28-9-8,-26 6-32,0-4 42,-1 0 0,-1-1 1,0-1-1,-1 0 0,-1-1 0,12-18 1,-17 21 14,-2 6 1,-2-1 1,1 1-1,-1-1 1,3-8-1,8-23 1,-1-1 1,-8 25 4,-4 11-1,0 0 0,0 0 0,0 0 0,1 0 0,0 0 0,0 1 0,0-1-1,5-6 1,-6 8 7,-2 5-4,1-3-6,-1 1 0,0 0 1,0 0-1,1 0 0,-1 0 0,1 0 0,-1 0 0,1 0 0,0 0 0,-1 0 0,1 0 0,0 0 0,0 1 0,-1-1 0,1 0 0,0 0 0,0 0 1,0 0-1,0 0 0,1 0 0,-1 3 0,2 0 0,5 20 0,3-3-4,0 0 0,2-1 1,21 28-1,-28-41-1,1-1 0,0 0 0,0-1 0,0 1 1,1-1-1,0-1 0,0 1 0,10 4 0,-14-8 3,1 0 0,0-1-1,-1 1 1,1 0 0,0-1 0,-1 0 0,1 0-1,0 0 1,0 0 0,-1-1 0,1 0-1,3 0 1,-1-1 0,-2 1 1,1 0 0,-1-1 1,0 1-1,-1-1 0,1 0 0,0-1 0,0 1 0,-1-1 0,0 1 0,1-1 0,-1 0 0,0 0 0,0-1 0,-1 1 1,5-7-1,-3 5-1,-2 3 2,0-1-1,0 1 1,0-1-1,0 1 1,0-1 0,0 0-1,-1 0 1,1 0-1,-1 0 1,0 0-1,0 0 1,1-4-1,0-4 1,0 6 0,-1-1 0,0 1 0,-1-1 0,1 1 0,-1-11 0,0 10 0,-1 1 1,0-1 0,0 0 0,0 1-1,-1-1 1,0 1 0,0-1 0,0 1-1,-1 0 1,0 0 0,0 0-1,0 0 1,0 1 0,-1-1 0,0 1-1,0 0 1,0 0 0,0 0 0,-8-4-1,-22-9 4,19 13 10,-5 3-7,1 0 1,0 1-1,-1 1 1,1 0-1,-36 9 1,15 6-4,26-6 3,-16 20-1,26-24-5,0 0-1,0 1 0,1-1 0,0 1 0,-3 7 1,1 5-4,1-1 0,1 1 0,0 0 0,1 0 1,1 0-1,1 0 0,5 36 0,-4-37 1,0-12-3,0 0 1,0 0-1,0 0 1,1 0 0,-1 0-1,6 9 1,20 44-35,-27-58 38,0-1-1,0 0 1,0 1 0,1-1 0,-1 0-1,0 1 1,0-1 0,1 0-1,-1 1 1,0-1 0,0 0 0,1 0-1,-1 1 1,0-1 0,1 0 0,-1 0-1,0 0 1,1 1 0,-1-1-1,1 0 1,-1 0 0,0 0 0,1 0-1,0 0 1,23 6-17,30 2 0,-47-7 15,1 0-1,-1 0 1,1-1 0,-1 0-1,1 0 1,9-3 0,1 1-1,-7 0 4,0 0-1,0 0 0,19-7 1,-20 4 0,0 0 0,0-1 1,0-1-1,0 1 1,-1-2-1,0 1 0,-1-1 1,0 0-1,8-10 1,-14 15 1,-1 1 1,1 0-1,0-1 1,-1 1-1,1-1 1,-1 1-1,2-4 1,47-132 33,-43 108 25,23-248 194,-23 148-174,5-65 46,-12 120-68,0 64-48,-1 0-1,0 0 1,-1 1-1,0-1 1,-6-17-1,7 25 4,-2 4-1,-11 6-9,12-4-4,0 0 0,-1 0 0,1 0 0,1 0 0,-1 0 0,0 0 0,1 0 0,0 1 0,0-1 0,0 1 0,0-1 0,0 1 0,1-1 0,-1 1 0,1 5 0,-6 97-8,12 68-61,-5-153 58,3 14-62,44 234-229,-20-161 165,-23-82 88,4 13-3,17 47 1,4-9 3,-23-65 40,-1-11 6,0-10 3,-6 9-1,10-32-1216,-1-3-4864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37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49 9056,'3'-3'15,"1"-1"-1,-1 1 1,0 0 0,1 0 0,0 0-1,0 0 1,0 1 0,0-1 0,0 1 0,0 0-1,1 0 1,-1 1 0,0-1 0,1 1-1,0 0 1,7-1 0,7 0 113,0 1 0,28 1-1,-31 1-69,70-1 388,-27-1-184,45-3-1301,-36 2-5234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37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419 362 7536,'-4'-4'313,"2"1"-246,0 0-1,0 0 1,-1 1-1,1-1 1,-1 0 0,0 1-1,0 0 1,0 0-1,0 0 1,0 0 0,0 0-1,-1 0 1,1 1-1,-1 0 1,1-1 0,-1 1-1,-6-1 1,2 2-2,4 0-23,0 0 1,1 0 0,-1 0-1,0 1 1,1 0-1,-1-1 1,1 1-1,-6 2 1,-90 33 359,84-30-347,1 2 0,-1-1 1,2 2-1,-1 0 0,1 1 0,-12 11 0,13-11-30,4-3 2,0 0 0,1 0 0,0 1 0,0-1 0,1 2 0,0-1 0,0 1 0,-6 15 0,7-16-13,2-2 1,1 0 0,-1 0-1,1 0 1,1 0 0,-1 0 0,1 0-1,0 0 1,0 1 0,1-1-1,0 12 1,0-10-2,0-4-3,0-1 1,0 0-1,0 0 1,0 1-1,1-1 0,0 0 1,0 0-1,0 0 1,0 1-1,0-1 0,0 0 1,1-1-1,-1 1 0,4 4 1,-4-6-8,5 2 57,9-3-33,0-1 1,22-5-1,-19 0 28,7-8-13,36-26 0,-57 37-30,0 0-1,0 0 1,0-1 0,-1 1-1,1-1 1,-1 0 0,0 0-1,0 0 1,2-4 0,3-6 4,16-26 15,-22 36-18,0 1-1,0 0 1,0-1 0,-1 1-1,0-1 1,0 0 0,0 1-1,0-1 1,0 0 0,-1 1-1,1-5 1,0-6 8,1 2-6,-1 5 2,-1 1 0,1 0-1,-1-1 1,-1 1-1,-1-12 1,2 11-9,-12-71 133,11 71-124,-1 0-1,0-1 1,0 1-1,-1 0 1,0 0 0,-1 1-1,1-1 1,-9-11 0,11 17-13,0 0 1,1 1 0,-1-1-1,0 1 1,0-1 0,1 1 0,-1-1-1,0 1 1,0-1 0,0 1-1,0 0 1,0-1 0,1 1 0,-1 0-1,0 0 1,0 0 0,0 0-1,0-1 1,0 1 0,0 1 0,0-1-1,0 0 1,0 0 0,0 0-1,0 0 1,1 1 0,-3 0-1,-14 9 7,16-9-5,0 0-2,-1 0 0,1 0 1,-1 0-1,1 1 1,0-1-1,0 1 0,0-1 1,0 1-1,0-1 1,0 1-1,0 0 0,0-1 1,0 1-1,1 0 1,-1 2-1,-2 4 6,-1 1-5,2-6-3,1 0 0,0-1 0,0 1-1,0 0 1,0 0 0,1 0 0,-1 0 0,1 0-1,0 0 1,0 5 0,0 5 4,1 0 0,1 0 0,3 13 0,1-13 1,22 20-1,19 14-4,-28-31-5,0-1 1,1-1-1,1-1 1,0-1-1,1 0 1,0-2-1,26 9 1,-44-18-1,1 0 0,0 0 0,0 0 0,0-1 1,0 0-1,0 0 0,0 0 0,0 0 1,0-1-1,0 0 0,0 0 0,5-2 0,-3 2 0,-1-1-1,1-1 0,-1 1 1,0-1-1,0 0 0,0 0 0,0-1 1,0 0-1,-1 0 0,0 0 1,1 0-1,4-7 0,-4 5 1,-1 1-1,0 0 1,0-1 0,-1 1 0,0-1 0,0 0-1,-1 0 1,1 0 0,-1 0 0,-1 0 0,4-12 0,-3 10 0,-2 5 3,1 0-1,-1-1 1,0 1-1,-1-1 1,1 1-1,0-1 1,-1 0-1,0 1 1,0-1-1,0-4 1,-1-8-1,1-44 1,-2-10 0,-4-5 0,0 6 0,3 19 0,6-18 5,6 88-17,6 26-21,18 110-169,-21-94 20,-6-38 16,-1 1 0,-2 0 1,1 36-1,-5-54 141,1 0-1,0 0 1,1 0-1,0 0 1,0 0 0,0 0-1,1 0 1,0 0-1,0 0 1,1-1 0,0 1-1,0-1 1,1 0-1,-1 0 1,1 0 0,1 0-1,-1-1 1,1 1-1,6 5 1,-3-3 15,22 14-41,-12-10-63,15 10-511,64 31 1,-57-35-5389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40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1 519 6456,'0'0'1258,"3"1"-923,1 0-291,0 0 1,0 0-1,-1 0 0,1 0 0,0-1 1,8 1-1,38-11 85,134-45 268,-164 48-374,-11 5 26,-1-2 0,0 1-1,0-1 1,9-5 0,65-43 237,-79 50-248,0 0-1,0 0 0,0 0 0,0-1 1,0 1-1,0-1 0,-1 0 0,1 0 0,-1 0 1,3-6-1,2-1 20,18-36 295,-23 41-302,22-34 294,-22 35-280,1 0 1,-1 0-1,1 1 1,0-1-1,1 1 1,-1 0 0,1 0-1,5-4 1,-7 7-46,-1 1 1,1-1-1,-1 0 1,1 1 0,0-1-1,-1 1 1,1 0 0,-1-1-1,1 1 1,-1 0-1,0 0 1,1 0 0,-1 0-1,0 0 1,1 1-1,-1-1 1,1 2 0,0-2-15,17 18 31,-1 1-1,-1 0 0,-1 1 1,0 1-1,22 44 0,-35-62-31,-1 0 0,0 1 1,-1-1-1,1 1 0,-1 0 0,2 7 0,-1 2 1,5 37 0,-2 2 0,-1-1-3,3-10-2,0-14 0,-1-11 0,4-4 0,18-7 0,21-3 0,-37-3 0,-1-2 0,1 1 0,13-5 0,-12 2 0,0-1 0,19-9 0,-21 9 0,0-2 0,19-14 0,15-23 0,-6-4 0,-6-3 1,-4 0 4,-2 3-2,17-30 20,-43 76-20,-4 6 0,-28 36 4,27-31-6,-7 17 1,6-3-2,5-1 0,4-1 0,4 0 0,-3-18 0,-3-2 0,-1 0 0,0-1 0,0 1 0,-1 0 0,1 0 0,0 0 0,0-1 0,0 1 0,0 0 0,0-1 0,0 1 0,0-1 0,1 1 0,-1-1 0,0 1 0,0-1 0,0 0 0,0 0 0,1 0 0,-1 1 0,0-1 0,2-1 0,2 1 0,21-1 0,1-7 0,-24 6 0,0 1 0,-1-1 0,1 0 0,0 0 0,-1 0 0,1 0 0,2-4 0,-3 3 0,0 1 0,-1 0 0,0-1 0,1 1 0,-1 0 0,0-1 0,0 0 0,-1 1 0,2-6 0,-2 5 0,1-1 0,-1 0 0,0 0 0,0 1 0,0-1 0,-1 0 0,-1-5 0,0 2-1,-1 1 1,0 0 0,-1 0 0,1 0 0,-1 0 0,0 1 0,-1-1-1,-9-8 1,2 5-5,1 3 4,0 1 0,0 0 0,0 1 0,-1 0 0,1 1 0,-1 0 0,0 1 1,0 0-1,-14 0 0,-10 9-2,23-1-9,-3 6 5,-22 23-1,31-23-18,3-2 18,2 0 1,-1 0-1,2 1 1,-2 14-1,6-10-18,7 8 8,24 37 0,-20-43-2,81 63-10,-72-67 4,120 36-9,-113-44 22,14-3 3,47-4 1,-68-3-4,-4-4 7,0-1 0,32-24 0,-38 21 0,15-25-1,-1-9 6,-8 0 1,-3 3 0,2-10 1,-14 42 6,-3 10 2,4 44 22,-4 70-13,-1 118 36,3-165-41,1 149 42,-4-207-50,-1 0 1,1-1-1,-1 1 1,-1-1-1,1 1 1,-1-1 0,-3 7-1,3-6 0,2-7-4,0 0 1,-1 1-1,1-1 1,0 1-1,0-1 0,-1 0 1,1 1-1,0-1 1,0 0-1,-1 1 1,1-1-1,0 0 0,-1 0 1,1 1-1,-1-1 1,1 0-1,0 0 0,-1 0 1,1 1-1,-1-1 1,1 0-1,0 0 0,-1 0 1,1 0-1,-1 0 1,1 0-1,-1 0 1,1 0-1,0 0 0,-1 0 1,1 0-1,-1 0 1,1 0-1,-1 0 0,1 0 1,0 0-1,-1-1 1,-1 1 2,1-1 0,0 1 1,0-1-1,0 0 0,0 0 1,0 1-1,0-1 0,0 0 1,0 0-1,0 0 1,0 0-1,0 0 0,-1-2 1,-7-20 44,1 0 0,1-1 1,1 0-1,-3-30 0,6 39-50,-1-10 62,2 0 1,0 0-1,3-42 1,0 49-36,1-13 121,22-122 57,-16 125-63,-2 15-82,0-4-17,1 0 0,2 0 0,-1 1-1,2 0 1,0 1 0,12-14 0,-15 20 20,1-1-16,1 0 0,0 1 0,0-1 0,1 2 0,0-1 0,14-8 0,21-8 185,-43 25-219,-1 0-1,1 0 1,-1 0 0,1 0 0,-1 0 0,1 1 0,-1-1 0,1 0 0,-1 1 0,1-1 0,-1 1 0,0-1 0,1 1 0,-1 0 0,0-1 0,0 1 0,1 0 0,-1 0 0,0 0 0,0 0 0,1 2 0,-1-3-1,2 7 44,-2-4-48,-1 0 0,0 0 0,0 0 0,0 0 0,0 0 0,-1 0 0,1 1 0,-2 2 0,-1 2 1,0-1 0,-1 0 0,0 0 0,-5 7 0,-22 30 18,-11 9-19,-3-4-2,3-8-3,27-28-6,-28 21 1,42-33-1,0 0-1,0 0 1,0-1 0,0 1-1,0-1 1,0 1 0,0 0 0,0-1-1,0 0 1,0 1 0,0-1-1,0 0 1,0 0 0,0 1 0,-1-1-1,1 0 1,0 0 0,0 0-1,0 0 1,0 0 0,0-1 0,-2 1-1,3-1-2,-1 1-1,1-1 0,-1 0 0,1 1 0,-1-1 1,1 0-1,-1 0 0,1 1 0,-1-1 1,1 0-1,0 0 0,0 0 0,-1 1 1,1-1-1,0 0 0,0 0 0,0 0 1,0 0-1,0 1 0,0-3 0,7-35-134,-4 32 106,1-1 1,-1 1 0,1 0-1,0 0 1,0 0-1,0 0 1,1 1-1,0 0 1,0 0-1,7-5 1,-5 4-10,8-7-99,0 0 0,1 1 0,25-13 0,-24 14 68,-10 6-14,0 1-1,0 0 1,0 0-1,0 1 1,0-1-1,10-1 0,5-3-1,-4 1 28,54-16-367,106-41-732,-176 64 1150,0 0-1,-1 0 1,1 0 0,0 0-1,-1 0 1,1 1-1,0-1 1,-1 0-1,1 1 1,0-1-1,-1 1 1,1 0 0,-1-1-1,1 1 1,-1 0-1,1 0 1,-1 0-1,0 0 1,3 2-1,-3-2-1,4 6-50,-3-1 55,1 0-1,-1 0 1,0 1 0,-1-1 0,0 0-1,0 1 1,0-1 0,-1 1-1,1-1 1,-3 12 0,-2 51-26,-3 72-27,6-119 58,1-11-5,0 1 1,1-1-1,3 19 0,10 43-32,-12-64 33,1 0 0,0 0 0,0 0 1,1-1-1,0 1 0,9 13 0,-11-20 6,0-1-1,0 1 1,1-1-1,-1 0 1,0 0 0,0 0-1,1 0 1,-1-1 0,1 1-1,-1-1 1,1 1-1,-1-1 1,1 0 0,-1 0-1,1 0 1,-1 0-1,1 0 1,2-1 0,-2 1-1,8-4-9,18-14-1,-25 15 14,0-1 0,-1 0-1,1 0 1,0 0-1,-1 0 1,5-9 0,-5 7 0,0-1 0,0 1 0,-1-1 0,0 1 0,0-1 0,0-9 0,0 2 0,-1 0 0,-1 0 1,-2-17-1,-3 2 8,-2 1 1,0-1-1,-2 1 1,-2 0-1,-20-41 1,22 51-5,7 11 5,-1 1 1,-1 0-1,1 0 0,-1 1 1,0-1-1,-5-4 0,6 6-18,-37-41 153,37 42-122,0 0 1,-1 0 0,1 0-1,-1 1 1,0-1 0,0 1-1,0 0 1,0 0 0,-1 0-1,1 0 1,-8-1 0,10 3-9,0 1 1,0-1-1,0 1 1,-1 0-1,1-1 1,0 1-1,0 0 1,0 0-1,1 1 1,-1-1-1,0 0 1,0 1-1,1-1 1,-1 1-1,0-1 1,1 1-1,0 0 1,-2 1-1,2-1 4,-1 0-4,1 1-1,-1-1 1,1 1-1,0 0 1,0-1 0,0 1-1,1 0 1,-1 0-1,1-1 1,-1 1 0,1 0-1,0 0 1,0 0-1,0 0 1,0-1 0,1 1-1,0 5 1,0-4 2,0 3 5,1 1 0,0-1 0,1 0 0,0 1 0,0-1 0,0 0 0,1 0 0,0-1 0,7 10 0,-5-7-9,5 8 11,2 0 1,0-1-1,25 25 1,-25-29-18,-6-4-1,0-1 0,1 0 0,0 0 1,0-1-1,1 0 0,0-1 0,0 0 1,0 0-1,11 4 0,-17-8-4,13 3 6,28-2-1,-32-2-5,-1-2-1,1 1 0,12-4 1,-16 2-2,1 0 1,0 0 0,-1-1 0,0 0-1,0-1 1,0 0 0,0 0 0,-1 0-1,10-11 1,-5 2-13,-7 5 6,0 2 3,-1-1 1,1 0-1,-1 0 0,-1 0 1,0 0-1,0-1 0,0 1 0,2-17 1,4-122-80,-9 129 79,1-28-29,20-111-106,-20 157 134,0 0-1,1 1 1,-1-1 0,0 0-1,0 1 1,1 0 0,-1-1-1,0 1 1,0 0 0,0-1-1,2 3 1,4 3-9,-1 1-1,0 0 1,0 1 0,-1 0-1,0-1 1,0 2 0,-1-1-1,7 16 1,-4-8 3,9 23-109,-1 1 0,12 50 0,-22-74 105,6 33-122,9 135-212,-19-165 331,-3 35-111,1-45 112,-1 3-46,1 1 1,1 0-1,0-1 0,1 1 0,2 13 1,-2-22-57,0 1-17,2-4 8,60-6-9,-44 0 58,12-8 30,44-25 1,-55 21 8,7-15 13,32-49 0,-45 55 2,15-44 4,-2-11 17,-26 78 4,7-24 1,-1-1 1,-2 0 0,-1 0-1,2-42 1,-5 47 3,1-2 4,-1 1 0,-1-1 0,-7-46 0,-7 4 41,12 59-35,0 0 0,-1 1 0,0-1 0,0 1 0,-1-1 0,0 1-1,-7-10 1,10 17-11,1-1 0,-1 1 0,0 0 0,1 0 0,-1-1 0,0 1-1,1 0 1,-1 0 0,0 0 0,1 0 0,-1 0 0,0 0-1,1 0 1,-1 0 0,0 0 0,1 0 0,-1 1 0,0-1 0,1 0-1,-1 0 1,0 1 0,1-1 0,-1 0 0,1 1 0,-1-1 0,0 1-1,0 0 7,-3 1-2,1 0 0,0 0 0,0 1 0,0-1 0,0 1 0,0 0 0,0 0 0,1 0 0,0 0 0,-1 1 0,1-1 0,1 1-1,-4 5 1,1 3 0,-1 1-1,-2 15 0,4-16-6,-25 113 28,21-88-26,-1 1 7,1 1 0,0 44 0,6-71-9,1 18 6,19 133 2,-12-130-2,11 44-1,4 2-3,0-24 2,-3-23-2,-14-26 0,1 0-1,0-1 0,0 0 1,1 0-1,-1-1 1,1 0-1,0 0 1,0 0-1,1-1 1,-1 0-1,1-1 1,12 4-1,-15-6 8,-1 1-1,1 0 1,0-1-1,-1 0 1,1 0-1,-1 0 1,1-1-1,-1 1 1,1-1-1,-1 0 1,5-2 0,-2 1 4,-3 1 5,1-1-1,-1 0 0,1 0 0,-1 0 0,0 0 0,0-1 1,0 1-1,0-1 0,0 0 0,-1 0 0,5-6 0,-3 5 3,-4 3-6,1-1 1,-1 1-1,1-1 0,-1 0 0,1 1 0,-1-1 1,0 0-1,0 0 0,0 0 0,0 0 1,0 0-1,0 0 0,0 0 0,0-4 0,1-3 17,8-35-1128,-2-1-4517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40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9592,'0'0'0,"22"0"0,27 0 64,23 4 0,19 11 80,9 3 0,5-3-144,-1-13-8,-1-19 8,-1-1-7024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03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 1440,'-2'2'105,"-6"5"33,6-6 107,-30 2 2620,31 1-3019,1-4 211,0 0 1,0 0-1,0 0 0,1 1 1,-1-1-1,0 0 0,0 0 1,0 0-1,0 0 0,0 1 0,0-1 1,0 0-1,1 0 0,-1 0 1,0 0-1,0 0 0,0 1 1,0-1-1,1 0 0,-1 0 1,0 0-1,0 0 0,0 0 1,1 0-1,-1 0 0,0 0 1,0 0-1,0 0 0,1 0 1,-1 0-1,0 0 0,0 0 1,0 0-1,1 0 0,-1 0 1,0 0-1,0 0 0,1 0 1,-1 0-1,0 0 0,0 0 0,0 0 1,1-1-1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43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0 6008,'-10'8'9,"-15"15"62,-45 63 37,34-40 122,10-14-35,-35 58 0,46-65-111,-109 166 1064,119-183-958,9-15-26,17-24-315,-9 12-678,12-17-4017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43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32 5656,'8'-21'1,"-8"20"0,-1 1-1,1 0 0,0-1 1,0 1-1,0-1 0,1 1 1,-1 0-1,0-1 0,0 1 1,0-1-1,0 1 0,0 0 1,0-1-1,0 1 0,1 0 1,-1-1-1,0 1 0,0 0 1,1-1-1,-1 1 0,0 0 1,0-1-1,1 1 0,-1 0 1,0 0-1,1-1 0,-1 1 1,0 0-1,1 0 0,0-1 1,0 10 0,0-6 0,6 38 74,-3-2 158,-1 69 1,-10-50 58,7-53-275,-2 11 132,-1 1 1,-1-1 0,0 0-1,-11 26 1,14-40-154,0-1 1,0 1-1,-1-1 1,1 1-1,0-1 0,-1 0 1,1 0-1,-1 0 0,0 1 1,1-1-1,-1-1 0,0 1 1,0 0-1,1 0 1,-1-1-1,0 1 0,0-1 1,-3 1-1,1 0-390,-18 3-4012</inkml:trace>
  <inkml:trace contextRef="#ctx0" brushRef="#br0" timeOffset="1">0 145 7984,'0'0'0,"18"6"0,22 3 24,19 5 8,20 2-16,22 6 0,21 4-16,8 1-32,-5 6 32,-1 0-5552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43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578 2 6552,'-2'-2'0,"-33"7"0,-28 11 40,16-2 17,-79 21 52,-54 8 154,179-43-260,-123 24 1245,131-26-1129,0 0 0,-1 0 0,1-1 1,11-7-1,-1 1 101,0 1-115,-1 1 0,1 0 0,1 1 0,21-4 0,12 4 50,5-1-13,-53 7-131,0 0-1,-1 0 1,1 0-1,0 1 1,0-1-1,-1 0 1,1 1-1,0 0 1,-1 0-1,1-1 1,0 2-1,-1-1 1,0 0-1,1 0 1,-1 1-1,0-1 1,1 1-1,-1 0 1,0 0-1,0 0 1,0 0-1,3 4 1,7 10 32,-1 0 0,0 1 0,-1 0 0,-1 0 0,9 25 0,31 100-1316,-41-113-4800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44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9 5920,'2'3'7,"0"0"0,0 1 0,-1-1-1,1 1 1,-1-1 0,0 1 0,0-1 0,0 1 0,0 0 0,0 0 0,-1 0 0,0-1 0,0 1-1,0 0 1,0 0 0,-1 0 0,1-1 0,-1 1 0,0 0 0,-3 6 0,-1 5 34,-1-1-1,0-1 1,-14 23 0,12-23-31,5-8 5,0 0 0,0 0 0,-1 0 0,1-1 0,-9 8 0,-106 101 270,70-79-153,-2 3-615</inkml:trace>
  <inkml:trace contextRef="#ctx0" brushRef="#br0" timeOffset="1">683 1 6728,'0'4'6,"-1"0"1,-1 0-1,1 0 1,0 0-1,-1 0 1,0 0-1,0 0 1,0-1-1,0 1 1,-1-1-1,-3 4 1,3-2 5,-3 4 28,0-1-1,-1 0 1,1 0-1,-15 11 1,-15 18 9,17-17-25,4-4 38,0 0 1,1 1 0,0 1 0,-17 32-1,29-48 1,3-1-58,0-1-1,0 0 0,0 1 1,-1-1-1,1 0 1,0 0-1,0 0 0,0 0 1,0 0-1,-1 0 1,1 0-1,0 0 1,0 0-1,0 0 0,0 0 1,-1 0-1,1-1 1,0 1-1,0 0 0,0-1 1,-1 1-1,1 0 1,0-1-1,-1 1 1,1-1-1,0 1 0,-1-1 1,1 0-1,0 0 1,5-3-2,30-18-868,3-4-3495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44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17 4936,'-94'150'109,"85"-135"-106,-17 22 29,23-33-28,-30 37 26,-35 61 0,47-72-21,19-28-2</inkml:trace>
  <inkml:trace contextRef="#ctx0" brushRef="#br0" timeOffset="1">12 1 6104,'6'8'0,"0"0"1,-1 1-1,8 15 1,5 5 6,41 42 16,-47-59-6,1 0-1,0 0 1,0-1 0,1-1 0,28 15 0,-27-16-1,152 85-505,-88-46-3171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44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581 1 6192,'-22'11'14,"-42"25"236,-115 88 894,111-76-824,39-26-195,-115 78 248,132-92-361,0 0 48,-25 21-14,24-19-1034</inkml:trace>
  <inkml:trace contextRef="#ctx0" brushRef="#br0" timeOffset="1">326 90 5832,'3'8'8,"0"1"1,-1-1-1,0 1 1,-1 0-1,1 12 0,-4 27-2,14 184 87,-11-230-93,0 16-44,1 0 0,9 30 0,-7-30-441,5 15-2895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45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8248,'0'0'0,"13"3"0,21 2 0,13 5 0,17-1 0,15 6-128,15 3 128,3 0-5616</inkml:trace>
  <inkml:trace contextRef="#ctx0" brushRef="#br0" timeOffset="1">902 36 6008,'-98'44'-72,"45"-20"12,-15 1 48,31-12 13,-151 46 24,186-58-22,-2 0-1,1 0 0,0 0 0,0-1 1,0 1-1,0-1 0,0 0 0,0 0 0,-1 0 1,1 0-1,0 0 0,0-1 0,0 1 1,-6-3-1,8 3 0,1 0 0,0-1-1,-1 1 1,1 0 0,0 0 0,-1-1 0,1 1 0,0 0 0,0 0 0,-1-1 0,1 1 0,0 0-1,0-1 1,0 1 0,-1-1 0,1 1 0,0 0 0,0-1 0,0 1 0,0 0 0,0-1-1,0 1 1,0-1 0,0 1 0,0 0 0,0-1 0,0 1 0,0-1 0,0 1 0,0 0-1,0-1 1,0 1 0,0 0 0,1-1 0,4-12-514,-5 13 342,7-13-3170</inkml:trace>
  <inkml:trace contextRef="#ctx0" brushRef="#br0" timeOffset="2">841 0 2968,'0'0'0,"0"11"0,-2 19 56,-5 14 0,0 1 24,7 4 8,7 0-56,2-10 8,3-15-40,2 0-2016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45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818 59 3056,'-99'25'25,"-23"14"9,-28 3 2,119-35-34,-58 13 10,61-15-10,0 0-1,10-1 4,0-2 1,-19 2-1,23-3 2,4 1-4,-1-1 1,1-1 0,-1 1-1,1-2 1,-1 0 0,1 0 0,-1 0-1,-13-5 1,-35-18 25,58 23-26,0 0-1,0 0 1,0 0-1,-1 0 1,1 0 0,0 0-1,0 0 1,0 0-1,1 0 1,-1-1-1,0 1 1,0 0-1,1-1 1,-1 1 0,1-1-1,-1 1 1,1-1-1,-1 1 1,1-1-1,0 1 1,0-1-1,0 1 1,0-1 0,0 1-1,1-3 1,-1 2 1,3-5 57,3-1-42,1 0 0,-1 1 0,2 0 0,-1 0 0,1 1 0,0 0 0,0 0 1,1 0-1,0 1 0,0 1 0,0 0 0,0 0 0,1 0 0,0 2 0,0-1 0,-1 1 0,12-1 0,114-16 81,-89 13 19,68 1 0,-66 4-16,108-7-433,-67 1-1957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46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595 1 4312,'-139'73'171,"106"-55"-117,11-6-30,-17 10 3,0 1 0,-43 35-1,48-31 74,-57 59-1,75-68-39,4-3 21,0-1 0,-1 0 0,-1-1 0,-24 18 0,38-31-76,0-1 0,-1 1-1,1 0 1,0 0 0,-1 0 0,1 0-1,0 0 1,0-1 0,-1 1 0,1 0-1,0 0 1,-1-1 0,1 1 0,0 0-1,0 0 1,0-1 0,-1 1 0,1 0 0,0 0-1,0-1 1,0 1 0,0 0 0,0-1-1,-1 1 1,1 0 0,0-1 0,0 1-1,0 0 1,0-1 0,0 1 0,0 0-1,0-1 1,0 0 0,0 1 7,-3-23-603,2-3-2449</inkml:trace>
  <inkml:trace contextRef="#ctx0" brushRef="#br0" timeOffset="1">142 103 5384,'49'-8'0,"-29"4"5,0 1 0,1 1 0,-1 1-1,1 1 1,30 4 0,-36-2-2,-8-1 3,-1 0-1,1 0 0,0 1 0,-1 0 1,10 5-1,132 60 48,-98-47-658,1-4-2435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46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537 0 5472,'-27'8'64,"0"1"1,1 1-1,0 1 1,0 1-1,-36 24 0,46-25-35,7-5 32,0 0-1,0 1 1,-11 12-1,-17 17 124,7-6-83,-64 49 1,90-76-122,-1 0 1,1-1 0,0 0 0,-1 0-1,0 0 1,1 0 0,-1-1-1,0 0 1,0 0 0,0 0-1,0-1 1,-9 1 0,2-1-426,-24 3-3255</inkml:trace>
  <inkml:trace contextRef="#ctx0" brushRef="#br0" timeOffset="1">187 26 4216,'0'0'0,"26"3"16,4 4 8,3-2 8,16 6 8,16 7-40,0 2 0,-9 2 0,-2-3-2768</inkml:trace>
  <inkml:trace contextRef="#ctx0" brushRef="#br0" timeOffset="2">1156 18 5832,'-23'5'0,"-17"6"0,33-10 0,-174 55-8,110-24 153,-90 26-498,130-49-3207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05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8 3952,'0'0'9,"1"-8"147,0 11-129,0-1-1,0 1 1,0 0-1,-1-1 1,1 1-1,-1 0 1,1 0 0,-1-1-1,0 1 1,0 0-1,-1 0 1,1-1-1,0 1 1,-1 0-1,-1 5 1,-2 2 131,-1 1-1,-9 15 1,3-5-46,-12 30 241,-30 76 699,31-78-552,9 3-101,2 0 0,-7 85 0,-3 39 164,15-137-394,-34 201 527,38-230-627,1 0 1,0 1-1,0-1 1,1 0-1,1 0 1,0 0-1,0 0 1,1 0-1,0 0 1,4 10-1,-5-17-31,1 1-1,0 0 1,0-1-1,1 1 1,-1-1-1,1 0 1,-1 0-1,1 0 1,0 0-1,0 0 1,1-1 0,-1 1-1,0-1 1,5 3-1,-1-2-4,-1 0 0,1-1 0,0 1-1,-1-1 1,11 2 0,-10-3 3,1-1 1,-1 0-1,0 0 1,1 0-1,-1-1 1,1 0-1,-1-1 0,13-3 1,-10 2-10,125-33 408,-130 34-406,4-1-2,13-3 40,0-1 0,-1-1 0,0-1 0,0-1 0,-1-1 0,32-22 0,3-22-1501,-21 19-6012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46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40 166 4576,'11'0'-3,"-1"0"0,0 1 0,1 1 0,16 3 0,-9 4 2,-7 7 1,-5 8 0,-9 6 0,-9 4 0,-8 7 0,-5 3 0,0-2 0,5-5 0,16-29-123,0 0 1,-1 0-1,-10 11 0,5-6-2330</inkml:trace>
  <inkml:trace contextRef="#ctx0" brushRef="#br0" timeOffset="1">312 0 5208,'0'0'0,"11"4"0,22 12 0,6 0-8,1-1 8,10 3-72,15 8 72,-1 0-3368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47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534 259 1176,'-26'13'0,"-30"15"1,-102 35 11,126-53 15,14-5-11,-9 3 6,0-1 0,-1-1 0,-39 2 0,-7-4 73,66-5 19,-3-2 37,9 2-62,6-2 6,8-5-34,0 0 1,0 0 0,0 1-1,1 1 1,22-8-1,101-37-101,-60 25-1073</inkml:trace>
  <inkml:trace contextRef="#ctx0" brushRef="#br0" timeOffset="1">972 140 1624,'0'0'0,"22"8"0,-5-1 8,-8-4 56,1 2-64,1 2-792</inkml:trace>
  <inkml:trace contextRef="#ctx0" brushRef="#br0" timeOffset="2">1066 132 2784,'0'2'97,"0"5"-3,-1-6-89,1-1 0,0 1 1,-1 0-1,1 0 1,-1-1-1,1 1 0,-1-1 1,0 1-1,1-1 1,-1 1-1,0-1 0,1 1 1,-1-1-1,0 1 1,0-1-1,0 1 0,-3 1 8,-178 136 959,157-121-814,0 0 0,-29 13 0,39-22-114,7-4-3,0 0 0,0-1 0,0 0 0,0 0 0,0-1 0,-1 0 1,1 0-1,-1-1 0,0 0 0,-11 0 0,12-1-21,-8-2 67,7-1-154,0 0-1,0-1 1,1 0 0,-1 0 0,1-1-1,-14-10 1,-12-13-2806</inkml:trace>
  <inkml:trace contextRef="#ctx0" brushRef="#br0" timeOffset="3">811 1 6192,'0'0'0,"11"2"0,23 4 0,0 3 0,-12-3 0,3 12 0,14 19 0,3 2-16,-2-2 16,-1 0-4152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47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569 1 6104,'-20'1'10,"1"0"0,-1 2 0,-33 9 0,-49 21 53,69-22-52,-62 22 16,21-6-24,-33 17-705,61-25-2804</inkml:trace>
  <inkml:trace contextRef="#ctx0" brushRef="#br0" timeOffset="1">543 85 2160,'0'0'0,"8"3"0,17 5 24,-1 3 8,-12-3-8,9 3 8,11 8-32,1-1-1224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48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 72 5832,'0'1'-4,"0"-1"0,1 1 0,-1 0 0,0 0 0,0-1 0,0 1 0,0 0 0,1 0 0,-1-1 0,0 1 1,0 0-1,-1 0 0,1 0 0,0-1 0,0 1 0,0 0 0,0 0 0,-1-1 0,1 1 0,0 0 0,-1-1 0,1 1 0,0 0 0,-1-1 0,1 1 0,-2 1 0,-1 0-16,0 0 0,0 1 0,0-1 0,0 0 0,0 0 0,-5 1 0,-10 6 2,-2-1-1,1 0 1,-24 4 0,-14 4 11,-12 3 6,9-2 1,11-4 1,-25 9-603,43-13-2445</inkml:trace>
  <inkml:trace contextRef="#ctx0" brushRef="#br0" timeOffset="1">320 30 3592,'0'0'0,"14"4"0,21 11 0,2 0 8,-13-7-8,2 6 8,20 9-8,1 0-2232</inkml:trace>
  <inkml:trace contextRef="#ctx0" brushRef="#br0" timeOffset="2">1132 1 4488,'0'0'0,"-11"7"0,-13 12 8,-28 14 0,-36 12-8,-10 1 8,4-2-8,8-10-24,14-15 24,0 3-2888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4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3232,'29'5'1,"89"23"82,-36-5-43,-16-3-35,60 17-339,-65-19-1373</inkml:trace>
  <inkml:trace contextRef="#ctx0" brushRef="#br0" timeOffset="1">1057 43 6104,'-18'7'0,"-29"4"0,-2-3 0,-17 3 1,-141 31 108,142-26-11,39-12-414,-35 2 0,17-3-3284</inkml:trace>
  <inkml:trace contextRef="#ctx0" brushRef="#br0" timeOffset="2">593 1 3320,'0'0'0,"14"0"0,19 0 0,21 0 8,25 0-8,7 1 0,-3 9 0,2-2-2016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48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636 1 4848,'-38'38'1,"21"-22"3,5-6-2,-39 27 0,9-14-4,-2-2-1,-89 32 0,42-23-5,77-26-24,-5 3-51,-1 0 1,0-2-1,-1 0 0,1-2 1,-1 0-1,-20 0 1,10-6-2485</inkml:trace>
  <inkml:trace contextRef="#ctx0" brushRef="#br0" timeOffset="1">69 147 4848,'26'2'31,"1"1"0,0 1 1,44 13-1,-26-3 40,50 21 1,-29-2-56,-47-23-33,0 2-1,-1 0 1,0 1 0,17 17 0,-9-8-421,31 27-2402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50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0 5384,'-3'11'113,"-22"124"84,5-10 597,13-89-735,-6 44 530,1 135 477,16-140-804,2-2 114,-6-73-373,0 0 0,0 0 0,0 0 0,0 1 0,0-1 0,0 0 0,0 0 0,0 0 0,0 0 0,0 0 1,0 0-1,0 1 0,0-1 0,0 0 0,0 0 0,0 0 0,0 0 0,0 0 0,0 0 0,1 1 0,-1-1 0,0 0 0,0 0 0,0 0 1,0 0-1,0 0 0,0 0 0,0 0 0,0 0 0,0 0 0,0 1 0,1-1 0,-1 0 0,0 0 0,0 0 0,0 0 0,0 0 0,0 0 1,0 0-1,1 0 0,-1 0 0,0 0 0,0 0 0,0 0 0,0 0 0,0 0 0,1 0 0,4-7 116,8-16 0,-12 21-118,17-39-1055,2-4-4326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50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73 264 6816,'5'-23'1,"11"-27"23,-13 39-4,29-72-13,-28 74 33,0 0-1,2 0 1,-1 0-1,1 0 0,0 1 1,1 0-1,12-12 1,-18 19-42,0 0 43,0 0 0,1-1 0,-1 1 1,1 0-1,-1 0 0,1 0 0,0 0 1,-1 0-1,1 0 0,0 1 0,-1-1 1,1 0-1,0 1 0,0 0 0,0-1 1,0 1-1,-1 0 0,1 0 0,0 0 1,0 0-1,0 0 0,0 0 0,2 1 1,0 1 6,1 0 1,0 1-1,-1 0 1,1 0-1,-1 0 1,0 0-1,0 0 0,0 1 1,-1 0-1,1 0 1,-1 0-1,0 0 1,0 1-1,0-1 1,-1 1-1,3 5 1,-1-3-33,2 10 205,3 74 82,-12-74-142,-2 0-87,-1-1 0,-13 23 1,10-29 46,-2-4-76,0 0 1,0-1-1,-1-1 0,1 0 1,-1 0-1,0-1 0,-24 3 1,-14-3 87,25-4-31,0-2 0,-28-6-1,51 9 66,7 0-128,2 0-33,-5 0-4,0 0 1,1 0-1,-1 1 1,1-1 0,-1 0-1,1 1 1,-1 0-1,1 0 1,3 1 0,136 58 52,-133-56-50,46 19 7,-9-6-6,25 6-4,8-5-2,1-9 0,-45-9-658,62-6 0,-40 1-5922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51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62 241 5656,'4'-35'1,"-1"26"1,-1-38 17,-2 45 24,-3 4 2,0 1-20,0 1-1,0-1 0,0 1 0,0 0 0,1-1 0,-1 1 0,1 1 0,0-1 0,0 0 0,1 0 0,-1 1 0,1-1 0,0 1 0,0-1 0,1 1 0,-1-1 0,1 1 0,0 0 0,0-1 0,1 1 1,-1-1-1,1 1 0,0-1 0,0 1 0,0-1 0,4 9 0,-2-8 89,-2-4-98,1 0 0,-1 0 0,0 0 0,0 0 0,1-1 0,-1 1 0,1 0 0,-1-1 0,0 1 0,1-1 0,-1 1 0,1-1 0,0 0 0,-1 0 0,1 0 0,-1 1 0,1-2 0,-1 1 0,1 0 0,-1 0 0,1 0 0,-1-1 0,2 0 0,4 0 17,-1 0 0,0-1 0,0 0 1,0 0-1,0 0 0,0-1 0,0 0 0,-1 0 0,1-1 0,7-6 0,-9 5-6,-1 1 0,-1-1-1,1 0 1,-1 0-1,1-1 1,-2 1-1,1 0 1,0-1-1,-1 1 1,0-1-1,-1 0 1,1-8-1,-1 12-14,0 1-1,0-1 0,-1 0 1,1 0-1,-1 1 0,1-1 0,-1 0 1,0 1-1,1-1 0,-1 0 0,0 1 1,0-1-1,0 1 0,0-1 0,-1 1 1,1 0-1,0 0 0,0-1 1,-1 1-1,1 0 0,-1 0 0,1 0 1,-1 0-1,0 1 0,1-1 0,-3 0 1,4 1-9,-3-1 12,0 1 0,1-1 0,-1 1 0,0 0-1,0 0 1,0 0 0,0 0 0,1 1 0,-1-1-1,0 1 1,0 0 0,0 0 0,1 0 0,-1 0-1,1 0 1,-1 1 0,-3 1 0,4-1 1,-5 1 4,2 1-1,-1 0 1,0 0 0,1 1-1,0-1 1,0 1-1,0 0 1,-5 8-1,2-4-5,5-5-1,-1 0-1,1 0 0,0 1 0,0 0 0,0 0 0,1-1 0,0 1 0,0 1 1,0-1-1,-1 7 0,0-3-3,2-6-4,1 0-1,-1 1 1,1-1-1,-1 0 1,1 0 0,0 1-1,0-1 1,1 0-1,-1 0 1,1 1 0,0-1-1,-1 0 1,1 0-1,1 0 1,2 5 0,-3-3-2,6 5 6,22 16 4,-18-18-11,0 0 0,22 10 0,-19-12-1,1 0 0,0 0 0,16 2 0,-5-2 0,40 2 0,112-7-2,-149-4-4,90-26-5,-100 21-2,6-10 3,28-24 1,-40 27-4,-10 10 9,3-4 1,0 1 0,-1-1 0,0 0 1,-1 0-1,0-1 0,-1 1 0,0-1 0,0 0 1,1-11-1,-1-7-3,-1 1 0,-2 0 0,-4-50 0,-8 40 6,12 35 1,-1 0 0,0 1 0,-1-1 0,1 0 0,0 0 0,0 0 0,-1 1 0,1-1 0,-1 1-1,0-1 1,1 1 0,-4-2 0,4 2 0,0 1 0,0 0-1,0-1 1,0 1-1,1 0 1,-1 0-1,0-1 1,0 1-1,0 0 1,0 0 0,0 0-1,0 0 1,0 0-1,0 0 1,0 1-1,0-1 1,0 0-1,1 0 1,-1 1 0,0-1-1,0 1 1,0-1-1,0 0 1,1 1-1,-1-1 1,0 1-1,0 0 1,1-1 0,-2 2-1,1 0 2,-1 0 1,0 0-1,1 0 0,0 1 0,0-1 1,-1 0-1,1 1 0,1-1 0,-1 1 1,0-1-1,1 1 0,-1-1 0,0 5 1,2 32 9,0-27-9,1 6 7,0 0 0,1 0 0,0-1 0,2 1 1,0-1-1,1 0 0,1 0 0,15 27 0,-12-23-4,-4-10 6,3 7 7,-1-1 0,0 2-1,-1-1 1,-1 1-1,6 31 1,-11-45-13,-1 1 0,1-1 0,-1 1 0,0 0 0,-1-1 0,1 1 0,-1-1 0,0 1 0,-1-1 0,1 0 0,-1 1 1,0-1-1,-1 0 0,1 0 0,-1 0 0,-4 5 0,7-9-4,-1 0 1,0-1 0,0 1 0,1-1-1,-1 0 1,0 1 0,0-1-1,0 1 1,1-1 0,-1 0-1,0 0 1,0 0 0,0 1-1,0-1 1,0 0 0,0 0 0,1 0-1,-1 0 1,0 0 0,0-1-1,0 1 1,0 0 0,0 0-1,0-1 1,1 1 0,-2-1 0,-1 0 4,0 0 2,0 0 1,0 0 0,0-1 0,-1 1-1,1-1 1,1 0 0,-1 0 0,0 0-1,0 0 1,1 0 0,-1-1 0,1 1-1,0-1 1,0 0 0,0 0 0,0 0-1,0 0 1,0 0 0,1 0 0,0 0-1,-1 0 1,1-1 0,0-2 0,-2-9-228,0 0 0,2 0 1,-1 0-1,2-16 0,0-10-5055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52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0 293 6368,'4'2'0,"15"32"0,-7-6 7,-1 1 0,8 31 0,-14-41 0,-2-7 3,0 0 0,0-1 0,2 1 0,-1-1 1,1 1-1,1-1 0,12 18 0,-16-27-4,0 0 0,0 0 0,0 0 0,0-1-1,1 1 1,-1-1 0,0 1 0,1-1 0,0 0 0,-1 0-1,1 0 1,-1 0 0,1-1 0,0 1 0,0-1 0,-1 1-1,1-1 1,0 0 0,4-1 0,-1 1 4,-1 0-1,0-1 1,1 0-1,-1 0 1,0-1-1,0 0 1,0 1-1,5-4 1,-5 2 8,1-1 1,-1 0-1,0 0 1,0 0-1,0 0 1,-1-1-1,0 0 1,0 0-1,0 0 1,0 0-1,-1-1 1,0 1-1,0-1 1,4-11-1,3-3 106,-8 17-36,4 3 3,0 16 51,-1-6-129,0-1-1,1 0 0,0 0 1,1 0-1,0 0 0,0-1 0,1 0 1,0-1-1,10 8 0,17 7-8,6-7 1,3-8-3,-35-7-2,0 0 0,-1-1 0,15-2 0,-15 1 0,0 0 0,0-1 0,0 0 0,8-4 0,-10 4 0,-1 0 0,1 0 0,-1-1 0,0 0 0,8-8 0,-8 7 0,-1 0 0,0-1 0,-1 1 0,1-1 0,3-8 0,-3 4 0,0 1 0,4-21 0,1-29 0,-9-11 0,-8-14 0,-1-1 0,1 11 0,5 46-1,-10-40 0,13 67 1,0 0 0,0 0 0,0 1-1,-1-1 1,1 0 0,0 0 0,-1 0 0,1 0-1,0 0 1,-1 0 0,1 1 0,-1-1-1,0 0 1,1 0 0,-1 1 0,1-1-1,-1 0 1,0 1 0,0-1 0,1 1-1,-1-1 1,0 1 0,0-1 0,0 1-1,0 0 1,0-1 0,-2 0 0,2 1 0,0 0 0,0-1 0,0 1 0,0 0 0,0 0 0,0 0 0,-1 0 0,1 0 0,0 0 0,0 0 0,0 0 0,0 0 0,0 1 0,0-1 0,0 0 0,0 1 0,-2 0 0,0 1 0,0-1 0,0 1 0,1 0 0,-1 1 0,0-1 0,1 0 0,-3 4 0,1-1 0,0 0 0,1 0 0,-1 0 0,-4 12 0,3-6 0,1 1 0,-5 23 0,-1 42 1,8-26 3,6 53 0,1-79 3,-2-13-5,1 4 1,0 0-1,2 0 0,0 0 0,1-1 1,15 26-1,-13-28 11,0 0 0,0-1 1,1-1-1,1 0 0,0 0 1,0-1-1,21 14 0,-27-22 4,0 0-1,-1 0 0,1-1 0,0 0 0,0 0 1,0 0-1,0-1 0,0 0 0,0 0 0,0 0 1,0 0-1,6-2 0,-4 1 11,0 1 6,0-1 0,0 0 0,0-1-1,0 0 1,0 0 0,-1 0 0,1-1 0,-1 0 0,1 0 0,9-8 0,-10 8-9,4-7 150,-3 1-123,-2-1 0,0 0-1,0 0 1,-1-1 0,0 1 0,-1-1 0,0 0 0,0 0 0,-1 0 0,0-14 0,0 6-24,-1-41 170,-17-203 548,13 223-496,2 38-75,-2 5-1,-4 5-113,1 0 1,0 1-1,0 0 0,1 0 1,0 1-1,1-1 0,0 1 0,1 0 1,-5 19-1,1 5 1,-3 42 1,9-73-59,-1 16 42,1 0 0,1 0 1,0 0-1,1 1 0,5 19 0,-6-36-40,2 8 26,0-1-1,1 0 1,0 1-1,0-1 0,1-1 1,8 16-1,-6-15-11,4 7 56,1 0 0,0 0-1,1-1 1,26 26 0,-32-36-45,0 0 11,-1 0-1,1-1 0,1 1 0,-1-1 0,11 6 1,-16-10-34,0-1 0,0 0 0,0 0 0,0 1 0,0-1 1,0 0-1,-1 0 0,1 0 0,0 0 0,0 0 1,0 0-1,0 0 0,0 0 0,0-1 0,0 1 0,-1 0 1,1 0-1,0-1 0,0 1 0,0-1 0,0 1 0,-1 0 1,1-1-1,0 0 0,-1 1 0,1-1 0,0 1 1,0-2-1,15-20-1319,-16 21 1034,11-18-7188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07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10 608 6104,'-4'21'24,"2"-17"-7,1 0 1,0 1 0,1-1 0,-1 1 0,1-1 0,0 1-1,0 0 1,0-1 0,1 1 0,1 7 0,4-5 123,5-2-91,0 0 1,0-1-1,20 5 0,-11-6 84,102-6 47,-82 0-101,0-2 0,43-11 0,-57 10-41,9-2 181,152-41 89,-148 37-81,-15 3-117,5-1-21,0-2 0,0-1 0,-2-1-1,36-24 1,134-109 666,-127 90-464,-64 52-273,17-14 115,-1-1 0,0-2 1,-2 0-1,-1-1 0,0-1 0,15-27 1,-20 22 311,18-59 1,-32 84-299,0-4 1,0 6 277,-4 8-313,-21 27-26,-42 55-19,59-78-60,0 0 1,1 1 0,-9 17-1,2-3-2,-32 57-1,4 13 0,7 21-3,24-76-3,-5 19-6,-11 86 0,18-81-14,3 1-1,5 103 1,1-148 16,1-2-20,0-19 25,0 0 1,0 0-1,0 0 0,-1 0 0,1 0 1,0 0-1,-1 0 0,1 0 1,0-1-1,-1 1 0,0 0 0,1 0 1,-1-1-1,0 1 0,1-3 1,22-55 45,31-56 0,-46 100-18,2 0-1,-1 0 1,2 1 0,13-14 0,-12 13-11,4-4 27,1 1 0,0 0 0,26-19 0,-28 25-26,5-3 76,76-34 36,-89 46-107,0 0 0,0 0 1,0 1-1,1 0 0,-1 1 0,1 0 0,-1 0 0,11 0 0,-6 1-8,-9 0-9,1 0 0,-1 0 0,1 0 0,-1 1 0,0-1 0,1 1 0,-1 0 0,0 0 0,0 1 0,0-1 0,0 0 0,0 1 0,0 0-1,0 0 1,0 0 0,4 4 0,-4-4-2,-2-1-2,1 1 0,-1-1-1,1 0 1,-1 0 0,0 1-1,0-1 1,1 1 0,-1-1-1,0 1 1,0-1 0,-1 1-1,1 0 1,1 1 0,1 5 1,11 25 0,-9-13-5,-1 1 1,0 0-1,-2 0 0,0 0 1,-2 0-1,-2 24 1,0-28-9,0-1 1,-8 28-1,6-31-4,1 0-1,1 0 1,0 0-1,0 20 1,2-6-66,15-35 61,-14 7 17,0 0 1,1 0-1,-1 0 1,0 0-1,1 0 1,-1 0-1,0 0 1,0-1-1,0 1 1,0 0-1,1-3 1,5-6-1,33-31-14,79-82-31,-107 109 44,24-32-28,-13 14 20,74-97-129,-97 128 136,1 1 0,-1-1-1,0 1 1,0-1 0,1 1 0,-1-1 0,0 1-1,1 0 1,-1-1 0,0 1 0,1 0 0,-1-1-1,0 1 1,1 0 0,-1-1 0,1 1 0,-1 0-1,1 0 1,-1 0 0,1-1 0,-1 1 0,1 0-1,-1 0 1,0 0 0,1 0 0,-1 0 0,1 0 0,0 0-1,-1 0 1,1 0 0,-1 0 0,1 0 0,-1 0-1,1 0 1,-1 0 0,0 1 0,1-1 0,-1 0-1,1 0 1,-1 0 0,1 1 0,-1-1 0,1 0-1,-1 1 1,0-1 0,1 0 0,-1 1 0,1 0-1,7 24-145,-8-25 147,3 11-14,2 26-127,-4-10 81,4 41-129,-4-60 151,0 0 0,1 0-1,0-1 1,0 1 0,1-1 0,0 1 0,6 8 0,-8-13 23,1-1-1,0 1 1,0 0-1,0-1 1,0 0 0,0 1-1,1-1 1,-1 0-1,1 0 1,-1 0 0,1-1-1,0 1 1,0-1 0,0 1-1,0-1 1,0 0-1,0 0 1,0 0 0,0-1-1,0 1 1,0-1-1,1 1 1,-1-1 0,0 0-1,0 0 1,0-1-1,1 1 1,5-2 0,-5 0 9,-1 1 0,1-1 0,0 0 0,0 0 0,-1-1-1,0 1 1,1-1 0,-1 1 0,0-1 0,0 0 0,4-6 0,-1 2 4,-1-1-1,0 0 0,0 0 0,3-10 0,6-23 4,-11 26 13,-1 1 0,0-1 0,-1 0 0,-1 0 0,0 0 0,-1 1 0,-5-27 0,2 13 49,4 28-56,-1-1 1,1 1-1,-1-1 1,1 1-1,0 0 1,-1-1 0,1 1-1,-1-1 1,1 1-1,-1 0 1,0 0-1,1-1 1,-1 1-1,1 0 1,-1 0 0,1 0-1,-1 0 1,0 0-1,1-1 1,-1 1-1,1 0 1,-1 0 0,-1 1-1,1-2 7,-5 1 0,0 1 1,-1-1 0,1 1-1,0 0 1,1 0-1,-1 0 1,0 1 0,0 0-1,1 0 1,-1 1 0,1-1-1,-1 1 1,1 0-1,-5 5 1,-10 7 16,1 1-1,-17 18 1,35-33-27,-57 59 18,20-18-7,3 3-9,31-39-4,0-1 0,1 1 1,-1 0-1,1 0 1,1 1-1,-1-1 0,1 1 1,0-1-1,0 1 1,1 0-1,0-1 0,0 1 1,0 0-1,1 0 1,0 0-1,1 0 0,-1-1 1,1 1-1,3 9 1,-2-13-2,-1 0-1,1 0 1,0 0 0,0 0 0,1-1 0,-1 1 0,0-1 0,1 1 0,0-1 0,-1 0 0,1 0-1,0 0 1,0-1 0,0 1 0,0-1 0,0 1 0,6 0 0,-5 0-3,-1-1-1,1 1 0,0 0 1,-1-1-1,1 0 0,0 0 0,0 0 0,0-1 1,0 1-1,4-1 0,8 1-3,1 1 3,-9 0-7,0-1 1,1-1-1,-1 0 1,9 0-1,14-2-14,1-1-1,-2-1 1,49-14 0,-61 12 24,39-17-13,-2-5 8,14-11 7,65-58 2,-111 76 7,-14 12-1,11-12 6,-1 0-1,-1-1 1,-1 0 0,15-27 0,-21 31 15,3-4 14,-1 0-1,15-36 1,-3-6 365,-26 63-393,1 0 0,-1 0 0,1 0 0,-1 0 1,1 0-1,-1 0 0,0 0 0,1 1 0,-1-1 1,0 0-1,0 1 0,1-1 0,-1 0 0,0 1 1,0-1-1,0 1 0,0-1 0,-2 0 0,3 1 2,-3-1-1,1 0 0,-1 0 0,1 0 0,-1 0 0,0 1 0,1-1 0,-1 1 0,0 0 0,0 0 0,1-1-1,-1 2 1,0-1 0,1 0 0,-1 1 0,0-1 0,0 1 0,-2 1 0,-2 1-3,0 0 0,0 0 0,1 1 1,-7 4-1,6-3-10,-9 8 46,-76 89 17,77-84-50,-19 32-1,20-28-9,-29 52 0,12-6 0,11-9-3,18-47-3,0 0 1,0 0 0,1 0 0,1 22-1,0-33 1,0 1 0,1 0-1,-1-1 1,0 1 0,0-1-1,1 1 1,-1-1 0,1 1-1,-1-1 1,1 1 0,0-1-1,0 0 1,-1 1 0,1-1-1,0 0 1,0 0 0,2 2-1,2 2 1,11 14-3,-7-14-9,2-3 8,1-1 0,-1 0 0,0 0 0,0-1 1,1 0-1,14-3 0,-2 0-4,37-12 0,-50 12 6,0-1-1,0 0 1,0-1-1,0-1 1,14-9 0,-17 10 0,2-4-4,9-20-1,0-15 6,-13 23 9,-2-1 0,0 1 1,-2-1-1,0 1 1,-3-43-1,1 44-2,-5-32 82,-9-22 22,13 71-89,0 0 0,0 0 0,0 0-1,-1 0 1,0 0 0,1 1 0,-1-1 0,0 0 0,0 1-1,0 0 1,-1-1 0,1 1 0,0 0 0,-1 0-1,0 0 1,-4-2 0,1 1 15,0 0 0,0 1 0,0-1 1,0 1-1,0 1 0,-7-2 0,12 3-28,0 0-1,0 0 1,0 0 0,-1 0 0,1 0 0,0 1-1,0-1 1,0 0 0,0 0 0,0 1-1,0-1 1,0 1 0,0-1 0,0 1 0,0-1-1,0 1 1,0 0 0,0-1 0,0 1-1,0 0 1,0 0 0,1 0 0,-1 0 0,0 1-1,-1 0 12,-2 3-8,1 0-1,0 0 0,0 1 1,0-1-1,0 1 0,1 0 1,0 0-1,1-1 0,-1 1 1,1 1-1,0-1 0,0 9 1,0-3-7,1-1 1,1 1 0,0-1-1,0 1 1,4 14 0,-3-19-5,1-1 1,-1 0-1,1 0 1,0 0-1,3 5 1,-1-5-2,-1 0 0,1-1 1,0 1-1,1-1 0,-1 0 1,1 0-1,0-1 0,0 0 1,0 0-1,14 6 0,-8-5-1,1 0 0,-1-1-1,1-1 1,14 2 0,-18-4-1,-1 0-1,1-1 1,-1 0-1,0-1 1,1 0 0,-1 0-1,0 0 1,16-6 0,-13 3-2,84-26-45,-69 21 44,-9 3-2,-1-1 0,1 0-1,-1-1 1,-1-1 0,25-18 0,-27 18 4,9-6-4,-1 0 0,-1-2 1,29-29-1,-14 12-6,17-15-11,62-45 0,-113 94 25,0-1-1,0 1 1,0 0-1,0-1 1,0 1 0,0 0-1,0-1 1,1 1-1,-1 0 1,0 0-1,0 0 1,0 0-1,0 0 1,0 0 0,0 1-1,0-1 1,1 0-1,-1 0 1,0 1-1,0-1 1,0 1-1,0-1 1,0 1 0,0-1-1,0 1 1,0 0-1,-1-1 1,1 1-1,0 0 1,0 0 0,0 0-1,-1-1 1,1 1-1,0 0 1,-1 0-1,1 0 1,0 2-1,0-1 1,0-1-1,0 0 0,0 0 0,0 1 0,-1-1 0,1 0 0,0 0-1,-1 1 1,1-1 0,-1 0 0,0 1 0,1-1 0,-1 1 0,0-1 0,0 0 0,0 1 0,0 2 0,1 3-1,0 3 0,0-6-1,0 0 0,-1 0 0,1 0 0,-1 0-1,0 0 1,-1 6 0,-3 22-27,0 0-1,-17 58 1,-4-20-48,-37 92-226,61-158 282,0 0 1,0 0-1,1-1 1,-1 1 0,1 0-1,0 0 1,0 0-1,1 6 1,-1-9 17,0 0 0,0 0 1,1 0-1,-1 0 0,0 0 0,0 0 0,1-1 1,-1 1-1,0 0 0,1 0 0,-1 0 1,1 0-1,-1 0 0,1-1 0,-1 1 1,1 0-1,-1-1 0,1 1 0,0 0 0,0-1 1,-1 1-1,1 0 0,0-1 0,0 1 1,0-1-1,-1 0 0,1 1 0,0-1 1,0 0-1,0 1 0,0-1 0,0 0 0,0 0 1,0 0-1,0 0 0,0 0 0,1 0 1,15-2-30,-5 0 19,0 0 1,-1-1-1,14-4 1,93-33-26,41-28-12,-135 57 42,6-7-36,16-15 9,49-47 0,-8-11-191,-2 5 70,60-41-312,-143 125 369,-10 2 78,-1 2 0,1-1-1,-1 1 1,1 0 0,0 1 0,0-1 0,0 2 0,0-1 0,0 1 0,1 1 0,-9 5 0,4-3 7,4-2 3,0-1 0,0 1 1,1 1-1,0-1 1,-9 10-1,-4 3 2,-68 60-14,20-18 11,-120 115-5,168-152 17,19-23 1,1 1 0,-1-1 0,1 0 0,-1 1 0,1-1 0,-1 1 0,1 0 0,-1-1 0,1 1 0,0-1 0,-1 1 0,1-1 0,0 1 0,0 0 0,-1-1 0,1 1 0,0 0 0,0-1 0,0 1 0,0 0 0,0-1 0,0 1 0,0 0 0,0 0 0,0-1 0,0 1 0,0 1 0,1-1 0,1-1 0,-1 1 0,0 0 0,1 0 0,-1 0 0,1-1 0,-1 1 0,1-1 0,-1 1 0,1-1 0,-1 1 0,1-1 0,-1 0 0,4 0 0,37-4 0,15-8 1,-24 0 4,55-29-1,-68 27 11,-7 3-3,-1 2-3,-1-1 1,0 0-1,-1-1 1,0 0 0,0-1-1,11-19 1,35-75 62,-53 100-53,0-1 1,-1 1 0,0-1 0,0 1-1,0-1 1,0-7 0,0 6 39,-1-1 0,1 1 0,6-16 0,-25 90 147,4-25-137,-7 48 1,17-76-63,1-3 5,0 0 0,0 0-1,1 0 1,0 18 0,1-8-4,2 32 1,2-35 5,0-8-11,1 0-1,1 0 1,0-1 0,0 1 0,9 8 0,-14-16-3,-1-1 1,1 1-1,-1-1 1,1 1-1,0-1 0,-1 1 1,1-1-1,0 1 0,0-1 1,0 0-1,-1 1 1,1-1-1,0 0 0,0 0 1,0 0-1,1 1 1,23 2 1,0-2 0,30 0 0,-29-6-7,116-43 0,-114 33-14,94-84-8,-101 76-19,-12 11 30,17-23-11,-1 0 1,21-44 0,1-3-2,67-126-40,-75 121 44,-39 87 24,0 0 0,0 0 0,0 0 0,0 0 0,1 0 0,-1 0 0,0-1 0,0 1 0,0 0 0,0 0 0,0 0 0,0 0 0,0 0 0,0-1 0,1 1 0,-1 0 0,0 0 0,0 0 0,0 0-1,0 0 1,0-1 0,0 1 0,0 0 0,0 0 0,0 0 0,0 0 0,0-1 0,0 1 0,0 0 0,0 0 0,0 0 0,0 0 0,0-1 0,0 1 0,0 0 0,0 0 0,-1 0 0,1 0 0,0 0 0,0-1 0,0 1 0,0 0 0,0 0 0,0 0 0,0 0 0,-1 0 0,1 0 0,0 0 0,0-1 0,0 1 0,0 0 0,0 0 0,-1 0 0,1 0 0,0 0 0,0 0 0,0 0 0,0 0 0,0 0 0,-1 0-1,1 0 1,0 0 0,0 0 0,0 0 0,0 0 0,-1 0 0,1 0 0,-11 6 1,10-5-1,-33 24 0,-12 15 0,-4 14 0,34-31-1,0 2 1,2 0 0,-19 44-1,11-13-2,-16 65 0,30-94 1,-1 8-4,3-13 2,-5 23-6,-7 53 1,16-76-2,-1 32 1,3-48 4,0 1 1,1-1-1,0 1 1,0 0-1,0-1 1,1 0 0,0 1-1,0-1 1,1 0-1,4 9 1,-5-13-1,0 0 1,0 0-1,0 0 1,0 0-1,0 0 0,1-1 1,-1 1-1,0-1 1,1 0-1,-1 0 1,1 0-1,0 0 1,-1 0-1,1 0 1,3 0-1,-2 0-1,-2-1 2,0 1 0,0-1 1,0 1-1,0-1 1,1 0-1,-1 0 0,0 0 1,0 0-1,0 0 0,0 0 1,1-1-1,-1 1 1,3-2-1,7-1-4,2 1 3,38-11-34,72-32-8,-107 38-49,0-1 1,0 0-1,-1-2 1,0 0 0,25-22-1,-21 16-752,38-28-5891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52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1 181 9328,'0'0'0,"8"-7"0,12-9 0,17-6 0,24-1 0,10 1-96,-3 10 96,1-6-384,-1-12 384,0 0-6160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52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1 8344,'-3'8'-30,"-7"20"29,-9 13 65,-89 152 340,57-79-51,35-75-151,-18 36 38,33-73-270,1 0 1,-2-1 0,1 1 0,0 0 0,0-1-1,-1 1 1,1 0 0,0-1 0,-1 0-1,0 1 1,1-1 0,-1 0 0,0 0-1,0 0 1,1 0 0,-1 0 0,0 0-1,0-1 1,0 1 0,0-1 0,0 1-1,0-1 1,0 0 0,-3 1 0,3-1-204,-20 3-5467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53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6728,'5'59'122,"-4"-30"-77,3 0 0,7 35 0,-5-41-27,0 0 0,2-1 1,0 1-1,13 21 0,-16-37-17,0 0 0,0-1 1,9 9-1,-5-9-101,-1 1 0,1-2 0,0 1 0,0-1 0,1-1 0,0 1 0,15 3 0,27 12-3933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53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2 8608,'48'-1'-8,"-47"2"2,-1 1 0,1-1 0,-1 1 0,0 0 0,0 0 0,0-1 0,0 1 0,0 0 0,0-1 0,0 1 0,-1 2 0,1-4 4,0 10 0,-1-7 6,1 0 0,0 0 0,-1 0 0,1 0 1,-1 0-1,0 0 0,0 0 0,0 0 0,0 0 0,-2 2 0,-16 31 192,-43 63 0,52-84-169,-18 19 281,22-27-156,2-2-68,0 0 0,0-1 0,-1 1 1,1-1-1,-1-1 0,0 1 0,0 0 0,-8 3 0,11-6 312,8-18-315,10-7-1331,2-2-5030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53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714 1 6008,'-151'134'-207,"141"-128"198,1 1 0,-1-1 0,0-1 0,-1 1 0,1-2 0,-22 7-1,18-6 6,-6-1-8,-36 2 4,-22-5 8,33-5 8,-57-12 0,94 15 6,0-1-1,0 0 1,0 0-1,0-1 1,-8-4-1,-1 0-1,16 6-14,-49-20 127,47 19-111,0 1-1,1-1 0,-1 0 0,0 0 0,1 0 1,-1 0-1,1 0 0,-1-1 0,1 1 0,0-1 1,-2-2-1,5-1 107,3 0-92,1 0 0,0 0 0,0 1 0,0-1 0,7-4 0,2 2 93,11-2-69,0 1-1,29-5 1,-26 10-32,47 1 0,22 2-16,93 9-12,-152-4-31,156 26-21,-156-22-32,0 0 64,194 38-328,-134-36 156,65 0-281,-158-10 402,1-2-1,-24-10 12,7 10 65,0 0-1,0 0 1,-20 1-1,29 1 5,-40-1 0,10 0-11,20 0 61,0 1 0,0 0-1,-1 0 1,1 1 0,0 1 0,0 0-1,0 1 1,-15 5 0,19-5-89,-1 2 687,30-4-138,26-1-1245,5 0-3126</inkml:trace>
  <inkml:trace contextRef="#ctx0" brushRef="#br0" timeOffset="1">1595 72 6552,'-114'30'16,"-16"-2"602,177-31-483,62 1-867,-46 2-3521</inkml:trace>
  <inkml:trace contextRef="#ctx0" brushRef="#br0" timeOffset="2">1893 54 5560,'-6'4'42,"0"0"0,0-1 1,-1 1-1,1-2 0,-1 1 1,-7 1-1,-21 10 151,24-8-171,6-4-8,1 0-1,-1 1 1,1-1-1,-1 1 0,-6 6 1,1-1 2,2-3 18,0 1 1,1-1-1,0 2 0,0-1 1,0 1-1,1 0 1,0 0-1,0 1 1,1-1-1,0 1 1,-7 14-1,17-20 25,14-1-210,36-3 1,-40 1-251,53-3-3385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54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0 6640,'-46'25'48,"-70"51"1,67-37 46,26-22-43,11-10 9,0 1 0,0 1 1,-18 19-1,28-26 128,6-3-90,-1 1-90,0 0-1,0 0 0,1-1 1,-1 0-1,0 1 0,0-1 1,0 0-1,0-1 1,0 1-1,0-1 0,3-1 1,23-12 73,75-33-882,-44 22-3600</inkml:trace>
  <inkml:trace contextRef="#ctx0" brushRef="#br0" timeOffset="1">677 123 3416,'0'0'0,"9"0"0,13-3 0,13-4 0,13 2 0,-1-2-2088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54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52 3056,'-4'2'8,"-16"12"23,0-2 1,-1-1-1,0-1 1,-23 8-1,10-4 87,-52 29 0,28-11-195</inkml:trace>
  <inkml:trace contextRef="#ctx0" brushRef="#br0" timeOffset="1">710 0 4936,'-6'0'1,"-1"1"0,1 0 0,-1 0 1,1 0-1,-1 1 0,1 0 0,0 0 1,0 0-1,0 1 0,0 0 0,1 0 0,-8 5 1,4-2 1,-33 17 22,-59 38 76,49-26-49,13-8 200,0-1-1,-57 26 1,87-48-132,3 0-64,0-1 0,0 0 0,0 0 0,0-1 0,0 0 0,-1 0 0,-6 1 0,11-3-67,2 0 2,0 0 1,0 0 0,0 0 0,-1 0 0,1 0-1,0 1 1,-1-1 0,1 0 0,0 0 0,0 0 0,-1 0-1,1 0 1,0 0 0,0 0 0,-1 0 0,1 0-1,0 0 1,-1 0 0,1 0 0,0-1 0,0 1 0,-1 0-1,1 0 1,0 0 0,0 0 0,-1 0 0,1 0-1,0-1 1,0 1 0,0 0 0,-1 0 0,1 0-1,0-1 1,0 1 0,0 0 0,0 0 0,-1-1 0,1 1-1,0 0 1,0 0 0,0-1 0,0 1 0,0 0-1,0 0 1,0-1 0,0 1 0,0 0 0,0 0 0,0-1-1,0 1 1,0 0 0,0-1 0,0 1 0,0 0-1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55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 1 7176,'-106'68'56,"94"-62"-46,-83 50 104,12-9 163,66-37-161,-1 0 1,0-2-1,-1 0 0,0-1 0,-38 9 0,49-16-21,-5-2 14,13 2-105,0-1 1,-1 1-1,1-1 0,-1 1 0,1 0 0,0-1 0,0 1 0,-1-1 0,1 1 0,0-1 0,0 1 0,-1-1 1,1 1-1,0-1 0,0 0 0,0 1 0,0-1 0,0 1 0,0-1 0,0 1 0,0-1 0,0 1 0,0-1 0,0 0 1,0 1-1,0-1 0,0 1 0,1-1 0,-1 1 0,0-2 0,3 0-2,-1-1 0,0 0 0,0 1 0,1-1 0,0 1 0,-1 0 0,1 0 0,0 0 0,0 0 0,0 1-1,0-1 1,6-2 0,1-1-1,-7 4-2,1-1 1,0 0-1,-1 1 0,1 0 0,0 0 1,0 0-1,4 0 0,94-15-6,-58 12-22,63 2-1,-80 2 19,119 7-112,-57 0 11,91 2 0,-143-9 40,157 0-943,-93 0-3651</inkml:trace>
  <inkml:trace contextRef="#ctx0" brushRef="#br0" timeOffset="1">1483 1 6904,'-93'21'24,"-117"13"226,186-31-226,-57 2 214,-222-11 587,219-3-388,81 9-266,102-13-59,-37 6-100,17 3-8,-4 4 1,-9 2-3,136 29-10,-141-18-48,49 11-1032,-45-9-4072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55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9 7176,'6'-3'21,"22"-2"64,-28 6-80,-1 1 0,1-1-1,-1 1 1,0-1 0,1 1-1,-1-1 1,0 0 0,0 1-1,0-1 1,0 0 0,-1 2-1,-30 21 2,-107 73-50,84-53 25,-2-1 81,50-37-192,-1-2 0,-1 1 1,1-1-1,0 0 1,-1-1-1,-16 5 1,5-5-4011</inkml:trace>
  <inkml:trace contextRef="#ctx0" brushRef="#br0" timeOffset="1">501 69 4760,'1'1'2,"0"0"1,0 0-1,-1 0 0,1 0 1,0 0-1,-1 1 0,1-1 1,0 0-1,-1 0 0,0 0 1,1 1-1,-1-1 0,0 0 1,1 1-1,-1-1 0,0 0 1,0 1-1,0-1 0,0 0 1,0 1-1,-1-1 0,1 0 1,0 1-1,-1-1 0,1 0 1,-1 0-1,1 1 0,-2 0 1,0 1 9,-1 0 0,1 0 0,-1 0 0,0-1 0,1 0 0,-1 1 0,0-1 0,-1 0 0,1-1 0,-4 3 0,-8 2 43,0 0 0,0-1 0,-27 4 0,29-6-35,4-2 18,1 0 0,-1 0 1,-15-1-1,-14-1 94,2-2-105,-8-8-636,26 4-2438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55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684 1 6728,'-58'15'-212,"-101"14"1,140-27 200,-44 1-18,43-2 19,-135-1 24,135-1-11,-31-5 54,28 3-21,8 1-22,0-1 0,0 0 0,0-1 1,-22-9-1,21 5-13,13 6-14,6 2-1,8-2-6,0 1-1,1 1 0,-1 0 0,1 1 0,20 4 0,-15-3 5,132 17-251,-131-16 210,116 19-84,79 16-691,-112-17-2268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07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6904,'16'12'3,"-12"-9"0,0 0 0,0-1 0,0 1 0,0-1 0,0 0 0,6 2 0,86 28 29,-64-24-1,0-2 0,53 4 1,-62-8-10,24 1 132,88-4-1,-107-1-120,92-6 293,-89 5-301,-15 1 53,0 0-1,17 2 1,-18 0 41,1 0 0,0 2 0,-1 0 0,1 1 0,18 5 0,-32-7-85,0-1 0,0 1 0,0 0-1,0 0 1,0 0 0,0 0 0,-1 0-1,1 0 1,0 0 0,-1 0 0,1 1-1,-1-1 1,1 1 0,-1-1 0,0 1-1,1-1 1,-1 1 0,0 0 0,1 3 0,-1-2 8,0 1 0,0 0 1,0 0-1,-1 0 0,0 0 1,0 0-1,0 0 0,0-1 1,-1 6-1,-9 36 217,-54 165 501,63-203-679,-1 3 15,1-6-25,0 2-11,5-10-16,66-85-1328,-22 28-5336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56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461 175 5832,'-25'0'184,"-3"3"-8,8-1 87,1 0-1,0-2 1,-1 0-1,-28-4 1,-8-6 573,-100-30 0,145 37-738,6 2-82,0-1 1,0 1-1,1-1 1,-1 0-1,0 0 1,1 0-1,-1 0 0,1-1 1,0 0-1,-6-4 1,10 6-17,0 1 0,0 0 1,0 0-1,-1-1 0,1 1 1,0 0-1,0 0 0,0-1 1,-1 1-1,1 0 0,0 0 1,0-1-1,0 1 0,0 0 1,0-1-1,0 1 0,0 0 1,0-1-1,0 1 0,0 0 1,0-1-1,0 1 0,0 0 1,0-1-1,0 1 0,0 0 1,0-1-1,0-1 2,3-1 1,21-8-1,-11 6-9,1 0 1,-1 1-1,26-4 0,-10 3-5,166-25-205,-110 24 18,63-1-26,-129 7 13,10-2-211,1 1 0,39 5-1,-21 2-4342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56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4128,'31'-7'6,"-4"-1"32,-25 7-29,-1 1 0,0-1 0,1 1 0,-1 0 0,1 0 0,-1-1 0,1 1 0,0 0 0,-1 1 0,1-1 0,-1 0 0,1 0 0,-1 1 0,0-1 0,1 0 0,2 2 0,15 3 259,-5-3-103,-8-2-54,-1 1 1,0-1-1,1 1 0,-1 0 0,0 0 1,0 1-1,0 0 0,0 0 1,0 0-1,-1 0 0,1 1 0,0-1 1,-1 1-1,0 0 0,8 8 0,-6-5-48,-3-3-17,-1 0 0,0-1 0,0 1 0,0 0 0,0 0 0,0 1 0,1 3 0,29 71-523,-17-36-3703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57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9056,'0'0'296,"12"30"-360,-1-11 64,0 0-6488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57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1712,'0'0'0,"15"26"0,-7-4 0,-4-7 0,2 0-808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58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0 9864,'0'0'0,"-15"0"0,1 7-312,2 8 312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58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 8072,'0'56'-32,"6"109"-80,-19-18 481,12-130-342,0-11 35,0 0 0,0 0-1,0 1 1,-4 10 0,-40 97 803,44-111-771,-4 5-1116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59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1 7712,'0'0'0,"-22"17"0,0-2-96,-6 0 96,2-4-448,5-4 448,2-1-912,-5-4 912,-1 3-4216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5:59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 8608,'-18'10'129,"16"-8"-18,-1 5 49,3-4 161,0 6 23,0-6-88,1 2-24,3-2-25,5-1-292,0-1 1,0 0 0,0-1-1,0 1 1,10-2-1,-10 0-450,43 0-5671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6:0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616 0 8792,'-6'19'15,"-1"0"0,-1-1 0,0 0 0,-2 0 0,0-1 0,-1 0 0,-15 18 0,16-22-5,7-9 4,0 0 0,0 0 0,-1-1 0,1 1 0,-1-1 1,0 1-1,0-1 0,-5 2 0,-156 95 619,94-63-251,-12-2 12,78-33-344,0-1 0,0 0 0,0 0 0,0 0-1,0 0 1,0-1 0,0 0 0,0 0 0,0-1 0,0 1-1,0-1 1,-8-2 0,6 1 1,2 1-6,1 0 0,0-1 0,0 1 0,0-1 0,0 0 0,0-1 0,0 1 0,1-1 0,-1 1 0,1-1 0,-1 0 0,-5-7 0,5 6-2,3 2-19,-1 1 0,1-1 1,-1 1-1,1-1 0,0 1 0,0-1 0,0 0 1,0 0-1,0 1 0,0-1 0,1 0 0,-1 0 1,0 0-1,0-4 0,-1-2 26,1 2-31,-1 0-1,1 0 1,0-1-1,1 1 1,-1 0-1,1-1 1,0 1-1,1 0 1,0 0-1,0-1 1,0 1-1,1 0 1,0 0-1,0 0 1,0 0-1,5-7 1,-5 7-22,1 1 0,1 0 0,-1 0 0,1 0 1,0 1-1,0-1 0,0 1 0,1 0 0,-1 0 0,1 0 0,9-5 0,-13 8-10,0 1 1,1 0-1,-1 0 0,0-1 0,0 1 0,0 0 0,0 0 0,0 0 0,0 0 1,0 0-1,1 1 0,-1-1 0,0 0 0,0 0 0,0 1 0,0-1 0,0 1 0,0-1 1,0 1-1,0-1 0,1 2 0,20 19-138,-5-4 60,103 89-102,-71-65 170,-37-33-91,2 5-73,2-2-1,0 0 1,0-1 0,1-1 0,0 0 0,19 6 0,-7-5-6726</inkml:trace>
  <inkml:trace contextRef="#ctx0" brushRef="#br0" timeOffset="1">861 218 9952,'-17'8'11,"1"1"0,0 1 0,0 1 0,1 0 0,1 1 0,0 0 0,-13 15 0,4-4 46,-28 20-1,50-42-15,0 0 0,-1 0 1,1 0-1,-1 0 0,1 0 0,-1 0 0,1-1 0,-1 1 1,1-1-1,-1 1 0,0-1 0,1 0 0,-1 1 1,0-1-1,-2 0 0,2 0-1,0 0 300,9-19-1303,0 0-5890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6:00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0 12104,'0'7'80,"0"0"0,0 0 0,-1-1 1,0 1-1,0 0 0,0-1 0,-1 1 1,0 0-1,0-1 0,-1 0 0,0 0 1,0 0-1,0 0 0,-1 0 0,-5 6 1,4-5-42,3-5-36,0 0 0,0 0 1,0 0-1,0 0 0,0-1 1,0 1-1,0-1 1,-1 1-1,1-1 0,-4 2 1,-3 1-147,0 1 1,1-2 0,-2 1 0,1-1 0,0 0 0,0-1 0,-1 0-1,0-1 1,1 0 0,-1-1 0,0 0 0,-12-1 0,-5-3-7698</inkml:trace>
  <inkml:trace contextRef="#ctx0" brushRef="#br0" timeOffset="1">177 102 9240,'0'0'0,"18"4"0,26 7 0,24 4 0,15 1 0,13 3 0,18 3 0,5-7 0,-12-8 0,-2 0-6456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5T03:38:52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5452 9551 1435 0,'0'0'0'0,"0"0"0"0,0 0 0 0,0 0 0 16,0 0 0-16,0 0 1 0,0 0-1 0,0 0-3 16,0 0 3-16,0 0-3 0,0 0 3 0,0 0-1013 15</inkml:trace>
  <inkml:trace contextRef="#ctx0" brushRef="#br0" timeOffset="1301.57">2506 17141 875 0,'0'0'0'0,"0"0"0"16,0 0 0-16,0 0-4 0,0 0 4 0,0 0-4 15,6 17 4-15,-6-17-16 0,0 0 16 0,17-5-15 0,-6-10 15 16,1-1-567-16</inkml:trace>
  <inkml:trace contextRef="#ctx0" brushRef="#br0" timeOffset="1452.16">2639 17010 953 0,'0'0'0'0,"0"0"0"0,-6 0 0 0,6 0-3 0,0 0 3 16,-8 0-2-16,2 0 2 0,-2 0-651 0</inkml:trace>
  <inkml:trace contextRef="#ctx0" brushRef="#br0" timeOffset="1954.26">4173 15662 707 0,'0'0'0'0,"0"0"0"0,0 0 0 0,0 0-2 15,0 0 2-15,0 0-2 0,-21 19 2 0,21-19-5 16,0 0 5-16,0 0-4 0,-2 10 4 0,2-10 0 15,0 0 0-15,0 10 0 0,0 2 0 0,0-12 0 16,0 0 0-16,2 13 0 0,2-5 0 0,-1 1-461 16</inkml:trace>
  <inkml:trace contextRef="#ctx0" brushRef="#br0" timeOffset="2369.9">2909 16871 1020 0,'0'0'0'16,"0"0"0"-16,0 0 0 0,0 0 13 0,0 0-13 0,-22 18 14 0,21-12-14 15,1-6-2-15,0 0 2 0,0 0-1 16,24 4 1-16,3-1-723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08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70 7536,'3'-68'208,"-3"68"-195,-1 0 0,0-1 1,1 1-1,-1 0 0,0 0 1,1-1-1,-1 1 0,0 0 1,0 0-1,1 0 0,-1 0 1,0 0-1,1 0 0,-1 0 1,0 0-1,1 1 0,-1-1 1,0 0-1,0 0 0,1 0 1,-1 1-1,0-1 0,0 1 1,-6 2 15,1 1 1,-1 0 0,1 0-1,0 1 1,0 0 0,0 0-1,1 0 1,-1 1 0,1 0-1,1 0 1,-8 11 0,5-6-25,-2 5 42,6-6-164,0 1 1,1 0 0,0 0-1,1 0 1,0-1 0,1 1-1,0 14 1,5 34-4817</inkml:trace>
  <inkml:trace contextRef="#ctx0" brushRef="#br0" timeOffset="1">443 465 7088,'60'-11'110,"-59"11"-107,-1-1 0,1 1 0,-1 0 0,1-1-1,0 1 1,-1-1 0,1 1 0,-1-1-1,1 1 1,-1-1 0,1 1 0,-1-1 0,1 1-1,-1-1 1,0 0 0,1 1 0,-1-1-1,0 0 1,0 1 0,1-1 0,-1 0-1,0 1 1,0-2 0,1-18 122,-1 17-59,0 0-50,1 1-2,-1 1 0,0 0-1,0-1 1,0 1 0,0 0 0,0 0-1,0-1 1,0 1 0,-1 0 0,1-1-1,0 1 1,-1 0 0,1 0-1,-1-1 1,0 1 0,1 0 0,-1 0-1,0 0 1,1 0 0,-1 0-1,0 0 1,0 0 0,0 0 0,0 0-1,0 0 1,0 1 0,0-1-1,0 0 1,-1 1 0,1-1 0,0 0-1,-2 0 1,-22-7 38,12 8 75,-3 5-82,0 1 0,1 1 0,-27 15 0,21-7 96,-99 93 50,95-84-111,4-2-63,-22 23 78,1 2-1,-41 61 1,82-106-88,0 0-1,-1 0 1,1 0 0,0 0-1,0 0 1,1 1-1,-1-1 1,0 0 0,1 0-1,-1 1 1,1-1-1,0 0 1,0 1 0,0-1-1,0 0 1,0 0-1,0 1 1,1-1 0,-1 0-1,1 0 1,0 1 0,-1-1-1,1 0 1,2 3-1,-3-4-4,0-1 0,0 0 0,0 0 0,1 1 1,-1-1-1,0 0 0,0 1 0,1-1 0,-1 0 0,0 0 0,0 1 0,1-1 0,-1 0 0,0 0 0,0 0 0,1 1 0,-1-1 0,0 0 0,1 0 0,-1 0 0,0 0 0,1 0 0,-1 0 0,0 0 0,1 0 0,0 0 0,12 3 13,1-1 0,0-1 0,0 0 0,16-1 0,-17-1-5,0 1 0,-1-2 0,19-3 0,-4-1-4,72-16 0,136-55-1094,-107 29-4352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6:00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839 140 9416,'-116'38'-63,"45"-16"15,-14 2 39,33-14 5,-81 4 1,97-13-30,-51-5-1,-4-9 28,72 9 6,0-1 0,1-1 1,0 0-1,-28-16 0,33 12 8,-8-16 4,19 23-11,0 0-1,1 0 1,-1 0-1,1 0 1,-1-1-1,1 1 1,-1-5-1,2 6 0,-1 0 1,1 1-1,0-1 0,0 0 1,0 1-1,0-1 1,1 1-1,-1-1 0,0 0 1,1 1-1,-1-1 0,1 1 1,-1-1-1,2-2 0,0 2 1,0-1-1,0 1 0,0 0 0,0-1 0,0 1 0,1 0 0,-1 0 1,5-3-1,8-2-1,1 0 1,-1 0-1,22-5 0,-33 11 0,11-3-6,1 0 1,-1 1-1,0 1 1,1 0-1,28 2 1,-28 0-5,22 0-58,58 8 0,-71-5 49,8 0-86,52 13 1,-23-3-95,80 16-23,30 0-1099,-103-18-3278</inkml:trace>
  <inkml:trace contextRef="#ctx0" brushRef="#br0" timeOffset="1">1399 0 7088,'-2'2'25,"-61"33"55,33-18-39,1 2 0,1 1 0,-26 25 0,49-39-10,0-1 31,0 1 0,1 0 0,0 0 0,0 0 0,-4 10 0,-1-5 146,4-4-58,1 0 0,-1 0 0,1 1 0,1-1 0,-6 16 0,9-23-146,0 0 1,0 0-1,0 0 1,0 0-1,0 0 1,0-1-1,0 1 1,0 0-1,0 0 1,0 0-1,0 0 1,0 0-1,1 0 0,-1 0 1,0 0-1,0 0 1,0 0-1,0 0 1,0 0-1,0 0 1,0 0-1,0 0 1,0 0-1,1 0 1,-1 0-1,0 0 1,0 0-1,0 0 1,0 0-1,0 0 1,0 0-1,0 0 1,0 0-1,0 1 1,0-1-1,1 0 1,-1 0-1,0 0 1,0 0-1,0 0 1,0 0-1,0 0 1,0 0-1,0 0 0,0 0 1,0 0-1,0 0 1,0 1-1,0-1 1,0 0-1,0 0 1,0 0-1,0 0 1,0 0-1,0 0 1,0 0-1,0 0 1,0 0-1,0 1 1,0-1-1,0 0 1,0 0-1,0 0 1,0 0-1,0 0 1,0 0-1,0 0 1,0 0-1,7 0-37,0-1-1,-1 0 0,1-1 1,0 0-1,0 0 1,-1 0-1,11-6 1,-6 3-502,43-18-4991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6:01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51 9416,'-4'22'280,"-2"0"0,-1-1 0,0 1 0,-20 35 0,27-57-277,-24 44 454,23-42-436,-1 1 1,0-1-1,1 0 1,-1 1-1,0-1 1,0 0-1,0 0 1,-1 0-1,1-1 1,0 1-1,-1 0 1,1-1-1,-1 0 1,1 1-1,-1-1 0,-5 1 1,8-2-17,-1 0 1,1 0 0,0 0-1,-1 0 1,1 0-1,-1 0 1,1 0-1,0-1 1,-1 1-1,1 0 1,0 0-1,-1 0 1,1-1-1,0 1 1,0 0-1,-1 0 1,1-1-1,0 1 1,0 0-1,-1 0 1,1-1-1,0 1 1,0 0-1,0-1 1,-1 1-1,1 0 1,0-1-1,0 1 1,0-1-1,0 1 1,0 0 0,0-1-1,0 1 1,0 0-1,0-1 1,0 1-1,0-1 1,1-15-916,-1 15 409,2-18-6499</inkml:trace>
  <inkml:trace contextRef="#ctx0" brushRef="#br0" timeOffset="1">273 1 8696,'2'0'19,"-1"1"0,1 0-1,-1 0 1,0-1 0,1 1 0,-1 0 0,0 0 0,1 0 0,-1 1 0,0-1 0,0 0 0,0 0 0,0 1-1,0-1 1,0 0 0,-1 1 0,1-1 0,0 1 0,-1-1 0,1 1 0,-1-1 0,1 1 0,-1 0 0,0-1-1,0 1 1,0 2 0,3 9 92,-3-12 76,12 11 262,53 19-1412,-18-9-5003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6:01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913 50 9144,'-3'0'184,"-15"6"-23,-29 5 31,-12 0-47,-29 8-115,-114 22-32,161-34-3,-59 14 4,-14 5 1,19-5 0,25-10 0,64-11 0,0 0-1,0 0 1,0 0 0,0 0 0,0-1 0,1 0 0,-1 0 0,0-1 0,0 1-1,-6-4 1,12 5 0,0 0 0,-1-1-1,1 1 1,0 0 0,-1 0 0,1-1-1,0 1 1,0 0 0,-1 0-1,1-1 1,0 1 0,0 0-1,0-1 1,0 1 0,-1 0-1,1-1 1,0 1 0,0 0 0,0-1-1,0 1 1,0 0 0,0-1-1,0 1 1,0-1 0,0 1-1,0 0 1,0-1 0,0 1-1,0 0 1,0-1 0,0 1 0,0 0-1,1-1 1,-1 1 0,0-1-1,6-9-1,-6 10 2,4-4-3,-3 2 2,0 0-1,1 0 0,-1 1 0,1-1 0,0 1 0,-1-1 1,1 1-1,0 0 0,0 0 0,0 0 0,0 0 0,0 0 1,0 0-1,0 0 0,3 0 0,132-43-1166,-48 21-4545</inkml:trace>
  <inkml:trace contextRef="#ctx0" brushRef="#br0" timeOffset="1">1359 0 6456,'1'1'1,"14"11"97,-14-12-94,-1 1-1,0-1 0,0 0 0,1 1 0,-1-1 1,0 1-1,0-1 0,0 1 0,0-1 1,0 0-1,0 1 0,1-1 0,-1 1 1,0-1-1,0 1 0,0-1 0,0 1 0,-1-1 1,1 0-1,0 1 0,0-1 0,0 1 1,0-1-1,0 1 0,0-1 0,-1 0 0,1 1 1,0-1-1,0 0 0,-1 1 0,1-1 1,0 0-1,-1 1 0,1-1 0,0 0 1,-1 1-1,1-1 0,0 0 0,-1 0 0,1 1 1,-1-1-1,1 0 0,0 0 0,-1 0 1,0 1-1,-203 97 598,186-91-582,9-3 18,0-1 1,-1 0-1,-17 2 0,-109 17 135,-2-11-57,92-9-901,-35 2-3740</inkml:trace>
  <inkml:trace contextRef="#ctx0" brushRef="#br0" timeOffset="2">1160 24 7896,'0'0'0,"12"4"0,27 7 24,23 4 8,21 2 24,3 0 8,-7 1-64,-14-6 0,-19-4 0,1 2-5576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6:02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409 87 6904,'18'14'78,"-17"-12"101,-2 0 0,-2 2-141,0 0 0,-1-1 1,1 1-1,-1-1 1,1 0-1,-1 0 0,0 0 1,0-1-1,-1 1 0,1-1 1,0 0-1,-1 0 0,-7 2 1,4-1-8,-4 1 51,-1 0 0,0 0 1,1-1-1,-1-1 0,0 0 0,-21 0 1,19-2-34,-120 9 634,70-10-1595,34 0-4568</inkml:trace>
  <inkml:trace contextRef="#ctx0" brushRef="#br0" timeOffset="1">435 1 7176,'24'0'35,"-14"-1"22,1 1 1,-1 1-1,0 0 1,0 0-1,18 5 1,-27-6-38,-1 1 1,1-1-1,0 1 1,-1-1-1,1 1 0,0-1 1,-1 1-1,1-1 1,-1 1-1,1-1 1,-1 1-1,1 0 1,-1-1-1,1 1 0,-1 0 1,1 0-1,-1-1 1,0 1-1,0 0 1,1 0-1,-1-1 1,0 1-1,0 2 1,1 14-5,-1-17 14,0 4 0,0 0-1,-1 0 1,0 0 0,0 0-1,0 0 1,0 0 0,-1-1-1,1 1 1,-1 0-1,0-1 1,0 1 0,0-1-1,-1 0 1,1 0 0,-1 0-1,-3 3 1,2-2 10,-5 6 31,0-1-1,-1 0 1,0 0-1,-1-1 1,1-1 0,-18 10-1,14-9-28,-6 3 60,0 0 0,0-1 0,-38 12-1,38-14-80,0-1-101,-1 0 0,1-1 0,-29 4 0,30-6-631,-33 5-4955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6:02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6192,'0'0'0,"9"4"0,17 11 216,0-3 8,-13-5-216,-2 0 8,11 4-16,0 1-152,-4-1 152,-1 0-4400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6:02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604 1 4760,'-61'8'-7,"-47"8"7,59-8 22,-95 22 116,15 12 246,117-37-194,-1-1 0,1 0-1,-1-1 1,0 0 0,0-1-1,-19 0 1,32-2-170,-1 0 1,1 0-1,0 0 1,0-1-1,-1 1 0,1 0 1,0 0-1,0 0 0,-1-1 1,1 1-1,0 0 0,0-1 1,0 1-1,-1 0 0,1 0 1,0-1-1,0 1 0,0 0 1,0-1-1,0 1 1,0 0-1,0-1 0,0 1 1,0 0-1,0 0 0,0-1 1,0 1-1,0 0 0,0-1 1,0 1-1,0 0 0,0-1 1,0 1-1,0 0 0,0-1 1,1 1-1,-1 0 0,0-1 1,1 0 9,-1 0 1,1-1-1,-1 1 0,1 0 1,-1 0-1,1-1 1,0 1-1,0 0 1,0 0-1,0 0 0,1-1 1,9-5 63,-1 0-1,2 1 1,-1 0 0,1 1 0,18-6 0,66-14-1081,-25 10-3813</inkml:trace>
  <inkml:trace contextRef="#ctx0" brushRef="#br0" timeOffset="1">554 54 7176,'7'5'13,"-2"-1"14,26 10 6,-2-2 12,26 7-35,-46-16-12,7 3-2,1-1-1,-1-1 1,1 0 0,0-2-1,0 0 1,26 0 0,74-6-854,-55 0-3268</inkml:trace>
  <inkml:trace contextRef="#ctx0" brushRef="#br0" timeOffset="2">1182 9 6280,'0'0'5,"-2"0"-9,-5 1 105,0 0-1,0 0 1,0 1 0,0 0-1,0 0 1,-7 4 0,7-3 194,0 0 0,0-1 1,0 0-1,0 0 0,0-1 1,-9 1-1,14-2 13,42-11 404,-8-1-1865,4 0-4767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6:03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658 100 7712,'0'0'8,"-5"1"-2,-53 15 10,9 1-14,-13 5-2,-14 4 1,-130 37-1,179-53-4,-1 0-19,-1-1 0,-31 5 0,54-12-61,3-1 22,1 0 1,-1-1 0,1 1-1,0-1 1,-1 0 0,1 0-1,-1 0 1,1 0 0,-1 0-1,1 0 1,0-1 0,-1 1-1,-3-2 1,-7-2-4292</inkml:trace>
  <inkml:trace contextRef="#ctx0" brushRef="#br0" timeOffset="1">921 0 7984,'8'13'0,"-8"-8"0,-1-3 0,1-1 0,0 1 0,0-1 0,0 0 0,0 0 0,0 1 0,0-1 0,0 0 0,0 1 0,-1-1 0,1 0 0,-1 0 0,1 1 0,-1-1 0,1 0 0,-1 0 0,1 0 0,-1 0 0,0 0 0,0 0 0,-1 2 0,-1 0 0,-48 59 378,49-60-196,-6 6-1002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6:03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832 1 6816,'0'2'2,"-1"1"-1,0-1 1,1 0 0,-1 1-1,0-1 1,0 0 0,0 0 0,-1 0-1,1 0 1,0 0 0,-1 0 0,1 0-1,-1 0 1,0 0 0,0-1 0,-2 3-1,1-1 6,-8 4 53,-88 29 28,60-25 18,-3 0 21,-84 13 1,-49-4 89,87-17 92,61-3-264,3 0-20,9 0 6,-1-1 0,-18-2-1,-45-11-881,49 6-3835</inkml:trace>
  <inkml:trace contextRef="#ctx0" brushRef="#br0" timeOffset="1">659 27 7000,'81'15'40,"98"29"402,-161-38-414,21 4-2,-37-10-26,116 15 0,10-4-876,-60-4-3424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6:03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59 159 4040,'22'9'-3,"5"0"-17,-11-12-5,-16 2 25,2 0-9,-1 1 0,0-1 0,1-1-1,-1 1 1,0 0 0,0 0 0,0 0 0,1-1 0,-2 1 0,1 0 0,0-1 0,0 1 0,0-1-1,-1 1 1,1-1 0,0 0 0,-1 1 0,0-1 0,1 1 0,-1-3 0,0 2-19,1 1-1,-1-1 1,0 0 0,1 1 0,-1-1-1,1 1 1,-1-1 0,1 1 0,0-1-1,0 1 1,-1-1 0,1 1 0,0 0-1,0 0 1,1-1 0,-1 1 0,0 0-1,0 0 1,2-1 0,6-2-1832</inkml:trace>
  <inkml:trace contextRef="#ctx0" brushRef="#br0" timeOffset="1">443 28 4040,'-62'0'-16,"-113"-6"-8,104-2 120,-60-5 752,128 12-447</inkml:trace>
  <inkml:trace contextRef="#ctx0" brushRef="#br0" timeOffset="2">680 11 7712,'2'0'-1,"12"7"-10,-11-3-9,4 4 16,-6-7 14,0 0 1,0 1-1,0-1 1,0 1 0,0-1-1,-1 0 1,1 1-1,-1 0 1,1-1-1,-1 1 1,0-1-1,1 1 1,-1 1-1,6 21 280,-2-17-223,0 0 0,0-1 0,0 1 0,1-1 0,0 0 0,0 0 0,1 0 0,0-1 0,0 0 0,0 0 0,0 0-1,1-1 1,12 6 0,69 33-1065,11 2-4302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5T03:39:09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12718 9380 1076 0,'0'0'0'16,"0"0"0"-16,0 0 0 0,0 0 32 0,0 0-32 16,0 0 33-16,0 0-33 0,0 0 47 0,0 0-47 0,0 0 48 15,0 0-48-15,0 0 0 0,0 0 0 0,-6 20 0 16,6-14 0-16,0-6-10 0,0 0 10 0,0 10-10 16,4-1 10-16,1-1-852 0</inkml:trace>
  <inkml:trace contextRef="#ctx0" brushRef="#br0" timeOffset="1377.34">4110 15149 1143 0,'0'0'0'0,"0"0"0"0,0 0 0 16,0 0 20-16,0 0-20 0,-18 14 21 0,13-9-21 16,5-5 44-16,0 0-44 0,0 0 44 0,-12 14-44 15,12-14 36-15,0 0-36 0,-9 14 36 0,0 5-36 0,9-19-1 16,0 0 1-16,-11 24-1 0,-6 1 1 16,3 0-947-16</inkml:trace>
  <inkml:trace contextRef="#ctx0" brushRef="#br0" timeOffset="2044.62">1956 16594 1087 0,'0'0'0'0,"0"0"0"15,0 0 0-15,0 0 25 0,0 0-25 0,0 0 26 0,-23-7-26 16,23 7 44-16,0 0-44 0,0 0 44 0,-9 4-44 16,9-4 35-16,0 0-35 0,0 0 36 15,-12 9-36-15,12-9 2 0,0 0-2 0,-2 10 3 0,-1 5-3 16,3-15 1-16,0 0-1 0,-6 16 2 0,3-4-2 15,-1 0-919-15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09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330 534 5920,'56'-44'11,"-35"29"5,-21 15-6,-8 7 2,-43 43 162,1 0 28,-70 62 30,58-53 136,46-42-316,-2 0-16,7-6 49,1 0 1,-11 15-1,12-14 12,0 0 0,-11 21 0,19-32-85,1-1 0,0 1 0,0 0 1,0 0-1,0 0 0,0-1 0,-1 1 0,1 0 0,0 0 1,1 0-1,-1-1 0,0 1 0,0 0 0,0 0 1,0-1-1,1 1 0,-1 0 0,0 0 0,1-1 1,-1 1-1,0 0 0,1-1 0,-1 1 0,1 0 1,-1-1-1,1 1 0,0-1 0,-1 1 0,1-1 0,-1 1 1,1-1-1,0 1 0,-1-1 0,1 0 0,0 1 1,0-1-1,-1 0 0,1 0 0,0 1 0,0-1 1,0 0-1,-1 0 0,1 0 0,0 0 0,0 0 1,0 0-1,-1 0 0,3-1 0,19-3 105,33-12-1,-41 11-78,0-1-1,-1-1 0,1 0 0,-1-1 0,-1 0 0,1-1 0,10-10 0,-12 10-11,7-9 122,-15 15-122,11-13 54,0-1-1,-1-1 1,0 0-1,13-27 1,-20 30 43,1 0 102,0 0 0,12-17 1,-18 30 14,-2 8-47,-2 13-111,1 0-1,1 1 1,0 0 0,2-1 0,0 1-1,4 21 1,9-5-54,-4-24 19,1-4-36,1 0 1,0-1-1,1 0 1,13 4-1,-5-7-3,44-2 4,-46-4-11,-1 0 0,33-9 0,-27 3-2,-1-1 1,0-1 0,0-2 0,41-26-1,-40 18-5,93-91-4,-100 95 5,22-29-1,-20 22 4,38-46 1,-7 10 1,-7 8 1,-34 39 3,-1 1 0,0-1 0,0-1 0,-1 1 0,-1-1 0,0-1 0,7-23 0,7-30 33,-20 66-35,0 1-1,0 0 1,0-1-1,0 1 0,-1 0 1,1-1-1,0 1 1,0 0-1,0-1 0,0 1 1,0 0-1,0 0 1,-1-1-1,1 1 1,0 0-1,0-1 0,0 1 1,-1 0-1,1 0 1,0 0-1,0-1 0,-1 1 1,1 0-1,0 0 1,-1 0-1,1-1 1,0 1-1,-1 0 0,1 0 1,0 0-1,0 0 1,-1 0-1,1 0 0,0 0 1,-1 0-1,1 0 1,0 0-1,-1 0 0,1 0 1,0 0-1,-1 0 1,1 0-1,0 0 1,-1 0-1,1 0 0,0 1 1,-1-1-1,1 0 1,-1 0-1,1 0 2,-7 2 9,0 0 1,0 1 0,1-1-1,-1 1 1,1 1 0,-1-1 0,1 1-1,-6 5 1,-38 34 13,37-31-17,-10 9 58,-81 103 15,87-98-68,-19 45-1,26-45-12,-11 40 1,10-16-3,-5 60 0,16-86-4,2-8 4,2-2 1,-1 1-1,2 0 1,7 18-1,-12-33 1,1 1 0,-1 0-1,0-1 1,1 1 0,-1 0-1,0-1 1,1 1 0,-1 0-1,1-1 1,-1 1 0,1-1 0,-1 1-1,1-1 1,0 0 0,-1 1-1,1-1 1,0 1 0,-1-1-1,1 0 1,0 1 0,10 3-2,-1-1 1,1 0-1,0-1 0,0 0 1,21 1-1,-9-6-3,47-16 4,30-20 1,-53 14 0,-1-1 1,57-43-1,-72 41 7,108-119 5,-112 117 9,110-118 23,-112 117 24,-19 23-51,23-31 47,-2-2-1,34-68 1,-13 6 83,-47 102-135,0-1 1,-1 1-1,1 0 1,-1-1-1,1 1 1,-1-1-1,1 0 1,-1 1-1,0-1 1,0 1-1,0-1 1,0 0-1,0 1 1,0-1-1,-1-2 1,-9-7 24,10 11-34,0 0-1,0 0 1,-1 0 0,1-1 0,0 1-1,0 0 1,-1 0 0,1 0 0,0 0-1,0 0 1,-1 0 0,1 0-1,0 0 1,-1 0 0,1 0 0,0 0-1,0 0 1,-1 0 0,1 0 0,0 0-1,0 0 1,-1 0 0,1 0 0,0 1-1,0-1 1,-1 0 0,1 0 0,0 0-1,0 0 1,-1 0 0,1 1 0,0-1-1,0 0 1,0 0 0,0 0-1,-1 1 1,1-1 0,-26 19 64,-37 32 0,57-46-58,-21 20 71,-111 125 32,113-116-31,-83 130 24,90-131-91,-17 53-1,6 19-10,24-81-4,1 1 1,2-1-1,0 1 0,3 29 1,3-34-12,2-10 10,0 1 0,0-1 0,1 1-1,14 15 1,-20-25 2,-1 0 0,1-1-1,0 1 1,0 0-1,0-1 1,-1 1 0,1-1-1,0 1 1,0-1-1,0 1 1,0-1 0,0 0-1,2 1 1,11 2-1,1 0 1,-1-2-1,1 1 1,19-2-1,-12-5-4,113-56 2,-105 43-3,42-36-1,6-18 6,-10-3 1,-11 6 0,26-35 14,-77 97-4,-5 10 22,-8 18 12,5-15-52,-27 63 20,7-2-6,-1 18-4,19-66-3,2 1 1,0 0-1,1 0 0,2 35 1,0-50-2,-1 1-1,1-1 1,0 1 0,1-1 0,-1 0 0,1 1-1,0-1 1,1 0 0,4 9 0,-2-6-4,1-4-26,0-4 25,-1-1 0,1 1 0,0-1 1,0 0-1,0 0 0,-1-1 0,1 1 0,-1-1 0,1-1 1,-1 1-1,0-1 0,0 0 0,7-5 0,5-4-7,-1 0 0,15-15-1,-16 11-5,0 1 0,-1-2 0,-1 0 0,16-28-1,-17 26 14,31-47-42,23-34 33,-35 57 15,-7 8 1,-11 16 0,-6 10 0,-5 9 2,-3 8 1,1-7-2,-10 37 1,-15 34-2,-15 40 1,-37 133 7,66-199-1,-15 73-1,-1 29-3,3-6 2,1-22-2,-6-14 2,19-78-4,-15 31 0,13-37-2,-1-1 1,0-1 0,-25 28-1,24-36-4,14-12 5,-5 3 0,-1 0-1,0 0 1,0-1 0,-7 2 0,10-3 0,0-1 0,0 1 0,-1-1 0,1 0 0,0 0 0,0 0 0,0-1 0,-1 1 0,1-1 0,0 0 0,-5-1 0,2-1 0,0 0 0,0 0 0,1 0 0,0-1 0,-10-8 0,5 3 0,1 0 0,-13-17 0,16 18 0,0 0 0,1-1 0,-7-14 0,10 18 0,0-1 0,0 1 0,0 0 0,1-1 0,0 1 0,0-1 0,1-5 0,0 3 0,0 0 0,1 1 0,1-1 0,-1 1 0,5-12 0,3-5 0,14-29 1,83-126 8,-104 177-9,23-33 14,132-120 6,-153 151-17,1 1 0,0-1 1,0 1-1,0 0 0,6-3 1,82-37 16,4 15-12,-97 28-8,37-6 20,114 9 12,-129 2 8,-15-2-30,-2-1-6,0 1-1,1-1 0,-1 1 1,0 0-1,0 0 0,-1 1 1,1-1-1,-1 1 0,0 0 1,1 0-1,-2 1 0,1-1 1,0 1-1,-1 0 0,4 8 1,11 29 3,-9-16-7,21 37 1,-29-61-157,0-1 1,1 1 0,-1 0 0,1-1 0,0 1-1,-1-1 1,1 1 0,0-1 0,2 1 0,16 9-7605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6:33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 5744,'0'0'0,"-22"0"0,8 0-424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6:48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0 581 4312,'0'0'2377,"7"-5"-1672,0 1-592,-4 3-58,0 0-1,-1-1 1,1 1-1,-1-1 1,0 1-1,1-1 1,-1 0-1,0 0 1,0 0-1,0 0 1,3-5-1,-5 7-39,21-27 239,2 2 1,0 0 0,2 1-1,0 2 1,54-36 0,65-22 21,-38 28 170,-13 6-127,-23 5-50,75-42 397,-117 71-624,-15 8-204,0-2 0,0 0-1,-1 0 1,0-2-1,19-13 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6:48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8248,'12'1'10,"-10"-1"3,21-7 24,-22 9 47,1 3 25,-1-3 55,2 1-106,-1 0-1,0 0 1,0 1-1,0-1 1,0 1-1,0-1 1,-1 1 0,0 0-1,2 6 1,-2-6-55,17 54 210,17 75-12,9 73 65,-42-194-246,9 55 37,21 112 87,-27-166-137,-3-10-92,0 0 1,1 0-1,-1-1 1,1 1-1,-1 0 1,1-1-1,0 0 1,0 1-1,0-1 1,0 0-1,1-1 1,-1 1 0,4 1-1,19 5-5868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6:49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7088,'1'8'7,"0"-1"0,1 1 1,1-1-1,-1 0 1,1 0-1,0 0 0,0 0 1,1 0-1,8 11 0,0 2 9,16 28 119,-10-18-28,31 44 103,-44-67-156,1 0 1,0 0-1,0-1 1,0 0-1,1 0 1,0 0 0,14 7-1,-19-12-35,0 1 1,0-1-1,-1-1 0,1 1 0,1 0 0,-1 0 1,0-1-1,0 1 0,0-1 0,0 0 0,0 0 1,0 1-1,0-1 0,1-1 0,-1 1 0,0 0 1,0 0-1,0-1 0,0 1 0,0-1 1,4-1-1,-4 0 5,0 0 0,1 0 0,-1 0 0,0 0 0,0 0 0,0 0 0,0-1 0,-1 1 0,1-1 0,-1 1 0,1-1 0,-1 1 0,2-6 0,0-4 24,0 0-1,-1-1 1,0 1-1,0 0 1,-2-1-1,0-14 1,-6-10 104,4 30 88,5 27-101,4 37 54,9 96 16,-12-114-35,37 277 415,-26-218-370,-13-71-152,7 57 141,-8-76-184,0-1 1,1 0-1,0 1 0,0-1 0,1 0 0,-1 0 1,1-1-1,6 10 0,-9-16-23,0 0 0,0 0 1,0 0-1,0 0 0,0 0 1,0 0-1,0 1 0,0-1 0,0 0 1,0 0-1,0 0 0,0 0 0,1 0 1,-1 0-1,0 0 0,0 0 0,0 1 1,0-1-1,0 0 0,0 0 0,0 0 1,1 0-1,-1 0 0,0 0 0,0 0 1,0 0-1,0 0 0,0 0 0,0 0 1,1 0-1,-1 0 0,0 0 0,0 0 1,0 0-1,0 0 0,0 0 1,0 0-1,1 0 0,-1 0 0,0 0 1,0 0-1,0 0 0,0 0 0,0 0 1,0 0-1,1 0 0,-1-1 0,0 1 1,0 0-1,0 0 0,0 0 0,0 0 1,3-2-43,-1 0 0,0 0 1,0-1-1,0 1 1,0 0-1,0-1 1,-1 0-1,1 1 0,-1-1 1,0 0-1,1 0 1,-1 0-1,0 1 0,0-5 1,2-1-655,13-33-6225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6:49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45 8432,'3'10'11,"1"0"-1,0-1 1,10 18 0,-8-16 5,0 0 0,7 21-1,-8-16-3,-2-5 31,0 0 0,0 1-1,1 13 1,18 130 176,-18-133-61,1 42 1,-5-42-116,1 0-12,0-13 6,-1-1 0,0 0 0,-1 1 0,0-1 0,-3 14 0,3-15-7,-3 11 101,-8 30 0,11-43-97,-1-1-1,0 1 1,0 0-1,0-1 1,0 1-1,-1-1 1,0 0-1,0 0 1,0 0-1,0 0 1,-1 0-1,-6 6 1,9-10-29,1 0-1,0 0 0,-1 0 1,1 1-1,0-1 1,-1 0-1,1 0 1,0 0-1,-1 0 1,1 0-1,0 0 1,-1 0-1,1 1 1,-1-1-1,1 0 1,0 0-1,-1-1 1,1 1-1,0 0 1,-1 0-1,1 0 1,-1 0-1,1 0 1,-1-1-1,-2-2-3,0-1 1,0 1-1,0-1 1,1 0-1,0 0 0,0 0 1,0 0-1,0-1 0,0 1 1,-1-9-1,1 7-5,-6-15-48,1 0 1,1-1 0,1 0 0,1 0 0,-2-36 0,5 50 11,-11-146-229,12 122 9,1 13 154,-1-4 33,2 0-1,0 0 1,2 0 0,11-41 0,19-29-98,-26 83 119,-4 7 45,1 0 1,0 1-1,0 0 0,0 0 1,0 1-1,0-1 0,1 1 1,5 0-1,-1 3-6,13 13-1,-20-11 14,0-1 0,0 1-1,0 0 1,0 0-1,4 7 1,-2 2 1,1-1 1,-2 1 0,0 0-1,0 1 1,-1-1 0,-1 0-1,0 1 1,0 16-1,-2-18 1,0-7 1,0 0 1,0 0-1,-1 0 0,1-1 0,-1 1 0,0 0 0,-2 4 0,1 1 15,0-2-3,-1 0 1,1 0-1,-1 0 1,0-1 0,-1 1-1,-8 12 1,11-18 0,5-5-10,16-17-1040,5-3-4146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6:49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91 215 5472,'2'0'1,"-1"0"0,0 1 0,1-1 0,-1 0 0,0 1 0,1-1 0,-1 1 0,0 0 0,1-1 0,-1 1 0,0 0 0,0 0 0,0-1 0,0 1 0,0 0 0,0 0 0,0 0 0,0 0 0,0 1 0,1 1 0,9 20 3,-6-7 14,-1 1 0,4 25-1,-7-31 22,1 1-1,0-1 0,1 1 0,0-1 1,9 21-1,-11-31-26,0 0 1,-1 0-1,1 0 1,0 0-1,0 0 1,0 0-1,-1 0 1,1 0 0,0 0-1,0 0 1,0-1-1,1 1 1,-1 0-1,0-1 1,0 1-1,0 0 1,2 0-1,-2-1 3,0 0 0,0 0 0,0 0-1,0 0 1,0 0 0,0-1 0,0 1 0,0 0-1,0 0 1,-1-1 0,1 1 0,0 0-1,0-1 1,0 1 0,0-1 0,-1 1 0,1-1-1,0 0 1,0 0 0,1-1 24,1-1 0,-1 0 0,0 0 0,0 0 0,0 0 0,-1 0 0,1 0 0,-1 0 0,0 0 0,0-1 0,2-5 0,-3 6-15,1-1 0,-1 1 0,1 0-1,-1-1 1,0 1 0,0-1 0,-1 1 0,1-1-1,-1 1 1,1 0 0,-1-1 0,0 1 0,0 0-1,-1 0 1,1 0 0,-1 0 0,1 0 0,-1 0-1,0 0 1,0 0 0,0 1 0,-1-1 0,1 1 0,-1-1-1,1 1 1,-1 0 0,-5-3 0,-2 4 77,-5 4-63,1 1 0,-1 0 0,-16 8 0,23-9-11,1 1 0,-1 0 0,1 1 0,0 0 0,0 0 0,1 1 0,-1-1-1,1 1 1,0 1 0,-7 9 0,9-10-8,-4 8 122,6-7-112,0 1 1,0 0-1,1-1 0,0 1 0,0 0 0,0 0 1,1 0-1,1 0 0,-1-1 0,1 1 1,1 0-1,2 9 0,-1-9-14,-2-5-8,0-1 0,0 1 0,0-1 0,1 0 0,-1 1 1,1-1-1,-1 0 0,1 0 0,0 0 0,0 0 0,3 3 0,2 1 11,1 0 0,-1 0 0,1 0 1,1-1-1,-1-1 0,1 1 0,-1-1 0,1 0 0,10 2 0,19-2-8,-27-5-156,0-1 0,1 0 1,-1-1-1,0 0 1,18-8-1,-27 11-3,43-17-4964</inkml:trace>
  <inkml:trace contextRef="#ctx0" brushRef="#br0" timeOffset="1">412 1 7000,'0'0'0,"11"1"-32,3 8 32,4 1 0,1 5 0,1 7-144,-2 8 144,-1 0-4640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6:50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1 138 4488,'0'1'-16,"2"6"-11,-2-6-41,29-23-116,-21 16 177,-5 4 2,-1 0-1,1 0 1,0-1 0,-1 1 0,0-1-1,1 1 1,2-5 0,40-56-468,-23 31-1694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6:50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0 169 7536,'3'-3'1,"0"-1"1,-1 0-1,1 1 0,-1-1 1,0 0-1,0 0 1,0 0-1,0 0 0,-1-1 1,0 1-1,1-5 1,7-17 30,-9 26-32,5-10 104,-1 1-1,13-17 1,-15 23-66,1 0 0,0 0 0,-1 0 1,2 0-1,-1 0 0,0 1 0,0-1 1,1 1-1,-1 0 0,1 0 1,0 0-1,6-1 0,7-1 87,1 1 0,0 1 0,0 0 0,0 2 0,26 2-1,-37-1-96,0 0-1,0 0 1,-1 1-1,1 0 1,-1 1-1,1-1 1,-1 1-1,7 4 1,-6-3-9,-4-2-8,-1 0 0,1 0 1,-1 0-1,1 0 0,-1 0 0,0 0 0,0 1 1,0-1-1,0 1 0,-1 0 0,1-1 0,-1 1 1,0 0-1,1 0 0,-1 0 0,0 0 0,1 6 0,-2-6 1,13 63 147,-11-51-146,0-4 1,-1 0 0,-1 0 0,0 1 0,-1-1 0,0 0 0,0 0 0,-1 0 0,-5 13 0,4-10-4,-4 10 44,-106 215 187,110-234-236,-7 16 48,0-1 1,-26 35-1,34-52-18,1 3 12,1-6-44,0 1 0,1-1 0,-1 0 0,0 1 0,0-1 0,1 0 1,-1 1-1,0-1 0,0 1 0,1-1 0,-1 0 0,0 0 0,1 1 0,-1-1 0,1 0 1,-1 0-1,0 1 0,1-1 0,-1 0 0,1 0 0,-1 0 0,1 0 0,-1 0 0,0 0 1,1 0-1,-1 1 0,1-1 0,0-1 0,12 3 5,-12-2-2,6 0 12,0 0-1,0-1 1,0 0 0,0 0 0,0-1 0,11-3-1,-10 2 19,107-46 226,-109 47-237,-1-1-1,1 1 0,0 0 1,-1 0-1,9-1 0,-7 2-7,0-1-1,0 0 0,-1 0 0,1-1 0,6-3 0,25-15-641,41-31 1,-6 0-6056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6:58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216 322 7448,'0'0'240,"-4"-2"-40,-13-3-87,13 3 254,4 7-233,0-1 0,-1 0-1,1 0 1,-1 1 0,0-1 0,0 0 0,-4 7 0,-6 23 75,-16 72 3,-24 116 89,-30 48 51,70-228-243,11-39 134,1-9-171,7-31 8,16-58 3,35-122 129,-2 52-127,-44 136-17,62-94 32,-59 103-33,2 4-39,1 0 1,24-14-1,-28 24 0,-9 5-25,0 0 1,0 1-1,-1-1 0,1 1 1,0 0-1,0 1 0,0 0 1,-1-1-1,1 2 0,0-1 1,-1 1-1,1 0 0,-1 0 1,1 0-1,-1 1 0,0 0 1,5 3-1,-7-2-3,0-1 1,1 0-1,-1 1 0,-1 0 1,1-1-1,2 6 1,-2-1-2,0 0 1,0 1 0,-1-1 0,0 1 0,0-1 0,-1 1-1,0 10 1,-2-1-5,-31 91 1,21-84-8,-68 103-3,59-105-10,9-12 21,-83 82-30,73-74 22,-2-1-1,0 0 1,-28 14-1,37-24 10,11-7-3,3-1 5,0 0 1,0 0 0,-1 0-1,1 0 1,0 0 0,0 0-1,-1 0 1,1 0 0,0 0 0,0 0-1,0 0 1,-1 0 0,1 0-1,0 0 1,0 0 0,-1 0-1,1 0 1,0-1 0,0 1-1,0 0 1,-1 0 0,1 0-1,0 0 1,0 0 0,0-1 0,0 1-1,-1 0 1,1 0 0,0 0-1,0 0 1,0-1 0,0 1-1,0 0 1,0 0 0,0 0-1,0-1 1,-1 1 0,1 0-1,0 0 1,0-1 0,0 1 0,0 0-1,0 0 1,0-1 0,0 1-1,0 0 1,13-27-2,-6 20 2,0 2 1,20-18-1,5 2 0,1 11 0,-30 9 0,1 1 0,0-1 0,0 1 0,0 0 0,-1 1 0,6 0 0,23 10 0,-22-4-4,0 0 0,0 0 1,11 13-1,6 3-4,-21-18-7,2 0 0,-1 0 1,0-1-1,1 0 0,0 0 0,0-1 0,0 0 0,0-1 1,0 0-1,1 0 0,-1 0 0,1-1 0,-1-1 0,1 1 1,-1-1-1,12-2 0,-6 1 3,-10 1 2,1-1 1,-1 1-1,0-1 0,1 0 1,-1 0-1,0-1 1,0 1-1,1-1 1,3-2-1,26-13-69,-2-1 1,59-42-1,-73 47 68,-9 6-5,0 0-1,-1 0 0,14-16 1,-12 12-6,1 1 14,-1-1 0,0 0-1,-1-1 1,0 0-1,-1-1 1,10-18 0,16-41-8,-22 51 16,-12 20 0,1-1 0,-1 1 0,1 0 0,0 0 0,0 0 0,-1 0 1,1 0-1,0 0 0,0 0 0,0 0 0,0 0 0,0 0 0,2-1 0,3 5 4,-5-2-3,3 2 2,0 0-1,0 0 0,0 1 0,-1 0 1,0 0-1,0 0 0,0 0 0,0 0 1,3 8-1,14 30 2,4 2 1,3-6-3,-22-32-2,0 0 0,1-1 0,10 8 0,-11-10 0,0 0 0,1 0 0,-1 0 0,9 3 0,21 1 0,-1-11 0,-4-9 0,-5-7 1,-21 17 1,-1-1 0,0 0 0,0 0 0,0 0 1,0-1-1,0 1 0,-1-1 0,0 1 0,0-1 0,0 0 0,-1 0 0,0 0 1,1 0-1,-2 0 0,1 0 0,0-6 0,-2 2 2,1 4 2,0 0 1,-1 0-1,0 1 1,0-1-1,-3-8 1,2 7 6,0-1 1,0 1-1,-1 0 1,1-1 0,-1 1-1,0 1 1,-1-1-1,0 0 1,0 1-1,-6-7 1,8 10-7,-1 0 1,0 1-1,0-1 1,0 0-1,0 1 1,0-1-1,0 1 1,0 0-1,-1 0 1,1 0-1,0 1 1,-1-1-1,1 1 1,0 0-1,-1 0 1,1 0-1,-6 1 1,-28 11 16,36-12-20,0 1 1,0-1 0,0 1-1,0-1 1,0 1-1,0-1 1,0 1 0,0 0-1,0 0 1,0-1-1,0 1 1,-1 2 0,-9 11 11,1 1 1,0 0-1,1 0 1,-8 20-1,10-9 39,-2 105 21,13-108-49,3-1-16,1-1 0,15 28 0,-11-35-3,27 11 4,-30-20-11,0-1-1,0-1 1,1 1-1,12 2 1,-4-3-1,-1-1 0,26 1 0,55-7 0,5-11 0,-75 8 0,40-15 0,-46 14 0,-2-2 0,28-16 0,-24 11 0,33-31 0,21-27 0,-2-11 1,56-81 7,-112 135-1,52-123 7,-62 121 20,0-15 22,7-79 1,-11 41 31,-6 85-84,0-1 0,0 0 1,0 0-1,0 1 0,0-1 0,0 0 0,0 0 1,0 1-1,0-1 0,0 0 0,-1 0 0,1 1 1,0-1-1,-1 0 0,1 1 0,0-1 1,-1 0-1,1 1 0,-1-1 0,1 1 0,0-1 1,-1 0-1,-1 0 0,2 1-2,-1 0 0,0 0 0,1 0 0,-1 0 0,0 0 0,1 0 0,-1 1 0,0-1 0,0 0 0,1 0 0,-1 1 0,1-1 0,-1 0 0,0 1 1,1-1-1,-1 0 0,1 1 0,-1-1 0,1 1 0,-1-1 0,1 1 0,-1-1 0,1 1 0,0 0 0,-1-1 0,1 1 0,0-1 0,-1 2 0,-50 93 57,0 3-19,5-12-35,5-3 0,9-3-3,19-42-6,2 1 0,2-1 1,-9 75-1,21-62-3,1-34-19,1-6 17,0-1 1,1 0 0,0-1 0,10 14-1,-5-15-36,-3-5 35,0 0-1,0 0 1,0-1-1,0 0 1,0-1 0,1 1-1,-1-2 1,0 1 0,1-1-1,-1 0 1,0-1-1,1 0 1,8-2 0,-3 0 1,-10 2 0,1 0 0,0-1 0,-1 1 1,0-1-1,1 0 0,-1 0 1,0-1-1,0 1 0,4-4 1,82-60-1463,-43 26-5442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6:59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1 254 9240,'0'1'1,"1"0"0,0 0 0,0 0 1,-1 0-1,1-1 0,0 1 0,0 0 0,0-1 1,0 1-1,0-1 0,0 1 0,0-1 0,0 1 1,0-1-1,0 0 0,0 1 0,0-1 0,0 0 1,1 0-1,0 0 0,28-7 58,-24 5-46,-1 1 10,22-8 145,49-22 0,129-75 640,-187 95-767,30-22 254,35-31 649,-81 63-743,-13 139 622,10-124-813,1-6-5,1-1-1,-1 0 1,1 0-1,2 10 1,4 21 14,6 3-15,4-8-4,-15-31 0,0 1 0,0-1 0,0 0 0,0 1 0,1-1 0,-1 0 0,1 0 0,3 1 0,-2-1-1,1 0 1,-1 0 0,1-1 0,0 0-1,-1 0 1,1 0 0,0-1 0,-1 0-1,1 1 1,0-2 0,0 1 0,-1 0-1,10-3 1,1-1-2,-1 0 0,21-10 1,-32 13 0,35-17-5,-25 11 6,27-18 0,-3-1 0,-11 1 0,-19 19-1,0-2 1,6-21 2,-11 23 0,11-15 4,-13 21-6,1 0 1,-1 0-1,0-1 0,0 1 0,0 0 1,0 0-1,0-1 0,1 1 1,-1 0-1,0 0 0,0-1 0,0 1 1,1 0-1,-1 0 0,0 0 1,0-1-1,1 1 0,-1 0 0,0 0 1,0 0-1,1 0 0,-1 0 1,0 0-1,1 0 0,-1 0 0,0 0 1,0 0-1,1-1 0,-1 1 1,0 1-1,1-1 0,-1 0 0,0 0 1,1 0-1,-1 0 0,0 0 1,0 0-1,1 0 0,-1 0 0,0 0 1,0 0-1,1 1 0,-1-1 1,0 0-1,0 0 0,1 1 0,6 13 8,-6-12-8,14 37 10,0-4-4,5 6-3,3-5 2,3-9-3,-2-10-2,-4-12 0,-2-9 0,-2-7 0,1-11 0,1-12 0,-2-6 0,2-2 1,36-110 54,-38 116 55,-15 34-68,6 0-2,-7 2-38,1 0-1,-1 0 1,1-1-1,-1 1 1,1 0-1,-1 0 1,1 0-1,-1 0 1,1 0-1,-1 0 1,1 0-1,-1 0 1,1 0 0,-1 0-1,1 0 1,-1 0-1,1 0 1,-1 0-1,1 0 1,-1 1-1,0-1 1,1 0-1,-1 0 1,1 1-1,-1-1 1,1 0-1,-1 0 1,0 1-1,1-1 1,-1 0-1,0 1 1,1 0-1,4 4 3,-1 1-1,1-1 0,-1 1 1,0 0-1,3 7 0,11 23-1,-6-14 0,-1-1-6,-1 0-1,0 0 1,-2 0 0,7 25 0,-14-38-2,0 0 1,-1 1-1,0-1 0,0 0 0,-1 1 1,0-1-1,-3 13 0,3-14-3,-1 0 1,1-1-1,1 1 0,-1 0 0,2 12 0,-1-17 7,1 0 0,-1-1 0,1 1 0,0 0 0,0 0 0,0 0 0,0-1 0,0 1 0,0 0-1,0-1 1,0 1 0,1-1 0,-1 1 0,0-1 0,1 0 0,0 1 0,-1-1 0,1 0 0,0 0 0,-1 0 0,1-1 0,0 1-1,0 0 1,0 0 0,0-1 0,0 0 0,-1 1 0,1-1 0,0 0 0,0 0 0,3 0 0,5 0-12,-1 0 1,1 0 0,0-1-1,-1-1 1,17-4 0,35-12-1570,-23 7-6090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11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27 737 9144,'0'0'94,"-4"7"-11,0 1-60,0 0 0,1 1 0,0-1 0,0 1 0,-1 9 0,3-13-4,1-1 0,-1 0 0,1 1 0,0-1 0,0 1-1,1-1 1,-1 0 0,1 1 0,0-1 0,0 0 0,1 0 0,-1 0 0,1 1 0,0-1 0,4 7 0,-4-8-13,0 0 0,0-1 0,1 1 0,-1 0-1,1 0 1,-1-1 0,1 0 0,0 1 0,0-1-1,0 0 1,0 0 0,0-1 0,1 1 0,-1-1-1,0 0 1,1 1 0,-1-1 0,1-1 0,-1 1-1,1-1 1,5 1 0,-1-2 2,0 0 0,0 0 0,0-1 0,-1 0 0,1-1 0,0 1 0,-1-1 0,0-1 0,11-6 0,-3 3-2,-9 4 10,0-1 0,1 1 0,-1-1 0,-1 0 0,7-6 0,80-69 101,-75 61-9,-8 6-51,0 1-23,0 0 0,-1 0 0,-1-1 0,0 0 0,0 0 0,8-25 0,6-42 159,-21 65-26,-25-55 66,17 56-66,-2 4-97,0-1 1,-1 1 0,1 0 0,-2 1 0,1 1 0,-1 0-1,-25-11 1,24 13-43,9 3-5,-1 0 1,0 1 0,1-1-1,-1 1 1,0 1 0,-9-2 0,1 1 21,0 1 0,0 0 1,0 1-1,0 0 0,0 0 1,0 2-1,0 0 0,-14 5 1,25-7-38,0 0 1,0 1 0,1-1 0,-1 1 0,1-1-1,-1 1 1,1 0 0,0-1 0,0 1-1,0 0 1,0 0 0,0 0 0,0 0 0,0 0-1,0 0 1,1 0 0,-1 0 0,1 0 0,0 0-1,-1 3 1,1-3 0,0 0-4,-1-1 0,1 1 0,0 0 0,0-1 1,0 1-1,0-1 0,1 1 0,-1-1 0,0 1 0,1-1 0,-1 1 1,0-1-1,1 1 0,0-1 0,-1 1 0,2 1 0,2 4 8,-1 2-5,17 28 35,90 175 39,-104-200-82,31 57 26,-24-47-20,17 40 1,-9-4 7,19 45 12,-39-100-24,1 0 0,0 0 1,-1 1-1,2-1 0,-1 0 1,0 0-1,1-1 0,-1 1 0,5 3 1,-4-3-2,-2-3 0,0 1-1,0 0 1,0-1 0,0 1-1,0 0 1,1-1 0,-1 0-1,0 1 1,0-1-1,0 0 1,1 0 0,-1 1-1,0-1 1,0 0 0,1 0-1,-1 0 1,2-1 0,4 1 0,3 1 0,31-5 8,-15-2-6,-1-1 1,0-1 0,-1-1 0,0-1-1,24-13 1,7-12-1,-34 18 4,9-16-3,32-47 1,-46 52 2,21-48-1,6-21-3,-2 10 2,-6 27-2,5 3 5,-38 54-1,0 5-1,6 15-3,-9 22 2,-5 25-3,-1 18-2,4 9 0,4-67-1,2 0 1,0 1 0,13 43-1,-7-49-5,-5-12 3,-1-1 1,0 0 1,1 0-1,0-1 1,1 0-1,-1 0 1,1 0-1,0 0 1,0 0-1,0-1 0,1 0 1,-1 0-1,10 4 1,-7-5-3,0 0 1,1 0-1,-1-1 1,1 0-1,-1 0 1,1-1-1,0-1 1,0 1-1,0-1 1,16-2-1,10-7-1,-20 2-8,-1-5 6,1 0 1,20-25 0,-25 20-6,24-82 1,-32 78 6,-4-33 4,1 40 1,-1-1 0,-7-22 0,6 28 0,0 0 0,-1 1 0,0-1 0,-9-13 0,9 16 0,0 0 0,-1 1 0,1 0 0,-1 0 0,-1 0 0,-6-5 0,6 5 0,-1 1 0,0 0 0,0 1 0,0 0 0,-14-5 0,12 6 0,0 0 0,0 0 0,0 1 0,0 1 0,-14 0 0,12 0 0,1 2 0,0-1 0,0 2 0,0-1 0,-15 7 0,11-3 0,1 0 0,-1 2 0,1-1 0,-13 12 0,13-9 0,0 1 0,1 1 0,0 0 0,-11 15 0,7-4 0,2-1 0,-13 26 0,-44 121-7,68-161-2,0 1 0,0 0 0,0 1 1,1-1-1,-1 12 0,1-2 2,-2 32-14,5-34-59,3-5 50,1 1 1,0-2 0,13 22-1,-6-23-75,2-4 69,1 0 0,-1-1 0,29 5 0,-20-10-77,124-33-35,-113 21 89,136-60-9,-165 70 66,0-1-1,0 1 1,-1-1-1,8-6 1,-12 9 2,24-19-4,22-23 0,-24 17 3,30-43 1,87-142 1,-114 168 6,84-167 7,-92 169 21,-8 17-13,8-21 18,-3 0 0,14-65 1,-24 91-19,11-59 83,-13 67-79,-1 0 0,0-1 0,0 1 0,-1-1-1,-2-12 1,2 23-23,-1-1 0,1 1 0,0 0 0,-1-1 0,1 1 0,-1-1 0,1 1 0,0 0 0,-1-1 0,1 1 0,-1 0 0,1 0 0,-1 0 0,1-1 0,-1 1 0,1 0 0,-1 0 0,1 0 0,-1 0 0,1 0 0,-1 0 0,1 0 0,-1 0 0,0 0 0,1 0 0,-1 0 0,1 0 0,-1 0 0,1 0 0,-1 0 0,1 1 0,-1-1 0,0 0 0,1 0 2,-6 3 3,1 1 0,0-1 1,0 0-1,0 1 0,0 0 0,1 0 0,0 1 1,-1-1-1,2 1 0,-1 0 0,-3 6 1,-5 4-4,4-5-3,2-1 1,0 1-1,0 0 1,-5 12-1,-24 46 10,-6 18-9,-31 77-5,59-131-3,-37 149-8,44-144-46,3-12 31,-1 7-1,1 1 0,2-1 0,4 48 0,10 40-56,-8-103 26,0-7 47,0-2 0,0 1 0,1 0 0,0-1 0,9 9 0,-2-10-21,5-2 22,2 0 1,-1-2-1,0-1 1,1 0-1,32-2 1,13-9 9,-40 4 0,0-2 1,35-14-1,-42 10-4,90-85-1450,-45 35-5811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6:59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1 144 6456,'2'-4'0,"12"-30"0,-9 26 0,1 3-2,-6 4 2,1 1-1,-1-1 1,1 1-1,0-1 0,-1 1 1,1-1-1,0 1 0,-1-1 1,1 1-1,0-1 1,0 1-1,-1 0 0,1 0 1,0-1-1,0 1 0,0 0 1,-1 0-1,2 0 1,1-1-2,17 1 2,-17 1 4,0 0-1,-1 0 1,1 0-1,0 1 1,0-1-1,-1 1 1,1 0-1,-1-1 1,1 1-1,-1 0 1,0 0-1,0 1 1,0-1-1,0 0 1,0 1-1,0-1 1,-1 1-1,1-1 1,-1 1-1,0 0 1,2 5-1,2 7 37,-1-1 0,0 1-1,1 15 1,-5-25-36,4 11 10,0 31 124,-3-29-91,-1 59 175,-1-68-134,0 0-1,0-1 1,0 1-1,-2-1 1,1 0-1,-1 0 1,-6 13-1,8-19 88,1-1-129,-1-1 0,1 1 0,-1-1 0,1 0 0,-1 1-1,1-1 1,-1 0 0,1 1 0,-1-1 0,0 0 0,1 1 0,-1-1 0,1 0 0,-1 0-1,0 0 1,1 0 0,-1 0 0,-1 0 0,1-2-21,0 1 0,-1-1-1,1 0 1,0 0 0,0 0-1,1 0 1,-1-1 0,0 1 0,1 0-1,-1 0 1,1 0 0,0 0 0,0-1-1,-1 1 1,2 0 0,-1 0 0,0-1-1,0 1 1,1-2 0,6-42 162,3 0 0,1 0 0,17-44 0,-16 68-6,65-75 67,-59 82-121,10-1-43,37-14 1,-48 25 3,8 4-26,32 2 0,-43 4 5,0 3-37,0 1 0,17 16 0,-22-13 25,1 12-17,-1 0-1,-2 1 1,0 0-1,6 45 1,-11-51-28,1 43 79,-13 86 188,11-146-298,-1-1 0,1 1 0,0-1 0,-1 0 0,1 1 0,0-1 0,0 0-1,0 0 1,0 1 0,0-1 0,0 0 0,0 0 0,0 0 0,0 0 0,0 0 0,1 0 0,-1-1 0,0 1 0,1 0 0,-1-1 0,0 1 0,2 0 0,1 1-756,16 8-6303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00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15 7264,'-15'-13'610,"12"12"-292,-5 1-13,7 0 163,5 18-215,-2-1-193,-1-1 0,0 1 0,-3 22-1,1-20-42,0 12 64,-1 0-1,-8 42 1,3-32 44,-9 42 9,-20 124 396,33-157-304,5 65 0,-2-114-227,2 24 127,1-1 0,7 29 0,-10-52-115,0 0 0,0 0 0,0 0 0,1 0 0,-1 0 0,0-1 0,1 1 0,-1 0 0,1 0 0,-1 0 0,1 0 0,-1-1 0,1 1 0,0 0 0,-1-1 0,1 1 0,0 0 0,0-1 0,-1 1 0,1-1 0,0 1 0,0-1 0,1 1 0,-1-1 0,0 0 1,0 0-1,0 0 0,0 0 0,0-1 0,0 1 0,0 0 0,0-1 1,0 1-1,0 0 0,0-1 0,0 1 0,0-1 0,0 0 0,0 1 1,-1-1-1,2-1 0,3-3 20,0 0 0,0-1 0,-1 0 0,5-8 0,13-25-1433,2-4-5678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00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85 8072,'11'-5'3,"-10"4"-2,19-1 3,90-28 175,-71 17 47,58-10 1,-87 22-212,49-8 295,-55 9-278,-1-1 0,1 1 0,0 0 0,0 1 0,0-1 0,0 1 0,0-1-1,0 1 1,0 0 0,-1 0 0,1 1 0,5 2 0,-8-2-10,1 0 1,-1 0 0,0 0-1,0 0 1,0 0-1,-1 0 1,1 0 0,0 0-1,-1 0 1,1 0-1,-1 1 1,0-1 0,0 0-1,0 0 1,0 1 0,0-1-1,-1 3 1,1-3 2,0 25 256,7 46 1,-6-64-249,1 0-1,0-1 1,1 1 0,0 0 0,0-1-1,1 0 1,8 15 0,-10-21-26,-1-1 0,0 0 0,1 0-1,-1 0 1,1 0 0,0 0 0,-1-1 0,1 1 0,0 0 0,-1-1 0,1 1-1,0-1 1,0 0 0,-1 1 0,1-1 0,0 0 0,0 0 0,0 0-1,-1 0 1,1 0 0,0-1 0,2 0 0,-3 1 2,3-1 4,1 0 0,-2 0 0,1 0 0,0-1 0,0 1 0,0-1 0,-1 0 0,1 0 0,-1-1 0,1 1 0,-1-1 0,0 1 0,0-1 0,4-5 0,-2 3 28,1-1 12,0-1 1,-1 0-1,0 0 1,0 0-1,0-1 1,5-13-1,-9 20-38,8-28 261,-1 1-1,6-38 1,-13 65-195,-2 4-16,-13 121 47,4-20-85,4-5-24,-27 176-11,28-250 6,-13 52-11,13-58 15,-5 17-17,-18 47 0,24-73 8,-1 1 1,0-1-1,-1 0 0,0 0 1,0 0-1,-1-1 0,0 0 1,-1 0-1,-15 13 0,22-21 7,0 0-1,-1 0 1,1 0 0,0 0-1,-1 0 1,1-1-1,-1 1 1,1-1-1,-1 1 1,0-1 0,1 1-1,-1-1 1,1 0-1,-1 0 1,0 0-1,1 0 1,-1 0 0,0 0-1,1 0 1,-1 0-1,1-1 1,-1 1-1,0-1 1,-1 0 0,-19-11 1,18 8 0,1 0 0,-1 0-1,1-1 1,0 1 0,0-1 0,1 0-1,-1 0 1,1 1 0,-2-9 0,3 11-1,-2-14 8,3-14 1,5-44-1,2 50 7,1 2-10,1 1 1,1 0-1,1 0 0,1 1 1,15-20-1,18-25 7,13-20-9,61-114-130,-53 86-54,-62 108 114,0-1 1,0 1 0,0-1 0,1 1 0,-1 1 0,1-1-1,1 1 1,-1-1 0,12-6 0,-11 8 13,-3 1 12,0 1 1,0-1-1,0 1 0,0 0 1,0 0-1,0 0 0,0 0 1,0 1-1,1-1 0,-1 1 1,0 0-1,0 0 0,1 0 1,-1 0-1,0 1 0,4 0 1,-4-1 10,4 6-129,-3-2 141,0 1 1,-1 1-1,0-1 0,0 0 0,0 1 1,-1 0-1,0-1 0,0 1 1,0 0-1,-1 0 0,0 0 0,0 0 1,0 12-1,8 120-42,-7-35 33,0-21 25,-3-9 2,-7-10 1,4-42-3,1 0 17,0 0 0,-2 0 1,-1 0-1,-16 37 1,22-57-12,0-1 1,0 1 0,0-1-1,0 1 1,0-1 0,0 0-1,-1 1 1,1-1 0,0 1-1,0-1 1,-1 0 0,1 1-1,0-1 1,0 0 0,-1 1-1,1-1 1,0 0 0,-1 1-1,1-1 1,-1 0 0,1 0-1,0 1 1,-1-1 0,1 0-1,-1 0 1,1 0-1,0 0 1,-1 0 0,1 1-1,-1-1 1,1 0 0,-1 0-1,1 0 1,-1 0 0,1 0-1,-1 0 1,1-1 0,0 1-1,-1 0 1,1 0 0,-1 0-1,1 0 1,-1 0 0,1-1-1,0 1 1,-1 0 0,1 0-1,0-1 1,-1 1 0,1 0-1,0 0 1,-1-1 0,-10-21 100,7 12-87,-6-30 129,8 20-89,1 1 0,2-33 1,4 34 62,9-12 13,33-52 1,25-25 27,-58 86-169,52-73 187,-50 70-165,33-38 85,17-13 12,-64 72-98,0 1 0,1-1 0,0 1 0,-1 0 0,1 0 0,0 0 0,0 0 0,0 0 0,0 1 1,0-1-1,1 1 0,4-1 0,-3 0 0,-3 2-8,0 0 1,0 0-1,-1 0 1,1 0-1,0 1 1,-1-1-1,1 1 1,0-1-1,0 1 1,-1-1-1,1 1 0,-1 0 1,1 0-1,-1 0 1,1 0-1,-1 0 1,0 0-1,1 0 1,-1 0-1,0 0 1,0 1-1,1 1 0,-1-3-1,2 8 30,-4 6-24,-1 1 0,0-1 0,-1 0-1,0 1 1,-1-1 0,-11 25 0,-11 15-7,22-47-3,-1 1 0,0-1 0,-1-1 0,-9 10 0,8-10 0,0 0-1,0 0 0,-15 7 1,-20 6-1,11-11 1,10-5 4,12-5-3,9-3-2,7-3 0,-7 8 0,25-19-1488,4-2-5952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01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199 117 6728,'33'58'212,"-28"-47"-166,0 0-1,1-1 1,1 0-1,0 0 1,0 0-1,10 8 0,-16-17-31,0 1-1,1-1 0,-1 0 0,1 0 0,-1 1 0,1-1 0,0 0 0,0-1 0,-1 1 0,1 0 0,0 0 0,0-1 0,0 1 0,0-1 0,0 0 0,0 1 0,0-1 1,0 0-1,0 0 0,0 0 0,0-1 0,-1 1 0,1 0 0,0-1 0,0 1 0,0-1 0,0 0 0,0 1 0,-1-1 0,1 0 0,0 0 0,0 0 0,-1 0 1,3-2-1,3-4 26,0 0 0,0 0 0,-1-1 0,0 1 0,6-12 0,-4 8 3,0 0 59,-1-1 1,-1 1-1,0-1 1,6-17-1,-9 22-63,-1 0 0,0 1 0,-1-1 0,1 0 0,-1 0-1,-1 0 1,1-1 0,-1-6 0,-1 11-16,1 0 0,-1 1 0,0-1 0,0 0 0,0 1 0,0-1 0,0 1 0,0-1 0,-1 1 0,1 0 1,-3-3-1,2 2-3,1 3-10,0-1 0,0 0 0,0 0 1,0 0-1,0 1 0,0-1 0,0 0 1,-1 1-1,1-1 0,0 1 1,0 0-1,-1-1 0,1 1 0,0 0 1,0 0-1,-1 0 0,1 0 0,0 0 1,-3 0-1,0 0 12,-5-2-2,6 2-10,1 0 0,-1 0-1,0-1 1,1 2 0,-1-1 0,0 0-1,0 0 1,1 1 0,-1 0 0,1-1-1,-1 1 1,1 0 0,-6 2 0,-26 14 58,-38 22 0,49-20 8,-86 98 32,90-91-47,6-8-31,1-1-15,1 0 0,1 1 0,0 0 0,1 0 0,-6 21 0,9-20 3,1 1 1,-3 23-1,9-40-13,-1 0-1,0 0 1,1 0 0,-1-1-1,1 1 1,0 0 0,0 0-1,0-1 1,0 1 0,0-1-1,1 1 1,-1-1 0,1 1-1,0-1 1,-1 0 0,1 0-1,4 3 1,-3-1-1,6 1 11,7 1-9,1-2 0,1 0 1,-1-1-1,0-1 0,1 0 1,21-2-1,41-2-2,118-20-1191,-91 7-4752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02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1 883 7984,'0'0'224,"5"-3"-71,16-6-78,-12 1 146,6-10-45,2-4 11,18-30 1,-4-4 248,34-84 1,-45 80-337,-14 33 128,19-142 92,-10 49 93,-3 23-186,-1 8 242,-11 88-465,0 1-1,0 0 0,0-1 0,0 1 0,0-1 1,0 1-1,0 0 0,0-1 0,1 1 1,-1 0-1,-1-1 0,1 1 0,0 0 1,0-1-1,0 1 0,0 0 0,0-1 1,0 1-1,0-1 0,0 1 0,-1 0 1,1-1-1,0 1 0,0 0 0,0 0 0,-1-1 1,1 1-1,0 0 0,0 0 0,-1-1 1,1 1-1,0 0 0,-1 0 0,1-1 1,0 1-1,0 0 0,-1 0 0,1 0 1,-1 0-1,1 0 0,0 0 0,-1 0 1,1 0-1,0-1 0,-1 1 0,1 0 1,0 0-1,-1 1 0,1-1 0,0 0 0,-1 0 1,1 0-1,-1 0 0,1 0 0,0 0 1,-1 0-1,1 0 0,0 1 0,0-1 1,-1 0-1,1 0 0,0 1 0,-1-1 1,1 0-1,0 0 0,0 1 0,-1-1 1,1 0-1,0 1 0,-6 7 14,0 1-10,-1 0 1,2 1 0,-1 0 0,1 0-1,1 0 1,-4 13 0,-15 45 12,-3 25-15,7 4 0,6-12-3,8-43-12,1-1 0,3 1 0,6 65 0,-5-104 2,0 1 0,1-1 1,0 0-1,-1 1 0,1-1 1,0 0-1,0 0 0,1 1 1,-1-1-1,1 0 0,3 5 1,-3-5-4,-1-2 5,-1-1 1,1 0-1,-1 0 1,1 1-1,-1-1 1,1 0-1,-1 0 1,1 0-1,0 0 1,-1 0-1,1 0 0,-1 0 1,1 0-1,-1 0 1,1 0-1,-1 0 1,1 0-1,0 0 1,-1 0-1,1 0 1,-1-1-1,1 1 0,-1 0 1,1 0-1,-1-1 1,1 1-1,-1 0 1,1-1-1,9-6-10,-5 4-6,0-1 0,-1 1 0,0-1 0,1 0 0,-1 0 0,-1-1 0,5-5 0,6-8-34,59-62-38,-50 62 92,-22 16 2,1 1 1,0 0 0,-1 0-1,1 0 1,-1 1-1,1-1 1,0 0 0,0 1-1,0-1 1,-1 1-1,1-1 1,0 1 0,3 0-1,-4 0 1,0 0-1,-1 1 1,1-1-1,0 0 0,0 1 1,0-1-1,0 1 1,0-1-1,-1 1 1,1-1-1,0 1 1,-1-1-1,1 1 0,0 0 1,-1 0-1,1-1 1,-1 1-1,1 0 1,-1 0-1,1 0 0,-1-1 1,1 1-1,-1 0 1,0 0-1,0 0 1,1 0-1,-1 0 1,0 1-1,1 9 9,0 0-1,-1-1 1,-1 1-1,1-1 1,-2 1 0,1-1-1,-1 0 1,-1 1 0,-7 17-1,4-10-1,-1 9 31,-2 1-1,-1-1 0,-18 35 1,1-13-4,24-44-30,0-1 0,0 0 0,0 0 0,-1 0 0,1 0 0,-1 0-1,0-1 1,0 1 0,-9 4 0,10-7 4,-4-1 5,6-4-3,2-19-4,6-23-3,-1 28-283,1-1-1,0 1 1,1 0 0,15-25 0,12-19-6760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02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0 362 6552,'4'3'9,"-1"1"0,0 0 0,0 0 0,0 0 0,0 0 0,-1 0 0,0 1 0,0-1 0,0 1 0,-1 0 0,1-1 0,-1 1 0,0 0-1,1 9 1,0 9 67,-1 35-1,-4 3 0,8 0 32,-4-55-75,1 1-1,-1 0 0,1-1 1,0 1-1,1-1 1,0 0-1,6 12 0,-8-17-10,0-1-1,0 1 1,0 0-1,-1 0 1,1 0-1,0 0 0,0-1 1,1 1-1,-1-1 1,0 1-1,0-1 1,0 1-1,0-1 0,0 1 1,1-1-1,-1 0 1,0 0-1,0 0 0,1 1 1,-1-1-1,0-1 1,0 1-1,1 0 1,-1 0-1,0 0 0,0-1 1,0 1-1,1 0 1,-1-1-1,0 1 1,0-1-1,0 1 0,0-1 1,0 0-1,0 0 1,2-1-1,3-2 45,0-1 0,0 0 0,9-11 0,-12 13-82,10-10 202,-1-2-1,0 1 1,-1-2 0,11-19-1,-9 13 343,27-34-1,-39 56-511,0 0 1,0 0-1,-1 0 1,1 0-1,0 0 1,0 0-1,-1 1 0,1-1 1,0 0-1,-1 0 1,1 1-1,0-1 0,-1 0 1,1 1-1,0-1 1,-1 1-1,1-1 1,-1 1-1,1-1 0,-1 1 1,1-1-1,0 2 1,4 4 44,-1 1 1,0 0-1,5 12 0,-1-3-28,-1-2-15,15 23 54,38 35 4,-45-61-55,28 8 0,-37-17-20,0 0 1,0-1 0,0 0 0,1 0-1,-1-1 1,11 0 0,-9-1 0,0 0 0,-1 0 0,1-1 0,0 0-1,8-4 1,-5 1 0,0 0-1,0 0 0,11-10 1,-6 4-2,-1-1 0,0-1 0,-1 0 0,0-1 0,-1-1 0,18-25 0,102-148-15,-95 125 15,-28 44 4,0-1-1,-2 0 1,-1 0 0,0 0 0,7-42 0,1-30 25,-15 88-22,0 1-1,0-1 1,0 0-1,0 0 1,0 1 0,-1-1-1,0 0 1,0 1 0,0-1-1,0 1 1,-2-6-1,1 4 3,2 5-8,-1 0 1,1 0 0,0 0 0,0-1 0,0 1 0,0 0-1,0 0 1,0 0 0,0 0 0,0 0 0,0 0 0,0-1-1,0 1 1,0 0 0,0 0 0,0 0 0,-1 0 0,1 0-1,0 0 1,0 0 0,0-1 0,0 1 0,0 0 0,0 0-1,-1 0 1,1 0 0,0 0 0,0 0 0,0 0 0,0 0-1,0 0 1,-1 0 0,1 0 0,0 0 0,0 0 0,0 0-1,0 0 1,0 0 0,-1 0 0,1 0 0,0 0 0,0 0-1,0 0 1,0 0 0,0 0 0,-1 0 0,1 1 0,-5 0 3,0 0 1,1 1 0,-1 0 0,0 0 0,1 1-1,0-1 1,-1 1 0,1 0 0,0 0 0,-5 5-1,4-3 4,-11 11 53,-68 99 31,69-88-25,-42 105 15,50-106-67,-3 40 4,8-40-17,1 29 1,7 24 2,10-9-3,3-14-2,-15-48 0,0 0 0,0-1 0,10 13 0,-10-16 0,0 1 0,0-1 0,0 0 0,1 0 0,5 3 0,-6-4 0,0-1 0,0 0 0,0 0 0,0 0 0,0-1 0,8 2 0,-2-1 0,1-2-1,0 1 1,0-1 0,0-1 0,13-2 0,-21 2-1,13-4-4,-10 2-110,-1-1 1,0 0-1,1-1 1,-1 1-1,-1-1 1,1 0-1,-1 0 1,0-1-1,0 1 0,0-1 1,2-6-1,19-33-6751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03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 8968,'1'0'-4,"-1"1"0,0-1 0,1 0 0,-1 1 1,1-1-1,-1 0 0,0 0 0,1 1 0,-1-1 0,1 0 0,-1 0 1,1 0-1,-1 0 0,1 0 0,-1 1 0,1-1 0,-1 0 1,1 0-1,-1 0 0,1 0 0,-1 0 0,1-1 0,-1 1 1,1 0-1,25-7-70,25-4 60,24 0 14,24 3 1,144-2-1014,-119 9-4087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03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9416,'25'4'102,"-14"-1"-78,-10-2-12,-1 0 0,1 0 1,-1 0-1,1 0 0,-1 1 0,0-1 0,1 0 0,-1 0 0,0 0 0,0 0 0,0 0 0,0 0 0,0 0 0,0 1 0,0-1 0,-1 1 0,1 3 105,0 27 107,-2 0 0,-8 41 0,7-54-136,-2 10 243,-14 50 0,19-77-89,7-13-22,20-30-40,-4 7-12,31-38 0,-44 60-147,-8 9-2,1-1 0,1 1 0,-1 0 1,0-1-1,1 2 0,0-1 0,-1 0 0,6-2 0,4-3 39,1 0 0,0 1 0,0 0 0,0 1 0,1 1-1,0 0 1,0 1 0,25-3 0,-37 7-51,0 0 0,0 1 0,0-1 0,0 1 0,0 0 0,0-1-1,0 1 1,0 1 0,0-1 0,0 0 0,-1 1 0,1 0 0,0-1 0,-1 1-1,1 0 1,-1 0 0,4 4 0,-4-4-3,0 0-2,-1-1 0,1 1 0,-1 0 1,1-1-1,-1 1 0,0 0 0,1 0 0,-1 0 0,0 0 0,0 0 0,-1 0 0,1 0 0,1 4 0,0 3 3,10 37-1,7 121-12,-17-153 7,-1-9 0,-1 0-1,2 1 1,-1-1 0,1 0 0,2 7 0,17 33-11,-21-44 10,1 0 1,-1-1 0,0 1 0,1-1-1,-1 1 1,1-1 0,-1 0 0,1 1-1,0-1 1,-1 1 0,1-1 0,-1 0 0,1 1-1,0-1 1,-1 0 0,1 0 0,0 0-1,-1 0 1,1 1 0,0-1 0,-1 0-1,1 0 1,0 0 0,0 0 0,-1-1-1,2 1 1,0 0-3,1-1 1,-1 0-1,0 1 0,0-1 0,0 0 0,0 0 0,0 0 0,3-3 1,17-13-53,31-32 0,112-105-267,-94 99 39,56-52-472,-121 103 583,3-2-27,-7 4 32,-3 3 155,-1-1 1,1 0 0,-1 1-1,1-1 1,0 1-1,-1 0 1,1 0 0,0-1-1,0 1 1,-1 0 0,1 0-1,-2 2 1,2-1-10,-2-1 3,0 1 0,0 0-1,0 0 1,0 1 0,1-1 0,-1 0-1,1 1 1,0-1 0,-3 5 0,-4 5-9,-4 1 10,8-8-7,0 1 1,0 0 0,1 0 0,0 0-1,-6 12 1,-3 8-28,1 0 1,-11 36-1,19-40-34,5-4 54,0 1 1,0-1 0,7 23-1,-8-40 25,0 0-1,0 0 1,1 0-1,-1 0 1,0 0-1,1 0 1,-1 0-1,1 0 1,-1 0-1,1 0 1,0-1-1,-1 1 1,2 1-1,7 7-21,1-1 1,0-1-1,0 1 1,13 6-1,-8-10-76,2-3 58,0 0 1,31-4-1,-33-2-45,-10 2 66,0 1 19,0 0 0,-1 0 0,1-1 0,-1 0 0,0 0 0,0 0 0,0-1 0,0 1 0,0-1 0,-1 0 0,0 0 0,0 0 1,0-1-1,0 1 0,2-6 0,13-33-20,-1-15 22,-14 48 11,2-8 83,0-1-1,2-23 1,-7 36-67,0-1 1,0 1 0,0 0-1,0 0 1,-1 0-1,0-1 1,-1 1-1,1 0 1,-1 0-1,0 1 1,-4-9-1,-6-4 50,11 17-59,0 0 1,1 1-1,-1-1 0,0 1 0,1-1 0,-1 1 0,0-1 0,0 1 1,0 0-1,0-1 0,1 1 0,-1 0 0,0 0 0,0-1 0,0 1 0,0 0 1,0 0-1,0 0 0,0 0 0,0 0 0,1 0 0,-1 0 0,0 1 1,0-1-1,0 0 0,-1 1 0,0-1 19,-28 12-1212,0 3-4913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04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558 0 6904,'-3'2'0,"-40"20"-28,18-6 8,-106 66-55,100-62-58,-41 31-211,-85 79 0,114-79 286,30-31 13,-10 30 4,19-39 39,1-1 0,0 2 1,-1 10-1,3-8 7,0 1 0,1-1 0,0 0-1,3 16 1,-2-27 9,-1 0 1,1 0-1,0 0 0,0 0 0,0 0 0,0-1 0,1 1 1,-1 0-1,1-1 0,-1 1 0,1-1 0,0 1 1,0-1-1,4 4 0,-2-3 18,-4-2-13,1-1-1,0 1 0,0-1 0,0 1 1,0-1-1,0 1 0,-1-1 0,1 0 1,0 1-1,0-1 0,0 0 0,0 0 1,0 0-1,0 0 0,0 0 0,0 0 0,0 0 1,0 0-1,0 0 0,0 0 0,0 0 1,1-1-1,1 0 29,5-1 31,0 0 0,1-1 0,-2 0 0,1 0 0,0-1 0,-1 0 0,1 0-1,-1-1 1,0 0 0,9-9 0,-4 5-32,4-4 146,0 1 1,-1-2 0,18-21 0,3-3 188,-23 23-209,1 2 1,1 0 0,0 1-1,0 0 1,28-15 0,-40 26-143,-1 0 0,1 1 0,0-1 0,0 1 0,-1 0 0,1 0 0,0 0 0,-1 0 1,1 0-1,0 1 0,0-1 0,-1 1 0,1 0 0,0 0 0,3 1 0,-2 0 2,3 3 115,-2 5-106,0-1 0,-1 1 0,0 0 0,0 0 0,-1 0 0,-1 0 0,3 19 0,-1-9-6,0-1 0,10 26 0,20 36 41,-34-80-76,0-1 0,0 0 0,0 0 1,0 1-1,0-1 0,0 0 0,1 0 0,-1 0 0,0 1 0,0-1 0,0 0 1,0 0-1,0 0 0,0 1 0,0-1 0,1 0 0,-1 0 0,0 0 1,0 0-1,0 1 0,0-1 0,1 0 0,-1 0 0,0 0 0,0 0 0,0 0 1,0 0-1,1 1 0,-1-1 0,0 0 0,0 0 0,1 0 0,-1 0 1,0 0-1,0 0 0,0 0 0,1 0 0,-1 0 0,0 0 0,0 0 0,1 0 1,-1 0-1,0 0 0,0 0 0,0 0 0,1-1 0,-1 1 0,0 0 1,1 0-1,4-10 1,-3 8 0,21-41 9,65-113 34,-80 141-41,-5 11 3,0-1 0,0 1 0,0-1 0,0 1 0,1 0 0,4-4 0,25-21 79,57-39 1,-83 63-69,0 0 0,1 0 0,0 1 0,0 1 0,0-1 1,9-2-1,-15 6-15,0 1 1,0-1-1,0 0 1,-1 1-1,1-1 1,0 1 0,0 0-1,0 0 1,-1-1-1,1 1 1,0 0-1,-1 1 1,1-1-1,-1 0 1,1 0 0,-1 1-1,0-1 1,1 0-1,-1 1 1,0-1-1,0 1 1,0 0-1,1 2 1,8 17 9,-5 15-9,-1 5-3,4 3 0,-6-37 0,1 1 0,0 0 0,6 11 0,-5-14 0,-1 1 0,1 0 0,0-1 0,8 9 0,-5-9-1,-1 0 1,1-1 0,0 1-1,0-1 1,1-1 0,-1 1-1,15 4 1,-7-6-13,19-6-9,1 0-1,-1-2 1,0-2 0,63-23 0,-44 8-244,-36 14 225,7-4-238,0-1 0,0-2 1,-2 0-1,25-23 0,-46 39 271,-1-1 1,1 0-1,-1 1 1,1-1 0,-1 0-1,1 1 1,-1-1-1,1 0 1,-1 0-1,0 0 1,1 1-1,-1-1 1,0 0 0,0 0-1,1 0 1,-1 0-1,0 0 1,0 0-1,0 1 1,0-1-1,0 0 1,-1 0 0,1 0-1,0 0 1,0 0-1,0 1 1,-1-1-1,1 0 1,-1 0 0,1 0-1,-1 0 1,0-1 4,-1 0 1,1 0 0,-1 0-1,0 0 1,0 1 0,1-1-1,-1 0 1,0 1-1,0 0 1,-3-2 0,0 1 1,0 0 0,1 1 1,-1-1-1,0 1 0,-8-1 1,5 1 0,0 1 0,0 0 0,1 0 0,-9 1 0,-33 12 1,37-9 3,1 1-1,-1 0 1,1 1-1,-11 7 1,18-11 0,0 1 1,0 0-1,0 1 1,0-1-1,1 1 1,-1-1-1,1 1 1,0 0-1,0 0 1,0 1-1,1-1 1,-3 6-1,5-10-2,0 1 0,0 0 1,0 0-1,0-1 0,0 1 0,1 0 0,-1-1 1,0 1-1,0 0 0,0-1 0,1 1 0,-1-1 1,0 1-1,1 0 0,-1-1 0,1 1 0,-1-1 1,0 1-1,1-1 0,-1 1 0,1-1 0,-1 1 1,1-1-1,0 0 0,-1 1 0,1-1 0,-1 0 1,2 1-1,11 5 6,-4-5 20,10-3-14,-1-1 0,0-1-1,-1-1 1,1-1 0,21-9 0,-23 8-13,9-5 9,32-29 8,-24 13-11,-33 28-7,0-1 0,1 1 0,-1 0 0,0 0 0,1-1 0,-1 1 0,0 0 0,1 0 0,-1 0 0,0 0 0,1-1 0,-1 1 0,1 0 0,-1 0 0,1 0 0,-1 0 0,0 0 0,1 0 0,-1 0 0,1 0 0,-1 0 0,0 0 0,1 0 0,-1 1 0,1-1 0,-1 0 0,0 0 0,1 0 0,-1 0 0,0 1 0,1-1 0,-1 0 0,0 0 0,1 1 0,-1-1 0,0 0 0,1 0 0,-1 1 0,0-1 0,0 0 0,1 1 0,-1-1 0,0 1 0,0-1 0,0 0 0,0 1 0,1-1 0,-1 1 0,0-1 0,0 0 0,0 1 0,0-1 0,0 1 0,0-1 0,0 0 0,0 1 0,0-1 0,0 1 0,-1 0 0,1-1 0,-2 37 0,-12 27 0,-11 30 0,-49 126-8,-20 27-30,85-222 36,6-16-2,0 0-1,-1 0 0,0-1 1,-7 11-1,2-5-2,0-1 0,-20 23 0,28-36 5,0 1 1,0 0 0,0 0-1,0 0 1,0 0 0,0-1-1,0 1 1,-1 0 0,1-1-1,0 1 1,-1-1 0,1 0 0,0 1-1,-1-1 1,1 0 0,0 0-1,-1 0 1,1 0 0,-1 0-1,1 0 1,0 0 0,-1 0-1,1-1 1,0 1 0,-1-1-1,1 1 1,0-1 0,-2 0-1,3 1 2,-4-6-12,3 3 10,-2-7-1,1 1 0,0 0 0,1-1 0,0 0 1,0 1-1,1-1 0,2-16 0,1-5-547,13-52 1,0 24-4864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05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6192,'6'5'16,"-5"-3"2,1-1 0,0 1 0,-1-1 1,1 1-1,0 0 0,-1 0 1,0 0-1,0 0 0,1 0 0,-1 0 1,0 0-1,0 0 0,-1 0 0,1 0 1,0 1-1,-1-1 0,0 0 1,1 1-1,-1 2 0,-2 44 129,0 64-5,2-92-109,1-1-1,1 1 0,1 0 1,7 24-1,-7-32-20,-1-5 0,0-1 0,1 1-1,-1-1 1,1 0 0,1 1 0,0-2 0,0 1 0,0 0 0,1-1 0,-1 0 0,7 7-1,-6-8-3,-2-2 0,-1 0 0,1-1 0,0 1 0,1-1 0,-1 0 0,0 1-1,1-1 1,-1-1 0,1 1 0,-1 0 0,1-1 0,0 0 0,0 0-1,0 0 1,-1 0 0,8 0 0,-7-1 1,9-2 79,73-37 37,-66 26-51,67-67 27,-82 75-84,0 0 1,0 0-1,-1-1 0,0 1 1,0-1-1,5-10 0,1-2 2,0 2-8,-5 9-2,-1 0 0,0 0 0,6-15 0,36-84 65,-45 104-59,1-5 20,-7 15-3,0 4-20,1 1 1,1 0-1,0 0 1,-3 24-1,0 55 61,6-79-62,-2 7-3,1-14 0,1-1-1,-1 1 0,1 0 1,0-1-1,1 1 0,0 0 1,2 9-1,1 1 11,0-1 0,1 0 0,8 17 0,-5-22 29,-2-7-162,1 1 0,-1 0 0,1-1 0,0 0 0,0-1 0,0 0 0,13 3 0,24 3-4765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12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45 220 6640,'-1'0'0,"-3"3"18,-1-1 0,0 1 0,1-1 0,0 1 0,-7 6 0,10-8-13,0 0-1,0 0 1,0 1 0,0-1 0,1 0 0,-1 0 0,0 1 0,1-1 0,-1 0-1,1 1 1,-1-1 0,1 1 0,0-1 0,-1 1 0,1-1 0,0 1 0,0-1-1,0 1 1,0-1 0,0 1 0,0-1 0,1 1 0,-1-1 0,0 1 0,2 1-1,-1-1 3,0 0 0,0 0 0,0 0 0,1 0 0,-1 0 0,1 0 0,-1-1 0,1 1 0,-1 0 0,1-1 0,0 0-1,0 1 1,0-1 0,0 0 0,0 0 0,0 0 0,3 1 0,34 8 10,-32-9-15,13 3 6,1-1 0,0-1-1,0-1 1,40-3 0,-40 1-4,67-4 48,-61 1-44,-2 2 0,50-9 72,-62 9-40,2-1-1,0 0 1,0 0 0,0-2 0,0 0 0,17-9 0,23-16 176,37-18 608,-87 46-463,3 2 62,-6 4-62,-3 8-222,0-1-1,-1-1 1,-7 21 0,-3 15 97,8-28-206,-5 41 117,2 48 25,6-86-135,1 0 0,2 0 0,5 33 0,-7-53-33,1 1 1,-1-1-1,0 1 0,1-1 1,0 0-1,-1 1 0,1-1 1,0 1-1,-1-1 0,1 0 1,0 0-1,0 1 0,0-1 1,0 0-1,0 0 0,1 0 1,-1 0-1,2 1 0,2 2 7,0 0-3,1 0-1,-1-1 0,1 1 0,0-1 0,0 0 1,0-1-1,0 1 0,0-1 0,1-1 1,-1 1-1,1-1 0,10 1 0,-1-1 8,0-1-1,1 0 1,25-5-1,-35 4 0,0-1-1,1 0 1,-1 0-1,0 0 1,12-7-1,-10 4-4,-7 5-4,1-1 1,-1-1 0,0 1 0,0 0 0,0 0-1,0-1 1,0 1 0,-1-1 0,1 0-1,0 1 1,-1-1 0,3-3 0,4-4 5,1-1-2,-3 4 6,-1-1 0,0 1-1,0 0 1,4-9 0,30-53 98,-34 60-41,-1-1-1,-1 1 1,0-1-1,0 0 1,0 0-1,-1 0 1,1-17-1,-3 24 420,-2 5-463,1 0 1,0 0-1,-1 0 1,1 0-1,0 0 0,1 0 1,-1 0-1,0 1 1,1 3-1,0-6-21,-8 62 34,6-12-38,3-43-3,0-1-19,1-2-10,-1 23 5,-1-27 0,9 9-15,-4-13 39,-3 1 3,-1 1 0,1-1 0,0 0 0,-1 0 0,0 0 0,1 0 0,-1 0 0,0 0 0,0 0 0,0 0 0,0 0 0,0-1 0,0 1 0,0-4 0,4-10 39,3-9 22,0-1 1,4-33 0,-8 37 27,-2 0 1,-1 0-1,0 0 0,-2-1 0,0 1 0,-6-29 1,6 46-53,0 1 0,0-1 0,1 0 0,0 0 0,0 0 0,1-4 0,0-21 349,-1 29-384,-1 1 0,1 0 0,-1-1 0,1 1 0,-1-1-1,1 1 1,-1 0 0,1 0 0,-1-1 0,0 1 0,1 0 0,-1 0 0,1 0 0,-1-1 0,0 1 0,1 0 0,-1 0 0,0 0 0,1 0-1,-1 0 1,1 0 0,-1 0 0,0 1 0,1-1 0,-1 0 0,0 0 0,1 0 0,-1 1 0,1-1 0,-1 0 0,1 0 0,-2 1 0,-9 9 21,-6 12-19,-3 16-2,-2 17-3,4 6-36,-15 98 1,29-138 27,-2 29-104,6-39 70,0 1 1,0 0-1,2 0 1,-1 0-1,1 0 1,1-1-1,0 1 0,9 19 1,-11-29 31,0 0 1,0-1 0,0 1-1,0 0 1,0-1-1,1 1 1,-1-1-1,1 1 1,-1-1-1,1 0 1,0 0 0,-1 1-1,1-1 1,0-1-1,0 1 1,0 0-1,0 0 1,0-1-1,0 1 1,0-1 0,0 1-1,0-1 1,0 0-1,0 0 1,0 0-1,0 0 1,0 0-1,0 0 1,0-1-1,0 1 1,0-1 0,3 0-1,4-3-37,0 1 1,0-1-1,-1-1 0,16-10 1,-23 15 44,37-29 1,-25 17 3,-1-1 1,-1 1-1,0-2 0,-1 0 1,0 0-1,10-21 1,89-172 107,-77 145-71,34-78 162,-65 138-162,0 2-30,0-1-11,-1 1 0,1 0 1,0-1-1,-1 1 1,1 0-1,-1-1 0,1 1 1,0 0-1,-1 0 1,1 0-1,0 0 0,-1-1 1,1 1-1,0 0 1,0 0-1,-1 0 0,1 1 1,0-1-1,-1 0 1,1 0-1,0 0 0,-1 0 1,1 1-1,0-1 1,-1 0-1,1 0 0,-1 1 1,1-1-1,-1 1 1,1-1-1,0 1 0,0 0 1,1 1 0,21 21 1,-17-15-5,-1 0 0,0 0 1,0 1-1,-1-1 0,0 1 1,0 0-1,-1 0 0,0 0 1,0 1-1,-1-1 0,1 12 1,36 211-273,-30-162 95,-5 13-291,-4-82 365,0-1 87,0 1 1,0-1-1,0 0 1,0 1 0,0-1-1,0 1 1,0-1-1,0 0 1,0 1 0,0-1-1,0 0 1,0 1-1,0-1 1,0 0-1,-1 1 1,1-1 0,0 0-1,0 1 1,0-1-1,-1 0 1,1 0 0,0 1-1,0-1 1,-1 0-1,1 1 1,-9-6 17,4-12 2,4-12 24,1 0 0,1 0-1,6-31 1,-5 41 3,1-9 30,15-105 254,-14 123-276,0 0 0,0 0-1,1 0 1,1 0 0,-1 1-1,2 0 1,-1 0-1,11-11 1,-2 2-10,22-32 42,-17 27-1,-2-2 0,27-46 0,-44 70-52,-1-2 4,0 1-17,0 1-1,0 0 0,1 0 1,-1 0-1,0 0 1,1 0-1,-1 0 0,1 0 1,-1 0-1,1 0 1,0 0-1,-1 0 0,1 1 1,0-1-1,0 0 1,1-1-1,-1 1 4,-1 0-5,0 1 1,1-1-1,-1 1 0,0-1 0,1 1 1,-1 0-1,0-1 0,1 1 1,-1 0-1,0-1 0,1 1 1,-1 0-1,1 0 0,-1-1 0,1 1 1,-1 0-1,1 0 0,-1 0 1,1 0-1,-1 0 0,1-1 1,-1 1-1,2 0 0,12-3-8,65-26-1635,-24 10-6530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05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 7624,'53'-19'61,"-50"19"-45,-1 1 0,0-1 0,1 0 1,-1 1-1,1-1 0,-1 1 0,0 0 0,0 0 0,0 0 0,1 0 0,-1 0 0,0 1 1,0-1-1,3 3 0,-4-3 5,4 3 8,-1-1-1,0 1 1,-1 0 0,1-1 0,-1 2 0,1-1-1,-1 0 1,0 1 0,-1-1 0,4 7-1,-3-4 2,2 8 125,0 14-48,-3 1 0,0 0 0,-2 0 0,-4 36 0,3-46-81,1-14-7,-1 0 1,0 0 0,0 0 0,0 0 0,-1 0 0,0 0 0,-3 7 0,-20 42 158,22-50-149,0 0 0,-1 1 1,1-1-1,-1-1 0,0 1 0,0 0 0,-1-1 0,-9 8 0,14-12-24,-1 0 0,1 0 0,0 0 1,-1 1-1,1-1 0,0 0 0,-1 0 0,1 0 0,0 0 0,-1 0 0,1 0 0,0 0 1,-1 0-1,1 0 0,0 0 0,-1 0 0,1 0 0,0 0 0,-1 0 0,1 0 0,0 0 1,-1 0-1,1 0 0,0-1 0,-1 1 0,1 0 0,0 0 0,0 0 0,-1-1 1,1 1-1,0 0 0,0 0 0,-1 0 0,1-1 0,0 1 0,0 0 0,0-1 0,-1 1 1,1 0-1,0-1 0,0 1 0,0 0 0,0 0 0,0-1 0,0 1 0,-1-1 0,1 1 1,0 0-1,0-1 0,0 1 0,0 0 0,0-1 0,1 1 0,-2-23 84,1 20-79,-1-7 2,1 7-2,0-1-1,0 1 1,0-1 0,0 1-1,1-1 1,-1 0-1,3-5 1,8-27 58,1 1-1,25-47 1,-30 67-57,17-27 94,-18 33-92,10-14 154,0 0 0,2 0 0,31-30 0,-48 52-157,13-8 254,-13 9-255,0 0 0,-1 0 0,1 0-1,0 0 1,-1 0 0,1 0 0,0 0 0,-1 0 0,1 1 0,0-1 0,-1 0 0,1 0 0,0 1 0,-1-1 0,1 0 0,-1 1 0,1-1 0,-1 0 0,1 1 0,-1-1 0,1 1 0,-1-1 0,1 1 0,-1-1 0,0 1 0,1-1 0,-1 1 0,0 0 0,0-1 0,1 2 0,3 6 26,-1 1 1,-1-1-1,1 1 1,-1-1-1,-1 1 1,1 0-1,-1 13 0,-2 64 60,0-67-69,-4 82 18,5-98-37,0-9-1,0-1-5,0-1 0,1 1 0,0 0 1,0 0-1,4-14 0,0 8 0,-3-1 0,10-24 8,-6 26-5,1 0 0,0 0 0,1 0 0,0 1 1,0 0-1,19-17 0,-17 19-2,28-19 16,-24 19 0,28-11 0,-36 17-11,1 1-1,-1 0 1,0 0 0,1 0 0,-1 1 0,1 0 0,-1 1-1,11-1 1,-15 2-5,1 0 0,-1-1 0,0 1 0,0 0-1,0 0 1,0 0 0,0 0 0,0 0 0,0 1-1,-1-1 1,1 1 0,0-1 0,-1 1 0,1 0-1,-1-1 1,1 1 0,-1 0 0,0 0 0,0 0-1,2 3 1,-2-2 0,2 7 12,-2 1-10,-1-1 1,-1 0 0,0 1 0,0-1 0,-5 15 0,-16 49 15,17-58-20,-4 7 10,0 18-5,8-32-1472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06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0 420 7712,'41'-11'0,"-33"11"-4,-6 0-15,9 9 26,-8 7 85,1 0 0,1 1 1,0-2-1,14 28 0,-11-32-23,0 0-1,1-1 1,1-1 0,-1 1-1,17 11 1,-23-20-53,0 1-1,0-1 1,0 0-1,0 0 1,0-1 0,0 1-1,0-1 1,1 1-1,-1-1 1,0 0 0,0 0-1,0 0 1,0-1-1,1 1 1,-1-1 0,0 1-1,5-3 1,-4 2 3,6-2 14,-1-1 0,1 1 0,-1-2 0,1 1 0,-1-1 0,12-9 0,-9 6-15,58-37 165,-69 45-177,0-1-1,-1 0 1,1 0 0,0 1-1,0-1 1,0 0 0,0 0-1,-1 0 1,1 0-1,-1 0 1,1 0 0,0 0-1,-1 0 1,0 0 0,1-1-1,-1 1 1,0 0 0,1 0-1,-1 0 1,0-2 0,1-2 8,1-1-4,-1 4-7,-1 0 0,1 0 0,-1 0-1,1 0 1,-1-1 0,0 1 0,0 0 0,0 0-1,0 0 1,0 0 0,0 0 0,0 0 0,-1 0-1,1 0 1,-2-3 0,-2-5 7,0-1 0,-1 1 0,0 1 1,-9-14-1,3 14 10,1 4-16,0 1 1,0 1 0,0 0-1,0 0 1,-12-1 0,5 5 15,-9 7-8,-34 14 1,56-20-12,0-1 0,0 1 1,0 0-1,0 1 0,0-1 0,0 1 0,1 0 0,-1 0 1,-2 3-1,-5 5 0,-20 19-1,22-17-5,3 1 4,2 1 1,0-1-1,-3 23 0,8-20-5,4 3 2,1 0 0,9 21 0,-6-28-15,3-3 14,0 0-1,0-2 1,18 11 0,-13-14-14,5-3 12,0-2 1,30-2-1,-31-3-6,75-40-5,-91 43 17,-1 0-1,1-1 1,-1 0 0,1 0-1,-1-1 1,0 1-1,7-9 1,1 0-1,-2 2 1,23-26-6,17-22 6,-38 46 12,-7 7-4,0-1 1,0 1-1,-1-1 1,0 0-1,6-9 1,-4 28 36,-2 53-19,1-21-22,-3-35-4,1 1 1,-1-1-1,8 16 1,-9-22-2,1-1 1,0 1-1,0 0 1,0-1 0,1 1-1,-1-1 1,1 0 0,0 1-1,0-1 1,0-1-1,5 4 1,-7-5 0,0-1 0,0 0-1,0-1 1,0 1 0,0 0 0,0 0-1,0 0 1,0-1 0,0 1 0,0 0-1,0-1 1,0 1 0,0-1 0,0 1-1,0-1 1,0 0 0,0 1 0,0-2-1,3 0-1,33-23-22,-33 22 23,123-81-36,-102 70 33,29-10 1,-20 14 4,2 9 0,4 9 1,-32-4 0,-1-1 1,0 1-1,12 7 0,18 19 2,26 38 5,-59-63-7,1 0 0,0-1 0,0 0 1,0 0-1,0 0 0,0-1 0,1 0 0,0 0 0,-1 0 1,1 0-1,0-1 0,11 2 0,-10-2 0,10 1 6,26-3-1,-37-1-5,0 0-1,0 0 1,0 0-1,0-1 1,10-5-1,0-2 2,-1 0 0,-1-1-1,0-1 1,15-14 0,-26 22-2,9-8 6,1-1 0,-2 0 0,0-1 0,13-19 0,-19 24-4,1 0 3,-1-1 0,-1 0-1,1 0 1,-2 0 0,1 0 0,-1-1-1,2-12 1,-2 9-1,2-9 17,-6-191 68,1 186-85,-3-32 46,3 44-25,0 5 1,-1 0-1,0 0 1,0 0-1,-1 0 1,-5-17-1,6 26 13,-2 4 2,-1 4-24,0 0 0,0 0 0,0 1 0,1-1 0,0 1 0,1-1 1,-1 1-1,1 0 0,0 10 0,-15 100 81,15-100-76,2 0 0,0 1 0,1-1 0,1 0 0,7 30 0,-5-32-12,3 9 38,42 101 15,-42-110-41,0 0 0,11 18 0,-5-10-10,-2-1-6,-7-13-7,1-1-1,0 0 1,0 0-1,8 9 1,1 0-417,0-1 1,31 28-1,-3-9-5814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06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1 192 8160,'2'-1'8,"7"-1"25,1-1 0,0 1 0,0 1 0,-1 0 0,1 0 0,0 1 0,20 1 1,-9 0-9,89-10 348,-81 5-335,4 1 110,0-1 0,49-13 0,-71 14-100,201-54 404,-196 51-430,41-18 111,-41 17-84,3-1 57,-1-1 0,29-18 1,-46 26-27,-1 0-73,1 1-1,-1 0 1,0 0 0,1-1 0,-1 1 0,0 0 0,1 0 0,-1 0 0,1-1-1,-1 1 1,0 0 0,1 0 0,-1 0 0,1 0 0,-1 0 0,0 0 0,1 0 0,-1 0-1,1 0 1,-1 0 0,0 0 0,1 0 0,-1 0 0,1 0 0,-1 0 0,0 0-1,1 0 1,-1 0 0,1 1 0,0-1 0,1 2-1,0 1 0,0-1 0,0 1 0,0-1-1,-1 1 1,1 0 0,-1-1 0,1 1 0,-1 0 0,0 0 0,0 0 0,0 0-1,0 4 1,5 49 36,-2-6-10,-1-30-26,14 55 27,61 181 57,-69-232-85,-6-17 1,0 0 1,-1 1 0,1-1 0,-2 1 0,2 10 0,-1-4 4,-1 0 1,-1 0 0,-1 17-1,1-31-9,0 1-1,0-1 1,0 1 0,0-1-1,0 1 1,0-1-1,0 1 1,0-1 0,-1 1-1,1-1 1,0 0-1,0 1 1,-1-1-1,1 1 1,0-1 0,-1 1-1,1-1 1,0 0-1,-1 1 1,1-1-1,-1 1 1,-3 2 3,1 0 1,-1 0-1,0 0 0,0-1 1,0 1-1,-7 2 0,-2 0 17,0-2 0,-22 5 0,-142 25-1286,67-11-5336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55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0 7712,'0'0'766,"-1"5"-548,-2 9-152,-1-1 0,0 0 0,-1 0 0,0 0 1,-8 13-1,0 0 8,-13 41 0,-16 83 13,34-115-46,3-7-18,-3 7 1,2 0 0,-3 70 0,8-85-7,0-2-7,1 0 1,0 0-1,1 0 1,1 0-1,5 22 1,5-2 29,1 0 0,23 47 0,-13-46-23,-11-26 30,1-5-30,0 0 0,1 0 0,23 9 0,-19-14 43,81-11 24,-79 2-23,8-8 12,0-1-1,-2-1 1,33-26 0,-49 33-55,19-17 137,-17 13-29,-1 0 0,0-1 0,-1-1 0,0 1 0,15-32 0,-23 38 31,2 1 28,-1 27-67,6 72-62,-1-39-44,4 10-9,3-1-3,4-12 0,0-13 0,-18-36 0,0 1 0,0 0 0,0-1 0,0 1 0,0 0 0,0-1 0,1 1 0,-1-1 0,1 0 0,-1 1 0,3 1 0,-3-3 17,1 0-1,-1 1 1,1-1 0,-1 0 0,0 0 0,1 0 0,-1 0 0,1 0 0,-1 0 0,0 0 0,1 0-1,-1-1 1,0 1 0,1-1 0,-1 1 0,0-1 0,1 1 0,1-2 0,23-17-653,-17 13-439,33-24-5871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56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8072,'-2'7'52,"0"0"0,1 0 0,0 0 0,0 0 0,1 0 0,0 0 0,0 0 0,0 0 0,1 1 0,2 7 0,8 24-23,-3-18-57,1 0 0,1 0 0,1 0 0,25 33 0,0-17-971,1-3-3927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56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4848,'2'3'72,"2"4"3,0 0 1,-1 1-1,0 0 1,-1 0 0,0 0-1,0 0 1,0 0-1,-1 0 1,0 1-1,-1-1 1,0 0-1,-1 13 1,1 37 375,3-15-43,13 65 0,-10-91-66,12 30 0,-18-46-323,0-1-1,1 1 1,-1-1 0,0 1-1,0-1 1,1 0 0,-1 1-1,0-1 1,1 0-1,-1 1 1,1-1 0,-1 0-1,0 1 1,1-1 0,-1 0-1,1 0 1,-1 1-1,1-1 1,-1 0 0,1 0-1,-1 0 1,1 0 0,-1 0-1,1 0 1,-1 0-1,1 0 1,-1 0 0,1 0-1,-1 0 1,1 0 0,-1 0-1,2 0 1,19-12 336,14-23-154,-33 33-205,12-14 154,-1 1 0,0-2 1,16-27-1,-19 27 291,26-31 1,-35 47-399,0 0 1,1 0 0,-1 0 0,1 0-1,-1 0 1,1 0 0,-1 0 0,1 0 0,0 0-1,-1 1 1,1-1 0,0 1 0,-1-1-1,1 1 1,0 0 0,0-1 0,0 1-1,-1 0 1,1 0 0,0 0 0,0 1-1,0-1 1,-1 0 0,1 1 0,0-1-1,0 1 1,-1-1 0,1 1 0,2 2 0,2-1-6,-1 1 1,0 1-1,0-1 1,-1 1-1,1 0 1,-1 0-1,4 5 1,19 31 101,11 14-21,-28-47-78,1-3-279,-1 0 1,1-1-1,0-1 1,0 0-1,12 1 1,25 2-7163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56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18 8880,'3'-5'14,"-1"6"23,-1 15 80,-3 16 75,-1-13-115,2 0 1,0 0 0,1 0-1,5 36 1,-4-47-52,0 0 0,1 0-1,0-1 1,0 1 0,1 0 0,0-1 0,1 1 0,5 8 0,-6-13 41,4 1 9,-5-4-69,0 0 1,0 0 0,0 0 0,0-1 0,0 1-1,0-1 1,0 1 0,0-1 0,0 0-1,0 0 1,0 0 0,0 0 0,0 0 0,0 0-1,2-3 1,-3 4-3,9-8 25,1 0 0,15-16-1,0 0 7,2 11 62,-21 11-70,-6 2-25,-1 0 0,1 0 0,0 0 1,-1 0-1,1 0 0,0 0 0,-1 0 0,1 0 1,0 1-1,-1-1 0,1 0 0,-1 0 0,1 1 1,0-1-1,-1 0 0,1 1 0,-1-1 1,1 1-1,-1-1 0,1 1 0,-1-1 0,1 1 1,-1-1-1,0 1 0,1-1 0,-1 2 1,8 9 5,6 14 58,-11-18-53,1 0-1,0-1 1,0 0-1,1 1 1,-1-1 0,1-1-1,10 10 1,16 5-1,-15-13 14,11-3-437,1-1 0,33 0 0,9-3-5896</inkml:trace>
  <inkml:trace contextRef="#ctx0" brushRef="#br0" timeOffset="1">1051 34 7712,'14'-21'22,"-14"21"-21,0 0-1,0 0 0,0 0 0,0 0 0,0 0 0,0 0 0,-1 0 1,1 0-1,0 0 0,0 0 0,0 0 0,0 0 0,0 0 0,0 0 1,0 0-1,0 0 0,0 0 0,0 0 0,0 0 0,0 0 0,-1 0 1,1 0-1,0 0 0,0 0 0,0 0 0,0 0 0,0 0 0,0 0 1,0 0-1,0 0 0,0 0 0,0 0 0,0 0 0,0 0 0,0 0 1,0 0-1,-1 0 0,1 0 0,0 0 0,0-1 0,0 1 0,0 0 1,0 0-1,0 0 0,0 0 0,0 0 0,0 0 0,0 0 0,0 0 1,0 0-1,0 0 0,0 0 0,0 0 0,0-1 0,0 1 0,0 0 1,0 0-1,0 0 0,0 0 0,0 0 0,0 0 0,0 0 0,0 0 1,0 0-1,-5-1 1,-1 1 1,0 0 0,1 0-1,-1 1 1,0-1-1,1 1 1,-1 0 0,0 1-1,-10 4 1,-95 31 16,86-26 36,-95 65 46,99-58 81,12-10-123,-6 7-7,1 0 0,1 1 0,0 0-1,-20 34 1,16-17-34,-1 2-453,-30 42-1,36-61-4516</inkml:trace>
  <inkml:trace contextRef="#ctx0" brushRef="#br0" timeOffset="2">493 0 8248,'0'0'220,"3"11"170,9 22-105,3 0 0,0-1-1,40 58 1,-44-71-268,5 5 52,0-1 1,1-1-1,2 0 0,25 23 0,-34-35-51,16 12 77,122 74-1220,-69-49-5095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57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1 7624,'0'0'321,"-4"2"-49,-44 15 849,23-8-767,-30 13 0,41-15-318,8-5-15,1 1 0,-1 0 0,1 0 0,0 0 0,-9 8 0,-56 49 97,65-56-112,1 1 0,0-1 0,0 1 0,1 1-1,0-1 1,0 0 0,0 1 0,0 0-1,1-1 1,0 1 0,0 0 0,0 0 0,0 7-1,0-5 0,0 10 16,4 2-9,1 0-1,8 31 1,-3-34 8,52 60 5,-44-65-17,1-4-253,1-1 1,-1-1-1,1-1 1,19 3-1,25 3-5941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57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 0 7176,'-20'11'54,"-41"16"-1,9-5 16,38-16-64,9-4-6,0 0 0,0 1 1,1-1-1,-1 1 0,1 0 0,-7 6 1,-19 16-7,2 6 6,26-26 2,-1-1 1,1 1 0,0 0-1,0-1 1,1 1 0,-1 0-1,1 0 1,0 1 0,1-1-1,-1 0 1,1 0 0,0 0-1,0 0 1,1 1 0,-1-1-1,1 0 1,0 0 0,1 0-1,-1 0 1,1 0-1,0-1 1,0 1 0,1 0-1,5 7 1,1-4 46,0-4-24,0-1 1,1 0-1,0 0 1,0-1-1,0 0 0,0-1 1,0 0-1,0 0 0,0-1 1,20-3-1,-15 2-7,-10 0-1,0 1 0,0-1 1,0 0-1,0-1 0,0 1 0,-1-1 1,7-3-1,-2 2 5,41-20 163,-45 21-151,-1-1-1,1 0 1,-1 0-1,0 0 0,0-1 1,0 0-1,-1 1 0,1-1 1,5-9-1,-6 9-3,-1-1 0,0 0 0,1 0 0,-2 0 0,1 0 0,-1 0 0,1 0 0,-1 0 0,-1-1 0,1 1 0,-1 0 0,0 0 0,0-1 0,-1-5 0,0 4-4,0 4-12,1 1 0,-1 0 0,1 0-1,-1 0 1,0 0 0,0 0 0,0 0-1,0 0 1,0 0 0,0 0-1,0 1 1,-1-1 0,-2-2 0,1 0 9,1 1 16,-1-1 0,0 1 0,0-1 0,0 1 0,0 0 0,-1 0 0,1 1-1,-1-1 1,0 1 0,1-1 0,-1 1 0,0 1 0,0-1 0,-1 0 0,1 1 0,0 0 0,0 0 0,-1 0 0,1 1 0,-1-1 0,1 1 0,0 0 0,-1 0 0,1 0 0,-8 2 0,12-1-30,0-1 0,0 1 0,0-1 1,0 1-1,1-1 0,-1 1 0,0-1 0,0 1 0,0-1 1,1 1-1,-1-1 0,0 1 0,1-1 0,-1 0 0,0 1 0,1-1 1,-1 0-1,1 1 0,-1-1 0,0 0 0,1 1 0,-1-1 0,1 0 1,-1 0-1,1 0 0,0 1 0,30 15-1193,5 0-4835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58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0 8072,'5'19'257,"-4"-13"-216,0 0-1,0 1 0,-1-1 1,0 0-1,0 0 1,0 0-1,-1 0 1,0 0-1,0 0 0,0 0 1,-1 0-1,-4 11 1,-6 8 19,-24 41 1,30-56-44,-5 8 3,-1-1 0,-23 26 0,17-29-17,17-14-3,1 0 0,0 1 0,-1-1 0,1 0 0,-1 0 0,1 1 0,0-1 0,-1 0 0,1 0 0,-1 0 0,1 1 0,-1-1 0,1 0 0,0 0 0,-1 0 0,1 0 0,-1 0 0,1 0 0,-1 0 0,1 0 0,-1 0 0,1 0 0,0-1 0,-1 1 0,1 0 0,-1 0 0,0-2-1,0 1 0,1-1 1,-1 1-1,1-1 0,0 1 0,0-1 1,-1 1-1,1-1 0,0 1 1,0-1-1,0 0 0,1 1 1,-1-1-1,0 1 0,0-1 0,2-2 1,11-35-20,-5 25 13,0 1 0,1 0 0,0 1 0,0-1 0,2 2 0,-1-1 0,2 2 0,16-14 0,-2 4 6,-20 16 2,1 0 1,-1 1-1,1 0 0,0 0 1,0 0-1,0 1 1,0 0-1,0 0 0,1 1 1,-1 0-1,0 0 1,1 1-1,-1 0 1,1 0-1,10 2 0,-15-1 5,1 0 0,-1 0 0,0 1 0,1-1 0,-1 0 0,0 1 0,0 0 0,0 0 0,-1 0 0,1 0 0,0 0 0,-1 1 0,4 2 0,-3-1 4,-1-2-2,0 0 0,-1 1-1,1-1 1,-1 0 0,0 1 0,0-1 0,1 1 0,-2-1 0,1 1 0,0 0 0,-1 0-1,1-1 1,-1 1 0,0 0 0,1-1 0,-1 1 0,-1 5 0,1-4 3,-1 6 22,0-1-1,-1 1 1,0 0-1,-1-1 1,1 1-1,-2-1 1,1 0-1,-8 13 1,2-4 33,9-16-5,-1-2-56,1 0 1,0 1-1,0-1 0,0 0 1,0 1-1,0-1 0,0 1 1,1-1-1,-1 0 1,0 1-1,0-1 0,0 0 1,0 1-1,0-1 0,0 0 1,1 1-1,-1-1 0,0 0 1,0 0-1,0 1 0,1-1 1,-1 0-1,0 1 0,0-1 1,1 0-1,-1 0 1,0 0-1,1 1 0,-1-1 1,0 0-1,1 0 0,-1 0 1,1 0-1,0 0 6,1 0 1,-1 0-1,1 0 1,-1 0-1,0-1 0,1 1 1,-1 0-1,0-1 1,1 1-1,-1-1 0,3-1 1,79-41 188,-45 25-43,1 2 1,43-12 0,-75 27-133,11-5 49,1 2 0,22-3 0,-35 6-54,0 1-1,0 0 1,0 0 0,0 0-1,-1 1 1,1 0 0,0 0-1,0 0 1,-1 1 0,1 0-1,-1 0 1,8 4 0,-10-4-10,-1 0 0,1 0 0,-1 0 0,0 1 0,1-1-1,-1 1 1,-1-1 0,1 1 0,0 0 0,-1 0 0,1 0 0,-1 0 0,0 0 0,0 0 0,0 0 0,0 0 0,0 1 0,-1-1 0,0 0 0,1 1 0,-1-1 0,-1 0 0,1 0 0,0 1 0,-2 3 0,0 7 21,-1 0 0,-1 0-1,-10 26 1,5-18-88,6-15-94,0 0 0,0 1 1,0-1-1,1 0 0,1 1 1,-1-1-1,0 13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12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7896,'2'0'-16,"5"2"-3,-3 0-9,5 3-4,-6-3-7,1-1 0,-1 1 0,1-1 0,-1 0 0,1 0 0,0 0 0,0-1 0,4 1 0,-5-1 20,0 0-1,0 1 1,0-1 0,0 1 0,0 0-1,0 0 1,0 0 0,0 0 0,0 0-1,0 1 1,0-1 0,4 4 0,-1 1 14,0 0-1,-1 0 1,0 0 0,0 0 0,0 1 0,-1 0 0,0 0 0,0 0-1,-1 0 1,0 1 0,0-1 0,0 1 0,1 10 0,-1 0 5,1 30 0,-4 35 32,-12 86-1,11-162-29,-2 21 119,1-25 74,2-18-112,0 11-60,0 0 0,0 1 0,0-1 0,1 0 1,-1 1-1,1-1 0,0 1 0,2-6 0,3-7 9,-2-2-11,14-38 167,25-63 32,-40 110-169,0 0 0,0 0 1,1 1-1,8-14 0,-3 6-14,-1 0-12,-6 11-5,0 1 1,1-1 0,-1 1 0,1-1 0,0 1-1,0 0 1,6-5 0,4-5 44,0 1 1,1 1-1,1 0 0,0 1 1,0 0-1,19-9 0,-25 20 29,-4 2-81,0 1-1,0 0 1,0 0 0,0 0 0,-1 1 0,0 0-1,1-1 1,-1 1 0,3 6 0,-6-9-7,0 0 1,0 0 0,0 0 0,0 0 0,0 1-1,-1-1 1,1 0 0,-1 1 0,1-1-1,-1 0 1,1 3 0,7 34 50,6 65-1,7 114-1076,-8-123-4666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58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0 9592,'-2'10'37,"0"0"1,-1 0-1,0-1 1,-1 1-1,0-1 1,-10 18-1,2-4 17,-2 11-49,5-1 0,7 2-2,2-20 4,0-1 0,2 0 1,0 1-1,4 15 0,-6-29 66,4-3 1,65-41 103,85-49 308,-147 89-459,0 1 0,0-1 0,0 1 0,0 1 0,0-1-1,1 1 1,-1 0 0,0 1 0,1 0 0,-1 0 0,0 1-1,8 1 1,-13-2-17,0 0 0,-1 1-1,1-1 1,0 1 0,-1 0-1,1-1 1,0 1 0,-1 0-1,1 0 1,-1 0 0,1 0-1,-1 0 1,1 0 0,-1 1-1,0-1 1,0 0 0,1 1-1,-1-1 1,0 1 0,0-1-1,0 1 1,-1 0 0,1-1-1,0 1 1,-1 0 0,1-1-1,-1 1 1,1 0 0,-1 0-1,0 1 1,1 3 4,-1-1 1,0 0-1,-1 0 1,1 0-1,-1 1 0,0-1 1,0 0-1,-1 0 1,-3 8-1,2-4 18,-1 0-8,0 0 1,0 0-1,-8 12 0,10-19-4,21-32 5,4 2-24,13-7 0,4 1 0,-4 7 0,-2 4 0,6 2 1,-28 13 1,-5 4-1,-1 1 0,0-1 0,1 1 0,-1 1 0,11-4 0,-12 5 2,0-1 0,0 1-1,1 0 1,-1 0 0,0 1 0,0-1 0,0 1 0,1 0-1,-1 1 1,6 0 0,-9 0-2,0-1 1,0 0-1,0 1 0,0 0 0,-1-1 1,1 1-1,0 0 0,-1 0 0,1 0 0,0 0 1,-1 0-1,1 0 0,-1 0 0,1 0 1,-1 1-1,0-1 0,0 1 0,1-1 1,-1 1-1,0-1 0,0 1 0,0 0 1,-1-1-1,1 1 0,0 0 0,-1 0 1,1 0-1,-1 0 0,0-1 0,1 1 1,-1 0-1,0 2 0,-2 57 28,9-43-26,-4-15-52,1-1-1,-1 1 1,0-1-1,1 0 1,-1 0-1,1 0 1,0 0-1,-1-1 1,1 0-1,0 1 1,0-1-1,7 0 1,-2 2-696,34 8-6228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59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10 7984,'-1'-2'88,"-5"-5"6,1 6 29,-39 16 50,19-7-130,1 0 0,-30 16 1,17-4-31,-3 7-10,12 0-3,27-26 0,-1 1 0,1 0 0,0 0 0,0 0 0,0 0 1,0 0-1,0 0 0,0 0 0,0 3 0,0-4 1,1 1-1,0-1 0,0 0 1,0 1-1,0-1 1,0 1-1,0-1 1,1 1-1,-1-1 1,0 1-1,2 1 0,-2-2 1,1 1-1,-1-1 0,1 0 0,0 0 0,0 0 1,0 0-1,-1 0 0,1 0 0,0 0 0,0 0 1,0 0-1,2 1 0,1-1 1,1 0 1,-1 1-1,1-1 1,-1-1-1,1 1 1,-1-1-1,1 1 0,0-1 1,-1-1-1,1 1 1,-1-1-1,1 0 1,0 0-1,4-2 0,44-10 1,-44 10-2,1 0-2,0 0-2,20-17 2,-24 16 1,18-14 3,-16 11 7,-5 4 13,2-3 6,-4 5 66,-2 26 46,0-15-86,3 1-41,1 9 3,-2-18-85,-1 0-1,0-1 1,1 1-1,-1 0 1,1 0 0,0-1-1,-1 1 1,1 0-1,0-1 1,0 1-1,0-1 1,0 0 0,0 1-1,2 1 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59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3 7536,'5'-1'7,"0"1"-1,0-1 1,0 1 0,0 0 0,0 0-1,0 1 1,0-1 0,0 1 0,-1 0 0,8 3-1,-9-3-2,-1 0 0,0 0 0,0 0 0,0 1 0,0-1 0,0 1 0,0-1 0,0 1 0,0 0 0,0-1 0,-1 1 0,1 0 0,-1 0 0,0 1 0,1-1 0,-1 0-1,0 0 1,0 0 0,0 1 0,-1-1 0,1 1 0,0 3 0,-1 0 6,0 1 0,0-1-1,0 1 1,-1-1 0,0 0 0,-1 0-1,1 1 1,-1-1 0,-5 11 0,-1 0 38,-18 30-1,18-36-15,-1-1-1,-19 20 0,20-22-27,5-6 36,0 0 5,0-1-43,4-3 128,28-26-64,42-32 0,37-9 43,-88 59-11,1 0 0,0 1-1,29-7 1,-47 15-86,-1 1 0,1 0 0,-1 1 0,1-1-1,-1 0 1,1 1 0,-1-1 0,1 1 0,-1 0 0,0 0 0,1 0-1,-1 0 1,0 0 0,0 0 0,3 2 0,-2-1 1,-2 0-5,1-1 0,0 0 0,-1 1 0,1 0 0,-1-1 0,1 1 0,-1 0 0,0 0 1,1 0-1,-1 0 0,0 0 0,0 0 0,-1 0 0,1 0 0,0 0 0,-1 0 0,1 1 0,-1-1 0,0 0 0,0 4 1,1 4 6,-2 0 1,-2 20 0,2-19-9,1 21 39,6-5-39,-3-23-68,0 1 1,0 0-1,0-1 0,1 0 1,0 0-1,-1 0 0,2 0 0,-1 0 1,0-1-1,1 0 0,6 4 1,-6-4-292,37 25-5081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59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403 590 6728,'1'-8'0,"0"5"12,0-1-1,-1 1 1,1-1 0,-1 0 0,0 1-1,-1-1 1,1 1 0,0-1-1,-2-4 1,0 6 22,1 0 0,-1 0-1,0 1 1,0-1 0,0 0 0,0 1-1,-1-1 1,1 1 0,0-1 0,-1 1-1,1 0 1,0 0 0,-1 0 0,0 0-1,-3 0 1,-4 0 18,1 0-1,0 1 1,-1 0-1,1 0 1,-1 1-1,1 0 1,0 1-1,-17 5 1,2 0 31,0 1 1,-25 12 0,35-14-69,7-2-2,1-1 0,-1 1 0,1-1 0,0 2 0,-6 4 0,-1 1 13,1 2 0,0-1 0,0 1 0,1 1 0,1 0 0,-16 26-1,24-34-15,0-1-1,0 1 1,0 0-1,1 0 1,0 0-1,0 0 1,0 6-1,1-9-5,0 1 1,0-1-1,0 0 1,0 0-1,1 0 1,-1 0-1,1 0 1,-1 0-1,1 1 0,0-1 1,0 0-1,0-1 1,0 1-1,0 0 1,3 3-1,3-1 44,2-3-30,0 0 0,-1 0 0,1-1-1,0 0 1,-1-1 0,1 1 0,16-5 0,-5 0 14,34-14 1,-43 14-9,0 0 1,0-1-1,0-1 0,-1 0 1,1 0-1,-2-1 0,11-10 1,-10 9 0,7-7 83,-1-1 1,23-29-1,-21 24-66,5-5 158,35-53 1,-46 62-162,1-6 142,44-117 74,-27 44 65,-4 25-152,12-38 180,-38 109-344,0 0 1,0 0-1,-1 0 0,1 0 1,0 0-1,0 0 1,-1 0-1,1 0 1,0 0-1,-1 0 1,1 1-1,-1-1 0,0 0 1,1 0-1,-1 0 1,0 0-1,1 1 1,-1-1-1,0 0 1,0 1-1,1-1 0,-1 1 1,0-1-1,0 1 1,0-1-1,0 1 1,0-1-1,0 1 1,0 0-1,0 0 0,0-1 1,0 1-1,0 0 1,0 0-1,0 0 1,0 0-1,0 0 1,-1 1-1,-3-1 1,1 1-1,0 0 1,0 1 0,0-1 0,0 1-1,0-1 1,0 1 0,0 1-1,0-1 1,0 0 0,1 1-1,0 0 1,-1 0 0,1 0 0,0 0-1,-4 6 1,-29 36 27,-8 26-24,22-27-8,-24 74 0,37-86-32,-15 118-24,23-122-57,5 6 57,2 0 0,11 32 0,-16-63 33,0 1 0,0-1 0,0 0 0,1-1 0,-1 1 1,5 5-1,18 23-52,2-1 0,31 29 1,-28-39-86,121 61-51,-118-69 119,131 28-19,-130-37 86,23-8-572,81-16-1,-28-2-5248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02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0 6904,'0'0'601,"1"7"-362,2 12-69,-1 1 1,0 0 0,-2 0-1,-1 0 1,0-1 0,-6 27-1,5-27-135,-9 34 128,-38 91 186,39-118-299,-13 29 225,21-50-222,-1 0 1,0-1-1,0 0 0,0 0 1,0 0-1,-1 0 0,1 0 1,-1-1-1,-8 6 1,9-7 51,-3 0-10,21-22 22,8-12-1361,1-2-5029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02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8520,'4'-15'16,"-4"14"-15,1 0 1,-1 0 0,1 0 0,0 0-1,-1 0 1,1 1 0,0-1 0,0 0-1,0 0 1,-1 1 0,1-1 0,0 1-1,0-1 1,0 1 0,0-1 0,0 1-1,0 0 1,0-1 0,0 1 0,0 0-1,0 0 1,0-1 0,0 1 0,0 0-1,1 0 1,-1 0 0,0 1-1,0-1 1,0 0 0,0 0 0,0 1-1,0-1 1,0 0 0,0 1 0,1 0-1,3 0 43,0 1-1,0 1 0,0-1 0,-1 0 1,1 1-1,-1 0 0,0 0 1,1 0-1,5 7 0,-4-5-1,10 8 175,25 27-1,8 8 46,47 30-1201,-44-39-4914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03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1 197 7984,'5'19'-3,"-1"0"1,0 0-1,-2 0 1,0 0-1,-1 1 0,-2 24 1,1-17 5,0-2 25,2 0-1,0-1 1,1 1-1,2-1 1,7 25-1,-11-47-4,0 1-1,1-1 0,-1 1 1,1-1-1,-1 1 0,1-1 0,0 0 1,0 0-1,0 0 0,2 2 1,1 0 18,-5-4-31,0 1 1,0-1-1,1 0 1,-1 0-1,0 0 0,0 1 1,1-1-1,-1 0 0,0 0 1,0 0-1,1 0 1,-1 0-1,0 1 0,1-1 1,-1 0-1,0 0 0,0 0 1,1 0-1,-1 0 1,0 0-1,1 0 0,-1 0 1,0 0-1,1 0 1,-1 0-1,0-1 0,0 1 1,1 0-1,-1 0 0,0 0 1,0 0-1,1 0 1,-1 0-1,0-1 0,0 1 1,1 0-1,7-12 242,5-18-20,-2-1 0,10-41-1,5-15 403,-26 86-623,0 0-1,0 0 0,0 1 0,0-1 1,0 0-1,0 1 0,1-1 0,-1 0 0,0 1 1,0-1-1,1 0 0,-1 1 0,0-1 1,1 0-1,-1 1 0,1-1 0,-1 1 1,1-1-1,-1 1 0,1-1 0,-1 1 0,1-1 1,0 1-1,-1 0 0,1-1 0,0 1 1,-1 0-1,1 0 0,0-1 0,-1 1 1,1 0-1,0 0 0,-1 0 0,1 0 0,0 0 1,0 0-1,-1 0 0,1 0 0,0 0 1,-1 0-1,1 0 0,0 0 0,0 1 1,-1-1-1,1 0 0,0 1 0,-1-1 0,1 0 1,-1 1-1,1-1 0,0 1 0,-1-1 1,1 0-1,-1 1 0,1 0 0,4 4 49,-1 0 0,0-1 0,0 1 0,-1 1 0,5 6 0,-3 1-31,12 18 143,-5-15-112,1 0 1,18 16-1,-14-21 35,11 1-34,53 13 0,-56-21-20,103-10 12,-104 0-32,7-8-6,43-26 0,-54 24 6,19-24 17,58-78 0,-84 100-33,-7 11 5,-1-1-1,0 0 0,7-14 1,-5 4 10,0 0 1,0-1-1,-2 0 0,4-24 1,-4-12 28,-5 44-25,-1 4-3,1 0 0,1-1 0,-1 1 0,1 0 0,4-11 0,-16 24 68,4 5-47,0 0 1,-7 19-1,9-20-40,-20 45 43,-34 122 24,43-101-64,5-5 1,3-12-3,7-49-3,1 1 0,0 0 1,0 0-1,3 11 0,-2-18 1,-1 0-1,1 0 1,0-1-1,1 1 0,-1 0 1,1 0-1,-1-1 1,1 1-1,0-1 1,1 0-1,-1 1 1,5 4-1,0-6-11,4-3-293,-1 0 0,1-1 0,-1 0 0,18-7 0,17-6-7275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03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 9504,'0'0'0,"19"0"216,14-2 8,27-1 224,23-1 8,26 0-424,16-1 8,4 3-40,3 0-7712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03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56 443 4664,'-8'8'49,"7"-7"198,-7 5 2522,9-9-2605,1-3-15,-1 0-1,2 1 1,-1 0 0,0-1-1,5-5 1,-5 7-111,19-34 782,18-46 1,-34 71-734,10-37 466,-13 41-435,0 1-1,0-1 1,0 1 0,-1-1 0,0 0 0,-1 1 0,0-1 0,0 0 0,-1 0 0,0 1 0,-1-1 0,0 1 0,0-1-1,-1 1 1,-3-9 0,2 11-55,-1-1-1,1 1 1,-1 1 0,0-1-1,-1 1 1,1 0-1,-1 0 1,0 0-1,0 1 1,-1 0 0,1 0-1,-1 1 1,0 0-1,0 0 1,-12-3 0,18 5-41,-1 0 0,1 1 0,-1 0 1,0-1-1,1 1 0,-1 0 1,0 0-1,1 0 0,-1 0 1,0 0-1,-1 0 0,2 0-17,1 0-1,0 0 1,-1 1-1,1-1 1,0 0-1,0 0 1,-1 0 0,1 0-1,0 1 1,0-1-1,0 0 1,-1 0-1,1 1 1,0-1-1,0 0 1,0 0 0,0 1-1,0-1 1,-1 0-1,1 0 1,0 1-1,0-1 1,0 0-1,0 1 1,0-1-1,0 0 1,0 0 0,0 1-1,0-1 1,0 0-1,0 1 1,0-1-1,0 0 1,0 1-1,1 1 4,0 1-1,0-1 0,1 0 0,-1 0 0,0 0 0,1 0 1,-1 0-1,1 0 0,0 0 0,-1 0 0,1-1 0,3 3 1,3 2-3,27 15 22,3-2-7,5 4-15,-5 4 0,-6 5-3,-4 3-2,-10-1 0,-15-23-1,0 0 0,-1 0 0,0 0 0,-1 0 0,0 0 1,-1 1-1,0-1 0,0 0 0,-2 0 0,1 0 1,-1 0-1,-5 12 0,4-10-5,-2 4-9,0 0-1,1 1 1,1 0 0,-1 28-1,4-44 13,1-1 0,0 1 1,-1 0-1,1-1 0,0 1 0,0-1 0,0 1 0,0-1 0,1 1 0,-1-1 0,0 0 0,1 1 1,-1-1-1,1 0 0,-1 0 0,1 0 0,-1 0 0,1 0 0,0 0 0,1 0 0,-1-1-1,3 3-3,0-1-1,0 0 1,0 0 0,1-1-1,-1 0 1,1 0-1,-1 0 1,1 0 0,6-1-1,-4 0 1,15 2-20,0-2 1,37-3-1,-41 1 19,11 0-148,1-1 0,-1-2 0,30-8 0,-30 6-999,52-12-7298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04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395 14 8792,'-3'-1'2,"1"-1"0,-1 0 0,0 1 0,1 0 0,-1-1 0,0 1 0,0 0 1,0 1-1,1-1 0,-1 0 0,0 1 0,0-1 0,0 1 0,0 0 0,0 0 0,0 1 0,0-1 0,0 0 1,0 1-1,-6 1 0,-6 3 23,0 0 1,-21 10-1,25-10-8,-4 1 15,1 1-1,0 0 1,0 1 0,1 1-1,-21 17 1,23-17-17,-6 7 60,14-12-61,-8 9 7,1 0-1,0 1 1,1 0 0,1 1-1,0-1 1,-11 31 0,16-36-16,-26 79 78,26-78-72,1 1 0,0-1 0,1 0 0,0 0 0,0 1 0,1-1 0,2 14 0,-1-21-6,0 0 1,0 0-1,0 0 1,0 0-1,1-1 0,-1 1 1,1 0-1,0-1 1,0 1-1,0-1 1,0 1-1,1-1 1,-1 0-1,0 0 0,1 0 1,0 0-1,3 1 1,-3-1 1,8 2 41,8-4-23,0-1 0,0 0 0,0-2 0,-1 0 0,1-1 0,-1 0 0,32-14 0,-32 8 22,1-5-17,0-1 0,-2 0 0,0-1 0,-1-1 0,18-27 0,-26 33-19,19-39 70,-21 40-17,-2 5-15,0 0 0,-1 0 0,1-1 0,-2 1 0,1-1 0,-1 0 0,0 1 0,0-1 0,1-10 0,-3 58 116,-6 45 1,2-28-75,2-39-80,1-14-8,1 1 1,-1 0 0,1 0-1,1-1 1,-1 1-1,1 0 1,1 6 0,6 24 16,5-4-16,-9-27-152,0 0 1,-1-1-1,2 1 0,-1-1 1,0 1-1,1-1 1,0-1-1,8 6 1,16 11-6493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15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476 296 9056,'0'-5'257,"0"-1"-186,0 2-30,0 0-1,0 0 0,-1 0 0,0 0 1,1 0-1,-3-4 0,2 6 414,-2 0-1,-2-2-365,0 1 1,-1 0-1,1 0 1,-1 1-1,0-1 1,0 1-1,0 1 1,0-1-1,0 1 1,0 0-1,-1 0 1,-11 1-1,-1 1-61,-1 1 0,-25 5 0,38-6-5,-11 3 13,0 0 0,1 1 0,0 1 0,0 1 0,-25 13 0,27-12-22,-6 4 34,-59 59 14,77-69-57,0 1 0,1-1 0,-1 1 0,1 0-1,0 0 1,0 0 0,0 0 0,1 0 0,-1 0 0,1 1 0,-2 3 0,-1 5 2,-7 20 6,10-30-8,1 0-1,0 0 1,-1 1 0,1-1-1,0 0 1,0 0-1,1 0 1,-1 0-1,0 0 1,1 0 0,-1 0-1,1 0 1,0 0-1,-1 0 1,1 0-1,0-1 1,0 1 0,0 0-1,1 0 1,1 2-1,-2-2 2,1 0 1,0-1 0,1 1-1,-1 0 1,0-1-1,1 0 1,-1 1 0,1-1-1,-1 0 1,1 0 0,-1 0-1,1-1 1,4 2-1,-3-1 2,0 0 1,-1-1 1,1 1-1,0-1 0,-1 0 0,1 1 0,0-2 0,-1 1 1,1 0-1,0-1 0,-1 1 0,1-1 0,-1 0 0,1-1 0,-1 1 1,1 0-1,2-3 0,1 1 12,-1 0-1,1-1 1,-1 0-1,-1 0 1,1-1 0,0 1-1,-1-1 1,0 0 0,0-1-1,0 1 1,-1-1-1,0 0 1,3-7 0,1 0-1,-5 8 4,0-1 0,0 1 0,-1-1 0,1 0 1,-1 0-1,1-8 0,4-14 101,-2 0 0,0 1 0,0-43 0,-5 55-98,0 9-1,0 0 0,-1 0 0,1 0-1,-1-1 1,-1 1 0,-1-6 0,0 3 32,0 0 1,0 0-1,-6-12 1,7 18-37,0 0 1,1 0-1,-1 0 1,0 1-1,-1-1 1,1 0 0,0 1-1,-1-1 1,1 1-1,-1 0 1,0 0-1,0 0 1,0 0 0,-4-2-1,1 3 73,-5 2 11,11-1-104,0 0 0,0 0 0,0 0 0,0 0 1,0 0-1,0 0 0,0 0 0,0 0 0,0 0 0,-1 0 0,1 0 0,0 0 1,0 0-1,0 0 0,0 1 0,0-1 0,0 0 0,0 0 0,0 0 0,0 0 0,0 0 1,0 0-1,-1 0 0,1 0 0,0 0 0,0 0 0,0 0 0,0 0 0,0 0 1,0 0-1,0 0 0,0 1 0,0-1 0,0 0 0,0 0 0,0 0 0,0 0 1,0 0-1,0 0 0,0 0 0,0 0 0,0 0 0,0 1 0,0-1 0,0 0 1,0 0-1,0 0 0,0 0 0,0 0 0,0 0 0,0 0 0,0 0 0,0 0 1,0 1-1,0-1 0,0 0 0,0 0 0,0 0 0,0 0 0,0 0 0,1 0 1,-1 0-1,0 0 0,0 0 0,0 0 0,0 0 0,0 0 0,0 0 0,0 0 1,3 4 7,-1 0-1,1 0 1,0 0 0,0 0 0,0-1 0,1 0 0,-1 1 0,1-1 0,0-1 0,0 1 0,0 0 0,0-1 0,9 4 0,6 2 11,30 9 0,-43-15-21,41 10 35,-29-9-28,25 6-2,-23-8-56,0 0 0,0-1 0,38-5 1,-39 2 5,-1 1-1,1 1 1,0 1 0,29 3 0,-44-2 43,-1 0 0,0 1 0,0-1 0,0 0 0,0 1 0,0 0 0,-1-1-1,1 1 1,0 1 0,-1-1 0,0 0 0,1 0 0,-1 1 0,0-1 0,0 1 0,3 5 0,-3-4-2,2 6-27,-3 3 19,-1-1 1,-1 0-1,0 1 1,-1-1-1,0 0 1,0 0-1,-9 22 1,8-27-3,0 0 1,-1 0-1,0 0 1,0-1-1,-1 1 1,1-1-1,-12 11 1,15-17 11,1 1 1,-1-1 0,1 0-1,0 1 1,-1-1-1,1 0 1,-1 1 0,1-1-1,-1 0 1,1 0-1,-1 0 1,1 0 0,-1 1-1,0-1 1,1 0-1,-1 0 1,1 0-1,-1 0 1,1 0 0,-1 0-1,1 0 1,-1 0-1,0-1 1,1 1 0,-1 0-1,1 0 1,-1 0-1,1-1 1,-1 1-1,1 0 1,-1 0 0,1-1-1,-1 0 1,-10-14-12,8-5 13,6-9 1,9-8 0,-4 24 0,0-1 1,1 1-1,0 1 1,13-14-1,-11 14 5,2 0-1,-1 1 1,2 1-1,-1 0 1,1 1-1,26-13 1,-24 13 1,3-2 28,32-13 1,-24 13-24,63-30 62,14 4 4,-96 35-69,0 1-1,0-1 0,0 1 0,0 1 1,-1 0-1,1 0 0,0 0 0,0 1 1,0 0-1,12 4 0,-9-3-3,7 3 11,-10-1-12,-1 0 0,1 1 0,-1-1 0,0 1 0,0 1 0,-1-1 0,7 8 0,-6 1 5,2 27 4,-8-31-11,-1 0-1,0-1 1,-4 19 0,-9 39-1,-5 7 0,4 1 0,7-9 0,6-45-1,5 40 0,-4-60 1,0-1 0,0 0 0,0 0 0,0 0 0,0 1-1,0-1 1,0 0 0,0 0 0,0 0 0,0 1 0,0-1 0,0 0-1,0 0 1,0 1 0,0-1 0,0 0 0,0 0 0,0 0 0,0 1-1,0-1 1,1 0 0,-1 0 0,0 0 0,0 0 0,0 1 0,0-1 0,1 0-1,-1 0 1,0 0 0,0 0 0,0 0 0,0 0 0,1 0 0,-1 1-1,0-1 1,0 0 0,0 0 0,1 0 0,3 0 0,0 1 0,0-1-1,0 0 1,0 0 0,0 0 0,-1 0 0,1-1 0,0 0 0,0 0-1,0 0 1,-1 0 0,5-2 0,-2 1-1,11-6-5,6-9-565,-1-1 0,27-29 1,1-6-7950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04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1 153 8248,'6'-10'7,"1"1"-1,0 0 1,0 1 0,0 0 0,1 0 0,1 1 0,11-9-1,-15 13 2,-1 1 0,1 0 0,-1 0-1,1 0 1,-1 1 0,1-1-1,0 1 1,0 0 0,0 1 0,8-1-1,-6 0 7,5 3 73,-5 1-70,0 1 1,0 0-1,-1 0 1,1 0-1,-1 1 1,11 10-1,-8 0 77,-3 3-50,0 1 1,6 36-1,-12-35 64,-1-13-71,0 4-6,-1 0 1,0 0-1,0 0 0,-1 0 1,0 0-1,-1-1 1,-8 16-1,1-7 91,-1-1-1,-1 0 1,-15 17 0,26-33-1,-9 0 151,12-11-230,1 0 1,0 0-1,0 0 0,0 0 0,1 0 1,1 1-1,7-15 0,-5 9-21,9-18 65,20-34 1,-21 42-68,-6 6 22,2 1 0,0 0 0,2 0 0,-1 2 0,2-1 1,16-15-1,18-13 127,-41 39-125,0 0-1,0 1 1,1 0 0,0 0-1,0 1 1,0-1-1,8-1 1,-13 4-16,1 1 0,-1 0 0,0 1 0,0-1 1,1 0-1,-1 1 0,0-1 0,0 1 0,1 0 0,-1 0 0,0 0 0,0 0 0,0 0 1,0 0-1,0 0 0,0 1 0,-1-1 0,4 3 0,-3-2 7,-1-1-10,0 0 0,1 0-1,-1 0 1,0 1 0,0-1 0,0 0-1,0 1 1,0-1 0,0 1 0,0-1-1,-1 1 1,1-1 0,0 1-1,-1 0 1,1 1 0,2 6 30,1 1-20,-2-6-9,0 1-1,0-1 0,-1 0 0,0 1 0,0-1 0,0 1 0,0 5 1,17 153 364,-17-149-375,-1-11-8,0 0 1,1 1-1,-1-1 1,1 0-1,0 0 0,0 0 1,0 1-1,0-1 0,0 0 1,3 3-1,0 2 7,1-1-1,0 0 1,0 0 0,1 0-1,7 6 1,0-7 14,23 1-801,40 3 0,-1-3-7126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05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543 692 8248,'8'-12'197,"1"0"1,11-25-1,-16 31-121,-2 0 1,1 0-1,-1 0 0,0 0 0,0-1 1,0 1-1,-1-1 0,1-9 0,-6 10 238,-2 2-249,0-1-1,0 1 1,0 1 0,-1-1 0,0 1 0,0 0 0,0 1 0,0-1 0,-13-1-1,9 2-27,-1 0-1,0 1 1,1 1-1,-22 1 0,12 5 119,-96 53 62,93-42-82,-99 96 50,47-37 9,60-60-180,10-10-5,0 0 0,1 0 1,0 0-1,0 1 0,-3 7 0,3-7 3,0 1-1,1 0 1,1 0 0,-5 14 0,8-21-11,0 0 0,0-1 0,0 1 0,0 0 0,0 0 1,0-1-1,0 1 0,1 0 0,-1-1 0,0 1 0,1 0 1,-1-1-1,0 1 0,1 0 0,-1-1 0,1 1 0,-1-1 1,1 1-1,-1-1 0,1 1 0,-1-1 0,1 1 0,0-1 1,-1 1-1,1-1 0,-1 0 0,1 0 0,0 1 0,0-1 1,-1 0-1,2 1 0,-1-1 2,5 3-1,-4-2-1,0 0 0,0 0-1,1 0 1,-1-1 0,0 1-1,1-1 1,-1 1 0,1-1-1,-1 0 1,1 0 0,-1 0-1,0 0 1,5-1 0,101-14 8,-83 7-2,4-6-4,-2-1 0,35-25 0,-41 19 5,85-107 11,-32 26 21,-23 34-30,-32 40 25,58-126 28,-64 121 18,93-270 614,-105 301-615,-2 3-72,-1 0 1,1-1 0,0 1 0,0 0 0,0 0 0,0 0 0,0 0 0,0-1 0,0 2-1,0-1 1,-1 1 0,0 0 0,0-1 0,0 1 0,0 0 0,1 0 0,-1 0 0,0 1-1,1-1 1,0 0 0,-1 1 0,0 3 0,-5 8 7,-34 58 12,5-8-15,-10 16-10,46-80-3,-36 63-12,-39 90 1,57-97 4,14-34-19,2 8 7,4 41 0,2-54-6,1-5 18,2 0 0,0 0 0,12 16 0,-7-19-6,-7-8 6,0 2 3,1-1-1,0 0 0,0 0 1,0-1-1,0 0 0,0 0 1,0 0-1,0-1 0,0 0 0,0 0 1,1-1-1,-1 1 0,8-3 1,109-28-1568,-52 11-6008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05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662 0 7984,'-27'6'14,"18"-4"-13,2 1-1,-1 0 0,0 1 1,-12 7-1,5-3 0,-45 15 41,-63 26 20,74-27 24,-74 44 0,112-59-73,-19 13 89,-3 11-28,-47 55-1,65-62 22,0 8-23,-12 43 0,25-58 84,4-7-117,-1 0 0,2-1-1,-1 1 1,1-1 0,7 14 0,-1-13 142,7-3-118,-1 0 1,1-1 0,22 6-1,-14-9 113,120-5 50,-111-3-170,150-49-1168,-85 17-4807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05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538 1 7896,'9'15'-47,"0"1"0,-1 0 0,-1 1 0,9 27 0,-6-14 3,-4-17 52,-2 0-1,0 1 1,0 0-1,1 17 1,-4-26-1,0 4 17,-1-1 0,0 1 0,0 0-1,-1 0 1,0 0 0,-1 0 0,0 0-1,0-1 1,-1 1 0,-4 9-1,3-7 15,3-9-11,1 0 1,-1 0-1,0 0 1,0 0-1,0 0 1,-1 0-1,1 0 0,-3 3 1,-18 21 90,-2-2-1,-40 33 1,34-37 170,12-9-169,-23 13 34,0-2-1,-50 19 0,-71 25 199,152-62-413,-5 2-426,-30 9 0,20-9-5298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06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468 1 11208,'0'0'0,"11"23"-704,4-9-344,20 9 1048,4 0-6616</inkml:trace>
  <inkml:trace contextRef="#ctx0" brushRef="#br0" timeOffset="1">510 602 7000,'0'0'0,"-13"15"0,-24 30 96,-24 24 8,-25 20-96,-10 6 0,-12 9-8,-1-3-4936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07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1 155 7088,'0'0'3824,"2"8"-3738,2 0-72,-2-5-6,-1-1-1,0 1 1,0 0 0,0 1-1,0-1 1,0 0 0,-1 0 0,1 0-1,-1 7 1,17 187 175,-15-175-148,1-1-1,1 0 1,1 0 0,1 0 0,12 28 0,-16-46-19,-1 0 0,1 0 0,-1 0 0,1 0 0,0-1 0,0 1 0,1-1 0,-1 1-1,0-1 1,1 0 0,-1 0 0,1 0 0,0 0 0,0 0 0,0 0 0,0-1 0,0 0 0,0 1 0,0-1 0,0 0 0,0-1 0,4 2 0,2-1 35,0 0 1,0-1 0,0 0-1,0 0 1,0-1-1,13-2 1,-16 1-10,-1 0-1,0 0 1,0-1-1,-1 1 1,1-1 0,0 0-1,-1 0 1,0-1-1,0 1 1,0-1 0,0 0-1,0 0 1,3-6-1,9-12 138,18-31 0,-22 33-111,26-44 155,78-109 545,-96 145-562,-11 17-122,-1 1 1,0-2-1,-1 1 1,-1-1-1,11-23 1,-17 33-80,0 1-1,0 0 1,-1-1-1,1 1 1,0 0 0,0-1-1,-1 1 1,1 0 0,-1 0-1,1 0 1,-1-1 0,1 1-1,-1 0 1,0 0 0,0 0-1,1 0 1,-1 0-1,-1-1 1,-2-3 7,-24-32-1801,-2-1-7211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08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31 4128,'0'0'201,"4"-2"-29,2 1-141,30-14 825,-34 14-683,3-1-54,8-7 1282,-17 12-1222,-23 20 61,1 2 0,-33 38 0,49-51-216,-16 26 172,8-5-15,2 0 0,-18 56 1,29-71-155,2-10 22,1 1 0,0 0 0,-1 13 1,1-10 10,1-1 1,0 1-1,1 0 0,1-1 1,0 1-1,1-1 1,0 1-1,5 17 1,-2-21-24,-1-1 0,2 0 0,-1-1 0,0 1 0,1-1 1,1 0-1,-1-1 0,1 1 0,0-1 0,0 0 0,0-1 0,1 0 1,14 6-1,-4-3 29,1-1 1,-1-1 0,1 0-1,1-2 1,27 3 0,-43-7-49,0 1 1,1-1 0,-1 0-1,0 1 1,1-2 0,-1 1 0,0-1-1,0 1 1,6-4 0,-4 1 6,-1 2 3,1-1 0,-2-1 1,1 1-1,0-1 0,-1 0 0,0 0 1,1 0-1,-2-1 0,1 1 0,3-7 1,-2 5 5,2-4 17,0 0 1,-1 1-1,-1-2 1,1 1-1,-2-1 1,1 0-1,3-13 1,-5 11-13,34-103 398,-20 57-194,-6 24-149,28-105 612,-38 137-672,-1 0 1,0 0 0,1 0 0,-1 0 0,-1 0 0,1 0 0,0 0 0,-1 0-1,1 0 1,-1 0 0,0 0 0,0 0 0,0 0 0,-1 1 0,1-1-1,-1 0 1,1 1 0,-1-1 0,0 1 0,0-1 0,0 1 0,0 0 0,-1 0-1,1 0 1,0 0 0,-1 0 0,0 1 0,1-1 0,-1 1 0,0 0 0,0-1-1,1 1 1,-1 0 0,-4 0 0,-1-1-7,1 0-1,-1 1 1,0 0 0,0 1-1,1 0 1,-1 0 0,0 0-1,0 1 1,1 0 0,-1 1 0,1-1-1,-1 2 1,-8 2 0,-25 15 38,-1 1 0,-46 33 0,82-51-58,1 2-1,0-1 0,0 0 0,0 1 1,0 0-1,1 0 0,-5 8 1,-2 3 0,-4 4-4,-14 28 0,28-47-4,-10 20 0,0 0 0,1 0 0,1 1 0,0 0 0,2 1 0,-5 28 0,4-14-12,2 0 1,2 0-1,1 1 1,3 39 0,0-72 2,1 0 1,1 0 0,-1 0 0,0 0 0,1 0 0,0-1 0,0 1 0,1 0 0,-1-1-1,4 4 1,-2-1-2,-1-4 0,-1 0 0,1 0 0,0 0 0,-1 0 0,2 0 0,-1 0 0,0-1 0,0 0 0,1 1 0,-1-1 0,1 0 0,3 1 0,-1 0 1,-1-2 4,-1 1-1,0-1 1,1 1 0,-1-1-1,1 0 1,0-1 0,-1 1-1,1-1 1,0 0 0,-1 0-1,10-2 1,-7 2 1,-3 0 1,0-1 0,1 1 0,-1-1 0,0 0 0,0 0 0,0 0 0,7-3 0,-1 0 0,38-19 1,-31 13 6,0-1 0,-1-1 0,-1 0 0,0-1 1,-1-1-1,14-17 0,-17 19 0,-7 8 4,-1 1 0,0-1 0,0 0 0,-1 0 0,1-1 0,-1 1 0,0 0 0,3-8 0,31-106 96,-28 85 23,-2 0 0,3-62-1,-8 71-18,1 7-7,-1 8-63,0 0 0,-1 0 0,1 0 0,-2 0 0,1 0 1,-1 1-1,-1-1 0,0 0 0,0 0 0,0 1 0,-5-10 1,2 10 6,0 0 0,-1-1 0,0 2 0,0-1 0,-1 1 1,0 0-1,0 0 0,-10-7 0,14 12-19,-1 0-1,1 0 0,-1 0 1,1 1-1,-1-1 0,0 1 1,1 0-1,-1 0 1,-8-1-1,6 1-7,4 1-10,1 0 0,-1-1 0,0 1 0,0 0 1,1 0-1,-1 0 0,0 0 0,0 1 0,1-1 0,-1 0 0,0 1 0,0-1 0,1 1 0,-1 0 0,-3 1 0,-2 1 10,-2 0-7,5-2-5,1 0 0,0 1 0,0-1 0,0 1 0,0-1 0,0 1 0,0 0 0,0 0 0,-3 4 0,-67 66 51,57-51-51,-21 46 1,-7 27-6,31-65-1,-4 11-4,-24 78 1,36-96-2,1 1 1,-1 28-1,5-47 1,0 0 0,1 0 1,-1 0-1,1 0 0,0 1 0,0-1 0,1-1 0,-1 1 1,1 0-1,0 0 0,0-1 0,0 1 0,1-1 0,-1 1 1,5 3-1,-4-3-3,6 3-38,1-3 29,0-1 0,0 0 0,0-1 0,1 0 0,-1 0 0,0-1 0,1-1 0,-1 1 0,19-4 0,-13 2 8,-11 1-1,0-1 1,1 0 0,-1 0 0,0 0 0,0-1 0,0 1 0,8-5 0,4-2-7,0-1 1,-1 0-1,0-1 1,-1-1-1,0-1 1,26-25-1,-28 24 13,-9 9 1,0 0 1,0-1-1,0 1 0,-1-1 0,0 0 0,0 0 0,0 0 1,2-6-1,20-46 0,-2-24 1,-5-3 0,-8 7 0,-7 19 0,-4 54 0,1 1 0,0-1 0,-1 1 0,1-1 0,-1 1 0,0 0 0,0-1 0,-3-5 0,1 6-1,0-1 1,0 1 0,0-1 0,-1 1 0,0 0 0,1 0 0,-1 1 0,0-1 0,-1 1 0,1 0 0,0 0 0,-5-2 0,5 3-1,-2-2 0,0 1 1,1 0-1,-1 0 0,0 1 1,0-1-1,0 1 0,0 1 1,0-1-1,0 1 0,-1 0 0,-6 1 1,11 0-1,-1-1-39,0 1 0,0 0-1,0 0 1,0 0 0,1 0 0,-1 0 0,0 0 0,1 1-1,-1-1 1,1 1 0,-1 0 0,1 0 0,0 0 0,0 0 0,0 0-1,-3 4 1,-1 0-1241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09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1 6904,'-12'5'-18,"0"0"1,0 1-1,0 0 1,1 1-1,0 0 1,1 1 0,-1 0-1,1 1 1,1 0-1,0 0 1,0 1-1,1 0 1,0 1-1,1 0 1,0 0-1,1 1 1,0-1 0,0 1-1,2 1 1,-6 17-1,5-13 35,2-7 35,1 0 0,0 0-1,-1 16 1,-10 193 1147,13-171 59,0-46-623,2-5-335,27-61-1232,-9 16-5201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09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9688,'0'0'272,"-8"0"-136,8 11-136,8 8-40,14 18 40,0-1-7064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09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676 613 8160,'-55'-24'388,"38"15"-165,-1 1 0,-20-7 0,12 8-37,0 1 0,-1 1 0,0 1-1,-45 0 1,8 8-88,38 0 122,-12 9-68,-48 24 0,64-21 48,-67 86 73,76-78-106,3 4-61,-11 59 1,21-67-40,3 0-39,1-1 1,9 25-1,-4-31 0,1-5-20,1 0 0,-1-1 0,2-1 0,21 11 0,-12-12 0,20-3 0,44-3 0,-58-4 0,101-39 8,-126 43-15,1 0-1,-1 0 1,0 0 0,0-1 0,0 1-1,0 0 1,0-1 0,3-3 0,21-23 7,43-59 0,-52 58 33,59-121 32,-62 119 22,42-132 52,-46 128-6,-8 29-119,48-202 300,-44 176-242,25-109 448,-31 138-506,1 1 1,-1 0-1,0 0 1,0 0-1,0 0 0,0 0 1,0-1-1,-1 1 1,1 0-1,-1-2 1,1 3-17,-1 0 0,1 1 0,0-1 0,-1 0 0,1 0 0,-1 1 0,1-1 0,-1 0 0,1 1 1,-1-1-1,1 1 0,-1-1 0,1 1 0,-1-1 0,0 1 0,1-1 0,-1 1 0,0-1 1,0 1-1,1 0 0,-1-1 0,0 1 0,0 0 0,0 0 0,1 0 0,-1 0 0,0 0 1,0 0-1,0 0 0,1 0 0,-1 0 0,0 0 0,0 0 0,0 0 0,1 0 0,-1 1 0,-1-1 1,-11 5 31,1 1 0,-20 11 0,18-6 16,-21 31-1,22-23-47,-15 31 0,13-21-8,1 1 0,2 1 0,0 0 0,-7 36 1,-22 154-141,39-199 132,0-7-25,2 0 0,1 21 1,-1-21 21,6 87-132,-4-86 118,0 0-1,1 0 1,0-1-1,9 23 1,-10-34 20,0 0 0,0 0-1,0 0 1,1 0 0,-1 0 0,1 0 0,0-1 0,0 0-1,6 6 1,-4-5 3,-4-3 3,0-1 0,0 1 0,0 0-1,0-1 1,0 1 0,0 0 0,1-1 0,-1 0 0,0 1 0,0-1 0,0 0-1,1 1 1,-1-1 0,0 0 0,0 0 0,0 0 0,1 0 0,-1 0-1,0-1 1,2 1 0,2-1-2,4 1 1,-5 0 1,0 0 0,0-1 0,0 0 0,1 1 0,-1-2 0,7-1 0,93-31-1596,-43 13-6383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15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8 8696,'0'-8'1,"-11"30"6,9-13-5,0-4 3,1 1 1,0 0-1,0-1 0,1 1 1,0 0-1,0 5 1,-12 194 136,10-181-134,0 29 83,6 40 22,-4-86-93,2 0 0,-1 1 0,1-1-1,0 0 1,0 0 0,1 0-1,0-1 1,0 1 0,1-1 0,5 8-1,-5-7 0,-1-2 5,0-1 0,0 0 0,0 0 0,0 0 0,1-1-1,0 1 1,0-1 0,0 1 0,0-1 0,7 3 0,-6-2 0,4-2 123,3-2-96,0 0 1,0-2-1,0 1 0,-1-1 1,1-1-1,12-4 1,61-20 157,-79 24-177,0 0-1,0 0 1,0-1-1,0 0 1,0 0-1,-1 0 1,0-1-1,8-8 1,-4 4-3,0 1 62,0 0 0,0 0 1,-1-1-1,0-1 0,-1 1 0,0-1 0,0-1 0,-1 1 0,7-18 0,-11 25 153,-2 9-169,1 0-66,0 1-1,-1-1 1,0 1 0,0-1 0,-1 1 0,-2 12 0,-5 29 25,-1 28-8,1 33-20,0 111-29,1-111-1,3-92-9,1-12 20,2-1 9,0 0 1,-1 0-1,1 0 0,-1 0 1,0-1-1,0 1 0,-1-1 0,1 1 1,-1-1-1,1 0 0,-1 0 1,0 0-1,0 0 0,-1-1 0,-5 5 1,0-4-4,1 0 0,0-1 0,-1 0 0,0 0 0,1 0 0,-1-2 0,0 1 0,0-1 0,0 0 1,-13-2-1,13 0 4,0 0 0,0-1 0,0 0 0,1-1 0,-1 0 1,1 0-1,-13-9 0,20 12 2,0 0 0,0-1 0,0 1 0,0 0 0,0-1 0,0 1 0,0-1 0,1 0-1,-1 1 1,1-1 0,-1 0 0,1 1 0,-1-1 0,1 0 0,0 1 0,0-1 0,0 0 0,0 0 0,0-1 0,0 1-1,3-5-3,16-20 4,21-26 1,20-18 0,19-14 0,89-80 2,-138 137 12,-13 12-5,8-6 5,1 0 0,0 1 0,41-22 0,-54 35-5,8-5 37,26-11 0,-41 21-8,1 1-1,-1-1 0,1 1 0,0 0 0,0 1 1,-1 0-1,1 0 0,0 0 0,13 1 0,-17 1 18,3 1 10,-5-2 23,0 2-78,-3 4 10,-13 7-12,-13 6-1495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10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54 7352,'31'-50'316,"-30"49"-305,0 1 0,-1 0 1,1-1-1,0 1 0,0 0 0,0-1 0,0 1 1,0 0-1,0 0 0,-1 0 0,1 0 1,0 0-1,0 0 0,0 0 0,0 0 1,0 0-1,0 0 0,0 0 0,-1 1 1,1-1-1,0 0 0,1 1 0,1 0 17,6 0-5,-6 0-14,0-1 1,0 1-1,0 0 1,0 0-1,0 0 1,0 0-1,-1 1 1,1-1-1,0 1 1,2 2-1,68 49 112,-60-38-27,3 13-26,18 45 0,-28-50 53,-1 16-25,-1 50 0,-7-61 112,-39 138 96,41-160-255,-1 0 1,0-1-1,-1 1 0,-3 7 1,-1 1 30,-2 4-28,-1 1 0,-1-2 0,0 1 0,-2-2 0,1 1 1,-2-2-1,-29 27 0,30-31 8,-15 14 32,-1-2-1,-62 38 1,54-41-642,-58 22 0,25-16-5590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3:10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539 1 6368,'1'1'16,"5"5"-34,-5-5-131,0-1 128,0 0 1,1 0-1,-1 0 0,0 0 1,0 0-1,0 1 0,0-1 1,1 0-1,-1 1 0,0-1 1,0 0-1,0 1 0,0 0 1,0-1-1,0 1 0,0 0 1,0-1-1,0 1 0,0 0 1,-1 0-1,1 0 0,0 0 1,0 0-1,-1 0 0,2 1 1,0 1-288,8 12-3072</inkml:trace>
  <inkml:trace contextRef="#ctx0" brushRef="#br0" timeOffset="1">407 594 7352,'0'0'0,"-15"15"0,-29 23 0,-13 11-32,-11 8 32,-1 0-128,-9 6 128,2-2-4920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25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452 25 2424,'0'0'864,"4"-4"-557,9-13-189,-9 13 1186,-6 22-1123,-5 5-42,-33 84 17,12-41-44,-51 100 4,77-163-110,-104 178 172,-42 47 333,120-187-350,26-38-33,-1-2 4,3-1-120,0 0 1,-1 0-1,1 1 1,0-1-1,-1 0 0,1 0 1,0 0-1,-1 1 0,1-1 1,-1 0-1,1 0 0,-1 0 1,1 0-1,0 0 0,-1 0 1,1 0-1,-1 0 1,1 0-1,0 0 0,-1 0 1,1 0-1,-1 0 0,1 0 1,-1 0-1,1 0 0,0-1 1,-1 1-1,1 0 0,0 0 1,-1-1-1,1 1 0,-1-1 1,-6-20 311,7 17-286,-3-8 68,2 1-1,-1-1 0,1 1 0,2-19 0,-2 19-50,1 8-28,0 0 1,0 1-1,0-1 1,0 1 0,1-1-1,-1 0 1,1 1-1,-1-1 1,1 1-1,0-1 1,0 1-1,0-1 1,0 1 0,2-3-1,2-4 66,-3 5-3,-1-2-6,0 4 121,-2-4-125,3-3 227,13-4 289,-12 12-590,2 0-6,-2 1-5,2 0 2,-3 0-5,-1 0-5,6 1 2,-5 2-3,1 7-5,-2-9-6,-1 0 0,1 0 1,0-1-1,0 1 0,0 0 0,0 0 0,0 0 1,0-1-1,1 1 0,-1-1 0,0 1 0,0-1 1,0 1-1,1-1 0,-1 0 0,0 1 0,0-1 1,1 0-1,-1 0 0,0 0 0,1 0 0,1 0 1,0 0-622,17 2-5167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26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419 646 1264,'2'0'104,"4"0"1601,-7-2-1505,-4-4 6,2 4-5,-4-1-5,4 2-15,-2 1-10,2 0-47,-2 0-19,2 0-26,-3 0-12,4 0 354,1 0-325,-5 0-5,5 0 307,11 0-336,0 0 12,-13-1 98,-1 2-153,-1 2-5,4-2 53,2-1-54,4-3-6,-3 2-12,-2 0-2,1-6 6,7-5 1,-6 10 0,2-1 0,-1-1 0,0 1 0,0-1 0,0 0 0,0 0 0,-1-1 0,0 1 0,4-9 0,2 0 0,8-3 1,-4 7 39,-1-1 0,0-1 0,0 0 0,-1 0 0,-1-1 0,9-13 0,-17 23 48,1-3 3,-2 4-62,1 1 1,-1-1-1,1 1 0,-1-1 0,1 0 0,-1 1 1,1-1-1,-1 0 0,0 1 0,1-1 0,-1 0 1,0 1-1,0-1 0,1 0 0,-1 0 0,0 1 1,0-1-1,0 0 0,0 0 0,0 0 0,0 1 1,0-2-1,0 0 380,-2 5-173,-19 41 186,7-17-169,-11 33 0,-34 137 322,33-127-515,13-42 80,9-22-113,-9 16 28,0-1 1,-2 0-1,-1-1 0,-28 29 1,-146 150 305,104-107-237,84-90-25,2-3-94,-1 0 0,1 0 0,-1 0 0,1-1 0,0 1 0,0 0 0,0 0 0,0 0 0,0 0 0,0 0 0,0-1 0,0 1 0,0 0 0,0 0 0,0 0 0,1 0 0,-1 0 0,1-2 0,10-24 44,-10 25-51,4-11 10,-3 8 0,0 0-1,0 0 0,1 0 1,0 0-1,0 1 0,0-1 1,4-3-1,69-86 66,-59 74-30,5-3-15,-1-2-1,-2 0 1,-1-2 0,21-39 0,60-128 100,32-94 128,-121 270-218,-3 5 39,0 1 1,-1-1-1,0 0 0,-1-1 1,4-18-1,-8 31-69,0 1 0,0-1 0,0 0-1,0 1 1,0-1 0,0 1 0,1-1-1,-1 1 1,0-1 0,0 1 0,0 0-1,0 0 1,1-1 0,-1 1 0,0 0-1,0 0 1,1 0 0,-1 0 0,0 1-1,0-1 1,3 1 0,-3-1-5,95 7 85,-39-9-83,11-5 0,9-5-3,4-6-2,0-5 0,1-6 0,6-3 0,1 0 0,-8 4 0,-13 4 0,-17 1 0,-13 3 126,33-15 25,-63 32-399,1 0 0,-1 1 0,1 0 1,0 0-1,0 0 0,15 1 0,11 1-6838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27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1 216 6640,'18'-6'1,"44"-16"14,-15 3-17,90-35 240,-46 26-186,-46 15-37,125-35 82,-93 37-41,18 1-824,-47 6-3312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28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125 571 8160,'-26'13'31,"17"-8"40,0 0 0,0-1 0,-12 3 0,20-6-58,-1-1-1,1 0 1,-1 0-1,0 0 1,1 0-1,-1 0 1,1 0 0,-1 0-1,0 0 1,1-1-1,-1 1 1,1 0-1,-1-1 1,1 0 0,-1 1-1,1-1 1,-1 0-1,1 0 1,-2-1-1,2 1 8,0 1 0,1-1 0,-1 0 0,1 0 0,-1 1 0,1-1-1,-1 0 1,1 0 0,0 0 0,-1 0 0,1 1 0,0-1 0,0 0-1,-1 0 1,1 0 0,0-1 0,-1-4 29,-2-5 2,1 0-1,0 0 1,0 0-1,1-1 1,0 1-1,1 0 1,1 0-1,0-1 1,2-10-1,-3 16-11,1 0-1,0 1 1,0-1-1,1 1 1,-1-1-1,1 1 1,5-11-1,1-1 8,16-33 23,-13 32 99,-4 9-95,-3 2-47,1 1 0,1 0 0,-1-1 0,1 2 0,0-1 0,0 1-1,1 0 1,0 0 0,-1 0 0,2 1 0,7-4 0,3 1 20,0 1 1,0 0-1,0 2 0,1 0 1,0 0-1,0 2 1,0 1-1,19 0 0,-33 2-36,-1 0-1,1 0 1,0 1-1,-1 0 1,1-1-1,-1 1 1,0 1-1,0-1 1,0 1-1,0-1 1,0 1-1,3 4 1,-1-2-3,-1-1-2,-1 0 1,0 0-1,0 0 0,0 0 0,0 1 1,-1-1-1,0 1 0,0 0 0,0 0 1,3 10-1,-3-8-2,-2-6-1,0 1-1,0-1 1,0 0-1,0 1 1,-1-1-1,1 1 1,-1-1-1,1 1 1,-1 0-1,1-1 1,-1 1 0,0-1-1,0 4 1,1 6 0,12 34 5,0-16-2,5-8-3,3-8-2,3-6 0,4-6 0,1-5 0,2-7 0,3-12 0,-17 9-2,-1-1-1,0 0 1,-1-1 0,-1-1 0,0 0 0,13-22 0,-24 35 1,14-28 2,-19 31 6,2 1-7,-1 0 0,1 0 0,0-1 1,-1 1-1,1 0 0,-1 0 1,1 0-1,0 0 0,-1 0 1,1 0-1,0 0 0,-1 0 0,1 0 1,-1 0-1,1 0 0,0 0 1,-1 0-1,1 0 0,0 0 0,-1 0 1,1 0-1,-1 0 0,1 0 1,0 1-1,-1-1 0,1 0 1,0 0-1,-1 0 0,1 1 0,0-1 1,-1 1-1,-2 3 2,0 1 0,1-1 0,-1 1 0,1 0 0,0 0 1,0 0-1,1 0 0,-1 0 0,1 0 0,0 1 0,1-1 0,-1 0 0,1 7 0,6 21 1,5-7 2,-9-24-5,-1 0 1,1 0-1,0-1 0,-1 1 0,1 0 0,0-1 0,0 0 0,0 1 1,3 1-1,-2-2 0,-1 0 0,1 0 0,0 0 0,0-1 0,0 1 0,0-1 0,0 1 0,5-1 0,35-6 0,4-9 0,2-6 0,-10-2 0,-36 21 0,0 0 0,-1 0 0,0 0 0,1-1 0,-1 1 0,0-1 0,2-4 0,6-18 0,-8-2 1,-2 23 1,-1-1-1,0 0 1,0 1 0,0-1-1,0 1 1,-1-1 0,0 1 0,1 0-1,-2-1 1,1 1 0,0 0-1,-1 1 1,-4-6 0,-4-3 65,-1 0-1,-17-14 1,13 13 65,16 12-122,-1 0 0,0 0 1,0 0-1,0 0 0,0 0 0,0 0 0,0 1 1,0-1-1,0 1 0,0-1 0,-1 1 0,1-1 1,0 1-1,0-1 0,-1 1 0,1 0 0,0 0 1,0-1-1,-1 1 0,1 0 0,0 0 0,-3 1 1,4-1-11,0 0 1,0 0 0,0 0-1,0 0 1,0 0 0,-1 0-1,1 0 1,0 1 0,0-1-1,0 0 1,0 0 0,0 0-1,0 0 1,0 0 0,0 0-1,-1 1 1,1-1 0,0 0 0,0 0-1,0 0 1,0 0 0,0 0-1,0 1 1,0-1 0,0 0-1,0 0 1,0 0 0,0 0-1,0 1 1,0-1 0,0 0-1,0 0 1,0 0 0,0 0-1,0 0 1,0 1 0,0-1-1,0 0 1,1 0 0,-1 0-1,0 0 1,0 0 0,0 0 0,0 1-1,0-1 1,0 0 0,0 0-1,0 0 1,1 0 0,-1 0-1,0 0 1,0 0 0,0 0-1,0 0 1,0 1 0,1-1-1,-1 0 1,0 0 0,0 0-1,0 0 1,1 0 0,7 6-3,0-4-48,0 0 0,-1 0 0,1-1 0,0 0 0,0 0 1,0-1-1,0 0 0,15-2 0,5 1-335,-18 0-51,-1 1-1,1-2 1,-1 1-1,18-6 1,26-5 45,-24 12 281,0 1 0,40 6-1,-33 1 100,-23-4 9,25 11 1,-32-12 5,-1 0 1,0 0 0,0 1 0,-1-1-1,1 1 1,-1 1 0,1-1-1,-1 0 1,-1 1 0,1 0 0,-1 0-1,0 0 1,0 0 0,0 1-1,0-1 1,1 9 0,1-3 3,-3-9 6,-1 2-1,0-1 0,0 0 0,0 0 1,0 0-1,-1 0 0,1 1 0,-1 4 1,1-3 22,0 3-8,0 0 0,-1 0 0,1 0 0,-2 0 0,1 1 0,-4 12 0,3-17 20,0 0-1,-1 0 1,0 0-1,0 0 1,0-1-1,-1 1 1,1 0-1,-1-1 1,0 0-1,0 0 1,0 0-1,0 0 1,0 0-1,-1 0 0,1-1 1,-1 0-1,0 0 1,-4 2-1,7-4-31,1 1-1,-1-1 1,1 0-1,-1 0 0,0 0 1,1 0-1,-1 0 1,0-1-1,1 1 0,-1 0 1,1 0-1,-1 0 1,0 0-1,1-1 1,-1 1-1,1 0 0,-1-1 1,1 1-1,-1 0 1,1-1-1,-1 1 0,1-1 1,-1 1-1,1-1 1,0 1-1,-1-1 0,1 1 1,0-1-1,-1 0 1,-10-19 248,10 19-231,-2-5 1,1 0 0,0 0 0,0-1 0,0 1 0,1 0 0,0-1 0,0 1 0,0 0 0,1-1 0,0 1 0,1-1 0,-1 1-1,1-1 1,0 1 0,1 0 0,0-1 0,0 1 0,0 0 0,4-8 0,-1 4-11,-3 6-8,-1 1 0,1 0 0,0 0-1,0 0 1,0 0 0,0 0 0,1 0 0,-1 0 0,5-3 0,6-5 50,1 1-1,0 0 1,0 1 0,1 0-1,30-12 1,-42 20-55,-1 0 0,0 1-1,1-1 1,-1 1 0,0-1 0,1 1 0,-1 0-1,1 0 1,-1 0 0,0 1 0,1-1-1,-1 0 1,1 1 0,-1 0 0,0-1 0,0 1-1,1 0 1,-1 0 0,0 0 0,0 1 0,2 1-1,0-1-2,0 1-1,-1 1 0,1-1 1,-1 0-1,0 1 1,5 7-1,-7-9-5,0 0 1,0 0-1,0 0 0,-1 0 0,1 0 1,0 0-1,-1 0 0,0 0 0,0 0 1,1 0-1,-1 0 0,-1 0 1,1 0-1,0 0 0,0 0 0,-1 0 1,1 0-1,-1 0 0,1 0 1,-1 0-1,0 0 0,0-1 0,0 1 1,0 0-1,0 0 0,0-1 0,-2 2 1,-2 3 0,0-1 1,0 0-1,0 0 1,-10 7-1,15-12-2,-9 7 6,0-1 1,-1-1-1,1 0 0,-1 0 1,-1-1-1,1 0 0,-16 4 1,24-8 13,1 0-20,1 0 1,0 0 0,0 0-1,0 0 1,-1 0 0,1 0-1,0 0 1,0 0 0,0 0-1,-1 0 1,1 0 0,0 0-1,0 0 1,0 0 0,-1 0-1,1 0 1,0-1 0,0 1-1,0 0 1,0 0 0,-1 0 0,1 0-1,0 0 1,0-1 0,0 1-1,0 0 1,0 0 0,0 0-1,0 0 1,-1-1 0,1 1-1,0 0 1,0 0 0,0 0-1,0-1 1,0 1 0,0 0-1,0 0 1,0 0 0,0-1-1,0 1 1,4-12 24,11-10-4,-8 11-16,27-24 29,116-78 41,-85 69-62,-48 32-8,1 1 0,-1 1 0,1 1 0,1 0-1,36-11 1,-47 19-4,-1 0 0,1 1-1,14 1 1,-18-1 0,1 1 0,-1-1 0,0 1 0,1 0 0,-1 0 0,0 1 0,0-1 0,0 1 0,0 0 0,0 0 0,0 1 0,0-1 0,-1 1 0,1-1 0,-1 1 0,0 0 0,1 1 0,-2-1 0,1 0 0,4 7 0,2 16 2,-8-15 5,-4 3-1,-1-1 0,0-1 1,-1 1-1,0-1 0,-1 1 0,-12 17 1,8-16-121,8-12 48,0 0 0,0 0 0,0 1 0,0-1 0,0 1 0,1-1 0,0 1 0,-1-1 0,1 1 0,0 0 0,0 0 0,0 0 0,1-1 0,-1 1 0,1 0-1,-1 0 1,1 0 0,0 0 0,1 5 0,4 8-7181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28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1021 0 7800,'-21'48'128,"-40"55"201,-47 95 383,98-179-674,5-11 18,1 0 0,-1-1 1,0 1-1,-8 8 0,0 0 123,-31 28 0,38-38-104,-1-1 0,1 0-1,-1 0 1,-1 0 0,1-1 0,-1 0 0,1-1 0,-1 0-1,-12 4 1,16-7 99,-1 0 26,3 0-32,-1-5-6,2 5-157,1 0 0,0 0 0,0 0 0,-1 0-1,1 0 1,0-1 0,0 1 0,-1 0 0,1 0-1,0-1 1,0 1 0,-1 0 0,1 0 0,0-1 0,0 1-1,0 0 1,0-1 0,-1 1 0,1 0 0,0 0-1,0-1 1,0 1 0,0 0 0,0-1 0,0 1 0,0 0-1,0-1 1,0 1 0,0 0 0,0-1 0,7-70 368,-4 45-321,-2 24-44,-1 1 0,0-1 0,0 1 0,-1 0 0,1-1 0,0 1 0,0 0 0,-1-1 0,1 1 0,-1 0 0,1-1 0,-1 1 0,0 0 0,1 0 0,-1 0 0,0-1 0,0 1 0,0 0 0,-1-1 0,-1-2 12,-20-22 12,9 17 35,0 5-52,0 0 0,0 1 0,0 0 0,-1 1 0,-15 0 0,5 6 39,-16 10-20,-58 28 1,71-25-8,-187 140 49,170-111-70,32-28 8,8-5-11,1 0-1,0 0 1,1 0 0,1 0 0,-2 19 0,4-31-3,0 0 1,0 1-1,0-1 1,0 0-1,1 1 1,-1-1-1,0 0 1,0 0-1,1 1 1,-1-1-1,1 0 1,-1 0-1,2 2 1,23 42 5,-18-35-5,1 0 0,0-1-1,15 13 1,-10-11 1,0-1 0,21 12-1,-21-15 0,1 0-1,27 9 1,-21-10-1,40 5 0,37-3 1,-41-11 3,98-16 0,-112 10 3,201-63-1463,-108 29-5864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29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42 794 7624,'0'0'76,"1"-2"161,31-48 579,81-107 693,-99 138-1354,-1-1-1,-1 0 0,15-32 1,-22 41-101,6-12 139,-2-1 1,-1 0-1,7-32 0,-8 31-118,14-64 552,-15 66-580,4-28 273,-4-68 536,-3 92-486,-3 25-276,-3 2-75,0 1 0,0-1 0,1 1 0,-1 0 0,0 0 0,1 0 0,-1 0 0,0 0 0,1 0 1,0 1-1,-1-1 0,1 1 0,-3 2 0,-22 24-23,22-22 21,-14 15 4,1 1 1,1 0-1,-19 33 1,24-35-16,-7 10 14,-25 49 0,-6 12-16,-9 44-7,57-130 1,0 0 0,1 1 1,-1-1-1,1 1 0,1 0 1,-1-1-1,1 1 0,0 0 0,0-1 1,0 1-1,1-1 0,0 1 1,0 0-1,3 7 0,-3-10 0,5 8-31,-1-5 19,1 0 1,0-1 0,0 0-1,0 0 1,1 0 0,0-1-1,0 0 1,0 0 0,0-1-1,1 0 1,0 0 0,-1-1-1,13 2 1,-5 0 0,-8-3-7,0 0 0,0 0 0,0 0 0,0-1 1,10-1-1,0 0-15,1-1 0,-1 0 0,0-1 0,-1-1 0,1-1 0,25-10 0,-32 10 26,-5 2 5,-1 1-1,1-1 0,-1 0 1,0 0-1,6-6 1,1 0-4,-1 0 4,1 0 1,-2-1-1,1 0 1,-1-1-1,-1 1 1,10-17 0,1-9 11,-18 35 1,-1 2-8,0 0 0,0-1 0,0 1 0,0 0 0,0 0 0,0 0 0,1 0 0,-1 0 0,0 0 0,0 0 0,1 0 0,-1 0 0,1 0 0,0 1 0,8 18 8,22 70 27,-15-57-33,-13-27-4,1 0-1,-1-1 1,1 1 0,0-1 0,0 1 0,0-1 0,1-1 0,0 1 0,0-1 0,0 1 0,0-1 0,1-1 0,9 6 0,-10-8-9,0 1 1,-1-2-1,1 1 0,0 0 0,0-1 1,-1 0-1,1 0 0,0-1 1,0 1-1,-1-1 0,1 0 1,8-3-1,4-3-68,0 0 0,16-10-1,-11 6-4,35-18-1542,2-1-6355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30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4 8344,'0'0'1,"-1"-1"0,1 1-1,0 0 1,-1 0 0,1-1 0,-1 1 0,1 0 0,-1 0 0,1 0 0,-1-1 0,1 1 0,-1 0 0,1 0 0,-1 0-1,1 0 1,-1 0 0,1 0 0,-1 0 0,1 0 0,-1 0 0,1 0 0,0 0 0,-1 0 0,1 1 0,-1-1 0,1 0-1,-1 0 1,1 0 0,-1 1 0,1-1 0,-1 0 0,0 1 0,0 0 1,0 1 0,0-1 0,0 1 0,1-1 0,-1 1 0,0-1-1,1 1 1,-1 0 0,1-1 0,-1 3 0,-4 41 10,5-40-15,-1 1-2,1 1 0,0-1-1,1 1 1,-1-1 0,1 1 0,1-1 0,-1 1 0,1-1 0,4 11 0,-3-11-14,3 5-147,5 0-206,0 0 0,21 15 0,1-3-4208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30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437 458 7712,'-5'0'2,"0"0"1,0 0-1,-1 1 0,1 0 1,0-1-1,0 2 1,0-1-1,-9 4 0,-3 1 6,3-2-4,-32 12 148,19-6-118,-134 58 611,145-60-599,11-6 5,0 1 1,0 0-1,1-1 0,-1 2 1,1-1-1,-1 0 1,-4 7-1,-39 40 430,47-49-447,0 1 0,0-1 0,0 0 0,0 1 0,0-1 0,0 1 0,0 0 0,1-1 0,-1 1 0,1 0 0,-1-1 0,1 1 0,0 0 0,-1 0 0,1-1 0,0 1 0,0 0 0,0 0 0,0-1 0,1 1 0,-1 0 0,1 2 0,0-3-9,-1 0 1,1 0 0,0 0 0,-1 0-1,1 0 1,0 0 0,0 0 0,0-1-1,0 1 1,0 0 0,-1-1-1,1 1 1,0 0 0,0-1 0,1 1-1,-1-1 1,0 0 0,0 1 0,1-1-1,18 4 7,-19-4-8,6 2 17,-1-1 0,1-1 0,0 1 0,0-1 0,0-1 0,0 1 0,-1-1 0,1 0 1,0-1-1,10-3 0,-5 2 42,38-12 201,67-30 0,-95 36-159,0 1 1,26-7-1,-47 15-114,1 0 1,-1 0-1,0 0 1,0 0-1,1 0 1,-1 0-1,0 0 1,0 1-1,0-1 0,1 0 1,-1 1-1,0-1 1,0 1-1,0-1 1,0 1-1,1-1 1,-1 1-1,0 0 1,1 1-1,17 20 88,-3-1-35,-11-18-57,-1 1 1,0-1 0,1 0-1,0-1 1,0 1-1,0-1 1,0 0-1,0 0 1,0 0-1,0-1 1,1 0 0,-1 0-1,0 0 1,7 0-1,-1-1-3,-6 1-1,-1-2-1,1 1 1,0 0-1,-1-1 1,1 0-1,7-2 1,34-8 10,19-8-9,5-6 1,-3-6-3,-57 25-2,1-1 0,-1 0 0,15-14 0,-17 13 0,-1 0 0,0 0 0,-1-1 0,8-11 0,-7 7 0,0-1 0,8-24 0,6-39 0,-4-1 0,-5 9 0,-5 11 0,-4 10 1,-2 11 3,-2 25 5,1-1 1,1 0 0,3-17 0,-4 29 11,0 0-16,0 1 1,0-1-1,0 1 0,0 0 1,0-1-1,0 1 0,0-1 1,0 1-1,0-1 1,0 1-1,0 0 0,0-1 1,0 1-1,0-1 0,-1 1 1,1 0-1,0-1 0,0 1 1,-1-1-1,1 1 1,0 0-1,0-1 0,-1 1 1,1 0-1,0 0 0,-1-1 1,1 1-1,0 0 0,-1 0 1,1-1-1,-1 1 1,1 0-1,0 0 0,-1 0 1,1 0-1,-1 0 0,1 0 1,-1 0-1,1 0 1,0-1-1,-1 2 0,0-1 1,2 27 2,7 12-1579,-2-15-6282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16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4312,'6'-2'114,"1"0"0,0 0 1,0 1-1,0 0 0,1 0 0,-1 1 1,0 0-1,0 0 0,0 0 1,0 1-1,0 0 0,0 1 0,0 0 1,0 0-1,0 0 0,11 6 0,-12-5-38,0 1 0,-1-1 0,0 1 0,0 0 0,0 0 0,0 0 0,-1 1 0,0 0-1,0 0 1,0 0 0,0 0 0,-1 0 0,0 1 0,0 0 0,0-1 0,-1 1-1,0 0 1,0 0 0,0 1 0,-1-1 0,0 0 0,0 10 0,1-5-45,-2 34 138,-11 132 196,11-159-351,0 34 56,1 0-13,4 65 30,2-78-66,-5-32-8,0 1 0,-1-1 0,0 0 1,0 0-1,-1 1 0,0-1 0,-1 14 1,-4 22 113,4-27-28,-7 31 0,8-45-90,0 0-1,0 1 1,0-1 0,0 0-1,1 0 1,-1 1-1,1-1 1,0 0 0,-1 0-1,1 0 1,0 0 0,0 0-1,0 0 1,0 0 0,1 0-1,2 3 1,-3-3 0,-1-2-7,1 0 0,-1 1 0,0-1 0,0 0 0,1 1 0,-1-1 0,0 0 0,1 1 0,-1-1-1,0 0 1,1 0 0,-1 0 0,0 1 0,1-1 0,-1 0 0,1 0 0,-1 0 0,1 0 0,-1 0 0,0 0 0,1 0 0,-1 0 0,1 0 0,21 3-265,0-2 0,-1 0 0,43-4 0,28-5-5277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31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10 6456,'0'-2'96,"2"-5"20,18 23 342,-18-13-415,1 0-1,-1 0 0,0 0 1,0 0-1,-1 0 1,1 0-1,0 1 0,-1-1 1,0 0-1,0 1 0,1 4 1,-1-3-5,0-1-7,0 1 0,0-1 0,-1 0 0,0 1 0,0-1 0,0 1 0,0-1-1,-1 1 1,1-1 0,-1 0 0,-2 6 0,1-3-2,0 5 37,-1 0 0,-1 0 1,-5 13-1,-9 24 69,-18 77 6,31-109-97,1 0 0,-2 23 0,2-10-22,-13 74 59,8-49-33,-13 99 160,22-149-185,-1 2 10,1 1 0,0 0-1,0-1 1,3 11 0,-3-16 51,0-2-73,0 0 1,0 1 0,0-1 0,0 0-1,-1 0 1,1 0 0,0 0-1,0 0 1,0 0 0,0 1 0,0-1-1,-1 0 1,1 0 0,0 0-1,0 0 1,0 0 0,0 0 0,-1 0-1,1 0 1,0 0 0,0 0-1,0 0 1,0 0 0,-1 0 0,1 0-1,0 0 1,0 0 0,0 0-1,-1 0 1,1 0 0,0 0 0,0 0-1,0 0 1,0 0 0,-1 0-1,1 0 1,0 0 0,0 0 0,0-1-1,0 1 1,0 0 0,-1 0-1,1 0 1,0 0 0,0 0-1,0 0 1,0-1 0,0 1 0,0 0-1,0 0 1,3-14 87,1 1 1,1 0-1,11-22 0,-14 31-75,0 0 0,0 0 0,0 1 0,0-1-1,1 1 1,-1 0 0,1 0 0,0 0 0,5-4-1,3-4 13,24-21 14,-18 20 65,92-31 42,-101 40-135,0 1-1,1-1 0,-1 2 1,1-1-1,13 0 0,0 1-2,-2-2-7,-13 2-3,-1 0 1,1 0-1,0 1 1,-1 0 0,1 0-1,11 3 1,48 10 58,-58-11-58,1 1 0,-1 0 0,0 0 0,0 0-1,0 1 1,10 7 0,-14-6-5,1-1 1,-1 1-1,0 0 0,-1 0 1,1 0-1,-1 0 0,0 1 1,-1-1-1,1 1 0,-1 0 1,0 0-1,-1 0 0,2 8 1,-2-11-3,-1 1 0,0 0 0,0-1 0,-1 1 0,1 0 1,-1-1-1,0 1 0,0-1 0,0 1 0,0-1 0,-1 1 0,1-1 1,-3 3-1,2 0 1,-1-2 0,1 0 1,-1 0 0,0 0-1,0 0 1,0-1 0,0 1-1,-1-1 1,1 1 0,-1-1 0,-7 4-1,5-3-1,2 0 0,-1-1 0,0 0-1,1 0 1,-1-1 0,0 0 0,0 1-1,-1-2 1,1 1 0,0-1-1,-8 2 1,-13 3 14,12-4 13,0 0 1,-1 0-1,1-2 0,0 0 0,0 0 1,0-1-1,0-1 0,0 0 0,-26-9 1,-19-10 306,57 20-209,2-4-61,0 3-57,0 0 0,0 0 1,1 0-1,-1 1 0,0-1 1,1 0-1,-1 0 0,1 0 0,0 0 1,0 1-1,0-1 0,-1 0 0,1 1 1,1-1-1,-1 0 0,0 1 1,0 0-1,1-1 0,-1 1 0,3-2 1,27-19-1497,4 3-6000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32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10 549 5296,'-2'1'81,"-6"6"1038,12-9-733,82-52 756,-74 46-991,0 0 0,-1 0 0,19-18 0,-19 16-97,-5 3 6,0 1 0,0-1-1,0 0 1,-1-1-1,0 1 1,0-1 0,5-13-1,-3 8-1,-2 3 22,-1 0 0,0-1 1,0 1-1,-1-1 0,0 0 0,-1 0 0,2-18 1,-2 15-16,0-2 124,0-1 0,-1 1 0,-2-31 0,0 38-135,0-2 107,0 1 0,-1-1 0,-1 1 0,0 0 0,0 0 0,-6-12 0,2 5 19,6 15-150,0-1 0,-1 1 1,1 0-1,-1 0 0,1 0 0,-1 0 1,0 0-1,0 1 0,1-1 0,-1 1 0,0-1 1,-1 1-1,1-1 0,0 1 0,0 0 1,-1 0-1,1 0 0,0 0 0,-1 1 0,1-1 1,-1 1-1,1-1 0,-1 1 0,1 0 1,-1 0-1,-3 0 0,1 0 1,0 1-1,0-1 1,1 1-1,-1 0 1,0 0-1,0 0 1,1 0-1,-1 1 1,1 0-1,-1 0 1,-4 3 0,9-4-25,-1-1 1,1 1 0,-1 0-1,1-1 1,0 1 0,-1 0-1,1 0 1,0 0 0,0-1-1,-1 1 1,1 0 0,0 0-1,0 0 1,0-1 0,0 1-1,0 0 1,0 0 0,0 0 0,0-1-1,1 1 1,-1 0 0,0 0-1,0 0 1,1-1 0,0 2-1,5 12 6,-4-12-5,-1 0-1,0 0 1,0 0 0,1 0-1,-1 0 1,1 0-1,-1 0 1,1-1 0,0 1-1,-1-1 1,1 1 0,3 1-1,5 4 8,1 4-6,28 19 36,139 81 17,-172-107-63,0 0 0,0 0 0,-1 1 0,0-1 0,0 1-1,0 0 1,8 12 0,-7-10-5,-4-4 1,0 1-1,0-1 0,0 0 1,-1 1-1,1-1 1,-1 1-1,0-1 0,0 1 1,0 0-1,0-1 0,-1 1 1,1 0-1,-1 0 1,0 0-1,-1 4 0,1-3-3,0 0-4,0 1-1,-1 0 0,0 0 0,0-1 1,0 1-1,-1 0 0,1-1 1,-1 1-1,-1-1 0,1 0 1,-7 9-1,3-3-34,-8 14 8,-32 66-126,45-89 163,0 0-1,0 0 1,0 1-1,0-1 1,1 1-1,-1-1 1,1 1-1,0-1 1,-1 0 0,1 1-1,0-1 1,1 1-1,-1-1 1,0 1-1,1-1 1,-1 1 0,1-1-1,0 0 1,0 1-1,0-1 1,0 0-1,0 0 1,2 4 0,0-4 1,0 1 0,-1-1 0,1 0 0,0 0 1,0 0-1,0 0 0,1 0 0,-1 0 1,0-1-1,1 0 0,-1 0 0,1 0 1,-1 0-1,1 0 0,4 0 0,3 1 1,-7-1 0,0-1 0,0 1 1,1-1-1,-1 0 0,0 0 0,0 0 0,1-1 0,3 0 1,270-47-113,-212 31-170,-44 9 242,0 3 12,-11 2-70,0 0-1,-1-1 0,12-6 1,15-7-393,-1-1 0,57-40 0,-82 49 409,-2 2-101,0-1-1,15-17 1,47-52-840,-70 75 946,-2 2 76,1 0 0,0 0 0,0 0 0,-1 1 0,1-1 1,0 0-1,-1 0 0,1 0 0,0 0 0,-1 0 0,1-1 0,0 1 0,-1 0 0,1 0 0,0 0 0,0 0 0,-1 0 0,1 0 1,0 0-1,-1-1 0,1 1 0,0 0 0,0 0 0,-1 0 0,1-1 0,0 1 0,0 0 0,0 0 0,-1 0 0,1-1 1,0 0-1,0 1 2,-1 0 1,1-1-1,-1 1 1,1-1 0,0 1-1,-1 0 1,1-1 0,-1 1-1,1 0 1,-1-1 0,1 1-1,-1 0 1,1-1-1,-1 1 1,1 0 0,-1 0-1,1 0 1,-1 0 0,1 0-1,-1-1 1,1 1-1,-1 0 1,0 0 0,1 0-1,-1 1 1,1-1 0,-1 0-1,1 0 1,-1 0-1,1 0 1,-2 1 0,-26 8-14,-20 16 13,17-4 28,1 0 1,1 2-1,-28 29 0,46-41-17,6-7 10,1 0 0,1 0 1,-1 1-1,1-1 0,-5 9 0,4-7 13,1 0 0,0 0 0,0 1-1,0-1 1,-2 11 0,4-14-15,0 0-1,1 0 1,-1-1 0,1 1-1,0 0 1,0 0 0,0 0-1,0 0 1,1 0 0,-1-1-1,1 1 1,-1 0 0,1 0-1,0 0 1,0-1-1,1 1 1,2 4 0,-3-6-3,0 1 0,1-1 1,0 0-1,-1 0 0,1 1 0,0-1 1,-1 0-1,1-1 0,0 1 1,0 0-1,0 0 0,0-1 1,0 1-1,0-1 0,0 0 0,0 1 1,0-1-1,0 0 0,0 0 1,3-1-1,-3 1 6,1 0-1,-1 0 0,0 0 0,1 0 0,-1-1-1,0 1 1,0-1 0,1 1 0,-1-1 0,0 0-1,0 0 1,4-2 0,5-2 16,44-19 128,-16 4-36,0-1 0,55-41 0,-85 53-52,1 0 1,-2 0-1,1-1 1,-1 0-1,-1-1 1,0 0-1,8-17 1,-12 24 64,1-1 23,-3 5-154,-1 0-1,1 1 1,-1-1 0,1 0-1,-1 0 1,0 1 0,1-1-1,-1 0 1,0 1 0,1-1-1,-1 0 1,0 1 0,1-1 0,-1 0-1,0 1 1,0-1 0,1 1-1,-1-1 1,0 1 0,0-1-1,0 1 1,0 0 0,13 66 135,-12-64-140,0 0 0,0 1 0,1-1 0,-1-1 0,1 1 0,0 0 0,0 0 0,0-1 0,0 1 0,0-1 0,1 1 0,2 1 0,-1 0-2,-3-3-2,0 0 0,0 0 0,0 0 0,0 0 0,0 0 0,0-1 0,0 1 0,0 0 0,1-1-1,-1 1 1,0-1 0,0 1 0,1-1 0,-1 1 0,0-1 0,0 0 0,2 0 0,3 1 2,23 4 0,1-9-3,0-1 0,-1-8 0,-3-8 0,2-4 0,1-3 0,-2-4 0,-5-3 1,-10 15 6,0 1 0,1 0 1,1 0-1,25-24 0,-37 41-3,-1 1 1,1-1-1,0 1 0,0 0 0,-1 0 1,1-1-1,0 1 0,0 0 0,0 1 1,1-1-1,-1 0 0,0 1 1,0-1-1,0 1 0,4-1 0,-4 1-1,-2 0-1,1 0-1,0 1 1,0-1 0,0 0 0,-1 0 0,1 1 0,0-1 0,0 0 0,-1 1 0,1-1-1,0 1 1,-1-1 0,1 1 0,0-1 0,-1 1 0,1-1 0,-1 1 0,1 0 0,-1-1-1,1 1 1,-1 0 0,0 0 0,1-1 0,-1 1 0,0 0 0,1 1 0,3 14 1,-3-13 0,0 0-1,0 0 1,-1 0 0,1 0-1,-1-1 1,0 1-1,0 0 1,0 4 0,-1 3 0,-4 32 1,-4-2 1,-4-4-3,8-26-1,-9 24-5,14-32 3,-1 0 1,1 0-1,0-1 0,-1 1 1,1 0-1,0 0 1,0 0-1,1-1 0,-1 1 1,0 0-1,0 0 0,1-1 1,-1 1-1,1 0 1,0 0-1,1 2 0,-1-3-2,1 0 0,0 0 1,-1 0-1,1 0 0,0 0 0,0 0 0,0-1 0,0 1 0,0 0 0,-1-1 0,1 0 0,0 0 1,0 1-1,0-1 0,0 0 0,0 0 0,0-1 0,2 1 0,-2 0-3,7-1-18,1 0 0,0 0 0,0-1 0,18-6 0,-14 5 0,-3 0-151,1 1 1,-1-2 0,1 1-1,-1-1 1,0-1-1,0 0 1,-1-1-1,1 0 1,-1-1-1,-1 0 1,1 0-1,-1-1 1,-1 0-1,1-1 1,-1 0-1,-1 0 1,0 0-1,0-1 1,-1 0-1,0-1 1,8-20-1,-12 26 178,1-2 30,-2 5 77,4 17 60,-1-2 146,-4-12-294,0 0-1,0 1 1,0-1-1,0 0 1,0 0 0,1 0-1,-1 0 1,0 0 0,1 1-1,-1-1 1,1 0 0,-1 0-1,1 0 1,0 0 0,-1 0-1,1 0 1,0 0-1,0-1 1,0 1 0,0 0-1,-1 0 1,1-1 0,0 1-1,0 0 1,0-1 0,1 1-1,-1-1 1,0 1 0,0-1-1,0 0 1,0 1-1,0-1 1,0 0 0,1 0-1,0 0 1,6 0 24,1-1 1,-1 0-1,0-1 0,0 0 1,0 0-1,-1 0 1,1-1-1,0-1 0,-1 1 1,0-1-1,10-7 0,8-7 168,39-37-1,-56 47-149,-5 5-34,-1 0 1,1 1-1,-1-1 0,0-1 1,0 1-1,2-5 1,-3 6-21,0 1 1,-1-1 0,1 0-1,0 1 1,0-1-1,0 1 1,0-1-1,1 1 1,-1 0 0,0-1-1,0 1 1,1 0-1,-1 0 1,3-1 0,-3 2-5,-1 1 1,1-1 0,0 1-1,-1 0 1,1-1-1,0 1 1,-1 0 0,1-1-1,-1 1 1,1 0-1,-1 0 1,1 0 0,-1-1-1,0 1 1,1 0-1,-1 0 1,0 2 0,0-3-6,3 11 11,-1 1 1,-1-1-1,0 1 1,-1 0-1,0-1 1,-1 1-1,0 0 1,-1-1-1,-5 20 1,3-14-9,-3 14 24,-52 162 13,45-150-27,-25 70-1,-10 22-10,-46 154-11,39-107-19,45-154-65,2-11 44,0 0-1,-17 22 1,22-33 23,0-1 1,0 0-1,-1 0 0,1 0 0,-1-1 1,0 1-1,-1-1 0,1 0 0,-1-1 1,1 1-1,-1-1 0,-8 3 0,13-6 12,0 0 0,0 0 0,0 0 0,-1 0-1,1 0 1,0 0 0,0 0 0,0 0 0,0 0-1,0-1 1,0 1 0,0 0 0,0-1 0,0 1-1,0-1 1,0 1 0,0-1 0,0 0 0,0 1-1,1-1 1,-2-1 0,-2 0-23,-17-14-14,13 6-35,-1-13 36,-13-42-1,19 43 44,11-91-1,-3 91 15,-4 19-3,4-11 11,1 0 0,0 0 0,1 0 1,1 1-1,-1 0 0,2 0 0,12-14 1,65-80 159,-65 85 104,109-92 132,-125 110-336,-1 1 0,1-1 0,0 1 0,9-4 0,37-16-396,2 3 0,62-16 0,16 1-6760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44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0 788 816,'4'-1'49,"9"-4"31,0-1-1,0 0 0,19-13 0,42-30 573,-58 38-563,38-26 389,87-79 990,-132 107-1346,0-1 0,-1 0 0,0 0 0,0-1 0,-1 0 0,9-21 0,-9 18-46,8-13 181,-1-1 1,11-32 0,-4 5 131,61-153 1355,-62 164-1163,-19 43-426,2-5 21,-3 5-145,-3 5 279,-2 1-303,3-3-4,0 0 0,0 1 0,0-1 0,0 1 0,1 0 0,-1 0 0,1-1 0,-2 6 0,-41 99 22,-32 113 6,66-194-28,-1 2 2,2 1-1,-12 51 0,10 7 5,11-82-8,0-1 0,0 0 1,0 0-1,1 1 0,-1-1 0,1 0 0,0 0 0,1 0 0,-1 0 1,1 0-1,-1 0 0,5 7 0,-3-7 0,-3-2 0,1 0 0,0-1 0,0 1 0,0-1 0,0 1 0,0-1 1,0 0-1,0 1 0,1-1 0,1 2 0,1 0 0,14 7 2,-16-9-2,1 0 0,-1 0 0,0-1 0,1 1 0,-1-1 0,1 0 0,-1 0 0,1 0-1,-1 0 1,1 0 0,-1-1 0,0 1 0,1-1 0,-1 1 0,1-1 0,-1 0 0,0 0 0,0 0 0,3-2 0,2-2 7,-1 0 1,1 0 0,-1-1-1,8-9 1,8-8 8,16-9-1072,-18 17-4298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44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0 4848,'5'2'25,"13"12"131,-17-13-134,-1 0-1,1 0 0,-1 0 0,1 0 1,-1 1-1,1-1 0,-1 0 1,1 0-1,-1 0 0,0 0 1,0 1-1,0-1 0,0 0 1,0 0-1,0 1 0,0-1 1,0 0-1,0 0 0,0 0 1,-1 1-1,1-1 0,-1 0 1,1 0-1,0 0 0,-2 1 1,-16 29 403,7-18-160,7-9-173,0 1 0,1-1-1,0 1 1,0-1 0,0 1-1,0 0 1,-3 9 0,-31 106 605,33-99-513,0 1 1,2-1-1,0 1 1,2 26-1,0-41-122,0-6 122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44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0 196 7176,'16'-1'165,"-10"0"-78,0 1 0,-1 0 1,1 0-1,-1 0 0,1 0 0,7 2 1,-13-2-83,0 0 1,1 0-1,-1 0 1,0 0-1,0 0 1,1 0-1,-1 0 1,0 0-1,0 0 1,1 1-1,-1-1 1,0 0-1,0 0 1,1 0-1,-1 0 1,0 0-1,0 0 1,1 0-1,-1 1 1,0-1-1,0 0 1,0 0-1,1 0 1,-1 0-1,0 1 1,0-1-1,0 0 1,0 0-1,0 0 1,1 1-1,-1-1 1,0 0-1,0 0 1,0 1-1,0-1 1,0 1-1,-7 6 220,4-5-183,1-1 1,-1 1-1,1-1 0,-1 0 1,1 0-1,-1 0 0,0-1 1,-3 1-1,1 0 138,3-1 27,6-2-24,14-7-1,77-42 59,101-55-1047,-98 55-5134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49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1 234 5832,'0'0'1840,"5"-6"-1360,51-74 637,-50 72-1035,0 1 0,1-1-1,1 1 1,-1 1 0,1-1 0,0 1-1,0 1 1,1-1 0,0 2-1,0-1 1,0 1 0,16-5 0,-21 8-60,1 0 1,0 0-1,1 0 0,-1 0 1,0 1-1,0 0 1,0 0-1,0 0 1,0 0-1,0 1 1,0 0-1,0 0 0,6 3 1,-6-3-3,7 5 114,-1 3-74,0 1 1,16 19-1,-20-16 48,-5-1-71,1 0 0,-2 0 0,1 0 0,-2 0 0,0 0 0,0 0 0,-1 1-1,0-1 1,-7 23 0,5-22-18,1-8 0,1-1 0,-1 1-1,0 0 1,0-1-1,0 1 1,-6 7 0,-5 6 74,-1-1-1,0 0 1,-2-1 0,1 0 0,-21 15 0,35-30-76,0-1 1,0 1-1,1 0 0,-1-1 1,0 1-1,0 0 0,0-1 1,0 1-1,0-1 0,0 0 1,0 1-1,0-1 1,0 0-1,0 0 0,0 1 1,-1-1-1,2 0-10,-1-1-1,1 1 1,0 0 0,0-1-1,0 1 1,0-1 0,0 1 0,-1 0-1,1-1 1,0 1 0,0-1-1,0 1 1,0 0 0,0-1-1,0 1 1,0 0 0,0-1-1,0 1 1,1-1 0,-1 1 0,0 0-1,0-1 1,0 1 0,0 0-1,1-1 1,-1 0 0,14-26 89,-14 27-99,7-12 49,0 0-1,0 1 0,1 0 1,1 1-1,0-1 0,0 2 1,18-15-1,75-70 91,-40 39 15,-41 38-129,-1-2-8,-11 11 5,-1 1-1,1 0 1,0 1-1,15-8 1,-8 5 6,0 1 0,1 1 0,30-9 0,-31 15 2,-12 1-20,-1 0-5,0 0-1,0 0 1,1 0-1,-1 0 1,0 1 0,0 0-1,0-1 1,0 1 0,0 0-1,-1 1 1,1-1 0,0 0-1,0 1 1,-1 0-1,1-1 1,-1 1 0,1 0-1,-1 0 1,4 5 0,9 20 4,-3 12-4,-8 3-2,-7-4 0,-4-6 0,-3-6 0,8-20 0,2-5 0,-1 0 0,1 1 0,-1-1 0,1 0 0,-1 1 0,1-1 0,-1 0 0,0 0 0,0 0 0,0 0 0,1 0 0,-1 0 0,0 0 0,0 0 0,-1 0 0,1 0 0,0 0 0,0-1 0,-3 2 0,5-2 0,-1 0 0,0-1 0,0 1 0,0 0 0,0-1 0,0 1 0,0 0 1,0 0-1,0-1 0,0 1 0,0 0 0,0 0 0,0-1 0,0 1 1,0 0-1,0-1 0,0 1 0,0 0 0,0 0 0,0-1 0,0 1 0,0 0 1,0 0-1,-1-1 0,1 1 0,0 0 0,0 0 0,0-1 0,0 1 0,-1 0 1,1 0-1,0 0 0,0 0 0,0-1 0,-1 1 0,1 0 0,0 0 0,0 0 1,-1 0-1,1 0 0,0 0 0,0-1 0,-1 1 0,1 0 0,0 0 1,-1 0-1,1 0 0,0 0 0,0 0 0,-1 0 0,1 0 0,0 0 0,0 0 1,-1 1-1,1-1 0,0 0 0,-1 0 0,1 0 0,0 0 0,0 0 0,-1 1 1,6-10 3,0 0 0,0 1 0,0-1 0,1 1 0,1 1 0,7-8 0,-11 11 0,81-89 22,-69 77-18,1 1-1,0 0 1,1 1-1,31-19 1,-39 27-7,-4 2 1,0 1-1,1-1 1,-1 1 0,1 0-1,0 1 1,10-4 0,-2 1-1,-9 4 0,-1-1-1,1 1 0,0-1 1,0 1-1,0 1 1,7-2-1,-10 3 0,1-1 0,0 1 1,0 0-1,-1 0 0,1 0 0,-1 0 1,1 0-1,-1 0 0,1 1 1,-1-1-1,0 1 0,0-1 0,1 1 1,-1 0-1,0 0 0,-1 0 0,1 0 1,0 0-1,-1 1 0,3 3 0,-4-6 0,6 14-5,-3 8 2,2 47 1,-8-48-17,-4 6 0,-2 0 0,-1 0 0,-25 48 0,14-46 3,16-24 10,1 0 0,0 1-1,0-1 1,1 1 0,0 0-1,-3 7 1,6-12 3,1 0 1,-1-1-1,0 1 1,1-1-1,-1 1 0,1-1 1,-1 1-1,1-1 1,0 1-1,-1-1 1,1 0-1,-1 1 0,1-1 1,0 0-1,-1 1 1,1-1-1,0 0 0,-1 0 1,1 0-1,0 0 1,-1 0-1,1 1 1,0-1-1,1-1 0,-2 2 1,31 0-1622,7-1-6462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49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592 1 9328,'-3'0'80,"-7"1"-53,1 0 1,0 1-1,0 1 1,0 0-1,-15 6 1,-57 34 407,-37 28-22,-71 55 623,178-117-956,-56 42 261,61-46-302,0 0 1,0 1 0,1 0-1,0 0 1,0 0 0,0 1-1,1-1 1,-6 11-1,10-17-37,0 0 0,0 0 0,0 1 0,0-1 0,0 0-1,0 0 1,-1 0 0,1 0 0,0 0 0,0 0 0,0 1 0,0-1-1,0 0 1,0 0 0,0 0 0,0 0 0,0 0 0,0 0 0,0 1-1,0-1 1,0 0 0,0 0 0,0 0 0,0 0 0,1 0 0,-1 0-1,0 1 1,0-1 0,0 0 0,0 0 0,0 0 0,0 0 0,0 0-1,0 0 1,0 0 0,0 1 0,1-1 0,-1 0 0,0 0 0,0 0-1,0 0 1,0 0 0,0 0 0,0 0 0,0 0 0,1 0 0,-1 0-1,0 0 1,0 0 0,0 0 0,4 2 9,1 0-1,-1 0 1,0 0-1,1 0 1,-1-1-1,1 0 1,-1 0 0,1 0-1,0-1 1,-1 0-1,1 0 1,0 0-1,-1 0 1,6-1 0,30-4 19,0-2 0,60-18 0,-82 19-26,-10 4 0,-1 0-1,0-1 1,1 0-1,11-8 1,20-12 9,3-9-10,-9-2-3,-9 1 0,5-15 0,-28 48 0,-1-1 0,0 0 0,1 0 0,-1 0 0,0 1 0,1-1 0,-1 0 0,1 1 0,-1-1 0,1 0 0,0 1 0,-1-1 0,1 1 0,-1-1 0,1 1 0,0-1 0,0 1 0,-1-1 0,1 1 0,0 0 0,1-1 0,3 5 0,-5-3 0,7 17 0,-3 12 0,-5 7 0,-3 29-2,3-65 2,1 1 0,0 0-1,1-1 1,-1 1-1,0 0 1,0-1 0,1 1-1,-1-1 1,1 1-1,-1-1 1,1 1 0,0-1-1,-1 1 1,1-1-1,0 1 1,0-1 0,0 0-1,0 0 1,0 1 0,0-1-1,1 0 1,-1 0-1,0 0 1,0 0 0,3 0-1,0 2 0,0-2-1,0 1 1,0 0 0,0-1-1,1 0 1,-1 0-1,5 1 1,31-1-1495,1-1-5977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50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94 9056,'8'-3'2,"40"-16"32,-14 15-30,-27 5 5,-1 0 1,1 0-1,0 0 0,-1 1 1,1 0-1,-1 1 1,0-1-1,0 1 0,0 0 1,0 0-1,0 1 1,0 0-1,-1 0 0,0 0 1,0 1-1,0 0 1,7 9-1,-8-9 18,-1 0 0,0-1-1,0 1 1,-1 0 0,1 1-1,-1-1 1,0 0 0,0 1 0,-1-1-1,2 10 1,-2-9 3,0-1 3,-1 0 0,1 0-1,-1 0 1,0 0 0,-1 0 0,1 0 0,-1 0-1,0 0 1,0 0 0,0 0 0,-1-1-1,-2 7 1,1-5 4,0 2 37,-1 0 1,-1-1-1,0 0 1,0 1-1,0-2 0,-1 1 1,1-1-1,-2 0 1,1 0-1,-1 0 1,-9 6-1,4-4 23,-11 8 411,21-15-92,1-9-89,1 8-319,-1-1 0,1 0 0,0 0 1,0 1-1,0-1 0,0 0 0,0 0 0,0 0 0,0 1 0,0-1 0,1 0 1,-1 0-1,0 1 0,0-1 0,1 0 0,-1 0 0,0 1 0,1-1 0,-1 0 0,1 0 1,8-22 87,-4 9-64,0 1 0,14-23 0,46-71 38,-49 85-36,11-9-11,38-32 0,-45 50 12,71-28 21,-76 39-9,-13 2-40,1 0-2,1 0 0,-1 1-1,1-1 1,-1 1 0,1 0 0,-1 0 0,0 0-1,0 0 1,1 1 0,-1-1 0,0 1 0,0 0 0,0 0-1,0 0 1,-1 0 0,1 1 0,-1-1 0,1 1-1,-1-1 1,0 1 0,2 4 0,4 7 23,-2 0 0,0 1 0,-1 0 0,0 0 0,-1 1 0,-1-1 0,2 20 0,-5 26 99,0-48-105,-1 5 58,0-1 0,2 1 0,4 29 0,-5-47-78,0 1 0,0-1-1,0 0 1,0 0 0,0 0 0,0 0-1,0 1 1,0-1 0,0 0 0,0 0-1,0 0 1,0 0 0,0 1 0,1-1-1,-1 0 1,0 0 0,0 0 0,0 0-1,0 0 1,0 0 0,0 0 0,0 1-1,1-1 1,-1 0 0,0 0 0,0 0-1,0 0 1,0 0 0,0 0 0,1 0-1,-1 0 1,0 0 0,0 0 0,0 0-1,0 0 1,1 0 0,-1 0 0,0 0-1,0 0 1,0 0 0,1 0 0,3 0-99,0 0 1,0-1 0,1 0 0,-1 1 0,0-1 0,0-1 0,0 1 0,0-1 0,0 1-1,0-1 1,-1 0 0,6-4 0,-6 4-226,39-22-7978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50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6280,'8'3'53,"0"-1"-1,-1 0 1,1 0 0,0 0 0,0-1-1,0 0 1,0 0 0,9-1 0,71-6 513,-47 3-426,25 2 127,-31 0-161,9 0 150,65 7 0,-104-5-228,-1 0 0,1 0 0,0 0 0,-1 1-1,1 0 1,-1 0 0,1 0 0,-1 1 0,0-1 0,6 6-1,-5-5 1,-4-1-12,1-1 0,0 1 1,-1 0-1,0 0 1,1 0-1,-1 0 0,0 0 1,0 0-1,0 0 0,-1 0 1,1 0-1,0 0 0,-1 1 1,1-1-1,-1 0 0,0 0 1,0 1-1,0-1 0,0 0 1,0 1-1,-1 2 1,1-3 7,-1 3 3,0-1 0,0 1 0,0-1 0,-1 1 0,0-1 0,0 0 0,0 0 0,0 0 0,0 0 0,-1 0 0,0-1 0,-5 6 0,4-4 2,-3 4 29,0 0 0,0-1 0,0 0 0,-1-1-1,-18 14 1,9-8 55,4-3-48,-1-1 1,0-1-1,-1 0 1,0 0-1,-31 9 1,37-15-26,-1 0 0,1-1 0,-1-1 0,0 1 1,1-2-1,-1 1 0,1-1 0,-1-1 0,1 0 0,-1 0 0,1-1 0,-12-4 0,20 6 262,1 0-296,0 1-1,0-1 1,1 0 0,-1 1 0,0-1 0,1 1 0,-1-1 0,0 0 0,1 1-1,-1-1 1,1 1 0,-1-1 0,1 1 0,-1 0 0,1-1 0,-1 1 0,1-1 0,-1 1-1,1 0 1,0-1 0,-1 1 0,1 0 0,-1 0 0,1 0 0,0-1 0,-1 1 0,1 0-1,0 0 1,0 0 0,22-2 52,-13 2-47,-5 0-4,-1 0 1,1 0-1,-1 0 1,1 1-1,-1 0 1,8 2-1,12 4 21,0 1 1,0 0-1,42 24 0,-53-25-23,-7-3 0,0 0 0,-1 0 0,1 0 0,9 9 0,33 35 36,-44-43-30,0 0-1,0 0 1,-1 0-1,0 0 1,0 1-1,0-1 1,0 1-1,-1 0 1,3 11-1,-5-15 0,0-1 0,0 0-1,0 1 1,0-1 0,0 1-1,0-1 1,-1 0-1,1 1 1,-1-1 0,1 0-1,-1 1 1,1-1 0,-1 0-1,0 0 1,0 0 0,1 0-1,-1 1 1,0-1-1,-2 1 1,-16 13 13,18-14-7,-2 0 2,1 1 0,0-1 0,0 0 0,-1 1 0,1-1 0,-1 0-1,1 0 1,-1-1 0,0 1 0,1 0 0,-1-1 0,-3 0 0,-7 2 16,-1 3-11,9-4 4,-1 1 0,1-1-1,0 0 1,-1-1 0,1 1 0,-11-1 0,-187-11 515,178 9-517,-39-10 89,-22-10 6,85 22-118,1 0 0,-1 0 1,1 0-1,-1 0 0,1 0 0,-1 0 0,1-1 1,-1 1-1,1 0 0,-1 0 0,1-1 1,-1 1-1,1 0 0,0 0 0,-1-1 0,1 1 1,0-1-1,-1 1 0,1 0 0,-1-1 1,-1-4-116,-1 0 1,1 0-1,0 0 1,0 0-1,1-1 1,-1 1-1,1 0 1,1-1 0,-1 1-1,1-1 1,0-8-1,0 12-67,-3-52-7746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52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58 251 8072,'0'0'1694,"4"3"-988,-2 0-522,-1-1-150,0-1 1,0 0-1,0 0 0,0 0 0,0 0 0,0 0 0,0 0 0,1-1 0,-1 1 0,0 0 1,0-1-1,1 1 0,-1 0 0,0-1 0,1 0 0,-1 1 0,3-1 0,-2 0 54,1 0-1,-1 0 0,0-1 1,1 0-1,-1 1 1,0-1-1,0 0 0,0 0 1,1 0-1,2-3 1,5-1 216,-8 3-268,6-1 74,-1-1 0,0 0 0,0-1 0,7-6 1,-11 8-61,-1 1 0,0-1 0,0 0 0,0 0 0,0 0 0,0 0-1,0 0 1,-1 0 0,0 0 0,1 0 0,-1-1 0,-1 1 0,2-7 0,0 1 32,-1 1 0,-1-1 0,0 1-1,0-1 1,0 1 0,-1-1 0,-1 1 0,1-1 0,-1 1-1,-1 0 1,1 0 0,-1 0 0,-7-12 0,8 17-38,0 0 0,-1-1 0,0 1 0,0 0 1,0 1-1,0-1 0,0 0 0,0 1 1,-1 0-1,1 0 0,-1 0 0,0 0 1,1 0-1,-7-1 0,2 1-10,-1-1-1,1 2 1,-1 0 0,-10-1 0,16 2-16,-1 0 1,0 0 0,1 0 0,-1 1 0,1-1-1,-1 1 1,1 0 0,-1 0 0,1 0 0,0 1-1,-1-1 1,1 1 0,0 0 0,-5 3 0,7-4-15,0 0 3,0 0-1,0 0 0,0 1 1,0-1-1,1 0 1,-1 1-1,0-1 1,0 0-1,1 1 0,-1-1 1,1 1-1,-1-1 1,1 1-1,0-1 0,0 1 1,0 0-1,-1-1 1,1 1-1,1-1 1,-1 1-1,0-1 0,0 1 1,1 0-1,0 1 1,-1-1-1,0-1-3,1 0 0,-1 1 0,1-1 0,-1 0-1,1 1 1,0-1 0,0 0 0,-1 0 0,1 1 0,0-1 0,0 0 0,0 0 0,0 0 0,0 0 0,0 0 0,1-1 0,1 3-1,2 0 6,3 4-4,24 13 8,5 0 0,9 4-9,121 54-15,-163-76 8,0 0 0,-1 0 1,1 0-1,0 0 0,-1 0 1,0 1-1,1 0 0,-1-1 1,0 1-1,4 6 0,-6-8 3,0 0-1,-1 0 0,0-1 0,1 1 0,-1 0 0,0 0 0,1-1 0,-1 1 0,0 0 0,0 0-1,0 0 1,0-1 0,0 1 0,0 0 0,0 0 0,0 0 0,0-1 0,0 1 0,0 0 0,0 0 0,-1 0 0,1-1 0,-1 2-1,0 2-2,-1 3-2,0 0 0,-1 0 1,0 0-1,0 0 0,-1 0 1,1-1-1,-2 1 0,1-1 1,-6 6-1,-25 38-47,30-40 43,0-1 0,1 0 1,0 1-1,0 0 0,1 0 1,-3 14-1,6-22 6,0 0 0,0 0-1,0 0 1,0 0 0,0 0 0,0 0 0,0 0 0,1 0 0,-1 0 0,1 0 0,0 0-1,-1 0 1,1 0 0,0 0 0,0-1 0,0 1 0,0 0 0,1-1 0,-1 1-1,0-1 1,1 1 0,-1-1 0,1 0 0,-1 0 0,1 1 0,2 0 0,3 1-10,-1 0 0,1 0 0,-1-1 1,1 0-1,10 2 0,-17-4 15,47 9-38,-18-6-59,58-3 0,-37-5-69,-25-1-122,-1-1 0,47-19 1,-59 20-22,0-1 0,-1 0 1,0-1-1,-1 0 0,0-1 0,16-18 0,-10 9-82,-1-2 0,14-23 0,-20 30 322,11-23-311,29-81-264,-49 116 642,1-1 1,-1 1-1,1 0 0,-1 0 0,0-1 1,1 1-1,-1 0 0,0 0 1,0-1-1,0 1 0,0 0 1,0-1-1,0 1 0,0 0 0,0 0 1,-1-1-1,1 1 0,0 0 1,-1 0-1,1-1 0,-1 1 0,0-2 1,0 2 4,-1 0-1,1 1 1,0-1 0,0 0 0,0 1-1,0-1 1,-1 0 0,1 1 0,0-1 0,-1 1-1,1 0 1,0-1 0,-1 1 0,1 0 0,0 0-1,-1 0 1,-1 0 0,-3 1 18,-1-1-1,1 1 1,0 1 0,0-1 0,0 1-1,-12 5 1,9-3-5,6-3-4,1 0 0,-1 0 0,1 0 0,0 0 0,0 0 0,0 1 0,0-1-1,0 1 1,0 0 0,0-1 0,0 1 0,1 0 0,-3 4 0,-42 63 185,41-52-49,1 3-81,2 0 0,1 22 0,1-38-52,1 1-1,0-1 0,0 1 0,0-1 1,1 1-1,0-1 0,0 1 1,0-1-1,0 0 0,0 0 0,1 0 1,0 0-1,0-1 0,5 5 0,-4-3 0,7 3 60,2-4-50,1 0 1,0-1 0,25 2-1,-19-7 30,36-11-1,17-12-41,-64 22-12,4-2 0,1-1 0,-1 0 0,0-1-1,0 0 1,-1-1 0,0-1 0,21-18 0,-19 13-19,-1-1 0,0 0 1,15-24-1,-21 27-8,-2 1-1,1-1 1,-2-1 0,0 1-1,4-17 1,-8 24-14,1 4 2,-9 18-32,-2 16 57,2 0 0,1 1 0,1-1 0,-1 64 0,7-93 10,-1 0 1,1 1-1,0-1 1,1 0 0,-1 0-1,1 1 1,0-1 0,0 0-1,0 0 1,1 0-1,-1 0 1,1 0 0,3 5-1,-4-7 2,0-1-47,-1 0 0,1-1 0,0 1 0,0 0-1,0 0 1,0 0 0,-1-1 0,1 1 0,0 0-1,0-1 1,0 1 0,1-1 0,-1 1 0,0-1-1,0 1 1,0-1 0,0 0 0,0 0 0,0 1-1,1-1 1,-1 0 0,0 0 0,0 0 0,2-1 0,-3 1-71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18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685 21 8792,'0'0'3089,"-12"-3"-2664,-34-10-290,24 9 112,-9 3-93,0 2 1,0 0 0,-57 12-1,72-9-132,7-2 2,0 1 0,0 0 0,-13 7 0,0-1 6,0 1 1,1 1 0,0 1-1,-27 22 1,46-33-30,1 0-1,0 0 1,0 1 0,-1-1 0,1 0-1,0 1 1,0-1 0,0 0 0,0 1-1,1 0 1,-1-1 0,0 1 0,1-1-1,-1 1 1,0 1 0,0 3 0,0-2-1,0-1 1,0 1-1,1-1 0,-1 1 0,1-1 0,0 6 1,1-4-4,0-1 1,0 1-1,0-1 1,0 1 0,0-1-1,1 0 1,0 0 0,0 0-1,4 6 1,28 33-54,-5-8 8,-23-28 36,6 9-41,0 0-1,-1 1 1,0 0-1,9 23 1,-16-29 37,-2-7 6,-1 0-1,0-1 1,0 1-1,0 0 1,0 0-1,-1 0 0,0 0 1,0 0-1,0 7 1,-5 72-110,0-67 40,-5 1 44,-1 0 0,-19 21 0,16-26-24,-17 9 6,0-3 1,-59 26 0,75-38 46,9-3 0,0-1 1,0 0-1,-1-1 0,1 1 1,-7 0-1,1 0-9,4 0 12,0-1 0,-1 0 0,1 0-1,-1 0 1,-9-2 0,18 1 4,-1 0 0,1 0 0,-1 0 0,1 0 0,-1 0 0,1 0 0,0 0 0,-1 0 0,1 0 0,0-1 0,-1 1 0,1 0 0,-1 0 0,1 0 0,0-1 0,-1 1 1,1 0-1,0 0 0,0-1 0,-1 1 0,1 0 0,0-1 0,0 1 0,-1-1 0,1-2 1,0-1-1,0 1 1,0-1 0,0 1 0,1-1-1,0 1 1,0-1 0,0 1 0,0-1-1,3-5 1,-2 4 2,-1 1 0,0-1 1,0 1 0,1 0 0,0 0 0,0 0 0,0 0 0,1 0-1,4-5 1,4-8 2,0-3-3,-5 9 9,1 0 1,0 0-1,13-14 0,84-106 49,-80 104 7,23-13-17,54-37-1,-67 58 24,159-59 20,-154 68-60,131-18 12,-143 28-12,1 4-12,50 15 1,-63-11 4,17 19-1,-26-21-24,0 1 0,0 0-1,8 14 1,-9-11 0,1 1-1,6 20 1,1 27 0,-9 2-2,-5-4 0,-6-10 0,-4-10 0,-2 5 0,8-28 0,-4-4 1,9-9-1,0 0 0,0 0 0,0 0 0,0 0 0,0 0 1,0 0-1,0 0 0,0 0 0,0 1 0,0-1 0,-1 0 0,1 0 0,0 0 0,0 0 1,0 0-1,0 0 0,0 0 0,0 0 0,0 0 0,0 0 0,0 0 0,0 0 0,-1 0 1,1 0-1,0 0 0,0 0 0,0 0 0,0 0 0,0 0 0,0 0 0,0 0 0,0 0 1,0 0-1,-1 0 0,1 0 0,0 0 0,0 0 0,0 0 0,0 0 0,0 0 0,0-1 1,0 1-1,0 0 0,0 0 0,0 0 0,0 0 0,0 0 0,0 0 0,-1 0 0,1 0 1,0 0-1,0 0 0,0 0 0,0 0 0,0-1 0,0 1 0,0 0 0,0 0 0,0 0 0,0 0 1,-9-18 5,3-25-3,-4-97-1567,6 59-6289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52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11 7624,'2'0'0,"6"0"10,0 0 1,0 1-1,16 2 1,-21-2-7,1 0 0,-1 1 0,1-1 0,-1 1 0,0 0 0,0 0 0,1 0 0,-1 0 0,-1 1 0,1-1 0,4 5 0,-3-3 15,-1 0 0,1 1 0,-1-1 0,0 1 0,0-1 0,-1 1 0,1 0 0,-1 0 0,0 0-1,-1 0 1,1 1 0,-1-1 0,0 0 0,0 1 0,-1-1 0,1 1 0,-1-1 0,0 1-1,-1-1 1,0 0 0,1 1 0,-4 9 0,1 0-2,-11 33 114,7-28-62,0 0-1,-2 0 1,0-1 0,-1 0-1,-24 32 1,32-48-40,-1-1 1,1 0-1,0 0 0,-1 0 1,0 0-1,1 0 1,-1 0-1,0-1 0,0 1 1,-6 1-1,3-1 7,5-1-24,1-1 0,-1 0 1,0 1-1,0-1 0,0 0 0,0 1 1,0-1-1,0 0 0,1 0 0,-1 0 1,0 0-1,0 0 0,0 0 0,0 0 1,0 0-1,0 0 0,0 0 1,0-1-1,0 1 0,1 0 0,-1-1 1,0 1-1,0 0 0,0-1 0,0 1 1,1-1-1,-1 1 0,0-1 0,1 0 1,-1 1-1,0-1 0,1 0 1,-1 1-1,1-1 0,-1 0 0,1 0 1,-1 0-1,1 1 0,-1-1 0,1 0 1,0 0-1,0 0 0,-1 0 0,1 0 1,0 0-1,0 0 0,0-1 1,-1-5 36,0 0 1,1 0 0,0-1-1,2-9 1,-2 5-31,0 8-8,0 0 1,1 0 0,-1 0 0,1 0-1,0 0 1,0 0 0,0 1 0,0-1-1,3-4 1,38-85 131,-30 74-22,63-69 56,-72 84-144,1-1 1,1 1-1,-1 0 0,1 0 0,-1 0 0,9-4 0,1-1 2,-6 4 23,-1-1 0,1 1 0,1 1 0,-1-1 0,1 1 0,0 1 1,0 0-1,17-4 0,-23 7-36,0 0 1,0-1 0,0 1 0,0 1 0,0-1 0,-1 0 0,1 1-1,0 0 1,0-1 0,-1 1 0,1 0 0,0 0 0,-1 1-1,1-1 1,2 3 0,-3-3-11,0 0 4,-1 1-1,1 0 1,0 0-1,-1 1 1,1-1-1,-1 0 1,1 0-1,-1 1 1,0-1 0,0 1-1,0-1 1,-1 1-1,1-1 1,-1 1-1,1-1 1,-1 1 0,0 3-1,1-3 2,-1 1 0,1 1-1,-1-1 1,0 0-1,0 0 0,-1 0 1,1 0-1,-1 0 1,0 0-1,0 1 0,0-2 1,-2 6-1,-7 26 58,8-26-61,0 0-1,2-1 1,-1 2 0,1-1 0,0 0-1,0 0 1,1 0 0,4 14 0,-4-21-13,0 0 0,0 0 1,0-1-1,0 1 0,0-1 0,0 1 1,0-1-1,1 1 0,-1-1 1,0 0-1,1 0 0,2 2 1,3 0-55,0 0 0,0 0 0,0-1 0,1 0 0,-1-1 0,1 0 0,0 0 0,-1 0 0,1-1 0,9-1 0,2 2-815,56 1-6444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52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554 572 8344,'9'-6'72,"-1"-1"0,1 0 0,12-14 0,-21 21-52,0-1 0,0 1 0,0-1 0,0 0 0,0 1 0,0-1 0,0 1 0,0-1 0,-1 1 0,1-1 0,0 1 0,0-1 0,0 1 0,-1-1 0,1 1 0,0-1 0,-1 1 0,1-1 0,0 1 0,-1-1-1,1 1 1,-1 0 0,1-1 0,-1 1 0,0-1 0,0 0 27,-2-2 1,-1 0 0,0 0 1,0 0-1,-1 0 0,1 1 0,0 0 0,-1 0 0,0 0 0,1 0 0,-1 1 0,-5-2 0,-45-2 65,46 4-85,-13 1 87,0 0 0,0 1 0,0 1-1,-32 7 1,36-5-55,-9 3 255,-93 43 124,99-37-159,-65 61 92,82-71-340,1 0 0,0 0 0,-1 1 0,1-1 0,1 1 0,-1 0 0,0-1 0,1 1 0,-3 6 0,0 2 14,2-7-23,0 0-1,0 0 0,1 0 1,0 1-1,0-1 1,1 1-1,0-1 0,-1 1 1,2-1-1,-1 1 0,1 0 1,0-1-1,1 12 1,-1-17-19,1 1 0,-1-1 0,1 1 0,-1-1 0,1 0 1,-1 1-1,1-1 0,-1 0 0,1 0 0,0 1 0,-1-1 1,1 0-1,-1 0 0,1 0 0,0 0 0,-1 0 0,1 0 0,-1 0 1,1 0-1,0 0 0,-1 0 0,1 0 0,0 0 0,-1 0 1,1 0-1,-1 0 0,1-1 0,1 1 6,7-3 2,0 0-1,-1 0 1,1 0-1,-1-1 1,0-1 0,0 1-1,0-1 1,0-1-1,-1 0 1,10-9-1,-6 5-7,42-33 45,38-33-15,16-25-2,-87 79 9,68-119 30,-72 108 9,-4 8-37,11-28 39,19-58 1,-34 90-21,-1 4 53,-1 0-1,8-32 0,-14 49-108,0-1 0,0 1 0,0 0 0,0-1-1,0 1 1,0 0 0,0 0 0,0-1 0,0 1 0,0 0 0,0-1 0,0 1 0,0 0 0,0 0 0,-1-1-1,1 1 1,0 0 0,0-1 0,0 1 0,0 0 0,0 0 0,-1 0 0,1-1 0,0 1 0,0 0-1,-1 0 1,1 0 0,0-1 0,0 1 0,-1 0 0,1 0 0,0 0 0,0 0 0,-1 0 0,1 0 0,0-1-1,-1 1 1,1 0 0,0 0 0,0 0 0,-1 0 0,1 0 0,0 0 0,-1 0 0,1 0 0,0 0 0,0 1-1,-1-1 1,1 0 0,0 0 0,-1 0 0,1 0 0,0 0 0,0 0 0,-1 1 0,1-1 0,0 0 0,0 0-1,-1 1 1,-2 0 16,0 1-1,0-1 0,0 1 0,1 0 0,-1 0 1,0 1-1,-3 3 0,-63 87 143,37-44-109,3 1-1,-24 58 1,22-41-36,5 5-15,22-57-8,1 0 1,0 1 0,1 0 0,0 0-1,2 0 1,0-1 0,0 1-1,5 27 1,-3-30 0,-1-10-1,-1 0 0,1 1 0,-1-1 0,1 0 0,0 0 0,0-1 0,1 1 0,-1 0 0,0 0 0,1 0 0,3 4 1,1 0-12,0 1 0,0-1 0,1-1 0,0 0 0,0 0 0,0 0 0,1 0 0,0-1 0,0-1 0,0 1 0,15 4 0,-6-5-37,0-1 1,1-1 0,33-1-1,-44-2-90,-1 0-1,1 0 1,0-1-1,0 0 0,0 0 1,-1-1-1,1 0 1,-1 0-1,0 0 0,0-1 1,0 0-1,-1 0 1,1-1-1,6-6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54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667 0 8520,'0'0'536,"1"8"-463,2 38-49,-4-1-12,-7 19-9,-31 154-11,24-143 1,3 85-2,13-124 5,1-22 2,-2 0-1,0 0 1,-1 1-1,-3 19 1,4-32 1,-6 6-5,5-7 6,0 0 0,1-1 0,-1 1 0,0-1 0,1 1 0,-1-1 0,0 0 0,0 1 0,1-1 0,-1 1 0,0-1 0,0 0-1,0 0 1,1 0 0,-1 1 0,0-1 0,0 0 0,0 0 0,0 0 0,0 0 0,1 0 0,-1-1 0,0 1 0,0 0 0,0 0 0,0-1 0,-3 0 0,-120-20 25,-39 6 86,147 15-104,-29 2 59,0 3 40,1 3 0,-66 18-1,107-25-70,-9-1-1124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2:54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362 4 7176,'0'0'152,"-1"-1"-138,1 1 0,-1 0 0,0-1 0,0 1 0,0 0 0,0-1 0,0 1 0,0 0 1,0 0-1,0 0 0,0 0 0,0 0 0,0 0 0,0 0 0,-1 0 0,-123 75 394,107-66-357,1 2 0,1 0-1,0 0 1,-23 23 0,29-25-9,8-7-40,-18 15 78,-19 23 1,34-35-62,0 1 0,0 0 0,1 0-1,0 0 1,0 1 0,1-1 0,0 1 0,0 0 0,-3 12 0,5-15-3,1 0 0,0 0-1,0 0 1,0 1 0,0-1-1,1 0 1,0 0 0,-1 0 0,2 0-1,-1 0 1,3 6 0,-2-3 0,0-3-3,0 0 0,0 0 0,1 0 0,-1-1 0,1 1 0,-1-1 0,1 1 0,0-1 0,0 0 0,1 0 0,-1 0 0,8 4 0,-6-3 0,6 3 9,0 1-1,0-1 1,1-1 0,0 0 0,18 6-1,-15-6-9,128 48 170,-133-50-165,-1-1-11,-1 0-1,0 0 1,-1 1-1,1 0 1,-1 1 0,1 0-1,-1 0 1,0 0-1,7 8 1,41 54-1081,-26-28-4411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12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475 201 6368,'0'0'1404,"3"5"-896,-3-5-507,2 5 61,0 0 1,0 0-1,0 1 0,-1-1 1,1 0-1,-1 1 0,-1-1 1,1 0-1,-1 1 0,0-1 0,0 1 1,-1-1-1,1 1 0,-3 5 1,-20 132 395,2-49-79,13-64-324,-24 84 221,-33 120 381,46-154-361,18-75-271,-3 11 101,0-1 1,-2 0-1,1 0 0,-2 0 0,-12 21 1,18-36-113,1 0 0,0 0 0,-1 0 0,1 0-1,-1-1 1,1 1 0,-1 0 0,1 0 0,0 0 0,-1 0 0,1-1 0,-1 1 0,1 0 0,0 0 0,-1-1 0,1 1 0,0 0 0,-1-1 0,1 1 0,0 0 0,-1-1 0,1 1 0,0 0 0,0-1 0,-1 1 0,1-1 0,0 1 0,0-1 0,0 1-13,-5-11 56,1 0-1,1 1 0,0-1 0,0 0 0,1-1 1,0 1-1,1 0 0,1-21 0,-1 17-32,1-11 46,0-1 0,2 1 0,0 0 0,8-29 1,-7 35-42,4-12 112,50-160 59,-40 149-72,38-64 4,12 10-87,-67 97-45,30-36 94,139-120 34,-135 131-47,120-59 27,-151 83-105,-1 0-1,0 0 1,0 0 0,1 0-1,-1 0 1,0 1 0,1-1-1,-1 1 1,3-1 0,10 1 2,-1 0-1,0 0 1,1 1 0,-1 1 0,0 1 0,14 4 0,-27-7-4,1 0 0,-1 1 0,0-1 0,1 1 0,-1 0 0,0-1 0,0 1 0,0 0 0,1 0 0,-1 0 0,0 0 0,0 0 0,1 1 0,30 36 12,-28-34-13,-2 1 0,1 0 1,0 1-1,-1-1 0,0 0 1,0 0-1,-1 1 0,2 7 1,-2-4-1,0 0 0,-1 0 0,0 0 0,-1 0 0,1 0 0,-4 10 0,-1 2 0,-1 1 0,-12 28 0,-8 6-1,-52 78 0,52-100-4,-50 43 4,-13-8-1,89-69 2,-39 23-6,-265 149-46,229-132 42,47-28-16,-15 1 8,-48 8 0,68-20-2,0-3 6,-38-11 0,51 7-5,3-3 14,1-1 0,1 1 0,-8-19 0,11 15-7,2 6 11,1 1-1,0 0 1,0 0 0,0 0-1,1-1 1,0 2 0,0-1-1,3-6 1,4 4-11,0 3 10,0 1 0,0 1 0,1-1-1,15-2 1,-9 6-4,0 3 2,-1 1 1,0 1-1,1 0 1,-2 1 0,1 1-1,-1 0 1,0 1-1,16 12 1,33 31-14,40 21-3,-101-71 17,1 1 1,-1-1-1,1 0 1,0 1-1,-1-1 1,1 0-1,4 0 1,151 24-29,-122-26-1,153-40-24,-149 28-56,204-66-1669,-103 37-6479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13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532 162 7984,'12'-8'73,"0"0"1,0 0-1,-1-2 1,0 1 0,11-12-1,-22 20-45,1 0-1,-1 1 1,1-1 0,-1 0 0,1 1-1,-1-1 1,0 0 0,1 0-1,-1 0 1,0 1 0,0-1 0,0 0-1,0 0 1,1 0 0,-1 1-1,0-1 1,0 0 0,-1 0-1,1 0 1,0 0 0,0 1 0,0-1-1,0 0 1,-1 0 0,1 0-1,0 1 1,-1-1 0,1 0 0,-1 0-1,1 1 1,-1-1 0,1 0-1,-1 1 1,1-1 0,-1 1 0,0-1-1,1 1 1,-1-1 0,0 1-1,-1-1 1,-21-2 197,-31 1-1,32 5-50,-13 6-60,-50 23 0,62-19-14,-151 119 276,103-80-207,60-44-138,-46 36 143,49-37-122,0 0-1,0 0 1,1 0-1,-11 16 1,18-23-48,0 0 0,0 0 0,1 1 0,-1-1 0,0 0 1,0 0-1,0 0 0,0 0 0,1 1 0,-1-1 0,0 0 1,0 0-1,0 0 0,1 0 0,-1 0 0,0 0 0,0 1 1,1-1-1,-1 0 0,0 0 0,0 0 0,1 0 0,-1 0 1,0 0-1,0 0 0,1 0 0,-1 0 0,0 0 0,0 0 1,1 0-1,-1-1 0,0 1 0,0 0 0,1 0 0,-1 0 1,0 0-1,0 0 0,1 0 0,-1-1 0,12-3 19,-1 0 1,0-1-1,0-1 0,0 0 0,-1-1 0,11-7 1,15-11 16,18-15 16,53-50 0,-47 29-24,34-21 3,-73 69-15,-1 3-11,2 1-1,34-9 1,-55 18-8,0 0 1,1-1-1,-1 1 0,0 0 0,0 0 0,0 0 0,0 0 0,1 0 0,-1 0 1,0 0-1,0 1 0,2-1 0,2 1 4,0 0-4,-1 0 1,1 0-1,-1 0 1,1 1-1,-1 0 1,0 0-1,0 0 1,0 0-1,0 0 1,0 1-1,0-1 1,-1 1-1,1 0 1,-1 1-1,0-1 1,0 0-1,3 5 1,4 9 5,-1 1 0,0 0 1,-2 0-1,10 35 0,-11 45 29,-4-86-23,-2-12-12,0 1-1,0-1 0,1 0 1,-1 0-1,0 1 1,1-1-1,-1 0 0,0 0 1,1 1-1,-1-1 0,0 0 1,1 0-1,-1 0 1,0 0-1,1 0 0,-1 1 1,1-1-1,-1 0 1,0 0-1,1 0 0,-1 0 1,1 0-1,-1 0 0,1-1 1,6 1-4,-6 0 2,0 0-1,1-1 1,-1 1 0,0 0-1,0 0 1,0-1 0,1 1 0,-1-1-1,0 1 1,0-1 0,0 1-1,0-1 1,0 0 0,0 0-1,0 1 1,0-1 0,0-1 0,4-2-3,12-8-151,-1-1-1,26-27 1,10-9-349,-38 35 409,32-25-252,-43 36 323,1 0 0,0 1-1,-1 0 1,1 0 0,0 0-1,0 0 1,1 0-1,-1 1 1,0 0 0,9-2-1,-4 6-40,-6-2 61,-1 1 0,1 0 0,-1 0 1,1 0-1,-1 1 0,0-1 0,1 0 0,-1 1 0,0 0 1,-1-1-1,1 1 0,0 0 0,-1 0 0,0 0 0,1 0 1,-1 0-1,0 0 0,-1 0 0,1 0 0,-1 1 0,1-1 1,-1 0-1,0 0 0,0 6 0,-1-4 4,0 0 0,0-1-1,-1 1 1,0 0 0,-2 5 0,-5 7 6,-1 1-1,-1-2 1,-1 1 0,0-1 0,-1-1 0,-18 16 0,24-24 57,5-4-35,-1-1-1,0 1 0,0-1 0,0 1 1,0-1-1,0 0 0,0 0 0,0-1 0,-1 1 1,1 0-1,-1-1 0,-6 1 0,10-2-15,0 0 0,-1 0-1,1-1 1,0 1 0,-1 0-1,1 0 1,0-1 0,0 1-1,-1 0 1,1-1 0,0 1-1,0-1 1,0 1 0,0 0-1,0-1 1,-1 1 0,1 0 0,0-1-1,0 1 1,0-1 0,0 1-1,0 0 1,0-1 0,0 1-1,0-1 1,0 1 0,0-1-1,0 1 1,1 0 0,-1-1-1,0 1 1,0-1 0,8-12 74,1 0 0,0 1 0,0 0 1,1 1-1,20-18 0,-20 20 1,1 1 0,0 0 0,24-13 0,26-17 69,48-50 3,-98 78-111,1 0 1,22-16 0,-18 15-29,31-17 10,-29 22 31,-10 5-49,1 1 0,0 0 0,0 0 0,0 1 0,-1 0 0,11 2 0,-18-2-11,-1-1 1,1 0-1,-1 0 1,1 0-1,0 1 0,-1-1 1,1 0-1,-1 0 1,1 1-1,-1-1 0,1 1 1,-1-1-1,1 0 1,-1 1-1,0-1 0,1 1 1,-1-1-1,1 1 1,-1 0-1,5 6 4,-1 1 1,-1-1-1,1 1 0,-1 0 1,0 0-1,-1 0 0,0 0 1,0 0-1,-1 1 0,0-1 1,0 1-1,-1-1 0,-1 13 1,-7 27-1,-2-6 0,9-38-4,1 0-1,-1 0 0,1 1 1,0-1-1,0 0 1,1 8-1,-1-10 0,1 0 1,-1 0-1,1 0 0,0 0 1,0 0-1,0 0 1,0 0-1,1 0 0,-1 0 1,0 0-1,1 0 1,-1-1-1,4 4 0,-1-2 0,1 0 1,-1 0-1,1-1 0,0 1 0,0-1 0,10 3 1,11 1-265,0 0 0,0-2 1,28 0-1,-46-3-211,71 4-7171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14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570 475 8792,'2'-5'30,"0"-1"1,-1 0-1,0 0 1,0 0-1,-1 0 1,0 0-1,0 0 1,0 0 0,-1-8-1,-5 6 337,-4 1-262,-1 0-1,0 0 1,-1 1 0,-16-8 0,6 9 316,2 5-308,1 0 1,0 2-1,1 0 0,-27 7 1,21 1 167,-4 4-127,2 2-1,0 0 1,-31 27 0,-123 102 634,179-145-776,0 1 0,0 0 1,0 0-1,0 0 0,0 0 1,0 0-1,0 0 0,1 0 1,-1 0-1,0 0 0,1 0 1,-1 1-1,1-1 0,-1 0 0,1 0 1,-1 1-1,1-1 0,0 0 1,0 1-1,0-1 0,0 0 1,0 1-1,0-1 0,0 0 1,0 1-1,0-1 0,0 0 1,1 0-1,-1 1 0,1-1 1,-1 0-1,1 0 0,-1 0 1,3 3-1,-3-4-9,6 5 152,0-3-124,1 0 0,0-1 0,-1 0 1,1 0-1,0-1 0,0 1 0,-1-1 0,1-1 0,0 0 1,-1 0-1,10-2 0,1-1 11,0-2 1,27-11-1,-29 10-14,1-2 0,-2 0 0,1 0-1,-1-2 1,18-16 0,-17 14-16,7-8 35,86-107 15,-89 98-27,152-269 93,-165 287-116,-3 5-1,1-1 1,0 1-1,1 1 0,0-1 0,0 1 0,11-12 1,-16 39 28,-13 26-27,0 1-1,0 18-8,3 7 1,2 3-3,8-49-3,1-1 1,9 48-1,-10-70 1,1-1-1,-1 1 1,1-1-1,0 1 1,0-1-1,0 0 1,0 0-1,1 1 1,0-1-1,-1 0 1,4 4-1,2 2 1,-5-5-16,1 0 1,-1 0 0,1-1-1,0 1 1,0-1 0,0 0-1,0 1 1,1-2 0,-1 1-1,1 0 1,0-1 0,0 1-1,0-1 1,0 0 0,0 0-1,1-1 1,-1 1 0,0-1-1,1 0 1,-1 0 0,1-1-1,-1 1 1,1-1 0,0 0-1,-1 0 1,1 0 0,-1-1-1,1 0 1,5-1 0,1-2-39,0 0 1,1 0 0,-2-1 0,1 0 0,0-1-1,-1-1 1,0 1 0,-1-1 0,18-17 0,6-11-378,-23 24-55,-1-1 1,0 0-1,0 0 1,11-24-1,-13 19-6567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15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66 3320,'21'-40'768,"-24"39"-362,2 1-383,1-1 0,-1 1 1,1-1-1,-1 1 0,1 0 1,-1-1-1,0 1 0,1 0 1,-1 0-1,1-1 0,-1 1 1,0 0-1,1 0 0,-1 0 1,1 0-1,-1 0 0,0 0 1,1 0-1,-1 0 1,-1 0-1,-2 2 43,-1 0 1,1 1-1,0-1 0,0 1 1,0 0-1,0 0 0,0 1 1,1-1-1,-1 1 0,-4 6 1,0-2 124,-61 85 300,58-71-190,-24 89 110,33-90-191,3-8-160,1 1-1,1-1 1,0 0 0,6 16-1,0-17 116,-3-7-137,1 0 1,-1 0-1,1-1 1,1 0-1,-1 0 0,1 0 1,-1-1-1,1 0 1,0-1-1,0 0 0,0 0 1,0-1-1,11 1 0,17-5 9,-23 0 41,-3-3-55,0-1 1,-1 0-1,11-10 0,-13 6 81,-4-4-60,1 0-1,-2 0 1,0-1 0,-1 1 0,-1-17-1,-7-69 141,5 84-23,-1-1 1,-1 1-1,-1 0 1,0 1-1,-1-1 0,-1 1 1,-1 0-1,0 1 1,-12-17-1,19 30 23,1 1-176,0 1-1,0 0 1,0-1 0,0 1 0,0-1 0,0 1 0,0 0 0,0-1 0,-1 1 0,1-1 0,0 1-1,0 0 1,0-1 0,-1 1 0,1 0 0,0-1 0,0 1 0,-1 0 0,1 0 0,0-1 0,0 1-1,-1 0 1,0-1 0,13 9 49,25 8-1435,-16-8-5512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16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7352,'3'-2'22,"-1"0"0,1 0 0,0 1 0,0-1 0,0 1 0,0 0 1,0 0-1,0 0 0,0 0 0,0 1 0,0-1 0,1 1 0,-1 0 0,0 0 0,0 0 1,0 0-1,4 1 0,1 0 52,1 0 1,-1 1-1,1 0 1,-1 0 0,0 1-1,11 5 1,-10-3-3,-1 0 1,1 0-1,-1 0 0,0 1 1,-1 1-1,1-1 1,-1 1-1,-1 1 0,11 12 1,-10-9-34,-4-7-6,-1 0 1,1 0-1,-1 0 1,0 0 0,-1 1-1,1-1 1,1 10 0,3 8 95,-1 0-1,-2 1 1,0-1 0,-1 1 0,-3 43 0,0-62-97,1 0 0,-1 0-1,0 0 1,0 0 0,-1 0 0,1-1 0,-1 1 0,0-1-1,0 1 1,0-1 0,0 1 0,-1-1 0,1 0-1,-1 0 1,0 0 0,0-1 0,0 1 0,0-1-1,0 1 1,-1-1 0,1 0 0,-1 0 0,1-1 0,-1 1-1,0-1 1,1 0 0,-1 1 0,0-2 0,0 1-1,0 0 1,0-1 0,0 0 0,0 0 0,0 0-1,0 0 1,0-1 0,0 0 0,0 1 0,0-1 0,0-1-1,1 1 1,-6-3 0,7-1 115,0-3-65,1 0-42,0 0 0,0 0-1,1 0 1,0 0-1,0 0 1,3-11 0,13-82 172,-16 95-185,1 1 0,0 0 0,0 0 0,1 0 1,0 0-1,0 0 0,0 0 0,4-7 0,3-3 9,-3 0-13,-4 10-8,0 1 1,0-1 0,1 1-1,0 0 1,-1 0 0,1 0-1,0 0 1,6-5 0,2-2 38,1-1-1,0 2 1,0 0 0,1 0 0,1 1 0,28-14 0,-38 21-45,1 1 1,0-1-1,-1 1 0,1 0 1,0 0-1,0 0 0,0 1 1,-1 0-1,1 0 0,0 0 1,0 0-1,0 1 0,0 0 1,-1 0-1,1 0 0,0 1 1,-1-1-1,1 1 0,-1 0 1,1 1-1,-1-1 0,0 1 1,4 3-1,-2 0-6,0 0 1,-1 0-1,1 1 1,-1 0-1,-1 0 1,1 0-1,-1 1 1,-1-1-1,1 1 1,-1 0-1,-1 0 1,4 17-1,-2 30-1,-4-41-146,-1 0 0,0-1 0,-1 1 0,-1-1 0,0 1 0,-1-1 0,-1 0 0,0 0 0,0-1 0,-12 20 0,3-11-7736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16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5024,'4'0'85,"-1"-1"1,1 1-1,0-1 1,0 0 0,-1 0-1,1 0 1,0-1-1,-1 1 1,7-5-1,26-10 588,11 2 33,67-10 1,-96 21-636,32-1 349,21 7 32,-71-3-441,1 0 0,-1 0-1,1 0 1,-1 0 0,0 0 0,1 0 0,-1 0 0,1 0 0,-1 0 0,0 1 0,1-1-1,-1 0 1,0 0 0,1 0 0,-1 1 0,0-1 0,1 0 0,-1 0 0,0 1-1,1-1 1,-1 0 0,0 1 0,1-1 0,0 3 14,0-1-1,1 0 1,-1 0 0,0 0-1,0 0 1,-1 1 0,1-1-1,0 0 1,-1 1 0,0-1-1,1 1 1,-1-1 0,0 5-1,-1 2 64,0-1 0,0 0 0,-5 15 0,-3 4 104,-17 35 0,19-48-233,-6 17 293,-31 50-1,-7 14 54,46-84-439,0 0 1,1 0 0,0 1-1,1-1 1,0 1-1,1 0 1,-2 24-1,4 16-6519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18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10312,'4'2'18,"1"-1"1,-1 1-1,0 0 0,0 0 1,0 1-1,0-1 1,0 1-1,0 0 0,0 0 1,-1 0-1,1 0 1,-1 1-1,0-1 1,0 1-1,4 7 0,9 17 0,23 66-58,-29-69-259,-1 1-1,10 52 1,-14-55-431,10 47-5210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1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1 141 7536,'4'-4'73,"25"-25"102,2 2-1,42-30 1,-68 54-114,1 0-1,0 0 1,-1 1 0,1-1-1,0 1 1,0 1 0,1-1-1,-1 1 1,0 0 0,8 0-1,-5 0-8,-5 1-21,-1 0 0,0 0 1,1 0-1,-1 0 0,1 1 1,-1-1-1,0 1 0,1 0 0,-1 0 1,0 0-1,0 0 0,0 1 1,0 0-1,0-1 0,4 4 1,-4-3-3,3 5 205,-2 1-184,-1-1 0,0 1 1,0 0-1,-1 0 1,0 0-1,0 1 0,-1-1 1,0 0-1,0 13 1,-2-3 8,-1 0 1,0 0-1,-1 0 1,-7 22-1,2-12 34,-1 0 1,-2 0-1,-26 50 0,35-75-75,-1 0-1,0 0 0,0 0 1,0 0-1,0 0 0,0 0 1,-1-1-1,1 0 0,-1 0 1,0 0-1,1 0 1,-1 0-1,0-1 0,0 1 1,0-1-1,0 0 0,-6 0 1,4 0 5,4 0 51,-3-4 24,4 3-93,1 0 1,0-1-1,-1 1 0,1 0 1,-1 0-1,1 0 0,-1-1 1,1 1-1,0 0 1,-1 0-1,1-1 0,0 1 1,-1 0-1,1-1 0,0 1 1,-1 0-1,1-1 0,0 1 1,-1-1-1,1 1 0,0 0 1,0-1-1,0 1 0,0-1 1,-1 1-1,1-1 0,0 1 1,0-1-1,0 1 0,0-1 1,0-6 11,0 0 1,0 1-1,0-1 1,1 0 0,0 1-1,0-1 1,1 1-1,0 0 1,0-1-1,0 1 1,6-10 0,-5 9-8,5-9 29,0 2 0,0-1 0,1 1 0,1 1 0,13-14 0,-11 12-13,1-1 30,0 1 0,2 0 0,0 1 0,25-19 0,-30 25-36,-7 5-1,1 0 0,-1 0 1,1 1-1,0-1 0,0 1 0,0 0 1,0 0-1,0 0 0,7-2 0,2 0 9,25-6 9,-25 11 37,-6 2-61,0 0 1,-1 0-1,1 1 1,-1 0-1,0 0 1,9 9-1,-6-1 22,-3 5-22,0-1 0,-1 1 0,-1 0 0,-1 0 0,0 0 0,0 30 0,-5 5-8,-8 31-1520,6-45-6091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17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7264,'7'-1'5,"-1"0"0,1 1 0,-1 0 0,1 0 1,6 1-1,-11-1-1,0 1 1,1-1-1,-1 1 0,0 0 1,1 0-1,-1 0 0,0 0 1,0 0-1,1 0 1,-1 0-1,0 1 0,-1-1 1,1 1-1,0 0 0,0-1 1,2 4-1,2 5 19,-1 0 0,-1 0-1,1 1 1,-2-1 0,1 1-1,-1 0 1,-1 0 0,0 0 0,-1 0-1,0 13 1,10 49 167,-10-66-162,1-1 1,-1 0-1,2 0 0,4 11 0,-6-15-14,0 0 0,0 0 0,1 0 0,-1 0 0,1 0 0,-1 0 0,1-1-1,0 1 1,-1-1 0,1 1 0,0-1 0,0 1 0,0-1 0,0 0 0,0 0-1,0 0 1,1 0 0,-1 0 0,0-1 0,0 1 0,4 0 0,1-1 23,-1 1 1,0-1 0,0-1 0,0 1-1,0-1 1,0 0 0,0 0 0,0-1-1,0 0 1,0 0 0,-1 0-1,1-1 1,-1 0 0,1 0 0,-1 0-1,8-7 1,3-5 151,-1-1-1,21-29 0,-21 25-108,-9 13 3,0-1 0,0 0 0,-1 0 0,0-1 0,3-9 0,-5 11 98,-2 5-10,-3 44 170,1-32-315,0 1 0,1 0 0,1-1 0,3 18 1,-2-14-12,1-1 1,0 0-1,1 0 1,1-1-1,10 21 1,-14-31-16,0 0 1,1 0-1,0 0 1,-1-1-1,1 1 1,0 0-1,0-1 1,3 3-1,-2-3-56,0-1 1,0 1-1,0 0 0,0-1 0,1 1 1,-1-1-1,0 0 0,0 0 0,0 0 1,0-1-1,0 1 0,1-1 0,-1 0 1,5-1-1,-4 1-393,29-8-6011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18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0 265 7000,'15'-13'4,"-8"6"10,-1 1 0,1 0 1,1 0-1,-1 0 0,1 1 0,0 0 0,0 0 0,0 1 0,1 0 1,14-4-1,-21 7 2,-1 1 1,1 0 0,-1 0-1,1 0 1,-1 0 0,1 0-1,-1 0 1,1 0 0,-1 0-1,1 1 1,-1-1 0,0 0-1,1 1 1,-1-1 0,1 1-1,-1 0 1,0 0 0,1-1-1,-1 1 1,2 2 0,-1-1 7,0 0 0,0 0 0,-1 1-1,1-1 1,-1 1 0,0-1 0,0 1 0,0-1 0,0 1 0,1 3 0,0 4 20,0 0 1,-1 0-1,0 0 0,-1 12 1,0-18-50,-1 11 109,0 0 0,0 0 0,-2 0 0,-7 26 0,7-27-58,-1-2 50,0 1 0,0-1 0,-1 1 0,-7 11 0,6-11-51,4-9-4,0 0 0,0-1 1,0 1-1,0 0 0,-1-1 0,1 1 1,-1-1-1,-3 3 0,3-3-15,1-1 420,3-21-303,-1 16-137,0 0 0,0 0 0,0 0 0,1 0 0,-1-1 0,1 1 0,-1 0 0,3-5 0,6-16 28,0 0-1,2 0 1,14-23 0,-17 34-27,-5 7 1,1 1 0,-1-1 1,2 1-1,-1 0 1,6-5-1,2-1 16,0 0 1,21-13-1,-22 20 71,0 3-61,0 1 1,-1 1-1,17 2 0,-16 2 61,-4 1-68,0 1 0,-1-1-1,1 1 1,-1 1 0,-1-1 0,1 1 0,-2 0-1,1 0 1,-1 1 0,5 11 0,-4-2 29,-1 0 1,3 22 0,0 3 111,-4-31-146,-2-10 19,2-1 4,-1 0-39,1-1-1,-1 1 1,0-1 0,1 0-1,-1 0 1,1 0-1,-1 0 1,0 0 0,1-1-1,-1 1 1,0-1-1,1 1 1,-1-1-1,0 0 1,4-2 0,14-7 4,-1-2 0,1 0 1,-2-1-1,0-1 1,27-28-1,-42 40-8,3-4 4,1 0 1,-1 1-1,1 0 0,1 0 1,-1 0-1,1 1 1,-1 0-1,1 1 1,0 0-1,0 0 1,11-2-1,-17 5-3,1 1 0,-1-1 0,0 1 0,0-1 0,0 1 0,0 0 0,1 0 0,-1 0 0,0 0 0,0 0 0,-1 0 0,1 0 0,0 1 0,0-1 0,-1 1 0,1 0 0,-1-1 0,1 1 0,-1 0 0,0 0 0,1 0 0,0 2 0,-1-2 1,3 9 31,12 125 110,-15-132-141,-1 0 0,2 0 0,-1 0-1,0 0 1,1 0 0,0 0 0,-1 0 0,2 0-1,3 5 1,-5-7-3,0-1-1,0 0 1,0 0 0,-1-1-1,1 1 1,0 0-1,0 0 1,0-1-1,0 1 1,0-1-1,0 1 1,0-1-1,0 1 1,1-1-1,-1 0 1,0 1-1,0-1 1,0 0-1,0 0 1,1 0-1,-1 0 1,0 0 0,1 0-1,2 0 1,3 0 0,-1-1-1,0 1 0,0-1 0,11-3 1,4-4-2,1 0 1,25-16 0,-44 23-1,7-5 0,0-1 0,0 0 0,0 0 0,-1-1 0,0 0 0,0-1 0,-1 0 0,14-19 0,-14 17-3,7-11-28,-11 14 19,9-15-16,-1 0 0,-2 0 0,14-45 0,36-137-203,-54 181 212,-6 23 19,1-1 1,-1 1 0,1 0 0,-1 0-1,1-1 1,-1 1 0,0 0 0,0-1 0,0 1-1,1 0 1,-1-1 0,-1 1 0,1-1-1,0 1 1,0 0 0,0-1 0,-1 1-1,1 0 1,-1 0 0,0-2 0,1 3 0,-1 0 0,1-1 1,-1 1-1,1 0 1,-1 0-1,1 0 0,-1 1 1,1-1-1,-1 0 0,1 0 1,-1 0-1,1 0 1,-1 0-1,1 0 0,-1 1 1,1-1-1,0 0 0,-1 0 1,1 1-1,-1-1 1,1 0-1,0 1 0,-1 0 1,-4 3 3,-1 1-1,1-1 0,0 1 0,0 1-1,1-1 1,0 1 0,0-1 0,0 1 0,1 0 0,-5 9 0,-48 113 36,46-97 1,3-9-20,-1 3-1,2 0 0,0 1 0,-3 46 0,9 25 30,0-95-48,0 0 0,0 0-1,0 0 1,0 0 0,0 0 0,1 0-1,-1 0 1,1-1 0,-1 1 0,1 0 0,0 0-1,0 0 1,0 0 0,2 2 0,0 1 0,-1-3-1,-1 0 1,1 0-1,-1 0 0,1 0 0,-1 0 0,1-1 0,0 1 0,2 1 1,-1-2-2,0 1 0,-1-1 0,1 0 0,0-1 0,0 1 1,0 0-1,-1-1 0,1 1 0,0-1 0,0 0 0,0 0 1,0 0-1,0-1 0,0 1 0,0-1 0,3 0 0,9-3-11,28-13 0,81-27-56,-83 33 48,-15 10 20,-24 0 0,-1 1 0,1 1 1,0-1-1,0 0 0,0 0 1,-1 1-1,1-1 0,0 1 0,-1-1 1,1 1-1,0 0 0,-1 0 0,1 0 1,-1 0-1,1 0 0,-1 0 0,3 2 1,-4-2 2,1 0 0,-1 0 0,1 0 0,-1 0 0,1 0 0,-1 1-1,0-1 1,1 0 0,-1 0 0,0 0 0,0 0 0,0 1 0,0-1 0,0 0 0,0 0 0,0 0 0,-1 1 0,1-1 0,-1 2 0,-1 2 9,0 0 1,-1 1-1,0-1 0,0-1 0,0 1 1,0 0-1,-1-1 0,0 0 0,-5 5 1,1-1-2,-31 20 79,20-17-30,0-2 1,-1 0 0,0-1-1,-35 10 1,50-18 60,0 0 32,4 0-137,1-1-1,0 1 0,-1-1 0,1 0 1,0 1-1,0-1 0,-1 1 0,1-1 1,0 0-1,0 1 0,0-1 0,0 0 1,0 1-1,0-1 0,0 0 1,0 1-1,0-1 0,0 0 0,1 0 1,0-5 11,1 0 1,1 1 0,-1-1-1,1 1 1,0 0 0,0 0-1,1 0 1,-1 0 0,1 1-1,0-1 1,0 1 0,8-6-1,-3 2-13,1-2 15,0 0 1,1 1-1,0 0 0,0 1 1,1 0-1,14-6 0,0-1 13,155-79 35,-134 80-73,-44 13-3,0 0 0,-1 0 0,1 1 0,0-1-1,0 1 1,0-1 0,0 1 0,0 0 0,-1 0 0,1 1 0,0-1 0,4 1 0,3 2 0,-7-3-1,0 1 1,1-1-1,-1 1 0,0 0 0,0 0 0,0 1 0,0-1 0,4 3 1,-4-1-2,1 0-1,-1 0 1,0 0 0,0 0 0,0 1 0,0 0 0,-1-1 0,0 1 0,1 0 0,1 6 0,14 41-24,-11-31 11,-5-15-1,0 0 1,0 0-1,1 0 0,0 0 1,0-1-1,1 1 0,5 6 1,-3-5-2,-4-4 4,1 1 0,-1-1 0,1 0 0,-1 0 0,1 0 0,0-1 0,0 1 0,0-1 0,0 1 0,0-1 0,0 0 0,0 0 0,5 1 0,-3-1-2,1 0 0,0-1-1,0 1 1,0-1-1,0 0 1,-1 0-1,1 0 1,0-1-1,0 0 1,6-2-1,-3 1 4,12-3-14,1 0-1,-1-1 0,-1-2 0,24-11 0,-11 5 11,-32 14 15,0-1-1,0 1 1,0-1 0,1 1-1,-1-1 1,0 0-1,0 1 1,0-1 0,0 0-1,0 0 1,0 0-1,0 0 1,-1 0 0,2-1-1,1-3 1,12-16 0,-13 14 0,-1 0 1,1 1-1,-1-1 1,0 0-1,0 0 1,-1 1-1,0-11 0,0 17 1,-1-5 2,1 1 0,-1 0 0,0-1 0,0 1 0,-1 0 1,1 0-1,-1 0 0,0 0 0,0 0 0,0 0 0,-1 0 1,1 1-1,-1-1 0,-5-5 0,4 5 3,4 4-4,0-1 1,-1 1 0,1-1-1,0 1 1,-1-1-1,1 1 1,-1 0-1,1-1 1,-1 1-1,1 0 1,-1-1-1,0 1 1,1 0-1,-1 0 1,1-1-1,-1 1 1,0 0-1,0 0 1,-12-2 12,1 0 1,-1 1-1,0 0 1,-16 2-1,10 3 59,9-1-46,0 0-10,-1 0 0,1 1 1,-1 1-1,1-1 0,0 1 0,1 1 0,-1 0 0,-16 14 1,0 4 35,1 2 0,-32 39 0,54-60-52,0 1-1,0-1 0,0 1 1,-2 7-1,4-9 0,0-1-1,1 1 1,-1 0 0,1-1-1,0 1 1,0 0 0,0 3-1,0-3 0,1-1 1,0 1-1,0-1 0,0 0 0,0 0 0,0 0 0,2 4 1,-1-4-2,0 0 1,0-1 0,1 1-1,-1-1 1,1 1 0,0-1 0,-1 0-1,1 0 1,0 0 0,0 0-1,0 0 1,0-1 0,1 0-1,-1 1 1,0-1 0,1 0 0,-1-1-1,1 1 1,-1 0 0,7-1-1,3 1-2,1-1 0,0-1 0,18-3 0,-25 3 2,22-3-11,-1-1 0,46-14 0,-27 5 5,19-6 6,4-6 1,-9-4 0,-5-5 1,76-69 23,-84 70 24,96-49 0,-95 65-32,-32 16 31,-9 3-38,-1 0 1,1 0-1,-1 1 1,1 0-1,-1 0 1,8 5-1,-8 1 45,-4 0-42,0 0 1,-1 1 0,0 0-1,0-1 1,-1 1 0,0 0-1,-1-1 1,0 11 0,-2 4 8,-6 35 0,4-42-11,-1 0 0,-1-1 0,0 0 1,-1 0-1,-16 27 0,6-11 2,2 4-9,14-31-4,0-1 1,0 1 0,0 0 0,1 0 0,0 0 0,0 0 0,0 0 0,0 0-1,1 5 1,0-8 0,-1 0-1,1 0 1,-1 0-1,1 0 1,0 0-1,-1-1 1,1 1-1,0 0 1,0 0-1,-1-1 0,1 1 1,0 0-1,0-1 1,0 1-1,0-1 1,0 1-1,0-1 1,0 1-1,0-1 1,0 0-1,0 0 1,1 1-1,1 0 0,4 1-2,-3-1-3,0 0 1,0 0 0,0 0 0,1 0-1,-1-1 1,8 0 0,110-4-1691,-47-2-6617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21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732 141 10136,'0'-31'198,"-3"28"-4,-57-22 43,38 20-209,-23 3-7,-59 6-1,99-4-17,0 1-1,0 0 1,0 0-1,0 0 1,-4 2-1,-157 69 23,135-53-10,-109 87 13,116-85-1,-60 68 7,82-87-32,1 0 0,-1 0 0,0 0-1,1 0 1,-1 0 0,1 0 0,0 0-1,0 1 1,0-1 0,0 0 0,0 1-1,0-1 1,1 1 0,-1-1 0,1 1-1,-1 0 1,1-1 0,0 1 0,0-1 0,0 1-1,1-1 1,-1 1 0,1 0 0,0 2-1,-1-4 1,0-1-1,0 0 0,1 1 0,-1-1 1,0 0-1,0 1 0,0-1 1,0 0-1,0 1 0,1-1 0,-1 0 1,0 0-1,0 1 0,0-1 1,1 0-1,-1 0 0,0 1 0,0-1 1,1 0-1,-1 0 0,0 0 1,0 0-1,1 1 0,-1-1 0,1 0 1,6 3 7,1 0 1,-1-1-1,1 1 1,0-2-1,0 1 1,0-1-1,0 0 1,0-1-1,12 0 1,64-9 52,-84 9-62,10-2 19,-1 0 1,0-1-1,1 0 1,-1 0-1,-1-1 1,1 0-1,9-6 0,-5 3 5,4-2 99,27-19 0,8-4 88,36-13 13,-83 43-197,0 0 0,1 0 0,-1 0 1,1 0-1,0 1 0,-1 0 0,1 1 0,0-1 0,0 1 0,-1 0 1,1 0-1,0 1 0,9 2 0,-13-3-16,9 5 110,-5 1-93,0 1 0,-1 0 0,0 0 0,-1 0 0,6 13 0,-6-5 60,-4 4-52,0 1 0,-2-1 0,0 1 1,-8 26-1,-21 65 10,18-74-32,-2 0 1,-27 48-1,35-73-12,-1 4 2,0-2 0,-18 26 0,12-22-3,2-2 0,-22 23 0,25-30-2,-1-1 0,0 0 0,0 0 0,0-1 1,-1-1-1,0 1 0,-1-2 0,1 0 0,-18 5 1,26-9 0,0-1 0,0 1 0,0-1 0,0 0 0,0 0 0,0-1 0,-3 0 0,3 1 0,1-1 0,-1 0 0,1 0 0,0 0 0,-1 0 0,1 0 0,-4-3 0,4 2 0,1 1 0,-1-1 0,0 1 0,1-1 0,-1 0 0,1 0 1,-1 0-1,1 0 0,-1-2 0,0-1 1,0 1 0,1-1 0,-1 0-1,1 1 1,0-8 0,-1-39 2,11-9 2,-6 48-4,0 0 0,1 0-1,7-16 1,-6 18 0,1 0 0,0 0 0,1 0 0,12-13 0,-7 10 0,1 1 0,0 0-1,16-10 1,21-9 0,77-35 1,-90 49-22,154-62-30,-154 66-76,152-38-80,-151 46-59,117 1-95,-132 8 127,-16-2 157,-1-1 49,0 1 0,0-1 0,0 1-1,0 1 1,-1-1 0,1 1 0,-1 0 0,0 0 0,0 0-1,0 1 1,0 0 0,0 0 0,5 7 0,1 3-42,-1 1 0,-1 1 0,0 0 0,10 26 1,-18-39 60,0 0 0,0-1 1,0 1-1,0-1 1,0 0-1,0 1 0,1-1 1,-1 0-1,1 0 1,0 0-1,3 4 0,-4-6 7,0 1 0,0-1-1,0 0 1,1 1 0,-1-1 0,0 0-1,0 0 1,0 1 0,1-1-1,-1 0 1,0 0 0,0 0-1,1-1 1,-1 1 0,0 0-1,0 0 1,0-1 0,1 1-1,-1-1 1,0 1 0,0-1 0,0 1-1,0-1 1,0 0 0,0 1-1,1-2 1,6-3-1,0-1-1,-1 1 1,8-9 0,-14 13 2,0 0 0,0 0 0,0 0 0,0-1 0,-1 1 0,1 0 0,-1 0 0,1-1 0,-1 1 0,1 0 0,-1-3 0,1-23 0,-4-14 0,-6-8 0,6 41 0,0 0 0,0 0 1,-8-13-1,6 13 1,-1 1 0,1 0 0,-1 1 0,-1-1 0,1 1 0,-1 0 0,-11-7 0,3 7 6,12 6-6,-4-2 1,-1 1 0,0 0-1,0 1 1,0 0 0,0 0 0,0 1 0,1 0 0,-1 0 0,0 1-1,1 0 1,-1 0 0,-13 6 0,-107 57 23,115-57-19,0-1 0,0 2 0,-15 13 0,10-6-3,-33 28 1,35-26 4,6 0-3,0 1 1,-13 34-1,22-36 2,9 24-1,-6-35-5,1 0-1,0 0 0,0-1 1,0 1-1,1-1 1,7 9-1,-6-8 1,0-1 0,1 0-1,0 0 1,0 0 0,1 0 0,9 4-1,-3-3 1,0 0 0,1-1-1,20 5 1,-15-5 1,1-2 0,26 2-1,-27-4 0,1-1-1,28-5 1,-26 2-1,42-14 0,22-17 0,-4-9 0,-3-1 0,-5 1 0,-8 2 0,-7 0 0,-10-2 0,-8 1 0,-13 7 0,2-6 0,-30 40 0,0 1 0,0 0 0,1 0 0,-1-1 0,0 1 0,0 0 0,0 0 0,0-1 0,0 1 0,1 0 0,-1 0 0,0 0 0,0 0 0,1-1 0,-1 1 0,0 0 0,0 0 0,1 0 0,-1 0 0,0 0 0,0 0 0,1-1 0,-1 1 0,0 0 0,0 0 0,1 0 0,-1 0 0,0 0 0,1 0 0,-1 0 0,0 0 0,1 1 0,-1 16 0,-9 23 0,-46 123-15,29-106-9,21-46 14,-19 52-44,23-59 37,0 3 1,13-22-7,32-42 22,-17 27 88,1 1 1,54-43-1,-69 61-70,-7 6 12,0 1-1,0-1 0,0 1 0,0 1 0,9-5 0,5-1 96,39-15 0,-50 21-89,-1 1 0,0 0 1,1 0-1,-1 1 0,1 0 0,-1 1 1,1 0-1,16 1 0,-24 0-29,0-1 0,1 0 1,-1 1-1,1-1 0,-1 1 0,1-1 0,-1 1 1,0-1-1,0 1 0,1 0 0,-1 0 1,0 0-1,0 0 0,0 0 0,0 0 0,0 0 1,0 0-1,0 0 0,1 3 0,1 0 10,1 2-8,0 0 0,-1 0 0,0 0 1,0 0-1,-1 1 0,0-1 0,0 1 0,1 6 0,0 24-1,-6-1-2,-6 4-3,8-35-2,-6 41-3,7-44 3,-1 0 0,1 0-1,0 0 1,0 0-1,1-1 1,-1 1 0,0 0-1,0 0 1,1 0-1,-1-1 1,1 1 0,0 0-1,0 0 1,-1-1-1,1 1 1,0-1 0,0 1-1,0-1 1,1 1-1,1 2 1,-1-4-1,-1 0-1,0 1 1,0-1-1,1 0 1,-1 0 0,0 0-1,1 0 1,-1 0-1,0 0 1,1 0 0,-1 0-1,0 0 1,0 0 0,1-1-1,-1 1 1,2-1-1,2-1-1,43-12-38,-33 9-15,-1 0 0,0-1-1,0 0 1,-1-2 0,0 1 0,0-2 0,18-15 0,75-73-476,-103 93 522,-3 3 8,1 0 0,0 0 0,-1 0 0,1 1 0,0-1 0,-1 0-1,1 1 1,0-1 0,0 0 0,0 1 0,-1-1 0,1 1 0,0-1 0,0 1 0,0 0-1,0-1 1,0 1 0,0 0 0,0 0 0,0-1 0,1 1 0,5 0-1,-5 3 8,-2 2-4,4 23 14,-3-27-13,-1 1 0,0 0-1,1-1 1,0 1-1,-1 0 1,1-1-1,0 1 1,0-1 0,0 1-1,0-1 1,0 1-1,0-1 1,1 0 0,-1 1-1,3 1 1,2 0 1,0 0 0,1-1 0,-1 0 0,1 0 0,0 0 0,0-1 0,-1 0 1,1 0-1,0 0 0,0-1 0,11-1 0,31-7 1,-16 0 3,0-2-1,0-1 1,46-23 0,-76 32-2,1-1 0,-1 1 0,0 0 1,0-1-1,0 1 0,0-1 0,0 0 1,0 0-1,-1 0 0,0 0 1,0-1-1,1 1 0,-2-1 0,1 1 1,0-1-1,-1 0 0,0 1 0,1-5 1,1 1 11,-2 1 0,1 0 0,-1 0 1,1-1-1,-2 1 0,1-1 0,-1 1 0,0 0 1,0-1-1,-1 1 0,0-1 0,-2-9 1,-9-9 16,12 25-29,-1-1 0,1 1-1,0-1 1,-1 1 0,1-1-1,0 1 1,-1-1 0,1 1-1,0-1 1,-1 1 0,1 0-1,-1-1 1,1 1 0,-1 0-1,1-1 1,-1 1 0,1 0-1,-1 0 1,0-1 0,-5-1 8,-1 0 0,0 0 0,0 1 0,0 0 1,1 0-1,-1 0 0,0 1 0,0 0 0,-9 1 1,-5 5 87,-103 51 31,99-42-105,-34 29-1,42-31-22,-21 25-1,29-28-2,1 1-1,0 0 1,0 0 0,2 1 0,-1 0 0,-4 13-1,7-8-5,5 0 3,0-1-1,1 0 1,5 22 0,-7-37-1,0 0-1,0 0 1,1 0 0,-1 0 0,1 0 0,-1 0 0,1 1 0,-1-1 0,1 0 0,0 0 0,0-1 0,1 3 0,8 7-10,1 0 0,0-1 0,1-1 0,19 12 1,-10-13-67,15-3 26,62-1-1,-68-7-31,-14 0 54,8 0 8,0-2 0,-1 0 0,1-2 0,-1-1 0,22-11 0,186-105-167,-205 111 182,34-21-58,99-82-21,-122 81 86,19-26 18,-56 62-16,1 0-1,-1-1 1,0 1-1,0 0 1,0 0-1,1 0 1,-1-1-1,0 1 1,0 0-1,0 0 1,1 0-1,-1 0 1,0 0-1,0 0 1,1-1-1,-1 1 1,0 0 0,0 0-1,1 0 1,-1 0-1,0 0 1,0 0-1,1 0 1,-1 0-1,0 0 1,0 0-1,1 0 1,-1 0-1,0 0 1,0 1-1,1-1 1,-1 0-1,0 0 1,0 0-1,1 0 1,-1 0 0,0 0-1,0 1 1,0-1-1,1 0 1,-1 0-1,0 0 1,0 1-1,0-1 1,0 0-1,1 0 1,-1 0-1,0 1 1,0-1-1,0 0 1,0 0-1,0 1 1,0 4 1,0 0 0,0 0 0,-1 0 0,1 0 0,-1 0 0,-1 0 0,1 0 0,-1 0 0,1 0 0,-2 0 0,-2 4 0,-1 3-1,0 0 0,-12 14 0,9-14-1,-1-1 0,-16 14 0,-27 18 0,-36 30-2,87-71 2,-1 0 0,1 0-1,-1 1 1,1-1 0,0 1-1,0-1 1,0 1-1,0 0 1,1 0 0,-1 0-1,1 0 1,-1 0 0,1 0-1,0 0 1,0 0 0,1 1-1,-1-1 1,1 0-1,0 1 1,-1-1 0,2 5-1,-1-8 1,0 1 0,0-1 0,0 1 0,0-1-1,0 0 1,0 1 0,0-1 0,0 0 0,0 1-1,0-1 1,0 0 0,0 1 0,1-1 0,-1 0-1,0 1 1,0-1 0,0 0 0,1 1 0,-1-1 0,0 0-1,0 0 1,1 1 0,-1-1 0,0 0 0,1 0-1,-1 0 1,1 1 0,10 7-1,1-1 0,0-1 0,18 8 0,-10-9-11,26-2-25,0-2-1,79-8 1,-97 4 27,59-11-100,-60 9 58,12-1-14,-1-2 1,44-16-1,-75 21 56,22-6-44,-1-2-1,0-1 1,0-1 0,-1-1-1,34-25 1,-53 33 51,-2 3 5,-1-1 0,0 1 0,0-1-1,0-1 1,5-4 0,-10 8 0,0 1 0,0 0 0,1-1 0,-1 1 0,0 0 0,0 0 0,0-1 1,1 1-1,-1 0 0,0-1 0,0 1 0,0-1 0,0 1 0,0 0 0,0-1 0,0 1 1,0 0-1,0-1 0,0 1 0,0-1 0,0 1 0,0 0 0,0-1 0,0 1 0,0 0 1,0-1-1,0 1 0,-1 0 0,1-1 0,0 1 0,0 0 0,0-1 0,-1 1 0,1 0 0,0-1 1,0 1-1,-1 0 0,1 0 0,0-1 0,0 1 0,-1 0 0,1 0 0,0 0 0,-1-1 1,1 1-1,0 0 0,-1 0 0,1 0 0,-1 0 0,1 0 0,0 0 0,-1 0 0,0 0 1,-26-5 96,15 5-78,5-1 12,1 1 0,-1 0 0,0 1 1,0 0-1,-7 2 0,-119 22 210,116-22-136,1 0 0,-26 10 0,23-5-62,-33 13 22,37-12 81,11-6-124,0 1-1,0 0 1,0 0-1,1 1 1,0-1-1,0 1 1,0-1-1,-3 7 1,6-10-20,0-1 0,0 0 0,0 0 0,-1 0 0,1 1 0,0-1 0,0 0 0,0 0 0,0 0 0,0 1 0,0-1 0,0 0 0,0 0 0,0 1 0,0-1 0,0 0 0,0 0 0,0 0 0,0 1 0,0-1 0,0 0 0,1 0 0,-1 1 0,0-1 0,0 0 0,0 0 0,0 0 0,0 0 0,0 1 0,1-1 0,-1 0 0,0 0 0,0 0 0,0 0 0,0 1 0,1-1 0,4 4 19,-1-1 0,2 1 1,-1-1-1,0 0 0,1 0 1,-1-1-1,1 1 0,10 1 0,-2 0 19,1-1-1,-1-1 0,1 0 0,0-1 0,0 0 1,15-2-1,-12 0-19,-9 2 8,1-1 1,-1-1-1,1 0 0,11-2 0,-4 0-8,-2 1-8,-11 1-5,1 1 1,-1-1 0,1 0-1,-1 0 1,0-1 0,9-3 0,4-3 30,1-1 0,-1 0 0,-1-2 1,24-18-1,-14 9 40,-26 19-79,0 1-1,1-1 1,-1 1-1,0-1 1,1 1-1,-1 0 1,1-1 0,-1 1-1,0 0 1,1-1-1,-1 1 1,1 0 0,-1-1-1,1 1 1,-1 0-1,1 0 1,-1-1-1,1 1 1,0 0 0,-1 0-1,1 0 1,-1 0-1,1 0 1,-1 0-1,1 0 1,-1 0 0,1 0-1,0 0 1,-1 0-1,1 0 1,-1 1 0,1-1-1,-1 0 1,1 0-1,-1 0 1,1 1-1,-1-1 1,1 0 0,-1 1-1,1-1 1,-1 0-1,0 1 1,1 0 0,5 21 11,-5-18-11,0 1-7,0 1 0,1-1 0,0 1 0,0-1 0,0 0 0,1 0 0,0 0 0,0 0 0,0-1 0,0 1 0,1-1 0,0 0 0,8 7 0,-9-7-1,10 4-85,9 0 47,0-1-1,33 6 1,-30-12-108,111-16-69,-109 8 36,-22 6 146,14-5-44,-1-1 0,0 0 0,0-1 1,-1-1-1,29-20 0,62-50-268,-88 61 159,8-14 61,31-46 1,-45 51-21,4-17 8,23-90 0,-1-21-13,-34 132 153,-3 10 5,-3 13-1,0 0 1,0-1-1,-1 1 1,1 0-1,0 0 1,0-1-1,0 1 1,0 0-1,-1 0 1,1-1-1,0 1 1,0 0-1,0 0 1,-1 0-1,1 0 1,0-1-1,0 1 1,-1 0-1,1 0 1,0 0-1,-1 0 1,1 0-1,0 0 0,0 0 1,-1 0-1,1 0 1,0 0-1,-1 0 1,1 0-1,0 0 1,0 0-1,-1 0 1,1 0-1,0 0 1,-1 0-1,1 0 1,0 0-1,0 0 1,-1 0-1,1 0 1,-1 1-1,-3 0 7,0 1 1,1 0-1,-1 0 1,0 0-1,1 1 1,-1-1-1,1 1 1,-1 0-1,1 0 1,0 0-1,1 0 1,-5 5-1,-21 39 14,24-39-19,-4 9 6,0-1 1,1 2-1,1-1 0,1 1 0,1 0 0,-3 20 1,3-20-6,0 12 11,-1 42-1,7 3-9,-1-54-141,1-1 0,2 1 0,0-1 0,0 0 0,2 0 0,1-1 0,0 0 0,15 27 0,-2-12-6023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22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1 459 8696,'255'-137'-299,"-233"126"307,38-24 172,123-90 848,-181 123-993,0 1 1,0 0-1,1 0 0,-1 0 0,0 0 1,1 0-1,-1 0 0,1 0 1,-1 1-1,1 0 0,-1-1 1,1 1-1,0 0 0,-1 0 0,1 0 1,3 1-1,-2 0-2,-2-1-11,0 1 0,1 1-1,-1-1 1,0 0 0,1 1 0,-1-1-1,0 1 1,0-1 0,0 1-1,0 0 1,0 0 0,-1 0-1,1 0 1,-1 0 0,1 1-1,-1-1 1,0 0 0,0 1-1,2 3 1,-2-4 3,2 11 102,-3 25-30,-2-1-1,-7 41 1,1-18-50,7-23-15,6 6-24,8-4-3,8-5-3,-16-29-3,0-1 1,0 1 0,0-1-1,0 0 1,1 0 0,0 0 0,0-1-1,6 3 1,-10-4-1,1-1 0,-1 0-1,0-1 1,1 1 0,-1 0 0,0-1 0,1 1-1,-1-1 1,1 0 0,-1 0 0,1 0 0,-1 0-1,1 0 1,2-1 0,5 0-1,2 1 1,-7-1 0,0 1 0,-1 0 0,1-1 0,0 0 1,-1 0-1,1 0 0,7-4 0,22-8 0,0-6 1,-29 14 1,1 0 1,-1 0 0,1 0-1,-2 0 1,1-1 0,0 0-1,-1 0 1,0 0 0,-1 0-1,1-1 1,-1 1 0,0-1-1,-1 0 1,3-9 0,-3 5 8,0 1 0,-1-1 0,0 0 1,0 0-1,-1 0 0,0 0 0,-1 1 1,-3-15-1,-1 14 58,1 7-55,1 0 0,-1 0 1,1 1-1,-1 0 0,0 0 0,-1 0 0,1 0 1,0 0-1,-1 1 0,0 0 0,1 0 0,-1 0 1,0 1-1,0 0 0,0-1 0,0 2 0,0-1 1,0 1-1,0-1 0,-10 2 0,2 0 2,6-1 0,1 1-1,0 0 0,-1 0 0,1 0 1,0 1-1,-12 5 0,5-3 27,1 0-20,1 0 0,0 0 0,0 1 0,1 0-1,-1 1 1,1 0 0,-14 11 0,-8 11 71,3 3-72,27-28-21,0-1 0,0 1 0,0 0 1,1 0-1,-1 0 0,1 0 0,0 0 0,0 1 0,0-1 1,0 0-1,0 0 0,1 1 0,0-1 0,-1 0 0,1 1 1,0-1-1,1 1 0,-1-1 0,1 0 0,-1 1 0,1-1 0,0 0 1,0 0-1,0 0 0,1 0 0,1 3 0,0-2-12,-1 0-1,1 0 0,1 0 0,-1-1 1,0 0-1,1 1 0,-1-1 0,1-1 1,0 1-1,0 0 0,0-1 0,9 4 1,-3-2-6,-6-2 2,-1-1 0,1 0-1,-1 0 1,1 0 0,0 0-1,0 0 1,-1-1-1,1 1 1,4-1 0,21 1-110,0-2 0,0 0 1,47-10-1,-60 8 102,-11 2 0,0 0-1,1 0 0,-1-1 1,0 0-1,0 0 1,8-5-1,6-3-79,0-1 1,-1-1-1,33-27 0,-41 30 90,-7 6 12,0 0-1,0-1 0,0 1 0,0-1 0,0 0 1,-1 1-1,3-7 0,15-28-11,2-19 13,-11 19 18,-1 0 1,-1-1 0,5-69-1,-14 102 6,0 1 0,-1 0 0,1 0 0,-1-1 0,0 1 0,0 0 0,-1 0 0,1 0 0,-1 0 0,0 0-1,-1 0 1,-4-7 0,5 9-4,0 0-1,0 0 0,-1 1 1,1-1-1,-1 0 0,0 1 1,0 0-1,0-1 1,0 1-1,0 1 0,0-1 1,0 0-1,-1 1 0,1-1 1,-8-1-1,10 3-11,0 0 0,0 0-1,0 0 1,0 0 0,-1 0 0,1 0 0,0 1 0,0-1-1,0 0 1,0 0 0,0 1 0,0-1 0,0 1-1,0-1 1,0 1 0,0 0 0,0-1 0,0 1-1,0 0 1,0-1 0,0 1 0,1 0 0,-1 0 0,0 0-1,1 0 1,-1 0 0,0 0 0,1 0 0,-1 0-1,1 0 1,0 0 0,-1 0 0,1 0 0,0 0-1,-1 1 1,1-1 0,0 2 0,-1 36 30,1-39-36,1 10 11,1-1-1,0 1 0,0-1 0,1 0 1,1 0-1,8 16 0,-6-12-4,-1-1-1,1-1 0,0 0 1,1-1-1,0 1 1,0-1-1,1-1 0,17 16 1,-15-14-4,9 6 6,38 21 4,19 3-8,0-9 1,-8-7-3,-21-4-2,-20-4 0,-27-16 0,1-1 0,-1 1 0,1-1 0,-1 1 0,0-1 0,1 1 0,-1-1 0,0 1 0,1 0 0,-1-1 0,0 1 0,1-1 0,-1 1 0,0 0 0,0-1 0,0 1 0,0 0 0,0-1 0,0 1 0,0 0 0,0-1 0,0 1 0,0 0 0,0 1 0,-1-1 0,0 1 0,0 0 0,0 0 0,0-1 0,-1 1 0,1-1 0,0 1 0,-1-1 0,1 1 0,-3 0 0,-31 20 0,-18 2 0,-9 1 0,1 3 0,9 1 0,16 2 0,14-2 0,21-26 0,0-1 0,0 1 0,0-1 0,0 1 0,0-1 0,0 1 0,1-1 0,0 1 0,-1 3 0,1-4 0,0 0 0,1 0 0,-1 0 0,0 0 0,1 0 0,-1 0 0,1 0 0,0 0 0,0 0 0,0 0 0,2 3 0,-1-2 0,1 1 0,0-1 0,0 0 0,0 0 1,1 0-1,6 4 0,6 3 2,1-2 0,0 0-1,1-1 1,21 5 0,-36-11-2,26 5 14,176-1-1366,-87-9-5488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26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586 5 4936,'0'0'259,"4"-1"27,10-3 53,-13 4-318,0 0 0,-1 0 0,1 0 1,-1 0-1,1 0 0,-1 1 0,1-1 0,-1 0 1,1 0-1,0 0 0,-1 1 0,1-1 0,-1 0 0,1 0 1,-1 1-1,0-1 0,1 0 0,-1 1 0,1-1 1,-1 1-1,0-1 0,1 1 0,-1-1 0,0 1 1,1-1-1,-1 1 0,0-1 0,0 1 0,1-1 1,-1 2-1,1-1 43,1 5 8,0-1 0,0 0 0,0 1 1,-1-1-1,0 1 0,0-1 0,0 1 0,-1 0 0,1-1 0,-2 1 0,0 7 0,-1 5 3,-9 31-1,8-36-52,-6 17 146,-59 153 73,50-142-66,-99 185 76,89-180-70,-125 168 75,124-174-88,17-24-111,-16 24 22,2 1 1,2 1-1,-20 46 1,-10 57 101,50-123-114,4-17-133,0 0 0,1 0 0,0 0 0,0 0 0,0 0 0,0 0 0,1-1 0,-1 1 0,1 0 0,1-1 0,-1 1 0,1-1 0,-1 0 0,1 0 0,4 4 0,21 25-5614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27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672 1 10040,'0'0'56,"0"0"-50,0 0 1,-1 0 0,1 0 0,0 0 0,-1 0-1,1 0 1,0 0 0,-1 0 0,1 0-1,-1 0 1,1 0 0,0 0 0,-1 0-1,1 0 1,0 0 0,-1 0 0,1 0 0,0 0-1,0 1 1,-1-1 0,1 0 0,0 0-1,-1 0 1,1 0 0,-1 1 0,-2 17 102,3-15-95,-1 1 0,1-1 1,-1 1-1,0-1 1,0 1-1,0-1 0,-3 6 1,-7 15 36,-2 0 1,-15 23-1,20-35-21,-75 138 63,64-114-26,-92 155 26,87-151-26,-90 166 30,92-165-10,-86 179 98,32-77-66,70-132-283,1 0 1,0 0-1,1 0 1,0 1-1,1-1 1,0 1-1,-1 12 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27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8160,'3'6'-4,"-1"0"0,0-1 1,0 1-1,0 0 0,-1 0 1,0 0-1,0 0 0,0 11 0,-2 3-17,-6 29 0,0 8 33,7 71 1053,0-128-1038,0 0-1,0 0 1,0 1-1,0-1 0,0 0 1,1 1-1,-1-1 1,0 0-1,0 1 1,0-1-1,0 0 1,0 1-1,0-1 1,0 0-1,1 1 1,-1-1-1,0 0 1,0 0-1,0 1 1,1-1-1,-1 0 1,0 0-1,0 0 1,1 1-1,-1-1 1,0 0-1,0 0 1,1 0-1,-1 0 1,0 1-1,1-1 1,-1 0-1,0 0 1,1 0-1,-1 0 1,1 0-1,15-3 314,6-8-236,-2 0 232,0-1-1,27-22 1,-2 3 50,11-1-36,-24 15-155,0 0 200,33-21 0,-54 29-284,-6 6-86,0-1 1,-1 1-1,1-1 1,1 1-1,-1 1 0,0-1 1,1 1-1,-1 0 1,1 0-1,0 1 0,-1-1 1,1 1-1,0 1 0,0-1 1,7 1-1,15 1-151,34 6 1,-14-1-485,-5 0-966,-41-5 1224,0 0-551,-1-1 898,-1 0-1,0 0 1,1 0-1,-1 1 1,0-1-1,0 0 1,1 0-1,-1 0 1,0 0-1,0 0 1,1 0-1,-1 0 1,0 1-1,0-1 1,0 0-1,1 0 1,-1 0-1,0 1 1,0-1-1,0 0 1,1 0-1,-1 0 1,0 1-1,0-1 1,0 0-1,0 0 1,0 1-1,0-1 1,0 0 0,0 0-1,0 1 1,0-1-1,1 0 1,-1 0-1,0 1 1,0-1-1,-1 0 1,1 1-1,0-1 1,0 0-1,0 0 1,0 1-1,0-1 1,0 0-1,0 0 1,0 1-1,0-1 1,-1 0-1,1 0 1,0 1-1,0-1 1,0 0-1,0 0 1,-1 0-1,1 0 1,0 1-1,0-1 1,-1 0 0,1 0-1,-92 104-346,89-101 347,0 0-1,1 1 1,0-1 0,0 0 0,0 1-1,0-1 1,1 1 0,-1-1-1,-1 8 1,-1 3-2,-9 27-1,12-37 6,0 1 1,0-1-1,1 1 0,0-1 0,-1 1 1,1-1-1,1 1 0,-1-1 0,1 0 1,0 1-1,0-1 0,0 1 0,0-1 1,1 0-1,0 0 0,2 5 0,-2-6 1,-1 0 0,1 0 0,-1 0 0,1 0 1,0-1-1,0 1 0,1 0 0,-1-1 0,0 1 0,1-1 0,0 0 0,-1 0 0,1 0 0,0 0 0,0-1 0,5 3 0,-7-3 0,10 0-4,74-22 1,-64 12-9,-11 4 8,2-1 2,1-1-1,-1 0 1,0-1 0,-1 0 0,0-1 0,0-1-1,10-11 1,-7 4-8,0 0 1,-1-1-1,-1 0 0,17-36 1,-26 44 6,7-31-20,-2-10-3,-8 49 26,-1 0-1,0 0 1,1 0-1,-1 1 1,0-1-1,0 0 1,0 0-1,0 1 1,0-1-1,0 1 1,0-1-1,0 1 1,-1 0 0,1-1-1,-1 1 1,1 0-1,-1 0 1,1 0-1,-3-1 1,3 1-1,-8-2-4,-19-1-1,-14 10 6,19 2 0,-43 20 0,62-26-47,-1 0 0,0 1 0,1-1 0,-1 1 0,1 1 1,0-1-1,0 0 0,0 1 0,1 0 0,-1 0 0,1 0 0,0 0 0,0 1 0,-4 8 0,3-7-307,-16 27-4945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28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39 404 9240,'3'10'75,"0"0"-1,-1 1 1,-1 0 0,0-1 0,0 1 0,-1 0 0,0-1 0,-4 21 0,-23 89 951,15-75-853,9-37-128,0 1-49,5 17 312,-2-25-303,1-1-1,-1 0 0,0 0 1,0 1-1,1-1 0,-1 0 1,0 0-1,0 0 0,1 0 1,-1 1-1,0-1 0,0 0 1,1 0-1,-1 0 0,0 0 1,0 0-1,1 0 0,-1 0 1,0 0-1,1 0 0,-1 0 1,0 0-1,1 0 0,-1 0 1,0 0-1,0 0 0,1 0 1,-1 0-1,0 0 1,1 0-1,-1 0 0,0 0 1,0-1-1,1 1 0,-1 0 1,0 0-1,13-6 21,19-21-1388,1-6-5530</inkml:trace>
  <inkml:trace contextRef="#ctx0" brushRef="#br0" timeOffset="1">292 1 7712,'0'0'0,"6"8"32,2 26 0,7 41-32,1 0-5352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28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530 446 9688,'-3'-2'-10,"-1"1"0,1 0 0,-1 0 0,0 0 0,0 1 1,0-1-1,1 1 0,-1 0 0,0 0 0,0 0 0,0 1 0,1-1 1,-1 1-1,0 0 0,0 0 0,1 0 0,-6 3 0,-37 16-3,-72 43 36,-3 13 153,92-57-136,16-11 76,1 0 1,-18 17 0,15-12-67,-6 5 252,-24 29 0,44-47-289,1 1 0,-1-1 1,0 0-1,1 1 1,-1-1-1,1 1 0,0-1 1,-1 1-1,1 0 1,-1-1-1,1 1 0,0-1 1,-1 1-1,1 0 1,0-1-1,0 1 0,0 0 1,-1-1-1,1 1 0,0 0 1,0-1-1,0 1 1,0 0-1,0 0 0,0-1 1,0 1-1,1 0 1,-1-1-1,0 1 0,0 0 1,1 0 1,0 0 0,0-1 0,1 1 0,-1-1 1,0 0-1,0 1 0,0-1 0,0 0 0,0 0 0,0 1 1,1-1-1,-1 0 0,0 0 0,0 0 0,2-1 0,9 0 52,-1-1 0,0 0-1,12-5 1,-5 2-42,-10 3 0,0-1 0,1 0 0,-1-1 0,-1 0 1,12-6-1,-8 4 15,5-2-16,-1-1 0,-1 0 0,0-1 0,0-1 0,-1 0 0,0-1 0,14-16 0,115-172 181,-88 110-154,70-160 56,-107 213-86,2-4 8,-18 38-1,-4 7 4,-44 103 55,38-84-82,-56 148 64,56-143-55,-7 45-1,4 17-10,11-40-4,6 72 0,0-94-5,-2-13-298,1 0 0,1-1 0,1 1 1,14 26-1,4-3-7249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3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49 2520,'0'0'257,"4"-4"-85,11-13-78,-12 13 200,-1 2 5,0-1-224,8-16 4111,-11 24-3847,-1 4-221,0 1 0,-1 0-1,0-1 1,0 1 0,-7 11 0,-15 37 219,-38 109-16,46-125-153,-81 175 59,79-175-127,-55 174 33,64-175-65,-11 135 25,22-147-58,3 2-10,13 47 1,-9-63-5,42 35 11,-48-48-31,0-1 0,0 0 0,0 1 0,0-1 0,-1 0 0,1 0 1,1 0-1,-1-1 0,0 1 0,0 0 0,0-1 0,0 1 0,0-1 0,1 0 0,1 0 0,6 1 2,-1 0-2,1 0 0,-1-1 0,11 0 0,-1-3 1,-1 0 1,0-1-1,28-11 0,-27 6 13,3-9 6,-1 0 0,0-1 0,-2-1 0,0-1-1,21-30 1,-30 36-10,32-56 77,83-129 415,-122 196-430,11-28 346,-14 31-31,2 0-188,4-2-4,-5 2-15,0 2-160,1-1 0,-1 0 0,0 0 0,0 1 0,0-1 1,0 1-1,1-1 0,-1 1 0,0-1 0,0 1 0,0 0 0,0-1 0,0 1 0,0 0 1,0 0-1,0 0 0,-1 0 0,2 1 0,10 19 7,-10-18-5,-1-1-15,0 0 1,0 0-1,0 0 0,0 0 1,-1 0-1,1 0 0,-1 0 1,1 0-1,-1 0 0,0 0 1,0 0-1,1 0 0,-2 2 1,1 6 7,1 2-6,-1 31 26,-6-1-10,-11 50 1,17-90-27,-12 40 8,12-36-7,3-17-73,2-1 0,7-15-1,2-4-1311,14-35-6629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20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23 392 10136,'-2'-1'0,"1"0"-7,-1-1 0,0 1 0,1 0 1,-1-1-1,1 1 0,-1-1 0,1 0 0,0 0 0,0 1 0,0-1 0,0 0 0,0 0 0,0 0 0,0 0 0,1 0 0,-1 0 0,1 0 0,-1-4 0,2 4-14,-1 1-1,1 0 1,-1 0 0,1 0 0,0 0 0,-1 0 0,1 0 0,0 0-1,0 0 1,0 0 0,0 0 0,0 1 0,0-1 0,0 0 0,0 1-1,0-1 1,0 0 0,0 1 0,2-1 0,13-9 1717,-12 26-405,-3-15-1235,0 1 0,0 0 1,0 0-1,0-1 0,-1 1 0,1 0 0,-1 0 0,1 0 0,-1 0 0,0 0 0,0 3 0,0 7 292,0 1 0,-1-1 0,-5 21 656,8-34-839,8-7-92,-1 0 0,0 0 0,-1-1 1,0 0-1,8-13 0,12-11 52,-20 22-108,-5 8-7,-1 0 0,1 0 1,0 0-1,-1 0 0,1 1 1,0-1-1,1 1 0,4-3 1,3-2 22,2-1 1,-1 1-1,1 1 1,26-9-1,-34 14-23,0-1 0,0 1 0,0 0 0,1 1 0,-1-1 0,0 1 1,0 0-1,0 0 0,0 1 0,0-1 0,0 1 0,0 0 0,0 1 0,0-1 0,0 1 0,0 0 0,0 0 0,5 4 0,-6-3-4,-1 1-1,1-1 1,-1 1-1,0 0 1,0 0-1,0 0 1,-1 0 0,0 0-1,1 1 1,-1-1-1,-1 1 1,3 4-1,-2-2 0,1-1 2,-1 1 1,1-1-1,1-1 0,5 9 0,-1-3-2,-3-2-4,1-1 0,1-1 0,8 10 1,-9-12-1,1 0 0,-1 0-1,1 0 1,0-1 0,9 4 0,-4-2 0,1-2-1,27 7 0,-17-7-2,0-1 0,1-2-1,43-1 1,-45-3-20,0 0 1,-1-1-1,0-1 0,31-12 0,-29 10-7,10-4-103,-1-2 1,42-21 0,-48 21 79,35-18-382,-46 22 375,-3 2-17,0 0 0,0-1 0,-1 0 0,11-11 0,-21 18 71,0 0 0,-1 0 0,1 1-1,0-1 1,0 0 0,-1 0 0,1 0 0,0 0 0,-1 0 0,1 0 0,-1 0-1,0 0 1,1 0 0,-1 0 0,0 0 0,1 0 0,-1 0 0,0 0 0,0 0-1,0 0 1,0 0 0,0-1 0,0 1 0,0 0 0,-1 0 0,1 0 0,0 0-1,0 0 1,-1 0 0,1 0 0,-1 0 0,1 0 0,-1 0 0,1 0 0,-1 0 0,0 0-1,1 1 1,-1-1 0,-1-1 0,-2-1 2,0 0-1,0 0 1,-1 1 0,1 0-1,-1 0 1,1 0 0,-1 0 0,-5-1-1,-41-8 0,27 9-1,-101 14 5,101-6 7,-74 45 5,83-38 8,-1 5-5,-20 28 0,31-39-13,1 0 1,0 0 0,0 0 0,0 0-1,1 1 1,0-1 0,1 1-1,0 0 1,-2 8 0,4-15-3,0 1 1,0-1 0,0 0-1,0 0 1,0 0-1,0 0 1,0 0-1,0 0 1,0 0 0,1 0-1,-1 0 1,0 0-1,1 0 1,-1 0-1,1 0 1,-1 0-1,1 0 1,-1 0 0,1 0-1,0 0 1,2 2 0,-3-2-1,1 1 1,0-1-1,0 0 0,0 0 0,0-1 0,-1 1 1,1 0-1,1 0 0,-1 0 0,0-1 0,0 1 0,0 0 1,2 0-1,-1-1 0,-1 1 1,1-1-1,0 0 1,0 0-1,0 1 1,0-1-1,0-1 1,-1 1-1,1 0 1,4-1-1,26-12 2,10-12-2,10-13 0,4-2 0,0 5 0,19-15 0,-55 38 0,-1 8 0,-17 4 0,0 0 0,-1 1 0,1-1 0,-1 0 0,1 1 0,-1-1 0,1 1 0,-1 0 0,1-1 0,-1 1 0,2 1 0,-1 0 0,0-1 0,0 1 0,-1-1 0,1 1 0,0 0 0,-1 0 0,1 0 0,-1 0 0,2 3 0,-1 0 0,0 0 0,0 0 0,-1 1 0,1-1 0,-1 0 0,0 8 0,0 4 0,0 0 0,-3 21 0,-2-10 0,-8 37 0,-20 40 0,-61 97-3,92-201 3,-19 37-12,6-12 8,-96 148-9,94-151 9,2-1 1,-2 0 0,-1-1 1,-30 31-1,41-47 2,-4 5 0,0 0 0,-1-2 0,0 1 0,0-1 0,-1-1 0,0 0 0,-20 9 0,31-16 1,1 1 0,-1-1 0,0 1 0,0-1 0,-1 0 0,1 1 0,0-1 0,0 0 0,0 0 0,0 0 0,0 0 0,0 0 0,0 0 0,0 0 0,-1-1 0,1 1 0,0-1 0,0 0 0,0 0 0,0 1 0,0-1 0,1 0 0,-1 0 0,0 0 0,1 0 0,-1 0 0,1 0 0,-1 0 0,1 0 0,-1 0 0,1 0 0,-1-2 0,0-3 0,-1 1 0,1-1 0,0 0 0,0-12 0,1 8 0,1 0 0,0-1 0,1 1 0,3-13 0,2 1 0,17-40 0,26-29 0,11 2 0,96-81 1,-122 137 6,145-142 5,-146 139 8,142-134 36,-105 108-29,87-78 100,-144 128-119,-8 7 1,0-1 0,-1 1 0,1-1 0,-1 0 0,0 0 0,7-12 0,-12 16-3,1 0 1,-1 0-1,0 1 0,0-1 1,1 0-1,-1 0 0,0 0 1,-1 0-1,1 1 0,0-1 1,-1-3-1,0 3 21,-3 1-1,-1 1-20,0 0 0,0 0-1,0 0 1,-1 0 0,1 1-1,0 0 1,0 0 0,0 0-1,0 1 1,0 0 0,0 0 0,1 0-1,-9 5 1,7-3-6,-9 6 15,-26 27 4,29-24-18,1 0 1,-13 19 0,3 4 0,2 1-1,-17 46 1,-24 88-9,50-141 5,4-13-6,1 1 0,-5 26 0,6-22 5,-5 38-7,8-56 4,1-1 1,-1 1-1,1-1 1,0 1 0,0 0-1,0-1 1,0 1-1,1-1 1,-1 1 0,1 0-1,1 3 1,2 4-4,-4-7 0,1 0 0,0 0 0,0-1-1,0 1 1,0-1 0,1 1 0,0-1 0,-1 1 0,1-1-1,0 0 1,1 1 0,-1-1 0,1-1 0,-1 1 0,1 0-1,4 3 1,-6-6 3,0 1 0,0-1 0,0 1-1,0-1 1,-1 0 0,1 0 0,0 0-1,0 1 1,0-1 0,0 0 0,0 0-1,0 0 1,0-1 0,0 1 0,0 0 0,0 0-1,2-1 1,1 0-8,10-1-7,-1-1 0,0-1 0,0 0 0,-1-1 0,1 0 0,15-9 0,-22 10 18,16-9-18,-1-1-1,0-1 1,-1-1 0,-1-1-1,25-26 1,-30 29 11,46-48-9,-49 51 15,101-94-9,-86 90 13,-25 14-1,1 1 0,-1-1 1,1 1-1,-1 0 1,1 0-1,0-1 0,-1 1 1,1 0-1,0 0 1,-1 0-1,1 1 0,0-1 1,-1 0-1,1 1 1,-1-1-1,1 1 0,0-1 1,2 2-1,-1 0-2,0 0 0,-1 0 0,1 1 1,0-1-1,-1 1 0,1-1 0,-1 1 0,3 4 0,1 3-8,0 1 0,0 0-1,6 20 1,3 13-57,-15-43 67,4 8-23,-1 0-1,2-1 0,-1 1 0,12 14 0,-14-20 15,0-1 1,0 0-1,1 1 1,-1-1-1,1 0 1,-1 0-1,1-1 1,0 1-1,0 0 1,0-1-1,0 0 0,0 1 1,0-1-1,0-1 1,0 1-1,0 0 1,0-1-1,1 1 1,-1-1-1,5 0 1,0-1-7,0 0 0,0-1 0,0 0 0,0 0 1,-1-1-1,1 0 0,-1 0 0,0-1 0,10-5 0,-4 0-2,-1 0 0,0 0 0,17-19 0,-26 26 16,-1-1 0,1 1 0,-1-1-1,0 0 1,0 1 0,0-1 0,0 0 0,-1 0 0,1 0 0,0-5 0,3-3-2,10-31 2,-10-3 2,-7-2 0,-8-12 1,10 58 0,0 0-1,-1 0 1,1 0 0,0 0 0,-1 0-1,1 1 1,-1-1 0,1 0 0,-1 0-1,1 1 1,-1-1 0,0 0-1,1 1 1,-1-1 0,0 1 0,1-1-1,-1 1 1,0-1 0,0 1 0,0-1-1,1 1 1,-1 0 0,-1-1 0,-2-1 1,-2-1 3,4 1-2,1 1 1,-1 0 0,0 0 0,0 0 0,-1 0 0,1 1 0,0-1 0,0 1 0,0-1 0,0 1 0,0 0 0,-1 0 0,-3 0 0,-14 0 22,-1 1-1,-25 5 1,27 2 48,-10 12-22,-43 39 1,53-38 35,-125 182 205,118-152-270,24-48-19,0 0 0,0 0 0,1 1 0,-1-1-1,1 1 1,0-1 0,0 1 0,0-1 0,1 1 0,-1-1 0,1 7 0,0 1 2,-1-6-5,1 0 0,0-1 0,0 1 0,1 0-1,0-1 1,-1 1 0,4 8 0,-1-7-1,1 0 1,0 0-1,0 0 1,1 0-1,-1-1 1,1 0-1,0 0 1,1 0-1,-1 0 1,10 5-1,-13-9 0,14 9-5,78 22-2,-74-29-19,15-2-8,0-3 0,-1-1 1,59-12-1,-76 11 22,58-19-89,79-24-29,-122 36 4,129-67-1721,-80 29-6626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29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6816,'11'1'21,"0"1"0,-1 1 0,1 0 0,0 1 0,17 8 0,-24-8 102,0-1 0,1 1 0,-2 0 0,1 0 0,0 1 0,-1-1 0,0 1 0,0 0-1,-1 0 1,1 0 0,3 10 0,-4-10-162,0-1 105,-1 0 0,0 0 0,1 0-1,-2 0 1,1 1 0,0-1-1,-1 0 1,0 0 0,0 0 0,0 1-1,0-1 1,-1 0 0,0 0-1,0 0 1,0 0 0,-3 8 0,0 3 230,-34 136 824,35-128-904,1 0 0,0 23 0,2-43-55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29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8072,'0'2'-24,"-28"103"-8,21-81 30,5-16 1,0 0 0,1 0-1,0 0 1,1 0 0,-1 1 0,1-1-1,1 0 1,0 0 0,0 0-1,3 11 1,-2-10-9,0-1-42,0 0-1,0 0 0,1 0 0,0 0 0,0 0 0,7 10 0,-2-3-663,7 15-3764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29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4576,'5'8'27,"0"1"1,-1 0-1,0 0 0,0 0 1,-1 0-1,0 1 0,-1-1 1,2 13-1,-4-14 34,-1 0 0,1 0 0,-1-1 1,-1 1-1,1 0 0,-5 10 0,-3 19 81,8-32 151,1 0-1,0 1 1,0-1 0,0 0 0,1 0 0,-1 0 0,4 10-1,-4-13 103,4-4-295,0 1-1,0-1 0,0 0 1,-1 0-1,1 0 1,-1 0-1,1-1 1,-1 1-1,0-1 1,0 0-1,4-5 0,-3 5-24,49-43 706,11-8-70,-63 54-696,1 0 0,-1-1 0,0 1 0,0 0 0,1 0 0,-1 0 0,0 0 0,0 0 0,1 0 0,-1 0 0,0 0 0,0 0 0,1 0 0,-1 1-1,0-1 1,0 1 0,0-1 0,1 1 0,-1-1 0,1 2 0,4 0 87,3 4-61,-1-1 1,1 1-1,-1 0 1,-1 1-1,1 0 1,-1 0-1,7 9 1,43 57 139,-49-60-171,-6-10-3,0 1-1,0-1 1,1 0-1,-1 0 0,1 0 1,0 0-1,4 3 1,2 2-280,0-1 0,1 0 0,0-1 0,15 7 1,13 4-6788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30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479 555 9056,'0'-1'8,"1"0"0,-1-1 1,1 1-1,-1 0 0,0-1 1,0 1-1,1 0 0,-1-1 1,0 1-1,0 0 0,0-1 0,0 1 1,-1 0-1,1-1 0,0 1 1,0 0-1,-1-1 0,1 1 1,-1 0-1,1 0 0,-1 0 1,0-1-1,1 1 0,-3-2 1,1 2 29,0-1 1,0 0 0,-1 0-1,1 1 1,-1-1 0,1 1 0,-1 0-1,1 0 1,-1 0 0,0 0 0,-3-1-1,-7 0 150,-1 0-1,0 0 0,-25 2 0,22 0-149,-47 5 135,-58 20 11,116-24-160,0 1 0,1-1-1,-1 1 1,1 0 0,-1 1 0,1-1 0,0 1 0,-6 4 0,-2 2 7,-25 17 5,34-22-27,0-1 0,0 1 0,0 0 0,1 0 0,-1 1 0,1-1-1,0 0 1,1 1 0,-1 0 0,1 0 0,0 0 0,0 0 0,-2 7-1,2-5-1,1-4-3,0 1 0,0 0 0,0-1 0,1 1 1,-1 0-1,1-1 0,0 1 0,0 0 0,0 0 0,1 0 0,-1-1 1,1 1-1,2 5 0,-2-5-2,-1-3-2,1 0 1,-1 0-1,1 0 1,-1 0-1,1-1 1,0 1-1,-1 0 1,1 0-1,0-1 1,0 1-1,-1 0 1,1-1-1,0 1 1,0-1-1,0 1 1,0-1-1,0 1 1,0-1-1,0 1 1,0-1-1,0 0 1,0 0-1,1 0 1,2 1 0,-1 0 0,1 0-1,0 0 0,0-1 0,0 0 0,0 1 0,7-2 1,-3 0-1,1 0 0,-1-1 0,0 0 0,8-4 0,3-1 0,27-16 0,-21 8-7,0-1 1,-2-1 0,0-1 0,-1-2 0,31-34-1,-21 10 1,-22 24-14,33-96-10,-36 95 19,-1 0-1,-1 0 0,-1 0 0,2-34 0,0-4-18,1-5 9,-2 9 17,-7-1 8,2 56-3,0 0-1,0-1 1,0 1 0,-1 0 0,1-1 0,0 1 0,0 0 0,0 0 0,-1-1 0,1 1 0,0 0-1,0-1 1,-1 1 0,1 0 0,0 0 0,0 0 0,-1-1 0,1 1 0,0 0 0,-1 0 0,1 0-1,0 0 1,-1 0 0,1-1 0,0 1 0,-1 0 0,1 0 0,-1 0 0,1 0 0,0 0 0,-1 0 0,1 0-1,0 0 1,-1 0 0,1 1 0,0-1 0,-1 0 0,1 0 0,0 0 0,-1 0 0,1 0 0,-1 1-1,1-1 2,-5 3 8,1 0 1,-1 1 0,1 0-1,0 0 1,0 0 0,0 0-1,1 0 1,-1 1 0,1 0-1,0 0 1,-3 7 0,-4 4-1,4-7 3,1 0 0,1 0 0,0 1 0,-4 12 1,-37 120 55,40-112-41,-2 103 15,7-127-39,0 0 1,0 1-1,1-1 1,0 0-1,0 0 1,0 0-1,1 0 0,2 6 1,2 5 1,14 33 2,-10-31 6,2-3-9,2 0 0,-1-1 1,2-1-1,0 0 0,0-1 1,28 17-1,-4-12-1,-23-16 3,-9-2-5,4-1 0,0 0-1,-1 0 1,1-1 0,-1 0-1,0 0 1,1-2 0,-1 1-1,13-7 1,18-12 10,-1-2 0,43-32 0,-29 10-1,-31 24 15,26-31 0,-48 51 67,-5 7-54,-20 29 2,13-17-26,0 2 0,2 0 0,-13 36 0,15-18-12,6-31-181,1-1 0,0 1 1,0-1-1,0 1 0,1 0 1,0-1-1,3 11 0,3 5-6928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30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9144,'0'0'0,"-2"8"32,-5 13 8,-1 14 96,5 13 0,13 8-136,7-3-16,10-1 16,2-1-6624</inkml:trace>
  <inkml:trace contextRef="#ctx0" brushRef="#br0" timeOffset="1">701 425 9328,'-22'0'89,"-34"5"1,43-4-76,-39 6 38,-22 7-41,56-11-11,1 1 7,-1 0 0,1 0 0,0 2-1,1 0 1,-32 17 0,-22 24 54,67-45-53,1 0 1,0 0-1,1 0 0,-1 0 0,0 1 0,1-1 0,-1 1 0,1-1 0,-1 1 0,1 0 0,0-1 0,0 1 0,1 0 1,-1 0-1,1 0 0,-1 0 0,1 0 0,0-1 0,0 1 0,0 6 0,1-6-2,-1-3-4,0 1 0,0-1 0,0 1 0,0 0-1,0-1 1,0 1 0,0-1 0,0 1 0,0 0 0,1-1-1,-1 1 1,0-1 0,0 1 0,1-1 0,-1 1 0,0-1-1,1 1 1,0 0 0,6 7-188,1 0 0,0 0-1,1-1 1,-1 0 0,16 10 0,22 11-5634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31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144 370 7712,'7'-6'-1,"3"-2"18,-1 0-1,12-14 1,-20 20 150,-8 3-56,0 0 1,1 0-1,-1 1 1,0 0 0,1 0-1,-1 1 1,1-1-1,0 1 1,0 1-1,0-1 1,-8 8 0,-5 3 49,-24 25 0,41-37-153,-8 11 219,5-4-193,0 0 0,1 0 0,0 1 0,1-1 0,0 1 0,0 0 0,1 0 0,1 0 0,0 1 0,0-1 0,1 0 0,0 0 0,2 16 0,-1-24-31,0 1 0,-1-1 0,1 1 1,0-1-1,1 0 0,-1 1 0,0-1 0,1 0 1,-1 0-1,1 0 0,-1 0 0,1 0 0,0 0 1,0 0-1,3 1 0,-3-1-1,1-1-1,-1 0 0,1 0 0,0 0-1,-1 0 1,1 0 0,0-1 0,0 1 0,-1-1 0,1 0-1,0 0 1,0 0 0,0 0 0,-1-1 0,1 1 0,5-2 0,-5 1-2,5 0 0,0-1 0,0 0-1,-1 0 1,1-1 0,8-3 0,-7 2-5,-4 1-2,-1 0 0,1 0 0,-1 0 0,0 0 1,0-1-1,0 1 0,-1-1 0,1 0 0,-1 0 0,0-1 0,0 1 0,0 0 1,-1-1-1,3-5 0,-3 6 3,6-14-1,-8 17 6,1 1 1,-1-1 0,0 0 0,1 1-1,-1-1 1,1 0 0,-1 1 0,1-1-1,-1 1 1,1-1 0,-1 0 0,1 1-1,-1-1 1,1 1 0,0 0 0,-1-1-1,1 1 1,0-1 0,-1 1 0,1 0-1,0 0 1,0-1 0,-1 1 0,1 0-1,0 0 1,0 0 0,0 0 0,-1 0-1,1 0 1,0 0 0,0 0 0,-1 0-1,1 0 1,0 1 0,0-1 0,-1 0-1,1 0 1,0 1 0,0-1 0,-1 0-1,1 1 1,0-1 0,0 2 0,17 13 24,-2-3 19,1 0-1,0-2 1,1 0-1,0 0 0,0-2 1,30 10-1,-33-17 12,25-7 4,-27 3-55,-1-1 0,19-8 0,-8 0-5,-1-1 0,36-28 0,-52 37-3,0 0 0,-1 0 0,0-1 1,0 0-1,8-10 0,-2 2 0,1 1 1,-9 9-8,1-1 0,-1 0-1,0 0 1,0 0 0,0 0 0,3-7 0,8-14-46,-1-2 0,-1 0 0,9-35 0,-15 44 47,-3 8 2,-1 0-1,0-1 1,1-15-1,3-29-12,-3-7 17,-3 53 4,-1-1 1,0 1-1,0 0 0,-1-1 1,-5-16-1,6 25 1,1 0 0,0 1 1,0-1-1,-1 0 0,1 1 0,-1-1 0,1 0 0,0 1 0,-1-1 0,1 1 0,-1-1 0,0 1 0,1-1 0,-1 1 0,1 0 0,-1-1 1,0 1-1,1 0 0,-1-1 0,0 1 0,1 0 0,-1 0 0,0-1 0,1 1 0,-1 0 0,0 0 0,0 0 0,1 0 0,-1 0 0,0 0 0,-1 0 1,-14 6 17,15-5-13,-6 6 108,-6 16-31,-14 32 0,21-34 71,0 13-22,3 1 0,0-1 0,5 65 0,0-84-109,11 47 107,-7-38-210,10 42-436,36 92 0,-36-121-6437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31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91 8792,'2'-2'6,"1"-1"1,-1 1-1,1 0 1,-1 0-1,1 0 1,0 0-1,0 1 1,0-1-1,0 1 1,0 0-1,0 0 1,1 0-1,-1 0 1,0 0-1,7 0 0,7-1 23,60-12 183,-35 5-138,135-24 613,-167 32-608,0 1 1,0 0-1,1 0 1,-1 1-1,0 0 1,0 0-1,0 1 0,0 1 1,0 0-1,0 0 1,-1 1-1,0 0 1,11 7-1,-15-8-46,-1 0-1,0 0 1,0 1-1,0-1 1,0 1-1,-1 0 1,0 0-1,1 1 1,-1-1 0,2 6-1,0-2-6,23 40 187,3 4-133,-26-46-74,1 1 0,0-1-1,0-1 1,0 1 0,1-1-1,0 0 1,7 4 0,25 9-1,-1-5 0,-8-7-3,-5-9-2,1-7 0,0-7 0,-4-6 0,-19 18-1,0-1 1,0 0 0,-1 1 0,0-1 0,-1 0 0,1 0 0,-1 0-1,1-10 1,-2 11 0,0 0-1,0 0 1,0-1-1,-1 1 1,0 0-1,0 0 0,0 0 1,-1 0-1,0 1 1,0-1-1,-3-6 1,1 4-2,2 2 2,-1 0-1,-1 0 0,1 0 1,-1 1-1,1-1 0,-1 1 1,0 0-1,-1 1 0,1-1 1,-1 1-1,-8-5 0,6 3-3,-8-3-21,-11 0 4,-45-7 1,57 14-3,1 0 1,0 1-1,-1 1 1,1 0-1,0 0 1,0 2-1,-19 4 1,17-3-1,-6 4-109,10-4 70,3 0 33,0 0 0,0 0 0,0 0 0,0 1 0,1 0-1,0 0 1,0 1 0,0 0 0,-10 12 0,11-8-18,0-1 1,0 1-1,1 0 1,-5 14 0,9-11-113,6 9 50,9 30 1,-5-37-52,2-3 115,0-1 1,1-1 0,0 0 0,17 11-1,-7-11-100,125 28-79,-113-33-48,144 8-1097,-84-9-3871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31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227 465 4312,'66'-44'8,"17"-27"3,-79 68-9,0-1 1,-1 1-1,0-1 1,1 0-1,-1 0 1,0 0 0,-1 0-1,5-8 1,0-3 0,15-28 28,-20 40-9,0-1 0,0 1 0,-1-1 1,0 0-1,1 1 0,-1-1 0,-1 0 0,1 0 1,0 0-1,-1-3 0,1-8 14,2 2-4,-2 10 1,0-1 0,0 1 0,-1 0 0,0 0 0,1-1 0,-1 1 0,0 0 0,-1-1 0,1 1 0,-1 0 0,0-4 0,-3-10 129,-1 1 0,-10-22 0,5 26 273,-6 1-229,0 1 1,-31-14-1,27 19 254,-1 4-255,-1 0 0,-38 5 1,56-3-155,0-1 1,0 1-1,0 0 1,0 0-1,1 0 1,-1 0-1,0 1 1,0-1-1,1 1 1,-6 4-1,-2 1 29,-22 16 28,24-13 106,6-3-178,1 0-1,0 0 1,0-1 0,1 1 0,0 1 0,0-1 0,0 10-1,5-2 119,10 11-46,2-2 0,0 0 0,35 38 0,-12-14-72,-34-42-21,-1 0 0,0 0 0,0 0 0,0 1 0,-1-1 0,4 12 0,-1-2 0,10 30 3,-15-29 17,-3-8-28,-1 1 1,0-1-1,0 0 1,-1 1-1,0-2 1,-6 11-1,-2-7 20,-6 0-16,0 0 0,-1-1 1,-36 16-1,-61 28 6,97-46-1174,4-4-4636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32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1 290 8344,'18'-19'499,"0"0"0,2 2 0,0 0-1,32-20 1,-37 27-388,25-16 596,20-6 11,-59 32-697,0-1 0,1 1 0,-1-1 0,0 1 0,1 0 0,-1-1-1,1 1 1,-1 0 0,0 0 0,1 0 0,-1 0 0,1 0 0,-1 0 0,0 1-1,1-1 1,-1 0 0,0 1 0,1-1 0,1 2 0,4 0 35,26 9 20,-19-2 65,-6 0-103,1 1 0,-1 1 0,-1-1 0,10 18 1,-13-10 41,-2-3-60,-1-1 0,-1 0 0,0 1 0,-1-1 0,0 0 1,-1 0-1,-5 17 0,-26 108 59,29-122-56,0 0 0,-2 21 0,3-15-12,-6 50 45,3-15-2,6-54 17,2-10-43,26-100 20,26-77 4,-47 166-50,-3 6 0,1 0 0,0 1 0,7-12 1,106-155 26,-63 107-10,-30 40 15,52-48 0,-76 78-32,0 0 0,0 0 0,0 0 0,0 0 0,0 0 0,0 0 0,0 1 0,0-1-1,0 0 1,0 0 0,0 1 0,0-1 0,0 1 0,0-1 0,-1 1 0,1-1 0,0 1 0,0 0 0,-1-1 0,2 3 0,1-1 3,5 2 0,-6-3-4,0 0 1,0 1 0,0-1 0,0 1 0,0-1 0,0 1 0,0 0 0,0 0 0,-1 0-1,1 0 1,-1 0 0,1 0 0,1 3 0,0 0 5,1 1-4,0 1 1,0-1-1,0 0 0,-1 1 1,0 0-1,-1 0 1,0 0-1,0 0 1,0 0-1,-1 0 0,1 14 1,-1-1 8,-2 32 0,-20 76 3,17-116-129,3-9 14,0 0 0,1-1 0,-1 1 0,0 0 0,1 0 0,0 0 0,0 0 0,0 0 0,0 0 0,0 0-1,0-1 1,1 1 0,-1 0 0,1 0 0,2 5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33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154 151 9056,'8'-11'41,"-1"-2"1,-1 1 0,-1-1-1,6-17 1,-10 29-31,-1 1 0,0-1 0,0 1-1,0-1 1,0 1 0,1-1 0,-1 1 0,0-1 0,0 0 0,0 1 0,0-1 0,0 1 0,-1-1 0,1 1 0,0-1 0,0 1 0,0-1 0,0 1-1,0-1 1,-1 1 0,1-1 0,0 1 0,-1-1 0,1 1 0,0-1 0,-1 1 0,1 0 0,0-1 0,-1 1 0,1-1 0,-1 1 0,1 0 0,-1 0-1,1-1 1,-1 1 0,1 0 0,-1 0 0,1-1 0,-1 1 0,1 0 0,-1 0 0,1 0 0,-1 0 0,1 0 0,-1 0 0,1 0 0,-1 0 0,1 0-1,-1 0 1,0 0 0,1 0 0,-1 0 0,1 1 0,-1-1 0,-1 1 3,-9 4 42,0 1 0,0 0 0,0 1 1,-16 14-1,-21 23 94,41-37-119,1-1 1,0 1-1,0 1 0,1-1 0,0 1 1,-4 8-1,0 18 8,9-21 42,1-9-61,0 0-11,0 1 1,0-1-1,1 0 1,0 1-1,0-1 1,0 0-1,0 0 1,0 0-1,1 0 1,0 0-1,0-1 1,0 1-1,0-1 1,0 0-1,1 0 1,0 0-1,4 3 1,7 3 30,0-1 0,32 12 0,-38-16-26,1-2-1,-1 1 1,1-1 0,0-1 0,-1 1-1,1-2 1,0 1 0,0-1-1,10-2 1,-12 0-4,0 0-1,-1 0 1,1-1 0,-1 0-1,1-1 1,-1 1-1,0-1 1,-1-1 0,1 1-1,-1-1 1,1 0 0,7-10-1,8-16 15,-16 16 51,-4 1-39,-1-1 1,0 0-1,-1 0 1,-1 1-1,-1-1 1,0 0-1,-5-20 1,4 21-22,2 10-3,0-1 1,0 1-1,0 0 0,-1 0 0,1 0 0,-1 0 0,0 1 0,-4-6 0,-4-6 51,-24-29 1,32 42-54,-1 0 0,1 0 0,-1 0 0,0 0 0,1 1 0,-1-1 0,0 1 0,0 0 0,0-1 0,0 2 0,0-1 0,-1 0 0,1 0 0,0 1 0,0 0 0,0 0 0,-6 0 0,6 0 0,-6 3 64,3 0-269,1 1 1,0 1 0,0-1 0,0 1-1,1 0 1,-8 10 0,-7 12-7046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20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14 10400,'-8'-14'808,"9"17"-761,0-1-1,1 1 0,-1-1 1,0 1-1,-1 0 0,1-1 1,0 1-1,-1 0 0,1 4 1,15 230 537,-14-195-486,2 0 0,9 45 0,-11-82-64,2 2 3,-3-5 22,12-5-1,-6-3-17,-1 1 0,0-1 0,11-12 0,-9 9-38,32-37 165,68-85 408,-96 116-546,18-18 251,-22 26-230,10-10 286,34-24 1,-45 36-263,0 1 1,0-1-1,0 2 1,1-1-1,0 1 1,0 0-1,0 0 1,0 1-1,17-2 1,37-3 34,-29 2-306,47-1 1,-7 3-1893,-33 0-6792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33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 8968,'51'-23'241,"-48"23"-217,0 0-1,1-1 1,-1 1 0,0 0-1,0 0 1,0 1 0,0-1 0,1 1-1,-1 0 1,0-1 0,5 3-1,-4-1 5,3 0 0,0 0-1,0 1 1,0 0-1,0 0 0,-1 1 1,0 0-1,1 0 1,-1 0-1,9 9 1,-8-6-10,7 6 57,-3 2-48,0 1 0,-1 1 0,8 18 0,-16-31-16,-1-1 0,1 1 0,-1 0 0,0 0 0,0 0 0,0 0 0,0 0 0,-1 0 1,0 0-1,0 4 0,0 7 7,2 0-6,-1-10 0,-1 0 0,0 1 0,0-1-1,0 0 1,0 1 0,-2 7 0,0 0 15,0-1 1,0 0 0,-1 1-1,0-1 1,-1 0-1,-1 0 1,0-1 0,0 1-1,-1-1 1,-9 11 0,14-20-11,-1-1-9,1 1 0,-1 0 0,0 0-1,1 0 1,-1 0 0,1 0 0,0 0 0,0 0 0,-2 3 0,0-9 25,2 4-33,1 0 1,0 0-1,-1 0 1,1 0 0,0 0-1,0 0 1,-1 0 0,1-1-1,0 1 1,0 0 0,-1 0-1,1 0 1,0 0 0,0-1-1,-1 1 1,1 0 0,0 0-1,0-1 1,0 1 0,-1 0-1,1 0 1,0-1 0,0 1-1,0 0 1,0 0 0,0-1-1,0 1 1,0 0 0,0-1-1,0 1 1,-1 0 0,1-1-1,0 1 1,1-1 0,-3-17 13,0 1-4,1 1 0,0-1 0,2 1 0,0-1 0,0 0-1,2 1 1,5-22 0,-5 27-8,-1 5 1,0 0 0,0 1 0,1-1 0,-1 1 0,5-6 0,28-46 42,69-86 1,-45 76 208,-59 66-244,1 1 0,-1-1 0,1 1-1,0-1 1,-1 1 0,1-1-1,0 1 1,-1-1 0,1 1 0,0 0-1,0-1 1,-1 1 0,1 0 0,0-1-1,0 1 1,0 0 0,-1 0 0,1 0-1,0 0 1,0 0 0,0 0 0,-1 0-1,1 0 1,1 1 0,2-1 20,19 3 15,-12 2 42,0 5-59,-1 1 0,-1 0 1,16 22-1,-16-14 20,-4-7-29,0 1-11,0 0 1,-1 0-1,-1 0 1,0 1-1,0-1 1,-1 1-1,0 14 1,-2 24 11,-6 4-16,1-35-86,-2 0 1,0-1 0,-1 0 0,-13 23 0,11-20-925,-4 7-5974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33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24 8160,'-6'35'193,"-2"51"1,7-76-148,1 1 0,0-1 1,1 0-1,1 0 0,-1 1 0,2-1 0,-1 0 0,9 19 0,-8-25-24,0 0-1,0 0 0,0 0 0,1 0 0,-1 0 1,1-1-1,0 0 0,0 0 0,0 0 0,1 0 1,-1 0-1,1-1 0,0 0 0,-1 0 0,1 0 1,0-1-1,0 1 0,0-1 0,0 0 0,10 0 1,-12-1-8,0 0 0,0 1-1,0-1 1,0-1 0,1 1 0,-1 0 0,0-1 0,0 1 0,5-3 0,6-1 7,3 1-7,-8 2 16,0-1 1,0-1-1,15-5 1,64-30 106,-76 29-49,-1-6-43,-1-1 0,14-26 0,-22 38-24,1-1 0,-2 1 0,1 0 0,0-1 0,-1 1 0,0-1 0,0 1 0,0-1 0,0-5 0,0-4 9,2-28 20,-5 28 84,0 10-120,0 0 0,0 1 0,0-1 1,-1 1-1,0-1 0,1 1 0,-1 0 1,0 0-1,0 0 0,-1 1 1,1-1-1,-5-2 0,-6 3 114,-3 4-83,-1 1 0,1 1 0,-29 10 0,22-3 63,-96 79 39,98-68-86,-73 87 24,80-88-50,8-4-22,0 1 0,0-1 0,-6 33 0,13-31 14,2-9-17,-2-2-8,1-1 1,0 1-1,1-1 1,0 1 0,0-1-1,0 0 1,1 0 0,0 0-1,1 0 1,0 0-1,4 6 1,5 2 5,27 26 0,-39-41-8,0 1 1,0 0-1,-1-1 1,1 1-1,0-1 1,0 1-1,0-1 1,0 0-1,0 1 1,0-1-1,0 0 1,0 0-1,1 1 1,17 1-273,-1-1 0,0 0 0,0-2 1,36-4-1,27-6-6561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34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4936,'0'0'0,"14"26"16,-3 11 8,2 16-24,-11 11-48,-20 9 48,2-2-3216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35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1 6192,'0'0'129,"-4"4"-90,-11 12-18,11-12 46,-9 29 277,-3 179 649,15-201-926,0 0 0,-1 0 0,0 0 0,-1 0-1,0 0 1,-9 19 0,-9-3-996,-1-2-3851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35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8344,'0'0'0,"9"20"0,13 28-416,22 46 416,2-10-1064,-11-39 1064,-1 0-4672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36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16671,'0'0'584,"5"24"-584,-16 21 0,-3-4-104,7-27 104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40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5 7624,'-2'3'25,"-4"15"56,1 1 0,0-1 0,-3 31 0,2-15-54,-35 135 349,24-101-232,-17 141 0,33-182-122,-1-14 32,0-22 200,1-34-160,8-73 0,9-18 66,-11 100-129,0 8 117,9-16 72,1 1-1,31-58 1,-37 86-34,0 0 0,0 0 0,1 1 0,21-19 0,-30 30-152,0 1-1,0-1 0,0 0 1,0 1-1,0-1 1,0 1-1,0 0 0,0-1 1,0 1-1,0 0 1,0 0-1,0 0 0,0-1 1,0 1-1,1 0 0,-1 1 1,0-1-1,0 0 1,0 0-1,2 1 0,1 0 53,13 4 72,0 1 0,-1 0 0,0 2 0,0 0 0,20 14 0,-22-12-41,-1 0-1,0 1 1,-1 1-1,19 23 1,-22-24-87,3 4 12,0 0 0,-1 1 0,-1 0 0,13 29 0,-15-28-28,3 3 8,-1 1 0,0 0 0,-2 1-1,-1 0 1,5 25 0,-8-31-10,20 87 20,-23-98-92,0 1-1,0-1 1,-1 0 0,1 0 0,-1 0 0,-1 0-1,1 0 1,-1 1 0,1-1 0,-2 0 0,1 0-1,-4 9 1,2-5-797,-8 24-7416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40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12016,'9'-4'31,"0"0"0,0 0 0,1 1 0,-1 0 0,1 0 0,0 1 0,18-2 0,-16 3 17,227-31 744,87-30-82,-233 35-670,-58 16-6,45-23-1,-57 22-29,34-23 0,-42 25-2,0-1-1,18-19 1,-21 17-1,-1 0-1,11-18 1,29-51-23,-49 80-11,1 19-12,10 69-215,10 142-164,-23-155 204,0-46 146,5 49 1,-3-63 34,0 5 3,0 0-1,1 0 0,11 31 1,7 2-54,-21-50 86,1 0 1,0 1-1,-1-1 0,1 0 0,0 0 0,0 0 0,0 0 0,0 0 1,0-1-1,0 1 0,0 0 0,0 0 0,1-1 0,-1 1 0,0 0 0,0-1 1,1 0-1,-1 1 0,2 0 0,3 0-5,3 3 2,-4-2 3,-1 0-1,1-1 0,0 0 0,0 0 0,0 0 0,8 0 1,30 1-27,85-7 0,-75-2 21,-38 7 7,0-1 1,0 2-1,0 0 1,0 1-1,0 0 1,21 7-1,-35-8 3,-1-1 0,1 0 0,-1 1-1,1-1 1,-1 0 0,1 1 0,-1-1 0,1 1-1,-1-1 1,1 1 0,-1-1 0,0 1 0,1-1-1,-1 1 1,0-1 0,1 1 0,-1-1-1,0 1 1,0 0 0,1-1 0,-1 1 0,0 0-1,0-1 1,0 1 0,0 0 0,0-1 0,0 1-1,0-1 1,0 1 0,0 0 0,0 0 0,-1 1-1,1-1 1,-1 1-1,1 0 1,-1-1-1,1 1 1,-1-1-1,0 1 0,0-1 1,0 0-1,0 1 1,0-1-1,-2 3 1,-4 0-1,0 1 1,0-1-1,-1 0 0,0-1 1,1 0-1,-1 0 0,0-1 1,0 0-1,0 0 0,-1 0 1,1-1-1,0-1 0,-12 0 1,-50-3 0,-3-8 0,8-5 0,54 12 0,0-1 0,-21-11 0,27 13 0,-1-1 0,1 0 0,0 0 0,0 0 0,-8-10 0,9 8-122,1 0 1,-1 0 0,1 0 0,0-1 0,0 0-1,1 0 1,0 1 0,0-1 0,1-1-1,0 1 1,-1-13 0,-2-31-7152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41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1 8792,'8'4'54,"-1"1"0,-1 0 1,1 0-1,-1 0 0,0 1 0,6 6 1,-11-5 166,-4 2-145,1 0 0,-2 0-1,-5 13 1,-1 0 125,-4 12-46,1 0 0,-11 48 0,21-69-138,2-9-8,0 0 1,1 0-1,-1 0 1,1 0-1,0 0 0,0 0 1,0 0-1,2 7 1,-1-4 8,0 0 0,1-1 0,-1 1 1,1 0-1,1-1 0,-1 1 1,1-1-1,0 0 0,8 11 0,1-4 25,1-1 0,1 0 0,16 11 0,-30-23-40,1 0 0,-1 1 0,1-1 0,-1 0-1,0 1 1,1-1 0,-1 0 0,0 1 0,1-1-1,-1 1 1,0-1 0,0 0 0,1 1 0,-1-1-1,0 1 1,0-1 0,0 1 0,0-1 0,1 1-1,-1-1 1,0 1 0,0-1 0,0 1 0,0-1-1,0 1 1,0-1 0,0 1 0,-1-1 0,1 1 0,0-1-1,0 1 1,0-1 0,0 0 0,-1 1 0,1 0-1,-1 0 4,0 0-1,0 0 0,0 0 1,0 0-1,0 0 0,0 0 1,0 0-1,-1-1 1,1 1-1,0 0 0,0-1 1,-1 1-1,1-1 0,-3 1 1,-14 3 32,0-2 0,-1 0 1,1-1-1,-1-1 1,1 0-1,0-2 0,-1 0 1,-26-7-1,30 5 0,0-1 0,-25-11 1,38 15-33,0 0 0,0-1 0,1 1 0,-1-1 0,0 1 0,1-1 0,-1 1 0,1-1 0,0 0 0,-1 0 0,1 1 0,0-1 0,0 0 0,0 0 0,1 0 0,-1 0 0,0 0 0,1-1 0,-1 1 0,1 0 1,-1-4-1,1 4-2,3-6 24,16-18 4,20-9-24,147-93-11,-138 98 3,-28 17-4,1 1-1,1 0 0,0 2 1,28-9-1,-35 14-6,12-2-88,115 0-36,-115 12 29,-20-3 81,6 1 5,-1 1 1,-1 0-1,1 1 0,-1 0 1,1 1-1,-1 0 1,-1 1-1,0 0 1,0 1-1,12 11 1,-20-17 9,11 11-20,0 0-1,0 1 1,-2 0 0,0 1 0,16 28 0,22 54-66,-46-89 93,1-1 0,1 0 1,-1 0-1,1-1 0,0 1 0,0-1 0,1 0 0,11 9 1,10-3 2,6-5 0,5-7 1,-4-6 4,-31 5-4,0 1-1,0-1 0,0 0 1,0-1-1,0 1 1,5-3-1,-7 2 0,0 1 1,1 0-1,-1 0 1,0-1-1,1 1 0,-1-1 1,0 1-1,0-1 1,0 0-1,-1 1 1,1-1-1,1-2 0,-1 1 0,-1-1 1,1 1-1,-1 0 0,1-1 0,-1 1 0,0-1 0,0 1 1,-1-5-1,0 2 0,0 1 0,0-1 0,-1 1 0,0-1 0,0 1 0,-4-6 0,0 1 0,1 1 0,-2 1 0,-10-14 0,6 11 0,0 1 0,-15-11 0,16 14 0,0 0 0,-22-11 0,22 15 0,-1-1-1,1 1 1,-1 1 0,0 0 0,0 0 0,0 1 0,-17 0-1,8 5-4,-1 6 4,1 0-1,-34 25 1,49-32-1,0 1 0,0 0 0,0 0 0,1 0 0,0 1 0,0-1 0,0 1 0,-3 5 0,-3 5 0,-18 28-6,22-26-25,6-12 20,-1-1 8,0 0 0,0 0 0,1 0 0,0 0 0,0 0 0,0 1 0,0-1 0,1 0 0,0 0 0,-1 0 0,2 0 0,-1 0 0,0 0-1,1 0 1,0 0 0,-1-1 0,2 1 0,-1 0 0,0-1 0,5 5 0,71 65-87,-59-60 0,89 37-40,-86-44 0,-9-4 74,0 1 24,0-1 0,1-1 1,-1 0-1,0-1 0,0 0 0,0-1 1,23-4-1,-23 2-26,4 0 14,0-1 0,0-1 0,0 0 0,-1-1 0,22-12 0,-19 8-32,0-2 0,0 0 0,-1-1 1,19-18-1,-28 21 62,-4 6-4,-1-1 0,0 0 1,-1 1-1,6-11 0,66-122-100,-71 132 128,1-2 12,-4 7-16,0 0 1,0 0-1,0 0 0,0 0 0,0 0 1,0 1-1,0-1 0,0 0 0,0 1 1,0-1-1,0 1 0,0-1 0,-1 1 1,1-1-1,0 1 0,0 0 0,0-1 1,-1 1-1,1 0 0,1 1 0,2 3 7,-2-3-3,0 0 0,0 0 0,0 0-1,-1 1 1,1-1 0,-1 1 0,1-1 0,-1 1 0,0-1 0,1 6 0,4 10 50,0 0 1,-1 1 0,-2 0-1,3 28 1,-5-35-44,-4 26 62,1-22-34,-1-1-1,-1 1 1,0-1 0,-1 0-1,-12 26 1,16-39 4,2-11-22,0 1 0,0 0 0,1 0 0,0 0 0,0 0 0,1 0 1,6-12-1,1-1 78,17-24-1,-22 38-59,1 0-1,-1 0 0,1 1 0,0 0 0,1 0 1,0 0-1,9-5 0,-6 4-2,7-7 161,-6 5-133,0 0 1,1 1 0,-1 0-1,2 1 1,-1 0-1,24-9 1,-18 9 66,33-8-1,-47 15-110,0 0 0,1 0 0,-1 0 0,0 1 0,0 0 0,0-1 0,0 1 0,-1 0 0,1 1 0,0-1 0,0 1 0,-1 0 0,7 4 0,-4-3 2,-2-1-3,1 1 0,0 0-1,-1 1 1,1-1 0,-1 1 0,0 0 0,0 0 0,0 0 0,-1 0 0,1 1 0,3 8 0,-4-9-6,2 8 83,-5 0-69,0-1 0,-1 1 0,0-1 1,-1 1-1,0-1 0,-1 0 0,0 0 1,-6 11-1,-20 76-1382,21-70-6155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42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22 7536,'-1'-2'14,"-1"1"1,1-1-1,0 1 0,0-1 1,-1 1-1,1-1 1,-1 1-1,1 0 1,-1 0-1,0 0 1,1 0-1,-1 0 0,0 0 1,0 0-1,0 1 1,0-1-1,0 1 1,0-1-1,1 1 0,-1 0 1,0 0-1,0-1 1,0 2-1,0-1 1,0 0-1,0 0 0,0 0 1,0 1-1,0-1 1,0 1-1,0 0 1,0 0-1,-2 1 0,-4 2 3,1 0-1,0 0 0,0 1 0,0 0 0,0 1 1,1-1-1,0 1 0,0 0 0,1 1 0,-1 0 1,1-1-1,1 2 0,-1-1 0,1 0 0,1 1 1,-1 0-1,1 0 0,1 0 0,-3 11 0,5 7-13,8 1 2,10 6-2,6-1 2,4-7-2,3-3 2,4 1-2,-25-15-1,-6-5-1,-1-1-1,1 1 1,-1-1 0,1 1 0,0-1 0,0 0-1,4 1 1,0-1-965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21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465 35 7264,'25'0'6,"-23"0"680,-5-2-594,-12-4 51,0 0 0,0 1 0,0 1 0,0 0 0,-1 1 0,0 1 0,0 0 0,0 1-1,1 1 1,-1 1 0,0 0 0,-28 6 0,33-2 111,-1 4-157,0 1 0,1 1 0,1 0 1,0 1-1,-15 21 0,-33 58 114,40-60-75,0 1-1,3 1 0,-14 39 1,3 5 45,25-74-165,1-1 1,-1 1-1,1 0 0,-1 0 1,1 0-1,0 0 1,0-1-1,0 1 0,0 0 1,1 0-1,-1 0 0,1 0 1,1 2-1,-1 0 0,0-3-9,0-1 0,1 1 0,-1 0 0,1-1 0,-1 1 0,1-1-1,-1 1 1,1-1 0,0 0 0,0 0 0,0 1 0,0-1 0,-1-1 0,1 1 0,1 0-1,-1 0 1,3 0 0,-3-1-1,2 1-3,1 0 0,-1 0 1,1-1-1,-1 0 0,1 0 1,0 0-1,-1 0 0,1-1 0,-1 0 1,1 0-1,-1 0 0,7-3 1,-5 2-2,7-2 2,0 0 1,0-1-1,-1-1 1,16-8-1,-14 6-2,-10 6-1,0 0 0,0 0 0,0 0 1,0 0-1,-1-1 0,1 0 0,-1 1 0,1-1 0,3-6 1,3-2-1,28-35 2,-14 10 7,-1-1-1,-2-2 1,18-42 0,-24 41 72,-14 39-35,-4 1-37,0 1 1,1 0-1,-1-1 0,0 1 0,1 0 1,-1 0-1,1 1 0,-1-1 1,1 0-1,0 1 0,-1 0 0,1-1 1,0 1-1,0 0 0,0 0 1,-1 3-1,-1-1 2,-4 4 7,1 0 1,0 1-1,1 0 1,-1 0 0,2 1-1,-8 16 1,6-13-12,0 0 4,1-1 0,0 1 0,1 0 1,-6 24-1,4-14 2,0 4-1,3-3-9,7-7 1,5-5-3,9-5-2,9-7 0,-16-3-1,-1 1 1,0-1-1,1-1 1,-1 1-1,0-2 1,-1 1-1,15-10 1,-7 2-3,31-28 0,-22 16-7,-6 6 3,-1 0 1,20-28-1,65-99-32,-72 110 38,-3 8 1,-4 10 1,-22 16 0,-1 0 0,1 0 0,0 0 0,0 1 0,0-1 0,0 0 0,0 1 0,0-1 0,0 1 0,0-1-1,0 1 1,0 0 0,0 0 0,0 0 0,0 0 0,3 1 0,-4 0 0,1-1 0,-1 1 0,1 0 0,-1 0 0,1 0 0,-1 0 0,0 0 0,1 0 1,-1 1-1,0-1 0,0 0 0,0 1 0,0-1 0,0 0 0,0 1 0,0-1 0,-1 1 0,1 0 0,0-1 0,-1 1 0,1 0 0,-1 1 0,2 4 1,0-1 1,0 1-1,-1-1 1,0 1-1,-1 0 1,0 0-1,0 9 0,0 100 11,3-29-6,-5-78-7,2-7 0,0 0 0,-1 1 0,1-1 0,0 0 0,1 1 0,-1-1 0,0 0 0,1 1 0,-1-1 0,1 0 0,0 0 0,-1 1 0,3 3 0,-3-6 0,0 1 0,1-1 0,-1 1 0,0-1 0,0 1 0,0 0 0,1-1 0,-1 1 0,0-1 0,1 1 0,-1-1 0,0 1 0,1-1 0,-1 0 0,1 1 0,-1-1 0,1 1 0,0 0 0,0-1-1,0 0 1,1 1 0,-1-1 0,0 0 0,0 0 0,1 0 0,-1 0 0,0 1-1,0-2 1,0 1 0,1 0 0,-1 0 0,0 0 0,0-1 0,1 1-1,1-1 1,28-16-4,4-4 3,14-12 1,6-9 0,-1-7 0,-4 0 0,-6 6 0,-8 10 0,-9 10 0,3 3-4,-29 19 4,1 1-1,0-1 1,-1 0 0,1 0-1,0 1 1,-1-1-1,1 1 1,0 0 0,0 0-1,-1-1 1,1 1 0,0 0-1,0 0 1,-1 1 0,4-1-1,-4 1-5,-1-1 5,0 1 1,0-1 0,0 1-1,0-1 1,0 0 0,0 1-1,0-1 1,0 1 0,0-1-1,1 1 1,-1-1 0,0 1-1,0-1 1,0 0 0,0 1-1,1-1 1,-1 0 0,0 1-1,1-1 1,-1 1 0,0-1-1,0 0 1,1 1 0,0-1-1,0 1 1,-1 0-1,1-1 1,-1 1 0,1 0-1,-1-1 1,1 1 0,-1 0-1,0-1 1,1 1 0,-1 0-1,0 0 1,0-1-1,1 1 1,-1 0 0,0 0-1,0 0 1,0-1 0,0 1-1,0 0 1,0 1 0,-1 60-18,-1-41 3,2-1 0,3 40 0,-2-52 11,-1-5-1,-1 0 1,2 0 0,-1 1 0,0-1 0,1 0 0,-1 0 0,1 0 0,0 0 0,0 0-1,0 0 1,1 0 0,-1 0 0,1 0 0,-1 0 0,1-1 0,0 1 0,0-1-1,3 4 1,-4-5 3,0-1 0,0 0 0,-1 1 1,1-1-1,0 0 0,0 1 0,-1-1 0,1 0 0,0 0 0,0 0 0,0 0 0,-1 0 0,1 0 0,0 0 0,0 0 0,0 0 0,-1 0 0,1 0 1,0-1-1,1 1 0,-1-1-1,13-7 1,-8 6 0,-1-2 1,13-19 2,-12 14 8,-2 0 0,1 0 0,-1 0-1,5-19 1,0 1 21,-8 25-23,1 0 4,6-12-1509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42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424 0 3232,'0'0'0,"-4"8"0,-10 10 0,-10 20 8,-17 29 8,-12 4 0,-8 2-16,-7-9-8,-11-8 8,0 0-1968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43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1 4576,'-4'4'24,"-1"0"1,0 1 0,0-2-1,0 1 1,-1-1 0,1 1-1,-1-1 1,-7 2 0,-17 9 90,0 2 17,1 0 0,0 2 0,-41 35 0,32-12-79,37-39-42,0-1-1,0 1 1,0-1-1,0 1 1,0-1-1,0 1 0,0 0 1,0-1-1,0 1 1,0 3-1,-5 19 32,1 1 1,1 0-1,-1 33 0,8-28 92,10 13-42,24 57 0,-36-98-80,0 1 0,0-1 0,1 1 0,-1-1 0,0 0 1,1 0-1,0 0 0,-1 0 0,4 3 0,9 8 30,1 1 0,16 10-1,-9-10-16,31 15 0,-49-27-8,0 0 0,0 0 1,0 0-1,0-1 0,1 0 1,3 1-1,31 5-218,0-1 0,58 0 0,-4-6-3565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7:43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265 106 6904,'-2'3'41,"0"1"1,0 0 0,0 0-1,1 0 1,-1 1-1,1-1 1,0 0 0,0 0-1,1 1 1,-1-1-1,1 1 1,0-1 0,0 0-1,1 8 1,0-10 319,-1-1-319,1-1-1,-1 1 1,1-1 0,-1 1 0,1-1-1,-1 0 1,1 1 0,-1-1-1,1 1 1,0-1 0,-1 0-1,1 0 1,0 1 0,-1-1-1,1 0 1,0 0 0,-1 0-1,2 0 1,65-19 613,-2 0-317,-62 17-308,-1 1 0,1 0-1,-1-1 1,1 0 0,-1 0-1,0 1 1,0-1 0,0-1-1,0 1 1,0 0 0,0 0-1,-1-1 1,1 1 0,-1-1-1,3-5 1,-2 5 3,-1 0-15,0 0-1,0 1 1,0-1 0,-1 0-1,1 0 1,-1 0-1,1 1 1,-1-1-1,0 0 1,0 0 0,0 0-1,0 0 1,-1 0-1,1 1 1,-1-1-1,0 0 1,0 0 0,0 1-1,-2-6 1,1 5 0,-5-6 103,0 4-93,-2 0 0,1 1 1,0 0-1,-1 0 0,-13-4 0,4 6 67,-4 4-48,-1 0-1,1 1 1,0 1 0,0 2-1,-42 15 1,44-14-36,12-4-1,1 0 0,-1 1 0,1 0 0,0 0 0,-10 8 0,-8 7 20,-26 25 1,50-44-29,0 1 0,0 0-1,1-1 1,-1 1 0,0 0 0,1 0-1,-1 0 1,1-1 0,-1 1 0,1 0 0,-1 0-1,1 0 1,0 0 0,-1 2 0,-1 3 3,1 0 0,0 0 1,0 0-1,-1 10 0,3-10-4,-1 0 0,1 0 0,0 1 0,1-1 0,-1 0 0,6 11 0,3 3 0,1 0 1,2-1-1,22 29 0,-17-30-6,4-1 4,1-1-1,37 20 1,-34-29-12,135 7-11,-127-16-15,0-3-419,0-2 0,59-19 1,-15-4-6203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17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0 904,'0'0'0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18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17 904,'5'-1'7,"13"-1"1,-14 1 26,11-3 25,1-1 67,-14 5-104,0-1-1,0 0 0,0 1 0,0-1 1,0 1-1,0 0 0,0-1 0,0 1 1,0 0-1,0 0 0,3 1 0,90 2 571,-67-3-412,0 0 0,49 9 0,-19-1-53,0-2-1,1-3 1,60-4 0,-26 0-106,1 0-10,156-5 12,-130 2-13,70 4 8,-152 0-5,160 3 8,-157-3 6,184 1 13,-176 0 0,214 4 17,-208-4-10,224 3 18,-221-3-17,262 10 24,-252-8-24,292 10 24,-289-11-24,268 14 22,-273-12-36,263 23 21,-262-22-14,289 22 23,-283-21-17,292 19 14,-293-20-33,274 17 12,-277-17-32,277 15 8,-275-17-8,292 5 10,-289-6-4,296 9 10,-296-9-17,111-2 0,36 0-5,186-3 9,-332 3 10,299 6 19,-298-5 7,320 6 22,-314-6-2,334 1 28,-331-2-22,345 0 31,-343 1-24,362 8 31,-357-7-37,364 3 34,-365-5-40,368 9 36,-366-6-16,369 6 41,-369-8-35,374 6 35,-373-5-42,386 6 33,-382-7-40,394 8 24,-394-6-63,387 9 19,-388-10-33,399 5 7,-397-5-20,393 10 3,-393-10-10,399 2 2,-399-5-2,394 1 5,-395 1 8,391 3 14,-392-4 20,385 0 24,-386 0-4,382-4 34,-383 3-8,372-6 44,-374 6-24,368 2 48,-369 0-48,357 2 44,-361-3-63,349 9 46,-351-7-46,346 8 39,-345-9-73,351 6 21,-353-6-47,330 8 19,-335-6-33,308 3 7,-312-5-20,285-3 3,-291 0-10,269-6 2,-270 6-2,290-10 2,-285 9-2,302-12 2,-300 12-1,304-9 9,-304 10-3,298-7 6,-301 6 0,280-9 9,-281 10-2,297-1 9,-295 2-15,297-2 19,-301 3 8,251 5 35,-262-3 18,223 11 48,-227-11-35,212 3 43,-216-5-50,325 13 153,-342-12-250,62-2 65,-52-1-33,73-2 26,-93 4-21,0 2 0,0 0 0,26 6 1,-48-7-115,1 0 0,0 0-1,0 0 1,0 0 0,-1 1 0,1-1 0,-1 1 0,1-1 0,-1 1 0,1 0 0,-1 0 0,0 0 0,0 0 0,0 1-1,2 2 1,6 10-5919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31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32 1712,'0'0'64,"1"-4"-11,5-12-7,-5 12 370,-1 3-67,0-6 1171,-1 8-1486,0 0 0,0-1 0,0 1 0,-1 0 0,1 0 0,0 0 0,0 0 1,0 0-1,0 0 0,1 0 0,-1 0 0,0 0 0,0 0 0,1 1 0,-1-1 0,1 0 0,-1 1 0,1-1 1,-1 0-1,1 2 0,-3 4-7,-21 48 238,-33 75-8,-39 104 295,24-78-348,60-127-97,-21 106 38,33-109-57,18 87 37,-10-96-50,3-2-39,2-1 0,24 22 0,-22-27 32,73 20 36,-69-27-16,9-4-57,1-1 0,-1-1 0,0-1 0,48-16 0,9-13-854,1-2-3310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32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498 298 6552,'0'0'365,"-1"2"23,-6 4 17,6-5-380,1-1 0,-1 1 0,0-1 0,0 0 0,0 1 0,0-1 0,0 0 0,0 1 0,0-1 0,0 0 0,0 0 0,0 0 0,0 0 0,0 0 0,0 0 0,-1 0 0,-7 0 30,-46 8 187,7 0-10,-83 29 0,114-31-213,11-4-5,-1 1 1,1 0 0,-1 0-1,1 1 1,0 0-1,-6 5 1,-42 34 97,45-36-94,2 0 0,-1 1 0,1 0 0,0 0 0,-7 11 0,10-12-14,1-2-1,0 1 0,1 0 0,0 0 0,-3 12 0,3-9 1,-18 44 0,17-46-5,-8 24-7,10-30 8,1 0-1,0 1 1,0-1-1,-1 0 0,1 1 1,0-1-1,0 0 1,0 1-1,1-1 1,-1 0-1,0 0 0,0 1 1,1-1-1,-1 0 1,1 0-1,-1 1 0,1-1 1,-1 0-1,2 1 1,-1-1-2,-1-1 1,1 0-1,0 1 1,0-1-1,0 0 1,0 0 0,0 0-1,-1 0 1,1 0-1,0 0 1,0 0-1,0 0 1,0 0-1,0 0 1,0 0-1,-1 0 1,1-1-1,0 1 1,0 0 0,1-1-1,-1 0-1,6-1-3,0 0 0,-1-1 0,1 0 0,-1-1 0,0 1 0,0-1 0,0-1 0,8-6 0,3-6-10,19-26 0,8-8-4,-9 14 12,-26 27 9,-7 8 23,3 18 5,-5-15-25,0 0 0,0 0 0,1 0 0,-1 0 0,0 1 0,0-1 0,0 0 0,0 0 0,0 0 0,-1 0-1,1 0 1,0 0 0,0 0 0,-1 0 0,0 2 0,-1 5 7,2-4-3,0 1 0,0 0 0,0 0 0,1 0 0,-1 0 0,1-1 0,0 1 0,1 0 0,-1-1 0,1 1 0,0-1 0,0 1 1,1-1-1,4 7 0,-5-8-5,0-1 0,1 1 0,-1-1 0,1 1 0,-1-1 1,1 0-1,0 0 0,0 0 0,0-1 0,0 1 0,0-1 1,0 1-1,0-1 0,1 0 0,-1 0 0,0-1 0,1 1 1,-1-1-1,1 1 0,-1-1 0,0 0 0,1 0 0,-1-1 1,4 0-1,28-6 10,8-8-9,-23 3 1,0 0-1,-1-1 1,0-1 0,-2-1-1,23-23 1,-27 26-3,20-26 16,-9 6 2,-2-1-1,18-37 1,-12 2 8,-15 35-19,7-17 51,19-74 0,-28 90-4,-10 32 55,-6 18 6,-10 25-41,-18 114 97,20-94-155,2-18-12,-1 8-4,11-48-2,-9 51-2,9-49 1,1-1 0,0 1 1,0 0-1,0 0 0,0 0 1,1 0-1,-1 0 0,3 6 1,-2-7-2,1-1 0,0 0 0,-1 0 0,1 0 0,0 0 0,0 0-1,1 0 1,-1 0 0,1-1 0,-1 1 0,1-1 0,0 0 0,0 0 0,0 0 0,0 0 0,4 2 0,-1-2-2,-1 0 0,1 0 1,-1-1-1,1 0 0,0 0 0,0 0 0,0 0 0,10-1 0,-3 0 0,-8 0-2,0-1-1,0 1 0,0-1 1,-1 1-1,1-2 0,0 1 1,5-2-1,8-2-26,-1-1 0,1 0 0,-1-1 0,0-1 0,-1-1 0,0 0 0,-1-1 0,16-13 0,-16 10-124,-1 0 0,16-22 0,-29 34 4,-1 0 144,0 1 0,0 0 0,0-1 0,0 1 0,0-1 0,0 1 0,0 0 0,0-1 0,0 1 0,0-1 0,0 1 0,1 0 0,-1-1 0,0 1 0,0 0 0,0-1 0,0 1 0,1 0 0,-1-1 0,0 1 0,0 0 0,1-1 0,-1 1 0,0 0 0,0 0 0,1-1 0,-1 1 0,0 0 1,1 0-1,-1 0 0,0-1 0,1 1 0,-1 0 0,0 0 0,1 0 0,-1 0 0,0 0 0,1 0 0,-1 0 0,1 0 0,-1 0 0,0 0 0,1 0 0,-1 0 0,1 0 0,-1 0 0,0 0 0,1 0 0,-1 0 0,0 0 0,1 0 0,-1 1 0,0-1 0,1 0 0,-1 0 0,0 0 0,1 1 0,-1-1 0,0 0 0,1 1 0,1 0-9,0 1-1,0 0 1,0-1-1,0 1 1,0 0 0,0 0-1,-1 0 1,1 0-1,-1 0 1,2 3-1,3 6-22,0-1-1,1 0 1,0-1 0,1 1-1,10 10 1,-16-18 26,1-1-1,-1 1 1,0 0-1,1-1 1,-1 1-1,1-1 1,0 0-1,-1 0 1,1 0-1,0 0 1,0 0-1,-1 0 1,1-1-1,0 0 1,5 1-1,-1 0-1,-1-1 0,1 1-1,-1-1 1,1 0 0,-1-1 0,1 0-1,-1 0 1,1 0 0,-1-1 0,0 0-1,0 0 1,0 0 0,0-1-1,0 0 1,0 0 0,0 0 0,8-8-1,-13 10 16,0 0 0,0 0 0,0 0 0,-1 0 0,1 0 0,0 0 0,0 0 0,-1 0 0,1 0 0,-1 0 0,1-1-1,-1 1 1,0 0 0,1 0 0,-1-3 0,0 3 1,0-1-1,-1 0 1,1 0-1,-1 0 1,1 0-1,-1 0 1,0 1-1,0-1 1,0 0-1,0 1 1,0-1-1,0 0 1,0 1-1,0-1 1,0 1-1,-3-2 1,-5-4 8,1 0-1,-1 1 1,-1 1 0,1-1 0,-1 2 0,0-1 0,-18-5 0,15 6-1,9 3-2,0 0 0,0 1 1,1-1-1,-1 1 0,0 0 0,0 0 0,0 0 1,0 1-1,0-1 0,0 1 0,1 0 0,-1 0 1,-4 2-1,2-1 1,-11 3 14,0 1 0,-31 15 1,34-14-17,2-2 4,0 2-1,0-1 0,0 2 1,1-1-1,-17 17 0,21-19-4,3-1 2,0-1-1,0 1 0,0 0 1,0 0-1,1 0 0,-6 8 1,1 1-1,-19 31 1,24-36-3,0-1 1,0 1-1,-2 15 0,4-19 0,0 1-1,1-1 0,0 1 0,0-1 0,0 1 0,1 0 1,0 4-1,0-5 0,0-1 0,0 1 0,1-1 0,-1 1 0,1-1 0,0 0 0,0 1 0,4 4 0,-2-4 0,0 0 0,0 0 0,0-1 0,0 1 0,9 4 0,-7-4 0,0-1 0,1 0 0,-1-1 0,11 4 0,-9-5 0,1 1 0,0-1 0,13 0 0,1-2-1,1-1 1,39-10-1,-36 6-46,-1-2-1,0 0 0,34-17 0,-23 8-669,50-20-3789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32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1 354 7000,'4'-2'4,"0"-1"1,0 0-1,0 1 1,1 0-1,-1 0 1,1 0-1,-1 0 1,7 0-1,16-6 14,56-18 1,-43 14 49,174-52 41,-169 51 5,199-52 38,-193 52-72,209-71-867,-126 35-3626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33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1 288 5560,'0'0'169,"0"0"-132,0 1-1,0-1 1,1 1-1,-1-1 1,0 1 0,1-1-1,-1 0 1,1 1-1,-1-1 1,1 1 0,-1-1-1,0 0 1,1 1-1,-1-1 1,1 0-1,0 0 1,-1 1 0,1-1-1,-1 0 1,1 0-1,-1 0 1,2 0-1,10-11 187,1 1 0,1 0-1,0 0 1,0 1 0,28-12-1,10-6 136,1-4 242,63-47 1,-8 7 194,-106 70-615,-1 1-168,-1 0 1,0 0-1,1 0 1,-1-1-1,0 1 1,1 0 0,-1 0-1,0 0 1,1 0-1,-1 0 1,0 0-1,1 0 1,-1-1-1,0 1 1,1 0-1,-1 0 1,0-1 0,1 1-1,-1 0 1,0 0-1,0-1 1,1 1-1,-1 0 1,0 0-1,0-1 1,0 1-1,0 0 1,1-1 0,-1 0 22,0 0 0,1 1 0,-1-1 0,1 1 0,-1-1-1,0 1 1,1-1 0,-1 1 0,1-1 0,-1 1 0,1-1 0,0 1 0,-1 0 0,1-1 0,-1 1 0,1 0 0,0 0 0,-1-1 0,1 1 0,1 0 0,24 3 37,-1 2 0,50 15 0,-74-20-70,1 1 0,-1-1 0,1 1 0,-1-1 0,1 1 0,-1 0 0,1 0 0,-1 0 0,0-1 0,1 1 0,1 2 0,0 0 1,10 14 1,-8 5 1,-9 4-3,-38 98-17,38-111 13,3-11-1,-1 1 1,2 0-1,-1 0 1,0 0-1,0 0 0,1 0 1,0 0-1,0-1 1,0 1-1,0 0 0,0 4 1,1 2-10,0 0 1,1-1 0,0 1 0,0-1 0,0 1-1,1-1 1,1 0 0,-1 0 0,1 0-1,1-1 1,8 12 0,-6-9 2,-4-7 1,-1 0 1,1-1 0,-1 1 0,1 0 0,0-1 0,0 0 0,0 1-1,1-1 1,-1 0 0,4 1 0,7 4-20,0 0 1,0-1-1,1-1 0,-1 0 1,1-1-1,1-1 0,21 3 1,11-11-1318,-2 0-5316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34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123 142 6816,'-1'-21'89,"-1"18"-73,-2-4 24,3 5 289,-11 14 107,6-6-400,4-3-2,0-1 0,-1 1 0,1 0 0,0 0 0,0 0-1,1 1 1,-3 4 0,-41 84 277,37-71-111,1 6-103,1 0 0,1 0 0,1 1 0,2-1 0,0 1 1,4 34-1,-1-58-72,-1 0 0,2 0 0,-1 0 0,0-1 0,1 1 0,-1 0 0,1-1 0,0 1 0,0-1 0,1 0 0,-1 0 0,0 0 0,5 4 0,-3-3 5,-2-2-12,0 0 0,0 0 1,0-1-1,0 1 0,1-1 0,-1 1 1,1-1-1,-1 0 0,1 0 1,-1 0-1,1-1 0,-1 1 0,1 0 1,0-1-1,-1 0 0,5 0 1,-3 1 3,1-1 4,0-1 0,0 1 1,-1-1-1,1 1 0,0-1 0,0-1 0,-1 1 1,1-1-1,0 0 0,7-4 0,-5 3 2,7-4 45,-1-1 0,1 0 0,-2-1-1,1 0 1,-1-1 0,0 0 0,-1-1 0,0 0-1,9-14 1,14-13 75,41-34 53,-59 62-67,6 0-44,31-10 1,-50 19-78,0 1 0,0 0 0,0-1 0,1 1 0,-1 0 0,0 1 0,0-1 0,0 1 0,0-1 0,1 1 0,-1 0 0,0 0 0,0 0 0,-1 0 0,1 1 0,0-1 0,0 1 0,3 2 0,-3-2 1,1 1 5,-1-1-1,1 1 0,-1 0 0,1 0 0,-1 0 1,0 1-1,0-1 0,0 1 0,-1 0 0,5 7 1,8 13 34,-7-12-40,2-1 1,-1 1-1,1-1 1,1-1-1,21 16 1,-32-25-13,1 0-1,0-1 1,0 0 0,0 1 0,0-1 0,0 1-1,0-1 1,0 0 0,0 0 0,0 1-1,0-1 1,0 0 0,-1 0 0,1 0-1,0 0 1,0 0 0,0-1 0,0 1 0,0 0-1,0 0 1,0 0 0,0-1 0,0 1-1,0-1 1,0 1 0,0-1 0,-1 1-1,1-1 1,0 1 0,0-1 0,-1 0-1,1 1 1,1-2 0,0-1 2,0 0-1,1 0 1,-1 0-1,-1-1 1,1 1-1,2-6 1,9-32 26,-1-1 1,8-61-1,-11 53 6,-5 27-10,-1 5 3,0 0 0,1 1 0,0 0 0,2 0 1,0 0-1,0 1 0,14-23 0,-20 39-21,1-1 1,0 0-1,-1 0 0,1 1 0,0-1 0,0 0 1,0 1-1,0-1 0,0 1 0,-1-1 0,1 1 0,0 0 1,0-1-1,0 1 0,0 0 0,0 0 0,0-1 1,0 1-1,0 0 0,0 0 0,1 0 0,-1 0 0,0 0 1,0 1-1,0-1 0,0 0 0,0 0 0,1 1 1,27 13 68,-23-11-82,30 14 66,66 43 1,-94-55-57,60 32-3,-50-29-217,32 22-1,-42-24 72,-5-4 22,-1 0 0,1 0 0,1 0-1,-1 0 1,0 0 0,0-1 0,6 3 0,-7-4-137,-2 0 237,5 2-185,4 14-307,-7-16 508,-1 0 0,0 0-1,1-1 1,-1 1 0,0 0 0,1 0-1,-1-1 1,1 1 0,-1-1-1,0 1 1,0-1 0,1 0 0,-1 1-1,0-1 1,0 0 0,2-1-1,-2 1 8,1 0 0,-1 0-1,0 0 1,0 0-1,0 0 1,0 0 0,0 0-1,0 0 1,0 0-1,-1 0 1,1-1-1,0 1 1,-1 0 0,1 0-1,0-1 1,-1 1-1,0 0 1,1-1-1,-1 1 1,0 0-1,0-1 1,0 1 0,0-1-1,0-1 1,1-1 0,-3-18 1,0 18 2,1 0 0,-1 1 0,0-1 0,0 1 0,0-1 0,0 1 0,0-1-1,-1 1 1,0 0 0,1 0 0,-1 0 0,0 1 0,-1-1 0,-4-2 0,7 4 0,0 0-1,-1 1 1,1-1-1,0 0 1,-1 1 0,1 0-1,-1-1 1,1 1 0,-1 0-1,1 0 1,-1 0-1,1 0 1,0 0 0,-1 0-1,1 0 1,-1 0-1,-1 1 1,-4 0 3,-3-1-1,7 0-2,1 0-1,-1 0 1,0 0-1,0 0 1,0 1-1,0 0 1,0-1-1,0 1 1,1 0-1,-1 0 1,0 1-1,-2 1 1,-16 8 15,-27 21 1,36-20 8,6 0-23,0 0 1,0 0 0,1 1-1,0 0 1,2-1 0,-1 1-1,1 1 1,1-1 0,-1 21-1,3-20-3,1 0-1,4 20 1,-1-20-2,0-1 1,0 0 0,2 0 0,-1 0 0,16 23-1,-9-22-4,2-2 4,1-2-1,0 0 1,0 0 0,1-2-1,0 0 1,29 10 0,-30-13 0,-10-3 0,1-1 0,-1 1 0,1-1 1,-1 0-1,1-1 0,10 1 0,15-2-622,48-5 1,-15-3-5598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22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10224,'2'0'-2,"-1"0"1,1 0 0,-1 0 0,0 0-1,1 0 1,-1 1 0,1-1 0,-1 0-1,1 1 1,-1-1 0,0 1 0,1 0-1,-1-1 1,0 1 0,0 0-1,0 0 1,1 0 0,0 1 0,0 0-38,-1 0 4,4 8 39,0-1 0,7 20 0,-11-27 0,0 1 0,-1 0 0,2-1 0,-1 1 0,0-1 0,0 1 0,1-1 0,-1 0 0,1 1 0,0-1 0,0 0 0,0 0 0,3 2 0,20 10-1194,2-2-4790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34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1 119 9416,'2'10'29,"0"-1"0,0 1 0,-1 0 1,0 0-1,-1 0 0,0-1 0,-1 1 0,-2 17 1,-1 10 53,4-30-91,-1 16 169,4 33-1,-3-52-113,0 0 0,1 0 0,-1 0 0,1 0 0,0 0-1,0 0 1,1 0 0,-1 0 0,1 0 0,0 0 0,0 0 0,0-1-1,1 1 1,-1-1 0,6 5 0,-7-7-21,1 0 1,-1-1-1,1 0 1,0 1-1,-1-1 1,1 0-1,0 0 1,0 0-1,-1 0 1,1 0-1,0 0 1,-1-1-1,1 1 1,0 0-1,-1-1 1,1 1-1,-1-1 1,1 0-1,-1 0 1,1 1-1,1-3 1,78-59 601,-70 52-463,2-1-75,1 0 1,22-13 0,-19 14-17,35-13 0,-38 21 34,-5 2-82,0 1 1,1 0-1,-1 1 1,0 0-1,-1 0 1,1 1-1,0 1 0,-1-1 1,1 1-1,-1 0 1,11 8-1,27 26 56,-36-29-69,12 10 38,1-2 0,46 28 0,-66-44-45,0 0 0,0 0 0,1 0 0,-1 0 0,0-1 0,0 1 0,0-1 0,0 0 0,1 0 0,-1 0 0,4-1 0,-2 1-2,-3 0-2,-1-1-1,0 1 0,0 0 0,0 0 0,1-1 1,-1 1-1,0-1 0,0 1 0,0-1 1,0 1-1,1-1 0,-1 0 0,0 0 1,0 1-1,0-1 0,-1 0 0,1 0 1,1-1-1,2-2 2,18-24 1,-18 22-3,-1-1 1,0 0-1,4-13 0,3-31 2,-6 0 2,-8 6-3,-5 2-2,-3 3 0,-5 4 0,-1 10 0,-4 5 0,-5 5 0,0 6 0,-1 7 1,1 8 4,5 4-3,19-7-5,1-1 1,-1 1 0,1-1 0,0 1 0,-1 0-1,1 0 1,0 0 0,0 0 0,0 0-1,-3 5 1,5-6 1,-1 1-1,1-1 1,-1 0-1,1 0 1,0 0 0,-1 0-1,1 1 1,0-1-1,0 0 1,0 0-1,0 1 1,0-1-1,0 0 1,0 0 0,0 1-1,1-1 1,-1 0-1,0 0 1,1 0-1,-1 1 1,1-1-1,0 0 1,-1 0 0,1 0-1,0 0 1,-1 0-1,1 0 1,0 0-1,0 0 1,0-1-1,1 2 1,4 3-23,1 1 1,0-2 0,0 1-1,0-1 1,1 0-1,-1 0 1,1-1-1,0 0 1,0-1 0,0 0-1,0 0 1,16 1-1,8 0-148,1-3 1,35-3-1,-36 1-98,45 2 1,-64 2 206,0 0 0,-1 0 0,1 1 0,-1 0 0,0 1 0,0 1 0,0 0 1,0 1-1,-1 0 0,0 0 0,0 1 0,11 11 0,-19-17 51,-1 1 0,1 1 1,-1-1-1,0 0 0,1 1 1,-1-1-1,0 1 0,-1 0 1,1-1-1,0 1 0,1 5 1,3 4-9,1 0 7,-3-4-6,0-1 1,0 1-1,4 14 1,-1-3-7,3 5-14,7 29-1,-15-47 28,-1 0 0,1 1-1,-1-1 1,-1 1 0,1-1 0,-1 1-1,0-1 1,-1 1 0,1-1 0,-3 11-1,2-15-13,-1 1-6,-3 2 9,-17-60-1238,6 12-4959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35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7624,'14'9'0,"-12"-7"0,11 17 0,-7-10 49,-1 0 1,0 1 0,0 0 0,-1 0-1,0 0 1,0 0 0,-1 0 0,2 14-1,-1 11 381,1 43-1,-4-45-153,9 50-1,-1-35-240,2-1-1,35 92 1,-31-103-6428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35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9 8248,'0'0'128,"10"-8"409,-13 69 338,-12 66-1,3-55-583,-18 92 256,21-97-374,8-59-150,-4 23 134,3 0 0,0 48 1,6-62-58,-3-17-99,-1 1 0,0-1 0,1 1-1,-1-1 1,0 0 0,1 1 0,-1-1 0,1 0 0,-1 0 0,1 1 0,-1-1 0,1 0 0,-1 0 0,1 0 0,-1 0 0,1 1 0,-1-1 0,1 0 0,-1 0 0,1 0 0,-1 0 0,1 0 0,-1 0 0,1 0 0,-1 0 0,1 0 0,-1-1 0,1 1 0,-1 0 0,1 0 0,-1 0 0,1-1 0,-1 1 0,0 0 0,1 0 0,-1-1 0,1 1 0,-1 0 0,0-1 0,1 0 0,21-17-1457,2-3-5844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36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7448,'16'17'0,"-3"12"0,1 21 0,-2 9 32,6 79 1,-17-120-22,0 37 130,-22 172 680,16-194-501,-1 65-1,5-93-362,1 0 0,0 0 0,0-1 0,1 1 0,0 0 0,-1-1 0,1 1 0,1-1 0,-1 1 0,1-1 0,0 0 0,0 1 0,0-1 0,0 0 0,4 5 0,-6-9 30,15 23-5547</inkml:trace>
  <inkml:trace contextRef="#ctx0" brushRef="#br0" timeOffset="1">1094 27 8344,'12'30'0,"-12"-20"0,-2-1 0,0 41-47,-23 129 35,22-158 15,-7 31 46,-26 101 270,28-93-62,3 86 496,5-145-765,1 1-1,-1-1 0,0 1 1,0-1-1,1 0 1,-1 1-1,1-1 0,-1 1 1,1-1-1,-1 0 0,1 1 1,0-1-1,0 0 0,0 0 1,-1 0-1,1 0 1,0 0-1,1 0 0,-1 0 1,0 0-1,0 0 0,0 0 1,0 0-1,1-1 0,-1 1 1,0 0-1,1-1 1,1 1-1,0 0-415,16 8-5452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36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 7536,'0'4'2,"10"14"5,-7-12 8,0-1 0,1 0 1,0 0-1,0 0 0,0 0 0,0-1 0,1 1 0,-1-1 1,1-1-1,0 1 0,1-1 0,-1 1 0,0-1 0,11 4 0,-8-5 29,-1-1 1,1 1-1,-1-1 0,1 0 0,0-1 0,-1 1 0,1-2 0,-1 1 0,1-1 0,0 0 0,9-3 0,-13 3 1,-1-1 0,0 1-1,1-1 1,-1 0 0,0 0 0,0 0 0,0 0-1,0-1 1,-1 1 0,1-1 0,4-5-1,18-29 206,-23 33-245,0 2 32,0-1 0,-1 0 0,1 0 0,-1 0 0,0 0 0,0 0 0,0 0 0,0 0 0,-1-1 0,1 1 0,-1-7 0,0 9-10,0-1-1,0 1 1,0-1 0,-1 0-1,1 1 1,-1-1 0,0 1-1,1-1 1,-1 1 0,0-1-1,0 1 1,0 0 0,0-1-1,0 1 1,0 0 0,0 0 0,-3-3-1,1 3 16,0-1-1,0 0 1,0 1-1,-1 0 0,1 0 1,0 0-1,-1 0 1,1 1-1,-1-1 1,1 1-1,-1 0 1,1 0-1,-1 0 1,1 0-1,-1 1 0,1-1 1,-1 1-1,1 0 1,-1 0-1,-5 3 1,-2 0-9,7-3-10,0 1 0,1-1 0,-1 1 0,0 0 1,1 0-1,0 0 0,-1 1 0,-3 3 0,-2 1 20,0 1 1,0 0-1,1 1 0,1 0 1,-1 0-1,2 1 0,-1 0 1,1 0-1,-8 19 0,9-16-28,3-9-10,1 1 1,-1 0-1,1-1 0,0 1 1,1 0-1,-1 0 0,1-1 1,0 6-1,4 82 43,1-76-40,16 17 4,-18-30-12,1 1 1,-1-1-1,0 0 0,1 0 0,0 0 1,0 0-1,0-1 0,6 3 1,0-2-73,0 0 0,0-1 0,0 0 0,0 0 1,0-1-1,1-1 0,-1 0 0,0 0 0,1-1 1,13-3-1,-14 3-521,71-7-6320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36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544 0 7712,'-7'1'12,"1"0"1,0 0 0,0 1 0,0-1-1,0 1 1,-11 6 0,9-5 22,-33 13 200,-69 31 14,88-37-169,-3 1-4,1 2 0,1 0 0,-38 28 0,-41 46 177,97-84-211,1 1-1,0 0 0,0 0 1,0 1-1,0-1 1,1 1-1,-6 9 1,2 0 6,3-8 7,0 1-1,1-1 1,-1 1-1,1 0 1,1 0-1,0 0 1,0 0-1,0 0 1,1 0-1,-1 14 1,2-20-42,0-1 0,0 1 1,1 0-1,-1 0 0,0-1 0,0 1 0,1 0 0,-1-1 1,1 1-1,-1 0 0,1-1 0,-1 1 0,1-1 0,-1 1 1,1 0-1,0-1 0,-1 0 0,1 1 0,0-1 0,-1 1 1,1-1-1,0 0 0,-1 1 0,1-1 0,0 0 1,0 0-1,0 1 0,15 1 22,-14-1-17,0-1-1,0 0 1,0 0-1,0 0 1,1 0-1,-1 0 1,0 0-1,0-1 1,0 1-1,0-1 1,0 1-1,0-1 1,0 0-1,2-1 1,6-2 19,2 0-12,-6 2 0,-1 0 0,1-1 0,-1 1 0,1-1 0,9-7 0,154-110 199,-103 68-200,-21 19-11,5-5-9,-9 11 1,-13 15-3,-5 12-2,0 9 0,0 9 0,1 13 0,-2 7 0,-5 3 0,-2-1 0,-2-10 0,-12-27-1,1 0 1,0 0 0,0-1-1,0 1 1,0-1 0,1 1 0,-1-1-1,1 0 1,-1 0 0,1 0-1,0 0 1,-1 0 0,1-1-1,0 1 1,0-1 0,1 0-1,-1 0 1,0 0 0,0 0 0,0 0-1,1-1 1,-1 0 0,0 1-1,1-1 1,4-1 0,37-9 0,6-11 0,2-12 0,-1 2 0,-5 5 0,-31 20-1,39-23 3,-47 23 1,-1 2 0,27-9-2,-10 7-1,-3 6 0,-19 1 0,-1-1 0,1 1 0,0-1 0,-1 1 0,1 0 0,-1-1 0,1 1 0,-1 0 0,0 0 0,2 2 0,13 19 0,-13-16-1,0 1 1,-1 0-1,0 0 1,0 0 0,0 1-1,-1-1 1,0 8-1,-2 53-3,1-53 4,-1 80-47,1-94 45,1 0 1,-1 0-1,0 0 1,0 0-1,1-1 1,-1 1-1,1 0 0,-1 0 1,0-1-1,1 1 1,-1 0-1,1 0 0,0-1 1,-1 1-1,1-1 1,0 1-1,-1 0 1,1-1-1,0 1 0,0-1 1,-1 0-1,1 1 1,1 0-1,20 4-661,-18-4 0,22 6-5790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37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 7088,'3'1'0,"-1"0"3,1 0 0,-1-1 0,0 1 0,1 0 0,-1 0 0,0 1 0,0-1 0,0 0 0,0 1 0,0-1 0,0 1 0,0 0 0,-1 0 0,1 0 0,-1 0 0,1 0 0,-1 0 0,0 0 0,1 0 0,-1 0 0,0 0 0,-1 1 0,1-1 0,0 0 0,-1 1 0,1 2 0,1 32 141,-2-1 0,-2 1-1,-1-1 1,-15 64 0,-10-12 273,25-84-289,-1 1 36,3-3 24,1-2-178,0 0-1,0 1 1,-1-1-1,1 0 1,0 0-1,0 1 1,0-1-1,0 0 1,0 0-1,0 0 1,-1 1 0,1-1-1,0 0 1,0 0-1,0 0 1,-1 1-1,1-1 1,0 0-1,0 0 1,-1 0-1,1 0 1,0 0-1,0 0 1,-1 0-1,1 1 1,0-1 0,0 0-1,-1 0 1,1 0-1,0 0 1,-1 0-1,1 0-1,-1-1-1,1 1 1,0 0 0,-1 0-1,1 0 1,0 0 0,0-1-1,-1 1 1,1 0-1,0 0 1,-1-1 0,1 1-1,0 0 1,0 0 0,0-1-1,-1 1 1,1 0-1,0-1 1,0 1 0,0 0-1,0-1 1,-1 1-1,1 0 1,0-1 0,0 1-1,0 0 1,0-1 0,0 1-1,0 0 1,0-1-1,0 1 1,0 0 0,0-1-1,0 1 1,0-1-1,0 1 1,1-1 0,1-10 76,0-1 0,1 1 0,1 0 0,-1 0 1,8-13-1,-3 5-41,-2 4 50,0 1 1,0-1 0,1 1 0,1 1-1,0 0 1,19-23 0,34-39 201,-49 62-225,0 1 0,0 0 0,1 1 0,16-11 0,-26 20-41,1 0 0,0 0 0,0 0 0,-1 1 0,1-1 0,0 1 0,0 0 0,0 0 0,0 1 0,7-1 0,-4 0-1,-3 2-11,0-1 0,-1 1 1,1-1-1,0 1 1,0 0-1,-1 0 0,1 1 1,-1-1-1,1 1 1,-1 0-1,1 0 0,-1 0 1,0 0-1,5 6 1,-4-5-1,7 7 57,4 14-25,18 36 0,-30-54-35,0 0 0,0 1 0,-1 0 0,0-1 0,0 1 1,2 13-1,-1 2 1,1 7-7,7 31 44,-7-41-223,1-1 1,1-1 0,0 1 0,2-1 0,0 0 0,1 0 0,18 25-1,-10-23-7115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37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0 7624,'-28'14'-19,"-16"10"-65,-1 8-331,-57 52-1,46-31 350,45-42 66,-8 8 19,1 0 0,-29 43 0,16-10 72,31-51-97,0 0 1,-1 0-1,1 0 0,0 0 1,-1 0-1,1 0 1,0 0-1,0 0 1,0 1-1,0-1 0,0 0 1,0 0-1,0 0 1,1 0-1,-1 0 0,0 0 1,0 0-1,1 0 1,-1 0-1,1 0 1,-1 0-1,1-1 0,-1 1 1,1 0-1,-1 0 1,1 0-1,0-1 0,0 1 1,-1 0-1,2 0 1,0 1-313,11 12-3715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38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93 6280,'2'-5'8,"-3"5"-8,1 0 0,0 0 0,0 0 1,0 0-1,0 0 0,0 0 0,0-1 0,0 1 1,0 0-1,0 0 0,0 0 0,0 0 0,0 0 1,0 0-1,0 0 0,0 0 0,0 0 0,-1 0 1,1 0-1,0 0 0,0 0 0,0 0 0,0 0 1,0 0-1,0 0 0,0 0 0,0 0 0,0 0 1,0 0-1,0 0 0,0 0 0,0-1 0,0 1 1,0 0-1,0 0 0,0 0 0,0 0 1,0 0-1,0 0 0,0 0 0,0 0 0,0 0 1,0 0-1,0 0 0,0 0 0,-51 47 47,12-9 45,-56 67 1,85-91-75,-23 34 147,4 5 32,29-52-187,-1 0-1,1-1 1,0 1 0,0 0-1,0-1 1,1 1 0,-1 0-1,0 0 1,0-1 0,0 1-1,0 0 1,1-1 0,-1 1-1,0 0 1,0-1 0,1 1-1,-1 0 1,1-1 0,-1 1-1,1-1 1,-1 1 0,1-1-1,-1 1 1,1-1 0,-1 1-1,1-1 1,0 1 0,1 0 19,1 2-10,1 0-1,0 0 1,0-1 0,0 0-1,0 0 1,0 0 0,0 0-1,1-1 1,-1 1-1,0-1 1,1 0 0,-1-1-1,1 1 1,0-1 0,-1 0-1,1 0 1,-1 0-1,1 0 1,-1-1 0,8-2-1,-5 2-8,5-1 32,0 0 0,-1-1 0,0 0-1,0-1 1,0 0 0,16-9-1,-14 6-11,-6 4-2,0-1 0,0-1 0,0 1 1,0-1-1,-1 0 0,0-1 0,0 1 1,0-1-1,-1 0 0,8-12 0,-7 10-2,1-1 15,-1 0 1,0 0-1,0 0 1,-1-1-1,0 0 0,0 0 1,-1 0-1,-1 0 1,4-18-1,-2 12 61,0-2 24,-1 0-1,-1-1 1,0 1 0,0-29 0,-3 47-114,0-1 0,0 1 0,0-1-1,0 0 1,0 1 0,0-1 0,-1 1 0,1-1 0,0 0 0,0 1-1,0-1 1,-1 1 0,1-1 0,0 1 0,-1-1 0,1 1 0,0-1-1,-1 1 1,1-1 0,-1 1 0,1 0 0,-1-1 0,1 1 0,-1 0-1,1-1 1,-1 1 0,0-1 0,-18 3 186,-12 12-86,31-13-115,-4 1 26,0 0 0,0 0 0,0 1 0,1 0 0,-1-1 0,1 1 0,0 1 1,-1-1-1,-1 4 0,3-5-16,2-2-2,-1 1-1,0 0 0,1 0 1,-1 0-1,1 0 0,-1 0 1,1 0-1,0 0 0,-1 0 1,1 0-1,0 0 1,0-1-1,0 2 0,0-1 1,0 0-1,0 0 0,0 0 1,0 0-1,0 0 0,0 0 1,0 0-1,1-1 0,-1 1 1,0 0-1,1 0 0,-1 0 1,1 0-1,-1 0 0,1 0 1,0 1-1,1 0 0,-1 0 0,1 0 0,0-1 1,0 1-1,0 0 0,0 0 0,0-1 0,1 1 0,3 1 0,31 7 3,9-4-2,8-6-3,7-6-2,6-3 0,1 0 0,-4 3 0,-10 1 0,-11 4 1,-39 0 0,0 1 1,1 0-1,-1 0 1,0 0-1,1 1 1,-1-1-1,0 1 1,1 0-1,-1 0 1,0 1-1,0-1 1,0 1-1,0 0 1,0 0-1,-1 0 1,1 1-1,-1-1 1,5 5-1,-4-3 1,-2-2-1,-1-1 0,1 1 0,-1 0 0,0-1 0,0 1 1,0 0-1,0 0 0,0 0 0,0 0 0,0 0 0,-1 0 0,1 0 0,-1 0 0,1 0 0,-1 4 0,1 9 7,0 1 1,-2-1-1,0 0 1,0 0 0,-2 1-1,-7 26 1,7-30-6,2-9-2,1 0 1,-1 0-1,0 0 1,0 0-1,0-1 1,0 1-1,-1 0 1,1-1-1,-1 1 1,0-1-1,-4 5 1,-1 1 4,-1 0 0,0-1 0,0 0-1,-1 0 1,0-1 0,0 0 0,0-1 0,-1 0 0,-15 6 0,18-9 5,0-1 1,1 0-1,-1 0 0,0 0 1,0-1-1,0 0 1,0 0-1,0-1 1,0 1-1,-8-4 1,10 3-1,1 0 0,0-1 1,0 1-1,-1-1 0,1 0 1,0-1-1,0 1 0,1-1 1,-1 0-1,1 1 0,-1-2 1,1 1-1,0 0 0,-4-5 1,6 6-3,1 1 1,-1 0 0,0-1 0,1 1 0,-1-1 0,0 1-1,1-1 1,0 1 0,-1-1 0,1 1 0,0-1 0,0 1-1,0-1 1,0 1 0,0-1 0,0 0 0,1-2-1,0-3 15,-1-3-5,0 7-6,0-1 0,0 1 0,0-1 0,1 1 0,0-1 1,0 1-1,0-1 0,0 1 0,0 0 0,2-4 1,8-17 69,0 0 0,2 1-1,0 1 1,31-39 0,-37 53-62,2-2 32,1 1 1,20-15-1,-30 23-48,7-5 14,20-16 80,1 1 0,0 1 0,42-22-1,-68 41-88,1 0 0,0 0 0,-1 0 0,1 1 0,0 0 0,0-1 0,-1 1 1,1 0-1,0 0 0,0 0 0,0 1 0,-1-1 0,1 1 0,0-1 0,3 2 0,-2 0 0,-2-1-5,1 0 0,-1 1-1,1-1 1,-1 1 0,0 0 0,1 0 0,-1 0-1,0 0 1,0 0 0,-1 1 0,1-1 0,0 0 0,-1 1-1,1-1 1,-1 1 0,0 0 0,0-1 0,0 1-1,0 0 1,1 5 0,-1-5-1,0 13 11,-5 31 4,-14 19-14,-4 6 0,0-7-3,-6 17-6,28-80-28,0-1 0,-1 1 0,1-1 0,0 1 0,0 0 0,0-1 0,1 1 0,-1-1 0,0 1 1,1-1-1,-1 1 0,1-1 0,-1 0 0,1 1 0,-1-1 0,1 0 0,0 1 0,0-1 0,0 0 1,0 0-1,0 1 0,0-1 0,0 0 0,0 0 0,0 0 0,1 0 0,-1-1 0,0 1 0,1 0 0,-1 0 1,0-1-1,3 1 0,-2 1-457,22 10-6997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38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 1 9328,'-124'79'346,"99"-61"-332,-11 15-8,-36 40 0,67-68-11,0 1 1,1 0 0,0 0 0,0 0-1,0 0 1,-5 11 0,2 0 0,-13 24-22,19-37 6,-1-1 1,1 1 0,0-1-1,0 1 1,0 0 0,0 0-1,1-1 1,0 1 0,0 0-1,0 0 1,0 0 0,0-1-1,2 9 1,-1-8-5,-1-3 19,0-1 0,0 0 1,0 0-1,0 1 0,0-1 0,0 0 1,0 0-1,0 1 0,1-1 0,-1 0 0,0 0 1,0 1-1,0-1 0,0 0 0,0 0 0,1 0 1,-1 1-1,0-1 0,0 0 0,0 0 0,1 0 1,-1 0-1,0 1 0,0-1 0,0 0 0,1 0 1,-1 0-1,0 0 0,0 0 0,1 0 1,-1 0-1,9 3-171,0 0 0,1-1 0,-1 0 1,0 0-1,1-1 0,17-1 0,34 3-5057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22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739 256 8880,'-204'0'945,"123"0"-650,-48 2-10,117-3-219,-1 2 0,1-1 0,0 2 1,-14 2-1,1 2-17,1-3-19,15-2-2,-1 0 0,1 1 0,-1 1 1,1 0-1,-11 4 0,8-3 28,3-2-36,1 1 0,-1 1 0,0-1 0,1 1 0,0 0 0,0 1 1,0 0-1,0 0 0,-9 10 0,15-13 2,0-1-17,-1 1 1,1 0 0,0 0-1,0 0 1,0 0 0,1 1-1,-1-1 1,0 0 0,1 1-1,0-1 1,-1 1 0,1 0-1,0-1 1,0 1 0,0 0-1,1 0 1,-1-1 0,1 1-1,0 0 1,-1 0 0,1 0-1,1 4 1,0-3-2,1-1-1,-1 1 1,1 0-1,0-1 1,0 0 0,0 1-1,0-1 1,1 0 0,-1 0-1,1 0 1,0 0 0,0-1-1,0 1 1,0-1-1,0 1 1,1-1 0,-1 0-1,1-1 1,-1 1 0,1 0-1,0-1 1,-1 0-1,1 0 1,7 1 0,1 0-1,-5-1-1,-1 0 1,1 0 0,0-1-1,-1 0 1,1 0-1,7-2 1,15-1 9,0-1-1,0-2 1,-1 0 0,34-13 0,-49 13-9,-5 2 0,0 1 1,0-2 0,0 1-1,8-7 1,-14 9-3,15-9 66,0-1-1,0-1 1,-1-1-1,-1 0 1,21-25-1,-35 38 126,-1 1-184,1 1-1,0-1 1,0 1 0,-1-1-1,1 1 1,0 0-1,-1-1 1,1 1 0,-1 0-1,1 0 1,-1-1 0,1 1-1,-1 0 1,0 0 0,1 0-1,-1 0 1,0 0 0,0-1-1,1 1 1,-1 2 0,2 13-2,2 6 10,1 0 0,1-1 0,1 1 0,1-1 0,1 0 1,0-1-1,16 25 0,-13-32-9,1-4-5,0-1 0,1 0 1,22 9-1,-18-14 5,30-6-1,-36 0-5,0 0 0,0 0-1,17-9 1,-5 0 1,-1-1 0,-1-2 0,34-28 0,-27 18 5,41-48 0,-48 49-5,-10 12 4,4-5 1,0 0 0,-1-2-1,-1 1 1,17-30 0,-21 33 0,0 1 5,-1-1 1,0 0 0,-1 0-1,-1 0 1,-1-1-1,0 0 1,-1-1-1,4-18 1,-5-9 52,-4 44-62,-1 0-1,1-1 1,0 1-1,0 0 1,0 0-1,0-1 1,-1 1-1,1 0 1,0 0-1,0-1 1,-1 1-1,1 0 1,0 0-1,0 0 1,-1 0-1,1-1 1,0 1-1,0 0 1,-1 0-1,1 0 1,0 0-1,-1 0 1,1 0-1,0 0 1,0 0-1,-1 0 1,1 0-1,0 0 1,-1 0-1,1 0 1,0 0-1,-1 0 1,1 0-1,0 0 1,-1 0-1,1 0 1,0 0-1,0 0 1,-1 1-1,1-1 1,-1 0-1,0 0 7,-6 3 10,1 0-1,-1 0 1,1 0 0,-1 1 0,1 0 0,0 0 0,0 0 0,1 1 0,0 0 0,-1 0 0,-5 8 0,-5 7 39,-26 41 1,31-45-50,6-9-2,1 0 0,0 1 0,1-1 0,-1 1 0,-2 10 1,-9 30 30,-16 88 0,27-83-33,4-11 0,4-13-3,-3-27-3,-1 0 0,1-1 0,-1 1 1,1 0-1,0-1 0,0 1 0,0 0 1,0-1-1,0 1 0,0-1 1,0 0-1,0 1 0,1-1 0,-1 0 1,1 0-1,-1 1 0,1-1 0,-1 0 1,1-1-1,-1 1 0,1 0 0,0 0 1,-1-1-1,1 1 0,0-1 0,0 1 1,0-1-1,-1 0 0,1 0 1,0 0-1,0 0 0,0 0 0,-1 0 1,3-1-1,7-1-6,0-1-1,0 0 1,0-1 0,18-9 0,-22 9 5,105-51-29,-68 39 30,-2 8 1,-39 7 0,1 1 0,-1 0 0,0 0 0,1 0 0,-1 0 1,0 0-1,6 2 0,-8-1 0,1-1 1,0 1-1,-1 0 0,1-1 1,-1 1-1,1 0 0,-1 0 1,1 0-1,-1 1 0,0-1 1,0 0-1,1 0 1,-1 1-1,1 1 0,-1-1 1,1 1-1,-1 0 0,0-1 0,0 1 1,0 0-1,0 0 0,0 0 0,-1 0 1,1 5-1,0-1 1,-2-1 0,1 0 0,-1 0-1,0 0 1,-3 11 0,0-5 0,0 1 0,-10 18 0,-21 24 4,-5-8-2,26-33 1,-1 0 1,-1-1-1,0 0 0,0-2 1,-1 0-1,-1-1 0,-22 10 1,31-18 8,-1 0 1,0 0-1,0-1 1,1 0 0,-1-1-1,0 0 1,0-1 0,0 0-1,-10-2 1,19 3-12,-4-1 13,0-1-1,0 1 1,1-1-1,-1 0 0,0 0 1,1-1-1,-1 1 1,1-1-1,0 0 1,0 0-1,-7-7 1,9 8-9,1 0 1,0-1-1,0 1 1,0-1-1,0 1 1,0-1 0,1 1-1,-1-1 1,1 1-1,-1-1 1,1 0-1,0 1 1,0-1-1,0 1 1,1-1 0,-1 0-1,0 1 1,1-1-1,0 1 1,1-4-1,-2 4 1,3-10-61,1 0 1,-1 1 0,2 0 0,-1 0-1,12-19 1,-3 7-1223,15-34-6964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39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1 5384,'3'0'9,"-1"1"1,1 0-1,-1 0 0,1 0 1,-1 0-1,0 0 0,1 1 1,-1-1-1,0 1 0,0-1 1,0 1-1,0 0 0,0 0 1,0 0-1,0 0 0,2 4 0,-4-5 8,1 0 0,-1 0 0,0 0-1,0 0 1,0 1 0,0-1-1,0 0 1,0 0 0,0 0-1,0 0 1,-1 0 0,1 0 0,0 0-1,-1 0 1,0 1 0,-1 5 22,-7 34 240,7-33-206,-1-1 25,1 0 0,1 1 0,-1-1 0,1 0 0,1 1 1,-1-1-1,1 0 0,0 1 0,1-1 0,2 12 0,-3-18 94,2 0-32,-1 0-147,0-1 1,0 0-1,0 0 1,-1 0-1,1 0 1,0 0-1,0 1 1,0-2-1,0 1 1,0 0-1,-1 0 1,1 0-1,0 0 1,0 0-1,0-1 1,-1 1-1,1 0 1,0-1-1,0 1 1,-1 0-1,1-1 1,0 1 0,0-1-1,-1 0 1,1 1-1,-1-1 1,1 1-1,0-1 1,-1 0-1,1 1 1,-1-1-1,0 0 1,1-1-1,1 0 20,-1-1 1,0 0-1,0 1 0,0-1 0,-1 1 1,1-1-1,-1 0 0,1 0 1,-1 1-1,0-6 0,-1 4 7,0-1 0,0 1-1,-1-1 1,1 1 0,-1 0-1,0 0 1,0-1 0,-1 1-1,1 1 1,-1-1 0,0 0 0,0 1-1,-6-6 1,8 8-21,0 0-1,0 0 1,0 0-1,-1 0 1,1 1 0,0-1-1,-1 1 1,1-1-1,0 1 1,-1-1 0,1 1-1,-1 0 1,1 0-1,-1-1 1,1 1 0,0 0-1,-2 1 1,-4-1 26,-2-2-15,6 1-19,1 1 0,-1 0 0,1 0 0,-1-1-1,1 1 1,-1 1 0,1-1 0,-1 0 0,1 1 0,0-1 0,-1 1 0,1 0 0,-4 1 0,-8 4 28,0 1 1,1 1 0,-23 17-1,20-10 35,2 4-52,0 0 0,1 1 0,1 1 0,1 0 0,-13 34 0,15-12-14,9-29 13,4-4-14,0 0 0,1-1 0,0 0 0,11 16 0,-15-24-6,0 0 1,-1 0-1,1 0 1,0-1-1,0 1 1,0 0-1,0 0 1,0-1 0,0 1-1,0-1 1,0 1-1,2 0 1,18 7 4,0-1 0,0-1 1,24 4-1,-18-8 1,125-4-2,-122-1-17,-15 1 1,12-1-14,-1-2 0,0-1-1,50-18 1,64-33-108,-112 43-46,-17 8 115,16-8-38,-2-2 0,0 0 0,33-30 0,88-103-659,-145 149 759,-1 0 1,0-1 0,0 1-1,0 0 1,1 0-1,-1 0 1,0 0 0,1 0-1,-1 0 1,0 0-1,0-1 1,1 1 0,-1 0-1,0 0 1,0 0 0,1 0-1,-1 0 1,0 0-1,1 0 1,-1 0 0,0 0-1,0 1 1,1-1-1,-1 0 1,0 0 0,1 0-1,-1 0 1,0 0-1,0 0 1,0 0 0,1 1-1,-1-1 1,0 0 0,0 0-1,1 0 1,-1 1-1,0-1 1,0 0 0,0 0-1,0 1 1,1-1-1,-1 0 1,0 0 0,0 1-1,0-1 1,0 0-1,0 0 1,0 1 0,1 0-5,1 3 5,0 0 0,-1 0-1,1 1 1,-1-1-1,0 1 1,0-1-1,0 0 1,-1 1 0,1 0-1,-2 7 1,-5 41 3,5-41-2,-4 12 7,-13 25 20,-2-1 0,-37 67 0,5-35 44,-20 24 7,56-87-4,-10 4-22,-32 20 0,56-40-43,0 1 1,0-1 0,0 0 0,-1 0-1,1 0 1,0 0 0,0 0 0,-1 0-1,1-1 1,-1 1 0,1-1 0,0 1-1,-1-1 1,-3 0 0,-2 0 10,-18-1 15,18-4 53,5 2-67,1-1-1,-1 0 1,0 0-1,1-1 1,0 1-1,0-1 1,0 1 0,1-1-1,-1 1 1,1-1-1,0 0 1,1 0-1,-1 1 1,1-7 0,0 0 18,0 0 1,1 0-1,1 0 1,4-17 0,-2 15 25,0 1 1,1 0-1,0 1 1,1-1-1,12-17 1,-9 16-27,7-15 102,1 1 1,38-45-1,-23 34 23,83-97 56,-91 112-79,-4 4-69,1 2 1,1 1-1,1 0 1,0 2-1,39-18 1,-61 31-68,1 1 0,-1 0-1,0-1 1,0 1 0,1 0 0,-1 0 0,0 0 0,1 0 0,-1 0 0,0 0 0,1 0 0,-1 0 0,0 1 0,1-1 0,-1 0 0,0 1 0,0-1 0,0 1 0,1 0-1,-1-1 1,0 1 0,1 1 0,2 0 8,20 16 9,-17-6 18,-3 0-34,-1 1 0,0-1 1,-1 1-1,-1 0 0,0 0 0,0 0 1,-2 0-1,1 0 0,-2 0 1,-4 23-1,1-19-4,-12 29 0,-9 4 3,0-17-3,18-24-3,-8 11-11,22-20 6,15-10 2,30-19-1365,1-5-5471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39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603 1 6904,'-33'48'-3,"11"-18"-1,-5 15 25,3 1 1,-34 90-1,43-94 104,1-1 12,-26 51 1,28-67-83,-5 14 301,-3 0 1,-38 56-1,41-73-1307,0-1-3975</inkml:trace>
  <inkml:trace contextRef="#ctx0" brushRef="#br0" timeOffset="1">1 490 8792,'15'-5'54,"2"1"0,18-2 0,6 0 41,97-19 110,32-12 602,-104 21-411,140-32 77,-162 39-218,202-30-1302,-114 22-5739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40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587 61 8696,'-9'4'-2,"0"0"-1,0 0 1,1 1 0,-12 8 0,2-1-2,3-3 2,-38 21-21,-16 5 3,-24 9 17,37-19 7,-66 32 55,104-48-15,-67 39 305,83-47 210,7-6-399,27-21 41,-11 6-79,-1 0 1,0-2-1,17-25 0,2-17 100,-15 25 67,44-56 0,-65 92-154,3-1 29,-6 4-154,0 0-1,1-1 1,-1 1 0,0 0 0,1 0-1,-1 0 1,1 0 0,-1 0 0,0 0-1,1 0 1,-1 0 0,1 0 0,-1 0-1,0 0 1,1 0 0,-1 0 0,0 1-1,1-1 1,-1 0 0,0 0 0,1 0-1,-1 0 1,0 1 0,1-1 0,-1 0-1,2 1 19,60 37 242,-40-23-232,2-1 0,29 13 0,2-10-24,-32-12 7,113-2 8,-120-3-30,0-1-1,0-1 0,16-3 1,-5-1 1,-5 2-2,56-13-20,130-49-242,-185 58 220,-4 3-46,32-16 1,-47 20 57,2 0 0,-6 5 7,-3 5 19,-1 0 1,0-1-1,-1 0 1,0 0 0,-10 13-1,7-9-1,-76 107-11,63-91 12,-114 106-4,104-108 5,2-5 4,-7 6-2,1 1 1,-41 44 0,22-13 1,0 9 1,15-8 0,14-13 0,9-14 0,16-32 0,-1 0 0,1 0 0,-1 0 0,1 0 0,0 0 0,-1 0 0,1 0 0,0 0 0,-1 0 0,1 0 0,0 0 0,0 0 0,0 0 0,0 0 0,0 1 0,1-1 0,-1-1 0,1 1 0,-1-1 0,0 1 0,1-1 0,-1 0 0,1 1 0,-1-1 0,1 0 0,-1 1 0,1-1 0,0 0 0,-1 0 0,1 0 0,-1 1 0,1-1 0,-1 0 1,1 0-1,0 0 0,-1 0 0,1 0 0,-1 0 0,1 0 0,0 0 0,-1 0 0,2-1 0,4-1 1,0-1 0,0 1-1,0-1 1,0-1 0,-1 1 0,1-1 0,-1 0-1,8-8 1,-7 7 0,13-10 3,-2-2-1,0 0 1,17-21 0,-21 22-2,8-9 8,-1-1 0,17-28 0,-26 36-4,4-5 33,0 0 0,-2-1-1,13-32 1,-21 47 12,-1 3-17,-1 1 0,0-1 0,-1 1 0,0-1-1,0 0 1,0 0 0,0 0 0,0-10 0,-1 15-21,0 0 0,0 0 0,0 0 0,0 0 0,0 0 0,0 1 0,0-1 0,0 0 0,0 1 0,0-1 0,0 0 0,0 1 0,1-1 0,1 0 1,1 0 10,6-5-3,-5 4 10,0-1 0,0 1 0,1 0 1,-1 0-1,9-1 0,328-82-1020,-214 53-6871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40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0 675 7624,'7'0'489,"10"-2"-315,0-1-1,0-1 0,0 0 1,0-1-1,-1-1 1,0-1-1,0 0 1,0-1-1,15-10 1,142-103 515,-151 105-666,-9 7 9,-1-1 1,20-20-1,79-93 77,-41 33 38,-10 16-52,-51 63-70,9-11 110,-1-1-1,0-1 0,17-33 0,-53 70 54,10-6-173,-24 25 77,-71 82 11,79-85-63,-102 133 10,104-131-36,-22 37-1,32-47-11,-11 26 0,4 9 3,13-11-3,7-40-3,0-1 1,0 1 0,0 0 0,1 0-1,0 0 1,0 0 0,0 0-1,1-1 1,2 7 0,3-6-12,-4-4 9,3 2 0,1-1 0,-1 0-1,1 0 1,0 0-1,0-1 1,0-1 0,0 1-1,0-1 1,-1 0-1,10-1 1,16-3-25,-1 0-1,1-3 1,48-15 0,-63 16 21,-12 5 1,0-1 0,0 0 0,0 0 0,-1 0 0,1-1 0,-1 1 0,9-7 0,14-12-8,0-1-1,-1-1 1,34-41 0,-54 56 13,-4 6 2,0 0-1,-1 0 0,1 0 0,0 1 0,0-1 0,1 0 0,-1 1 1,0-1-1,0 1 0,4-2 0,-6 3 0,0 0 0,0 0 1,0 0-1,0 0 0,0 0 0,0 0 0,1 0 0,-1 0 1,0 0-1,0 0 0,0 0 0,0 0 0,0 0 0,0 0 1,0 0-1,0 0 0,0 0 0,1 0 0,-1 0 1,0 0-1,0 0 0,0 0 0,0 0 0,0 0 0,0 0 1,0 0-1,0 0 0,0 0 0,0 0 0,0 0 1,0 1-1,1-1 0,-1 0 0,0 0 0,0 0 0,0 0 1,0 0-1,0 0 0,0 0 0,0 0 0,0 0 1,0 0-1,0 0 0,0 0 0,0 1 0,0-1 0,0 0 1,0 0-1,0 0 0,0 0 0,0 0 0,0 0 1,0 0-1,0 0 0,0 0 0,0 0 0,0 1 0,0-1 1,0 0-1,-1 10 13,-4 9-1,-1-9-10,-5 21 15,9-24-14,1 1-1,-1-1 1,1 1 0,1 0 0,-1-1 0,2 1 0,-1 0 0,1-1-1,0 1 1,0 0 0,1-1 0,2 8 0,-1-10-2,0 1-1,0-1 1,0 0-1,6 6 1,-2-4-2,1-1 1,-1 0 0,1 0 0,0-1 0,0 0-1,18 7 1,-10-7-5,27-1 4,-36-4 1,0-1 0,0 1 0,-1-1 0,1-1 0,8-2 0,-7 1 0,0 0 0,0-1 0,11-7 0,20-18 0,-32 23 4,0-1 0,-1 0 0,1 0 0,-2 0 0,1-1 0,-1 0 1,0 0-1,-1 0 0,0-1 0,0 0 0,-1 1 0,0-1 0,-1 0 0,0-1 1,0 1-1,-1 0 0,0 0 0,0-1 0,-2-14 0,0 14 12,-1 0 1,0 0-1,-1 0 0,0 0 0,-1 0 0,1 1 0,-2-1 0,-5-8 1,3 11 43,0 5-45,-1-1 0,1 1 0,0 1 0,0 0 0,-1 0 0,1 0 0,0 1 1,-1 0-1,1 0 0,-1 1 0,-13 3 0,-12 4-1472,2 1-5883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41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664 1 10312,'-1'2'10,"0"0"0,0 0 0,0 0 0,0 0 0,0-1 0,0 1 0,-1 0 0,1 0 0,0-1 0,-1 1 0,0-1 0,1 0 0,-1 1 0,-2 1 0,-25 12 18,23-13-10,-24 12 84,-1 0 1,-39 10 0,42-15-61,-90 36 385,37-11-360,51-19 53,11-6-65,-9 6-1,0 0-1,-30 24 1,25-14 6,4 2-47,26-25-152,0 1 1,1 0-1,-1 1 1,1-1-1,0 0 1,0 1-1,0-1 1,0 1-1,-1 4 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41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241 426 7264,'72'-44'-7,"-63"39"6,-1 1 1,-1 0 1,1-1-1,-1 1 0,9-10 0,-9 7 6,-11 6-5,-13 4-1,-39 23 0,-143 89 29,154-81-25,16-8 1,12-6-3,10-5-2,7-2 0,0-12 0,0-1 0,0 1 0,0-1 0,0 0 0,0 1 0,0-1 0,1 1 0,-1-1 0,0 0 0,0 1 0,1-1 0,-1 0 0,0 1 0,0-1 0,1 0 0,-1 1 0,0-1 0,1 0 0,-1 1 0,0-1 0,1 0 0,-1 0 0,1 0 0,-1 1 0,5 0 0,-1 0-1,1 0 1,-1 0 0,1-1 0,0 0-1,-1 1 1,1-2 0,-1 1 0,6-1 0,43-9-6,-52 10 6,16-3 1,6-3-9,44-27-1,-36 17 9,-8 7 0,-19 11 0,-4-1 0,5 7 0,-3-3 0,6 36 0,0-12 0,7-4 1,12-1 4,18 0-3,-35-20-2,1 0 0,0-1 0,0-1 0,0 0 1,0 0-1,0-1 0,16-1 0,-8-3 7,33-13-1,9-15-4,3-8-2,4-5 0,49-45 1,-98 72 7,9-15 12,-2-2 0,-2 0 0,30-57 0,-17 2 44,33-93 987,-71 182-1046,1 0 1,0 0 0,0 0 0,0 0-1,0 0 1,0 0 0,0 1 0,0-1-1,0 0 1,0 0 0,0 0 0,0 0-1,0 0 1,0 0 0,0 0 0,0 0-1,0 0 1,-1 0 0,1 0 0,0 0-1,0 0 1,0 0 0,0 0 0,0 0-1,0 0 1,0 0 0,0 0 0,0 0-1,0 0 1,0 0 0,0 0 0,-1 0-1,1 0 1,0 0 0,0 0 0,0 0-1,0 0 1,0-1 0,0 1 0,0 0-1,0 0 1,0 0 0,0 0 0,0 0-1,0 0 1,0 0 0,0 0 0,0 0-1,0 0 1,0 0 0,0 0 0,0 0-1,0 0 1,0 0 0,0-1 0,0 1-1,0 0 1,-9 3 70,1 0-1,0 1 0,0 0 1,-9 6-1,14-9-56,-12 12 248,-77 89 83,73-75-195,8-10-85,-7 13 4,0 0 1,3 0-1,-17 43 0,26-58-10,-2 5-7,1 1 1,1 0-1,0 0 1,-3 29 0,7 12 129,2-55-164,0 1 1,1-1-1,0 0 0,0 1 0,1-1 1,0 0-1,5 11 0,14 13 6,-9-19 26,3-3-369,0 0-1,1-1 1,25 10 0,12 0-6326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42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459 0 7800,'-22'2'58,"-1"1"-1,0 1 1,1 1 0,-1 1 0,-33 13-1,40-13-37,-30 13 159,37-14-116,-64 34 177,70-36-199,1-3-32,0 1-1,1 0 1,-1 0 0,0 0-1,1 0 1,-1 0 0,1 0 0,-1 0-1,1 0 1,0 1 0,0-1-1,0 0 1,-1 1 0,1-1 0,0 1-1,1 0 1,-1-1 0,0 1-1,0 0 1,1-1 0,-1 1 0,1 0-1,-1 0 1,1 0 0,0-1 0,0 1-1,0 0 1,0 0 0,0 2-1,3 3 12,0 0-1,0-1 1,1 1-1,0-1 1,0 0-1,0 0 1,1 0-1,-1-1 1,10 8-1,-5-4-10,9 14 54,20 29-1,-28-37-47,-6-9 2,1 1-1,-2 0 0,1 0 0,-1 0 1,0 1-1,0-1 0,-1 1 1,0 0-1,1 11 0,-1-12-5,-1 0 1,-1 0 1,1 0 0,-1 1 0,0-1 0,-1 0-1,0 0 1,0 0 0,0 0 0,-1 0-1,-3 8 1,2-8-4,2-3-2,-1 0-1,1 0 1,-1 0-1,0 0 1,-1-1 0,1 1-1,-1-1 1,1 1 0,-1-1-1,0 0 1,0 0-1,-1 0 1,1-1 0,0 1-1,-1-1 1,-4 3-1,4-3 1,-9 3 33,3-3-25,-1-1 0,1-1 0,-1 0 0,1 0 0,0-1 0,-1 0 0,1-1 0,-1 0 0,-17-7 0,23 7-11,0 0-1,0-1 1,0 1-1,1-1 1,-1 0-1,1-1 1,0 1-1,0-1 0,0 0 1,0 0-1,1 0 1,0 0-1,0-1 1,0 1-1,0-1 1,-4-9-1,6 3 4,3 1-201,1 0 0,-1 1 0,2 0 1,-1 0-1,10-16 0,9-18-5659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42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 0 6456,'0'10'24,"-1"1"0,0-1 0,-3 15 0,-3 12 8,-19 85-8,17-86 64,-18 45 0,5-23 56,-33 113 321,32-102-234,-19 22-930,18-46-3794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42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1 389 7984,'85'-9'64,"49"-4"25,-106 11 19,35-4 70,63-15 0,47-18 26,-66 11-71,-28 9-31,13-3 158,-104 31-134,-25 20-39,-65 30 0,66-40-35,16-10-37,1 2 0,0 1 0,0 0 1,-26 24-1,31-23-6,0 1 0,1 0 1,1 1-1,0 0 0,1 1 1,-13 26-1,22-36-2,1 2 1,4-5 0,20 0-2,22-9-3,-23 0 1,-1-1-1,1-1 1,-1-1-1,-1 0 1,37-24-1,-45 25-1,20-17 14,51-59 57,-81 82-52,-2 4-19,0 0-1,-1-1 0,1 1 0,-1 0 0,1-1 0,-1 1 1,1 0-1,-1-1 0,0 1 0,0-1 0,-1 2 1,-2 3-1,-14 26 1,15-25-2,0-1 0,0 1 0,-2 14 0,3-13 0,1 1 0,0-1 0,1 14 0,1-13 0,0 0-1,1 0 1,0 0 0,0 0 0,1-1 0,5 12-1,-6-17 0,0 0 0,0 0 0,0 0 0,0 0 0,0-1 0,1 1 0,-1-1 0,1 1 0,0-1 0,-1 0 1,1 0-1,0 0 0,0 0 0,5 1 0,-4-1-1,7 0-4,11-5 3,-1-1-1,20-7 1,-21 4 0,0-1 1,-1-1-1,0 0 0,32-23 0,-32 20 1,7-4-2,-3 3 2,0-2 1,-1 0-1,-1-1 0,26-27 0,34-36-1,-77 75 3,-1 1-1,1-1 0,-1 0 1,0 0-1,0-1 0,0 1 1,-1 0-1,4-9 1,2-3-1,16-43 1,-6-4 0,-7 1 0,-5 10 0,-2 17 1,-4 35-1,0-1 0,0 0 1,0 1-1,0-1 0,0 0 0,0 0 0,-1 1 1,1-1-1,0 0 0,0 1 0,-1-1 0,1 0 1,0 1-1,-1-1 0,1 0 0,0 1 0,-1-1 1,1 1-1,-1-1 0,1 1 0,-1-1 0,1 1 1,-2-1-1,1 0 0,0 1 1,0 0-1,0 0 1,0 0-1,0 0 1,0 0-1,0 0 1,0 0-1,0 1 1,0-1-1,0 0 1,0 1-1,0-1 1,0 0-1,0 1 1,0-1-1,0 1 1,0-1-1,0 1 1,1 0-1,-1-1 1,-1 2-1,-20 16 11,2 1-1,-21 23 1,-2 1 5,-75 83 20,77-74-32,29-31 4,-11 36 4,17-39-11,1 1 1,-2 18-1,5-18 2,0 33-1,8 12 1,6-13 2,-11-47-4,0 0-1,1 0 0,0-1 1,0 1-1,0 0 0,0-1 1,4 5-1,0-3-54,0 0 1,0 0-1,0 0 1,1-1-1,0 0 0,0-1 1,0 1-1,14 3 0,-7-1-634,42 17-5198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43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0 169 8520,'9'-5'239,"1"0"0,0 1 1,0 0-1,0 0 0,0 1 1,17-2-1,19-6 398,91-33 292,-75 15-753,-42 20-119,2-2 38,1 1 1,41-12 0,-62 21-87,0 1 1,0-1-1,-1 1 0,1 0 1,0 0-1,0 0 0,0 0 1,-1 0-1,1 0 1,0 1-1,0-1 0,0 0 1,-1 1-1,1 0 0,0-1 1,-1 1-1,1 0 0,0 0 1,-1 0-1,1 0 1,-1 0-1,0 0 0,1 0 1,-1 0-1,0 1 0,0-1 1,1 0-1,-1 1 0,0-1 1,0 1-1,-1 0 1,1-1-1,0 1 0,-1 0 1,1-1-1,0 3 0,1 6 3,0-1-1,-1 1 0,0 0 0,-1-1 0,0 13 1,-1-15 3,1 7-7,-5 43 35,4-46-34,-7 44 17,-3-1 1,-19 62-1,28-104-23,1-8-3,0 0 0,0 0 1,0-1-1,0 1 1,-1 0-1,1-1 0,-1 1 1,0-1-1,-4 6 1,0 0-4,3-25-24,14-15-1499,1-5-6094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23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1 8696,'1'1'0,"1"0"0,-1 0 1,0 1-1,0-1 0,0 1 1,-1-1-1,1 1 0,0-1 0,-1 1 1,1 0-1,0-1 0,-1 1 1,1 2-1,-1 2 2,1 18 0,-1-16 1,-2 0 1,1 0-1,-1-1 1,0 1 0,0-1-1,-7 14 1,-2 5 11,-90 214 151,96-228-130,-10 24 41,1 1-1,-10 45 1,20-69-60,-3 12 92,0 0 0,-5 51 0,12-75-104,0 0 1,-1 0-1,1 0 1,0-1-1,0 1 1,1 0-1,-1 0 1,0 0-1,0 0 1,0 0-1,0-1 1,1 1-1,-1 0 1,1 0-1,-1 0 1,0-1-1,1 1 1,-1 0-1,1 0 1,-1-1-1,1 1 1,0 0-1,-1-1 1,1 1 0,0-1-1,-1 1 1,1-1-1,0 1 1,0-1-1,-1 0 1,1 1-1,0-1 1,0 0-1,0 0 1,0 1-1,0-1 1,-1 0-1,1 0 1,0 0-1,0 0 1,0 0-1,0 0 1,0 0-1,0 0 1,-1-1-1,1 1 1,0 0-1,0 0 1,0-1-1,-1 1 1,2-1-1,25-10 6,-15 4-41,0-1 0,0 0 1,-1 0-1,0-1 0,0-1 0,-1 0 0,0 0 0,-1-1 1,-1 0-1,15-24 0,-5 2-67,-11 19-60,1 0 1,0 0 0,1 0-1,0 1 1,1 0-1,21-19 1,-11 19-50,-19 12 199,0 1 1,-1-1-1,1 1 0,0-1 1,0 1-1,0 0 1,0 0-1,0 0 1,0-1-1,1 1 0,-1 0 1,0 0-1,0 0 1,0 1-1,0-1 1,0 0-1,0 0 0,0 0 1,0 1-1,0-1 1,0 1-1,-1-1 1,1 1-1,2 0 0,-1 2 4,0-1 0,0 1-1,0 0 1,0 0 0,0 0-1,-1 0 1,1 1-1,-1-1 1,0 0 0,0 1-1,0-1 1,1 7-1,1 30 2,8 34 4,-11-70 2,1 0-1,1 0 0,-1 0 1,1 0-1,0 0 0,-1-1 1,2 1-1,-1 0 0,0-1 1,1 0-1,5 6 0,-3-3 5,-3-4 7,0 1-1,1-1 0,0 1 1,0-1-1,0 0 0,0 0 1,0 0-1,0-1 0,0 1 1,0-1-1,1 1 0,-1-1 1,1 0-1,6 1 0,0-1 21,0-1 1,0 1-1,12-2 0,-12 0-37,-4 1 27,0-1 1,0 0 0,1 0-1,-1 0 1,0-1 0,0 0 0,0 0-1,9-5 1,-10 5-13,-1 0 3,0-1 1,0 0 0,0 0 0,0 0-1,-1 0 1,1 0 0,-1-1 0,0 1-1,0-1 1,3-6 0,-1 4 1,0-1 22,-1-1 0,1 0 0,-1 0 0,-1-1 0,0 1-1,0-1 1,-1 0 0,0 1 0,0-1 0,-1 0 0,0 0-1,0 0 1,-1 0 0,0-1 0,-3-14 0,2 17 14,0 1 0,-1 0 1,1 0-1,-1-1 0,0 1 0,0 1 1,-5-9-1,3 7-10,4 5-23,-1 1-1,0-1 0,0 1 1,0-1-1,0 1 1,0 0-1,0 0 0,0-1 1,0 1-1,0 0 0,-1 0 1,1 0-1,0 0 1,-1 0-1,1 0 0,-3 0 1,-2-3 26,-22-10 37,14 11 137,-9 3-118,0 2-1,-31 6 1,31 0 84,-100 61 65,120-67-232,0 0 0,0 0 0,1 0 0,-1 1 1,1-1-1,-4 5 0,-3 3 28,-6 7-4,1 0 0,1 1-1,0 1 1,1 0 0,-12 29 0,-58 162 216,81-205-256,0 0 0,0 0 0,0 0 1,1 1-1,0-1 0,0 0 1,0 0-1,1 0 0,-1 0 0,1 0 1,3 9-1,-2-8-2,3 4 6,18 12 4,-17-18-11,0 1 0,0-1-1,1-1 1,12 6 0,-6-5 0,-1 0 1,1-1-1,17 3 0,63 0 1,128-12-6,-176 1-16,221-33-1430,-117 14-5676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43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7896,'0'0'40,"-1"11"8,-5 4 8,6 7 8,10 5-64,4-1 0,1-8 0,0-2-5600</inkml:trace>
  <inkml:trace contextRef="#ctx0" brushRef="#br0" timeOffset="1">539 274 6280,'-1'2'104,"0"-1"-97,0 0 0,-1 0 0,1 0-1,0 0 1,-1 0 0,1 0 0,0 0 0,-1 0 0,1 0 0,-1-1 0,0 1 0,1-1-1,-1 1 1,1-1 0,-4 1 0,-14 4 211,3-1-102,-12 4 67,-38 16-1,24-4 246,-71 44 0,100-56-384,9-6-18,1 0-1,0 0 1,0 0 0,0 1 0,0 0 0,0-1 0,1 1 0,-1 0 0,-2 5 0,1-2 11,0 0 1,0 0-1,1 0 1,0 0-1,0 1 1,1-1-1,0 1 1,0 0-1,1 0 1,-1 0-1,1 0 1,1 0-1,0 0 1,0 8-1,1-8-11,1 0 0,0 0-1,1-1 1,-1 1 0,1 0 0,0-1-1,1 1 1,0-1 0,0 0-1,7 8 1,-2-9 42,15 4-21,30 5 1,-32-11-7,134-8-1089,-66-3-4465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44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0 295 8072,'63'-31'253,"-62"31"-237,0 0 1,1 0-1,-1 0 0,0 1 0,0-1 0,0 0 1,0 1-1,0-1 0,0 0 0,0 1 1,0-1-1,0 1 0,0 0 0,0-1 0,0 1 1,0 0-1,0 0 0,0-1 0,0 1 1,0 1-1,2 1 23,5 3-5,-4-2 4,0-1 1,0 1-1,0 0 0,0 0 1,4 8-1,9 15 70,0 0-1,-2 0 1,18 49 0,-30-68-94,0 1 0,1-1 0,0 0-1,0-1 1,1 1 0,10 13 0,-14-20-13,1 1 2,0 0-1,1 1 0,0-1 1,-1 0-1,1 0 0,0-1 1,0 1-1,0-1 1,0 1-1,0-1 0,1 0 1,-1 0-1,0 0 0,1-1 1,3 1-1,-2 0 0,8-1 13,-3-2-11,1-1 1,-1 1-1,0-1 0,0-1 1,0 0-1,0-1 0,-1 0 0,17-11 1,69-49 13,-89 61-13,0 0 0,-1 0-1,1-1 1,-1 1 0,7-10-1,3-3 2,2 2-3,24-26 39,-18 15-7,-2-1-1,31-48 1,-33 44-93,5-9-279,1 2 0,44-51 0,-45 66-5443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45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3 8880,'-2'2'16,"-34"37"174,15-16-121,-36 31 0,43-43-63,-25 17 44,18-17-32,8-5 12,0 1 0,1 0 0,0 1 0,0 1 0,-12 11 0,23-18 84,1-2-110,0 0 1,0 0-1,1 0 1,-1 0-1,0 0 1,0 0-1,1 0 1,-1 0-1,0 0 1,0 0-1,1 0 1,-1 0-1,0 0 1,0 1-1,1-1 1,-1 0-1,0 0 1,0 0-1,1 0 1,-1 0-1,0 1 1,0-1-1,0 0 1,0 0-1,1 0 1,-1 1 0,0-1-1,0 0 1,0 1-1,1-1 4,-1 1 0,0-1-1,0 0 1,1 1 0,-1-1-1,0 1 1,1-1 0,-1 0 0,1 1-1,-1-1 1,0 0 0,1 0 0,-1 1-1,1-1 1,-1 0 0,1 0-1,-1 0 1,1 1 0,-1-1 0,1 0-1,-1 0 1,1 0 0,-1 0 0,1 0-1,-1 0 1,2 0 0,38 0 326,65-7 1,-98 6-285,0-1-1,-1-1 1,1 1-1,0-1 1,-1 0-1,1 0 1,-1-1-1,0 0 1,0 0-1,-1-1 1,9-7-1,-7 5 38,0 2-58,11-14 280,-17 18-188,6 30 151,-1 15-167,-6-44-104,1 1 0,-1 0 1,0-1-1,0 1 0,0-1 0,1 1 0,-1-1 0,0 1 0,1-1 0,-1 1 0,0-1 0,1 1 1,-1-1-1,1 0 0,-1 1 0,1-1 0,-1 0 0,0 1 0,1-1 0,-1 0 0,2 1 0,-1 0 2,17 3 0,18-5-3,25-9 0,1-7-8,99-43 1,-87 27-25,-5-5 4,61-31-84,-125 66 101,1 1-1,0 0 1,-1 0 0,1 0 0,0 1 0,0 0-1,0 0 1,0 1 0,9-1 0,-10 1 3,3 3-45,0 5 31,-1-1 0,0 1 0,-1 1 1,0-1-1,0 1 0,-1 0 0,0 0 1,0 1-1,-1-1 0,-1 1 0,1 0 1,1 13-1,-3-12-4,-1-1 0,-1 1-1,0 0 1,0 0 0,-2 10 0,0 25-46,2-44 67,0-1 1,1 0 0,-1 1 0,1-1-1,0 0 1,-1 0 0,1 1-1,0-1 1,0 0 0,0 0 0,0 0-1,0 0 1,0 0 0,0 0-1,0 0 1,0 0 0,0 0 0,0-1-1,1 1 1,-1 0 0,0-1-1,1 1 1,-1-1 0,0 0 0,1 1-1,-1-1 1,3 0 0,4 1-6,10 1-1,-1 0-1,1-2 1,22-2 0,-15 0 5,0-1-1,0-2 1,41-12 0,-19-6-1,-36 17 7,4-2-4,1 0 0,0 1 1,0 1-1,19-5 0,-35 11 4,1 0 0,-1 0 0,1 1-1,-1-1 1,1 0 0,-1 0-1,1 0 1,-1 0 0,1 1 0,-1-1-1,0 0 1,1 0 0,-1 1 0,1-1-1,-1 0 1,0 1 0,1-1-1,-1 0 1,0 1 0,1-1 0,-1 1-1,1 0 1,0 0 0,3 5-2,0-1 1,-1 1 0,0 0-1,0 0 1,0 0 0,0 0 0,-1 0-1,0 1 1,-1-1 0,1 1-1,0 10 1,0-4-3,0-1 1,1 1-1,9 22 0,-1-8-9,-10-25-7,10-2-1295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45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6192,'0'0'0,"11"11"0,4 12 8,5 19-8,4-1-96,3-7 96,-1 1-4104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45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260 396 5472,'-3'0'17,"-20"4"3,1 0 0,-1 2 0,1 1 0,1 0 0,-1 2 0,1 1 0,-37 22 0,54-29 20,0 0 1,1 0-1,-1 0 0,1 1 1,0-1-1,-1 1 0,2 0 0,-4 5 1,0-1 32,3-2 275,1 5 79,2-10-396,0 0 1,0-1-1,1 1 0,-1 0 1,0 0-1,1-1 0,-1 1 1,1-1-1,-1 1 1,1 0-1,-1-1 0,1 1 1,-1-1-1,1 1 0,0-1 1,-1 1-1,1-1 0,0 0 1,-1 1-1,1-1 1,0 0-1,-1 0 0,2 1 1,-1-1 32,8 4 58,-1-1-1,1 0 1,0 0-1,0-1 1,0 0 0,10 1-1,-4-1-83,-4-1 52,0 0 0,0-1 0,0 0-1,0-1 1,0 0 0,0-1-1,20-5 1,9-2 247,-38 9-270,0-1 10,-2 1-73,1 0-1,-1-1 1,1 1 0,-1 0 0,1 0 0,0 0-1,-1 0 1,1 0 0,-1 0 0,1-1 0,-1 1-1,1 0 1,-1 1 0,1-1 0,0 0-1,-1 0 1,1 0 0,-1 0 0,1 0 0,-1 0-1,1 1 1,-1-1 0,1 0 0,14 24 55,-13-20-52,1 0-1,-1 0 0,1 0 0,-1 0 1,1-1-1,1 1 0,-1-1 0,5 5 1,-3-5-5,0-1 0,0 1 1,0-1-1,1 0 0,-1-1 1,1 1-1,-1-1 0,1 0 0,-1 0 1,9-1-1,26 0 3,-23-3 10,9-8-2,41-22 1,-49 19 6,63-67 9,-67 62-2,46-97 9,-43 79-15,21-70 1,-21 53-13,13-51 0,-30 102-7,1 1-1,-1-1 1,1 1-1,-1-1 1,0 0 0,0 1-1,0-1 1,0 1-1,-1-1 1,1 1 0,-2-4-1,2 4 0,-1 1-1,0 0 0,0-1 1,0 1-1,1 0 1,-1 0-1,0 0 0,-1 0 1,1 0-1,0 0 1,-1-1-1,1 1 0,1 1 0,0 0 1,0 0-1,0 0 0,0 0 0,-1 0 1,1 0-1,0-1 0,0 1 0,0 0 0,-1 0 1,1 0-1,0 0 0,0 0 0,0 0 1,-1 0-1,1 0 0,0 0 0,0 0 0,0 0 1,-1 0-1,1 0 0,0 0 0,0 0 1,-1 0-1,1 0 0,0 0 0,0 0 0,0 0 1,0 1-1,-1-1 0,1 0 0,0 0 1,0 0-1,-1 0 0,-9 6 4,0 0 0,1 0 0,-18 15 0,13-5 4,-57 106 8,59-94-9,-11 41-1,18-49-5,-4 35 0,7-40-2,2 1 1,0-1 0,0 1 0,4 16-1,-3-28 1,0-1 0,1 1-1,-1-1 1,1 1-1,0-1 1,0 0 0,0 0-1,0 0 1,0 0-1,1 0 1,-1-1 0,1 1-1,0-1 1,0 1-1,0-1 1,6 3 0,-5-2-2,2 1 1,0-1 0,0 0-1,0 0 1,1-1-1,-1 1 1,1-1 0,0-1-1,-1 1 1,1-1 0,0 0-1,7 0 1,-6-1-3,31 4-42,51-1 0,-82-3 32,127-10-147,-84 5 106,-28 3 41,1 1 0,-1 1 1,26 3-1,-45-2 14,-1 0 0,1 0-1,0 0 1,-1 1 0,1-1 0,4 4 0,-6-4 0,0 1 0,1 0 0,-1 0 0,0 0 0,0 0 0,-1 0 0,1 1 0,0-1 0,2 5 0,-2-3 0,-1 0 0,1 0 0,0 1 0,-1-1 0,0 0 0,0 1 0,0 6 0,-1-6 0,0 1 0,0 0 0,-1 0 0,1-1 0,-1 1 0,-1 0 0,-1 5 0,-1 0 0,-1-1 0,0 0 0,-9 15 0,-27 29 0,-2-10 0,35-38 0,-1 0 0,1 0 0,-13 6 0,13-8 0,0-1 0,-1 0 0,-12 4 0,12-6-1,-1 0 1,0 0 0,1 0 0,-1-1 0,-17-3-1,16-1-4,-15-14 4,24 16 1,-1 0 0,1-1 0,0 1 0,0-1 0,-1 1 0,1-1 0,1 0 0,-3-4 0,2 1-89,0 0-1,1 0 1,0-1 0,0 1 0,0-1 0,1 1 0,0 0 0,0-1 0,1 1 0,-1-1-1,4-11 1,-3 16 3,7-50-5694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46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6280,'5'-2'4,"1"1"-1,0-1 1,0 1 0,-1 0 0,1 1-1,0-1 1,0 1 0,0 0 0,0 1 0,0-1-1,6 2 1,-11-1-1,-1-1-1,1 1 1,0-1-1,-1 1 1,1 0-1,0-1 1,-1 1-1,1 0 1,-1-1-1,1 1 1,-1 0-1,1 0 1,-1-1 0,0 1-1,1 0 1,-1 0-1,0 0 1,0 0-1,0-1 1,1 3-1,-1 1 5,3 11 20,0 0-1,-1 1 1,-1-1 0,-1 1-1,0-1 1,-1 0 0,-4 19-1,3-14-15,-14 97 163,3-26-61,5 28-12,8-111-95,0 0 0,1 0 0,0 0-1,0 0 1,1 0 0,0 0 0,0-1 0,1 1-1,6 12 1,-5-12-3,-3-6-1,0 0 0,0 1 0,0-1 0,0 0-1,0 0 1,1 0 0,-1-1 0,1 1 0,-1 0-1,1 0 1,-1-1 0,5 3 0,1 2 1,19 17-807,0-1-3229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46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43 4664,'33'-16'0,"-26"12"0,-5 3-1,1-1 0,-1 1 0,1 0 0,-1 0 1,1 0-1,0 0 0,0 0 0,-1 1 1,5-1-1,-7 1 1,0 0 1,0 0-1,1 0 0,-1 1 1,0-1-1,0 0 0,0 0 1,0 0-1,1 1 0,-1-1 1,0 0-1,0 0 0,0 1 1,0-1-1,0 0 0,0 0 1,0 1-1,0-1 0,0 0 1,0 0-1,0 1 0,0-1 1,0 0-1,0 0 0,0 1 1,0-1-1,0 0 1,0 0-1,0 1 0,0-1 1,0 0-1,0 0 0,0 1 1,0-1-1,0 0 0,-1 0 1,1 1-1,0-1 0,0 0 1,0 0-1,0 0 0,-1 0 1,1 1-1,0-1 0,0 0 1,-8 11 26,5-7-6,0 0 0,0 0 0,0 1 0,1-1 1,0 1-1,-1-1 0,1 1 0,-1 5 1,3-7 18,-1-1 1,1 1 0,0-1-1,0 1 1,0 0 0,0-1-1,0 1 1,0-1 0,1 1-1,0-1 1,-1 1 0,1-1-1,0 1 1,0-1 0,0 1-1,3 3 1,-3-4 106,27 2 129,-25-3-247,0 0-1,0 0 1,1-1-1,-1 1 0,0-1 1,0 0-1,0 0 1,1 0-1,-1 0 0,0 0 1,0-1-1,0 1 0,0-1 1,0 0-1,1 0 1,-2 0-1,1 0 0,3-2 1,0-2 37,0 0 1,0 0 0,0 0-1,-1-1 1,0 0 0,0 0-1,7-11 1,-11 8 121,-2 4-158,-1 1 0,0-1 0,1 1 0,-1 0 0,-1 0 1,1 0-1,-1 0 0,-4-6 0,-3 5 170,-6 0-109,-1 2 0,-24-2 0,21 6 77,-100 28 71,93-20-78,-103 56 67,109-48-81,-7 11-48,-25 35 0,44-44 16,4 2-62,0 0 1,-1 38-1,8-39 34,2-3-49,2-1 1,12 28 0,-17-43-35,-1 0 0,0 0 0,1-1 0,0 1 0,-1 0 0,1 0 0,-1-1 0,1 1 1,0 0-1,-1-1 0,1 1 0,0-1 0,0 1 0,1 0 0,19 11 39,44 16 1,-42-23-4,108-1 10,-104-6-35,-12 0-6,-1 0-4,-1 0 0,0 0 0,-1-1-1,1-1 1,0 0 0,-1-1 0,17-8 0,71-47-1140,-45 24-4691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48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9688,'0'0'332,"0"5"-39,12 84 243,-9-62-451,16 175 265,-18-177-335,-1 69 63,-3-6-18,-3 162 112,9-235-205,4-12 168,13-14-1203,-18 9 717,20-16-6549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48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102 231 8520,'7'-27'18,"7"-12"69,30-44 57,-40 77-113,0 0-1,1 0 1,-1 1-1,1 0 1,1 0 0,-1 0-1,1 0 1,-1 1-1,1 0 1,0 0 0,13-5-1,-11 5-5,9-3 102,0 4-66,1 1-1,34 0 1,-36 7 94,-8-1-126,-1 1 0,0 1 0,0-1-1,-1 1 1,1 0 0,-1 0 0,6 9 0,-5 2 171,-3 10-106,-1-1 0,-1 30 0,-6-31 120,-5-1-141,-1 0 0,-1-1 1,-17 26-1,9-27 114,-108 88 66,38-42 40,72-53-270,-36 33 104,37-33-55,5-6-6,0 2 1,1-1 0,0 1-1,-9 13 1,18-22 312,5-2-259,81 1 249,-82-1-352,1 1 1,0 0-1,0 0 1,0 0-1,0 0 0,0 1 1,-1 0-1,1-1 1,-1 1-1,1 0 0,-1 1 1,0-1-1,0 1 1,0-1-1,4 5 0,-3-3 2,-1-1-4,0 0-1,-1 0 1,1 0-1,-1 1 1,0-1-1,0 0 1,0 1-1,0 0 1,0-1-1,-1 1 1,0 0-1,0 0 1,0 0-1,1 7 1,-1-8-5,-1 2 1,0-1 0,0 0 0,0 0-1,-1 0 1,1 0 0,-1 0 0,0 1 0,0-1-1,-1-1 1,1 1 0,-1 0 0,1 0 0,-1 0-1,-5 6 1,4-6-1,-4 7 20,-1-1-1,-1-1 0,1 1 1,-1-1-1,-1-1 0,-20 15 1,11-11-22,9-8-11,10-4 3,-1 0 0,1 0-1,0 0 1,0 0 0,0 0 0,0 0 0,0 0-1,0 0 1,0 0 0,0 0 0,0 0 0,-1 0 0,1 0-1,0 0 1,0 0 0,0 0 0,0 0 0,0-1-1,0 1 1,0 0 0,0 0 0,0 0 0,0 0 0,0 0-1,-1 0 1,1 0 0,0 0 0,0 0 0,0 0-1,0 0 1,0 0 0,0 0 0,0-1 0,0 1 0,0 0-1,0 0 1,0 0 0,0 0 0,0 0 0,0 0-1,0 0 1,0 0 0,0 0 0,0-1 0,0 1 0,0 0-1,0 0 1,0 0 0,0 0 0,0 0 0,0 0-1,0 0 1,0 0 0,0 0 0,0 0 0,0-1 0,0 1-1,0 0 1,1 0 0,-1 0 0,0 0 0,0 0-1,0 0 1,0 0 0,0 0 0,1-6-81,0-1 1,1 1-1,-1 0 0,2 0 1,-1 0-1,0 1 0,1-1 1,3-5-1,1-1-858,17-37-7341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49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62 345 9864,'2'4'7,"0"1"0,0-1 1,-1 1-1,1-1 0,-1 1 1,0-1-1,-1 1 0,1 0 1,-1 0-1,0-1 0,0 1 1,-1 0-1,-1 8 0,1-4 3,0 5 26,-1 0-1,0 0 1,-1 0 0,-1 0 0,-5 14 0,-2 3 230,7-15-151,-2 5 145,-1-1 0,-9 21 0,15-40 21,-3 8 1046,12-16-1167,-1-1 1,2 1-1,-1 0 1,1 1-1,0 0 1,13-6 0,-21 12-149,-1 0 1,1 0 0,0 0 0,-1 0 0,1 0-1,-1 1 1,1-1 0,0 0 0,-1 0 0,1 1-1,-1-1 1,1 0 0,-1 1 0,1-1 0,-1 1-1,1-1 1,-1 1 0,1-1 0,0 1 0,0 1 17,16 16 70,-12-11-63,1-1 1,0 0-1,0 0 0,1 0 1,0 0-1,0-1 0,9 5 1,9 0 19,31 9 1,-50-17-45,0 0 1,0-1 0,0 0-1,0 0 1,0 0 0,0-1 0,11 0-1,3-1 4,39-1 6,-35-3 24,6-7-27,-1-2 0,31-19 1,-28 10 1,0-1 0,46-46 0,-59 52-19,8-9 11,-14 14-10,9-10 1,-2 0 0,0-2 0,28-44 0,-18 14 1,-23 40-5,-1-1 0,4-17 0,4-33 4,-10 0-2,-6-17 5,2 82-8,0 1 1,0 0-1,0 0 0,0-1 1,0 1-1,0 0 0,0-1 0,0 1 1,0 0-1,0-1 0,0 1 1,0 0-1,0 0 0,-1-1 1,1 1-1,0 0 0,0-1 1,0 1-1,0 0 0,0 0 1,-1-1-1,1 1 0,0 0 1,0 0-1,0 0 0,-1-1 1,1 1-1,0 0 0,0 0 1,-1 0-1,1 0 0,0-1 1,0 1-1,-1 0 0,1 0 1,0 0-1,-1 0 0,1 0 1,0 0-1,-1 0 0,0 0 1,1 1 0,-1-1 0,0 1 0,1-1 0,-1 1 0,1-1 0,-1 1 0,0-1 0,1 1 0,0 0 0,-1-1 0,1 1 0,-1 0 0,1-1 0,0 1 0,-1 0 0,1 0 0,0 0 0,-36 100 62,4 24-18,29-98-18,3 131 10,3-125-9,-1-11-14,1 2-1,1 1-1,1-1 1,15 47-1,0-22 45,35 64 1,-53-109-55,1 0 0,-1-1 1,1 0-1,0 1 0,0-1 0,1 0 1,-1-1-1,1 1 0,-1 0 1,1-1-1,0 0 0,5 2 1,-4-1-2,6-1 6,-7-2-152,0 0-1,0-1 1,0 0 0,0 0 0,0 0 0,-1 0-1,1-1 1,0 1 0,0-1 0,-1 0 0,1 0-1,5-6 1,20-13-9302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25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566 2 7712,'-13'-1'14,"9"1"-1,1 0 1,-1 0 0,1 0 0,-1 0-1,1 0 1,-1 1 0,1 0-1,-6 2 1,-77 24 183,70-21-95,0 1-1,1 1 0,-1 1 0,2 0 0,-18 13 0,17-10-41,-6 5 227,-87 102 97,87-89-183,-72 122 66,78-123-166,-30 98 50,45-125-138,-1 0 1,1 0-1,-1 0 1,1 0-1,0 0 1,0 1-1,0-1 1,0 4-1,3 12 22,0 1 0,2-1 1,0 0-1,9 21 0,-1-17 93,74 89 48,-85-108-164,0-1 1,1 1-1,-1-1 1,0 0-1,1 1 0,4 2 1,15 9-249,1 0 0,0-2 0,0-1 1,30 10-1,31 7-6177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49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7 460 12824,'-1'-1'8,"1"1"0,-1-1 0,0 0 0,1 0 0,-1 0 0,1 0 1,-1 0-1,1 0 0,0 0 0,-1 0 0,1 0 0,0 0 0,-1 0 1,1 0-1,0 0 0,0-1 0,0 1 0,0 0 0,0 0 0,0 0 1,1 0-1,-1 0 0,0 0 0,0 0 0,2-2 0,0-2 51,1 0-1,1 0 0,-1 0 0,1 1 1,4-5-1,69-71 245,-55 62-183,133-67 25,-120 67-137,9-8-559,-1-1 0,49-42 0,-3-6-7789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49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0 7712,'-4'5'137,"2"-3"-155,-2 3 122,-1 1-1,0 0 1,1 0-1,0 0 1,1 1-1,-6 12 1,6-9-55,-6 30 362,-2 125 466,9-100-634,1-58-195,1 12 201,0-1-1,5 35 1,-5-53-241,0 0 0,1 0-1,-1 1 1,0-1-1,1 0 1,-1 0 0,0 0-1,1 0 1,-1 0-1,0 0 1,1 0 0,-1 0-1,0 0 1,1 0-1,-1 0 1,0 0 0,1 0-1,-1 0 1,0 0-1,1 0 1,-1 0 0,0 0-1,1-1 1,-1 1-1,0 0 1,1 0 0,-1-1-1,1 1-2,20-10-1301,4-4-5284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50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9592,'0'0'0,"8"0"112,7 4 8,10 8-40,6 13 0,3 10-80,5 5 0,4-4 0,-3-2-7008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50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9056,'-3'3'1,"2"-3"2,0 1-1,0 0 1,1-1-1,-1 1 1,0 0-1,0 0 1,0 0-1,0 0 1,1 0-1,-1 0 1,1 0-1,-1 0 0,0 0 1,1 0-1,0 1 1,-1-1-1,1 0 1,0 0-1,-1 0 1,1 1-1,0-1 1,0 0-1,0 0 1,0 0-1,0 1 1,1-1-1,-1 0 1,1 2-1,16 35 93,-12-23-22,0 1 1,-1-1 0,-1 1 0,2 32 0,-4 55 210,-1 8 523,-2-100-245,-3-25-250,4 7-284,3-31 154,24-120 258,-22 139-422,-2 11 4,0 1 0,0-1 0,0 0 0,4-7 0,9-13 67,0 0 1,25-32 0,-39 59-83,0 0 1,0 0 0,0 0-1,0 0 1,0 1-1,0-1 1,0 0-1,1 1 1,-1-1-1,0 1 1,0 0-1,0-1 1,1 1 0,-1 0-1,0-1 1,0 1-1,1 0 1,1 0-1,18 2 2,-19-1 3,6 0 9,0 0 0,0 1 0,0 0 0,0 1 0,-1 0 0,1 0 0,-1 0 0,10 7 0,-9-5-7,-2-2-4,-1 0 1,1 0-1,-1 1 1,0 0-1,-1 0 1,1 0-1,-1 0 0,1 1 1,-1 0-1,-1 0 1,1 0-1,4 10 1,-6-13-7,3 12 36,-3 1-20,0 1 1,-1 0 0,-1 0 0,0 0 0,-1-1 0,-1 1-1,-7 30 1,8-43-10,-1 1-1,0-1 0,1 0 0,-1 0 1,0-1-1,-1 1 0,1 0 1,0-1-1,-1 1 0,1-1 1,-1 0-1,0 0 0,0 0 0,0 0 1,0 0-1,0 0 0,-6 1 1,10-16 69,13-15-7,29-44 0,-32 59-43,0 0 0,1 1 0,1 0 0,0 1-1,0 0 1,27-16 0,-35 24-19,10-6 18,0 0 0,0 1 0,26-9 0,-39 17-21,1 0-1,-1-1 1,0 1-1,1 0 1,-1 0-1,0 0 1,1 0 0,-1 0-1,0 1 1,1-1-1,-1 1 1,0 0-1,1-1 1,-1 1-1,0 0 1,3 2-1,-2-2 4,3 5 56,-1 2-49,-1 0 1,0 0 0,0 0 0,-1 0 0,0 1 0,0 0-1,-1-1 1,1 10 0,-1-1 14,-1-1 1,0 0-1,-1 1 0,-4 22 1,-12 92 251,16-130-280,0 0 0,-1 0 1,1 0-1,0 0 0,0 0 0,0 0 1,0 0-1,0 0 0,0 0 0,1 0 1,-1 0-1,0 0 0,0 0 1,1 0-1,-1 0 0,1 0 0,-1 0 1,1 0-1,-1 0 0,1 0 0,-1 0 1,1 0-1,0-1 0,0 1 0,-1 0 1,1-1-1,0 1 0,0 0 0,0-1 1,0 1-1,0-1 0,1 1 0,1 0 0,0-1 0,0 0-1,1 0 1,-1 0 0,0-1-1,0 1 1,0-1 0,0 1-1,6-3 1,41-14-1809,6-2-7249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51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35 9416,'-3'-6'28,"-6"-16"121,8 21-138,0 1 0,1-1-1,-1 1 1,0-1 0,0 1-1,1-1 1,-1 1 0,0-1 0,0 1-1,0 0 1,1 0 0,-1-1 0,0 1-1,0 0 1,0 0 0,0 0 0,0 0-1,0 0 1,1 0 0,-1 0-1,0 0 1,-2 1 0,2-1 3,-13 3 108,-1 1 0,0 0-1,-23 10 1,21-8-89,10-3-8,0-1 1,1 1-1,-1 1 1,1-1-1,-1 1 0,-5 4 1,-81 68 166,78-58-71,8-9-73,1 0-23,-1 0 0,2 0 0,-1 1 0,1 0 0,0 0-1,1 0 1,0 1 0,-3 18 0,5-19-1,1 0 1,1-1-1,0 1 1,0 0-1,3 15 1,2-15 76,3-5-77,-1-1 0,1 1 0,0-1 0,0-1 0,13 5 0,-4-6 64,10-4-25,39-8 1,-47 4 16,-5-2-31,-1 0 1,0-1-1,0 0 1,-1-1-1,0 0 1,-1-1-1,20-24 1,-27 29-28,23-41 137,-24 41-112,63-118 591,-64 121-303,-2 4-323,1-1 0,0 1 0,-1-1 0,1 1 0,-1-1 0,1 1 0,-1-1 0,1 1 0,-1-1 0,1 1 0,-1 0 0,0-1 0,1 1 0,-1 0 0,0-1 0,0 1 0,0 0 0,1 0 0,-1-1 0,0 2 0,3 43 83,1 51-15,-1-75-39,1-12-202,0-1 0,1 1 0,0-1 0,0 1 0,1-2 0,0 1 0,0 0 0,1-1 1,12 10-1,29 22-8159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51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512 131 9504,'2'-4'23,"-1"0"1,0 0-1,0 0 1,0 0-1,-1 0 1,0 0-1,1 0 1,-1-1 0,-1 1-1,1 0 1,0 0-1,-1 0 1,0 0-1,0 0 1,0 0-1,-1 0 1,0 0-1,1 0 1,-1 1-1,0-1 1,-1 0 0,1 1-1,-1 0 1,1-1-1,-1 1 1,0 0-1,0 1 1,-5-5-1,3 5 5,0-1 0,0 1-1,-1 0 1,1 0 0,0 0 0,-1 1-1,1-1 1,-1 2 0,0-1-1,-11 0 1,3 2-3,0 0 0,-20 5-1,18-4-16,-1 1 15,0 0 0,0 1 0,1 1 1,-1 1-1,1 0 0,-25 14 0,35-17-16,-15 11 67,10-5-45,-1 1-12,-1 1-1,1 0 1,1 1-1,1 0 0,-19 27 1,25-33-13,-30 54 43,29-53-42,2 1 1,-1 0-1,1 1 1,0-1-1,1 1 1,-2 9-1,4-17-4,0 0-1,0 0 1,0 0-1,0 0 1,0 0-1,0 0 1,0 0 0,0 0-1,0 0 1,0 0-1,1-1 1,-1 1-1,0 0 1,1 0-1,-1 0 1,1 0 0,-1 0-1,1 0 1,-1-1-1,2 2 1,0 1 0,-1-2-1,-1 0 1,1 0-1,0 0 0,0-1 0,0 1 0,0 0 0,0 0 0,0 0 0,0-1 0,0 1 0,0-1 0,0 1 1,2 0-1,-1 0 0,0-1 0,0 0 0,0 1 0,0-1 0,0 0 0,1 0 0,-1-1 0,0 1 0,3-1 0,22-9 0,2-7 0,-3-10 0,-2-4 0,0-3 0,2-3 0,-3 1 1,-20 31 4,1 0 0,0 0 0,0 0 0,1 0 0,0 0 0,0 1 0,0 0 0,0 0 0,1 1 0,-1-1-1,1 1 1,0 0 0,7-2 0,-8 3 4,-1 1 1,1 0-1,0 1 0,0-1 0,0 1 0,-1 0 0,1 0 0,0 0 0,0 0 1,0 1-1,-1 0 0,1 0 0,0 0 0,-1 1 0,1 0 0,-1 0 0,0 0 1,5 3-1,-6-3-6,0 1 1,-1 0-1,1-1 0,-1 1 1,0 1-1,0-1 1,0 0-1,0 0 1,0 1-1,-1-1 1,1 1-1,-1 0 0,0-1 1,1 8-1,-1-7 0,2 7 3,-1 0-1,0 0 0,0 0 0,-1 1 1,-1-1-1,-1 14 0,1-12-3,0-1 2,-1 0 0,0 0-1,-1-1 1,0 1 0,-6 17 0,5-17-3,1-6 0,-1-1 0,1 1 0,-1 0 1,0-1-1,-1 1 0,1-1 0,-1 0 0,0 0 0,0 0 0,-1-1 0,1 1 1,-8 4-1,6-4 0,2-2 1,-8 9 3,0-2 1,-1 0-1,-25 16 1,27-20 3,0 0 0,0-1-1,-1 0 1,-12 3 0,23-7-9,1-1 0,-1 0 0,1 0 0,-1 1 1,0-1-1,1 0 0,-1 0 0,1 0 0,-1 0 0,0 0 0,1 0 0,-1 0 0,1 0 0,-1 0 1,0 0-1,1 0 0,-1 0 0,0 0 0,1 0 0,-1 0 0,1-1 0,-1 1 0,1 0 1,-1-1-1,1 1 0,-1 0 0,1-1 0,-1 1 0,1 0 0,-2-2 0,4-3 0,5-11-1358,0-1-5428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5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44 421 8696,'4'4'25,"-1"1"0,0-1 1,0 1-1,-1 0 0,0 0 1,0 0-1,0 0 0,0 0 1,-1 0-1,0 1 0,0-1 0,0 0 1,0 1-1,-1-1 0,-1 9 1,0 13 284,-9 48 1,6-47-207,-6 45 223,-6 15 429,15-85-528,0-7-36,-6-16-1495,-2-1-5403</inkml:trace>
  <inkml:trace contextRef="#ctx0" brushRef="#br0" timeOffset="1">1 0 7984,'0'0'336,"11"11"-16,-4 23 8,3 22-328,5 6 0,9 3 0,-3 1-6248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52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 6104,'32'11'0,"-28"-7"0,-2 0 0,0-2 6,-1 0 1,0 0 0,0 0-1,0 0 1,0 0-1,0 0 1,0 0-1,-1 1 1,1-1 0,-1 0-1,1 0 1,-1 1-1,0 3 1,-2 27 167,2-27-119,-1 6 23,-1 0-1,1 0 1,-2-1 0,0 1 0,0-1-1,-8 18 1,5-16-21,-13 38 494,-5 21 218,15-41-61,9-28-76,8-17-193,-3 7-378,22-37 218,-15 24-184,62-101 415,-65 108-481,-4 6 14,0 1 0,0-1-1,0 1 1,8-6 0,-7 6-21,49-44 264,-48 44-241,1 1-1,-1 0 1,1 0-1,-1 1 1,1-1-1,14-4 1,-20 9-21,1-1 1,-1 1-1,1 0 0,0 0 1,-1 0-1,1 0 1,-1 0-1,1 0 0,-1 1 1,1-1-1,-1 1 0,1 0 1,-1 0-1,1 0 1,-1 0-1,4 2 0,-3-1 2,-2-2-11,0 1 1,1 0-1,-1 0 1,0 0-1,1 0 1,-1 0-1,0 0 1,0 1-1,0-1 1,0 0-1,0 0 1,0 1-1,0-1 1,0 1-1,-1-1 1,2 3-1,1 3 22,4 3-12,-5-6-6,1 0-1,-1 0 1,0 0 0,-1 0-1,1 1 1,-1-1 0,2 8 0,7 37 163,3 65 0,-11-83-153,-1-7 47,5 30 0,-5-52-102,-1-1 0,1 0 1,-1 1-1,1-1 0,0 0 0,0 0 1,-1 1-1,1-1 0,0 0 0,0 0 1,0 0-1,0 0 0,0 0 0,1-1 1,-1 1-1,0 0 0,0 0 0,1-1 1,-1 1-1,0-1 0,1 1 0,-1-1 0,0 1 1,1-1-1,-1 0 0,1 0 0,-1 0 1,3 0-1,0 1-732,20 3-7282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52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46 9328,'0'0'48,"1"0"-41,-1 0 0,0 0 1,0-1-1,0 1 0,0 0 0,1 0 1,-1 0-1,0 0 0,0 0 0,0 0 1,1 0-1,-1 0 0,0 0 0,0 0 1,0 0-1,0 0 0,1 0 0,-1 0 1,0 0-1,0 0 0,0 0 0,1 0 1,-1 0-1,0 0 0,0 0 1,0 0-1,0 0 0,1 1 0,-1-1 1,0 0-1,0 0 0,0 0 0,0 0 1,0 0-1,1 0 0,-1 1 0,0-1 1,0 0-1,0 0 0,0 0 0,0 0 1,0 1-1,0-1 0,0 0 1,0 0-1,1 1 0,-2 2 13,0 0 0,0 0 0,1 0 0,-1 1 0,1-1 0,0 0 0,0 0 0,0 1 1,1-1-1,-1 0 0,1 0 0,0 1 0,-1-1 0,2 0 0,-1 0 0,0 0 0,0 0 0,1 0 0,0 0 0,0-1 0,0 1 0,0-1 0,0 1 0,5 4 0,-4-4-13,0 0-1,1-1 0,0 1 0,-1-1 0,1 1 0,0-1 1,0 0-1,0 0 0,1-1 0,-1 1 0,0-1 1,1 0-1,-1 0 0,0-1 0,1 1 0,-1-1 0,9 0 1,-2-2 11,-1 0 0,1 0 0,0-1 0,-1-1 1,0 1-1,20-11 0,-20 9 13,1-1 0,-1 0 0,18-15 0,-27 20-23,1 0-1,0 0 1,-1-1 0,1 1 0,-1-1-1,1 0 1,-1 1 0,1-1 0,-1 0 0,0 0-1,0 0 1,0 0 0,0 1 0,0-2 0,-1 1-1,1 0 1,-1 0 0,1 0 0,-1 0 0,0 0-1,1 0 1,-1-1 0,0 1 0,-1 0 0,1 0-1,0 0 1,-1 0 0,1 0 0,-1 0 0,-1-4-1,0 4 8,1-1 1,-1 1-1,0 0 0,0 0 0,-1 0 0,1 1 0,0-1 0,-1 0 1,1 1-1,-1 0 0,1-1 0,-1 1 0,0 0 0,1 1 0,-1-1 1,-4-1-1,1 2 2,0-1 1,0 1 0,0 0-1,0 0 1,0 1 0,0 0-1,0 0 1,1 0 0,-11 4-1,3 0 4,1 1 0,0 1-1,0-1 1,-15 13 0,10-4-4,0 0 0,-23 28 1,30-24 3,2 7-10,2 0-1,-4 29 1,11-34-3,14 30 4,-12-43-11,1-1 0,0 1-1,0-1 1,10 14 0,-8-14 0,1 0 1,-1-1-1,15 11 0,-13-11 0,0-1-1,1 0 0,14 7 1,-13-9-1,0 1 0,1-1 0,17 2 0,-10-3 0,-1-1 0,23 0 0,-2-5-340,0-2 1,-1-1 0,38-12-1,28-10-6446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52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799 13 9144,'-35'-5'202,"0"0"0,0 3 1,-47 1-1,11 8-118,40-1 104,-121 44 69,123-36-122,-115 82 52,117-73-86,-81 85 44,94-89-50,7-6-60,0 0 1,1 0-1,-8 28 0,14-41-29,-1 1-1,1-1 1,0 1-1,0-1 0,0 1 1,0 0-1,0-1 0,0 1 1,0-1-1,0 1 1,0-1-1,0 1 0,0-1 1,0 1-1,0-1 1,0 1-1,1-1 0,-1 1 1,0-1-1,1 2 1,0 0 4,1 1 1,0 0 0,-1-1-1,1 1 1,0-1 0,1 0-1,-1 0 1,0 0 0,0 0-1,1 0 1,-1 0 0,1-1 0,0 1-1,0-1 1,-1 1 0,4 0-1,1 0 12,0 0 0,0-1 0,1 0-1,-1 0 1,0-1 0,0 1 0,8-2 0,1 1-5,-10 0-3,-1 0 0,1-1-1,-1 0 1,1 0 0,-1 0 0,0 0-1,1-1 1,4-2 0,30-13 67,-1-2 0,-1-2 0,36-25 0,-52 32-65,-9 6 25,0-2 1,20-17-1,18-20 52,75-62 255,-124 107-325,1 0-1,0 0 1,0 0-1,0 0 1,0 1-1,0-1 1,0 1-1,1 0 1,-1 0-1,0 0 1,1 0-1,-1 1 1,6-1-1,-9 1-21,1 0 8,0 1-1,0-1 1,0 0 0,0 0-1,0 1 1,0-1-1,0 1 1,0-1 0,0 1-1,-1-1 1,1 1-1,0 0 1,0-1-1,0 1 1,-1 0 0,1-1-1,0 1 1,-1 0-1,1 0 1,-1 0 0,1 0-1,-1 0 1,1 1-1,1 0 13,2 4-2,-3-3-9,1-1-1,-1 0 1,0 0-1,0 1 1,0-1-1,0 1 1,0-1-1,0 1 1,-1-1-1,1 1 1,-1 0-1,0 2 1,18 158 248,-16-146-248,-2-12-6,1 0 1,-1 0-1,1 0 1,1 0-1,-1 0 1,1 0-1,1 5 1,3 3 1,0-1 1,1 0 0,0-1-1,9 12 1,-15-23-7,-1 1 1,1 0-1,0-1 1,-1 1-1,1 0 0,0-1 1,-1 1-1,1-1 1,0 1-1,0-1 0,-1 1 1,1-1-1,0 0 1,0 1-1,1-1 1,5 2-151,0 0 1,-1-1 0,1 0-1,0 0 1,0-1 0,0 0-1,0 0 1,0-1 0,0 0-1,8-2 1,35-8-8104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26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107 426 8344,'1'2'0,"1"0"1,-1 0-1,1 0 0,-1 0 1,1 0-1,-1 0 1,0 1-1,0-1 1,-1 0-1,1 1 0,0-1 1,-1 1-1,1-1 1,-1 1-1,0-1 0,0 1 1,0-1-1,0 5 1,-1 0 7,-3 25-3,1-4 59,0 34 0,2-55-54,2 0-1,-1 0 1,1-1 0,0 1-1,0 0 1,1-1 0,-1 1-1,2 0 1,-1-1 0,1 0-1,6 12 1,-7-16-1,1 0 1,-1 0-1,0 0 1,1 0-1,-1 0 0,1-1 1,0 1-1,-1-1 1,1 0-1,0 0 0,5 2 1,-4-2 2,0 0 2,1 0-1,-1-1 1,0 1-1,0-1 0,0 0 1,1 0-1,-1 0 0,0-1 1,0 0-1,1 0 0,-1 0 1,6-2-1,-5 1 8,8-3 106,46-41 57,-48 33-24,-4 0-107,-1 0 0,0-1 0,-1 0-1,0 1 1,-2-2 0,1 1 0,-2 0 0,1-1 0,-1-21 0,-2 20-26,0 11-8,0-1 0,0 1 0,-1 0 1,0 0-1,0-1 0,0 1 0,-1 0 1,-3-8-1,-5-11 80,-20-35-1,19 48 16,1 5-82,-1 1 0,0 0 0,0 1 0,-18-5 0,13 10 89,3 3-86,1 0 0,0 2 0,0-1 0,-19 13 0,30-17-23,-1 0 0,1 1 0,0-1 0,-1 0 0,1 0 0,0 1 0,0-1 0,0 1 0,-2 2 0,-19 33 67,-22 54 0,33-58-4,-30 124 28,38-130-63,4 5-14,8 49 1,-2-62 1,7 3-7,29 33-1,-42-54-19,0 0 0,-1 0 0,1 0 0,0 0 0,0 0 0,0-1 0,1 1 0,-1 0 0,0-1 0,0 1 0,0-1 0,0 1 0,2 0 0,50 15 12,-35-14-12,0 0 1,26-1-1,48-7 4,8-15-3,-5-9-2,-68 20 0,27-15 0,-19 4 0,47-38 1,-64 43 6,-18 15-7,14-15 4,-1 0 0,-1-1 0,-1 0 1,0-1-1,8-19 0,-13 23-2,20-42 36,-24 51-30,1 0 0,-1 0-1,1 1 1,1-1 0,-1 1 0,0 0 0,1 0 0,7-6 0,-10 10-5,0 0 0,0 0 0,0 0 0,0 0 0,0 0 0,0 0 0,0 1 0,-1-1 1,1 0-1,0 0 0,0 1 0,0-1 0,0 1 0,0-1 0,0 1 0,-1-1 0,1 1 0,0-1 1,0 1-1,-1 0 0,1-1 0,-1 1 0,2 1 0,-1-1 3,3 4 5,0 1 0,0 0-1,0 0 1,-1 0 0,0 0 0,0 0 0,0 1 0,-1-1 0,0 1 0,-1 0 0,1-1 0,-1 1 0,0 0 0,-1 11 0,2-3-7,1 10 41,0 49 1,-4-46-16,1 40 55,0-67-84,0-1 0,0 1 0,0-1 0,0 1 0,1-1 0,-1 1 0,0-1 0,0 1 0,0-1 0,0 1 0,0-1 0,1 1 0,-1-1 0,0 1 0,0-1 0,1 1 0,-1-1 0,0 1 0,1-1 0,-1 0 0,1 1 0,-1-1 0,0 1 0,1-1 0,-1 0 0,1 0 0,-1 1 0,1-1 0,-1 0 0,1 0 0,-1 0 0,1 1 0,-1-1 0,1 0 0,0 0 0,-1 0 0,1 0 0,-1 0 0,1 0 0,0 0 0,25-6 4,-21 5-3,7-3-1,30-11 9,138-70 39,-170 79-41,-1-1 0,0 0 0,0 0 0,10-11 1,-15 14-7,-1 0 1,1 1-1,-1-1 1,1 1 0,0 0-1,1 0 1,-1 0 0,0 1-1,1-1 1,-1 1 0,1 0-1,0 0 1,0 1 0,8-2-1,-3 5 13,7 8-6,1 2 0,-1 0-1,-1 1 1,17 16 0,-7-5-4,-21-20-1,-1 0-1,1-1 0,-1 1 1,1-1-1,0 0 0,6 2 1,1 1-1,43 15 1,5-7 1,4-4-3,-48-9-2,0-1 0,16-2 0,-20 1 0,-1-1 0,0 0 0,14-5 0,-14 3 0,-1 0 0,0-1 0,11-7 0,-8 4 0,-1 0 0,12-12 0,-7 2 0,0 0 0,-1-1 1,13-22-1,-17 20 7,31-107 3,-38 101 5,4-116 16,-11 117 9,-46-158 140,27 122-55,4 11 12,17 50-130,-1 0 0,1 0-1,-1 0 1,1 1 0,0-1 0,-1 0-1,0 0 1,1 1 0,-1-1 0,0 0-1,1 1 1,-1-1 0,0 1-1,1-1 1,-1 1 0,0-1 0,0 1-1,0-1 1,0 1 0,1 0 0,-1-1-1,0 1 1,0 0 0,0 0-1,0 0 1,0 0 0,0 0 0,0 0-1,0 0 1,0 0 0,1 0 0,-1 0-1,0 0 1,0 1 0,0-1-1,0 0 1,0 1 0,0-1 0,1 0-1,-1 1 1,0-1 0,-1 2 0,-2 1-2,-1 0 1,1 0 0,-1 1 0,-5 7 0,8-10-3,-4 6 2,0 0 0,1 0 1,-1 0-1,2 1 0,-1-1 1,1 1-1,-6 15 1,5-11-4,2-6 0,0 0-1,0 0 1,1 1 0,-1-1-1,2 0 1,-3 9 0,1 4-1,-9 49 1,3 75-3,8-121-1,1 12-10,0-14 6,1 22-8,1-1 0,9 49 0,0-39-64,29 83 0,-39-132 70,0 0 0,0 0 0,0-1 0,0 1 1,0 0-1,1-1 0,-1 1 0,1 0 0,-1-1 0,1 0 0,0 1 1,-1-1-1,1 0 0,3 2 0,-2-2-3,5 1-48,7-3-473,1-1-1,27-7 1,5-3-7128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53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603 255 6280,'8'-34'1,"-4"0"4,-4-1-3,0 24 28,0 0-1,-1 0 1,0 0 0,-1 0 0,0 0 0,-1 0 0,0 0-1,-1 1 1,0-1 0,-10-16 0,13 25-5,0 1 1,-1 0-1,1-1 1,-1 1-1,1 0 1,-1 0-1,0 0 0,0 0 1,1 0-1,-1 0 1,0 1-1,0-1 1,0 0-1,0 1 1,0 0-1,0-1 1,0 1-1,0 0 1,0 0-1,0 0 0,0 0 1,0 1-1,0-1 1,-3 1-1,3 0 21,-10 4 289,-6 12-172,1 1 0,-18 21 0,10-6 291,-36 63 0,50-78-374,-3 10 315,-45 124 150,51-120-211,-17 142 126,22-139-159,3 62 23,-2 103 293,0-185-545,1-1-1,-2 1 0,0-1 0,-1 1 1,-8 19-1,7-21-39,3-8-7,0 1-1,0 0 1,-1-1-1,0 0 1,0 0-1,-1 0 1,1 0-1,-1 0 1,0 0-1,-1-1 1,-8 8 0,10-10-14,-10 5 49,-3-4-428,-1 0 0,1-1 0,-27 0 0,-12-2-7352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53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 9688,'63'-12'73,"175"-15"390,-176 19-303,105 0 0,-142 8-240,113-6 504,-114 4-661,-1-2 0,1 0 0,-1-2 1,35-12-1,-36 9-6243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54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157 110 7536,'5'-14'59,"1"-4"224,0 0 0,-2 0 1,4-23-1,-23 48 318,10-2-555,-17 22 236,-1 11 4,2 0 0,-18 46-1,13-11 58,17-53-160,4-10-51,0 1-1,1 0 0,0 0 0,-3 16 0,7-26 29,0 0-147,1-1 1,-1 0 0,1 1-1,-1-1 1,1 1 0,0-1-1,-1 0 1,1 1 0,-1-1-1,1 0 1,0 1 0,-1-1-1,1 0 1,0 0 0,-1 0-1,1 0 1,0 0-1,-1 0 1,1 0 0,0 0-1,0 0 1,-1 0 0,1 0-1,0 0 1,-1 0 0,1-1-1,0 1 1,-1 0 0,1 0-1,-1-1 1,1 1 0,0-1-1,-1 1 1,1-1 0,22-13-11,-22 12 21,13-7 41,-1-1 0,23-22 0,-24 21-52,7-7 37,32-36 0,-19 16-15,89-99 46,-117 134-73,-3 3-8,-1 0 1,0 0-1,0 0 0,1 0 1,-1 0-1,0 0 1,0 0-1,1 0 0,-1 0 1,0 0-1,0 0 0,1 0 1,-1 0-1,0 0 0,0 0 1,1 0-1,-1 0 1,0 0-1,0 0 0,0 1 1,1-1-1,-1 0 0,0 0 1,0 0-1,0 0 1,1 1-1,-1-1 0,0 0 1,0 0-1,0 0 0,0 1 1,1-1-1,-1 0 1,0 0-1,0 1 0,1 2 1,0 0 0,0 1 0,0-1 0,0 1 0,-1-1 0,1 0 0,-1 6 0,-5 43 1,-2 11-2,1 1 0,4-52-2,1 0 1,1-1 0,0 1-1,0 0 1,2 0 0,-1 0-1,7 22 1,-7-33 0,-1 0 0,1 0-1,0 0 1,-1 0 0,1 0 0,0 0 0,0 0-1,0 0 1,0 0 0,-1-1 0,1 1 0,0 0-1,1-1 1,-1 1 0,0-1 0,0 1 0,0-1-1,0 1 1,2 0 0,1 0-2,28 7-1517,3-1-6066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54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25 153 8344,'-6'-28'84,"6"26"-56,0 18 164,-7 110 393,3-86-378,-3 43 1337,9-84-1439,3-2-80,0-1 0,0 0 0,-1 0 0,1 0-1,-1 0 1,0-1 0,7-9 0,26-29 32,67-53 62,-100 92-111,0 1 0,1-1 0,-1 1 0,1 0 0,0 0 0,0 0 0,0 1 0,1 0 0,-1 0 0,1 0 0,-1 1 0,1-1 0,6 1 0,-11 1-5,1 0 1,-1 0-1,0 0 1,1 1 0,-1-1-1,0 1 1,0-1-1,0 1 1,1-1-1,-1 1 1,0 0 0,0 0-1,0-1 1,0 1-1,0 0 1,0 0-1,0 0 1,0 0 0,1 2-1,1 1 6,3 2 2,-4-4 1,1 1 0,-1 0 0,0 0 1,0 0-1,0 0 0,0 0 0,0 0 1,1 6-1,5 8 45,-1 0 0,-1 1 0,-1 0 1,-1 0-1,0 0 0,1 29 0,-4-43-252,-1-1-1,1 1 1,-1-1 0,1 1 0,0-1 0,3 7-1</inkml:trace>
  <inkml:trace contextRef="#ctx0" brushRef="#br0" timeOffset="1">1004 67 10848,'-28'-42'0,"15"27"0,10 14 0,0-1 0,0 1 0,0 0 0,0 0 0,0 0 0,0 0 0,0 0 0,0 1 0,-1-1 0,1 1 0,0 0 0,0 0 0,-5 1 0,3-1 2,-7 1 4,0 0-1,0 0 0,0 1 0,0 1 1,1 0-1,-1 1 0,-15 6 0,16-5 4,-11 6 58,-7 9-13,-44 42 1,57-42 92,-1 7-43,-19 42 0,35-66-83,-1 1 1,1-1 0,0 0-1,0 0 1,0 0-1,0 1 1,1-1 0,-1 0-1,1 1 1,0-1 0,0 1-1,1 2 1,-1 6 17,5 23 18,-5-34-50,0 0 0,0-1 0,0 1 0,0 0 0,1-1 0,-1 1 0,0 0 0,0-1 0,1 1 0,-1 0 0,0-1 0,1 1 0,-1-1 0,1 1 1,-1-1-1,1 1 0,0 0 0,4 4 10,1-1 0,0 0 0,-1 0 0,1-1 1,1 0-1,-1 0 0,0 0 0,1-1 0,7 2 1,5-2 83,12-4-546,0-2-1,30-9 1,11-3-6868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54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1 8968,'-44'117'0,"13"-15"6,27-80 28,0 110 31,3-87 124,3 0 0,11 70 0,-1 73-649,-12-147-5640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55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1 235 10760,'9'-11'29,"0"1"1,2 0 0,-1 1-1,1 0 1,0 0 0,1 1 0,13-7-1,75-32 306,-91 44-315,56-26 422,31-10-76,-70 30-82,1 0 1,51-9-1,-78 18-268,1 1 1,0-1-1,0 0 1,0 0-1,0 0 1,0 1-1,0-1 0,0 0 1,0 1-1,0-1 1,0 1-1,-1-1 1,1 1-1,0 0 1,0-1-1,-1 1 0,1 0 1,0-1-1,-1 1 1,1 0-1,-1 0 1,1 0-1,-1 0 0,1 0 1,7 18-5,-8-18 9,3 8 19,-1 1 0,0-1 1,0 1-1,-1 0 0,0 0 1,-1 19-1,0-15-19,-1 74 146,-1-43-102,2 39-1665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55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9776,'16'-5'125,"-15"5"-112,1 0 0,-1 0 0,0 0 0,0 1 0,1-1 1,-1 0-1,0 1 0,0-1 0,0 1 0,0 0 0,0-1 0,0 1 0,0 0 0,0 0 0,1 0 0,1 2 14,9 4 24,-1 1 0,0 0 0,0 1 0,-1 0 0,0 1 0,0 0 0,-1 0 1,-1 1-1,11 17 0,-17-24-35,-1 1 1,1 0-1,-1 0 1,0-1-1,0 1 1,-1 0-1,1 0 1,-1 0-1,0 0 1,-1 6-1,0-3-3,1 9 28,-1 0 0,-5 33-1,-2-6 13,8-38-43,-6 27 30,0 61 1,12-63-36,5-5 0,5-5-3,-13-20-2,-1 1 0,1 0 0,-1-1 0,1 0 0,-1 1 0,1-1 0,6 1 0,28 3 1,-24-4 1,0-2 1,0 0-1,-1 0 0,1-1 1,-1-1-1,1 0 1,-1 0-1,17-9 0,-20 8 0,-6 3-1,-1 0 0,0 0 0,1 0 0,-1 0 1,0-1-1,0 1 0,0-1 0,0 0 0,0 0 0,0 1 0,-1-1 0,1 0 1,2-4-1,3-7 14,0 1 1,0-1 0,-1-1-1,-1 1 1,0-1 0,-1 0-1,3-16 1,-5 16-5,-1 8 8,0 0 1,0 0-1,-1 0 0,0-12 1,-1 11 9,1 0-1,-1 0 1,0 0 0,-1 0-1,1 0 1,-1 1 0,-1-1-1,1 1 1,-1-1 0,0 1-1,-5-7 1,5 10-9,0 0 0,0 1 0,0-1 0,0 1 0,-1-1 0,1 1 0,-1 0-1,1 0 1,-1 1 0,0-1 0,0 1 0,0-1 0,0 1 0,0 1 0,0-1 0,0 0 0,0 1 0,0 0 0,-6 0 0,4 1 7,0-1 0,-1 1 0,1 0 0,0 0 0,-1 1 0,1 0 0,0 0 0,0 0 0,0 1 0,1 0 0,-7 4 0,12-7-26,0 0 0,0 0 0,-1 1 0,1-1 0,0 0 1,0 0-1,-1 1 0,1-1 0,0 0 0,0 0 1,0 1-1,0-1 0,0 0 0,0 1 0,-1-1 0,1 0 1,0 1-1,0-1 0,0 0 0,0 1 0,0-1 0,0 0 1,0 1-1,0-1 0,1 0 0,-1 1 0,0-1 0,0 0 1,0 1-1,0-1 0,1 2 3,7 12 0,-4-10-80,0-1 1,0 0 0,1 0 0,-1 0 0,1 0-1,0-1 1,-1 1 0,1-1 0,0 0-1,1-1 1,-1 1 0,0-1 0,0 0 0,0 0-1,1-1 1,-1 0 0,0 0 0,1 0 0,5-1-1,5-1-225,0 0 0,0-1 0,0-1 0,-1-1 0,22-8 0,-11 2-30,1 1 0,0 2 0,40-8 0,-62 16 329,0-1 0,1 1 0,-1 1 0,0-1 0,1 1 0,-1 0-1,0 0 1,8 3 0,-5-2 5,-4-1 2,1 1 0,-1 0 0,0-1 1,0 1-1,-1 1 0,1-1 0,0 1 0,-1-1 0,1 1 0,-1 0 0,0 0 1,0 1-1,0-1 0,4 7 0,-3-5 10,-2-2 10,1 0-1,0 1 1,-1-1-1,0 1 1,0-1-1,0 1 1,0 0-1,2 7 1,1 5 7,3 0-9,-5-8 30,1 1 0,-1 0-1,4 15 1,-3-4 68,4 30 1,-7-41-74,0 0-1,-1 0 0,0 0 0,0 0 1,-1 0-1,-4 15 0,2-14-18,2-6-11,0-1 0,0 0 0,-1 1 0,1-1 0,-1 0 0,0 0 0,0 0 1,0 0-1,-4 5 0,0-1 28,0-1 0,0 1 0,0-1 0,-10 8 0,12-12-15,0 1 1,0-1-1,0 1 1,-1-1 0,1-1-1,0 1 1,-1 0-1,1-1 1,-1 0-1,1 0 1,-1-1 0,0 1-1,-7-1 1,8 0 8,-1-1-1,0 1 1,0-1 0,1 0 0,-1 0 0,0-1-1,1 0 1,0 0 0,-1 0 0,1 0 0,0 0-1,0-1 1,-6-5 0,7 5-18,1 0 1,0 0-1,0 0 1,0 0-1,0 0 1,1-1-1,-1 1 1,1 0-1,0-1 1,0 0-1,0 1 1,1-1-1,-1 1 0,1-1 1,0 0-1,0-6 1,2-3 34,0 0 0,0 0 0,6-15 0,-7 23-40,2-11 2,-2 11-2,1-1-1,-1 1 1,1-1 0,0 1 0,1 0 0,3-8 0,55-89 115,-51 89-111,-1 0 1,1 1-1,1 0 1,0 0-1,1 1 0,0 1 1,15-10-1,-22 16-9,-1 1 15,0 0 0,1-1 0,-1 2 0,1-1 1,0 0-1,-1 1 0,1 0 0,9-3 1,1 1 7,-2-2-8,-11 5-8,1-1-1,0 1 1,0 0 0,0 0-1,1 1 1,-1-1 0,0 0 0,0 1-1,0 0 1,0 0 0,6 0 0,-1 1 18,1 1 0,-1-1 1,0 2-1,0-1 0,0 1 1,10 5-1,-6 2 150,-3 3-135,-1 0 1,0 1 0,-1 0 0,9 27 0,-8-12 94,-1 1 0,6 52 1,-11-60-112,2 7 78,-2 0-1,-2 41 0,-1-49-81,1-15-65,0 0 0,0 0 0,0 0-1,-1 0 1,0-1 0,-1 1 0,1 0 0,-1 0-1,0-1 1,0 1 0,-5 6 0,2-1-927,-7 15-7340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56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0 238 4488,'0'0'1836,"5"1"-1495,36 12 499,-37-8-576,0 2-206,-1 0-1,-1 0 1,0 1 0,0-1-1,0 1 1,-1-1-1,1 1 1,-2-1 0,1 11-1,-3 6 92,0-1 0,-8 34 0,-5 34 147,13-78-236,1 0 0,1 1 0,0-1 1,0 0-1,4 22 0,-3-33-41,0 0 0,0 0 0,0 0 0,0 0 0,0 0 0,0 0 0,0 0 0,1-1 0,-1 1 0,1 0 0,-1-1 0,1 1 0,0-1 0,2 2 0,-1 0 4,-2-2-13,0-1 1,0 1-1,0 0 1,1 0-1,-1-1 1,0 1-1,0-1 1,1 1-1,-1-1 1,0 1-1,1-1 0,-1 0 1,0 0-1,1 0 1,-1 1-1,1-1 1,0-1-1,5 2 15,3 0-6,-5 0 2,0-1-1,-1 0 1,1 0 0,0 0-1,10-2 1,62-11 140,-72 12-131,1-1 0,0 0 0,-1 0-1,0-1 1,1 1 0,-1-1 0,0 0-1,0-1 1,-1 1 0,1-1 0,-1 0-1,8-8 1,-7 7 1,1-1 14,-1 0 0,0 0-1,0 0 1,0-1 0,-1 0 0,0 0 0,0 0 0,4-12 0,5-9 203,9-17 48,-22 45-286,1-1 1,-1 1 0,0 0 0,1-1-1,-1 1 1,0-1 0,1 1 0,-1-1-1,0 1 1,1 0 0,-1-1 0,1 1 0,-1 0-1,0 0 1,1-1 0,-1 1 0,1 0-1,-1 0 1,1 0 0,-1-1 0,1 1-1,-1 0 1,1 0 0,-1 0 0,1 0-1,-1 0 1,1 0 0,0 0 0,-1 0-1,1 0 1,-1 0 0,1 0 0,-1 1-1,1-1 1,-1 0 0,1 0 0,-1 0-1,1 1 1,-1-1 0,0 0 0,1 0 0,-1 1-1,1-1 1,-1 1 0,0-1 0,1 0-1,-1 1 1,0-1 0,1 1 0,-1-1-1,0 0 1,0 1 0,1-1 0,-1 1-1,0-1 1,0 1 0,0 0 0,34 87 285,14 5-175,-34-78-73,8 0-26,0-2 0,27 13 1,-28-21-3,3-4-12,-1 0 0,41-6 1,-62 5-8,0-1-1,0 1 1,0 0 0,0-1-1,0 0 1,-1 1 0,1-1-1,0 0 1,2-2 0,42-27 5,-39 24-6,0 0 1,-1-1-1,1 0 0,-1 0 0,4-9 1,-3 5-1,-1 0 0,0 0 0,7-19 0,-9 15 0,0 1 0,5-29 0,-8 28 0,0 0 0,0 0 0,-3-15 0,1 18 0,-1 0 0,0 0 0,-1 0 0,-5-12 0,3 12 0,0 0 0,-1 0 0,-15-21 0,6 13 0,-30-32 0,-36-20 0,-11 8 0,62 46 0,-1 2 0,-1 2 1,-34-12-1,64 25 1,0 1-1,0-1 1,0 1-1,0-1 1,0 1 0,0 0-1,0-1 1,0 1-1,0 0 1,-3 1 0,-9 0 0,1 2 1,0-1-1,0 2 1,1 0-1,-1 0 1,-17 10-1,28-13 1,1 0-1,-1 0 1,0 0-1,1 0 1,-1 0-1,1 0 1,-1 1-1,1-1 0,-2 3 1,-31 41 17,28-35-19,0-1 1,1 1 0,0 0 0,-4 13 0,8-16-2,-1 0 0,1 1 1,0-1-1,1 0 0,0 1 1,0-1-1,0 0 0,1 0 1,0 1-1,0-1 0,1 0 1,0 0-1,4 8 0,-6-14-2,0 0 0,1 0 0,-1 1 0,1-1 0,-1 0 0,1 0 0,0 0 0,0 0 0,-1 0 0,1 0 0,0 0 0,0 0 0,0 0 0,2 1 0,15 11-18,1-1 1,0-1-1,39 18 0,-27-21-144,161 19-1500,-82-16-5695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57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4 207 7088,'-1'-37'2,"2"26"2,9-37-1,-5 25-22,-1 2 318,0-1 1,1-23-1,-6 116 590,-20 135 344,13-133-1127,6-42 114,14 117 72,-6-122-151,7 4-46,26 43-1,-37-69-82,0-1 0,0 0-1,0 0 1,1 0 0,-1 0 0,1 0-1,0 0 1,0-1 0,0 1-1,6 3 1,1 1 6,18 9 13,-17-14 49,-2-2-60,0 0 1,0-1 0,0-1 0,0 1-1,0-1 1,0-1 0,-1 0-1,1 0 1,-1-1 0,13-6 0,-13 4-12,-5 4-3,0 0-1,0 0 0,0 0 1,-1 0-1,1-1 0,-1 1 0,0-1 1,0 0-1,0 1 0,3-7 1,71-130 144,-58 103-139,-13 25 12,1 1 0,0 0-1,1 0 1,15-18 0,-20 26-18,-1 1 1,-1 1 1,1-1-1,0 0 1,0 1-1,-1-1 1,1 0 0,0 1-1,0 0 1,0-1-1,0 1 1,0-1-1,0 1 1,0 0-1,0 0 1,0-1 0,0 1-1,0 0 1,0 0-1,0 0 1,0 0-1,0 0 1,0 0-1,0 1 1,0-1 0,1 0-1,17 10 2,-18-10 3,4 3 3,0 0 0,1 1 0,-2-1 0,1 1 0,0 0 0,-1 0 1,0 1-1,0-1 0,5 8 0,20 22 57,49 45 9,-61-66-33,1-2-32,0-2 0,1-1 0,0 0 1,0-1-1,0-1 0,35 6 0,-13-13-7,-26-4 6,20-16-1,-26 15-12,-1-1 0,-1 0 0,9-10 0,19-30 4,-6-5-3,-17 27 10,0 0 0,-2 0 0,14-53 0,-23 55 72,-2 19-72,1 3 28,-5 16 16,2-4-42,1 0 1,0 0-1,1 0 0,1 0 1,0 15-1,0-10-6,-3 13 19,2 1-1,2-1 0,6 51 1,-5-63-14,9 82 47,-11-97-53,21-6-1555,1 0-6232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57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 9056,'0'0'40,"-1"13"0,-6 4 8,4 15 8,10 29-56,15 0-16,20-2 16,-1-2-6440</inkml:trace>
  <inkml:trace contextRef="#ctx0" brushRef="#br0" timeOffset="1">666 446 8696,'-2'-1'16,"1"0"0,0-1 0,-1 1 1,0 0-1,1 0 0,-1 0 0,0 0 1,1 0-1,-1 0 0,0 1 0,0-1 1,0 1-1,0-1 0,0 1 0,1 0 1,-1 0-1,0-1 0,0 1 0,0 1 0,0-1 1,0 0-1,0 0 0,-4 2 0,1-1 48,-1 1-1,1 0 1,0 1-1,-1-1 1,1 1-1,0 0 1,1 0 0,-9 7-1,-54 60 381,55-52-57,-2 8-106,-11 30 0,21-46-218,0-1 0,1 1 0,1 0 0,0 0 0,0 0 0,1 0 0,-1 19 0,2-28-58,0-1-1,0 1 0,0-1 0,0 1 1,0-1-1,1 1 0,-1-1 0,0 0 0,0 1 1,0-1-1,0 1 0,1-1 0,-1 1 1,0-1-1,0 0 0,1 1 0,-1-1 1,0 0-1,1 1 0,-1-1 0,1 1 1,15 13 51,28 21 1,-25-26-49,11 1-468,-1-3 1,52 8-1,2-4-6506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27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0 197 10224,'17'0'109,"0"-1"1,29-5-1,-16 1 140,23-7-21,98-34 0,-129 38-214,41-20 115,-41 15 11,0-1 1,0 0 0,26-25-1,-47 38-119,-1 0-1,1 0 1,0 1-1,0-1 1,-1 0-1,1 1 1,0-1-1,0 0 1,0 1-1,0-1 1,-1 1-1,1-1 1,0 1-1,0 0 1,0-1 0,0 1-1,0 0 1,0 0-1,0-1 1,0 1-1,1 0 1,-1 0-1,0 0 1,0 0-1,0 1 1,0-1-1,1 0 1,0 1-7,-1 0 1,0 0-1,1 1 1,-1-1 0,0 0-1,0 1 1,1-1-1,-1 0 1,0 1-1,0-1 1,-1 1 0,1 0-1,0-1 1,0 3-1,3 9 21,0-1-1,-1 1 1,1 16-1,-4-27-18,5 61 68,-4-37-45,1-5-19,-1 0 0,-2 0 1,-2 23-1,2-38-13,-4 3-1,2-8-4,1-8-2,0-13 0,4-39-1562,1-6-6244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57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2 9416,'-1'-1'1,"1"1"0,-1 0 1,0 0-1,1 0 0,-1 0 1,0-1-1,1 1 0,-1 0 0,0 0 1,1 0-1,-1 1 0,1-1 1,-1 0-1,0 0 0,1 0 1,-1 0-1,0 1 0,1-1 1,-1 0-1,1 0 0,-1 1 0,0-1 1,1 0-1,-1 1 0,1-1 1,-1 1-1,0 0 0,-12 22 84,11-18-70,-49 91 177,26-41-97,-33 107 0,40-81-77,14-63 5,1 0 0,-1 25 0,3-18-12,-1-5-4,0 42 42,2 42 141,0-103-26,2-3-62,10-11-41,0 0 1,-1 0 0,-1-1-1,-1-1 1,0 0-1,13-29 1,-3 8 60,45-79 119,-49 93 13,8-4-76,38-30 1,-45 46 89,-7 7-205,0 0 0,1 0 0,-1 1 0,1 1-1,13-2 1,-22 3-51,-1 0 1,1 0-1,0 0 0,-1 0 0,1 0 0,-1 1 0,1-1 0,0 0 0,-1 0 1,1 0-1,-1 0 0,1 1 0,0-1 0,-1 0 0,1 1 0,-1-1 0,1 0 1,-1 1-1,0-1 0,2 1 0,12 13 74,-1 1 0,0 0 0,12 19 0,-12-10 82,-6-10-101,2 4-25,-1 0 0,-1 0 0,-1 1-1,0 1 1,-1-1 0,2 22 0,-6-33-14,2 16 16,-1 1 0,-1-1 0,-1 1 0,-3 25 0,-3 47-1628,6-52-6809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59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715 71 7712,'-6'-5'233,"1"-1"-143,0 0 1,-1 0-1,0 1 0,0 0 1,0 1-1,0-1 0,-1 1 0,0 0 1,0 1-1,-11-5 0,6 5-34,8 1-16,-1 1 0,1 0 0,-1 0-1,0 1 1,1-1 0,-1 1 0,-8 1 0,-95 3 295,84 0-214,-97 32 47,98-25-80,10-4-54,-5 3-9,0 1 0,1 0 0,0 1 0,1 1 0,-16 17 0,-123 143 196,154-173-219,1 1 0,0-1 1,-1 1-1,1-1 0,0 1 0,0-1 0,0 1 0,-1-1 0,1 1 0,0-1 0,0 1 0,0-1 0,0 1 0,0-1 0,0 1 1,0-1-1,0 1 0,0-1 0,0 1 0,0-1 0,0 1 0,0-1 0,0 1 0,1-1 0,-1 1 0,0-1 0,0 0 0,0 1 1,1-1-1,-1 1 0,0-1 0,1 1 0,-1-1 0,0 0 0,1 1 0,0-1 0,0 1 0,0 0 1,-1 0-1,1-1 0,0 1 0,0-1 1,0 1-1,0-1 0,1 1 0,-1-1 0,0 0 1,0 1-1,0-1 0,0 0 0,0 0 1,0 0-1,2 0 0,5-1 5,-1-1 0,0 0 0,0-1-1,0 1 1,-1-1 0,1 0 0,0-1 0,-1 0 0,6-4 0,-1-1 4,-1 1 0,0-2 0,-1 1 0,0-1 0,9-13 0,82-122 206,-98 143-197,-1 0 1,0 0-1,1 0 0,0 0 1,-1 0-1,1 0 0,0 0 0,0 1 1,0-1-1,0 1 0,0-1 1,0 1-1,0 0 0,4-1 1,-5 1-9,-1 1-8,0 0-1,1 0 0,-1 0 1,0 0-1,0 0 0,0 0 1,0 0-1,0 0 0,0-1 1,1 1-1,-1 0 0,0 0 1,0 0-1,0 0 0,0 0 1,0 0-1,1 0 0,-1 0 1,0 0-1,0 1 0,0-1 1,0 0-1,0 0 0,1 0 1,-1 0-1,0 0 0,0 0 1,0 0-1,0 0 0,0 0 1,0 0-1,0 0 0,1 0 1,-1 1-1,0-1 0,0 0 1,0 0-1,0 0 0,0 0 1,0 0-1,0 0 0,0 1 1,0-1-1,0 0 0,0 0 1,5 8 36,0-1 0,-1 1 0,0 0 1,5 15-1,-8-20-28,3 18 136,5 115 56,-10-105-96,-44 230 173,24-178-262,11-49 8,5-19-18,-2 10-1,-2-1 0,-1 0-1,0-1 1,-20 31 0,-22 20 9,41-66-10,3-6-6,0-1 1,0 1-1,0-1 1,0 0-1,-14-1 1,21 0-2,0 0 1,1-1-1,-1 1 1,0 0-1,0 0 1,1 0-1,-1 0 1,0-1-1,1 1 1,-1 0-1,0-1 1,1 1-1,-1 0 1,0-1-1,1 1 0,-2-1 1,-5-6 2,-1 0-1,2-1 1,-1 0 0,1 0-1,-11-17 1,11 6 4,-1-40-1,6 42-5,1-1 0,4-27 0,-2 30 0,1-1 1,1 1-1,9-23 0,-4 19 0,0 0-1,17-25 1,34-39-1,10-2 0,15-2 0,9 3 0,-67 66 0,0 0 1,1 2-1,1 1 1,51-19-1,-76 33 2,0 0 0,0-1 1,0 1-1,0 1 0,0-1 0,7 0 0,11-1 7,36 2 1,-43 2-6,0 1 0,25 6 0,-40-9-4,1 1 3,1-1 1,0 1-1,0-1 0,0 1 1,-1 0-1,1 0 1,0 0-1,-1 0 1,1 0-1,0 0 1,2 2-1,4 4 7,1 1 0,-1-1 0,0 1 0,0 1 0,-1 0 0,-1 0 0,1 0 0,-1 1 0,-1-1 0,0 2 0,8 20 0,-11-25-4,16 42 66,-2 0 1,17 92 0,-23-39 64,-10-99-122,4-1 4,11 1-14,-12-4-50,1 0 1,-1-1-1,0 1 1,0-1-1,-1 1 1,1-1-1,-1 0 1,1 0-1,-1 0 1,0-1-1,0 1 0,3-6 1,0-1-930,19-28-6826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59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9504,'0'0'0,"-11"11"16,4 11 8,10 14 56,5 11 0,7 7-80,10 10 0,7 7 0,1 0-6800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9:59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1 358 7984,'0'67'3029,"18"-68"-2586,-12-2-391,-1 0 1,1 0-1,-1 0 0,0 0 1,0-1-1,0 0 1,-1 0-1,8-9 1,-2 4-21,-7 6-6,0-1 0,0 1 0,0-1 0,0 1 0,-1-1 0,1 0 0,1-5 0,48-88 203,-34 65-71,34-50 1,-35 59-128,-1 2 97,6 1-35,46-33-1,-50 45 43,-7 6-104,0 1 1,0 0 0,0 0-1,0 1 1,19 2-1,-29-2-23,0 0 0,0 1 1,0-1-1,0 0 0,0 1 0,0-1 0,0 0 0,0 1 0,0-1 0,0 1 0,0 0 0,0-1 0,1 2 1,10 9 22,-1 0-1,0 1 1,0 0 0,9 15 0,-10-6 64,9 37-3,31 84 37,-43-125-122,-5-12-4,0 0 1,1 1-1,0-1 0,0 0 1,0 0-1,1-1 0,5 7 1,33 37 21,-41-47-24,0 0 0,0 0 0,0 0 0,0 0 0,0 0 0,0 0 0,1 0 0,-1-1 0,0 1-1,0 0 1,1-1 0,-1 1 0,0-1 0,1 1 0,-1-1 0,1 0 0,0 1 0,5 0 2,26 2 1,4-7 1,0-9-3,-24 6-4,0-1 1,0 0 0,-1-1-1,0 0 1,-1-1 0,0 0-1,0-1 1,9-13 0,-16 19-3,0 0 1,-1 0 0,0-1-1,0 1 1,-1-1 0,1 0-1,-1 0 1,-1 0 0,1 0 0,1-11-1,-2 10 1,0 1-1,0-1-1,-1 1 1,0 0 0,0-1 0,0 1 0,-1 0 0,0 0 0,0-1 0,0 1 0,-3-6 0,2 5 1,1 3-1,-1 0 1,1 0 0,-1 1 0,0-1 0,-1 0-1,1 1 1,0-1 0,-1 1 0,0 0 0,0 0-1,0 0 1,0 0 0,-5-3 0,4 3-2,-7-2-20,0 4 20,1 1 0,-1 0 0,0 1-1,1 0 1,-12 2 0,4 5-20,10-3 16,-6 2 1,1 1 0,0 1 0,1 0 0,-1 1 0,2 1 0,-16 16 0,-116 150-114,129-158 117,7-11-8,1 0 1,1 1 0,-9 17 0,4-3-19,-13 36 0,23-45-34,3-4 50,0-1 0,1 1 0,0-1-1,1 0 1,11 16 0,-3-12-71,-3-7 63,0 0 1,0 0-1,1-1 1,0-1-1,16 5 1,-25-8 8,-1-1 0,1 0 0,-1 0 0,1 1 0,-1-1 0,1 0 0,-1 0 0,1-1 0,-1 1 1,3-1-1,33-7-839,59-23 0,-17 1-6753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00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420 229 5744,'41'-40'81,"-5"9"-19,-17 15 119,0 0-1,-1-2 1,16-19-1,-31 33-84,0 0-1,-1 0 0,1 0 1,-1-1-1,0 1 1,0 0-1,0-1 1,-1 0-1,1 1 1,-1-1-1,0-6 0,-1 9 199,0 2-279,0 0 1,-1 0 0,1 0-1,-1 0 1,1 0-1,0 0 1,-1-1 0,1 1-1,-1 0 1,1 0-1,0 0 1,-1 0 0,1-1-1,0 1 1,-1 0 0,1 0-1,0-1 1,-1 1-1,1 0 1,0 0 0,0-1-1,-1 0 1,1 1-6,-1-1 1,1 1-1,0 0 1,-1-1-1,1 1 1,0 0-1,-1-1 1,1 1-1,-1 0 1,1-1-1,-1 1 1,1 0-1,-1 0 0,1 0 1,0 0-1,-1-1 1,1 1-1,-1 0 1,1 0-1,-1 0 1,1 0-1,-1 0 1,1 0-1,-1 0 1,1 0-1,-1 0 1,1 0-1,-1 0 1,0 1-1,-6 0 82,0 0-1,-1 1 1,2 0 0,-1 0 0,0 0-1,0 1 1,1 0 0,-1 1-1,1-1 1,0 1 0,0 0-1,-6 7 1,10-10-45,1 1 1,0-1-1,-1 1 1,1 0-1,0 0 1,0 0-1,0 0 0,0-1 1,1 1-1,-1 0 1,-1 4-1,-1 6 37,-17 48 246,5 11-59,-11 40 99,21-98-301,-1-1-1,0 1 1,-8 11 0,6-9-45,3-6 4,-1 0 0,0-1 0,0 1 0,-1-1 1,0 0-1,0-1 0,-14 11 0,10-9-11,-5 3 57,-89 36 23,83-42-50,3-3-399,1-2 0,-1 0 0,-32-3 0,-2-4-6968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00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7088,'34'-3'27,"-18"1"29,1 0 1,0 1 0,0 1-1,-1 0 1,1 1-1,0 1 1,16 4 0,-29-4 4,1 0 1,-1-1 0,0 1 0,0 1-1,0-1 1,0 1 0,-1-1 0,1 1-1,4 5 1,-3-3 5,-3-4-22,0 1 1,-1-1-1,1 1 1,-1 0-1,1-1 1,-1 1 0,0 0-1,0 0 1,0 0-1,0 0 1,0 0-1,1 2 1,2 6 42,3 1-32,9 26 332,23 77 560,-18-67-2114,0-1-4920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01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71 7624,'0'0'738,"4"-5"-172,-4 5-559,5-7 171,-1 1 0,1 0 0,0 0 1,1 0-1,-1 1 0,1-1 0,0 1 0,9-5 0,-14 10-160,-1 0 0,1 0-1,-1 0 1,1 0-1,0 0 1,-1 0 0,1 0-1,-1 0 1,1 0 0,-1 0-1,1 0 1,0 1-1,-1-1 1,1 0 0,-1 0-1,1 1 1,-1-1-1,1 0 1,-1 1 0,1-1-1,-1 0 1,1 1 0,-1-1-1,0 1 1,1-1-1,-1 1 1,0-1 0,1 1-1,-1-1 1,0 1 0,0-1-1,1 1 1,-1-1-1,0 1 1,7 21 110,-6-20-102,7 35 115,-5-19-50,10 30 0,-12-43-78,1-1-1,1 1 1,-1 0-1,0-1 0,1 1 1,0-1-1,0 0 1,1 0-1,-1 0 1,7 6-1,-7-9-10,0 1 0,1 0 1,-1-1-1,0 1 0,1-1 0,-1 0 0,1 0 0,-1 0 1,1-1-1,0 1 0,-1-1 0,1 0 0,0 0 1,-1 0-1,1 0 0,0-1 0,-1 0 0,1 1 0,-1-1 1,1-1-1,3 0 0,2-1-1,0 0 4,1 1-1,-1-2 0,-1 1 1,1-1-1,0-1 0,9-6 0,-11 7 0,-3 1 0,1 0 0,-1-1 1,0 1-1,0-1 1,0 0-1,-1 0 0,0 0 1,1 0-1,3-8 1,-2 5 0,2-5 23,0 0 0,-1-1 0,-1 0 0,8-24 0,-5 12 29,-7 22 154,-2 8-72,-40 90 157,-23 56-130,50-115-92,-51 155 19,52-153-65,-49 121 13,48-134-27,-22 26-1,-9 1-9,32-39-1,-1 0 0,-23 16 0,35-28-1,0 0-1,1 0 0,-1-1 0,0 1 1,1 0-1,-1-1 0,0 1 0,0-1 1,1 0-1,-1 0 0,0 0 0,0 0 1,0 0-1,0 0 0,1 0 0,-1 0 1,0-1-1,0 1 0,1-1 1,-1 1-1,0-1 0,1 0 0,-1 0 1,-1-1-1,0 1 2,2 1-1,0-1 0,1 0 0,-1 1 1,0-1-1,0 0 0,0 0 0,0 0 0,0 0 0,1 0 1,-1 0-1,0 0 0,1 0 0,-1 0 0,1 0 0,-1 0 1,1 0-1,0 0 0,-1 0 0,1 0 0,0-1 0,0 0 1,-1-2 2,0-1 3,0 0 0,1 0-1,0 0 1,0 1 0,0-1-1,0 0 1,1 0 0,0 0-1,0 1 1,0-1 0,0 0 0,4-7-1,21-35 68,32-66 10,-35 71-29,0 0-1,40-49 0,-54 79-43,16-19 69,-13 17-53,3-3-10,0 1-1,1 0 1,1 1-1,0 1 1,1 0-1,1 1 0,27-13 1,-30 17 5,19-9 12,0 2-1,47-16 1,-66 26-11,-7 3-17,0-1 1,0 1-1,0 1 1,0-1-1,1 2 1,-1-1-1,1 1 1,-1 1-1,1 0 1,15 1-1,-23 0-6,0-1 0,1 1-1,-1 0 1,0-1 0,0 1 0,1 0-1,-1 1 1,2 1 0,-2-2-1,-1 0 1,0 0-1,1 0 1,-1 1-1,0-1 1,0 0-1,0 1 0,0-1 1,0 1-1,0-1 1,0 3-1,6 27 2,-7 8-2,-6 7 0,6-44 0,-4 11-2,2 1 1,0 0 0,1 0-1,0 0 1,1 0 0,0 0-1,5 28 1,-4-41 0,-1 0-1,1 0 1,-1 0 0,1 0-1,0 0 1,0 0 0,-1 0 0,1 0-1,0 0 1,0 0 0,0 0-1,0 0 1,0-1 0,0 1 0,0 0-1,0-1 1,0 1 0,1-1-1,-1 1 1,0-1 0,2 1-1,20 2-1,-22-3 0,5 0-1,0 0-1,0-1 1,0 1-1,0-1 1,0-1-1,0 1 1,0-1-1,0 0 1,-1 0-1,1 0 1,-1-1-1,10-6 1,-8 5 0,90-56-31,-76 46 32,-10 7 1,1-2 0,-1 1 0,-1-2 0,1 1-1,-2-1 1,15-19 0,-19 23 1,-1 1 0,0 1 1,-1-1-1,0 0 0,1 0 0,-2 0 0,4-6 0,-1-2 1,10-27 0,-14 35 0,0 1 0,0-1 0,-1 1 0,0-1 0,0-7 0,-1 7 0,1 1 0,-1 0 0,0 0 0,0 0 1,-4-8-1,3 9 1,0 1 0,0-1-1,0 1 1,0-1 0,0 1 0,0 0 0,-1-1-1,1 1 1,-1 1 0,1-1 0,-1 0 0,0 1 0,0-1-1,0 1 1,0 0 0,0 0 0,0 0 0,0 0-1,0 0 1,0 1 0,-6-1 0,-4 1 3,0-1 0,0 2 0,-19 2 0,24-2-5,0 0 7,0 0 0,0 0-1,0 1 1,-14 4 0,4 0-1,-40 15-1,40-13-5,1 2 0,-18 13 0,34-23 1,1 0-1,0 0 1,0 0 0,0 0-1,-1 0 1,1 0 0,0 1-1,0-1 1,-1 0 0,1 0-1,0 0 1,0 0 0,0 1-1,0-1 1,-1 0 0,1 0-1,0 0 1,0 1 0,0-1-1,0 0 1,0 0 0,0 0-1,0 1 1,-1-1 0,1 0-1,0 0 1,0 1 0,0-1-1,0 0 1,0 0 0,0 1-1,0-1 1,0 0 0,0 0-1,1 1 1,0 3-113,0 0 0,0-1 1,1 1-1,-1-1 0,1 1 1,0-1-1,0 0 0,1 0 1,-1 0-1,1 0 0,-1 0 0,1 0 1,0 0-1,4 2 0,25 25-8293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01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 98 7536,'-7'-1'50,"0"0"-1,0 0 1,1-1 0,-1 1 0,1-2-1,-1 1 1,1-1 0,0 0 0,0 0 0,-7-4-1,-23-12 133,34 19-176,-14-12 12,-2-4-10,17 15 0,-15-1 65,9-2 33,14 1-22,23-2-544,-23 3-92,30-4-4388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02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0 198 7176,'1'-3'-17,"-1"0"0,1 0 0,0-1 0,0 1 0,0 0 0,0 0 0,1 0 0,-1 0 0,1 0-1,0 0 1,0 0 0,0 1 0,0-1 0,0 1 0,1-1 0,4-3 0,5-3-115,0 0 0,15-9 1,-17 12 97,-3 2 36,0 0 1,0 0-1,1 1 0,-1 0 1,1 1-1,0-1 0,0 1 1,10-1-1,-6 1 16,-4 1 9,0 0 1,0 0-1,0 1 1,-1 0-1,1 0 1,0 1-1,0 0 0,0 0 1,11 4-1,-8-3 16,4 4 225,-6 0-152,1 1-1,-2 0 1,1 1-1,-1-1 0,0 2 1,0-1-1,-1 1 1,-1 0-1,9 14 1,4 24 336,8 50 238,-20-66-483,1-2 0,1 1 0,1-1 0,16 30 0,-25-58-196,0 0 1,0 0-1,0 0 1,0 0-1,0 0 1,0 0-1,0-1 1,0 1-1,1-1 0,-1 1 1,0-1-1,0 1 1,1-1-1,-1 1 1,0-1-1,1 0 1,-1 0-1,0 0 0,1 0 1,-1 0-1,0 0 1,1 0-1,-1 0 1,0-1-1,1 1 0,-1 0 1,0-1-1,0 1 1,1-1-1,1 0 1,3-4 17,0-1 0,0 1 0,0-1 1,0-1-1,-1 1 0,0 0 0,4-9 0,32-61 162,-31 58-146,-2-1 1,-1 0-1,0 0 1,5-28 0,-10 35-37,-1 7-1,-1-1 1,0 0-1,0 1 1,0-1-1,-2-10 1,-14-151 97,16 164-102,0 1 0,-1-1 0,1 0 0,-1 1 0,0-1 0,0 0 0,0 1 0,-1-4 0,0 2 0,-9 23 23,5-9-25,-10 29 16,1 10 11,-11 65 1,23-97-27,-2 39 22,3-6 9,8 95 0,6-93-26,-5-34 13,-3-11-174,0 0 0,1 0 0,0-1 0,1 1 1,-1-1-1,1 0 0,1-1 0,12 9 0,20 12-6880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03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10400,'10'-4'-170,"31"-5"154,-23 11 20,-11 0-4,-2-1 3,-1 1-1,1 0 1,-1 0-1,1 0 0,-1 0 1,0 1-1,0-1 1,0 1-1,0 0 0,-1 1 1,1-1-1,-1 1 1,5 5-1,-4-4 6,1 1 4,0 0 0,0 1 0,-1-1 0,0 1 1,0 0-1,0 0 0,-1 0 0,0 0 0,-1 0 0,0 1 1,2 8-1,-2-7 3,1 11 92,-2 19 48,-2 0 0,-11 75 0,8-98-127,2-8 13,0 1-1,0-1 1,-1 0-1,-4 8 1,4-9-13,-13 31 215,14-35-215,1-1 1,-1 1-1,1 0 1,-1-1-1,0 1 1,0-1-1,0 1 0,0-1 1,-1 0-1,-4 3 1,6-5-19,0 0 0,0 0 0,0 0-1,1 0 1,-1-1 0,0 1 0,0 0 0,0-1 0,1 1 0,-1-1 0,0 1 0,0-1 0,1 1 0,-1-1 0,0 1 0,1-1 0,-1 0 0,1 1 0,-1-1 0,1 0 0,-1 0 0,0-1 0,0 1 7,-3-4 3,2 3-12,1 1-1,-1-1 0,1 0 1,0 0-1,0 1 1,0-1-1,0 0 0,0 0 1,0 0-1,0-1 0,1 1 1,-1 0-1,1 0 1,-1-3-1,-1-10 25,1-1 0,0 0 0,1 1 1,0-1-1,2 0 0,0 0 0,6-24 0,-4 25-21,-3 10-4,0 0-1,0 1 1,1-1 0,0 0-1,0 1 1,0 0 0,1-1-1,4-5 1,18-28 76,50-57-1,-65 84-72,28-22 63,13-7 20,-49 39-83,0 0 0,0 0 0,0 0 0,0 0 0,0 1 0,0-1 0,0 1-1,1-1 1,-1 1 0,0 0 0,0 0 0,0 0 0,0 0 0,1 0 0,-1 1 0,0-1 0,0 0-1,0 1 1,0 0 0,0 0 0,0-1 0,0 1 0,0 0 0,0 1 0,2 0 0,1 1 4,0 0 1,-1 1 0,0-1-1,0 1 1,0 0 0,0 0-1,0 0 1,-1 1 0,1-1-1,-1 1 1,0 0 0,-1-1-1,1 2 1,1 6 0,1-1-6,-3-7 0,-1 1-1,1-1 1,-1 0-1,0 1 1,0 0-1,0 7 1,0 18 51,-1-1 0,-6 53 0,1-39 8,5-42-60,1 1 4,11 2-9,-4-5 9,0 0 0,1-1 0,-1 0 0,0 0 0,14-7 0,1 1-1714,35-11-6444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27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8344,'0'0'0,"-1"17"16,-5-4 8,4 2-24,4-3 8,5-3-8,5-2-424,7-1 424,1 2-5496</inkml:trace>
  <inkml:trace contextRef="#ctx0" brushRef="#br0" timeOffset="1">134 20 3592,'1'1'16,"4"6"16,-3-5 64,6 4 218,-8-6-290,1 0 0,-1 0 0,1 1 0,0-1 0,-1 1 0,1-1-1,-1 0 1,1 1 0,-1-1 0,1 1 0,-1-1 0,0 1 0,1 0 0,-1-1 0,0 1-1,1-1 1,-1 1 0,0 0 0,0-1 0,1 2 0,2 5 123,0 1 0,-1 0 0,0 0 0,0 1 0,-1-1 1,0 0-1,-1 0 0,0 15 0,0-19-74,0 0 0,0 0 0,-1 0 0,1 0 0,-1 0 0,0 0 0,0 0 0,-1-1 0,-1 6 0,-4 7 37,-17 53 438,-18 58-15,35-101-377,1 1 1,1-1-1,1 1 0,1 28 0,2-40-100,0-2 90,0-1-1,1 1 0,3 17 0,-1-9-59,-1-1-32,-1-13 16,1 1-1,0 0 1,0-1 0,4 13 0,-2-9 6,1-1 1,0 1-1,0 0 1,8 10-1,-3-12 158,3-3-158,1 0 0,0 0 0,0-1 0,0-1 1,1 0-1,-1-1 0,19 2 0,-18-3-51,-11-2-10,1 1-1,-1-1 0,1 0 1,-1 0-1,1 0 1,-1 0-1,1-1 1,-1 1-1,0-1 1,5-1-1,7-2-307,0-2 1,0 0-1,14-8 0,10-7-6353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03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31 8608,'0'0'1,"0"-1"1,1 0-1,-1 0 0,1 0 1,-1 0-1,1 1 1,-1-1-1,1 0 0,-1 0 1,1 1-1,0-1 1,0 1-1,-1-1 0,1 0 1,0 1-1,0-1 1,1 0-1,-1 1 7,12 15 145,14 76 303,-26-89-439,0 0 0,0 0 0,0-1 0,0 1 0,1 0-1,-1-1 1,1 1 0,-1-1 0,1 0 0,-1 1 0,1-1 0,0 0-1,0 0 1,-1 0 0,1 0 0,0 0 0,0-1 0,0 1-1,0 0 1,3 0 0,37 1 114,-37-2-137,3 0 43,0-1-1,0-1 1,-1 1 0,1-1-1,0 0 1,-1-1 0,0 0-1,1 0 1,-1-1 0,0 0-1,-1 0 1,1 0 0,7-7-1,-13 10-19,1-1 0,-1 1-1,0 0 1,1 0 0,-1-1 0,0 1-1,0-1 1,0 1 0,0-1-1,0 1 1,-1-1 0,1 0-1,0 1 1,-1-1 0,1 0 0,-1 0-1,1 1 1,-1-1 0,0 0-1,0 0 1,0 0 0,0 0-1,0 1 1,0-1 0,-1 0-1,1 0 1,-2-3 0,1 2 0,0 0 1,0 1-1,-1-1 1,1 0-1,-1 1 1,0-1 0,1 1-1,-1-1 1,0 1-1,-1 0 1,1 0-1,0 0 1,-1 0-1,1 0 1,-1 1-1,-3-3 1,-2 1 18,1 0 0,-1 0 0,0 1 0,-1 0 1,1 0-1,0 0 0,0 2 0,-1-1 0,1 1 1,-1 0-1,1 0 0,-1 1 0,-10 2 0,10 3 99,-8 13-59,1 0 1,1 1-1,1 1 1,0 0-1,-13 30 1,25-47-66,0 0 0,0 1 0,0-1 0,1 0 0,-1 1 0,1-1 0,0 1 0,0-1 0,0 6 0,0 7 5,-2-1-6,2-10-5,0 0 1,0 0-1,0 0 0,1 0 0,0 0 1,2 10-1,10 67 36,-6-69-26,4-3-7,0 1 0,20 17 0,-29-28-8,0 0 1,0-1-1,0 1 1,0-1-1,0 1 1,0-1-1,0 1 1,0-1-1,0 1 1,0-1-1,0 0 1,0 0-1,2 1 1,24 2 2,1 0 0,36-2 0,-34-5 4,161-49-1469,-78 17-5884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03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666 53 8072,'7'-5'3,"1"-1"1,-1 0-1,0 0 1,8-11-1,-13 15 4,-2 1-5,0 1 0,0 0 0,1 0 0,-1-1 1,0 1-1,0 0 0,0 0 0,0-1 0,0 1 1,0 0-1,0 0 0,0-1 0,0 1 0,0 0 0,0 0 1,0-1-1,0 1 0,0 0 0,0 0 0,0-1 1,0 1-1,0 0 0,0 0 0,0-1 0,0 1 0,-1 0 1,1 0-1,0-1 0,0 1 0,0 0 0,0 0 1,-1 0-1,1-1 0,0 1 0,0 0 0,0 0 0,-1 0 1,1 0-1,0-1 0,0 1 0,-1 0 0,1 0 1,0 0-1,-35 18 69,2 2 226,-67 43 60,75-46-140,1 0-1,1 2 1,-29 31 0,39-37-137,-9 10 361,-124 172 804,134-176-1194,8-14-18,1 1 1,-1-1 0,0 0 0,-1 0 0,1-1 0,-1 1 0,-6 4 0,-12 8 109,-34 21 0,53-35-152,0-1 0,0 0 0,-1-1-1,1 1 1,0-1 0,-1 0-1,1 0 1,-1 0 0,1-1 0,-1 1-1,1-1 1,-7-1 0,-1 1-1016,-17 0-6388</inkml:trace>
  <inkml:trace contextRef="#ctx0" brushRef="#br0" timeOffset="1">63 147 8792,'10'-7'26,"-6"4"7,0 0 0,-1 0 0,1 0 0,1 1 0,-1 0 0,0 0 0,0 0 1,1 0-1,-1 1 0,1-1 0,0 1 0,-1 0 0,8 0 0,40 11 287,-50-9-286,0-1 0,0 1 0,0 0-1,-1-1 1,1 1 0,0 0 0,-1 0 0,1 0-1,0 1 1,-1-1 0,1 0 0,-1 1 0,0-1 0,3 3-1,2 3 40,2 1-28,-4-5-12,-1 0 0,0 1 0,0-1 0,0 1 0,0 0 0,2 5 0,120 212 528,-117-207-529,-1 0 0,2-1-1,0 0 1,0 0-1,1-1 1,18 16 0,-22-23-22,11 8 84,6-1-508,1-1 1,42 13 0,2-5-6347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04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 1 9416,'-4'0'1,"0"0"1,1 1 0,-1 0-1,0 0 1,1 0-1,-1 0 1,1 1 0,-1-1-1,1 1 1,0 0 0,-1 0-1,1 0 1,0 0-1,0 0 1,0 1 0,1 0-1,-1-1 1,1 1 0,-1 0-1,1 0 1,0 0-1,-2 5 1,-1 2 4,-10 27 104,11-25-62,-4 10 6,2 1-1,0 0 1,-1 24 0,-4 16 172,-26 89 0,30-132-203,-18 41 134,-32 67 16,44-96-93,2 0 0,-12 59 1,19-69-62,-9 45 137,11-45-132,-4 43 121,6-60-131,0-1 1,0 1-1,1 0 0,0-1 1,0 1-1,0 0 0,0-1 0,1 1 1,2 3-1,-3-6-3,-1 0 0,1-1 0,0 0 0,0 1 0,1-1 0,-1 1 0,0-1 0,0 0 0,1 0 0,-1 0 1,0 0-1,1 0 0,-1 0 0,1 0 0,-1 0 0,3 0 0,4 3 14,26 12 23,-17-12 86,8-2-46,47-5 1,-51-2-1,86-47 35,-87 36-63,0-4-406,-1-1 0,0-1 0,16-28 0,10-19-6934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04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0 162 11296,'4'-1'129,"9"-3"-50,1 0-1,-1 2 1,0-1 0,19 1-1,-30 1-64,143-12 268,-110 9-227,68-10 4,33-6-46,130-39-1458,-139 25-5815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06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811 74 7536,'-7'-5'113,"-10"-6"19,0 1 1,-1 1-1,0 1 0,-31-10 0,34 13-91,9 4 2,0-1 0,0 1 0,-1-1 0,1 2 0,-9-1 0,-11 0 73,0 1-1,1 2 0,-1 1 1,-28 6-1,40-6-92,-35 15 96,47-17-114,-24 10 67,1 1-1,0 1 1,-24 17 0,49-30-68,0 1-1,0-1 1,-1 1 0,1-1 0,0 1 0,0-1 0,-1 1 0,1-1-1,0 1 1,0-1 0,0 1 0,0 0 0,0-1 0,0 1-1,0-1 1,0 1 0,0-1 0,0 1 0,0-1 0,0 1 0,1-1-1,-1 1 1,0-1 0,0 1 0,0-1 0,1 1 0,-1-1 0,0 1-1,1 0 1,0 1 7,3 4 4,0 0-1,0 1 1,1-2-1,0 1 1,0 0-1,0-1 1,11 8-1,47 31 53,-38-27-36,-12-9-25,19 18 44,-18-12-25,-1 0 0,0 1 1,-1 1-1,-1 0 0,19 34 1,-29-48-22,-1-1 0,1 1 0,0-1 0,-1 1 0,0 0 1,1-1-1,-1 1 0,0-1 0,0 1 0,0 0 0,0-1 0,0 1 0,0 0 1,0-1-1,0 1 0,-2 3 0,0 3 6,-5 26 6,2-20 25,2-9-22,1-1-14,0 0 0,0 0 1,0-1-1,-1 1 1,1-1-1,-1 0 1,0 0-1,0 0 0,0 0 1,0 0-1,0 0 1,-1-1-1,1 0 0,-1 1 1,0-1-1,-4 1 1,-28 5 30,0-1 0,0-2 0,-1-2 0,-56-2 0,24-5 68,46 1-88,0 1-7,11 1 5,1 0 0,-21-5 1,18 2-1,-1 0 0,-22-10 0,37 14-13,-1 0 0,0-1 0,1 1 0,-1-1 0,0 0 0,1 1 0,-1-1 0,1 1 0,-1-1 0,1 0 0,-1 1 0,1-1 0,0 0 0,-1 0 0,1 1 0,0-1 0,0 0 0,-1 0 0,1 1 0,0-1 0,0 0 0,0 0 0,0 0 0,0 1 0,0-1 0,0 0 0,0 0 0,0 0 0,0 1 0,1-3 0,-1 2 2,12-28-1275,3-1-5108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06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40 7536,'12'3'60,"-1"0"1,1 0 0,20 11-1,-29-12-8,-1 0-1,1 0 0,-1 0 0,0 1 0,0-1 0,0 1 0,0 0 0,0 0 0,0-1 0,-1 1 0,0 0 1,1 0-1,-1 1 0,0-1 0,0 0 0,0 6 0,4 7 110,0 2 23,-5-15-158,0-1-1,0 1 1,1 0-1,0-1 1,-1 1-1,1-1 1,0 1-1,0-1 1,0 0-1,1 1 1,-1-1-1,0 0 1,1 0-1,0 0 1,-1 0-1,1 0 1,0 0-1,0 0 1,0-1-1,0 1 1,5 2-1,-3-2-10,0-1-1,0 1 0,0-1 1,0 0-1,1 0 1,-1 0-1,0-1 1,1 1-1,-1-1 1,0 0-1,1 0 1,-1-1-1,0 1 1,1-1-1,-1 0 0,0 0 1,0 0-1,0-1 1,0 0-1,0 0 1,0 0-1,0 0 1,-1 0-1,1-1 1,3-3-1,-5 4-5,0-1 0,-1 0-1,1 0 1,-1 1 0,0-1 0,0 0-1,0 0 1,0 0 0,-1 0 0,1 0 0,-1-1-1,0 1 1,0 0 0,0 0 0,0 0-1,0 0 1,-1 0 0,-1-6 0,0 3 8,0-1-1,0 0 1,-1 0 0,0 1 0,0 0 0,-1 0 0,0 0 0,0 0 0,0 0 0,-1 1-1,-6-6 1,6 6 6,0 0-1,-1 1 0,1 0 1,-1 0-1,0 1 0,-1 0 0,1 0 1,0 0-1,-1 1 0,-12-3 1,18 4-10,-1 1 0,0 0 0,0 0 0,1 0 0,-1 0 1,0 0-1,1 0 0,-1 1 0,0-1 0,1 1 0,-1-1 0,0 1 1,1 0-1,-1-1 0,-2 3 0,-4 1 17,-3-1-9,8-2-6,0 0 0,0 0 0,0 0 0,1 1-1,-1-1 1,0 1 0,0 0 0,1-1 0,-1 1 0,-2 4 0,-10 8 50,1 0 1,-15 21-1,19-16 83,-25 99 49,32-91-123,5 8-28,10 61 1,-4-73-19,8 6-8,31 40 0,-30-54-12,29 14 4,-37-24-11,1-1-1,0 0 1,19 6 0,-9-7-206,0-1 1,0 0 0,-1-2 0,1 0 0,34-5-1,-51 5 39,83-8-6794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06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357 191 7088,'0'-6'0,"3"-31"23,-1 24-13,2-6-4,5-36 77,-9 50-65,1-1-1,-1 1 1,0-1-1,0 0 1,-1 1-1,1-1 1,-3-6-1,3 11-3,-1 1 1,1-1-1,0 0 0,-1 1 0,1-1 0,0 1 0,-1-1 0,1 1 0,-1-1 0,1 1 0,-1 0 0,1-1 0,-1 1 0,1-1 0,-1 1 0,1 0 0,-1-1 0,1 1 0,-1 0 0,0 0 0,1 0 0,-1 0 1,0-1-1,1 1 0,-1 0 0,1 0 0,-2 0 0,-21 4 291,13-2-240,0 1 0,0 1 0,0-1-1,1 2 1,-1-1 0,1 1 0,-10 8 0,-76 53 229,83-57-221,1 1 0,1 0 1,-1 0-1,2 2 0,-1-1 0,-12 22 0,13-19-30,5-9 3,0 0-1,1 1 1,-1 0 0,1-1 0,0 1-1,1 0 1,-3 8 0,-1 4 8,-10 29 26,14-41-47,1 0-1,-1-1 1,1 1-1,1 0 1,-1 0-1,1 0 1,0 0-1,0 0 1,1 0-1,0 0 1,0 0-1,3 10 1,-2-10-8,4 6 122,1-6-115,0 0 1,0 0 0,0-1-1,1 0 1,14 8 0,-6-9 68,8-3-30,47-3-1,-51-3 4,-9 1-43,0 0-16,-1 0 0,1-1 1,-1 0-1,0 0 0,0-1 0,-1 0 1,15-13-1,12-17 28,37-47-1,-43 41-40,-22 31-2,22-25 0,-23 31 2,-5 8 0,-3 12 0,1-14-2,-2 12 2,-9 35 15,-29 77 11,36-111-16,-1 0-1,0-1 1,-8 15-1,1-4-4,1-2-2,-20 39 45,-74 123 107,95-165-149,-15 39 43,20-46-38,-2 4 17,1 1 1,0 0 0,1 1 0,-4 22 0,10-40-27,0 1 0,0 0 0,-1 0 0,1-1 0,0 1 0,0-1 1,0 1-1,0-1 0,0 1 0,-1-1 0,1 1 0,0-1 0,0 0 0,0 0 1,0 1-1,0-1 0,0 0 0,2 0 0,0 1 4,6 1 0,-5-1-3,-1 0 1,1 0-1,0-1 0,0 1 1,0-1-1,-1 0 1,8-1-1,6-1 7,0-1 0,0 0 0,24-8 0,-21 1-4,113-74-1416,-51 30-5705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08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56 8160,'-28'-8'160,"25"9"-121,1 0 1,0 0 0,-1 0-1,1 0 1,0 0 0,0 0-1,0 1 1,0-1 0,0 1-1,0-1 1,-2 3 0,-19 13 295,13-11-279,1 1-1,0 1 1,-11 11-1,-53 66 126,-6 31 72,66-94-230,6-11 33,0 0 0,-10 23 0,9-16-30,0 1 35,0-1 0,1 1 1,-6 25-1,13-43-52,0 1-1,0-1 1,0 1 0,0-1-1,0 0 1,0 1 0,0-1-1,1 1 1,-1-1-1,0 0 1,1 1 0,-1-1-1,1 0 1,-1 1 0,1-1-1,0 0 1,0 0 0,-1 0-1,1 0 1,0 0 0,0 1-1,0-2 1,0 1-1,0 0 1,1 0 0,-1 0-1,0 0 1,0-1 0,0 1-1,1 0 1,-1-1 0,0 1-1,1-1 1,-1 0 0,0 1-1,3-1 1,4 2 7,-1-1 0,1 0 0,0 0 0,9-1 1,-15 0-19,9-1 28,1 0 0,-1 0 0,0-1 0,0-1 0,1 1 0,12-7 0,-11 5-10,-8 2-1,0 1 0,0 0 0,-1-1 0,1 0-1,-1 0 1,1-1 0,-1 1 0,7-6 0,3-3 5,-1 3-6,-3 1 11,-1 1 0,0-2-1,9-8 1,-10 9-9,32-29 111,60-42 1,-88 70-115,-9 5-4,1 1 0,-1 0 0,1 0 0,-1 1 0,1-1 1,0 1-1,0-1 0,0 1 0,7-1 0,-1 0 15,0 1 0,0 0 0,18 2 0,-19 3 16,2 5-28,0 2 0,-1-1 0,0 1 0,-1 1 0,0 0 0,13 24 0,-13-20-10,-3-5 3,0-1 1,11 14-1,8 1-3,-18-21-5,0 1 1,0-1-1,1 0 1,-1 0-1,1-1 1,-1 0 0,1-1-1,0 1 1,0-1-1,0-1 1,11 1-1,-10-2-32,1 0 1,-1-1-1,0 0 0,0 0 0,0-1 0,0 0 0,0-1 0,0 0 1,12-6-1,-6 1-115,0-1 0,-1 0 0,1-1 1,22-21-1,94-95-845,-108 104 823,17-12 27,-37 31 137,0 1 0,0 1 1,0-1-1,0 0 1,0 1-1,1 0 0,-1 0 1,1 0-1,-1 0 1,6-1-1,-8 2 7,0 0-1,0 0 1,0 0 0,0 0-1,0 1 1,1-1-1,-1 0 1,0 0 0,0 1-1,0-1 1,0 0-1,0 1 1,0-1 0,0 1-1,0-1 1,0 2 0,4 1-3,18 12 3,-16-8 6,0 0 1,0 0-1,-1 1 1,7 11-1,-8-11 22,0-1 0,0-1 0,1 1-1,0-1 1,9 8 0,-14-13-18,1 0 0,-1 0 0,0 0 0,1-1-1,0 1 1,-1 0 0,1-1 0,-1 0 0,1 1 0,0-1 0,-1 0 0,1 0-1,0 0 1,-1 0 0,1 0 0,0 0 0,-1 0 0,1-1 0,0 1 0,-1-1-1,1 1 1,-1-1 0,1 1 0,-1-1 0,1 0 0,-1 0 0,0 0 0,1 0-1,-1 0 1,0 0 0,1 0 0,-1 0 0,0 0 0,0-1 0,1-1 0,2-2 13,0 0 0,-1 0 1,0 0-1,0 0 1,0 0-1,0-1 1,-1 1-1,2-7 0,-2 3-7,-1 7-6,0-1-1,-1 0 0,1 1 0,-1-1 0,0 0 1,0 0-1,0 1 0,0-1 0,0 0 0,0 0 1,-2-4-1,0-3 21,-1 0 0,1 0 1,-2 0-1,0 1 0,0-1 1,-1 1-1,0 0 0,-9-13 1,11 17-14,-1 1 0,1 1 0,-1-1 0,0 0 0,0 1 0,0 0 0,0 0 0,-1 0 0,1 0 0,-1 1 0,0 0 0,1 0 0,-1 0 1,0 0-1,0 1 0,-1 0 0,1 0 0,0 0 0,0 1 0,0 0 0,-9 0 0,-13 6 52,-36 14 0,44-9 20,-4 8-27,-38 39 1,49-39-2,0 9-21,-15 50 0,25-57-4,3-7-25,0 0 1,1 0-1,1-1 1,6 18-1,-9-30-8,0 0 0,1 0 0,-1-1 0,1 1 0,-1 0-1,1 0 1,-1 0 0,1 0 0,0 0 0,-1-1 0,1 1 0,0 0 0,1 0 0,20 16 15,42 22 0,-41-30-2,37 6 4,-45-12-18,0-1 1,25 0 0,-20-4-1,0 0-1,0-2 1,37-10 0,-36 5-20,78-59-25,-80 50-89,-7 5 45,2-1-14,0-2-1,-1 0 1,-1 0 0,20-35 0,29-85-648,-17 32 108,-3 33 183,-41 71 460,1-1 0,-1 1 0,0 0 1,0 0-1,0 0 0,0-1 0,1 1 0,-1 0 0,0 0 0,0 0 0,1 0 0,-1 0 0,0-1 0,0 1 0,1 0 0,-1 0 0,0 0 0,0 0 0,1 0 0,-1 0 0,0 0 0,0 0 0,1 0 0,-1 0 0,0 0 0,0 0 0,1 0 0,-1 0 0,0 0 0,0 0 0,1 0 0,-1 1 0,0-1 0,0 0 0,1 0 0,-1 0 0,0 0 1,13 12 94,13 27 106,-25-37-196,8 10 21,-4-4 45,0 0 0,-1 0 0,6 14 0,32 93 268,-36-90-112,6 238 1171,-12-262-1380,1 0 0,-1 1 0,0-1 0,0 0 0,0 1 1,0-1-1,0 0 0,-1 0 0,1 1 0,0-1 0,-1 0 0,1 0 1,-1 1-1,1-1 0,-1 0 0,1 0 0,-1 0 0,0 0 0,0 0 0,0 0 1,1 0-1,-1 0 0,0 0 0,0 0 0,0 0 0,0 0 0,-2 0 1,2-1-7,0 0 1,1 0-1,-1 0 1,0 0 0,0 0-1,1 0 1,-1 0-1,0 0 1,1-1 0,-1 1-1,1 0 1,-1-1 0,0 1-1,1 0 1,-1-1-1,1 1 1,-1-1 0,1 1-1,-1-1 1,1 1-1,-1-1 1,1 1 0,-1-1-1,1 1 1,-1-2-1,-6-10 14,5 7 1,-1 0-1,1-1 1,1 1 0,-1 0 0,1 0 0,0-1 0,0 1 0,0-1 0,1 1-1,0-7 1,0 4-1,0-6 28,0 0 0,1 0 0,0 1 0,7-28 0,-4 24-30,0-4 33,1-1-1,1 1 1,10-21 0,-9 23-37,-2 6 12,1-1-1,0 1 1,1 0 0,0 1 0,13-17-1,-11 16-16,-3 4 8,1 1 0,-1 0 0,2 0 0,-1 0 0,16-12 0,-15 14-13,-6 4-5,1 0 1,-1 1-1,1-1 0,0 1 1,-1-1-1,1 1 1,0 0-1,0 0 1,0 0-1,0 1 1,0-1-1,0 1 1,0-1-1,5 1 0,-4 0 2,0 0-2,0 1 1,0-1 0,0 1-1,0 0 1,0 0 0,0 1-1,0-1 1,-1 1 0,1 0-1,-1 0 1,1 0 0,3 3-1,-2-1 1,-2-3-3,0 1 0,-1-1 0,1 1-1,-1 0 1,1-1 0,-1 1 0,0 0 0,0 1 0,0-1 0,0 0 0,3 6 0,2 2 2,19 27 5,-19-20 16,-5-10-20,1 5-2,0 0 1,-1 0 0,0 1-1,-1-1 1,0 0-1,-1 1 1,-1-1-1,-2 19 1,-47 162 66,49-191-140,1-1 0,-1 1 0,1 0 0,-1-1 0,1 1 0,0 0 0,-1 0-1,1-1 1,0 1 0,0 0 0,0 0 0,1-1 0,-1 1 0,0 0 0,1 0 0,-1-1 0,1 1 0,-1 0 0,1-1 0,0 1 0,0-1 0,0 1 0,1 1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08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340 9 9776,'-4'-1'17,"-1"-1"-1,1 1 1,0 0 0,0 0 0,-1 0 0,1 0 0,0 1-1,-1 0 1,1 0 0,-1 0 0,1 0 0,0 1 0,-1-1-1,1 1 1,-8 3 0,-9 2 172,-32 16 0,40-16-151,8-4-23,0 0-1,0 0 1,1 0-1,-1 1 1,0 0-1,1 0 1,-8 7-1,-2 1 3,0-2-5,10-6-1,-1 0 0,1 0 0,0 0 0,0 1-1,1-1 1,-1 1 0,1 0 0,-3 4 0,-44 68 99,47-71-96,1 0-1,0 0 0,0 0 0,0 1 0,1-1 0,0 1 1,0 0-1,0-1 0,0 1 0,1 0 0,1 5 0,-1-2-3,3 1 25,4-2-286,1 1-1,0-1 1,0 0-1,11 8 1,15 11-6269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08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80 8432,'3'0'16,"10"-6"157,-11 5 95,-1 1-242,-1 1 0,1-1 0,0 0 0,0 1 1,-1-1-1,1 0 0,0 1 0,-1-1 0,1 1 0,0-1 0,-1 1 0,1-1 0,-1 1 1,1-1-1,-1 1 0,1 0 0,-1-1 0,1 1 0,-1 0 0,0 0 0,1-1 0,-1 1 1,0 0-1,0 0 0,1-1 0,-1 1 0,0 0 0,0 1 0,3 28 137,-2-23-54,5 18 89,-5-21-130,4 3-7,-4-6-56,0 0-1,-1 0 1,1 0-1,0-1 1,0 1 0,0 0-1,0-1 1,0 1 0,0-1-1,1 1 1,-1-1-1,0 0 1,0 1 0,0-1-1,0 0 1,0 0-1,1 0 1,-1 0 0,0 0-1,0 0 1,0 0-1,1 0 1,-1 0 0,2-1-1,26-9 53,-24 9-48,-1-2 1,0 1-1,0 0 1,0-1-1,0 0 1,-1 0-1,1 0 1,-1 0-1,0-1 0,0 1 1,0-1-1,3-4 1,-5 6-3,0 0 1,0 0-1,0 0 1,0-1 0,0 1-1,-1 0 1,1-1-1,-1 1 1,1 0-1,-1-1 1,0 1 0,0 0-1,0-1 1,0 1-1,-1-1 1,1 1-1,-1 0 1,1 0 0,-1-1-1,0 1 1,0 0-1,0 0 1,0 0-1,0-1 1,0 1 0,0 0-1,-4-3 1,-34-34 97,36 37-94,0 0 1,0 1-1,-1-1 1,1 1-1,-1-1 1,0 1-1,1 0 1,-1 0-1,0 1 1,0-1-1,1 1 0,-1 0 1,0 0-1,0 0 1,0 0-1,-5 1 1,4 0 5,-1 0 4,-1 0 1,0 0-1,1 1 1,-1 0-1,1 0 1,-1 0-1,1 1 1,0 0-1,0 0 1,-8 7-1,7-6-1,-6 7 88,-44 58 45,48-51-58,-2 14-27,-7 43 0,17-69-49,0 1 0,0-1 0,0 0 0,1 1 0,0-1 0,0 1 0,2 8 0,0 2 2,-1 0-6,0-11-2,-1 0 0,1 0 0,0 0 0,0 0 1,1 0-1,3 9 0,22 48 94,-26-62-100,0 1 0,0 0 0,0 0 0,1-1 0,-1 1 0,0-1 0,1 1 0,-1-1 0,1 1 0,0-1 0,-1 0 0,1 0 0,0 0 0,3 2 0,4 1 8,-1 2-2,-5-4-1,-1 0 0,1 0 1,0-1-1,0 1 0,0-1 0,-1 0 1,1 0-1,0 0 0,1 0 0,4 1 1,15 2 36,1-2 1,-1 0 0,0-1 0,1-1 0,-1-2-1,1 0 1,-1-1 0,38-11 0,-19 2-780,59-26 1,-29 5-7004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39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7896,'0'0'0,"-9"0"104,4 12-80,10 0 0,2 7-24,5-1 0,7 3 0,-1 0-5560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27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0 103 8248,'2'-1'8,"29"-19"204,1 3 1,1 0-1,0 2 1,46-13-1,-74 26-149,0 1-1,0 1 0,0-1 0,0 1 0,0 0 0,0 0 0,0 0 1,0 1-1,0-1 0,0 1 0,-1 1 0,1-1 0,6 3 0,-4-2 11,4 5 315,-2 0-285,-2 1-1,1 1 1,-1-1 0,-1 1-1,1 0 1,9 20 0,-5-5-5,13 37 1,-11-6 38,-12-49-129,0 0-1,0 0 1,1 0 0,-1 0-1,1-1 1,1 1-1,-1 0 1,1-1 0,6 10-1,-7-13-5,0 0 0,1-1 0,-1 1 0,0-1 0,1 0 0,-1 0 0,1 0 0,-1 0 0,1 0 0,0 0 1,-1-1-1,1 1 0,0-1 0,-1 0 0,1 0 0,0 0 0,0 0 0,-1 0 0,6-1 0,4-2-1,0 1 1,18-7 0,-23 6-1,6-1 2,0 0 1,-1-2-1,1 0 1,-1 0-1,-1-1 1,13-9-1,-13 8 1,0 0 6,0 0 0,0-1-1,-1 0 1,0-1 0,0 0 0,9-15 0,-10 14-2,5-5 46,-2-1-1,1 0 0,15-32 1,-7 4 432,-42 104-379,-35 77-7,43-103-78,-69 179 23,47-113-39,-7 19-4,27-78-3,6-11 0,-2-1-1,-2 0 1,0 0-1,-19 26 1,24-39-3,-2 0 0,1 1 0,-2-1 0,0 0 1,-15 14-1,19-22 1,-1 0 0,0-1 0,-15 10 0,21-16 2,1 1 0,-1-1 0,0 0 1,1 0-1,-1 0 0,0 0 0,1 0 0,-1-1 0,1 1 0,-1 0 1,0-1-1,1 1 0,-1-1 0,1 1 0,-1-1 0,1 0 0,-1 0 1,1 0-1,0 0 0,-1 0 0,1 0 0,0 0 0,0 0 1,-2-2-1,2 2-1,0 0 2,0 0-1,0 0 0,0-1 0,-1 1 1,1 0-1,0-1 0,1 1 0,-1-1 1,0 1-1,0-1 0,1 1 1,-1-1-1,1 1 0,-1-1 0,0-3 1,-1-3-2,-2-1 1,3 6 0,0 1 1,0 0-1,0-1 1,0 1-1,1-1 1,-1 1-1,1 0 1,-1-1-1,1 0 1,0 1-1,0-1 1,0 1-1,1-5 1,3-40-1,10-21 1,40-79 3,-54 145-2,14-25 20,70-90 24,-63 98 30,-12 13-44,2-3-9,0 1 1,1 1-1,0 0 0,0 1 1,1 0-1,0 1 0,0 0 1,23-5-1,-10 5 69,0 2 1,0 0-1,0 2 1,43 2-1,-58 1-65,-6-1-3,0 0 1,-1 1 0,1-1-1,0 1 1,-1 0-1,7 3 1,66 42 468,-74-46-480,-1 0-1,0-1 1,1 1 0,-1-1 0,0 0-1,1 0 1,-1 1 0,0-2-1,1 1 1,-1 0 0,0 0 0,1-1-1,-1 1 1,0-1 0,0 0-1,1 0 1,-1 0 0,0 0 0,2-1-1,5-2 4,36-11-1751,3-1-6990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09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27 7176,'-13'-17'-130,"11"15"5,1-6 957,4 109 1031,-1 59-1039,-25 39 177,17-181-751,2-14-46,0-19-34,3 1-139,0-1 0,1 1 1,1-1-1,0 0 0,1 1 0,1 0 0,0-1 0,1 1 1,0 0-1,1 1 0,1-1 0,8-13 0,11-19 12,-15 30-31,1 1 1,1 1-1,0 0 1,1 0-1,19-16 1,-22 22-11,-8 6-1,1 0 0,-1 0 0,1 0 0,0 1-1,-1-1 1,1 1 0,0-1 0,0 1-1,0 0 1,0 0 0,3 0 0,12-4 4,-1 1 1,1 1-1,-1 0 1,1 1-1,22 1 1,-37 2-5,-1 0 0,1 0 1,0 0-1,-1 1 0,1-1 1,-1 1-1,1-1 0,-1 1 0,1 0 1,-1 0-1,0 0 0,0 0 0,0 0 1,0 1-1,-1-1 0,1 0 0,2 6 1,-2-5-1,4 11 6,-5-8-5,1 2-1,0 0 0,-1 0 0,0 1 1,0-1-1,-1 0 0,0 1 1,-1-1-1,1 1 0,-2-1 0,-3 14 1,-14 44 5,-17 63 8,28-80-12,7-44-61,0-1 0,1 1 0,0-1 0,0 1 0,0-1 0,0 0 0,1 1 0,0-1 0,0 1-1,0-1 1,0 0 0,1 0 0,-1 0 0,1 0 0,0 0 0,5 7 0,-4-6-451,15 25-7044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09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27 9592,'0'-26'417,"-13"39"-9,-4 14-205,1 2 0,-20 49 0,34-71-174,0 0 1,1 0-1,-1 1 0,2-1 0,-1 1 0,1-1 0,0 1 0,0-1 0,2 11 0,0-7-4,-2-6-2,1 1 0,-1-1-1,1 0 1,1 0 0,-1 0-1,1 0 1,0 0-1,0 0 1,0-1 0,4 7-1,-2-6-4,-2-2-5,1 0-1,-1-1 1,1 1 0,0 0-1,0-1 1,1 0 0,-1 0-1,0 0 1,1 0 0,-1 0-1,1-1 1,0 1 0,-1-1-1,8 1 1,-6 0 2,11 1 59,3-3-43,1-1 1,37-7-1,-51 7-24,-1 0-1,1-1 1,-1 1-1,1-1 1,-1 0-1,0-1 1,0 1-1,6-4 1,4-4 1,1 3-2,-12 5-2,1-1 1,0 1 0,-1-1 0,1 0-1,-1 0 1,0 0 0,0-1-1,4-4 1,-8 8-4,12-10 17,-1-1 0,0 0 0,-1 0 0,-1-1 1,0-1-1,0 1 0,-1-1 0,-1-1 0,7-15 1,-2 3 38,-11 24-9,2-6 117,-9 20-132,1 0 0,1 0 0,0 0 1,-4 23-1,8-5-28,7-3 0,6-1-3,-9-22-154,-1 0 1,1 0 0,0 0 0,0 0 0,0-1-1,1 1 1,-1-1 0,1 0 0,5 2 0,19 11-7409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10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96 248 9144,'4'-13'140,"-2"7"13,1 1 0,-1-1 0,1 0 0,0 1 0,0 0-1,7-9 1,-7 11 422,4-5-10,-5 7-131,-22 38 530,13-27-925,-9 26 151,-31 136 117,31-95-278,7-30-10,-2-6-14,2-13 0,6-19-3,5-17-2,16-48 0,-11 41 0,11-33 0,4-1 0,7 2 1,-12 26 17,1 1 1,1 0-1,1 2 1,1 0-1,37-25 1,-33 25 42,-24 17 6,0 0-58,-1 1 0,1 0-1,0 0 1,-1 0 0,1-1 0,-1 1 0,1 0 0,0 0 0,-1 0 0,1 0 0,0 0 0,-1 0 0,1 0 0,-1 0 0,1 0 0,0 0 0,0 1 0,3 8 18,0 1 0,0 0 0,-2 1 0,1-1 1,-1 1-1,0-1 0,-1 1 0,-1-1 0,-1 22 0,3 18 6,-1-17-18,-1-33-15,0 1 0,0-1 0,0 0 0,0 1 0,0-1 0,0 1 0,1-1 0,-1 1 0,0-1 0,0 0 0,0 1 0,0-1 0,1 0 0,-1 1 0,0-1 0,0 0 0,1 1 0,-1-1 0,0 0 0,0 1 0,1-1 0,-1 0 0,1 1 0,2-1-1,1 0 1,-1 0 0,1 0 0,-1 0 0,1-1 0,-1 1 0,1-1 0,-1 0 0,0 0 0,1 0 0,2-2-1,-1 1 0,13-3-15,-1-1 0,0-1 1,0-1-1,-1 0 0,0-1 0,0-1 1,22-18-1,22-14-7,-49 36 24,-2 5 6,-6 5 1,2 18-1,-2 1 0,2 35 0,0-7-3,-5-48-3,1 0 0,-1 0 0,1-1 0,-1 1 0,1 0 0,0 0 0,0-1 0,0 1 0,1-1 0,-1 1 0,2 2 0,3 4 0,-3-4 0,0 1-1,1-1 1,0 0-1,7 7 1,-5-7-1,0-1 1,0 0 0,0 0-1,1 0 1,0-1-1,0 0 1,0 0-1,0-1 1,14 4-1,-1-5-5,86-16-6,-86 8-35,-12 3 24,1-1 5,1-1 0,-1 0 0,1 0 0,-2-1-1,1 0 1,-1 0 0,0-1 0,12-16 0,74-124-507,-60 90 257,35-85-325,-62 128 567,8-31-95,-12 38 84,-1 2 24,0 0 0,0-1 0,0 1 0,-1-1 0,0 1 1,0-1-1,-1 1 0,0-12 0,0 18 11,0-1 0,0 1 0,0-1 0,0 1 1,0-1-1,-1 1 0,1-1 0,0 1 0,0-1 0,0 1 0,0-1 0,-1 1 0,1-1 1,0 1-1,-1 0 0,1-1 0,0 1 0,-1-1 0,1 1 0,0 0 0,-1-1 0,1 1 1,-1-1-1,-1 2 0,0-1 1,1 0 0,-1 0 0,0 1-1,1-1 1,-1 1 0,1-1 0,-1 1-1,1 0 1,-1 0 0,1 0 0,-1-1-1,1 1 1,0 1 0,-1-1 0,1 0-1,-2 2 1,-20 23 4,21-23-2,-18 20 25,0 1-1,2 0 1,-19 35 0,-9 25 38,40-73-53,1 1 1,0 0-1,1 1 1,0-1-1,-3 26 1,7-35-9,-1-1 0,1 1 0,0-1 0,0 1 0,0-1 0,1 0 0,-1 1 0,0-1 0,2 4 0,0 2 2,5 15 0,-5-19-13,0-1 1,0 1-1,0-1 0,1 1 1,-1-1-1,1 0 1,0 0-1,0 0 1,0 0-1,0 0 1,1-1-1,-1 0 1,1 1-1,-1-1 1,1-1-1,0 1 1,0 0-1,0-1 1,0 0-1,0 0 0,0 0 1,0 0-1,0-1 1,0 0-1,8 0 1,6 0-34,0-2-1,0 0 1,0-1 0,19-5-1,-36 8 41,8-3-36,0-1 0,0 0 0,0 0 1,-1-1-1,1 0 0,12-10 0,2 0-13,-18 11 42,-4 3 6,1 0-1,-1 0 0,0 0 0,1 0 0,-1 0 0,1 1 1,-1-1-1,1 1 0,-1-1 0,1 1 0,0-1 0,-1 1 1,1 0-1,0 0 0,-1 0 0,3 0 0,1-1-1,-4 1 3,-1 1 0,0-1 0,0 0 0,1 0 0,-1 1 0,0-1 0,0 0 0,1 1 0,-1-1 0,0 0 0,0 1 0,0-1 0,0 0 0,1 1 0,-1-1 0,0 0 0,0 1 0,0-1 0,0 0 0,0 1 0,0-1 0,0 1 0,0-1 0,0 0 0,0 1 0,0-1 0,0 0 0,0 1 0,-1-1 0,1 0 0,0 1 0,0-1 0,0 0 1,0 1-1,-1-1 0,1 0 0,0 1 0,0-1 0,-1 0 0,1 1 0,0-1 0,-1 0 0,-14 23 0,-16 13 1,-10 2 13,-53 38 0,81-66-12,-22 14 7,10-10-3,4-6-4,21-7-3,0-1 1,-1 0 0,1 0 0,-1 1-1,1-1 1,0 0 0,-1 0 0,1 0-1,-1 0 1,1 0 0,-1 0 0,1 0-1,-1 1 1,1-1 0,0-1 0,-1 1-1,1 0 1,-1 0 0,1 0 0,-1 0-1,1 0 1,-1 0 0,1 0 0,0-1-1,-1 1 1,1 0 0,-1 0 0,1 0 0,0-1-1,-1 1 1,1 0 0,0-1 0,-1 1-1,1 0 1,0-1 0,-1 1 0,1 0-1,0-1 1,0 1 0,0-1 0,-1 0-1,1 0 0,0-1 0,1 0 0,-1 1 1,1-1-1,-1 1 0,1-1 0,-1 1 0,1-1 0,0 1 0,-1-1 0,1 1 0,2-2 0,18-25-1396,4-2-5583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11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159 435 7800,'-6'12'0,"3"10"0,3-14 3,-1-1 15,0 0 1,1 0-1,0 0 0,0 1 1,0-1-1,1 0 0,1 0 0,3 13 1,-4-18-8,1 0 0,-1 0 0,1 0 0,-1 0-1,1-1 1,-1 1 0,1-1 0,0 0 0,0 1 0,0-1 0,0 0 0,0 0 0,0 0 0,0 0 0,0 0 0,1-1 0,3 2 0,40 6 115,-38-7-141,9 1 61,1 0-1,-1-1 1,1-1 0,18-2 0,-27 1-31,1 0 11,0 0 0,0-1 0,-1 0 0,1-1 0,-1 0 0,12-5 0,-10 4-10,-6 2-2,0-1 0,-1 1 0,1-1 0,0 0 0,-1 0 0,0 0 0,0-1 0,0 0 0,0 0 1,-1 0-1,4-5 0,-2 3-3,-1 1 9,0 1 0,0-1 0,-1-1 0,0 1 0,0 0 0,-1-1 0,1 0 0,-1 1 0,0-1 0,-1 0 0,1 0 0,-1 0 0,-1 0 0,1-1 0,-1 1 0,0 0 0,-1-12 0,0 16-4,1 0 1,0 0-1,-1 1 0,1-1 0,-1 0 0,0 0 0,0 0 0,0 0 0,0 1 0,0-1 0,0 1 0,0-1 0,0 0 1,-1 1-1,1 0 0,0-1 0,-1 1 0,0 0 0,1 0 0,-1 0 0,1 0 0,-1 0 0,0 0 0,0 0 0,0 0 1,0 1-1,1-1 0,-1 1 0,0 0 0,-2-1 0,-5 0 23,1 0 1,-1 1-1,1 0 0,-15 2 0,18-1-42,-19 2 145,1 0-1,-42 14 0,47-13-98,-4 3 48,0 0-1,1 1 1,0 1 0,-20 12-1,27-14-56,-2 2 35,1 0 0,0 0 0,1 2 0,-21 18 0,26-21-52,6-6-8,0 0-1,1 0 0,-1 1 0,1-1 0,-1 1 1,1 0-1,0-1 0,0 1 0,0 0 1,1 0-1,-3 5 0,-1 4 7,-1-2-8,3-5-3,1 0-1,-1 0 0,1 1 1,0-1-1,-2 10 1,-3 15 9,4-7-10,10-5-3,8-1 0,-8-13-1,-1 0 1,1-1 0,0 1 0,-1-1 0,1-1 0,1 0-1,8 3 1,1-4-5,12-3 4,49-10-1,-53 4-4,40-20-1,10-15 6,-36 17 15,-2-2 1,63-59 0,-88 74-10,-5 6 6,-1 0 0,0-1 0,-1 1 1,6-10-1,12-21 81,-2-1-1,20-53 1,-34 74-73,10-43 127,15-53 150,-31 109-285,5-32 190,-6 35-185,0 0 0,0-1 0,0 1 0,0 0 0,0 0 0,-1 0 0,1-1 0,-1 1-1,1 0 1,-1 0 0,0 0 0,0 0 0,0 0 0,0 0 0,-2-2 0,2 3-4,-1 0 1,0 1 0,1-1-1,-1 0 1,0 1 0,1 0-1,-1-1 1,0 1 0,0 0 0,1 0-1,-1 0 1,0 0 0,0 0-1,1 0 1,-1 0 0,0 1-1,0-1 1,1 1 0,-1-1-1,0 1 1,1 0 0,-1-1 0,1 1-1,-3 2 1,0-1-2,1 0-1,-1 0 1,1 1 0,0-1 0,0 1-1,0 0 1,0 0 0,0 0 0,1 0-1,0 0 1,-1 1 0,1-1 0,0 1-1,1-1 1,-1 1 0,-1 6 0,-1-1-6,3-6-4,0 0 0,1 0 0,-1-1 0,0 1 0,1 0 0,0 0 1,0 0-1,0 0 0,0 0 0,1 4 0,3 31 11,-3-29-11,2-1-1,-1 1 1,5 10 0,2-4-2,-1 0 1,2-1 0,20 26-1,-22-31 0,1 0-1,0-1 0,1 0 0,-1 0 1,1-1-1,1-1 0,0 1 1,14 5-1,-13-6 0,-4-2-3,-1 0 1,1 0-1,1-1 0,12 4 1,-3-2 0,1 2 2,5 1-20,33 15 0,-55-22 19,0 1 0,1 0 1,-1 0-1,0-1 0,0 1 1,0 0-1,0 1 1,0-1-1,0 0 0,0 0 1,-1 1-1,0-1 0,2 4 1,-1-3-3,-1 0 2,-1 0 1,1-1-1,-1 1 0,0 0 0,1-1 0,-1 1 0,0 0 0,-1 0 1,1-1-1,0 1 0,-1 0 0,0-1 0,1 1 0,-1 0 0,0-1 0,0 1 1,-3 3-1,3-3-2,-3 5-4,-1 0 0,0-1 0,0 1-1,0-1 1,-1 0 0,0-1 0,-1 1 0,1-1 0,-8 5-1,-16 16-23,23-18 25,0-1 0,1 1-1,0 0 1,1 1 0,0-1 0,-6 17 0,11-25 8,-1 0 0,1 0 0,-1-1 0,1 1 0,0 0 0,-1 0 0,1 0 0,0 0 0,0-1 0,0 1 0,0 0 0,0 0 0,0 0 0,0 0 0,0 0 0,0-1 0,0 1 0,0 0 0,1 0 1,-1 0-1,0 0 0,0 0 0,1-1 0,-1 1 0,1 0 0,-1 0 0,1-1 0,-1 1 0,1 0 0,-1-1 0,1 1 0,0 0 0,0 0 0,2 0-84,0 0 0,-1 0-1,1-1 1,0 1 0,0-1-1,-1 1 1,1-1 0,3 0-1,2 1-753,22 1-6762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29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50 7176,'7'-5'14,"0"0"72,-1 0-1,1 0 1,0 0 0,1 1-1,-1 0 1,1 1-1,0 0 1,-1 0-1,1 0 1,1 1 0,7-1-1,42 4 286,-47 4-271,-6 0-86,0 0 0,-1 0 0,1 0 1,-1 1-1,-1 0 0,1 0 0,-1 0 1,3 8-1,-5-13-11,0 0 0,-1 1 1,1-1-1,-1 1 0,0-1 1,1 1-1,-1-1 0,0 1 1,0-1-1,0 1 0,0 1 1,-3 25 12,0 0 1,-13 44-1,5-42-8,-70 118 8,-13 29 2,91-170-17,-10 24 19,-7 28 20,2 1 0,-15 93 0,33-145-23,-1 0 1,1-1-1,1 1 1,0-1-1,0 1 1,0-1-1,1 1 1,0-1 0,0 0-1,1 0 1,0 0-1,4 8 1,-5-14-11,-1 0 0,1 0 0,-1 1 0,1-1 0,0 0 0,0 0 0,-1 0 0,1-1 0,0 1 0,0 0 0,0-1 0,0 1 0,0-1 0,0 0 0,0 1 0,0-1 0,0 0 0,3-1 0,-3 2 4,1-2-3,0 1 1,0 0-1,0 0 1,1-1-1,-1 0 0,0 0 1,0 0-1,0 0 1,0 0-1,0 0 1,0-1-1,-1 0 1,1 1-1,0-1 0,2-3 1,-1 2 4,3-6 67,-3 1-57,-1 0 0,0 0 0,-1-1 0,1 1 0,-2-1 0,1 1 0,-1-1 0,-1 0 0,0 0 0,0-9 0,-3-6 48,0 0-1,-1 0 1,-10-30 0,9 37-8,1 1-32,0 0 0,-1 1 0,-1 0 0,-1 0 1,0 0-1,-13-19 0,1 9 45,0 1-1,-2 1 1,-34-30 0,-23 4 96,76 47-111,2 2-56,0 0 0,0-1 0,0 1 0,0-1 0,0 1 0,0 0 0,0-1 0,1 1 0,-1-1 0,0 1 0,0 0 0,0-1 0,1 1 0,-1 0 0,0-1 0,0 1 0,1 0 0,-1-1 0,0 1 0,0 0 0,1 0 0,-1-1 0,0 1 0,1 0 0,-1 0 0,0-1 0,1 1 0,-1 0 0,1 0 0,-1 0 0,1 0 0,76-12 162,181 1 145,-93 7-118,-154 4-169,-1 0-1,1-1 1,14-2-1,-9-1-8,-2 2 3,0-1 0,16-7 1,-17 6 34,0 0 1,18-3-1,-25 6-10,-5 1-8,0 0-33,-1 0 0,0 0-1,0 0 1,1 0 0,-1 0 0,0 0 0,0-1-1,1 1 1,-1 0 0,0 0 0,0 0 0,1 0-1,-1 0 1,0 0 0,0 0 0,1 0 0,-1 1-1,0-1 1,0 0 0,1 0 0,-1 0 0,0 0-1,0 0 1,1 0 0,-1 0 0,0 0 0,0 1-1,0-1 1,1 0 0,-1 0 0,0 0 0,0 1-1,0-1 1,0 0 0,0 0 0,1 0 0,-1 1-1,0-1 1,0 0 0,1 17 18,-2-1 0,0 0-1,0 0 1,-2 0 0,-6 23 0,5-18-17,-14 91 45,13-71-38,4-40-17,1 0 0,0 0 0,0 0 0,0-1 0,0 1 0,0 0 0,0 0 1,0 0-1,0 0 0,0 0 0,0-1 0,1 1 0,-1 0 0,0 0 0,1 0 0,-1-1 0,0 1 0,2 1 0,6 1-796,-7-3 224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30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7088,'0'0'0,"11"1"0,-4 9 8,-7 5-8,0 15 0,0 19 0,0 0-4848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30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1 200 4576,'0'0'7,"1"1"0,0 0 0,-1 0 0,1 0 0,0 0 0,0-1 0,-1 1 0,1 0 0,0-1 0,0 1 0,0-1 0,0 1 0,0-1 1,0 1-1,0-1 0,0 0 0,0 1 0,0-1 0,0 0 0,0 0 0,0 0 0,0 0 0,0 0 0,1 0 0,-1 0 0,0 0 0,2-1 0,38-10 343,-29 7-273,2-2 67,1 0 0,-1-1 0,-1-1 1,1 0-1,14-12 0,9-15 168,63-67 1147,-96 100-1182,3 1-12,-4 5-50,2 25-81,0 1 0,-3-1 0,0 1 0,-4 48-1,2-76-130,-1 3 8,0 0-1,1 0 1,0-1-1,0 1 1,0 0-1,1 0 1,-1-1-1,1 1 1,0 0-1,1-1 1,-1 1-1,1-1 1,0 0-1,0 1 1,0-1-1,1 0 1,-1 0 0,7 7-1,-3-4-5,-5-5-3,1 1-1,0-1 1,0 0 0,0-1 0,0 1-1,0 0 1,1 0 0,-1-1 0,0 0-1,5 2 1,28 14 17,-25-14-18,1 0 0,-1 0 1,13 0-1,5-1 3,-1-2-1,1-2 1,-1 0-1,1-2 1,43-11-1,-16-1 1,-51 15-1,1 0 0,-1-1-1,1 1 1,-1-1-1,0 0 1,0 0-1,0-1 1,6-4 0,2-1 0,0 1-1,-9 6 0,0-1 0,0 0 0,-1 1-1,1-1 1,0-1 0,-1 1 0,1 0 0,-1 0-1,4-5 1,0-2 5,0 1 1,0-1-1,0 0 0,-1 0 1,0 0-1,-1-1 0,0 0 1,-1 0-1,3-12 0,-3 10-1,-2 9 0,-1 0 0,1 0 0,-1-1-1,0 1 1,1 0 0,-1 0 0,-1-1-1,1 1 1,0 0 0,-2-4 0,-1-6 20,0 0 1,-9-19 0,5 24 54,4 6-67,-1 1 0,0-1 0,0 1 0,0 0 0,0 0 0,0 0 0,0 0 0,0 1 0,0 0 0,0 0 0,-1 0 0,1 0 0,0 0 0,0 1 0,0 0 0,0 0 0,0 0 0,0 0 0,0 1 0,1 0 0,-5 2 0,-2 0 1,-25 18 69,-15 18 14,46-36-90,-1 0 1,2 0-1,-1 1 0,0-1 0,1 1 1,0 0-1,0 0 0,0 0 0,1 0 1,-3 6-1,5-10-6,0 0 0,0 0 0,0 0 0,0 0 0,0 0 0,0 0 1,0-1-1,0 1 0,1 0 0,-1 0 0,0 0 0,1 0 0,-1 0 0,0 0 0,1 0 0,-1-1 0,1 1 0,-1 0 0,1 0 0,0-1 0,-1 1 1,2 0-1,0 2 3,6 6 4,0 0-1,0-1 0,1 0 0,0 0 0,1-1 0,9 6 1,7 2 2,28 13 0,-37-20 18,-1-2 0,1 0 1,29 6-1,-45-12-27,-1 1 0,0 0 1,1-1-1,-1 1 1,0-1-1,1 1 1,-1 0-1,0-1 1,0 1-1,1 0 1,-1-1-1,0 1 1,0 0-1,0 0 1,0-1-1,0 1 1,0 0-1,0-1 1,0 1-1,0 0 1,0 0-1,-1-1 1,1 2-1,0-2-2,-1 3 5,-1 1 0,1-1 0,-1 1-1,0-1 1,0 0 0,0 0 0,0 0-1,0 0 1,-1-1 0,1 1 0,-1 0-1,0-1 1,0 0 0,0 0 0,0 0-1,-6 3 1,0 0 5,-1 0-1,0-1 0,0 0 1,-14 2-1,12-2-4,8-3 1,1 0 0,-1 0 0,0 0 1,0-1-1,0 0 0,0 0 0,-5 0 0,1 0 8,0 0 1,0 0-1,0-1 1,0 0-1,0-1 1,0 0 0,0 0-1,1-1 1,-1 0-1,1 0 1,-9-5-1,16 8-12,-1-1 1,1 1-1,0-1 0,0 1 0,-1-1 0,1 1 0,0-1 0,0 1 0,0-1 0,0 1 0,0-1 1,0 1-1,0-1 0,0 1 0,0-1 0,0 0 0,0 1 0,0-1 0,0 1 0,0-1 0,0 1 1,0-1-1,1 1 0,-1-1 0,0 1 0,0 0 0,1-1 0,-1 1 0,0-1 0,1 1 0,-1-1 1,0 1-1,1-1 0,-1 1 0,19-14-1318,2-1-5304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30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0 8248,'2'1'17,"-1"-1"-1,0 1 1,1 0 0,-1-1 0,0 1 0,0 0 0,0 0 0,0 0 0,0-1-1,1 1 1,-2 0 0,1 0 0,0 1 0,0-1 0,0 0 0,0 0 0,-1 0-1,1 1 1,0-1 0,-1 0 0,1 1 0,-1-1 0,0 0 0,1 1 0,-1-1-1,0 2 1,0 6 134,0 0 0,0 0 1,-4 16-1,3-18-122,-18 98 155,13-82-164,-1 1 0,0-1 1,-2 0-1,-16 32 0,17-39-14,-8 11 14,10-17-13,-14 20 12,-1 0 1,-44 46-1,29-38 38,2 1 0,-39 58 0,71-93-39,0 0-1,0 0 1,0-1 0,1 1 0,-1 1 0,1-1 0,0 0-1,0 0 1,0 0 0,1 1 0,-1-1 0,1 0 0,0 0-1,0 1 1,1-1 0,-1 0 0,1 1 0,0-1 0,0 0 0,3 6-1,-3-8-2,0-1 1,1 1-1,-1-1 0,1 1 0,-1-1 0,1 0 0,0 1 0,0-1 1,0 0-1,-1 0 0,1 0 0,0 0 0,4 0 0,-3 0 4,0 1-37,1-1 1,0 0-1,-1-1 0,1 1 1,0 0-1,-1-1 0,1 0 1,0 0-1,-1 0 0,1-1 1,0 1-1,-1-1 0,1 0 1,0 0-1,6-2 0,1-1-756,31-7-5506</inkml:trace>
  <inkml:trace contextRef="#ctx0" brushRef="#br0" timeOffset="1">1 462 7984,'0'0'0,"10"-6"112,13-4 8,23-4 168,25-2 0,20 2-160,9 6 8,4 4-136,1 0-6312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31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1 5024,'-1'0'88,"-5"2"19,3 0 74,-6 3 17,3-1-105,0 1-1,0 0 0,1-1 0,0 2 0,0-1 0,0 0 0,1 1 0,-1 0 0,-3 8 0,-7 8 149,-104 182 757,92-153-509,-10 27-96,29-61-375,3-8-10,0 0 0,1 0 0,0 0 0,0 1 0,1 0 0,1 0 0,0 0 0,0 0-1,1 0 1,0 0 0,1 18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31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0 127 8432,'22'-3'34,"42"-11"-1,-14 1 93,137-13 710,-169 24-791,26-6 193,109-37 418,-141 41-598,-7 2-40,0 0-1,0 1 0,0-1 0,0 1 0,0 0 1,0 0-1,0 0 0,0 1 0,0 0 1,0 0-1,0 0 0,10 2 0,5 10-6,-16-9-10,6 11 1,-1 17-2,-3 20 0,-6 10 0,-8 1 0,8-62 0,-3 24-3,-2 0 0,0 0 0,-2 0 0,-13 32 0,19-55 3,0 0-1,1 0 1,-1 0 0,0 0 0,1 0-1,-1 0 1,1-1 0,0 1 0,-1 1-1,1-1 1,0 0 0,-1 0 0,1 0 0,0 0-1,0 0 1,0 0 0,0 0 0,0 0-1,0 0 1,0 0 0,0 0 0,1 0-1,-1 1 1,0-1 0,1 0 0,-1 0-1,0 0 1,1 0 0,-1-1 0,1 1 0,0 0-1,-1 0 1,1 0 0,0 0 0,0 0-1,-1-1 1,1 1 0,1 0 0,56 17-1020,-56-18 778,18 5-6024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28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8880,'6'0'5,"1"0"-1,-1 0 1,0 0 0,0 1 0,0 0-1,0 1 1,0-1 0,0 1 0,0 0 0,0 1-1,-1-1 1,1 1 0,-1 0 0,8 6-1,6 5 35,0 0-1,17 19 0,-24-22-20,8 8 36,-1 1-1,0 0 1,15 24 0,-21-26-39,1 3 40,42 99 28,-49-93-23,3 132 25,-13-124-17,-42 130 35,32-136-23,-78 116 120,60-98 16,-36 78 1,60-110-189,3-5 25,0 0 0,1-1 0,-2 13 0,-14 39 183,17-54-129,1 4-1321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32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5920,'0'0'0,"11"23"0,-3-6-8,-1-6 8,-2 2-120,-1 8 120,3 1-416,1-5 416,0 3-3552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32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47 2424,'-7'19'0,"-7"17"0,-3 10 0,0-4 1,2-9 65,-21 36 0,35-66 41,-14 3 438,15-8-484,0 0 0,0-1 0,0 1 0,0 0 0,0 0 0,0 0 0,1-1 0,-1 1 0,1 0 0,0 0 0,-1 0 0,1 0 0,0 0 0,0 0 0,0 0 0,1 0 0,-1 1 0,2-4 0,30-33 485,-26 31-555,-5 5 56,92-100 1386,-76 86-1197,0 1 0,1 1 0,32-18 0,-40 26-76,0 0 1,0 1-1,1 1 0,23-6 0,-34 9-144,0 1 0,-1 0-1,1 0 1,0 0 0,0-1-1,-1 1 1,1 0-1,0 0 1,-1 0 0,1 1-1,0-1 1,0 0-1,-1 0 1,1 0 0,0 0-1,-1 1 1,1-1 0,0 0-1,-1 0 1,1 1-1,0-1 1,-1 1 0,1-1-1,-1 1 1,1-1 0,-1 1-1,1-1 1,-1 1-1,1-1 1,-1 1 0,1-1-1,-1 1 1,0 0-1,1-1 1,-1 1 0,0 0-1,1 1 1,-1 1 18,1 0 1,-1 0-1,0 0 0,0 0 1,0 0-1,0 0 0,0 0 1,-1 3-1,0 5-2,0-7-10,0 0 0,0 0 0,0 0 0,0 0 0,0 0 1,-1 0-1,1 0 0,-4 5 0,-2 4 50,0-1 0,-1 0 0,0 0 0,-1 0 0,0-1 0,-1-1 0,0 1 0,-1-2 0,-19 15 0,26-21-107,-15 9 420,19-12-380,0 0 0,0 0 0,0 0 0,1 0 0,-1 0 0,0 0 0,0 0-1,0 0 1,0 0 0,0 0 0,0 0 0,0 0 0,0 0 0,0 0 0,0 0 0,0 0 0,0 0 0,0 0 0,0 0 0,0 0 0,0 0 0,0 0 0,0 0 0,0 1 0,0-1-1,0 0 1,0 0 0,0 0 0,0 0 0,0 0 0,0 0 0,0 0 0,0 0 0,0 0 0,0 0 0,0 0 0,0 0 0,0 0 0,0 0 0,0 0 0,0 0 0,0 0 0,0 1-1,0-1 1,0 0 0,0 0 0,0 0 0,0 0 0,0 0 0,0 0 0,0 0 0,16-5 156,70-29 203,95-52 0,-180 86-363,10-7 83,1 0-1,0 1 0,0 0 1,0 0-1,1 2 1,14-5-1,-26 9-75,0 0 1,-1 1-1,1-1 1,0 0-1,-1 0 1,1 0-1,0 0 1,-1 1-1,1-1 1,0 0-1,-1 0 1,1 1-1,-1-1 0,1 1 1,-1-1-1,1 0 1,-1 1-1,1-1 1,-1 1-1,1-1 1,-1 1-1,1 0 1,-1-1-1,0 1 1,1-1-1,-1 1 1,0 0-1,0-1 0,1 1 1,-1 0-1,0 1 1,4 22 56,-3-21-56,2 46 69,-2-27-41,-1-1 1,-4 27 0,4-43-31,0 2-2,0-6-31,0-1-1,0 1 1,1 0 0,-1 0 0,0-1-1,1 1 1,-1 0 0,1-1 0,-1 1-1,1 0 1,-1-1 0,1 1 0,-1-1-1,1 1 1,-1-1 0,1 1-1,0-1 1,-1 1 0,1-1 0,0 0-1,-1 1 1,1-1 0,0 0 0,0 0-1,-1 1 1,1-1 0,0 0 0,0 0-1,-1 0 1,1 0 0,0 0 0,1 0-1,0 0-607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32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159 272 7352,'33'-61'26,"-29"54"-16,0 0-1,-1 0 0,0-1 1,3-7-1,-4 9 205,0 7-56,0 12 48,-2-10-159,0 1 0,1-1-1,-1 0 1,1 1 0,-1-1 0,1 0-1,0 0 1,1 1 0,-1-1-1,4 5 1,-2-6-30,0 0-1,0 0 1,1-1-1,-1 1 1,1-1-1,-1 0 1,1 0-1,-1 0 1,1-1-1,0 1 1,-1-1-1,1 0 1,0 0-1,-1 0 1,1 0-1,6-2 1,-3 1-7,0 1 18,1-2 0,-1 1 0,0-1 0,0 0 0,0 0 0,1 0 0,-2-1 0,1-1 0,10-5 0,-14 7-15,6-6 134,-4 0-77,0 0 0,0 0 0,-1-1 0,0 1 0,-1-1 0,1 0 0,-2 0 0,4-17 0,-6 19-20,0 1 1,0-1-1,-1 1 0,0 0 0,0 0 0,-1-1 0,0 1 0,0 0 0,0 0 0,-1 0 1,-4-7-1,6 12-31,-1-1 1,0 1 0,1 0 0,-1-1-1,0 1 1,0 0 0,0 0 0,0 1-1,0-1 1,0 0 0,0 1 0,0-1 0,0 1-1,0 0 1,0-1 0,0 1 0,-1 0-1,1 0 1,0 1 0,0-1 0,0 0-1,-4 2 1,4-2 7,-12 4 141,-84 52 57,74-39-175,0 1 0,2 0 0,-28 31 0,34-33-42,-4 6 7,-20 29 4,8 2-15,28-44-5,0 1 1,0 0 0,1 0 0,-3 20-1,6-27 1,0 0-1,0 0 1,0 0 0,1 0-1,0 0 1,-1 0-1,1 0 1,0 0-1,0 0 1,1 0-1,-1 0 1,0-1-1,1 1 1,0-1 0,2 4-1,-1-2-1,6 4-11,-3-5 8,4 4 1,0-1 0,1-1 0,0 0 0,0 0 1,1-1-1,21 5 0,-7-4-236,0-1 0,1-1 0,0-1 0,0-1 0,34-4 0,-30-1-6520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33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4312,'7'4'23,"-4"-3"16,0 0 0,0 1 0,0-1 0,0 1-1,0-1 1,-1 1 0,1 0 0,-1 0-1,1 0 1,-1 1 0,0-1 0,0 0-1,0 1 1,0 0 0,0-1 0,0 1-1,-1 0 1,2 4 0,21 65 367,-21-62-328,0 1-1,-1-1 1,0 1-1,-1 0 1,-1-1-1,1 1 1,-2 0-1,-2 20 1,2-20-34,1-6-1,-1 0 0,1 1 1,-1-1-1,0 0 0,-1 1 1,1-1-1,-1 0 0,-3 7 0,-2 3 14,2-1-22,1-6 1,1 0 0,-1 0-1,0 0 1,-5 7 0,-1 1 59,-2 3 75,-19 41 0,29-54-100,-1 0-1,1 0 0,0 0 1,1 1-1,-1-1 1,1 0-1,1 1 0,-1-1 1,1 1-1,0 0 0,1-1 1,1 7-1,0-6-18,0-1-1,0 0 1,1 0-1,0-1 1,0 1-1,1-1 1,0 1-1,0-1 1,0 0 0,0-1-1,1 1 1,0-1-1,0 1 1,0-2-1,6 5 1,1 1-27,5 4-87,-1-1-1,2 0 0,21 10 0,-32-18-322,35 18-5167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36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37 904,'0'0'2753,"-2"-3"-2101,-8-12-437,9 15-184,0-1 0,1 0 0,-1 1-1,0-1 1,1 1 0,-1 0 0,0-1 0,0 1 0,1-1 0,-1 1 0,0 0 0,0 0-1,0-1 1,1 1 0,-1 0 0,0 0 0,0 0 0,0 0 0,0 0 0,1 0-1,-1 0 1,0 0 0,-1 1 0,-2-1 68,-14 0 47,1 1-1,-1 0 1,1 2 0,-1 0 0,1 0-1,0 2 1,0 0 0,-21 10 0,20-8-111,-28 14 222,29-10-162,1 1 0,-17 13 0,31-22-69,-1 0 0,0 0 0,1 0 0,0 1 0,0-1 0,0 1 0,0-1 0,0 1 0,1 0 0,-1-1 0,1 1 0,0 0 0,0 0 0,1 0 0,-1 6 0,0-6 1,1 0-2,0 0 0,0 0 0,1 0 0,-1 0 0,1-1 0,0 1 1,0 0-1,0 0 0,1-1 0,-1 1 0,1-1 0,0 1 0,2 2 0,-1 0 6,-2-4-11,0 0 0,0 1-1,1-1 1,-1 0-1,1 0 1,-1 0-1,1 0 1,0 0 0,0 0-1,-1-1 1,2 1-1,-1-1 1,3 2 0,4 4 19,2 2-14,-6-5-7,-1 0 0,1-1 0,-1 0-1,1 0 1,0 0 0,0-1 0,6 2 0,6 3 32,0-1-1,34 6 1,-35-13 18,-6-3-48,1 0 0,-1-1 0,0-1 0,0 0 0,0 0 0,-1-1 0,0 0 0,0 0 0,-1-1 0,0 0 0,7-10 0,-6 6-7,21-33 69,-12 11-40,-6 10 20,2 0 0,0 0-1,35-41 1,-14 33 141,-32 30-111,4 2 2,-6 1-84,0 0 0,0 0 0,0-1 0,0 1 0,-1 0 0,1 0 1,0 0-1,-1 0 0,1 0 0,0 0 0,-1 0 0,1 0 0,-1 0 0,1 2 0,0 1 9,17 24 132,40 51 0,-23-35-20,-33-43-123,-1 0 1,1 0-1,0 0 1,-1 0-1,1 0 1,0 0-1,0-1 0,0 1 1,0-1-1,0 1 1,0-1-1,0 0 1,0 1-1,0-1 1,-1 0-1,1 0 0,0-1 1,0 1-1,3-1 1,35-7 31,-37 7-40,5-1 18,1 0 0,-1-1 0,0 0 0,0 0-1,0-1 1,10-6 0,-8 5-4,-1 0 20,-1 0 1,1 0-1,10-10 1,16-10 103,-24 18-81,1 0 1,-1 1-1,1 0 1,15-4-1,-20 8-25,0 0 0,0 1 0,-1 0 0,1 0 0,0 1 0,0 0 1,0 0-1,0 0 0,0 1 0,0 0 0,8 3 0,-4-2-15,-6-1-6,-1 0 1,1 1-1,-1-1 0,0 1 0,0 0 1,7 4-1,56 39 70,-56-33-67,9 25-1,-16-26-12,0 0 1,5 19-1,-8-22 0,1 0 0,-1 0 0,-1 0 0,0 13 0,-1-14 0,0-1-1,0 1 0,-1-1 0,0 1 0,-3 6 1,2-6-3,0 0 0,0 0 0,-1-1 0,0 0 0,0 0 0,0 0 0,-7 6 0,9-9 0,-1-1 1,0 1 0,0-1 0,0 0 0,0 0-1,0 0 1,-1 0 0,1-1 0,-1 0 0,1 1-1,-1-1 1,1 0 0,-1 0 0,0-1 0,1 1-1,-1-1 1,0 0 0,0 0 0,-4-1 0,8 0-1,1-1 0,-1 0 0,1 1 0,0-1 0,-1 1 0,1-1 0,0 1 1,0-1-1,0 1 0,0 0 0,1-2 0,3-3 1,25-18-7,121-84-38,-80 64 28,-23 15 4,9-3 12,-42 24 6,1 1 1,0 0-1,0 1 1,0 0-1,0 2 1,20-4 0,28-2 41,-62 10-36,0 0 1,0 0-1,0 0 0,0 0 0,1 0 0,-1 1 0,0-1 0,0 1 0,0 0 0,0-1 1,0 1-1,0 0 0,0 0 0,0 0 0,0 1 0,0-1 0,-1 0 0,1 1 0,-1-1 1,1 1-1,-1-1 0,1 1 0,-1 0 0,0 0 0,1-1 0,-1 1 0,0 0 0,-1 0 1,1 0-1,0 0 0,0 0 0,-1 1 0,1 2 0,2 7 27,-1 0 0,-1 0 1,0 0-1,-1 16 0,0-24-36,0 13 10,-3 26 58,-3-2-10,-2 5-46,7-38-12,0 0 0,0 0 0,1 0 0,0 0-1,2 10 1,-2-17-1,0-1 0,0 0 0,0 0-1,0 1 1,0-1 0,0 0 0,0 0 0,0 1-1,0-1 1,0 0 0,0 0 0,0 0-1,1 1 1,-1-1 0,0 0 0,0 0 0,0 0-1,0 1 1,1-1 0,-1 0 0,0 0 0,0 0-1,0 0 1,1 1 0,-1-1 0,0 0-1,0 0 1,1 0 0,-1 0 0,0 0 0,11 5-193,0-2 0,0 1 0,0-1 0,15 2 0,-18-4-334,49 10-6893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36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539 506 8792,'-8'-1'-12,"1"0"1,-1 0 0,0 0-1,1 1 1,-1 1 0,0-1-1,-13 3 1,-51 15-118,51-12 115,0 0 34,0 0-1,0 2 1,-26 13-1,28-11 7,2-3 34,0 2 0,1 0-1,1 1 1,-1 1-1,-18 16 1,22-16-14,-6 6 248,9-6-168,-1 0-55,0 0 1,1 1-1,1 0 0,0 0 0,-12 27 0,-2 19 154,22-57-218,0 0 0,0 0 0,0 0 0,0 0 0,0 0 0,0 0 0,0 1 0,0-1 0,0 0-1,0 0 1,1 0 0,-1 0 0,0 0 0,1 0 0,-1 0 0,1 0 0,-1 0 0,1-1 0,-1 1-1,1 0 1,0 0 0,0 0 0,-1-1 0,1 1 0,0 0 0,0 0 0,0-1 0,-1 1 0,1-1 0,0 1-1,0-1 1,0 1 0,0-1 0,0 0 0,0 1 0,0-1 0,0 0 0,2 0 0,17-1 15,0-2 1,21-4 0,-26 3-17,-1 0-1,1-1 1,-1 0 0,0-1 0,-1-1 0,0 0 0,13-9-1,-16 10 1,9-10 34,-17 14-35,15-18 18,-1 0 0,0 0 1,-2-2-1,15-26 0,97-201 224,-88 156-217,-23 55 45,55-145 133,-63 167-152,-2 5-1,-1 0-1,0 0 1,0 0 0,3-23-1,-7 34-52,0 0-1,0 0 0,0 0 1,0 0-1,0 0 0,0 0 1,0 0-1,0 0 0,0 0 1,0 0-1,0 1 0,0-1 1,0 0-1,-1 0 0,1 0 1,0 0-1,0 0 0,0 0 1,0 0-1,0 0 0,0 0 1,0 0-1,0 0 0,0 0 1,0 0-1,-1 0 0,1 0 1,0 0-1,0 0 0,0 0 1,0 0-1,0 0 0,0 0 1,0 0-1,0 0 0,0 0 1,0 0-1,-1 0 0,1 0 1,0-1-1,0 1 0,0 0 1,0 0-1,0 0 0,0 0 1,0 0-1,0 0 0,0 0 1,0 0-1,0 0 0,0 0 1,0 0-1,0 0 0,0-1 1,0 1-1,0 0 0,0 0 1,0 0-1,0 0 0,0 0 1,0 0-1,0 0 0,0 0 1,0-1-1,-5 3 10,0-1 1,0 1-1,0 0 1,0 0-1,0 1 1,1-1-1,-1 1 0,1 0 1,0 0-1,0 0 1,0 1-1,0-1 1,-5 8-1,-76 90 76,68-76-46,4-6-21,-4 7-7,0 1-1,2 1 1,-13 34 0,5-2 0,0 1-10,19-47-14,0 1 1,1 0 0,0-1-1,0 26 1,2-33 5,2 0 0,-1 0 0,1-1-1,0 1 1,0 0 0,1-1 0,0 1 0,0-1 0,0 1 0,1-1-1,6 11 1,-6-13-3,1-1-1,0 1 0,-1 0 0,2-1 1,-1 0-1,0 0 0,0 0 1,1 0-1,0-1 0,-1 1 1,1-1-1,0 0 0,0-1 0,0 1 1,9 0-1,-2 1 2,0 0-9,-1 0-1,0-2 1,1 1 0,-1-1 0,1-1 0,0 0 0,20-3 0,-18 1 10,0 1-54,-1-1 0,1 0 0,0-2 1,-1 1-1,1-1 0,-1-1 0,13-7 0,-3 2-862,41-17-5938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14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642 241 6728,'0'0'152,"-5"-4"-26,-11-11-47,8 12 188,-78 3 357,-35 16-298,94-8-212,13-4-71,-3 1-19,0 1 1,1 1-1,0 1 1,0 0 0,1 1-1,0 0 1,-15 13 0,-87 84 95,66-51 19,38-38-118,-19 22 3,25-25 17,6-7-33,0 0-1,1 0 1,0 0-1,0 0 1,0 0-1,1 0 1,1 8-1,5-2 20,-4-9-20,-1-1-4,0 0-1,0 0 0,1 0 0,0 0 0,0 0 0,-1-1 0,1 1 0,1-1 0,-1 0 0,0 0 0,1 0 0,-1 0 0,1 0 0,-1-1 0,1 0 0,0 0 0,-1 0 0,1 0 0,4 0 0,20-1 6,44-8 1,-47 3-4,-1-1-1,-1-2 1,1 0-1,29-15 1,-30 12-4,7-3 7,-9 4-1,3-1-1,0-2 1,0-1 0,-1 0-1,23-21 1,-37 28 2,10-9 5,0 0-1,-1-1 1,23-30 0,-32 36 6,32-44 103,-38 72-21,-6 28-35,0 3 12,6 62-1,-2-98-63,1-1 0,0 1-1,0-1 1,1 0 0,0 0-1,8 16 1,-10-26-12,0 0-1,0 1 1,0-1-1,0 0 1,1 0-1,-1 0 1,0 0-1,1 0 1,-1 0-1,1 0 1,-1 0-1,1 0 1,-1-1-1,1 1 1,-1-1-1,1 1 1,0-1-1,-1 0 1,1 1-1,0-1 1,-1 0-1,1 0 1,0 0-1,0-1 1,-1 1-1,3-1 1,-2 1 0,0 0-1,0 0 1,-1 0 0,1-1-1,0 1 1,0-1 0,-1 1 0,1-1-1,0 0 1,-1 0 0,1 1-1,-1-1 1,1 0 0,-1 0-1,3-3 1,3-1 3,2-1-1,21-18 28,-6 3 4,-2-1 0,35-45 1,-48 54-31,-4 6 3,-1 0 0,0 0 0,0-1 0,4-10 0,49-137 183,-45 134-84,-8 18-82,-3 11 87,-25 91 1,3-21-50,4-14-23,-25 99 21,41-162-62,1 0 0,0 1 0,-1-1 0,1 0 0,0 0 0,0 1 0,0-1 0,0 0 0,0 0 0,0 1 0,0-1 0,1 0 0,-1 0 0,0 0 0,1 1 0,0 1 0,1 1 2,-2-3-3,1 1 1,-1-1-1,1 1 0,0-1 1,-1 0-1,1 1 0,0-1 0,0 0 1,0 0-1,0 0 0,0 1 1,2 0-1,-2-1 0,1 0 1,0 0-1,0 0 1,-1-1-1,1 1 0,0 0 1,0-1-1,0 0 1,0 1-1,0-1 1,0 0-1,2 0 0,36-5 2,5-10-2,-5-8 0,26-25-10,-62 44 1,0 1 0,0 0-1,0-1 1,-1 0-1,1 0 1,-1 0-1,0-1 1,0 1 0,-1 0-1,1-1 1,2-8-1,-3 7-9,0 1-21,0 0-1,-1 0 0,1 0 0,-1 0 1,-1 0-1,1-1 0,-1 1 1,0-8-1,0 10 23,0-1 0,0 0 1,0 0-1,0 1 0,1-1 1,0 0-1,1-5 0,-1 7-28,-5 40-65,2-28 107,1-1 0,0 1-1,1 20 1,0-26 3,2 41-25,13 77 1,-14-119 23,0-1-1,1 1 1,-1-1 0,0 0 0,1 1 0,-1-1 0,1 0-1,0 0 1,0 0 0,0 0 0,0-1 0,0 1 0,0 0-1,0-1 1,0 1 0,1-1 0,-1 0 0,1 0 0,-1 0-1,5 1 1,-3-1-2,8 2-22,-4-4 18,1 0 1,-1-1-1,0 0 1,1 0-1,-1-1 0,0 0 1,0-1-1,13-7 1,54-39-27,-69 47 36,18-16-14,0-1 0,37-39 0,-49 47 8,8-10-7,0 0 0,-2-1-1,25-42 1,-33 50 8,-1 1-7,0-1 0,12-27 0,-11 19 6,-3 10 0,22-58-34,-12 21-19,17-79 0,-28 50-1,-6 79 58,-1-13-8,-5 21 4,1-1 4,-20 33 0,-21 50 18,-35 98 0,48-97 23,27-71-36,-1 0 0,-13 59 29,0 16 11,19-91-39,0-1-1,1 1 0,0 0 0,0-1 0,0 1 0,0 0 1,1-1-1,-1 1 0,1 0 0,0-1 0,0 1 1,0-1-1,1 1 0,-1-1 0,3 4 0,-2-2 2,0-3-3,-1 0 0,1 0 0,0-1 0,0 1 0,0 0 0,0-1 0,0 1 0,0-1 0,0 1 1,1-1-1,-1 0 0,1 0 0,-1 0 0,0 0 0,1-1 0,-1 1 0,1-1 0,0 1 0,-1-1 0,1 0 0,2 0 0,-2 0 3,6 1 2,-1-1 1,1-1-1,0 0 0,0 0 1,-1 0-1,1-1 1,-1-1-1,1 1 1,8-5-1,-5 2-3,1 1 1,0-1-1,0 0 1,-1-1 0,0 0 0,0-1 0,0-1 0,13-10 0,-23 16-6,14-11 16,0-1 0,27-32 0,-29 30-11,6-5 19,0-2 1,24-36-1,-27 34 14,99-122 138,-90 116-122,-11 13-20,-1 2 0,0-1 1,15-24 0,-28 39 6,-20 18-21,-22 20-10,17-15-9,-13 12 29,-46 52 0,74-75-14,0 1 1,1 1 0,0-1 0,1 1 0,0 1 0,1-1-1,0 1 1,1 0 0,1 1 0,-5 21 0,5-3 0,0 36 1,7-47-2,-1-14-14,12 36 0,-11-36-3,0-1-2,6 7-5,-4-6 6,-2-3 0,-3-3 0,1 0 1,0 0 0,0 0-1,0 0 1,0 0 0,0-1 0,1 1-1,-1 0 1,0-1 0,0 1-1,0-1 1,1 1 0,-1-1 0,0 1-1,0-1 1,3 0 0,-2 1 0,30 8 0,-26-7-1,30 4 3,-29-5 3,1 0-1,0 0 1,-1 0-1,1-1 1,0 0-1,0-1 1,-1 0-1,1 0 1,0 0-1,-1-1 1,1-1-1,-1 1 1,0-1-1,0 0 1,0 0-1,0-1 1,12-9-1,-10 7 2,20-18 43,27-34 19,-54 55-58,1 1 0,-1-1 0,0 1 1,0-1-1,0 0 0,0 0 0,-1 0 0,1 0 0,-1 0 1,0-1-1,2-3 0,1-6 8,1 0-5,-3 10-4,0-1 0,-1 0 0,1 0 0,-1 0 0,0 0 0,-1 0 0,1 0 0,-1 0 0,1-6 0,0-3-2,1-15 75,-2-30 0,0 46-27,-1 0-1,-1 0 0,0 0 1,-1 0-1,0 1 0,-7-18 1,6 22 22,1 0 0,-1 0 0,0 0 0,0 1 0,-1 0 0,0 0 0,0 0 0,0 1 0,-1-1 0,1 1 0,-12-7 0,13 9 48,-3-4-16,6 22 18,5 18-1696,1 6-6331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14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8072,'0'0'0,"11"-5"0,16-5 0,21-3-40,26 0 40,11 2-120,7 5 120,2 1-344,10 5 344,-1 0-5200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15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90 7800,'-1'-2'3,"0"0"0,0 0 1,0 0-1,0 0 0,0 0 1,0 0-1,1 0 0,-1 0 1,1 0-1,0-1 0,-1 1 1,1 0-1,0 0 0,0-1 1,1 1-1,-1 0 0,0 0 1,1 0-1,-1-1 0,1 1 0,0 0 1,0 0-1,0 0 0,0 0 1,1-2-1,1 1 4,-1 1-1,1-1 1,-1 1 0,1 0-1,0 0 1,0 0-1,0 0 1,0 0 0,0 1-1,0-1 1,0 1-1,1 0 1,-1 0 0,0 0-1,1 0 1,5 0-1,0-1 16,-6 2 2,0-1-1,0 1 1,0 0-1,0 0 1,0 0 0,0 0-1,-1 1 1,1-1-1,6 2 1,60 20 278,-56-14 13,-6-1-246,-1-1 0,0 1 0,0 0 0,0 1 0,-1-1 0,0 1 0,0 0 0,-1 0 0,0 1 0,5 16 0,8 29 317,-3 0 1,9 64 0,-23-114-302,1-2-55,-1 0-1,0 1 1,1-1 0,-1 0-1,0 0 1,-1 1 0,1-1-1,0 0 1,-1 0-1,1 0 1,-1 1 0,-1 2-1,2-3 62,0-2-88,0 0 0,0 1 0,0-1 0,0 0 0,0 0 0,0 1 0,0-1 0,0 0 0,0 0-1,0 1 1,0-1 0,0 0 0,0 0 0,0 1 0,1-1 0,-1 0 0,0 0 0,0 0 0,0 1 0,0-1 0,1 0 0,-1 0 0,0 0 0,0 0 0,1 1 0,-1-1 0,0 0-1,0 0 1,0 0 0,1 0 0,-1 0 0,0 0 0,1 0 0,-1 0 0,0 0 0,0 0 0,1 0 0,-1 0 0,0 0 0,0 0 0,1 0 0,-1 0 0,0 0 0,0 0 0,1 0 0,-1 0-1,13-6 35,-10 4-34,1-1 0,-1 0 0,1 0 0,-1 0 0,0 0-1,-1 0 1,1-1 0,0 1 0,2-6 0,-2 0 7,0 1 0,0-1-1,2-15 1,17-71 10,-6 46-20,2 1 0,1 9 0,0 14 0,-7 15 0,-6 11 0,-5 12 0,-1-11 0,0 46 0,-3 17 0,-4 1 1,0-9 4,3-13-2,4-31 0,0-11-1,1 1-1,-1-1 1,0 1-1,-1-1 1,1 1-1,0 0 1,-1-1 0,1 1-1,-1-1 1,0 0-1,0 1 1,0-1-1,0 1 1,0-1-1,-1 0 1,-1 3-1,1-4 10,-2 5 1,4-7-6,0 1 0,0 0 0,0 0-1,-1 0 1,1 0 0,0 0 0,0 0 0,20-18 22,36-27 0,-23 23 5,46-26-5,-50 32-20,135-69 49,-160 84-55,-1-1 0,1 1 1,-1-1-1,1 1 0,0 0 0,0 1 0,0-1 0,-1 0 0,1 1 0,0 0 0,0 0 0,0 0 0,0 1 0,0-1 1,5 2-1,-3 3 19,-2 3-17,0 1 1,0-1-1,-1 1 0,0 0 1,0 0-1,-1 0 0,0 0 0,-1 0 1,0 0-1,-1 1 0,0-1 1,-1 10-1,1-13-39,0 0 1,1-1 0,-1 1-1,1 0 1,1 0-1,-1 0 1,1-1-1,0 1 1,0-1-1,0 1 1,6 8-1,0 1-960,13 33-6125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15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399 512 7088,'8'-46'0,"-9"36"0,-3-30 0,0 25 1,0 0 0,-1 0 1,-7-14-1,11 26 3,-1 0-1,0 1 1,0-1 0,0 0-1,0 1 1,0-1-1,-1 1 1,1 0-1,0 0 1,-1 0 0,0 0-1,0 0 1,1 0-1,-1 1 1,0-1 0,0 1-1,-1 0 1,-3-1-1,3 1 6,-9 0 86,-10 6-43,0 2-1,-21 8 1,22-4 129,-5 8-58,-1 0 0,2 2 0,1 1 1,1 0-1,-27 33 0,49-53-95,1 1 0,-1 0 0,0 0 0,1-1 0,-1 1 0,1 0 0,0 0 1,0 0-1,0 1 0,1-1 0,-1 0 0,1 0 0,-1 6 0,1-4-4,0-4-16,0 0 1,1 0-1,-1 0 0,0 1 1,1-1-1,-1 0 0,0 0 1,1 0-1,-1 0 0,1 0 1,0 0-1,-1 0 0,1 0 1,0 0-1,0 0 0,-1 0 0,1 0 1,0-1-1,0 1 0,0 0 1,0-1-1,0 1 0,1 0 1,1 1 11,3 3-3,-4-3-10,0-1-1,0 1 0,0-1 1,0 0-1,1 1 0,-1-1 1,0 0-1,1 0 0,-1-1 1,1 1-1,-1 0 0,1-1 0,-1 0 1,4 1-1,19 2 34,1-2-1,-1-1 0,1 0 1,36-7-1,-43 4-31,-8 2 3,0-1-1,0-1 1,12-5 0,-3 2 8,-1-1 1,-1-1-1,0-1 1,0-1-1,0 0 1,25-21-1,-38 26-14,15-10 47,-19 14-48,0 1 0,0 0 0,0-1 0,0 1 0,0 0 0,0 0 0,0 0 1,0 0-1,0 0 0,0 0 0,0 0 0,0 0 0,0 0 0,0 0 0,0 0 1,0 1-1,0-1 0,0 0 0,0 1 0,0-1 0,-1 0 0,1 1 1,0 0-1,0-1 0,0 1 0,0 0 0,8 7 22,-2-1-12,1 0-1,0 0 0,1-1 0,-1 0 1,1 0-1,0-1 0,1 0 0,11 4 0,-11-5-8,-7-3-2,0 0 0,0 0 0,0-1-1,0 1 1,0 0 0,0-1 0,0 0 0,0 0 0,0 0-1,0 0 1,5-1 0,87-14 42,-74 8-11,81-44 12,-84 38-11,-10 6-20,2-2-4,-1-1 0,0 0 0,0 0 0,-1-1 1,0 0-1,0 0 0,8-19 0,3-17 79,20-74 0,-34 104-81,-4 11 6,1-1 0,-1 1 0,1-1 0,-1-8 0,-1-12 57,-2 1 1,-7-46-1,9 71-69,-1 1 0,1 0 0,0 0 0,0-1 0,-1 1 0,1 0-1,0 0 1,0 0 0,-1 0 0,1-1 0,0 1 0,-1 0 0,1 0 0,0 0-1,-1 0 1,1 0 0,0 0 0,-1 0 0,1 0 0,0 0 0,-1 0 0,1 0-1,0 0 1,-1 0 0,1 0 0,0 0 0,-1 0 0,1 0 0,0 1-1,0-1 1,-1 0 0,1 0 0,0 0 0,-1 0 0,1 1 0,0-1 0,-9 6 9,0 0 1,0 1-1,1 0 0,0 0 1,0 1-1,1 0 0,-8 12 1,5-8-9,-4 5 4,2-1 1,0 2-1,0-1 1,2 2-1,-11 23 1,14-28-7,-5 16 5,-4 16 1,-18 87 1,23-76 3,5-8-8,9-14 1,3-5-2,2-4 2,4-4-3,-10-20-66,1 1 0,0-1 1,0 1-1,0-1 0,0 0 0,0 0 1,0 0-1,0-1 0,1 1 1,-1-1-1,6 2 0,-4-1-453,26 9-5889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28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10936,'0'0'0,"12"9"0,-5 1-360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16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1 199 9592,'60'-10'17,"46"-11"22,-75 13 20,0 0 1,31-14 0,-39 14-23,68-29 368,-9 3-90,-41 21-132,1 1 0,0 3 1,46-5-1,-71 12-149,-12 2-14,0-1 1,0 1 0,0 0 0,0 0-1,0 1 1,0 0 0,0 0-1,7 2 1,4 1 46,-1 1 0,17 7 0,-31-11-56,1 0-1,0 0 0,-1 0 0,1 0 1,0 0-1,-1 1 0,0-1 0,1 1 1,-1-1-1,0 0 0,1 1 1,-1 0-1,0-1 0,0 1 0,1 3 1,2 3 11,3 1-6,-5-5-6,0-1-1,0 0 1,-1 0 0,1 1-1,-1-1 1,1 0 0,-1 1 0,0 0-1,0-1 1,0 5 0,2 6 17,13 71 107,-15-76-90,0 1-1,-1 0 1,0-1-1,0 1 1,-1 0-1,-1-1 1,-4 17-1,5-21-23,-8 9 139,7-11-101,0-1 28,-4 2-13,5-3-26,0-5-14,-5-17-1577,-1-5-6209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16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25 7624,'0'0'0,"-9"-15"104,5 6 360,24 15-464,3 12 0,17 10 0,-1-1-5664</inkml:trace>
  <inkml:trace contextRef="#ctx0" brushRef="#br0" timeOffset="1">575 214 6640,'-2'-1'4,"-1"-1"0,1 1 0,-1 1 0,0-1 0,1 0 0,-1 0 0,0 1 0,1 0 0,-1-1 0,0 1 0,1 0 0,-1 1 0,0-1 0,1 0 0,-1 1 0,0-1 0,1 1 1,-1 0-1,1 0 0,-5 2 0,2-1 1,-2 0-1,1 0 0,0 0 0,0 1 0,0 0 0,-6 4 0,-8 4-1,-53 29 0,29-13 0,1 0 0,-41 37 0,62-48 6,-8 7 26,-35 32 0,21-6 45,44-48-73,-1 0 0,1 0 0,0 0 0,-1 0 0,1 0 0,0 0 0,0 0 0,-1 0 0,1 0 0,0 0 0,0 0 0,0 0 0,0 0 0,0 0 0,1 0 0,-1-1 0,0 1 0,0 0 0,1 0 0,-1 0 0,0 0 0,1 0 0,-1 0 0,2 1 0,9 13 12,-10-14-9,9 4 91,5-2-220,1 0 0,0-1 0,0-1 1,-1-1-1,20-1 0,42-3-4081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17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347 340 5560,'-4'0'-1,"-1"0"1,0 0-1,1 1 0,-1 0 1,0 0-1,1 0 1,-1 0-1,1 1 0,0-1 1,-1 1-1,1 0 1,0 1-1,-6 4 0,3-3-2,-12 7-6,2 0 0,0 1 0,-22 20 0,19-16 1,-29 26-62,34-27 60,-29 29 2,-1 7 11,44-50-1,1 0-1,-1 0 1,0 0 0,1-1 0,-1 1 0,1 0 0,0 0 0,-1 0 0,1 0 0,0 0 0,-1 0 0,1 0 0,0 0 0,0 0 0,0 0 0,0 0 0,0 0 0,0 0 0,0-1 0,0 1 0,0 0 0,0 0 0,1 0 0,-1 0 0,0 0 0,1 0 0,-1 0 0,1 0 0,-1 0 0,1 0 0,-1-1 0,2 2 0,-1 0 8,1-1-1,0 1 0,-1-1 0,1 1 0,0-1 0,0 0 1,0 0-1,0 0 0,0 0 0,0 0 0,4 1 0,2 0 5,-5-1-2,0 0-1,0-1 0,0 1 0,0-1 0,0 0 0,1 0 0,-1 0 1,0 0-1,5-1 0,12-2 52,1-1 1,-1 0-1,-1-1 1,34-14-1,-39 12-47,-7 4 5,0 0 1,-1 0-1,0-1 0,11-9 1,11-10 112,43-49 0,-69 70-5,-7 16-36,2-6-81,-1 2-4,-6 21 42,1 22 6,9-52-53,0 0 0,0 1 1,0-1-1,0 0 0,1 0 0,-1 0 1,0 0-1,1 0 0,-1 0 0,1 1 1,-1-1-1,1 0 0,-1 0 0,1 0 1,0-1-1,0 1 0,-1 0 0,1 0 1,0 0-1,0 0 0,2 1 0,0 0 6,2 4-2,-3-4-4,-1 0 0,1 0 1,-1-1-1,1 1 0,0-1 0,0 0 1,0 1-1,0-1 0,0 0 1,0 0-1,0 0 0,0 0 0,0-1 1,4 2-1,13 2 17,-1 0 1,29 2-1,-27-8 48,90-28 37,-86 20-10,107-68 44,-104 59-38,-7 3-41,2-1-10,-1-1 0,-1-1 1,0-1-1,17-24 0,-26 31 23,1-2-20,0 1 1,-2-2-1,0 1 0,0-1 1,10-27-1,-7 7 160,-3 0 1,10-52-1,-18 73-181,1-25 199,-4-4 25,1 43-254,0 1 1,0 0-1,0 0 1,0 0-1,0 0 1,0 0-1,0 0 1,0 0-1,0 0 1,0 0-1,0-1 1,0 1-1,0 0 1,0 0-1,0 0 1,0 0-1,0 0 1,0 0-1,-1 0 1,1 0-1,0 0 1,0 0-1,0-1 1,0 1-1,0 0 1,0 0-1,0 0 1,0 0-1,0 0 1,0 0-1,0 0 1,0 0-1,-1 0 1,1 0-1,0 0 1,0 0-1,0 0 1,0 0-1,0 0 1,0 0-1,0 0 1,0 0-1,0 0 1,-1 0-1,1 0 1,0 0-1,0 0 1,0 0-1,0 0 1,0 0-1,0 0 1,0 0-1,0 0 1,0 0-1,-1 0 1,1 0-1,0 0 1,0 0-1,0 0 1,0 0-1,0 0 1,0 1-1,0-1 1,-6 1 18,1 1 1,0 1 0,-1-1-1,1 1 1,0-1 0,1 1 0,-1 1-1,-5 4 1,2-2 3,-98 81 285,83-65-287,-1 2 65,-87 124 33,92-115-66,1 4-21,2 1 0,-20 73 1,12-24 1,24-75-15,2-5-14,1 1 0,0 0 0,1-1 0,8 13 0,-12-20-6,0 1 0,1-1 0,-1 1 0,0-1 0,1 1 0,-1-1 0,1 1 0,-1-1 0,1 1 0,-1-1 0,1 0 0,0 1 0,-1-1 0,1 0 0,-1 0 0,1 1 0,0-1 0,-1 0 0,2 0 0,13 3 5,-1 0-1,1-1 1,0-1 0,21-1 0,-11-3 21,115-38 10,-111 28-10,-15 5-16,4-2-4,0 0 1,-1-1 0,-1-1 0,0 0-1,28-29 1,111-155 59,-102 124-54,10-32 27,-81 113-20,8-3-18,-24 18 7,-54 61 1,72-64 5,11-12-10,-8 12 0,2-1 1,0 2-1,1-1 1,-11 37-1,19-50-6,-20 70 27,19-66-18,1 0 1,0 0 0,0 0-1,2 23 1,0-32-6,1 0 1,0-1-1,0 1 0,0 0 0,0-1 1,0 1-1,1-1 0,-1 1 0,1-1 1,0 0-1,0 0 0,0 1 1,0-1-1,0-1 0,0 1 0,0 0 1,5 2-1,-4-1 1,2 0 0,0 0 0,1-1 1,-1 1-1,1-1 1,0 0-1,0 0 0,0-1 1,0 1-1,0-1 1,0-1-1,8 1 0,-5 0 1,-4-1 1,0 1 1,0-1-1,0 0 1,0 0-1,0 0 1,0 0-1,9-3 0,5-1 3,0 3-4,-11 0 0,0 1 0,0-2 0,0 1 1,14-6-1,28-8 15,0-9-16,-38 17-7,-1 0 0,0-2-1,0 1 1,0-1 0,-1-1 0,-1 0 0,0-1 0,0 1 0,13-23 0,-22 33 0,1-2 0,0 0-1,0 0 1,0 0-1,0 0 1,0 0-1,1 0 1,-1 0-1,1 1 1,-1-1-1,4-2 1,-4 7-3,0 0 0,0 0 0,0 0 1,0 0-1,0 0 0,-1 0 0,1 0 1,-1 4-1,0-5 4,11 60-23,0-26 24,5-4 1,2-8 0,-16-22 0,1 0 0,0 0 0,-1 0 0,1 0 0,0-1 0,0 1 0,4 0 0,-3 0 0,1-1 0,-1 0 0,0 0 0,0-1 0,8 1 0,25-6 0,8-7 1,-27 5-1,-1-1 0,1 0-1,-2-1 1,1-1 0,-1 0 0,17-16 0,1-9 0,-9-4 0,-7 0 0,-13 27 0,6-29 0,-5 21 0,-6 18 0,3-8 0,-3 9 0,0 1 0,0 0 0,0 0 0,0 0 0,0 0 0,0 0 0,0 0 0,0 0 0,0 0 0,0 0 0,0 0 0,0 0 0,0-1 0,0 1 0,0 0 0,0 0 0,0 0 0,0 0 0,0 0 0,0 0 0,0 0 0,0 0 0,0 0 0,0 0 0,0-1 0,0 1 0,0 0 0,-1 0 0,1 0 0,0 0 0,0 0 0,0 0 0,0 0 0,0 0 0,0 0 0,0 0 0,0 0 0,0 0 0,0 0 0,0 0 0,0 0 0,0 0 0,-1 0 0,1 0 0,0 0 0,0 0 0,0 0 0,0 0 0,0 0 0,0 0 0,0 0 0,0 0 0,0 0 0,0 0 0,-1 0 0,1 0 0,0 0 0,0 0 0,0 0 0,0 0 0,0 0 0,0 0 0,-29 29 0,-52 77 1,-16 38 14,80-116-10,-2 5 22,-63 160 6,69-151-25,-18 58 4,-1 4-8,-6-11 1,-8-6-3,-9-9-2,-6-11 0,45-52 0,-32 23 0,39-32 0,-2 0 0,1 0 0,-20 8 0,24-12 0,1-1 0,-1 1 0,0-1 0,0 0 0,1 0 0,-1-1 0,-8 0 0,11 0 0,-1-1 0,1 1 0,-1-1 0,1 0 0,-1 0 0,1 0 0,0 0 0,0-1 0,0 1 0,-6-5 0,6 4 0,-1-1 0,1 0 0,0 0 0,0-1 0,0 1 0,1 0 0,-1-1 0,1 0 0,-2-3 0,0-1 0,1 0 0,0 0 0,1-1 0,-3-13 0,3 4 0,1-1 0,1 1 0,1 0 1,3-25-1,2 22 8,10-10 1,28-43 1,-25 51 11,108-110 18,-96 104 1,225-187 154,-235 199-181,-12 10 12,1 1-1,0-1 0,0 1 1,16-7-1,-12 7 11,0 0 0,1 0 0,26-5 0,-39 10-29,0 1-1,0 0 1,0 0 0,0 1 0,0-1-1,0 0 1,0 1 0,0-1 0,-1 1-1,1-1 1,0 1 0,0 0 0,0 0-1,-1 0 1,1 0 0,0 0 0,-1 0-1,1 0 1,-1 1 0,1-1-1,-1 1 1,0-1 0,0 1 0,1-1-1,0 4 1,-1-4 0,0 0-2,0 1 0,0-1 0,-1 1 1,1-1-1,0 1 0,-1-1 0,1 1 0,-1-1 1,0 1-1,1 0 0,-1-1 0,0 1 1,0-1-1,0 1 0,0 0 0,-1-1 1,1 3-1,-1 3 6,-4 35-1424,-2 0-5706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26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606 110 2608,'0'0'1289,"-5"0"-890,-5-2-184,0-1 1,0 0-1,-18-7 0,21 8-126,1 0 0,-1 0-1,0 0 1,0 1 0,0 0 0,0 1 0,-12 0-1,-43 6 104,45-4-179,-19 1 159,-66 17 0,79-15-76,6-1-24,0-1-17,0 1-1,0 1 0,0 0 1,-30 15-1,-16 13 148,60-31-183,1-1-1,-1 1 0,1 0 1,0 0-1,0 0 1,0 1-1,0-1 0,0 0 1,0 1-1,0-1 0,1 1 1,0 0-1,-1-1 0,1 1 1,-1 5-1,0-3 4,0-1 1,1 0 0,0 1-1,0-1 1,0 1 0,0-1-1,1 1 1,0-1 0,0 1-1,0 0 1,1 6 0,0-6-5,-1-3-6,0 0-1,0 0 0,1 0 0,-1-1 1,0 1-1,1 0 0,0 0 0,-1 0 1,1-1-1,0 1 0,0-1 0,0 1 1,0 0-1,2 1 0,2 5 14,17 22 9,-10-18 40,-7-9-54,1 2-9,0 0 0,0-1 0,1 0 1,0 0-1,0 0 0,0-1 0,0 0 0,0-1 0,1 0 0,-1 0 0,13 2 0,79-1 69,-79-6-32,10-7-13,36-18 1,-61 26-29,-1 0 0,0 0 0,0 0 0,-1-1 0,1 1 0,0-1 0,-1 0 0,0 0 0,4-5 0,3-3 3,1 2-3,-8 6-2,0 1 1,0-1-1,0 1 0,-1-1 0,1 0 1,-1 0-1,0 0 0,0 0 1,0-1-1,2-4 0,1-5 26,0-1-1,-1 1 1,0-1 0,-1 0-1,-1 0 1,0-1 0,0-20-1,-2 22-13,-5-30 112,2 29-100,1-1 65,0 1 1,-1 1 0,-1-1 0,-10-24-1,13 36 245,1 2-327,0 0 0,-1 0 0,1 0 0,0 0 0,-1 0 1,1 1-1,0-1 0,-1 0 0,1 0 0,0 0 0,-1 0 0,1 0 0,0 0 0,0 0 0,-1 1 1,1-1-1,0 0 0,-1 0 0,1 0 0,0 1 0,0-1 0,0 0 0,-1 0 0,1 1 0,0-1 0,0 0 1,0 0-1,-1 1 0,1 2 11,0-1 0,0 1 0,0-1 0,0 1 1,0 0-1,1-1 0,-1 1 0,1-1 0,0 1 0,-1-1 1,1 0-1,0 1 0,3 3 0,-3-4-30,15 32-1182,2 3-4891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26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1 144 7176,'2'-2'80,"11"-5"-9,1 0 0,1 0 1,-1 2-1,1 0 0,0 0 1,0 2-1,19-3 0,-27 5-58,-1 1 0,1-1 0,-1 1 0,1 1 0,-1-1-1,1 1 1,-1 0 0,1 1 0,8 3 0,-6-2 4,4 0 37,0 1-1,0 1 1,0 0 0,-1 1 0,0 1 0,0-1 0,0 2 0,-1 0 0,14 12-1,-22-17-29,0 1-1,0-1 0,0 0 1,0 1-1,-1-1 0,0 1 1,0 0-1,0 0 0,0 0 1,2 5-1,-3-5-2,0-2-3,-1 0 1,1 0 0,0 0 0,-1 0-1,0 0 1,1 0 0,-1 0 0,0 0-1,0 0 1,0 0 0,0 0 0,-1 4-1,-1 5 19,2 1-14,-3 26 142,-15 27 17,17-63-168,0 0-1,0 0 0,1 0 0,-1-1 1,0 1-1,-1 0 0,1 0 0,0-1 1,0 1-1,-1-1 0,1 1 0,-1-1 1,1 1-1,-4 1 0,-2 2 15,0 2-9,4-4-6,1-1 0,-1 0 0,1 0 0,-1 0 0,0 0 0,0 0 0,0-1 0,-3 2 0,-44 16 124,49-18-129,0-1-1,0 0 0,0 0 1,0 0-1,0 1 0,0-1 1,0 0-1,0 0 0,0-1 1,0 1-1,0 0 0,0 0 1,0 0-1,0-1 0,0 1 1,0 0-1,0-1 1,0 1-1,0-1 0,0 1 1,0-1-1,1 0 0,-1 1 1,0-1-1,0 0 0,0 1 1,1-1-1,-1 0 0,1 0 1,-1 0-1,0 0 0,1 0 1,-1 0-1,1 1 0,-1-3 1,0 0 12,0 0 0,0-1 0,1 1 1,-1-1-1,1 0 0,0 1 0,0-1 1,0-4-1,1-2 0,-1 7-8,0 0 0,1 0 0,0-1 0,-1 1 0,1 0 0,0 0 0,0 0 0,1 0 0,-1 0 0,3-3 0,16-28 176,39-51 0,-19 34-36,-11 16 51,61-57-1,-45 59-152,-26 24 70,6 2-66,-1 0 1,31-2 0,-36 9 46,-2 3-55,-1 1 0,26 10-1,-32-6 10,-6-1-42,0 1 0,-1 0 0,0 0 0,0 0-1,2 12 1,-6-5 21,-2-5-28,0 0 0,0 0 1,-1-1-1,-1 1 1,0-1-1,0 0 0,-1 0 1,0-1-1,-8 10 1,-101 106 46,96-100-50,18-22-2,0-1 0,1 0 0,-1 0 0,1 0 0,-1 0 0,1 0 0,-1 1 0,1-1 0,0 0 0,0 0 0,0 1 1,-1-1-1,1 0 0,0 0 0,1 1 0,-1-1 0,0 0 0,0 0 0,0 1 0,1-1 0,-1 0 0,1 0 0,-1 0 0,1 1 1,-1-1-1,1 0 0,0 0 0,-1 0 0,1 0 0,0 0 0,0 0 0,0 0 0,0-1 0,0 1 0,0 0 0,0 0 0,0-1 1,0 1-1,0 0 0,0-1 0,3 1 0,4 3-206,1-1 0,0-1 1,0 1-1,13 1 0,-15-3-334,44 8-6727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26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0 7712,'-24'5'115,"1"1"0,0 1 0,0 0 0,0 2 0,1 1 0,-36 21 0,54-29-107,-11 6 83,1 0 0,0 1 0,0 0 1,1 1-1,-21 21 0,20-18-41,1 1-1,0 1 1,1 0 0,-13 24 0,24-37-75,0 1 1,0 0-1,1 0 0,-1 0 1,1-1-1,0 1 0,0 0 1,0 0-1,0 0 0,0 0 1,1 0-1,-1 0 0,1-1 0,-1 1 1,1 0-1,0 0 0,1-1 1,1 4-1,-1 0-571,9 22-4844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27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0 7536,'7'24'229,"4"28"-1,-2-10 20,-8-40-231,0 0 0,0 0 0,0-1 0,0 1 0,0 0 0,0 0 0,0-1 0,1 1 0,-1-1 0,1 1 0,-1-1 0,1 0 0,-1 1 1,1-1-1,0 0 0,3 2 0,27 8 62,-29-10-76,2 0 11,1-1 1,-1 1-1,0-1 0,1 0 0,-1 0 1,1 0-1,-1-1 0,0 0 0,1 0 0,4-2 1,-2 1 3,5-1 56,-1 0 0,25-9 0,-29 9-47,-6 2-6,-1 1 1,1-1-1,0 0 0,-1 1 1,1-1-1,-1 0 0,0 0 0,1 0 1,-1 0-1,1 0 0,-1 0 1,0 0-1,0 0 0,0 0 1,0-1-1,0 1 0,0-1 0,0 1 1,0 0-1,0-1 0,-1 1 1,1-1-1,-1 0 0,1 1 1,-1-1-1,1 0 0,-1 1 0,0-1 1,0 0-1,0-2 0,0 1 5,-1 1 0,0-1 1,1 1-1,-1-1 0,0 1 0,0-1 0,-1 1 0,1 0 0,0-1 0,-1 1 0,1 0 0,-1 0 0,0 0 0,0 0 0,-2-2 0,-3 0 12,1 0 0,-1 0 0,0 0 0,0 1-1,-1 0 1,1 1 0,0 0 0,-1 0 0,0 0 0,1 1-1,-1 0 1,0 0 0,0 1 0,1 0 0,-1 1 0,0 0-1,0 0 1,-13 4 0,6-2-14,10-2-9,0 0 1,0 1-1,0 0 0,1 0 0,-1 0 0,0 0 0,1 1 0,-6 4 0,-74 55 129,75-54-130,2 0-1,-1 0 1,1 0-1,1 1 1,-1 1-1,1-1 1,-6 15-1,5-11-8,0 5 10,-3 26 4,9-34-18,1-1 0,-1 0 0,2 1 0,1 10 0,1-8 0,0 1 1,1-1-1,0 0 0,1-1 1,11 21-1,-4-19 6,6-2-4,2 0 0,32 13 0,-26-18 4,144 5 3,-130-14 5,25-9-674,97-31-1,-39 2-6046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27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770 82 8608,'-15'-12'137,"0"0"1,-1 1 0,-32-17-1,31 22 258,-14 1-52,-55-3 1,58 11 696,13-1-674,-8 2-96,-1 1-1,1 1 0,0 1 1,-37 16-1,-154 82 472,193-95-722,10-4 5,-1 0 0,-16 13 0,16-10 2,-1 0 0,-19 21 1,32-30-26,0 0 0,0 0 1,-1 0-1,1 1 1,0-1-1,0 0 1,-1 0-1,1 1 0,0-1 1,0 0-1,0 1 1,0-1-1,-1 0 1,1 1-1,0-1 0,0 0 1,0 0-1,0 1 1,0-1-1,0 0 1,0 1-1,0-1 0,0 1 1,0-1-1,0 0 1,0 1-1,0-1 1,2 6 3,0-1 0,0 1 1,0-1-1,1 0 1,0 0-1,0 0 1,0-1-1,0 1 1,7 6-1,-10-11-5,16 14 34,21 7-12,44 19 0,-50-31-1,191 18-1677,-89-19-6777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28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363 370 9416,'0'0'16,"1"0"-13,-1-1 0,0 1 0,0 0 0,0 0 0,0 0 0,1-1 0,-1 1 0,0 0 0,0 0-1,0-1 1,0 1 0,0 0 0,0 0 0,0-1 0,0 1 0,0 0 0,0 0 0,0-1 0,0 1 0,0 0 0,0 0 0,0-1 0,0 1 0,0 0 0,0 0 0,0-1 0,0 1 0,0 0 0,-1-1 0,-196 93 1020,127-59-751,58-27-203,-1-1 50,0 1 0,1 1 0,0 0 0,-22 17 0,33-23 1,6 2 0,0 0-101,-4-2-11,1 0 0,-1 0 0,1 0 0,-1 0-1,1 0 1,0 0 0,-1-1 0,1 1 0,0 0 0,0-1 0,-1 0-1,1 1 1,0-1 0,3 0 0,11 1 37,1-1 1,-1-1-1,1 0 0,-1-1 1,29-8-1,-38 8-42,1 0 0,-1-1 0,0 0 0,0 0 0,0-1 0,0 0 0,-1 0 0,1 0 0,-1-1 0,0 0 0,-1-1 0,1 1 0,-1-1 0,0 0 0,5-8 0,-9 12 12,-3 5-9,-10 20-4,12-13-2,1-3 0,-3 3-1,1-7 0,1 0-1,-1-1 1,1 1 0,0 0-1,0 0 1,0 0-1,0 0 1,1-1-1,0 6 1,3 8-5,0 0 0,11 24 1,-15-39 2,1 0 0,-1 0 1,0 0-1,1 0 1,-1 0-1,1-1 1,0 1-1,-1 0 0,1 0 1,0-1-1,-1 1 1,1 0-1,0-1 1,1 2-1,8 4-6,1 0 0,0-1 0,0 0 0,0-1-1,22 6 1,-8-8-57,137-18-32,-126 8 13,-18 3 52,6-2 7,0-2-1,0 0 0,0-1 0,-2-1 0,31-19 1,76-56-89,-106 68 23,-7 4 48,-2 2 19,0 0 1,-1-1-1,-1-1 0,0 0 1,18-29-1,-19 26-7,3-5 8,-1-1 0,-1 0 0,16-44 0,-24 56 16,24-76-32,-25 77 35,-1 1 1,1-1-1,-2 0 1,0 0-1,0 0 1,-1 0-1,-1-13 1,1 23 4,0 0 0,0 0-1,0 0 1,0-1 0,0 1 0,0 0 0,0 0-1,0 0 1,0 0 0,0 0 0,0 0-1,0 0 1,0-1 0,0 1 0,0 0 0,0 0-1,0 0 1,0 0 0,0 0 0,0 0 0,0 0-1,0 0 1,0-1 0,0 1 0,-1 0 0,1 0-1,0 0 1,0 0 0,0 0 0,0 0-1,0 0 1,0 0 0,0 0 0,0 0 0,-1 0-1,1 0 1,0 0 0,0 0 0,0 0 0,0 0-1,0 0 1,0 0 0,0 0 0,-1 0 0,1 0-1,0 0 1,0 0 0,0 0 0,0 0-1,0 0 1,0 0 0,0 0 0,-1 0 0,1 0-1,0 0 1,0 0 0,-6 2-1,1 0 0,-1 0-1,1 0 1,-1 0 0,1 1 0,0 0 0,-8 6-1,7-5 1,-10 10-4,-29 34 4,-14 26 1,36-44-1,-4 5-2,-43 73 0,18 2 0,50-105 3,0-1-1,1 0 1,-1 1-1,1-1 0,0 1 1,0-1-1,0 1 1,1 0-1,0 8 0,0 2 1,0-2 0,1 0 0,4 21 0,-3-24 0,0-1 0,1 1 0,0-1 0,1 0 1,0 0-1,8 14 0,-11-22 0,-1-1 1,0 1-1,0-1 0,1 0 1,-1 1-1,0-1 0,1 1 0,-1-1 1,0 0-1,1 1 0,-1-1 1,1 0-1,-1 0 0,1 1 1,-1-1-1,0 0 0,1 0 0,-1 1 1,1-1-1,-1 0 0,2 0 1,10 2 1,1 0 0,-1-1 0,1 0 0,23-2 0,-11-4 12,116-45 7,-111 36 7,38-25 17,81-62-1,-99 56-34,-32 26 10,-9 8-11,15-19 7,-2 0 0,21-38 0,-29 44 3,42-76 41,-33 47-14,-23 53-43,-1 0 0,1 0-1,-1 0 1,1 0 0,-1 0 0,1 0-1,-1 0 1,1 0 0,-1 0-1,1 0 1,-1 0 0,1 1 0,-1-1-1,1 0 1,-1 0 0,1 0-1,0 1 1,-1-1 0,1 0 0,-1 1-1,1-1 1,0 0 0,-1 1-1,1-1 1,-1 0 0,1 1 0,-35 32 53,-47 61-2,19-10 20,5-9-33,5 0 6,45-63-39,0 1 0,2 0 0,-1 1 1,-8 24-1,15-34-7,0-1 1,0 0-1,-1 0 1,2 1-1,-1-1 1,0 0-1,1 0 0,-1 1 1,1-1-1,0 0 1,0 0-1,0 0 1,1 0-1,-1 0 0,3 4 1,-1-3-1,-2-1 0,1-1 0,0 1 0,0 0-1,0-1 1,1 0 0,-1 1 0,1-1 0,-1 0 0,1 0 0,0 0 0,0-1 0,-1 1-1,1-1 1,0 1 0,1-1 0,3 1 0,-3-1 0,8 1 6,24-6-1,12-12-3,1-6 2,-1-5-2,-2-2 2,0-1-3,-2-2-12,-17 13-8,-1 0 0,34-16 0,-54 32-2,-3 1 11,-1 0 0,1 1 1,0 0-1,0-1 0,0 1 0,0 0 0,0 1 0,0-1 1,0 0-1,0 1 0,0 0 0,0-1 0,0 1 0,3 1 1,-5-1-1,0 0 0,0 1 1,0-1-1,0 1 1,0-1-1,0 1 1,0-1-1,0 1 0,-1 0 1,1-1-1,0 1 1,0 0-1,-1-1 0,1 1 1,0 0-1,-1 0 1,1 0-1,0 1 0,0 1-10,29 40-228,-23-31 182,0-2 0,1 1 0,0-1 0,12 12 0,-16-20 47,-1 1 1,1-1-1,0 0 1,0 0-1,0 0 0,0 0 1,1-1-1,-1 1 1,0-1-1,7 0 0,-4 1 4,-2-1 3,-1 0 0,1-1 1,0 1-1,-1-1 0,1 0 0,0 0 1,-1-1-1,1 0 0,8-2 0,-6 2 2,-4 0 3,0 0 1,0 0-1,0 0 0,-1 0 1,1-1-1,0 1 1,-1-1-1,1 1 0,-1-1 1,1 0-1,-1 0 1,0 0-1,3-3 1,-2 2 0,-2 2 4,-1 0 0,1 0 0,0 0 0,-1 1 0,1-1 0,0 0 0,-1 0 0,1 0 0,-1 0 0,1 0 1,-1 0-1,0 0 0,1 0 0,-1 0 0,0 0 0,0-1 0,0 1 0,0-2 0,0 0-1,-2-22 1,-7-1 1,-9 3 1,14 19 2,0 0-1,-1 1 1,1-1 0,-1 1-1,0 0 1,0 1 0,0-1-1,0 1 1,0 0 0,-1 0-1,-9-2 1,4 2 5,-1 1-1,0 0 1,-19 1 0,15 2 32,-9 8-6,-1 1 0,1 1 1,1 1-1,-25 17 1,34-20-26,10-7-4,1 0 1,-1 0-1,1 1 1,0-1-1,0 1 1,0 0-1,-4 6 1,1 0 4,0-1 0,1 1 0,0 0-1,-7 20 1,13-30-9,0 1 0,-1 0 0,1-1-1,0 1 1,0 0 0,0 0-1,0-1 1,0 1 0,0 0 0,0 0-1,0-1 1,0 1 0,0 0 0,0-1-1,0 1 1,0 0 0,0 0 0,1-1-1,-1 2 1,3 5 4,-1 0-1,1 0 1,7 11 0,-4-10-4,-1 0 0,2 0 0,-1-1 0,15 12 0,-9-9 0,0-1 1,0-1-1,19 10 0,-14-10 0,1-1-1,32 10 1,-6-9-5,-1-2 0,68 2 0,-69-8-55,184-14-1265,-108 4-4969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28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622 478 6456,'42'-47'2,"-32"33"2,-7 9-4,-1 2 2,-1 0 0,1 0-1,-1-1 1,1 1 0,-1 0-1,0-1 1,0 1 0,-1-1-1,1 1 1,-1-1-1,1 1 1,-1-1 0,0 0-1,-1 1 1,1-1 0,-1 1-1,1-1 1,-1 1 0,0-1-1,0 1 1,-3-6-1,-4 3 53,-6 2-26,0 1 0,0 0 1,-19-2-1,13 6 219,-103 28 125,96-20-162,-1 1-1,2 1 1,-30 16 0,35-15-119,-21 10 383,-44 30 0,69-40-404,8-7 11,1 0 1,0 1-1,0 0 1,0 0-1,-6 8 1,-1 2-11,-1-3-28,12-9-13,-1 0 0,1 0 0,0 0-1,0 0 1,0 1 0,1 0-1,-5 8 1,0-1 59,1 0 1,-7 18-1,14-30-85,0 0 1,0 0-1,0 0 0,0 0 0,0 0 1,0 1-1,0-1 0,0 0 0,-1 0 1,1 0-1,0 0 0,0 1 1,0-1-1,0 0 0,0 0 0,0 0 1,0 0-1,0 1 0,0-1 0,0 0 1,0 0-1,1 0 0,-1 0 1,0 1-1,0-1 0,0 0 0,0 0 1,0 0-1,0 0 0,0 1 0,0-1 1,0 0-1,0 0 0,1 0 1,-1 0-1,0 0 0,0 0 0,0 0 1,0 1-1,0-1 0,1 0 0,-1 0 1,0 0-1,5 3 27,1 0 1,-1 0-1,1-1 1,-1 1-1,1-1 1,0-1-1,10 3 1,-13-3-20,16-1 156,-18 0-154,9-1 17,0 0 0,0-1 0,0 0-1,-1-1 1,1 0 0,-1-1 0,0 1 0,0-2 0,0 1-1,0-1 1,9-8 0,99-75 178,69-61 229,-55 30-286,-107 95-71,-9 8-43,9-11 8,-1 0 0,29-45 0,23-50 178,-91 150-188,-16 23-8,-121 134 39,133-165-64,12-12 5,-1 1 0,-12 17 1,13-14-2,0 0 0,1 0 0,-9 22 0,15-34-6,1 1 0,0-1 0,0 1 0,0 0 0,-1-1 0,1 1 0,0-1 0,0 1 0,0-1 0,0 1 0,0 0 0,0-1 0,0 1 0,0-1 0,0 1 0,1 0 0,-1-1 0,0 1 0,1 0 0,3 9 2,0-1 1,1-1 0,1 1 0,0-1 0,0 0-1,11 12 1,2-4 10,22 12-772,54 26 0,-16-13-6902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29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8160,'0'0'2745,"3"4"-2553,10 12-128,-6-11 64,0-4-277,-1-1 0,1 0 0,0 0-1,0 0 1,-1-1 0,1 0 0,9-2 0,24-6-6611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38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427 100 7624,'0'-2'3,"-3"-6"238,1 0-1,-1 1 0,-5-13 1,7 18-169,-1-1 0,0 1 0,0-1 0,1 1 1,-1-1-1,-1 1 0,1 0 0,0 0 0,-1 0 1,1 0-1,-1 1 0,1-1 0,-1 1 1,-3-2-1,3 2-8,0 0-1,0 0 1,0 1 0,0-1 0,0 1 0,-1-1 0,1 1-1,0 0 1,0 1 0,-1-1 0,1 0 0,0 1 0,0 0-1,0-1 1,-6 4 0,1-1-17,0 1 0,0 1 0,-11 8-1,11-8-22,-10 10 177,-86 97 68,37-32-42,52-63-210,-15 22 77,21-23-44,-13 28 0,21-41-43,1 0 1,-1 1 0,1-1 0,-1 1 0,1-1-1,0 1 1,1-1 0,-1 1 0,0-1 0,1 0-1,0 1 1,0-1 0,0 0 0,0 1 0,0-1-1,4 5 1,-3-3 1,5 4 38,-2-6-41,0 0 1,0 0-1,0 0 1,1-1-1,-1 0 1,1 0-1,-1 0 1,1-1-1,6 1 1,4-3 40,1-4-28,0-1 0,0 0 1,-1-1-1,0-1 1,0 0-1,22-16 1,-29 16-13,-6 7-4,-1-1 1,0 0 0,0 0 0,0 0 0,0 0-1,0 0 1,0-1 0,0 1 0,-1 0-1,1-1 1,-1 0 0,2-3 0,1-6 11,0 0 1,0 0 0,-1-1 0,-1 1-1,0-1 1,-1 0 0,0 0-1,-1 1 1,-1-19 0,-8-42 76,7 64-76,1-6 32,-1 1 0,-1 0-1,0 0 1,-1 0 0,-10-20 0,14 34-40,-1 1 0,0-1 1,1 0-1,-1 1 1,0-1-1,1 1 1,-1 0-1,1-1 0,-1 1 1,1-1-1,-1 1 1,1 0-1,-1-1 0,1 1 1,0 0-1,-1 0 1,1-1-1,0 2 1,-4 5 4,-4 27 79,-4 56 7,12-86-96,-1 0 0,1-1 0,0 1 0,0-1 1,0 1-1,0 0 0,1-1 0,-1 1 0,1-1 1,2 6-1,1 2 2,-3-7-5,0 1 1,1-1 0,0 0-1,0 0 1,4 7 0,-4-8-3,-1-1-1,1 0 1,-1 0 0,1 0 0,0 0 0,0-1 0,0 1 0,0 0 0,0-1 0,1 1 0,-1-1-1,0 0 1,1 0 0,-1 0 0,0 0 0,1 0 0,-1 0 0,1-1 0,0 1 0,-1-1 0,1 0-1,-1 0 1,1 0 0,0 0 0,-1 0 0,1-1 0,4 0 0,7-4-60,-1 0 0,1-1 0,-1 0 0,-1-1 0,1 0 0,19-16 1,-18 12 16,0 2 0,1 0 0,0 0 0,19-7 1,-27 14 36,-1 0 0,1 0 0,-1 1 0,1 0 0,0 0 1,7 0-1,-10 1 5,0 1 0,-1-1 0,1 0 0,-1 1 1,1 0-1,-1 0 0,1 0 0,-1 0 0,0 1 1,1-1-1,-1 1 0,0 0 0,0 0 0,0 0 0,3 3 1,2 4-2,0 0 1,-1 1-1,-1 0 1,0 0 0,0 0-1,-1 1 1,0 0-1,4 15 1,-3 9 2,-6 22 1,1-50 0,-4 16 1,3-23 0,0 0 0,0 1 0,0-1 0,0 0 0,0 1 0,0-1 0,0 0 0,0 1 1,0-1-1,-1 0 0,1 0 0,0 1 0,0-1 0,0 0 0,0 1 0,-1-1 0,1 0 0,0 0 0,0 1 0,-1-1 0,1 0 0,0 0 0,0 0 0,-1 1 1,1-1-1,0 0 0,-1 0 0,1 0 0,-1 1 0,1-2-1,0 1 1,0 0-1,-1 0 1,1-1-1,0 1 1,0 0-1,-1 0 1,1 0-1,0-1 1,0 1-1,0 0 0,0-1 1,0 1-1,0 0 1,-1 0-1,1-1 1,0 1-1,0 0 1,0-1-1,0 1 1,0 0-1,0-1 1,0 1-1,0 0 0,0-1 1,0 1-1,0 0 1,1-1-1,1-6 3,1 1 0,0-1-1,0 1 1,1-1 0,7-9 0,-7 11-4,23-35 4,1-6 2,1-5-3,-11 20-6,2 0 0,0 2 1,40-45-1,-20 41 0,-35 29 2,1 0 0,0 0 1,0 0-1,0 1 0,1 0 0,-1 1 1,1-1-1,-1 1 0,1 1 0,0-1 1,9 0-1,-8 1 0,-8 0 2,1 1 0,0 0-1,0 0 1,-1 0 0,1 0-1,0 0 1,0 0 0,-1 0-1,1 0 1,0 0 0,-1 0 0,1 0-1,0 1 1,0-1 0,-1 0-1,2 1 1,25 13-1,-24-12 1,0 1 0,-1-1 0,1 1 0,-1 0 0,1-1 0,-1 1 0,0 0 0,0 0 0,2 5 0,-2-3 0,0 1 0,0 0 0,0-1 0,-1 1 0,0 0 0,0 0 0,0 5 0,-1 4 0,-1 0 0,-3 21 0,-10 31 0,-1-11 1,0-11 4,-1-13-3,-5 14-4,21-45 2,0 0 0,0 0 0,0 0-1,0 0 1,0 0 0,0 0 0,0 0-1,0 0 1,0 0 0,1-1 0,-1 1-1,0 0 1,1 0 0,-1 0 0,0 0-1,1 0 1,-1 0 0,1-1 0,-1 1-1,1 0 1,0 0 0,-1-1 0,1 1-1,1 1 1,0 0 0,21 19-1476,3 1-5904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38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1 8072,'-22'8'29,"11"5"-26,10-12-2,-60 96 55,-30 57 309,88-149-322,0 0 0,1 0-1,-1 0 1,1 0 0,0 0-1,1 1 1,-2 7 0,1-5-3,2-6-20,-1 0 0,1 0 0,0 0 0,0 0 0,1 1 0,-1-1 0,0 0 0,1 0 0,-1 0 0,1 0 0,-1 0 0,1-1 0,0 1 0,0 0 0,0 0 0,0 0 0,0-1 0,1 1 0,0 1 0,0-1 8,0 0-10,0-1 0,-1 1 0,1-1 0,0 0 1,0 1-1,0-1 0,0 0 0,0-1 0,1 1 1,-1 0-1,0 0 0,0-1 0,1 1 0,-1-1 0,0 0 1,0 0-1,1 0 0,-1 0 0,3-1 0,-2 1 4,3 0 6,0 0-1,-1-1 1,1 0-1,0 0 1,0 0 0,-1-1-1,1 0 1,-1 0-1,1 0 1,-1-1 0,7-4-1,2 0 73,17-10 78,47-32 0,-38 16-45,-36 30-125,33-21 150,-34 22-142,0 0 0,0 0 0,1 1 0,-1 0 0,0 0 0,1 0 0,-1 0 0,1 0 1,0 1-1,5-1 0,-7 1-9,-1 0 1,0 1-1,0-1 0,0 0 1,0 1-1,0-1 1,0 1-1,0-1 0,0 1 1,-1-1-1,1 1 1,0 0-1,0-1 1,0 1-1,-1 0 0,1 0 1,0 0-1,0 1 1,2 1 11,54 62 110,-13-14-105,-42-48-23,-1-1 0,1 0 0,0 0 0,0-1 0,1 1 0,-1 0 1,0-1-1,1 0 0,-1 1 0,4 0 0,1 1 0,-1-1 0,-1 0-1,1 0 0,-1-1 0,12 2 1,25-3-1,1-9 0,-4-8 0,-9-5 0,-27 19 1,-1 1 0,0-1 0,-1 1 0,1-1 0,0 0 0,-1 0 0,0 0 1,1 0-1,-1 0 0,0 0 0,-1 0 0,1 0 0,0 0 0,-1 0 0,0 0 1,0-1-1,0 1 0,0 0 0,0 0 0,-1-4 0,-2-4 8,1 1 0,-1 0 0,-1 0 0,-5-10 1,6 13-9,-2-4 28,0 0-1,0 0 1,-2 1-1,1 0 1,-1 0-1,-11-11 0,1 1 104,16 18-129,-29-31 207,27 30-172,0 0 0,-1 0 0,1 0 0,0 1 0,-1 0 0,0-1-1,1 1 1,-1 1 0,-8-4 0,11 5-31,0 1 1,0-1-1,1 1 1,-1-1-1,0 0 1,0 1-1,0 0 0,0-1 1,1 1-1,-1-1 1,0 1-1,1 0 1,-1-1-1,0 1 0,1 0 1,-1 0-1,1 0 1,-1-1-1,1 1 1,-1 1-1,-1 1 10,-3 3-4,3-3-9,0-1 1,1 1 0,-1-1-1,1 1 1,-1 0-1,1-1 1,0 1 0,0 0-1,-1 5 1,0-1-166,1 0 0,0 0 1,0 1-1,0-1 0,1 1 1,0-1-1,1 0 0,2 15 0,5 23-7305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39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64 7712,'6'0'11,"0"-1"-1,0 1 1,1-2 0,-1 1 0,0 0-1,0-1 1,0 0 0,0-1 0,-1 1 0,10-6-1,-14 7-1,0 1 0,-1 0-1,1-1 1,-1 1-1,1-1 1,0 1 0,-1-1-1,1 1 1,-1-1-1,1 1 1,-1-1-1,1 1 1,-1-1 0,1 0-1,-1 1 1,0-1-1,1 0 1,-1 1-1,0-1 1,0 0 0,1 0-1,-1 1 1,0-1-1,0 0 1,0 0 0,0 1-1,0-1 1,0 0-1,0 0 1,0 1-1,0-1 1,-1 0 0,1 0-1,0 1 1,0-1-1,-1 0 1,1 1 0,-1-2-1,0 1 17,0-1 1,0 1-1,0-1 0,-1 1 0,1 0 0,-1 0 1,1-1-1,-1 1 0,1 0 0,-1 0 1,-2-1-1,3 2-2,-1 0 0,1 0 0,0 0 0,0 0 0,-1 1 0,1-1 0,0 0 0,0 0 0,-1 1 1,1-1-1,0 1 0,0-1 0,0 1 0,-1-1 0,1 1 0,-1 1 0,-4 1 31,-4 2-12,-27 15 275,2 0-62,1 2-1,1 1 1,-29 28 0,58-48-207,1 1 0,-1 1 0,1-1 0,0 0 1,0 1-1,0 0 0,1 0 0,0 0 0,-3 9 1,3-8-15,1-5-17,1 1 1,-1 0-1,1 0 1,0 0 0,0-1-1,0 1 1,0 0-1,0 0 1,0 0-1,0 0 1,1-1-1,-1 1 1,1 0 0,-1 0-1,1-1 1,-1 1-1,1 0 1,1 1-1,16 20 5,-15-21-1,7 6 100,-3-6-100,-1 0 1,1 0-1,-1-1 0,1 0 1,0 0-1,0 0 0,-1-1 1,1 0-1,0 0 0,0-1 1,0 0-1,-1 0 0,1 0 1,0-1-1,9-4 0,-4 2-6,31-17 76,-12 3-21,-1-1 1,31-28 0,-17 6 5,-36 32-65,-2 1 16,1 1-1,0 0 1,0 0 0,1 0 0,-1 1-1,1 0 1,12-6 0,-19 12-24,-1 0 1,1-1-1,-1 1 1,1 0-1,-1 0 0,1 0 1,-1 0-1,0 0 1,1 0-1,-1 1 1,1-1-1,-1 0 0,1 0 1,-1 0-1,1 0 1,-1 0-1,1 1 1,-1-1-1,0 0 0,1 0 1,-1 1-1,0-1 1,1 0-1,-1 1 0,0-1 1,1 0-1,-1 1 1,0-1-1,1 1 1,-1-1-1,0 0 0,0 1 1,0-1-1,1 1 1,-1-1-1,0 1 0,0 0 1,4 19 59,-4-18-51,1 20 27,-2 32 0,1-51-35,0 0 0,0 0 0,0 0 0,0 0 0,1 0 0,-1 0 0,1 0-1,0 0 1,0 0 0,0 0 0,0-1 0,2 5 0,-1-4-1,0-1-1,-1 0-1,0 0 1,1 0-1,0 0 1,-1-1 0,1 1-1,0 0 1,0-1-1,0 0 1,0 1-1,0-1 1,0 0-1,0 0 1,1 0-1,-1-1 1,0 1-1,1 0 1,3 0-1,-3-1 1,-2 1-1,1-1-1,0 1 1,-1-1 0,1 0 0,0 0-1,-1 0 1,1 0 0,-1 0 0,1 0-1,0 0 1,-1-1 0,1 1-1,0 0 1,-1-1 0,3 0 0,3-2 0,25-9 2,0-8 2,0-5-2,22-24 5,-27 27-3,10-2-3,20-23-2,-56 46 0,1-1 0,0 1 0,-1 0 0,1 0 0,0 0 0,0 0 0,-1 1 0,1-1 0,4-1 0,-4 2 0,1 0 0,-1 0 0,1 0 0,0 0 0,-1 0 0,1 1 0,4 0 0,14 9 0,-8 4 0,-13-11 0,1-1 0,0 0 0,0 1 0,-1-1 0,1 0 0,-1 1 0,0-1 0,0 4 0,-4 28 0,-9 40 0,11-38 0,2-30 0,1 0 0,0 1 0,0-1 0,3 9 0,-2-10 0,1 0 0,-1 1 0,1-1 0,0 0 0,6 9 0,-5-10 0,0 0 0,1 1 0,-1-1 0,1-1 0,-1 1 0,10 4 0,-3-3-131,1 0 1,0-1 0,0-1 0,1 0 0,-1 0 0,1-1 0,-1-1 0,16 0 0,-22-1-203,72 5-7187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39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670 477 9144,'-1'-2'73,"-4"-4"-34,0 1-1,0 1 1,0-1-1,-1 1 1,0 0 0,0 0-1,0 1 1,0 0-1,0 0 1,0 0 0,-1 1-1,0-1 1,1 2-1,-1-1 1,-9 0 0,-10-2 68,0 2 1,-33 1 0,46 1-109,-11 1 121,-1 0 1,1 2-1,0 0 1,-36 11-1,43-9-66,3-2 126,-1 0 1,-26 12-1,21-7-101,2-1-26,10-5 21,1 1 0,0 0 1,0 1-1,-12 8 0,7-6 32,2 1 0,-1 1 0,1 0 0,0 1 0,1 0 0,0 0 0,0 1 0,1 0 0,-7 12 0,14-19-78,0 0 0,0 1 0,0-1-1,0 1 1,0-1 0,1 1 0,0-1 0,-1 1 0,1-1 0,1 1-1,-1-1 1,0 1 0,1-1 0,1 6 0,-1-5-2,4 5 102,-3-7-118,-1-1 0,1 0 0,0 1 0,0-1 0,-1 0 0,1 0 0,0 0 0,0-1 0,0 1 0,0 0 0,0-1 0,1 1-1,-1-1 1,4 0 0,0 0 11,0 0-1,0 0 1,0-1 0,0 0-1,7-2 1,8-4 19,-1 0 1,21-12 0,-25 12-49,32-13 76,-2-2 0,63-39 1,20-28 14,-108 69-22,66-105 27,-75 105-45,14-33 0,-14 26-29,30-66 54,-36 80-42,4-11 44,14-45-1,-45 85 27,10-6-88,4-4 2,1 0 0,0 1 0,0 0 1,-8 13-1,-75 117 50,25-29 0,2-8-28,0 14 0,54-92-24,-4 32 4,11-42-11,0-1 0,0 1 0,2 16 0,0-21 0,0 0 0,0 0 0,1 0-1,0 0 1,4 11 0,-3-13-1,0 1 1,0-1-1,0 0 0,1 0 0,-1 0 0,6 4 1,-5-5-1,0 0 0,0-1 0,1 1 0,-1-1 0,1 0 0,5 3 0,-4-4 0,0 0 0,-1 0 0,1 0 0,0-1 0,8 2 0,-8-3 0,0 1 0,0-1 0,0 0 0,0-1 0,7-1 0,-7 1 0,1-1 0,-1 0 0,0 0 0,11-6 0,1-3 2,-1-2 1,0 0 0,27-28 0,-20 18 0,-12 11-2,20-15 16,-26 22-171,32-21 512,-36 25-480,0-1 0,0 1 0,1 0 0,-1 0 1,1 0-1,-1 0 0,1 0 0,-1 1 0,1-1 0,0 1 1,-1 0-1,1 0 0,0 0 0,-1 0 0,5 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40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39 7088,'7'-8'75,"-5"6"-23,0-1 1,0 1 0,0 0-1,0 0 1,0-1 0,1 1-1,-1 1 1,1-1 0,0 0-1,-1 1 1,1-1 0,0 1-1,0 0 1,0 0-1,0 0 1,0 0 0,6 0-1,-8 2-12,-1-1 0,1 1 0,-1 0 0,1 0-1,-1 0 1,1-1 0,-1 1 0,1 0-1,-1 0 1,0 0 0,0 0 0,1 0 0,-1 0-1,0 0 1,0 0 0,0 0 0,0 0 0,0 0-1,0 0 1,0 0 0,-1 0 0,1 0-1,0-1 1,-1 3 0,-2 0 30,-2 4 27,0 0 0,-1-1 0,0 0-1,0 0 1,-1-1 0,0 1 0,0-1 0,0-1 0,-12 7 0,-24 9 185,43-20-277,0 0-1,0 0 0,0 0 1,0 0-1,0 0 1,0 0-1,0 0 0,0 0 1,0 0-1,1-1 0,-1 1 1,0 0-1,0 0 0,0 0 1,0 0-1,0 0 1,0 0-1,0 0 0,0 0 1,0 0-1,0 0 0,0 0 1,0 0-1,0-1 1,0 1-1,0 0 0,0 0 1,0 0-1,0 0 0,0 0 1,0 0-1,0 0 0,-1 0 1,1 0-1,0 0 1,0 0-1,0 0 0,0 0 1,0 0-1,0-1 0,0 1 1,0 0-1,0 0 0,0 0 1,0 0-1,0 0 1,0 0-1,0 0 0,0 0 1,0 0-1,-1 0 0,1 0 1,0 0-1,0 0 0,0 0 1,0 0-1,0 0 1,0 0-1,0 0 0,0 0 1,0 0-1,0 0 0,0 0 1,0 0-1,-1 0 1,6-7 53,14-10 3,-14 13-1246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44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747 394 2784,'0'0'177,"-4"-1"-25,-10-6-45,10 6 273,2-1-188,0 1 1,0 0 0,0 0-1,-1 1 1,1-1-1,0 0 1,-1 1 0,-3-1-1,-1 0 28,-24-8 324,18 5-397,0 0 1,0 1-1,-1 1 0,-22-2 0,-14 4 264,-65 8-1,96-5-369,-38 8 217,4 2 192,-59 24 0,94-30-399,10-4 29,0 0 0,0 1 0,0 1 0,-11 6 0,10-4 22,0-1 1,0 1-1,0 0 1,1 1-1,0 0 1,0 0 0,1 1-1,0 0 1,0 0-1,-8 17 1,15-23-71,-1 0 1,0 1 0,1-1 0,0 0 0,0 0-1,0 1 1,0-1 0,0 0 0,1 1-1,-1-1 1,1 0 0,0 0 0,0 0 0,0 1-1,2 2 1,-1-2 4,4 5 131,-1-5-141,0-1 1,1-1-1,-1 1 0,1-1 1,0 0-1,0 0 0,-1-1 1,1 1-1,0-1 0,0-1 1,1 1-1,-1-1 0,0 0 1,0 0-1,0-1 0,0 0 1,9-2-1,-1 0-5,-9 2-8,0 0 0,0 0 0,-1-1 0,1 1 0,0-1 0,-1 0 0,1-1 0,5-3 0,149-90 281,-95 53-214,-8 14-23,-28 16-5,-1-1 1,0-2-1,30-23 0,-56 38 179,-10 14-178,7-9-42,0-1 0,0 1 0,0 0 0,1 0 0,0 0 0,-1 0 0,1 0 0,1 1-1,-1-1 1,0 0 0,1 0 0,0 1 0,1 6 0,-1-10-9,1 1 1,-1-1-1,1 0 0,-1 0 1,1 0-1,0 1 0,0-1 1,-1 0-1,1 0 0,0 0 1,0 0-1,0 0 0,0 0 1,0 0-1,0 0 0,1-1 0,-1 1 1,2 1-1,20 6 1,-22-8 0,5 2-1,-1-1 1,1 0-1,-1-1 1,1 1 0,0-1-1,-1-1 1,1 1-1,-1-1 1,1 1 0,-1-2-1,11-2 1,-9 2-2,-3 1-1,-1 0 0,1 0 0,-1 0 1,1 0-1,-1-1 0,0 1 0,1-1 0,-1 0 0,3-2 1,6-4-1,32-20 2,2-6 2,3-4-3,2-3-2,1-1 0,-4-5 0,-10-2 1,-17 23 2,-5 5 5,0-1 1,-1 0-1,-1-2 1,12-27-1,-25 48 10,0 4-17,0 0 0,-1 0 1,1 1-1,-1-1 0,1 1 1,-1-1-1,0 0 0,0 1 1,1-1-1,-1 1 1,0-1-1,0 1 0,-1 1 1,1 1 0,0 3 0,-5 36 8,4-35-9,-2 15 8,-2 0 0,0-1 0,-1 0 0,-1 1 0,-12 22 0,12-32-6,2-5-1,1 0 0,1 0 1,-1 0-1,1 1 0,1-1 0,-1 1 0,1 0 1,1 0-1,-1 14 0,0-16-1,1 0 1,5 24 2,3-10-4,5-5 0,8-2 0,6-5 0,2-2 0,1-4 0,62-7-1723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45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1 177 11032,'172'-35'68,"-87"20"-64,9-3-4,0-1 0,-57 10-436,-1-1 0,60-26 0,-18 2-6104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45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417 57 7176,'-73'8'320,"32"-2"-103,1 2 0,-58 20 1,87-23-121,0 0-1,0 1 1,0 0 0,-18 15 0,13-10-56,4-4 78,1 1 0,-18 15 0,19-14-73,8-8-29,1 1 0,0-1 1,0 1-1,0-1 0,-1 1 1,2-1-1,-1 1 0,0 0 1,0 0-1,1-1 0,-1 1 1,1 0-1,-1 0 0,1 0 1,0 0-1,-1 0 0,1 2 1,0-1 10,0-2-15,0 0 0,0 0 1,0 0-1,0 0 0,1 0 0,-1 0 1,0 0-1,1 0 0,-1 0 1,0 0-1,1 0 0,-1 0 0,1 0 1,-1 0-1,1 0 0,0 0 1,-1-1-1,1 1 0,0 0 0,0 0 1,1 0-1,1 2 21,17 15 32,-8-13 95,-3-4-123,1 0-1,-1 0 1,0-1-1,1 0 1,-1-1-1,1 0 1,-1 0-1,0-1 1,10-4-1,14-5 96,51-25-1,-77 33-117,185-95 281,-178 90-283,31-26 62,-3-6-5,-38 37-46,0-1 0,-1 0 1,0 0-1,0-1 0,0 1 1,0-1-1,-1 1 0,1-1 0,-1 0 1,1-5-1,-4 18-4,-11 53 45,10-55-54,-16 61 42,17-62-46,0 1 0,0-1-1,1 0 1,0 1-1,0-1 1,0 0-1,0 0 1,1 1 0,0-1-1,2 7 1,-1-3-1,-1-1 2,1 0 1,1 1-1,-1-1 0,1 0 1,0 0-1,8 12 0,-8-12-3,5 0 16,16 6 4,-19-12-24,0 0 0,0 0 1,0-1-1,10 2 0,7-1-276,43-2 0,-53-1-557,44-1-6074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46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392 84 7896,'-2'-1'129,"-4"-1"40,5 1 142,-1 6-161,0 0 0,0-1 1,-1 1-1,1-1 0,-4 6 0,-4 6-48,-24 50 207,-29 74-18,25-59 30,26-57-276,1-2-11,-30 50 195,-57 68 503,96-138-686,0 0 0,0 0 0,0 0 0,0 0 0,-1 0 0,1 0 0,0 0 0,-1-1 0,0 1 0,1-1 0,-1 0 0,0 0 0,-3 1 0,6-2-35,-1 0 0,0 0-1,0 0 1,1 0 0,-1 0 0,0 0-1,0 0 1,1 0 0,-1 0 0,0 0 0,1 0-1,-1-1 1,0 1 0,0 0 0,1 0-1,-1-1 1,1 1 0,-1 0 0,0-1 0,0 0-1,0 0 10,0 0 0,1 0 0,-1 0 0,0-1 0,1 1 0,-1 0-1,1 0 1,0 0 0,-1-1 0,1 1 0,0 0 0,0 0 0,0-1-1,0 1 1,0 0 0,0-2 0,2-7 37,0 1 1,1-1-1,0 1 0,0 0 1,1 0-1,6-10 0,25-48 170,38-58 1,-47 85-68,44-52-1,-56 74-131,-1 2 75,24-25 1,-16 21-71,28-33 1,-44 46-18,1 1-1,0 0 1,0 0-1,1 1 1,12-9-1,-2 2-1,-1-1-6,-10 9-1,0-1 0,0 1 0,0 0 0,0 0 0,11-4 1,42-17 34,-59 25-41,1 0 0,0-1 0,0 1 0,-1 0 0,1 0 0,0 0 0,0 0 0,-1 0 0,1 0 0,0 0 0,0 0 0,0 0 0,-1 0-1,1 0 1,0 1 0,-1-1 0,1 0 0,0 1 0,0-1 0,-1 0 0,1 1 0,0-1 0,-1 1 0,1-1 0,-1 0 0,1 1 0,-1 0 0,1-1 0,-1 1 0,1-1 0,-1 1-1,1 0 1,-1-1 0,0 1 0,1 0 0,-1-1 0,0 1 0,0 0 0,1 0 0,-1-1 0,0 1 0,0 0 0,0 0 0,0-1 0,0 1 0,0 0 0,0 1 0,-3 3 1,-1 4 0,-1 0 0,0 0 0,0-1 0,-1 0 0,0 1 0,-14 12 0,-22 23 4,-11 4-3,-14 5 3,34-28 13,-37 35 0,64-52-15,7-7 1,7-7-66,0 1 1,1 1-1,0 0 0,0 0 0,10-3 1,0 1-1305,26-11-7288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46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6 188 8608,'-6'50'352,"7"-47"-191,2 2 42,-2-2 17,0 4-6,-1-6-36,1-2-159,0 0 1,0 0-1,0-1 1,0 1-1,0 0 0,0 0 1,0 0-1,1 0 1,1-1-1,-1 0 4,0 0 0,0 1 0,-1-1 0,1 0-1,-1 0 1,1-1 0,-1 1 0,0 0 0,0 0-1,0 0 1,1-5 0,0 3 1,-1 0 1,0 0 0,1 1-1,0-1 1,0 1-1,3-4 1,13-15 167,36-31 1,-31 31-152,-17 16-9,0 0 0,0 1-1,1 0 1,0 0 0,0 1 0,0 0-1,1 0 1,-1 1 0,1 0-1,0 0 1,0 0 0,0 1 0,13-1-1,-16 3 43,2 1 10,-6 0-78,0 0 0,0-1 1,0 1-1,0 0 1,-1 0-1,1 0 0,0 0 1,-1-1-1,1 1 1,-1 0-1,1 0 0,-1 0 1,1 0-1,-1 0 1,1 0-1,-1 1 0,0 1 1,1-1 6,3 11 11,-1-1 1,3 21 0,-5-24-18,1-1 0,-1 1 0,1-1 1,1 0-1,6 15 0,-7-21-6,0 1 1,0-1-1,0 0 1,1 0-1,0 0 1,-1 0-1,1 0 0,0 0 1,0-1-1,0 1 1,0-1-1,0 0 1,0 0-1,0 0 0,6 1 1,-5-1-1,-1 0 0,0 0 0,0 0 0,0-1 1,0 1-1,0 0 0,0-1 0,1 0 0,-1 0 0,6 0 1,2-1-1,36-6 2,0-7 2,-3-4-3,-5-1-2,-6 1 0,-6-1 0,0-6 1,-23 19 2,12-9 2,-13 14 0,3 1-2,-5 1 2,-6 8 0,5 1-3,3 11 2,4 23 4,-2-30-3,6-2-2,4-6 2,4-7-2,-15 0 2,0-1 0,0 0 0,0 0 0,0 0 0,0-1-1,-1 1 1,1-1 0,-1 0 0,0 0 0,1 0 0,-1 0 0,-1-1 0,1 1 0,0-1 0,-1 0 0,0 0-1,0 0 1,3-7 0,-4 8 18,0 0 0,0 0-1,0-1 1,-1 1-1,1 0 1,-1 0 0,0-1-1,0 1 1,0 0-1,0 0 1,0-1 0,-2-5-1,-15-35 282,15 39-251,-11-17 158,12 21 93,5 0-187,0 1-105,1-1 1,-1 1-1,1-1 1,-1 1-1,1 1 1,-1-1-1,1 1 1,4 0-1,15 3 11,96 11-1606,-50-5-6450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29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0 8792,'2'5'88,"6"16"29,-2 0 0,0 1 0,-1 0 0,3 31 0,-9-33 170,-6 21-101,-2-1 1,-2 0 0,-17 41-1,19-57-157,-22 46 125,22-50-195,-55 104-941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47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95 7352,'58'0'9,"-45"0"2,19 0 27,1-1-1,0-1 0,41-10 0,-70 11 39,14-3-74,-15 4 160,-11 1 253,-23 8-26,1 0-1,0 2 1,1 2 0,-31 16 0,44-21-315,11-5 3,0 0 1,-1 0 0,1 1-1,1-1 1,-1 1-1,-4 5 1,-5 2 141,6-6-74,1 1 1,0 0-1,1 0 1,-1 1-1,1 0 1,0 0-1,1 0 1,0 1 0,0-1-1,0 1 1,1 1-1,-4 9 1,7-13 0,17-8 14,-7 0-144,0-1 0,0 0 0,0 0 0,9-6 0,3-2-3,0 1 0,35-12 0,-23 15-8,-30 7-5,1 1 1,0 0-1,0 0 0,0 1 0,0-1 0,4 2 1,-5-1-1,-1-1 0,1 1 0,-1 0 0,1 1 0,-1-1 0,1 0 0,-1 1 0,4 2 0,-5-3 0,1 1 0,0-1 0,-1 1 0,0 0 0,1 0 0,-1 0 0,0 0 0,0 0 0,0 0 0,0 0 0,1 4 0,-1 0 0,0-1 0,0 1 0,0 0 0,-1 0 0,0 0 0,-2 8 0,0 7 0,-10 35 0,-2-13-1,-37 76 0,36-92-4,4-9 2,-3 5-5,-1-1 1,0 0 0,-23 23 0,-75 62-52,112-107 59,1 1-1,0-1 1,-1 0-1,1 1 1,0-1 0,-1 0-1,1 0 1,0 1-1,-1-1 1,1 0-1,-1 0 1,1 0-1,-1 0 1,1 1 0,-1-1-1,1 0 1,0 0-1,-1 0 1,1 0-1,-1 0 1,1 0-1,-1 0 1,1 0-1,-1 0 1,1-1 0,-1 1-1,0 0 0,0 0 1,1 0 0,-1-1 0,1 1 0,0 0 0,-1 0 0,1 0 0,-1-1 0,1 1-1,0 0 1,-1-1 0,1 1 0,0 0 0,-1-1 0,1 1 0,0 0 0,0-1 0,-1 1 0,1 0 0,0-1 0,0 1 0,0-1 0,0 1 0,-1-1 0,1 0 0,0 0 0,0-1 0,0 0 0,0 0 0,1 1 0,-1-1 0,0 0 0,1 0 0,-1 1 0,1-1 0,0-1 0,16-30 1,120-179 43,-117 186-17,109-102 11,-98 103-3,224-151 85,-164 116-88,86-54 32,-176 112-63,0 1 1,0 0-1,1 0 1,-1 0-1,0 1 0,1-1 1,-1 0-1,1 0 1,-1 1-1,1-1 0,-1 1 1,1 0-1,0-1 1,-1 1-1,1 0 1,2 0-1,-3 0 14,-1 2-7,-1 3-6,0 1 0,0-1 0,0 0 0,-1 0 0,1 1 0,-1-1 0,-1-1 0,1 1 0,-1 0 0,-3 5 0,-1 0 1,1 1 0,0 0 0,1 0 0,1 1 0,-5 16 0,4-1-3,3 7 0,2-30-1,0 0 1,0 0-1,1 0 1,-1 0 0,1 0-1,0-1 1,0 1 0,1 0-1,-1 0 1,1-1 0,-1 1-1,1-1 1,0 1-1,1-1 1,-1 0 0,0 0-1,1 0 1,0 0 0,0 0-1,0-1 1,4 4 0,1 0-1,25 11-6,-19-12-13,1 0 0,0-1 0,0 0 0,0-1 0,0-1 0,22 1 0,-24-3 6,-7 0-11,-1-1 0,0 1 0,0-1 0,1 0 0,8-2 0,19-8-495,51-22 0,-35 8-200,-17 9 322,-9 5-55,0-1 1,-1 0-1,23-18 1,-40 27 279,23-26-530,-27 28 587,-21-4-76,-39 25-816,34-12-3632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48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2 6192,'-1'0'1,"-1"1"0,1-1 0,0 1-1,0 0 1,-1-1 0,1 0 0,0 1 0,-1-1 0,1 0 0,0 0 0,-1 0 0,1 1 0,0-2 0,-1 1-1,1 0 1,0 0 0,-1 0 0,1 0 0,0-1 0,-3 0 0,2 0 10,0 0-1,0 1 1,0 0 0,0-1 0,0 1-1,0 0 1,0 0 0,0 0-1,0 0 1,0 0 0,0 0 0,0 1-1,0-1 1,0 1 0,0-1-1,-2 2 1,-2 0 119,-2 2-41,0-1 0,0 1 0,1 1 0,-1-1-1,1 1 1,-9 9 0,-68 61 403,62-54-271,2 1 0,-25 36 0,31-40-160,3-3 116,0 0-1,-16 30 0,21-33-132,6-12-37,-1 1 0,1-1 0,0 0 1,0 1-1,-1-1 0,1 1 0,0-1 0,0 1 0,0-1 0,0 0 0,-1 1 0,1-1 0,0 1 0,0-1 0,0 1 0,0-1 0,0 1 0,0-1 0,0 1 0,0-1 0,1 1 0,0 4 17,0 0 0,1 0 0,0-1 0,0 1 0,0-1 1,0 1-1,1-1 0,0 0 0,-1 0 0,2 0 0,-1 0 0,0 0 0,8 5 0,-5-4-8,0-1-1,0 0 1,1 0-1,-1 0 1,1-1-1,0 0 1,11 4-1,-9-5 5,-1-1-1,1 1 1,0-2 0,-1 1-1,1-1 1,0 0-1,15-3 1,-12 1-14,0 1-49,-1 0 0,0-1 0,0-1 0,0 0 0,0 0-1,18-9 1,-8 3-776,35-13-4861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48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1 8248,'-149'56'0,"106"-39"-8,0 2 1,-72 44-1,77-32 9,26-17 13,5-1 22,0 1 1,0-1-1,2 1 0,0 0 1,0 1-1,1-1 1,1 1-1,0 0 0,-1 28 1,8-34 183,-1-6-188,0 0 0,0 0 1,1 0-1,-1-1 0,1 0 0,-1 0 1,1 0-1,0 0 0,0 0 0,0-1 1,0 0-1,0 0 0,1 0 1,-1 0-1,0 0 0,0-1 0,1 0 1,4 0-1,6-1 27,0 0 0,0-1 0,20-6 0,-21 5-18,-1-2-1,0 0 1,0 0 0,0-1-1,0-1 1,17-13 0,-16 11-17,13-7 73,-2-1 0,36-30 0,-44 32-33,75-79 197,-73 74-205,-19 18-46,1 1 1,0 0-1,0 0 0,0 0 0,0 0 0,1 0 0,-1 0 0,0 0 0,0 0 1,1 0-1,-1 1 0,0-1 0,1 0 0,-1 1 0,1-1 0,2 0 0,-3 1 45,0 0-51,-1 0 0,0 0 0,1 0 0,-1-1 0,0 1 1,0 0-1,1 0 0,-1 0 0,0 0 0,1 0 0,-1 0 0,0 0 0,1 0 0,-1 0 0,0 0 0,1 1 0,-1-1 1,0 0-1,1 0 0,-1 0 0,0 0 0,1 0 0,-1 1 0,0-1 0,0 0 0,1 0 0,-1 0 0,0 1 0,0-1 1,1 1-1,2 125 142,-2-110-125,1-9-14,11 26 3,-2-4-1330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48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72 7896,'21'-18'-3,"26"-16"0,-44 32 24,0 0 0,0 0-1,0 1 1,1 0-1,-1-1 1,0 1-1,7-1 1,-9 2-3,0 0 1,1 0-1,-1 0 1,1 0 0,-1 0-1,0 0 1,1 0-1,-1 1 1,0-1-1,1 0 1,-1 1-1,0-1 1,0 1 0,3 1-1,-2 0 27,0 0-1,0 0 1,-1 0-1,1 0 1,0 0-1,-1 1 1,1-1-1,-1 0 1,0 1-1,0-1 1,0 1-1,0 0 1,0-1-1,-1 1 1,1 5-1,1 8 105,-2 0-1,1-1 0,-2 1 0,-3 20 0,2-25-68,-1 1 0,0 0 0,-1-1 0,0 0 0,-1 0 0,-8 14 0,7-12-30,-2 2 106,0-1 0,-12 17 1,8-13-92,9-13-6,-1-1-1,1 1 1,-1 0 0,0-1-1,0 0 1,-1 0-1,-4 3 1,3-2-28,5-4-18,0 0 0,-1 0 0,1-1 0,-1 1 0,1 0 0,-1 0 1,1-1-1,-1 1 0,0-1 0,1 0 0,-1 1 0,0-1 0,1 0 0,-1 0 0,0 0 0,1 0 0,-1 0 0,-1-1 0,0 1 1,3 0-10,-1-1 1,1 1 0,-1-1 0,0 1 0,1-1-1,-1 0 1,1 1 0,0-1 0,-1 1 0,1-1-1,-1 0 1,1 1 0,0-1 0,-1 0 0,1 0-1,0 1 1,0-1 0,0 0 0,0 0 0,0 1-1,0-1 1,0-1 0,-1 0 5,1-4-1,0 0 0,0 0 0,1-1 0,-1 1 0,1 0 0,1 0 0,-1-1 0,1 1 0,0 0 0,5-10 0,1 0 10,1 1 1,16-23-1,-17 24-14,-5 10-3,-1 0 0,1 1 0,0-1 0,0 0 0,0 1 1,1 0-1,-1 0 0,8-5 0,116-82 65,-114 81-63,-9 7 5,0-1 0,0 1 0,0 0 0,0 0 1,0 0-1,0 0 0,6-1 0,-8 3-2,5-3 12,-1 1 0,1 1-1,-1-1 1,10 0 0,-15 2-12,0 0-1,1-1 1,-1 1 0,0 0-1,1 0 1,-1 0 0,0 0-1,0 1 1,1-1 0,-1 0-1,0 0 1,1 1 0,-1-1-1,0 1 1,0-1 0,0 1-1,0 0 1,1-1 0,-1 1-1,0 0 1,0 0 0,0 0-1,0 0 1,-1 0 0,1 0 0,0 0-1,0 0 1,-1 0 0,1 0-1,0 0 1,-1 0 0,1 0-1,-1 1 1,1 1 0,1 12 26,0 0-1,-1 0 1,-1 0 0,0-1 0,-1 1 0,-1 0 0,0 0 0,-1 0 0,-8 23 0,-1-3 65,-20 39 0,31-73-78,2-6-14,0 1 1,0-1-1,0 0 0,1 1 0,0-1 1,-1 1-1,5-6 0,-2 2-4,1-4 0,-3 7 1,0 0 0,1 0-1,-1 0 1,1 1 0,5-7 0,16-18 9,0 2 0,36-31 1,-6 11 14,-25 26 33,0 1 1,56-28 0,-85 48-48,1-1-1,0 1 0,0-1 0,-1 1 1,1 0-1,0 0 0,0-1 0,-1 1 1,1 0-1,0 0 0,0 0 1,0 0-1,-1 0 0,1 0 0,0 0 1,0 0-1,0 0 0,-1 0 0,1 1 1,0-1-1,0 0 0,0 1 1,-1-1-1,1 0 0,0 1 0,-1-1 1,1 1-1,0-1 0,-1 1 0,1-1 1,-1 1-1,1-1 0,-1 1 1,1 0-1,-1-1 0,1 1 0,-1 0 1,1-1-1,-1 1 0,0 0 0,1 0 1,-1-1-1,0 3 0,1 1 28,0 0 0,0 1-1,-1-1 1,1 1 0,-1 5-1,-1-8-66,0 12 255,-12 28 67,-3-1-1,-27 54 1,23-51-263,11-25 77,2 0 1,-10 40 0,14-47-84,2-10-50,1 0 1,0 0 0,0 0 0,0 0-1,0 0 1,0 0 0,1 0 0,-1 1 0,0-1-1,1 0 1,0 0 0,-1 0 0,1 0 0,0-1-1,0 1 1,0 0 0,0 0 0,1 0-1,-1-1 1,0 1 0,1 0 0,-1-1 0,1 0-1,0 1 1,-1-1 0,1 0 0,0 0 0,0 0-1,3 2 1,1 1-918,24 17-8565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49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551 0 10136,'-5'2'47,"0"0"0,0 1 1,0 0-1,0-1 0,0 2 0,1-1 1,0 0-1,-1 1 0,1 0 0,-6 8 1,4-6-43,-4 5 49,0 0 1,1 1-1,-14 22 0,-10 15 189,-109 133 244,69-108-358,-96 114 188,167-187-306,1 1-1,-1 0 1,0 0 0,1 0-1,-1 0 1,1 0-1,0 0 1,0 0 0,0 1-1,0-1 1,0 0-1,0 1 1,0-1-1,1 1 1,-1 2 0,1-4-8,1 0 1,-1 0 0,1 0-1,-1 0 1,1 0 0,0-1-1,-1 1 1,1 0-1,0 0 1,0 0 0,-1-1-1,1 1 1,0-1 0,0 1-1,0 0 1,0-1 0,0 0-1,0 1 1,2 0 0,-1 0 3,27 11 3,-14-9 5,4-4-303,0-1-1,0 0 1,0-2 0,18-5 0,29-10-7032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50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90 398 8520,'63'-24'113,"-61"23"-26,3 3 13,-5-2-89,1 0 1,-1 0-1,0 0 1,1 0-1,-1 0 0,0 0 1,1 0-1,-1 0 1,0 0-1,1 0 0,-1 0 1,0 0-1,0 0 1,1 0-1,-1 0 0,0 1 1,1-1-1,-1 0 1,0 0-1,1 0 0,-1 1 1,0-1-1,0 0 1,1 0-1,-1 0 0,0 1 1,0-1-1,0 0 1,1 1-1,-1-1 1,0 0-1,0 0 0,0 1 1,1 10 141,-1 1-1,-1-1 1,0 0 0,-1 0 0,-2 12 0,1-13 22,1 1 1,0 0 0,0 0 0,2 0-1,-1 0 1,1 0 0,1 0 0,2 14-1,-2-22-147,-1-1-1,1 0 1,0 1 0,0-1-1,0 0 1,0 0-1,1 0 1,-1 0 0,0 0-1,1 0 1,-1 0-1,1-1 1,0 1-1,0-1 1,0 1 0,-1-1-1,1 1 1,0-1-1,1 0 1,-1 0 0,0 0-1,0 0 1,0 0-1,1-1 1,-1 1-1,4 0 1,0-1 9,-1 0 1,1 0-1,0 0 1,0-1-1,-1 0 0,1 0 1,0 0-1,-1-1 1,7-2-1,-9 2-19,0 1 0,-1-1 1,1 1-1,0-1 0,-1 0 0,1 0 0,-1 0 0,0-1 1,0 1-1,1 0 0,-2-1 0,1 1 0,0-1 1,0 0-1,1-4 0,-1 4 3,-1 0 1,0-1 0,1 1 0,-1-1 0,-1 1 0,1-1 1,0 0-1,-1 1 0,0-1 0,0 0 0,0 1 0,0-1 0,-1-4 0,0 2 7,-5-32 288,3 27-273,3 10-29,-1 0 0,1 0 0,0 1-1,0-1 1,-1 0 0,1 0 0,0 1-1,-1-1 1,1 0 0,-1 0 0,1 1-1,-1-1 1,0 0 0,1 1 0,-1-1-1,1 1 1,-1-1 0,0 1 0,0-1-1,1 1 1,-1 0 0,0-1 0,0 1-1,-1-1 1,-1 1 17,1-1 0,-1 1 0,0 0-1,0 0 1,1 0 0,-1 0 0,-5 1 0,-2 1 28,0 1 0,-17 7 0,25-9-72,-13 4 81,0 1-1,1 1 0,0 0 1,-23 17-1,26-17-44,0 0 7,1 0 0,1 1 0,-1 0 1,1 1-1,1-1 0,-11 14 0,13-15-19,5-5-6,-1 0 1,0 0-1,1 0 0,0 0 0,-1 0 1,1 0-1,0 0 0,0 0 0,0 0 1,0 1-1,0-1 0,1 0 0,-1 1 1,1 3-1,-2 3 7,-3 24 4,6-20 18,14 17 4,-10-23-37,0 0 0,1 0 1,11 11-1,-7-10-1,1 0 0,-1-1 0,2 0-1,-1 0 1,24 8 0,-16-11-7,2-5-1,-1-1 0,32-6 1,-35 1-54,-9 2 17,0 1 9,-1 0 1,1 0 0,-1-1-1,0 0 1,-1-1 0,1 0-1,-1 0 1,0 0 0,7-11 0,67-114-925,-56 83 564,-15 35 264,0 1 1,1 0 0,0 0-1,0 1 1,20-15 0,-24 21 99,1 1 1,0 0 0,0 1-1,0 0 1,1 0 0,-1 1-1,1 0 1,10-2 0,-17 4 25,1 0 0,-1 1 1,1-1-1,0 0 0,-1 1 0,1-1 1,-1 1-1,1 0 0,-1-1 1,0 1-1,1 0 0,-1 0 1,0 0-1,1 0 0,-1 0 1,0 0-1,0 0 0,0 0 0,0 1 1,0-1-1,0 0 0,0 1 1,0-1-1,-1 1 0,2 2 1,1 8-1,-1 0 1,0 0-1,-1 0 1,-1 0-1,0 0 1,-2 18 0,-3 5 3,3-25 0,-6 14 0,1-6 0,0 6 1,9-24 0,-1 0 0,1 0 0,-1 0 0,1 0 1,-1 0-1,1 0 0,0 0 0,-1 0 0,1-1 0,-1 1 0,3-1 0,27-18 1,7-10-2,1-1 0,0 1 0,-2 0 0,0 1 0,1-2 0,-3 3 0,-3 6 0,-23 15-1,-6 3 2,0 1-1,0 0 0,0 0 0,0 1 0,1-1 1,-1 1-1,6-2 0,1 0 7,-9 4-6,1-1 0,0 1 0,0 0 0,0 0 1,-1 1-1,1-1 0,-1 0 0,1 0 0,-1 1 1,1-1-1,-1 1 0,0-1 0,2 3 0,-3-4 0,9 9 9,5 10-7,0-1 0,9 9 2,4-1-2,-18-20-1,-1-1 0,1 0 0,1 0-1,-1 0 1,1-1 0,0-1 0,19 5 0,-3-3 2,36 2 1,-51-6-3,0-1 1,0-1-1,0 1 1,0-2-1,17-3 0,-14 2 0,-3 0 0,0 0 1,-1 0 0,0-1-1,1-1 1,-2 0-1,1 0 1,0-1-1,-1 0 1,0 0-1,8-9 1,0 2 1,-15 11-2,-1 1-1,1-1 1,-1 1-1,1-1 1,-1 0 0,0 0-1,0 1 1,1-1 0,-1 0-1,-1 0 1,1 0 0,0-1-1,0 1 1,-1 0-1,1 0 1,-1 0 0,1-3-1,-3-31 37,1 35-36,1-1 1,0 1 0,0 0-1,-1 0 1,1 0 0,-1-1-1,1 1 1,-1 0 0,1 0-1,-1 0 1,0 0 0,0 0-1,1 0 1,-1 0 0,0 0-1,0 0 1,0 0 0,0 1-1,0-1 1,0 0 0,0 1-1,-3-2 1,2 1 1,-1 0 1,0 1-1,0-1 1,0 1-1,0 0 1,0 0-1,0 0 1,0 0-1,-4 1 1,-6 1 4,1 1 1,0 1 0,-17 7 0,23-9-10,-17 7 22,1 2 0,-38 23 0,43-25-16,1 1 4,0 1 0,0 0 0,1 1 0,1 1 0,-24 25 0,31-30-6,-1 1 3,0 0 1,0 0-1,1 1 1,1-1-1,-1 2 0,2-1 1,-7 15-1,10-21-5,-1 11 13,2 0-7,1 1 0,4 22 0,2-25 0,1-4-5,0-1-1,1-1 1,0 1 0,1-1-1,12 8 1,-4-8 5,7-4-3,0 0 1,30 0-1,-32-6 3,90-33 9,-89 25-3,165-143 46,-166 134-57,34-35 22,0-6 12,56-80 0,-98 120-32,-4 7 6,-1-1 0,13-27 0,-17 32-1,14-29 25,20-59 0,2-12 126,-40 108-114,-5 6-1,-1 0-38,-14 18 42,-40 68 4,43-63-33,-2-1 1,-1-1-1,-40 41 0,23-27 1,-78 84 11,95-99-19,-59 107 3,67-104-10,-9 35-1,6 3-3,13-12 2,1-49-4,0 0-1,1 0 0,0 0 1,0 0-1,0 0 0,0 0 1,4 7-1,-1-5 1,0-1-1,1 0 1,0 1 0,0-2-1,0 1 1,1-1 0,-1 1-1,1-2 1,0 1 0,7 3-1,-8-4 1,15 5 6,22 2-3,42 5 1,-73-13-3,-1-1 0,0-1 0,0 1 0,1-2 0,10-1 0,2 0-1,51-9 2,-8-6 2,-4-6-3,-39 14-3,8-4-10,56-14 0,28-5-1672,-54 15-6643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0:50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28 9776,'0'0'0,"1"0"0,0 0 0,-1 0 1,1 0-1,0 0 0,0 0 0,-1 0 1,1 0-1,0 0 0,-1-1 0,1 1 1,-1 0-1,1-1 0,0 1 0,-1 0 1,1-1-1,-1 1 0,1-1 0,-1 1 1,1-1-1,-1 1 0,1-1 0,-1 1 1,0-1-1,1 1 0,-1-1 0,0 0 0,1 1 1,-1-1-1,0 1 0,1-2 0,-1 0 1,12-11 999,-21 23 110,-18 20-699,14-20-301,1 0-1,-2 0 1,1-1 0,-1-1 0,-1-1-1,-15 7 1,16-9-39,0-1-1,-1-1 1,1 0 0,-27 1-1,40-4-65,1 0 1,0 0-1,-1 1 0,1-1 0,0 0 0,-1 0 0,1 0 0,-1 0 0,1 0 1,0 0-1,-1 0 0,1 0 0,0-1 0,-1 1 0,1 0 0,0 0 0,-1 0 1,1 0-1,0 0 0,-1 0 0,1-1 0,0 1 0,-1 0 0,1 0 1,0-1-1,0 1 0,-1 0 0,1 0 0,0-1 0,0 1 0,-1 0 0,1-1 1,0 1-1,0 0 0,0-1 0,0 1 0,-1-1 0,2 0 1,-1 0 0,1 1 0,-1-1 0,1 0 0,0 0-1,-1 0 1,1 0 0,0 1 0,-1-1 0,1 0 0,0 1 0,0-1-1,0 0 1,0 1 0,0-1 0,1 0 0,107-58-1566,-34 18-6673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49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1440,'0'0'43,"3"-1"26,12-4 31,-13 4-68,1 0 0,-1 1 0,1 0 0,-1-1 0,1 1 0,-1 0-1,1 0 1,-1 1 0,1-1 0,-1 0 0,1 1 0,-1 0 0,0-1 0,1 1 0,-1 0 0,4 3 0,3-1 253,61 32 207,-66-33-449,0 1-1,0-1 1,0 1-1,0 0 1,0 0 0,-1 0-1,1 0 1,4 7 0,3 4 13,2-2-16,-8-7 17,0 0 0,0 0 0,0 1 0,-1 0-1,5 9 1,12 15 133,54 87 520,-66-101-669,-3-7 20,-1 1 0,-1 0-1,6 16 1,40 116 211,-25-63-13,18 88 1,-2 34-91,-34-157-81,33 178 40,-33-175-40,4 216 33,-13-208-66,0-7-24,-19 203 42,-14-34-32,26-176-26,2-15-7,1 2-4,-2 0 1,-1-1 0,-1 0-1,-23 44 1,13-38 1,-32 39 0,36-58 15,-11 0-1,-34 14 0,43-24 27,3-3-8,1 0-1,-1-2 1,-23-2 0,30 1-108,1 1 0,-1-1 1,1-1-1,0 1 1,0-1-1,-1 0 0,2-1 1,-1 0-1,0 0 0,-8-7 1,-12-13-3852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49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0 7176,'-29'5'0,"-3"10"0,-8 13 0,26-14 1,1 0 1,0 1 0,-20 31-1,29-40 10,0 0-1,0 1 1,0 0-1,1-1 1,-5 16-1,1-2 1,-2 0-4,5-11 4,1 0 1,-1 0 0,1 0-1,-1 12 1,-2 3 32,-2 29 0,7-44-26,1 0 0,-1 0 0,2 0 0,-1 0 0,1-1 0,0 1 0,4 14 0,-2-18-4,-1-1-1,1 1 0,0 0 1,0-1-1,0 1 1,1-1-1,0 0 1,-1 0-1,1-1 1,1 1-1,-1-1 1,0 0-1,1 0 0,9 5 1,21 15 39,-34-23-53,6 6 13,0-1-1,-1 1 1,1 0-1,-1 1 1,-1-1 0,1 1-1,-1 0 1,5 9-1,-6-8-7,-3-6-3,0-1 0,0 1 0,0 0-1,0 0 1,0 0 0,-1 0 0,1 0 0,-1 0-1,0 0 1,1 0 0,-1 0 0,0 0 0,0 1-1,-1 3 1,0 2 5,-1 1 0,0-1-1,0 0 1,-1 0 0,0 0 0,-1 0 0,0 0-1,0-1 1,0 1 0,-1-1 0,-8 9-1,5-6-1,6-7-1,-1 0 0,0 1 0,0-1 0,0 0 0,0-1 1,0 1-1,-6 2 0,3 0 3,0-2 0,0 1 1,0-1-1,-1 0 0,0 0 0,1 0 1,-1-1-1,0-1 0,0 1 1,0-1-1,-1 0 0,1 0 1,0-1-1,-10-1 0,15 1-3,0-1-1,-1 0 1,1 0 0,0 0-1,-1 0 1,1 0 0,0-1-1,0 1 1,0-1 0,0 1-1,0-1 1,0 0-1,1 0 1,-1 1 0,1-1-1,-1-1 1,-1-1 0,1 1-2,0-5 6,2 0-142,0 0 0,1 0-1,0 1 1,0-1 0,1 1-1,4-13 1,7-19-4639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50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 5384,'3'3'0,"0"1"1,-1-1 0,0 1-1,0 0 1,0 0 0,0 0-1,-1 0 1,1 0-1,-1 0 1,1 7 0,-1-2 4,2 1 1,-1 1 0,-1 0 1,0-1-1,0 1 0,-1 0 0,-2 14 1,1-11-3,-9 172 72,8-121-43,-17 111 0,16-164-26,0-1-1,-1 0 0,-1 0 0,0 0 0,-7 13 0,3-9-1,4-5-21,0-1 1,-1 1 0,-12 15-1,6-10-507,-9 13-2624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30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8344,'0'0'0,"0"12"0,0 23 0,6 17 0,3 11 0,0 3-5784</inkml:trace>
  <inkml:trace contextRef="#ctx0" brushRef="#br0" timeOffset="1.4">157 824 10224,'0'0'0,"4"-9"-168,6 0-376,-4 2-296,8-2 840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50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0 156 5208,'16'-5'2,"-1"1"0,1 1 1,28-3-1,-16 4 5,-18 2 1,28-4 37,41-8-1,25-8 82,-91 18-71,-1-1 1,0-1 0,0 0 0,0-1 0,14-7 0,-9 4-13,78-29 873,-151 115-274,46-65-627,2-1 12,0 0-1,1 0 0,1 1 0,0 0 0,-6 17 0,7-16-19,1-3-2,1 0-1,0 1 1,0-1-1,1 1 1,0 0-1,1-1 1,1 17-1,0-17-4,0 0-1,0-1 0,1 0 0,0 0 0,0 0-1,1 0 1,5 14 0,-4-12-5,-2-8-4,1 1 1,-1-1 0,1 0-1,-1 0 1,1 0 0,1 0 0,-1 0-1,4 5 1,-4-6-1,-1-3 6,-1 1-1,1-1 1,-1 1-1,1-1 0,-1 0 1,1 1-1,-1-1 1,1 0-1,0 0 0,-1 1 1,1-1-1,0 0 1,-1 0-1,1 0 0,-1 0 1,1 0-1,0 0 1,-1 0-1,1 0 0,0 0 1,-1 0-1,1 0 1,0 0-1,-1-1 0,1 1 1,2 0-10,3-2 5,0 0-1,-1 0 1,1 0-1,0 0 0,-1-1 1,1 0-1,-1 0 1,0-1-1,0 1 1,0-1-1,-1 0 1,1 0-1,-1-1 1,5-6-1,-3 4 9,-1 3-2,-1-1-1,1 0 1,-1 0 0,-1 0-1,1 0 1,2-7 0,2-2-1,17-37 2,-19 33 13,0 0 1,-1 0-1,-1-1 0,-1 0 1,-1 0-1,1-24 1,-3 28-3,0 10 7,0 1 0,0-1 0,0 0-1,-1 1 1,0-1 0,0 0 0,-1-4 0,-1-2 36,-1 1-1,0-1 1,-8-14 0,9 20-18,1 0 0,-1 0 1,-1 1-1,1-1 1,0 1-1,-1 0 0,0 0 1,0 0-1,-1 1 1,-4-4-1,8 7-23,0-1 0,1 1 0,-1 0 0,0 0 0,1 0 0,-1 0 0,0 0 0,1 0 0,-1 0 0,0 0 0,1 0 0,-1 1 0,0-1 0,1 0 0,-1 0 0,1 0 0,-1 1 0,0-1 0,1 0 0,-1 1 0,1-1 0,-1 1 0,1-1 0,-1 0 0,1 1 0,-1-1 0,1 2 0,-2-1 21,-3 4-105,1 1-1,-1-1 1,1 1-1,0 0 1,1 1-1,-1-1 1,1 1-1,1-1 1,-3 8-1,-4 10-4892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50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 4936,'42'-11'66,"54"-22"0,19-19 870,-112 50-667,4 1-2,-7 1-263,0 0 0,0 0 0,0 0 0,0 0 0,0 0 0,0 0-1,0 0 1,0 0 0,0 0 0,0 0 0,0 0 0,-1 0 0,1 0 0,0 0 0,0 0 0,0 0 0,0 0 0,0 1 0,0-1 0,0 0 0,0 0 0,0 0 0,0 0 0,0 0 0,0 0 0,0 0 0,0 0-1,0 0 1,0 0 0,0 0 0,0 0 0,0 1 0,0-1 0,0 0 0,0 0 0,0 0 0,0 0 0,0 0 0,0 0 0,0 0 0,0 0 0,1 0 0,-1 0 0,0 0 0,0 0 0,0 0 0,0 0 0,0 1-1,0-1 1,0 0 0,0 0 0,0 0 0,0 0 0,0 0 0,0 0 0,-14 34 238,1 0 0,-14 62-1,24-84-227,3-8-6,-1 0 1,1-1-1,-1 1 1,1 0-1,0 0 1,0-1-1,1 1 0,0 4 1,-1-5-37,12 61 229,-10-58-291,-1 0 0,2 0 0,-1 0-1,1 0 1,-1-1 0,2 1 0,-1-1 0,0 0 0,7 8 0,5 2-4350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51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97 246 4760,'17'-21'18,"-1"0"0,20-37 1,-23 37 2,-12 19 31,-5 5-20,-22 20 28,0 0 1,2 2-1,1 1 1,0 0-1,-21 37 1,40-58-44,3-4 1,1 1 1,-1-1-1,0 0 1,1 1-1,-1-1 0,1 0 1,-1 1-1,1-1 1,0 1-1,-1-1 1,1 1-1,0 2 1,0-3 122,2-2-112,0 1 0,-1-1 0,1 0-1,-1 0 1,1-1 0,-1 1 0,1 0 0,-1-1-1,1 1 1,-1 0 0,0-1 0,0 1-1,0-1 1,0 0 0,0 1 0,1-4 0,-1 4-31,25-58 510,-15 34 33,16-31 1,-26 54-106,-5 11-146,3-7-275,1 0-1,-1 0 0,1-1 0,0 1 1,0 0-1,0 0 0,-1 0 0,2-1 1,-1 1-1,0 0 0,1 3 0,1 1 9,0 0 0,1 0-1,0-1 1,0 1-1,4 4 1,-6-8-23,0-1 0,1 1-1,-1-1 1,1 0 0,-1 1 0,1-1-1,-1 0 1,1 0 0,0 0 0,0 0-1,0-1 1,-1 1 0,1 0 0,0-1-1,0 1 1,0-1 0,0 0 0,0 1 0,0-1-1,0 0 1,0 0 0,0-1 0,0 1-1,0 0 1,0-1 0,0 1 0,3-2-1,6-1-7,0-1-1,0 0 0,14-8 0,-20 10 6,7-4-3,-7 4-5,0-1-1,0 1 0,0-1 0,0-1 1,6-5-1,31-26-156,52-55 0,-104 116 34,-16 24 95,21-41 38,-6 12-27,0 1 0,1 0 0,2 0 0,-12 47 0,17-56 23,2-9 2,0 1 1,1-1-1,-1 0 0,1 0 0,0 0 0,0 0 0,1 1 1,0 6-1,-1-3-6,0-4 7,0 0-1,0 0 1,1 0 0,-1 0 0,1-1 0,0 1-1,0 0 1,0 0 0,0 0 0,1-1-1,0 1 1,-1-1 0,4 5 0,-5-8 2,0 0-1,0 0 1,0 0 0,0 0 0,0 0 0,0 0 0,0 0 0,1 0 0,-1 1-1,0-1 1,0 0 0,0 0 0,0 0 0,0 0 0,0 0 0,0 0 0,0 0-1,0 0 1,1 0 0,-1 0 0,0 0 0,0 0 0,0 0 0,0 0-1,0 0 1,0 0 0,0 0 0,1 0 0,-1 0 0,0 0 0,0 0 0,0 0-1,0 0 1,0 0 0,0 0 0,0 0 0,1 0 0,-1 0 0,0 0 0,0 0-1,0 0 1,0 0 0,0-1 0,0 1 0,0 0 0,0 0 0,0 0-1,0 0 1,1 0 0,-1 0 0,19-12-1,11-15 1,2-3 0,-6 2 0,34-36 17,-58 62-9,-2 2-7,0 0 0,1 1 0,-1-1 0,0 0 0,1 0 0,-1 0 0,0 0 0,1 0 0,-1 0 0,0 0 0,0 0 0,1 1 0,-1-1 0,0 0 0,0 0 0,1 0-1,-1 1 1,0-1 0,0 0 0,1 0 0,-1 0 0,0 1 0,0-1 0,0 0 0,0 1 0,1-1 0,-1 0 0,0 0 0,0 1 0,0-1 0,0 0 0,0 1 0,0-1 0,0 0 0,0 1 0,0 0 0,-2 17 9,-5 9-7,-2 0 7,0-1 0,-15 26-1,15-32-6,-25 53 21,22-51-21,-29 54 1,2-16 1,7-21-3,7-16-2,3-9 0,17-17 0,4 2 0,0 0 0,0 0 1,0 0 0,0 0-1,0 0 1,0 0-1,1 0 1,-1-1 0,0 1-1,1 0 1,-1 0 0,0-1-1,1 1 1,0 0-1,-1-1 1,1 1 0,0-1-1,0 1 1,-1 0-1,1-1 1,1-1 0,3-27 4,-3 25-2,2-10 9,0-1 0,2 1 0,0-1-1,7-14 1,-4 10 0,1-3 21,0 0 0,2 0 0,25-40 0,-23 44-17,6-12 42,1 1 0,42-47 0,-50 63-48,-1 0 13,1 1 0,19-16 0,-10 10-12,50-48 13,-63 58-16,44-34 0,-52 42-10,1 0 1,0 0-1,0 1 1,0-1-1,-1 0 0,1 1 1,0-1-1,0 1 1,0-1-1,0 1 1,0-1-1,0 1 1,0 0-1,0 0 1,0-1-1,1 1 0,-1 0 1,1 0-1,-1 1 0,1-1 0,-1 1 0,-1 0 0,1 0-1,0-1 1,0 1 0,0 0 0,0 0 0,0 0-1,-1 0 1,1 0 0,-1 0 0,1 0 0,0 0-1,-1 0 1,1 2 0,6 16-72,0 0 1,-2 1-1,4 21 1,1 4-56,-8-40 43,1 1-14,-1-4 16,3 0 6,-1-5 13,4-9 49,0 0 0,-1 0 0,-1 0 0,10-26 0,-7 0 15,-8 31 4,0 0 1,-1-1 0,1 1-1,-1-1 1,-1 1 0,0-1-1,0 1 1,0 0 0,-1-1-1,0 1 1,0 0 0,-1 0-1,0 0 1,0 1 0,-6-11-1,8 16 1,0 1-1,1-1 0,-1 1 0,0 0 0,1-1 1,-1 1-1,0 0 0,1 0 0,-1-1 0,0 1 1,1 0-1,-1 0 0,0 0 0,0 0 0,1 0 1,-1 0-1,0 0 0,0 0 0,1 0 1,-1 0-1,0 0 0,1 1 0,-1-1 0,0 0 1,0 0-1,1 1 0,-1-1 0,0 0 0,1 1 1,-1 0-1,-1-1 4,-3 3 5,2-2-3,1 0-1,0 1 1,-1-1-1,1 1 1,0-1 0,0 1-1,0 0 1,0 0-1,0 0 1,1 0-1,-3 4 1,-62 72 109,56-66-94,1 1 0,1-1 0,0 1 0,1 1-1,0 0 1,-8 24 0,12-29-19,-3 15 10,5 46 4,3-50-18,0-1 0,10 35 1,0-20-3,1-1 0,33 61 0,-44-91 0,-1 0-1,1-1 1,0 1-1,0 0 1,0-1-1,0 0 1,4 4-1,22 18-4,0-2 1,36 22-1,-36-32-33,125 16-14,-123-28-7,-3-4-188,-1-1 0,0-1 0,43-16 0,7-8-4352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52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4 4760,'-3'8'-73,"-29"-13"-22,1 2 33,23 1 47,0 1 1,0 1 0,-13 0 0,17 0 15,0 0 1,1 0-1,-1 1 0,0 0 0,1 0 1,-1 0-1,1 0 0,0 0 0,-1 1 1,1-1-1,0 1 0,-5 3 0,3-1 1,-7 6 59,1 0 0,0 1 0,1 0 0,0 1 0,-9 14 0,7-10-17,3-3 11,0 0 0,0 0-1,1 1 1,1 0 0,1 0-1,0 1 1,1 0 0,0 0-1,1 0 1,1 1-1,0-1 1,0 20 0,3-31-35,3 2 9,0-4 22,4 2 17,-2-6 49,7-8-26,-1 0 0,-1-1 0,0 0 0,0 0 0,-1-1 0,-1-1 0,15-26 0,-17 26 214,1-1 1,-2 0-1,0 0 0,-1-1 0,0 1 0,2-18 1,-4 20 128,-1 9 355,-1 3-772,1 0 1,-1 1-1,1-1 0,-1 0 0,1 0 0,-1 0 1,1 0-1,-1 1 0,1-1 0,-1 0 1,1 1-1,-1-1 0,1 0 0,-1 1 1,1-1-1,-1 0 0,0 1 0,1-1 1,-1 1-1,0-1 0,1 1 0,-1-1 1,0 1-1,0-1 0,1 1 0,-1-1 1,0 1-1,0-1 0,0 1 0,0-1 0,0 1 1,4 9 181,3 4-74,-2-3-86,0-1-1,-1 0 1,5 20 0,21 94 54,-13-46-46,-8-34-29,17 49 0,29 52-1317,-22-70-5314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53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185 552 4664,'0'0'1086,"4"-6"-332,25-41-89,25-59 0,-44 83-561,-2 0 0,0-1 0,-2 0 0,-1 0-1,4-40 1,-6 47-78,-2 11 7,0 0 0,-1 1 0,0-1 0,0 0-1,0 1 1,-1-8 0,1 6 49,0 2-54,0 0 0,-1 1 1,1-1-1,-1 0 1,0 0-1,0 1 0,-1-1 1,1 0-1,-1 1 0,0-1 1,0 1-1,0 0 0,-6-7 1,1 3 56,0 1 0,0 0 0,-1 0 0,-1 1 0,1 0 0,-1 0 0,-14-6 0,15 9-39,1 1 1,-1 1 0,0 0 0,0 0 0,0 0-1,1 1 1,-1 0 0,0 1 0,-8 1 0,13-2-35,1 0 0,0 1 0,-1 0 0,1-1 0,0 1 0,0 0 0,-1 0 0,1 0 0,0 1 0,0-1 0,0 0 0,0 1 0,1-1 0,-1 1 0,0 0 0,1 0 0,-1-1 0,1 1 1,-1 0-1,1 0 0,0 0 0,0 1 0,0-1 0,0 0 0,0 0 0,1 1 0,-1-1 0,1 0 0,-1 3 0,0 2-1,1 0 0,0 0 0,0 0 0,1 0 0,0 0 0,0 0 0,1 0 0,2 7 0,0 0-6,-2-7-1,1 0 0,-1 0 0,2 0 0,6 12 0,17 30 15,11 9-15,61 71-16,-97-127 10,-1 0-1,1 0 1,-1 1 0,0-1 0,1 0 0,-1 1 0,0-1 0,0 1 0,-1-1-1,1 1 1,-1 0 0,1-1 0,-1 1 0,0 0 0,0-1 0,0 1 0,-1 4-1,1-4 0,-4 8-23,1-6 15,-1 2 5,0-1 0,-1 0 0,0 1 0,0-2 0,0 1-1,0-1 1,-1 1 0,0-1 0,-8 4 0,-81 60-50,82-60 30,1 1 1,0 0 0,1 1-1,0 0 1,1 1-1,-15 22 1,21-28 13,-6 13-93,0 13 34,-5 38 1,14-66 54,0 0 1,1-1-1,-1 1 1,1 0-1,0 0 1,0 0-1,0 0 1,1 0-1,0 0 1,1 6-1,1 1-7,8 22-14,-11-32 32,1-1-1,-1 1 1,0 0-1,1 0 1,-1-1 0,0 1-1,1-1 1,-1 1-1,1 0 1,-1-1-1,1 1 1,-1-1 0,1 1-1,-1-1 1,1 1-1,1 0 1,16 11-39,2 0-1,-1-1 1,29 11 0,125 51-1335,-131-58-4114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54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357 138 3680,'3'-12'12,"0"0"0,0-1-1,-2 0 1,1 1 0,-2-1 0,-1-22 0,1 34 33,-1-1 1,1 0 0,-1 1 0,0 0 0,0-1 0,0 1 0,1-1 0,-1 1 0,-1 0 0,1 0 0,0 0 0,0-1-1,0 1 1,-1 0 0,1 1 0,0-1 0,-1 0 0,1 0 0,-1 0 0,1 1 0,-1-1 0,1 1 0,-1-1 0,1 1-1,-1 0 1,0 0 0,1-1 0,-4 1 0,-5 0 142,1-1 1,-1 2-1,-11 0 1,16 0-287,-12 0 271,1 1 0,0 0 0,0 1 0,-21 7 0,20-5-90,-4 3 291,-2 4-205,2 2 0,-22 16-1,32-17 127,2 3-160,2-1 0,-11 31 0,16-28 100,3-4-170,1 0 0,1 1 1,0-1-1,1 0 0,1-1 0,0 1 0,0-1 1,16 25-1,-14-26-44,-5-9-11,0 1 1,1-1-1,-1 0 1,1 0-1,-1 0 0,1 0 1,0 0-1,0 0 1,7 3-1,20 15 75,8-1-67,-27-17-236,1 1 1,-1-1 0,1-1-1,19 2 1,8 0-5216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54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1 4936,'-5'11'2,"-11"24"78,-21 72-1,20-34-71,2 6-2,2 1-4,6-24 110,1 110-1,4-135-18,0-18 20,1 0 1,1 0-1,1 16 0,-1-27-113,1-1 0,0 0-1,0 0 1,-1 0 0,1 0-1,0 0 1,0 0-1,0 0 1,0 0 0,0 0-1,0-1 1,0 1-1,0 0 1,0-1 0,1 1-1,-1-1 1,0 1-1,0-1 1,1 1 0,-1-1-1,0 0 1,0 0-1,1 0 1,1 1 0,-1-1-313,19 4-3207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56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65 4848,'-10'1'-12,"1"2"1,0-1-1,0 1 1,0 1-1,0 0 0,-13 7 1,-43 33-106,56-37 107,-40 31-13,16-9 22,-9 5 2,30-22 13,0 0-1,0 1 1,1 0-1,1 0 1,0 1-1,-13 26 1,14-18 63,0 0 1,-5 25-1,14-45-60,0-1 0,-1 1 1,1 0-1,0 0 0,0-1 0,0 1 1,1 0-1,-1 0 0,0-1 1,1 1-1,-1 0 0,1-1 0,-1 1 1,2 1-1,-1 1 12,0-2 91,3 1 27,-4-3-144,0 0 1,0 1 0,0-1-1,1 0 1,-1 0 0,0 1-1,0-1 1,0 0-1,0 0 1,0 0 0,1 1-1,-1-1 1,0 0-1,0 0 1,0 0 0,1 0-1,-1 0 1,0 1 0,0-1-1,1 0 1,-1 0-1,0 0 1,0 0 0,0 0-1,1 0 1,-1 0-1,0 0 1,0 0 0,1 0-1,-1 0 1,0 0 0,0 0-1,1 0 1,-1 0-1,0 0 1,0 0 0,1 0-1,-1 0 1,12-5 77,-1 0 1,0-1-1,-1 0 1,1-1-1,-1 0 0,-1-1 1,1 0-1,-1 0 1,0-1-1,-1 0 1,8-11-1,2-10 209,-2-1 1,-1-1-1,19-55 0,-19 45 413,-14 40 65,-2 6-576,-3 21-8,1 0-1,0 37 1,2-48-164,1-8-17,0 0 0,0 0 0,0 0 0,0 0 0,1-1 0,0 1 0,1 0 0,-1 0 0,1-1 0,0 1 0,5 9 0,-1-4-5,-6-11 2,1 1-1,0-1 1,0 1-1,0-1 1,0 1-1,0-1 0,-1 0 1,1 1-1,0-1 1,0 0-1,0 0 1,0 1-1,0-1 1,0 0-1,0 0 0,0 0 1,0 0-1,0-1 1,0 1-1,0 0 1,1-1-1,1 1 0,5-1-1,-5 1-1,0 0 1,0-1-1,0 1 1,0-1-1,0 0 1,0 0-1,0 0 1,-1 0-1,1-1 1,0 1-1,2-3 1,12-6-17,-1-1 0,0-1 0,-1-1 0,-1 0 1,21-25-1,0-9-20,-24 32 29,4-7-46,1 1 0,24-23-1,-39 43 19,0 1 35,-1 0 0,1 0 0,-1 0 0,1 0 0,-1 1 0,1-1 0,-1 0 0,1 0 0,-1 1 0,1-1 0,-1 0 1,1 0-1,-1 1 0,1-1 0,-1 1 0,0-1 0,1 0 0,-1 1 0,0-1 0,1 1 0,-1-1 0,0 1 0,0-1 0,1 1 0,-1-1 0,0 1 1,0-1-1,0 1 0,0-1 0,1 1 0,-1-1 0,0 1 0,0 0 0,4 19-39,-4-20 48,21 162-196,-19-147 163,-1 0-1,-1 1 0,0-1 1,-3 16-1,2-18 12,1-6-2,-1-1 0,0 0 1,0 0-1,0 0 0,-1 1 0,0-1 1,0-1-1,-1 1 0,-3 6 1,5-9 8,-1 0-8,1 0 0,-1-1 0,0 1 0,0 0 0,0-1 0,-1 0-1,1 1 1,-1-1 0,1 0 0,-4 2 0,1-1 0,5-2 13,-1-1 0,1 0 0,-1 1-1,1-1 1,-1 1 0,1-1 0,-1 0 0,1 0 0,-1 1 0,1-1-1,-1 0 1,1 0 0,-1 0 0,1 1 0,-1-1 0,0 0 0,1 0-1,-1 0 1,1 0 0,-1 0 0,0 0 0,1 0 0,-1 0 0,1 0-1,-1-1 1,1 1 0,-1 0 0,0 0 0,1 0 0,-1-1 0,1 1-1,-1 0 1,1-1 0,-1 1 0,1 0 0,0-1 0,-1 1 0,1-1-1,-1 1 1,1-1 0,0 1 0,-1-1 0,1 1 0,0-1 0,-1 1-1,1-1 1,0 1 0,0-1 0,0 1 0,0-1 0,-1 1 0,1-1-1,0 0 1,0 0 0,0-2-1,-1 0-1,1 1 1,-1-1-1,1 0 1,0 0-1,0 0 1,0 0-1,1 0 1,-1 0 0,2-5-1,10-16-9,13-10 13,23-22 17,65-59 0,-88 94 49,1 0-1,31-19 0,-44 27 64,-12 12-111,-1 1 1,1-1 0,-1 0-1,1 1 1,0-1 0,-1 0-1,1 1 1,0-1 0,-1 1-1,1-1 1,0 1 0,-1-1 0,1 1-1,0-1 1,0 1 0,0 0-1,0-1 1,-1 1 0,1 0-1,2 0 1,-4 0-13,1 0-1,-1 0 1,1 0-1,0 0 1,-1 0-1,1 1 1,-1-1-1,1 0 1,0 0-1,-1 0 1,1 1-1,0-1 1,-1 0-1,1 1 1,0-1-1,-1 0 1,1 0-1,0 1 1,0-1-1,-1 1 1,1-1-1,0 0 1,0 1-1,0-1 1,-1 1-1,1-1 1,0 0-1,0 1 1,0-1-1,0 1 1,0 0-1,-1 18 59,1-14-53,1 22 16,0-21-27,0 1 1,1-1-1,0 0 0,4 11 0,9 28-77,-12-34 47,-1 0 0,-1 0 0,0 1 0,-1 16 0,-1-23 10,1 1 0,-1-1 0,0 0 0,0 0 1,-1 0-1,0 0 0,0 0 0,0 0 0,0 0 0,-1-1 0,0 1 0,-6 7 0,8-10 0,-3 2 49,6-6-267,29-41 239,0 5 2,-7 10-1,-17 20-1,101-111 38,-87 101-10,42-28 1,-61 45-24,0 1 0,-1-1 1,1 0-1,-1 0 0,1 1 1,0-1-1,0 1 0,0 0 0,-1-1 1,1 1-1,0 0 0,0 0 1,0 0-1,-1 0 0,1 0 1,0 1-1,0-1 0,0 0 0,-1 1 1,1-1-1,1 2 0,22 11 3,3 7-2,0 5-3,-25-22-2,12 11-5,-1 1 0,22 30 0,-26-37 3,-10-8 3,1-1-1,-1 1 0,1 0 0,-1-1 0,1 1 0,-1 0 0,1-1 0,-1 1 0,1 0 0,-1-1 0,0 1 0,1-1 0,-1 1 0,0-1 0,1 1 0,-1-1 0,0 1 1,0-1-1,1 1 0,-1-1 0,0 1 0,0-1 0,0 0 0,0 1 0,0-1 0,0 0 0,3-12 11,0 0 0,-1 0 0,-1 0 0,0 0 0,-2-17-1,1 28-1,-1-1 0,1 1 0,-1 0 0,0 0-1,0-1 1,0 1 0,0 0 0,0 0-1,0 0 1,-1 0 0,1 0 0,0 0 0,-1 0-1,0 0 1,1 1 0,-1-1 0,0 1-1,0-1 1,0 1 0,0 0 0,0-1 0,0 1-1,-1 0 1,1 1 0,0-1 0,-1 0-1,1 1 1,0-1 0,-1 1 0,1-1 0,-3 1-1,-7-1 28,-1 1 0,1 0 0,0 0 0,-16 4 0,24-4-39,-36 7 19,24-2 5,-21 15 4,30-16-23,0 1-1,1 1 0,0-1 1,-7 8-1,9-7 0,-1 0 0,1 0 0,0 0 0,-6 13 0,7-12 0,0 1-1,1-1 0,0 1 0,-1 11 1,2-9-1,1 1-1,0-1 1,1 0 0,0 0 0,0 1 0,7 18-1,-8-26 1,1 0-1,0 0 1,0 0-1,0 0 1,0 0-1,1-1 1,-1 1-1,1 0 1,-1-1 0,1 0-1,0 1 1,3 2-1,3 3 1,16 16-4,-12-17-15,12-1 7,42 5 0,-45-12-20,1-3 17,-2-1 1,40-14-1,-42 8-38,-8 3 29,4-2 3,-1-1-1,0 0 1,-1-1 0,-1 0 0,14-18 0,-16 17 12,16-19-77,-3 0 1,0-2-1,26-57 0,-45 84 79,-1 1 0,1-1-1,-1 1 1,-1-1 0,0 1 0,0-1 0,0 0-1,0 0 1,-1 0 0,-1 0 0,1 1-1,-1-1 1,0 0 0,0 0 0,-1 1 0,-4-13-1,5 18 8,1 0-1,-1 0 1,1 0-1,-1 0 1,0 0-1,1 0 0,-1 0 1,0 0-1,1 0 1,-1 1-1,0-1 1,0 0-1,0 0 0,0 1 1,0-1-1,0 1 1,0-1-1,0 1 1,0-1-1,-1 1 0,-1-1 0,1 0 1,1 1 0,-1-1 0,0 1 0,0 0-1,1 0 1,-1 0 0,0 0 0,0 0 0,1 0 0,-4 1 0,-18 7 0,-1 10 0,19-12-1,-1-1 0,0 1 1,1 0-1,0 0 0,1 0 0,-1 1 1,1 0-1,0 0 0,1 0 0,-4 9 1,4-7-2,2-5 0,0-1-1,1 1 1,-1 0 0,1-1-1,0 1 1,0 0 0,0-1-1,1 7 1,2 31-28,2-1 0,12 45-1,7-4-23,3 24-6,-26-104 54,-1 1 1,0 0 0,1-1-1,-1 1 1,0-1 0,0 1-1,0 0 1,0-1 0,-1 1-1,0 2 1,-3 11-11,-1 0 1,0 0-1,-1-1 0,-13 22 0,18-34 12,0-1-1,0 1 0,0-1 0,0 0 1,0 1-1,0-1 0,-1 0 0,1 0 1,0 0-1,-1 0 0,1 0 0,-1 0 1,-1 1-1,-33 16-246,-1-2 0,-1 0 0,-40 9 0,-50 12-4369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38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458 24 816,'0'0'17,"-4"2"2,-4-1 51,1 0 1,0-1-1,-1 1 1,1-1-1,-10-2 1,-21 1 302,2-1-74,-40-8 0,-27-3 408,72 12-172,-39 3 0,67-1-421,-3 2 16,-20 11-461,16-10-2029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02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40 7176,'-4'-5'89,"-14"-17"27,13 15 88,0 3 3,4 3-30,21 18-1150,-9-2-3567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30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1 182 6192,'0'1'145,"1"1"0,0 0 1,-1 0-1,1-1 0,0 1 0,0 0 1,0-1-1,0 1 0,0-1 1,1 0-1,-1 1 0,0-1 0,1 0 1,-1 1-1,1-1 0,-1 0 1,3 1-1,6 4 705,14 13-693,44 28-1,-59-41-136,1-1 0,0 0-1,1-1 1,-1 0 0,1-1-1,0 0 1,13 2 0,-16-5 4,-1 0 0,0 0 0,1-1 0,-1 0 0,0 0 0,0-1 0,0 0 0,0 0 0,0 0 0,0-1 0,0 0 0,-1-1 0,0 1 0,1-1 0,4-5 0,-5 5-7,-1-1 1,0 0 0,0-1 0,-1 1-1,0-1 1,0 0 0,0 0-1,0 0 1,-1 0 0,0 0 0,-1-1-1,1 0 1,-1 1 0,-1-1 0,1 0-1,0-12 1,-1 13-10,-1-1 0,0 0 1,-1 0-1,0 0 0,0 0 0,0 0 0,-1 1 1,-3-8-1,-19-41 33,24 54-39,-2-2 5,1 1 0,0-1 0,-1 1 0,1-1 0,-1 1 0,0 0 0,0 0 0,0 0 0,0 0 0,0 0 0,0 0 0,0 1 0,-1-1 0,1 1 0,0-1 0,-1 1 0,0 0 0,1 0 0,-1 0 0,0 0 0,1 0 0,-1 1 0,0 0 0,0-1 0,0 1 0,1 0 0,-1 0 0,0 0 0,0 1 0,0-1 0,-4 2 0,-2 0 6,1 1 1,-1 1-1,1 0 0,0 0 1,0 0-1,-12 10 1,5-1 67,-61 78 38,70-83-95,0-1 0,0 1 0,1 0 0,0 0 0,-4 10 0,-1 4-2,-1-3-9,7-12-3,0 0 0,0 0 0,1 0 1,0 1-1,-4 13 0,0 10 19,-5 42 0,12-53-14,10 30 4,-6-37-18,0-1 1,12 22 0,-10-22 0,1 0 0,15 18-1,-15-21 0,1-1-1,0 1 0,11 7 1,-11-11-1,-1 1 0,2-1 0,13 7 0,-15-9 0,0-1 0,0 1 0,1-1 1,11 2-1,-8-4 1,0 0 1,0 0-1,-1-1 0,1 0 1,0-1-1,20-6 0,-24 6 3,0 0 0,0 0 0,-1-1 0,1 0 0,10-7-1,4-1 1,69-36 23,60-31-1409,-70 39-5644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42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1264,'0'0'304,"1"3"-137,0 8 4,0-1 1,-1 1-1,0 0 1,-1-1 0,0 1-1,-5 19 1,2-6 36,-5 36 121,-26 100 374,16-97-454,6-16 155,-12 92 0,25-138-436,-1 21 397,0-17-86,1-19-131,0-23-797,0-4-2711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42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4312,'3'14'156,"-2"-13"-56,10-1 56,-9 1-166,1-1 0,-1 0 1,0 0-1,1 0 0,-1-1 0,0 1 1,1-1-1,-1 1 0,0-1 0,4-1 1,0-1-392,9-3-2159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43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0 391 8696,'6'17'-38,"-1"-1"1,-1 1-1,0 0 1,-2 0-1,0 0 1,0 31-1,-2 12 69,0-39-35,1 13 235,1-1 0,6 39 0,-4-44 136,-4-25-86,0-3-249,1 0-1,0 1 1,-1-1-1,1 0 1,0 1-1,0-1 1,-1 0-1,1 0 1,0 0-1,0 0 1,-1 1-1,1-1 1,0 0-1,0 0 1,-1 0 0,1-1-1,0 1 1,0 0-1,0 0 1,16-14 185,0 0 0,27-29 0,-24 22-187,36-41 327,-42 45-254,22-20 0,-34 35-90,0 1 1,0-1 0,0 1 0,1-1 0,-1 1 0,0 0 0,1 0-1,-1 0 1,1 0 0,-1 0 0,1 0 0,0 1 0,-1-1 0,1 1-1,-1 0 1,6 0 0,-6 0-4,0 1 1,0-1 0,1 1 0,-1-1 1,0 1-1,1 0 0,-1 0 0,0 0 0,0 1 0,0-1 1,0 0-1,0 1 0,0-1 0,0 1 0,-1 0 0,1-1 1,-1 1-1,1 0 0,-1 0 0,1 0 0,-1 0 0,2 4 1,-2-3 6,0-2-13,8 14 39,2 0-1,21 24 1,-3-18-36,7-4-3,4-6-3,-29-10-7,1 0 1,-1-1-1,1 0 1,-1-1-1,1 0 1,-1-1-1,1 0 1,-1-1-1,0 0 1,0-1-1,0 0 1,-1 0-1,19-12 1,-21 11-3,0-1 0,-1 1 0,0-2 0,0 1 0,-1-1-1,1 0 1,-1 0 0,7-13 0,-6 10 3,1 0 0,-1-1 1,-1 0-1,0-1 0,0 1 1,-1-1-1,-1 0 1,5-18-1,-6 19 2,1-2 0,-1-1 0,4-22 0,-4 13 2,8-52 0,6-132 14,-18 187-13,4-24 9,5-7 6,-7 47-8,-10 18 16,-1 14-12,-7 20-8,0 12 1,2 12-3,-2 93-5,14-82-15,3-58 16,0-1 0,-1-9-6,2-1 1,2 20-1,2 6-31,1 0 1,13 44 0,-6-62-98,-7-13-1257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43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1 124 6904,'0'0'0,"15"11"72,11-2 0,31-9-64,29-11 0,32-15-8,8-9 0,4-1 0,-4 0-4824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46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424 531 1176,'0'0'156,"-2"-3"88,-5-12 61,3 8-159,-1 0 0,0 0 0,0 1 0,-1-1 0,0 1 0,0 0 0,0 1 0,0-1 0,-1 1 0,-9-4 0,7 2-85,-1 1 150,0 0 0,0 1 0,-14-6 0,20 9-176,-1 1 0,1-1 0,0 1-1,-1 0 1,1 0 0,-1 1 0,1-1 0,-1 1 0,-6 0 0,4 2-10,0 0 1,0 0-1,0 1 0,0 0 0,-9 5 1,7-3-15,1-1-2,0 1 1,0 0-1,1 0 1,0 0-1,0 1 1,0 0-1,1 1 1,0-1-1,-9 14 0,8-11-3,-6 9 15,9-9-14,-4 6 0,0 0 0,1 0-1,1 1 1,0 0-1,-6 31 1,10-35-2,-2 5-1,1 1 1,0-1-1,2 0 0,0 1 0,3 30 1,3-25-3,-5-23-2,0 1 1,1-1-1,-1 1 0,0-1 0,1 1 1,-1-1-1,0 1 0,1-1 0,-1 1 1,1-1-1,-1 0 0,1 1 0,-1-1 1,1 0-1,-1 1 0,1-1 0,-1 0 1,1 0-1,0 0 0,-1 1 0,2-1 1,18-4 0,11-10-1,11-15 0,3-12 0,-2-11 0,-6-2 0,-6 8 0,-8 6 9,-18 30-2,0 0 0,0 1 0,1 0 0,1 0 0,0 0-1,12-12 1,-13 16 33,-4 10 8,-2 9-27,0 0 0,-1-1 1,0 1-1,-1 0 0,-4 16 0,-22 126 61,20-121-28,-72 232 104,71-238-150,4-10 13,-17 34 1,-2 0 60,-57 89 0,38-90 17,7-14 6,33-36-18,2-1 8,1-1-92,0 0-1,0 0 1,-1 0 0,1 0-1,0 1 1,0-1 0,0 0-1,0 0 1,0 0 0,0 0-1,0 0 1,0 0-1,-1 0 1,1 0 0,0 0-1,0 0 1,0 0 0,0 0-1,0 0 1,0 1 0,-1-1-1,1 0 1,0 0 0,0 0-1,0 0 1,0 0 0,0 0-1,-1 0 1,1 0 0,0-1-1,0 1 1,0 0 0,0 0-1,0 0 1,0 0 0,-1 0-1,1 0 1,0 0 0,0 0-1,0 0 1,0 0 0,0 0-1,0 0 1,0 0 0,0-1-1,-1 1 1,1 0 0,0 0-1,0 0 1,0 0 0,0 0-1,0 0 1,0 0 0,0-1-1,0 1 1,0 0-1,0 0 1,3-11 85,22-48 143,42-61-34,-48 92-49,96-119 56,-91 117-96,95-126 39,-96 126-87,-5 6-31,2-3-12,1 1 0,1 1 0,29-24 0,31-18 15,-80 66-31,0-1 0,0 1 0,0 0 0,0 0 0,0-1 0,0 1-1,0 0 1,0 1 0,0-1 0,0 0 0,1 1 0,3-1 0,2 0 0,-7 0 0,1 1-1,-1 0 0,1 0 0,0 0 0,-1 0 0,1 0 0,-1 0 0,1 0 0,0 0 0,-1 0 0,1 1 1,-1-1-1,2 2 0,-2-2 0,0 1 0,0-1 0,0 1 0,0 0 0,0-1 0,-1 1 0,1 0 0,0 0 0,0 0 0,-1 0 0,1 0 0,-1 0 0,1 0 0,-1 0 0,1 0 0,-1 0 0,0 0 0,1 1 0,0 31 0,-4-8-2,-1 0 0,-8 28 0,3-11-2,8-41 4,1-1 0,0 1 0,0 0 0,0 0-1,-1 0 1,1 0 0,0 0 0,0 0 0,0 0-1,1-1 1,-1 1 0,0 0 0,0 0 0,0 0-1,0 0 1,1 0 0,-1 0 0,1-1-1,-1 1 1,0 0 0,1 0 0,-1-1 0,1 1-1,0 0 1,0 0 0,0 0-1,0 0 1,1-1-1,-1 1 0,0-1 1,1 1-1,-1-1 0,1 0 1,-1 1-1,0-1 1,1 0-1,-1 0 0,1 0 1,-1 0-1,2-1 0,7 0-3,-1-1 1,1-1-1,14-5 0,-20 6 4,40-18 0,1-10 0,-2-10 0,-8-4 0,-8-1 0,-18 28 5,0 0 1,-2-1 0,0 0-1,5-22 1,-12 36 15,-2 0 11,-2 3 7,-5 1-32,0 2 0,0-1 1,0 2-1,0-1 0,-8 4 0,16-6-6,-16 10 19,-31 29 0,-12 25-15,44-46-4,0 0-1,1 0 0,1 2-1,1-1 1,-21 41 0,26-41-3,0 0 1,-7 30-1,15-37-29,2-7 27,-1-1 1,1 0-1,0 0 0,1 0 1,-1 0-1,0 0 0,1-1 1,0 1-1,6 5 0,2-4-60,3-4 37,-1 1 0,1-2-1,-1 0 1,1-1 0,-1 0 0,15-3 0,-3-1-26,47-16 1,-51 9 20,15-15 11,42-42 1,-55 42 9,38-45 4,13-20 7,0 0 1,-6 0 1,-38 42 3,40-94 0,-56 109 3,53-163 45,-67 198-51,0 0 0,-1 0 0,1-1 0,0 1 0,0 0 0,0 0 0,0 0 0,0-1 0,-1 1-1,1 0 1,0 0 0,0 0 0,0 0 0,-1 0 0,1-1 0,0 1 0,0 0 0,-1 0 0,1 0 0,0 0 0,0 0 0,0 0 0,-1 0 0,1 0 0,0 0 0,0 0 0,-1 0 0,1 0 0,0 0 0,0 0 0,-1 0 0,1 0 0,0 0 0,0 0 0,0 0 0,-1 0 0,1 1 0,0-1 0,0 0 0,-1 0 0,1 0 0,0 0 0,0 0 0,0 1 0,0-1-1,-1 0 1,1 0 0,-10 7 9,1 0-1,-1 1 0,1 0 1,1 0-1,-15 19 0,-51 65 29,14-15-12,-12 14-20,55-69-7,-2 1-9,2 2 0,0 0 1,-26 53-1,31-46-55,0-1 0,2 2 0,-10 57 0,18-75 47,2-9 1,-1 0-1,1-1 1,0 1-1,0 0 1,1 0-1,0 6 1,0-7 1,6 34-115,-6-36 119,-1-1-1,1 1 1,0 0-1,0-1 0,0 0 1,0 1-1,1-1 1,-1 1-1,0-1 1,1 0-1,0 0 0,0 0 1,2 2-1,-3-3 8,0-1 0,0 0 0,-1 0 0,1 0 0,0-1 0,0 1 0,0 0 0,0 0 0,-1 0 0,1-1 0,0 1 0,0 0 0,-1-1 0,1 1 0,0 0 0,0-1 0,-1 1 0,2-2 0,1 1-7,23-15-761,3-3-3040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46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6280,'0'0'0,"18"0"0,28-4 72,24 3 8,18 2-64,2-1 0,-3-4-16,0 0-4368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47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17 851 5024,'-7'-12'0,"4"-1"0,1 0 0,0 0-1,0-19 1,2 27 0,1-14-6,23-88 9,-16 84 17,55-100 28,39-38 231,-86 138-239,8-8 194,-10 15-128,8-10 25,1 1 0,2 1 1,47-37-1,-42 40 61,35-17 1,-51 34 15,-8 4-177,0 0-1,0 1 1,0-1 0,-1 1-1,1 1 1,0-1 0,-1 1-1,9 4 1,-13-6-25,0 1-1,-1-1 1,1 1 0,0-1 0,-1 0-1,1 1 1,-1-1 0,1 1-1,-1-1 1,1 1 0,-1 0-1,1-1 1,-1 1 0,1-1-1,-1 1 1,0 0 0,1-1-1,-1 2 1,7 16 30,0 0 0,-2 0 0,6 34 0,-9-24 11,-16 206 45,3-176-87,5-41-2,3-9-2,0-1 0,1 1-1,0 0 1,-1 16 0,0-5-1,3-19 0,0 0 0,0 0 0,1 0 0,-1 0 0,0 0 0,0 0 0,0 0 0,0 0 0,0 0 0,0 0 0,0 0 0,0 0 0,1 0 0,-1 0 0,0 0 0,0 0 0,0 0 0,0 0 0,0 0 0,0 0 0,0 0 0,0 0 0,1 0 0,-1 0 0,0 0 0,0 0 0,0 0 0,0 0 0,0 0 0,0 0 0,0 0 0,0 0 0,0 1 0,0-1 0,0 0 0,1 0 0,-1 0 0,0 0 0,0 0 0,0 0 0,0 0 0,0 0 0,0 0 0,0 1 0,0-1 0,0 0 0,0 0 0,0 0 0,0 0 0,0 0 0,0 0 0,0 1 0,9-13 0,-8 10 0,28-39 1,59-106 38,-1-2-2,-69 120-14,25-37 4,-37 58-24,42-55 11,-29 43 27,56-42 24,-74 61-60,1 1 0,0-1 0,-1 0 0,1 1 0,0-1-1,0 1 1,-1-1 0,1 1 0,0 0 0,0 0-1,-1-1 1,1 1 0,0 1 0,0-1 0,0 0 0,-1 0-1,1 1 1,0-1 0,0 1 0,-1-1 0,1 1-1,0 0 1,-1 0 0,1 0 0,-1 0 0,3 1 0,-3-1 0,4 7 50,-3 8-36,0 0 1,0 1-1,-2 21 0,-2-12-1,-1 1 0,-2-1 0,-11 41 0,9-41-12,-1 3 14,-17 39 0,-7-2-16,14-39-7,-1 0 1,-1-2-1,-28 28 1,34-38-2,10-10-21,-2 4-11,23-12-115,15-13-777,5-2-3638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47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281 426 4664,'0'0'0,"8"-5"0,16-8 0,2-4-728,-8-3 728,0 1-2472</inkml:trace>
  <inkml:trace contextRef="#ctx0" brushRef="#br0" timeOffset="1">421 187 3144,'-11'-73'57,"-4"-4"51,15 75-89,-1 0 0,0 0 0,1 0 0,-1 0 0,0 0 0,0 0 0,0 1-1,-1-1 1,1 0 0,0 1 0,0-1 0,-1 1 0,1 0 0,-1-1 0,0 1 0,1 0-1,-1 0 1,0 0 0,0 0 0,0 0 0,1 0 0,-1 1 0,0-1 0,0 1 0,0-1 0,0 1-1,-4-1 1,3 1 23,2 0-25,1-1 0,-1 1 0,0 0 0,0 0-1,1 0 1,-1 0 0,0 0 0,1 0 0,-1 0 0,0 0 0,1 1 0,-1-1 0,0 0 0,0 0 0,1 1-1,-1-1 1,1 0 0,-2 1 0,-14 9 74,0 0 1,0 0-1,1 2 0,-14 13 0,-76 89 620,82-87-658,3-2 134,-53 97 58,65-99-137,3 3-59,1 0 1,0 40-1,8-43 18,4 2-39,1-2 1,17 32-1,-14-40 0,-1-7-21,-1-1-1,1 0 1,1-1 0,-1 0-1,14 4 1,-7-8 1,-6-3-108,1-2 0,-1 0 0,0 0 0,0-1 0,0 0 0,14-8 0,29-17-3473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49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498 1 2424,'-51'0'0,"31"1"0,-5 0 6,0 0-1,-40 9 0,-76 18 23,69-11 83,55-12-95,-30 13 5,45-17-18,0 0 1,0 0-1,0 0 1,0 0-1,0 0 0,1 0 1,-1 1-1,0-1 1,0 1-1,1-1 0,-1 1 1,1 0-1,0 0 1,-1-1-1,1 1 0,0 0 1,0 0-1,0 0 1,0 0-1,0 0 0,1 1 1,-1-1-1,1 0 1,-1 0-1,1 0 1,0 1-1,0-1 0,0 4 1,0-4-2,4 9 26,-4-11-27,7 12 10,1-1 0,0 0 0,0-1 0,1 0 1,1 0-1,16 12 0,157 131 88,-117-94-86,-26-20-6,-2 4-6,-33-36-1,0 0 0,-1-1 0,8 16 0,-11-17 0,1-1 0,-1 1 0,1 0 0,-1 0 0,-1 0 0,1 6 0,0-6 0,-2-1 0,1 0 0,0 0 0,-1 1 0,0-1 0,0 0 0,-2 5 0,1-3 0,-1-1 0,0 1 0,0-1 0,0 0 0,-5 5 0,-4 3 0,0-1 0,-1 0 1,0-1-1,-19 11 0,20-14 2,0-1 0,0-1 1,-1 0-1,0-1 0,0 0 0,0-1 0,-17 3 0,17-3 3,-8 1 21,0-1-1,-28 2 1,34-4-1,13-2-1,0 1-1,0-1 0,0 1 1,0-1-1,0 0 0,0 0 1,0 0-1,0 0 0,0 0 1,0-1-1,0 1 0,0 0 1,0-1-1,0 0 0,-3-1 1,3 1 190,2 1-206,0 0-1,1 0 1,-1 0 0,0 0-1,0-1 1,0 1 0,0 0-1,0 0 1,0 0-1,0-1 1,0 1 0,0 0-1,0 0 1,0 0-1,0-1 1,0 1 0,0 0-1,0 0 1,0 0-1,-1-1 1,1 1 0,0 0-1,0 0 1,0 0 0,0 0-1,0-1 1,0 1-1,0 0 1,-1 0 0,1 0-1,0 0 1,0 0-1,0-1 1,-1 1 0,1 0 0,0 0 0,-1-1 0,1 1-1,0 0 1,0 0 0,-1-1 0,1 1 0,0 0 0,0-1 0,0 1 0,0 0 0,-1-1 0,1 1 0,0 0 0,0-1 0,0 1 0,0 0 0,0-1-1,0 1 1,0 0 0,0-1 0,0 1 0,0-1 0,0 1 0,0 0 0,0-1 0,0 1 0,0 0 0,0-1 0,0 1 0,1 0 0,-1-1 0,0 1-1,0 0 1,0-1 0,0 1 0,1-1 0,0-1 30,4-6 40,0-1 0,0 1 0,1 0 0,0 1 0,1 0 0,13-13 0,12-8 125,2 0 0,45-26-1,-12 16-59,-39 22-86,58-28 34,-74 39-82,0 1 0,1 0-1,-1 0 1,1 1 0,0 1-1,15-1 1,-1 3 3,-24 0-12,-1 1 1,1-1-1,-1 1 0,1-1 1,-1 1-1,1 0 0,3 2 1,-4-2-1,-1 0 0,1 0 0,-1 0 0,0 0 0,1 0 0,-1 1 0,0-1 0,0 0 0,0 1 0,1 1 0,6 20 0,-6 20-2,-2-36-1,0-1 0,0 1 0,1 0 1,0-1-1,0 1 0,0-1 0,1 1 0,2 6 0,-2-11 0,-1 0 1,1 0-1,0 1 1,0-1-1,0 0 1,0 0-1,1-1 0,-1 1 1,0 0-1,1-1 1,-1 1-1,1-1 1,0 0-1,-1 0 1,1 0-1,0 0 1,5 0-1,-4 0-2,3 1-1,0 0-1,1-1 0,-1 0 1,1-1-1,-1 0 1,1 0-1,0 0 0,-1-1 1,9-2-1,-6 2 0,9-2-14,0-1 0,0-1 1,0 0-1,-1-1 0,28-14 1,-23 4 16,-19 11 5,0 0 0,0-1 0,-1 1 0,0-1 0,0 0 0,0 0 0,-1 0 1,0-1-1,0 1 0,0 0 0,-1-1 0,0 1 0,0-1 0,-1-11 0,1 6 1,-1 10 0,0 1 0,0-1 0,0 0 0,0 1 0,-1-1 0,1 0 0,0 1 0,-1-1 0,0 1 0,1-1 0,-1 1 0,0-1 0,0 1 0,1-1 0,-1 1 0,0 0 0,0-1-1,-1 1 1,-1-2 0,2 2 1,-6 0 18,5 1-18,-6 1 2,1 0 1,-1 1-1,1 0 0,-1 0 0,1 1 0,0 0 0,0 0 1,0 1-1,-9 6 0,-83 56 20,82-50-17,5 1-4,1 0 0,1 0 0,-11 27 0,20-43-3,0 1-1,1 0 1,-1-1 0,1 1-1,0 0 1,-1 0 0,1-1-1,0 1 1,0 4 0,4 48 5,-2-44-5,1-1 0,0 1-1,0-1 1,9 17-1,-7-17 1,0-1 0,1 0 0,-1 0 0,1-1 0,8 8-1,-7-9 1,-1 0-1,1-1 1,1 0-1,-1 0 1,14 6-1,-11-7-57,1-1 0,0 0 0,0-1-1,-1 0 1,1 0 0,1-1 0,-1 0-1,0-1 1,0-1 0,14-2 0,44-2-3123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49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596 103 2336,'4'-8'13,"0"-1"-1,-1 0 1,3-14-1,0 2 11,-4 18-24,-2 2 2,0 1 0,1-1 1,-1 1-1,0-1 0,0 0 1,1 1-1,-1-1 0,0 1 1,0-1-1,0 0 0,0 1 1,0-1-1,1 0 0,-1 1 1,0-1-1,-1 0 0,1 1 1,0-1-1,0 0 0,0 1 1,0-1-1,0 1 0,-1-1 1,1 0-1,0 1 0,-1-1 1,1 1-1,0-1 1,-1 1-1,1-1 0,-1 1 1,1-1-1,0 1 0,-1-1 1,1 1-1,-1 0 0,0-1 1,0 0-1,-1 0-1,1 0 1,-1 1 0,0-1-1,0 0 1,0 0-1,0 1 1,0-1-1,0 1 1,-4 0-1,0 0 1,-1 0 0,0 1 0,1 0 1,-13 3-1,-1 2-1,-31 13 1,-116 72-4,167-91 3,-31 22-12,-16 19 6,-40 48-1,66-61-12,11-12 12,-65 118-26,72-128 29,-22 48-10,23-51 12,1 1 1,0-1 0,-1 1 0,1 0-1,1-1 1,-1 1 0,0 0 0,1 0-1,0 0 1,0-1 0,0 1 0,1 7 0,0-11 0,0 1 1,0-1 0,0 0-1,0 0 1,0 0-1,0 0 1,0 0 0,0 0-1,1 0 1,-1 0 0,0 0-1,0 0 1,0-1-1,0 1 1,0 0 0,0-1-1,1 0 1,-1 1 0,30-13 0,9-11 0,8-13 0,-8 2 4,40-44 0,-68 67-7,8-10 32,0 2 0,1 0-1,32-22 1,-53 42-28,0 0 1,0 0-1,0 0 0,0 0 1,0 0-1,0 0 1,0 1-1,0-1 0,0 0 1,0 0-1,0 0 0,0 0 1,0 0-1,0 0 1,0 0-1,0 0 0,0 0 1,0 0-1,0 1 1,0-1-1,0 0 0,0 0 1,0 0-1,0 0 0,0 0 1,0 0-1,0 0 1,0 0-1,0 0 0,0 0 1,0 0-1,0 0 0,0 1 1,0-1-1,0 0 1,0 0-1,1 0 0,-1 0 1,0 0-1,0 0 0,0 0 1,0 0-1,0 0 1,0 0-1,0 0 0,0 0 1,0 0-1,0 0 1,0 0-1,1 0 0,-1 0 1,0 0-1,0 0 0,0 0 1,0 0-1,0 0 1,0 0-1,0 9 15,-1-1 1,-1 1-1,0-1 1,0 1 0,-6 15-1,3-10 2,-5 14 44,-1 0 0,-2 0 0,-25 41-1,30-55-41,-52 83 220,42-72-222,9-11 22,0 0-1,-10 23 0,-25 74 82,40-92-73,5-3-31,-1-1 0,2 0-1,5 24 1,-7-38-16,0-1 1,0 1-1,1 0 1,-1 0-1,0 0 0,1 0 1,-1 0-1,1-1 1,-1 1-1,1 0 1,-1 0-1,1-1 0,-1 1 1,2 1-1,4 3 3,1 0 0,0 0 0,0 0 0,0-1 0,1 0 0,-1 0 0,12 3 0,-18-6-3,1-1 0,-1 1-1,1-1 1,-1 0 0,1 1-1,-1-1 1,1 0 0,-1 0-1,1 0 1,-1-1 0,3 1-1,55-10 12,-34 3-10,36-14-1,-17 1-187,81-52 0,-44 23-1674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32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1 751 7800,'23'42'0,"-2"-13"0,4-6 0,-22-20 11,-1-1 1,1 0-1,0 0 1,0 0-1,0-1 1,0 1-1,0-1 1,0 1-1,0-1 1,0 0-1,1 0 0,-1-1 1,0 1-1,1-1 1,-1 1-1,0-1 1,1 0-1,-1 0 1,0-1-1,1 1 1,-1-1-1,4 0 1,1-3 48,0 0 0,0 0 0,-1 0 0,0-1 0,0 0 0,0 0 0,0-1 0,-1 0 0,0 0 0,0-1 0,-1 0 1,7-9-1,-2 2-13,44-62 726,-13 16-334,55-88 486,-86 132-887,14-27 167,-19 33-138,-1 0 1,0 0-1,0-1 1,-1 1-1,0-1 0,-1 0 1,0 0-1,-1 0 1,0-14-1,-2 22 11,-1-3-9,0 5-10,-4 2-5,5 3-3,2 5-40,0-1 0,1 0 1,0 0-1,1 0 0,0-1 0,0 1 1,0-1-1,1 1 0,0-1 0,1 0 0,5 7 1,24 26-3,-16-22-5,-7-8-4,0 1-1,0 1 0,-1 0 0,0 0 0,11 22 0,-16-25-2,-4-7 0,1 0-1,-1 1 1,0-1 0,0 1-1,-1 0 1,1-1-1,0 1 1,-1 0 0,0-1-1,0 1 1,1 0-1,-2 4 1,-2 28-49,-1 0-1,-2 0 1,-20 64 0,23-88 20,-1 0 1,2 0 0,-1 0-1,2 0 1,-2 16 0,3-25 23,0 1 1,0-1-1,0 0 1,0 0 0,1 0-1,-1 1 1,1-1-1,-1 0 1,1 0 0,0 0-1,0 0 1,0 0-1,0 0 1,0 0 0,0 0-1,0-1 1,2 3-1,-2-2 3,6 0-27,5-2 22,-1-1 1,1 0-1,12-4 0,-8-1-15,6-7 16,-1 0 0,-1-1 0,0-1 0,-1-1-1,23-25 1,-37 35 8,30-40-7,-23 29 0,107-154-16,-80 116 15,-16 26 2,-1 4 6,-6 9 1,-3 9 0,-13 7 0,1 0 0,0 0 0,-1-1 0,1 1 0,-1 0 0,1 0 0,0 0 0,-1 0 0,1 1 0,-1-1 0,1 0 0,-1 0 1,1 0-1,0 0 0,-1 0 0,1 1 0,-1-1 0,1 0 0,0 1 0,15 16 5,3 13-2,-2 4 2,-9-19 0,0 0 1,10 14-1,6-4-3,-17-21-3,0 1 1,1-1-1,-1 0 1,1-1 0,0 0-1,0 0 1,16 3-1,45 3-6,-61-9 4,-1 0-1,1-1 1,-1 0 0,1 0 0,-1 0-1,0-1 1,0 0 0,12-5-1,-8 2 1,-3 3-2,-1-1 0,1 0 0,-1-1 0,0 0 0,0 0 0,-1-1 0,1 1 0,8-10 0,-9 9 2,0 0-3,-1 0 1,0 0-1,-1 0 1,1-1-1,-1 1 1,0-1-1,5-10 1,-6 10 2,-2 4 1,0 0 1,0 1-1,0-1 0,0 0 1,0-1-1,-1 1 0,1 0 1,-1 0-1,0 0 0,1 0 1,-1 0-1,0 0 0,0-4 1,0-5-3,1-2 2,0 8 1,-1 0 0,1 0 0,-1 0 0,-1 0 0,1 0 0,-1 0 0,-1-6 0,-18-85-9,19 92 10,0-1-1,0 1 0,0-1 0,-1 1 1,1 0-1,-1-1 0,-5-6 1,0-1-1,-14-21 1,19 31 0,0 0 0,0 0 0,-1 0 0,1 0 0,-1 0 0,1 0 0,-1 1 0,-5-3 0,5 3 0,0 0 0,0 0 0,0 0 0,0 0 0,-1 1 0,1 0 1,0 0-1,0-1 0,-4 2 0,-2 1 1,1 0 0,0 1-1,0 0 1,1 0 0,-1 1 0,1 0-1,-1 0 1,1 0 0,-6 7 0,10-10-1,-22 17 5,1 0-1,1 1 1,0 2-1,-22 25 1,7-5 6,-56 76 0,90-110-10,0 0-1,1 1 0,0-1 0,-4 15 1,6-11-2,0 0 1,0-1 0,1 1 0,1 0 0,-1-1 0,2 1-1,2 13 1,-4-23 0,1 0-1,-1 1 1,0-1 0,1 0-1,-1 1 1,1-1-1,0 0 1,-1 1-1,1-1 1,0 0-1,1 2 1,9 10-1,0 0-1,2 0 1,24 19 0,-17-22-18,17-1 8,41 5 1,-52-13-10,111-19-8,-108 10 8,47-23 0,21-21 16,80-59 5,-149 89 7,87-107 13,-96 99 13,-13 19-22,15-29 24,-1-1 0,18-58 0,-24 63-6,2-6 117,13-52 0,-28 92-134,-1 1 1,0 0 0,1-1-1,-1 1 1,0-1-1,0 1 1,0-1 0,0 1-1,0 0 1,0-1 0,-1 1-1,1-1 1,0 1-1,-1 0 1,1-1 0,0 1-1,-2-2 1,1 2-5,1 1 0,-1 0-1,1-1 1,-1 1 0,1 0 0,-1-1 0,0 1 0,1 0-1,-1 0 1,0 0 0,1 0 0,-1 0 0,1 0 0,-1 0-1,0 0 1,1 0 0,-1 0 0,0 0 0,1 0 0,-1 0-1,0 0 1,1 0 0,-1 1 0,1-1 0,-2 1 0,-3 1 16,0 1 0,1 0 0,-1 0-1,1 1 1,0-1 0,0 1 0,-4 4 0,-1 2-11,4-4-1,0 1 1,0-1-1,1 1 1,-6 10 0,-48 99 58,-15 66 40,62-156-105,2 1 1,1 0 0,1 0 0,-4 32-1,11-48-6,1 1-1,3 19 1,-2-22-1,0 0 0,1 0 0,4 11 0,16 21 0,-20-37 0,1 0-1,-1 0 1,1 0 0,-1-1 0,1 1 0,0-1 0,1 0 0,-1 0 0,0-1 0,1 1-1,-1-1 1,7 2 0,3-3-6,11-6-1,47-16 0,-50 12-56,1-1-1,39-25 1,-23 12-1321,27-12-6196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50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1624,'0'0'0,"-12"15"0,-6 8 0,1 2-744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51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86 294 1080,'-12'29'0,"-11"26"0,2 10 0,6-10 0,9-35 4,4-12 1,0 0 1,0-1-1,1 1 0,0 0 1,0 0-1,1 15 0,4-25 21,8-6 24,-1 0 1,0-1 0,0-1 0,18-21 0,-16 18-20,132-135 818,-132 136-681,9-10 80,1 0 0,30-20 0,2 7 324,-54 34-545,0 1-1,0-1 1,0 1-1,0 0 0,0 0 1,0-1-1,0 1 1,1 0-1,-1 0 1,0 0-1,0 0 1,0 0-1,0 0 1,0 1-1,0-1 1,0 0-1,0 0 0,0 1 1,0-1-1,0 1 1,0-1-1,0 1 1,1 0-1,13 13 34,-14-13-33,3 8 166,-2-1-164,0 0 0,-1 0 0,0 0 1,-1 0-1,0 0 0,0 0 0,0 0 1,-1 0-1,0 0 0,-4 10 0,-2 21 36,-15 85 24,21-86-83,6-15 0,3-14-5,-7-9-1,0 0 0,0 0-1,0 1 1,0-1 0,0 0 0,0 0 0,0 0 0,0 0-1,1-1 1,-1 1 0,0 0 0,0 0 0,-1 0 0,1-1 0,0 1-1,0-1 1,0 1 0,0-1 0,0 1 0,0-1 0,0 1-1,1-2 1,17-19-4,-16 18 4,29-40 0,7-10 0,4-3 0,-10 13 7,65-63 1,-87 97 4,1-1 0,0 2 1,0-1-1,1 2 1,14-7-1,-27 13-11,1 1-1,-1 0 1,0 0-1,1 0 1,-1 0 0,1 0-1,-1-1 1,1 1-1,-1 0 1,1 0-1,-1 0 1,1 1-1,-1-1 1,1 0 0,-1 0-1,0 0 1,1 0-1,-1 0 1,1 0-1,-1 1 1,1-1-1,-1 0 1,0 0 0,1 1-1,-1-1 1,1 0-1,-1 0 1,0 1-1,1-1 1,-1 1 0,0-1-1,1 1 1,-1 0 0,1 0-1,0 0 1,0 0-1,-1 0 0,1 1 0,-1-1 0,1 0 1,-1 0-1,0 1 0,0-1 0,1 0 0,-1 1 0,0-1 1,0 2-1,0 3 0,-1-1 0,1 0 0,-1 1 0,0-1 0,0 0 0,-1 0 0,0 1 0,0-1 0,-3 7 0,-14 32-7,-60 172-53,48-133-26,28-71 73,5-9-13,16-11-4,-13 5 37,37-26-8,8-11 1,0-5 1,75-97 41,-110 123-33,29-29-4,-3 9 1,-6 14-5,-30 22-8,1-1 1,0 1-1,0 1 0,0-1 1,0 1-1,0 0 0,0 0 1,0 1-1,1-1 0,9 1 1,-13 1 2,0 0 0,0 0 0,0 1 0,0-1 0,0 1 0,0 0 0,0 0 0,0 0 0,0 0 0,-1 1 0,1-1 0,0 1 0,-1 0 0,1-1 0,-1 1 1,0 0-1,1 0 0,-1 1 0,0-1 0,0 0 0,-1 1 0,4 4 0,10 20-115,-13-22 73,1 1-1,0 0 1,0-1 0,1 0 0,-1 0-1,1 0 1,0 0 0,1 0 0,-1-1 0,1 1-1,0-1 1,5 3 0,-8-6 16,0-1-1,0 0 1,-1 1 0,1-1 0,0 0-1,0 0 1,0 0 0,0-1-1,-1 1 1,1 0 0,0 0 0,0-1-1,-1 0 1,1 1 0,0-1 0,0 0-1,-1 1 1,1-1 0,-1 0-1,2-2 1,26-19-135,-28 21 171,4-3-31,0-1 0,0 0 1,0 0-1,-1 0 0,0 0 0,0-1 0,0 0 0,-1 0 0,0 0 0,0 0 0,0 0 1,-1-1-1,0 1 0,3-13 0,-5 17 23,0 0 1,0 1-1,0-1 0,0 0 1,-1 1-1,1-1 0,0 1 1,-1-1-1,1 0 0,-1 1 1,1-1-1,-1 1 0,0-1 1,1 1-1,-1 0 0,0-1 1,-2-1-1,-1-2-1,-17-23-1,21 27 3,-1 0 1,0 0 0,1 1-1,-1-1 1,0 0-1,0 1 1,1-1 0,-1 0-1,0 1 1,0-1 0,0 1-1,0-1 1,0 1 0,-1-1-1,-6-2 1,-1-1 0,0 2-1,-10-3 1,7 3 0,1 1 0,-1 0 1,0 1-1,-12 2 0,-15 3 4,0 3 0,-47 16 0,54-12 23,-136 61 14,164-72-33,-1 1 0,1 1 0,0-1-1,-1 0 1,-5 6 0,-20 18 13,0 0 0,-33 41 0,61-65-17,0 1 0,0-1 1,1 1-1,-1 0 0,0 0 1,1 0-1,-2 4 0,-7 24 14,1-1-1,-6 36 0,16-46 10,2-6-18,1 0 1,1-1-1,13 26 0,-7-27 18,10-1-10,37 15-1,-39-22-9,34-3 0,-36-1-6,32-7 0,-18-1 2,0-1 0,43-19-1,-47 13 5,114-88 5,-114 76 9,139-172 73,-132 158-62,37-44 49,-10 10 2,-59 73-74,0-1 1,0 1 0,1 0 0,-1 0-1,1 0 1,-1 0 0,1 0 0,0 0-1,0 0 1,0 1 0,6-2-1,-5 1 1,-3 2-7,-1 0 1,1 0-1,0 0 0,0 0 0,-1 1 0,1-1 0,-1 0 0,1 0 1,0 0-1,-1 1 0,1-1 0,0 1 0,-1-1 0,1 0 0,-1 1 1,1-1-1,-1 1 0,1-1 0,-1 1 0,1-1 0,-1 1 0,0-1 1,1 1-1,-1 0 0,0-1 0,1 1 0,-1 1 0,1-2 3,0 5-1,0 0 1,0 0 0,0 0 0,0 0-1,-1 0 1,0 0 0,0 0-1,0 0 1,0 0 0,-1 0 0,0 0-1,-2 6 1,-13 52 9,1-6-8,-3 17-6,4-14-8,-19 98-34,30-134 16,3-22 18,1-5 0,2-22 6,5-28 10,19-60 18,-18 88 34,-2 8-25,-1 0-7,2 0-1,0 0 0,1 0 1,1 1-1,20-25 1,-18 26 21,1-2-19,0 1-1,1 1 1,1 0-1,0 1 1,21-14-1,-35 28-29,100-67 139,-90 60-125,0 1-1,1 1 1,-1 0 0,1 1-1,0 0 1,0 0-1,0 1 1,18-1-1,-15 5 33,-10 1-40,0 1-1,0-1 1,0 1 0,0-1-1,-1 1 1,1 1 0,-1-1-1,0 1 1,4 4 0,-3 3 46,-3 0-37,-1 0 1,-1 0-1,0 1 1,0-1-1,-1 0 1,-1 1-1,0-1 1,0 0-1,-1 0 1,-4 11-1,1-8-7,3-5 1,-1-1 0,0 0 1,0 0-1,-8 10 0,-63 99 46,30-52-39,30-44-14,-31 39 1,13-16 2,16-19-5,17-25 2,0 0-1,0 1 1,-1-1 0,1 0 0,0 1-1,0-1 1,0 0 0,0 1-1,0-1 1,0 0 0,0 0 0,0 1-1,0-1 1,0 0 0,0 1 0,0-1-1,0 0 1,0 1 0,0-1 0,0 0-1,0 1 1,1-1 0,-1 0-1,0 0 1,0 1 0,0-1 0,0 0-1,1 0 1,-1 1 0,0-1 0,0 0-1,0 0 1,1 1 0,-1-1 0,0 0-1,0 0 1,1 0 0,-1 0-1,0 1 1,1-1 0,-1 0 0,0 0-1,0 0 1,1 0 0,-1 0 0,0 0-1,1 0 1,-1 0 0,0 0 0,1 0-1,-1 0 1,20-2-438,-18 2 144,27-6-2629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51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379 69 1528,'-31'25'0,"-22"16"0,-71 56-1,100-78-6,15-10 5,-3 1 0,0 0 1,1 2-1,1-1 0,0 2 1,0-1-1,1 1 1,-13 26-1,-16 56-3,37-93-1,1 1 0,-1-1 0,0 1 0,1 0-1,0-1 1,-1 1 0,1 0 0,0-1 0,0 1 0,1 0 0,-1-1 0,0 1 0,1-1-1,0 1 1,-1 0 0,1-1 0,0 0 0,0 1 0,1-1 0,-1 1 0,0-1 0,1 0-1,2 3 1,9 14-507</inkml:trace>
  <inkml:trace contextRef="#ctx0" brushRef="#br0" timeOffset="1">429 173 904,'0'0'0,"10"-15"0,12-26 16,1-3 8,0 8 16,-8 10 0,-7 16-24,-1 18 8,-3 26-24,1 0-320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51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284 341 2160,'22'-11'0,"18"-11"0,-24 13 10,0 0-1,-1-1 1,0-1 0,0-1 0,20-21 0,-27 24-2,-5 5 3,0 1 0,0-1 0,0 0 1,-1 0-1,0 0 0,1 0 0,-2-1 1,3-5-1,4-10 102,-1 0 1,-2-1-1,0 0 0,0 0 1,1-39-1,-6 60-99,0-1 1,0 1-1,0-1 1,0 1-1,-1 0 1,1-1-1,0 1 1,0 0-1,0-1 1,0 1-1,-1-1 1,1 1-1,0 0 1,0-1-1,-1 1 1,1 0-1,0 0 1,-1-1-1,1 1 1,0 0-1,-1 0 0,1-1 1,0 1-1,-1 0 1,1 0-1,-1 0 1,1 0-1,0 0 1,-1 0-1,1-1 1,-1 1-1,-13 0 64,13 0-52,-9-1 24,6 1-23,0 1 0,1-1 1,-1 1-1,0-1 1,0 1-1,0 0 0,1 0 1,-1 1-1,0-1 0,1 1 1,-4 2-1,-136 65 347,111-49-141,-115 102 74,143-118-281,0-1 1,0 1 0,1 0 0,-6 9 0,-20 36 65,-26 63-1,53-108-80,1 0 1,-1 0-1,1 0 1,0 0-1,0 1 0,0 3 1,-2 26 23,1 1 0,4 40 0,-2-73-30,0 0 0,1 0-1,-1 0 1,0 0 0,1 0-1,0 0 1,-1 0 0,1 0-1,1 2 1,6 9 5,0-1 0,0 1 1,1-2-1,1 1 0,14 13 0,-22-24-7,-1 0-1,1 0 0,-1 1 1,1-1-1,0 0 1,-1-1-1,1 1 1,0 0-1,0 0 0,2 0 1,27 7 8,0-2 1,44 5-1,-42-12 3,166-29-614,-85 6-2480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52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683 0 7352,'-39'64'-12,"25"-45"-47,-112 102-38,91-93-62,-64 45 4,-19 14 125,82-58 34,2 3 0,2 0 1,-40 52-1,68-79 14,1 0-1,-1 0 1,1 0 0,-4 9-1,-10 26 62,-20 67-1,36-105-54,0 0-1,1 0 0,0 0 1,-1 0-1,1 0 0,0 0 1,0 0-1,0 0 0,1 4 1,2 8 29,0 0 1,1 1-1,1-1 1,0-1 0,8 15-1,-13-27-38,1 0 0,0 0-1,-1 0 1,1 0 0,0 0 0,0 0-1,0 0 1,0 0 0,0 0 0,0 0-1,0 0 1,0 0 0,2 0 0,14 9 52,1-2 0,1 0 0,31 9 0,-24-14 34,131-12 27,-123 4-120,148-39-961,-83 16-3887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5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7088,'6'4'-5,"0"1"0,0-1 0,0 1 1,0 0-1,-1 0 0,0 1 0,0-1 1,6 11-1,31 57-75,-31-51 60,-7-13-20,-1-1 0,-1 1 0,1 0-1,-2 0 1,1 0 0,0 14 0,-1 5-179,-2 30-1,-5-14 51,6-43 129,12 3-31,5-9 56,16-6 14,135-71 122,-128 61-99,74-32 253,-84 41-213,-17 7-31,9-5 7,44-12 1,-65 22-39,0 0 0,0-1 1,-1 1-1,1 0 0,0 0 0,0 0 0,0-1 0,0 1 0,0 0 1,0 0-1,0 0 0,-1 0 0,1 0 0,0 1 0,0-1 0,0 0 1,0 0-1,0 1 0,-1-1 0,1 0 0,0 1 0,1 0 0,-2 7 0,0-7 0,-1 5-5,-1-1-1,1 1 1,-1-1 0,0 0 0,-1 0 0,1 0-1,-6 8 1,-20 29-75,16-28 12,1 1 0,1 0 0,-8 18 0,13-24 44,-1 7-102,4-7 92,1 0 1,0 0-1,0 0 1,1 0 0,0 0-1,0 0 1,1 0-1,0 0 1,1 0-1,0 0 1,4 11-1,10 2-8,-8-17-57,0-3 79,-1-1 0,0 0 0,1-1 0,-1 0 0,0 0 0,1 0 0,-1-1 0,0 0 0,9-2 0,-4-1 3,1 1 0,-1-2 0,21-10 0,-27 13 14,-1-2-1,1 1 0,-1 0 1,8-7-1,-1 0 2,29-24 2,-27 22 16,0-1 0,0-1 0,-2 0 0,20-27 0,-5-9 79,-4-9 18,-22 57-97,-1 1-1,1-1 1,-1 1-1,1-1 1,-1 1-1,0-1 1,0 1-1,0-1 1,0 1-1,0-1 1,0 1-1,0-1 1,-1 1-1,1-1 1,0 1-1,-1-1 1,1 1-1,-1 0 1,0-1-1,1 1 1,-1 0-1,0-1 1,0 1-1,0 0 1,0 0-1,0 0 1,0 0-1,0 0 1,0 0-1,0 0 1,-3-1-1,1 0 13,1 1-1,-1 0 1,0 0-1,0 0 0,0 1 1,0-1-1,1 1 1,-1 0-1,0-1 0,0 1 1,0 1-1,0-1 1,0 0-1,0 1 0,-3 0 1,2 0 6,0 1 1,0-1 0,0 1-1,0 0 1,0 0-1,1 0 1,-1 0 0,1 1-1,0-1 1,-1 1-1,1 0 1,1 0 0,-1 0-1,0 0 1,1 0-1,-1 1 1,1-1 0,-3 7-1,5-10-26,0 1-1,0 0 0,0 0 1,0 0-1,0-1 1,0 1-1,0 0 1,0 0-1,0 0 1,0-1-1,0 1 0,0 0 1,0 0-1,1-1 1,-1 1-1,0 0 1,1 0-1,-1-1 1,1 1-1,-1 0 0,1-1 1,-1 1-1,1-1 1,-1 1-1,1 0 1,13 10-7,-14-11 5,2 2-4,1-1 0,-1 1 0,0-1 0,1 0 0,-1 0 0,1 0 0,-1 0 0,1 0 0,0 0 0,-1-1 0,6 1 0,6 2 1,46 10-828,5 0-3315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53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 1080,'0'0'0,"-10"7"0,-15 12 0,-1 0-336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53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0 652 728,'1'2'4,"-1"0"-1,1 0 1,-1 0 0,1 0 0,0 0-1,0 0 1,0 0 0,0 0-1,0 0 1,0 0 0,3 2 0,-3-3 1,0 0 1,1 0-1,-1-1 1,1 1-1,-1-1 1,1 1-1,-1-1 1,1 1-1,0-1 1,-1 0-1,1 0 1,-1 0-1,1 0 1,0 0-1,-1 0 1,1 0-1,-1 0 1,4-1-1,6-1 10,25-6 253,57-21 128,-86 28-241,0-2 0,0 1 1,-1-1-1,1 0 0,-1 0 0,10-7 0,2-2 6,-1 2-52,40-30 620,66-64 78,-99 79-367,-13 12-290,13-14 26,-1-2 1,-2 0-1,25-45 1,-25 38-27,9-17 392,44-105 0,-73 158-539,-1-1-1,0 1 0,0 0 0,0 0 0,0 0 0,0-1 0,0 1 0,0 0 0,0 0 1,0-1-1,0 1 0,0 0 0,0 0 0,0 0 0,0-1 0,0 1 0,0 0 0,0 0 0,0-1 1,0 1-1,0 0 0,0 0 0,0 0 0,0-1 0,-1 1 0,1 0 0,0 0 0,0 0 1,0 0-1,0-1 0,0 1 0,-1 0 0,1 0 0,0 0 0,0 0 0,0 0 0,-1-1 0,1 1 1,0 0-1,0 0 0,0 0 0,-1 0 0,1 0 0,0 0 0,-1 0 0,-12 4 36,6 2-27,1 0-1,0 0 1,0 0 0,0 1-1,1 0 1,-9 13 0,-28 65 25,-12 44-19,17-35-4,12-21-11,19-52-107,0-1 1,2 1 0,0 1-1,1-1 1,2 0 0,0 1-1,3 36 1,2-20-4029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53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1 4576,'2'3'7,"0"1"0,-1 0 0,1-1 0,-1 1 0,0 0 0,0 0 0,0 0 0,0 0 1,-1 0-1,0 0 0,0 0 0,0 0 0,-1 5 0,-1 4 43,0 0 0,-6 18 0,4-19-28,0 1 5,0 0 1,-2-1 0,1 0-1,-1 0 1,-12 16 0,9-13-17,-31 50 70,28-48-67,1 2-1,1-1 1,-12 33 0,17-39 0,-6 13 6,2 0 1,1 0-1,-7 43 1,10-43 33,2-1-1,1 1 1,2 45-1,1-67 106,0-8-84,7-20-220,6-33 0,-12 46-136,13-59-2932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54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 2160,'1'2'64,"0"-1"-56,0 1 1,0-1 0,0 1 0,0-1-1,-1 1 1,1 0 0,-1-1 0,1 1 0,-1 0 0,0-1 0,1 4 0,-1-2-4,-1 0 0,1 0 0,-1 0 1,0 0-1,0 0 0,0 0 0,0 0 0,0 0 0,-1-1 1,1 1-1,-4 4 0,-2 3-9,3-8-16,-3 1-5,5-2-6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33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0 222 10312,'14'2'71,"0"0"0,0-1 0,1 0 0,-1-1 0,20-3 0,74-15 1043,0 0-212,-94 16-860,-10 1-8,0 0-1,0 1 1,0 0-1,0 0 1,0 0 0,0 0-1,4 1 1,1 1 38,0-1 1,0 1-1,0 1 0,-1-1 0,1 2 1,-1-1-1,0 1 0,12 8 1,-9-4-8,-1 1 1,0 0-1,0 1 1,-1 0-1,-1 1 1,1-1-1,9 20 1,-16-27-56,40 73 220,-39-70-213,2 0-1,-1 0 1,0 0 0,1 0-1,0-1 1,1 0-1,-1 0 1,1 0 0,11 6-1,-14-10-10,-1 0-1,1-1 1,-1 1 0,1-1-1,-1 0 1,1 0 0,0 0-1,-1 0 1,1 0-1,-1-1 1,1 1 0,0-1-1,-1 1 1,1-1-1,-1 0 1,0 0 0,1 0-1,3-3 1,14-7 11,0-2-1,-1 0 1,22-20 0,6-19 1,-32 30-16,-6-1-2,-2-4 0,-6-7-2,-1 33 2,0 1 0,0-1 0,0 1-1,0-1 1,0 1 0,0 0 0,0-1 0,0 1 0,0 0-1,-1-1 1,1 1 0,0-1 0,0 1 0,0 0-1,-1-1 1,1 1 0,0 0 0,-1 0 0,1-1-1,0 1 1,-1 0 0,1 0 0,0-1 0,-1 1-1,1 0 1,0 0 0,-1 0 0,1 0 0,0-1 0,-1 1-1,1 0 1,-1 0 0,1 0 0,0 0 0,-1 0-1,1 0 1,-1 0 0,1 0 0,0 0 0,-1 0-1,1 0 1,-1 0 0,0 1 0,-14 6-6,8-1-10,0-1 1,1 1-1,0 0 1,0 0-1,1 1 1,-1 0-1,2 0 1,-1 0-1,1 0 1,0 1-1,-4 10 1,4-6-17,0 1 0,1 0 0,0 0 0,1 0 0,1 0 0,-1 20 0,2-30 0,0 0 0,0 1-1,1-1 1,-1 0 0,1 0-1,-1 0 1,1 0 0,1 4 0,-1-7 26,-1 2-120,2 0-1,-1-1 114,-1-1 1,1 1-1,0-1 1,-1 1-1,1-1 1,0 1-1,0-1 1,-1 0-1,1 0 1,0 1-1,0-1 1,0 0-1,-1 0 1,1 0-1,0 0 1,0 0-1,0 0 1,-1 0-1,1 0 1,0 0-1,0 0 1,0 0-1,1-1 1,27-13-174,-19 7 157,-1 0 0,1-1 1,15-16-1,47-62 5,-38 49 24,-12 14 6,-17 18-2,-2 2 7,-1 1-1,1-1 0,0 0 0,-1 0 1,0 0-1,0-1 0,0 1 0,0 0 1,0-1-1,-1 1 0,0-1 0,2-7 1,0 0 29,-1 0 0,-1 0 1,0-1-1,-1 1 0,0 0 1,-2-13-1,1-14 87,2 15-35,-1 21-25,5-16 86,-5 12-80,0 5-18,10-17 86,-10 16-126,1 3-17,0-1 1,0 1-1,0-1 1,0 1-1,0 0 1,0-1-1,0 1 1,0 0-1,0 0 1,-1-1-1,1 1 1,0 0-1,-1 0 1,1 0-1,-1 0 1,1 0-1,-1 0 1,1 0-1,-1 0 1,1 0-1,-1 1 1,0-1-1,0 0 1,0 0-1,0 0 1,0 0-1,0 0 1,0 0-1,0 1 1,0 1-1,-9 42-62,7-35 59,0-1 1,-6 21-1,-3 12 5,8-37 0,2-4 0,0 1 0,1-1 0,-1 1 0,1-1 0,-1 0 0,1 1 0,0-1 0,-1 1 0,1-1 0,0 1 0,0-1 0,0 1 0,0-1 0,0 1 0,1 1 0,-2 1 0,9 19 0,3-4 0,13 4 0,11 0 0,9 0 0,-2-2 0,-8-2 0,21 7 0,-37-17 0,-7-3 0,-9 6 0,-2-8 0,-12 23 0,10-24 0,-16 30 0,-6 10 0,-5 4 0,1-4 0,7-5 0,-1 5 5,22-36-4,-1-6-2,1 1 3,-1 0-1,1-1 1,-1 1-1,1 0 0,0-1 1,-1 1-1,1 0 1,0 0-1,0-1 0,0 1 1,1 2-1,6 4 2,-5-7-3,-1-1 1,1 0-1,-1 0 1,1 1-1,-1-1 1,1 0-1,-1-1 0,1 1 1,-1 0-1,1 0 1,2-1-1,35-14 3,0-4-854,38-26 1,-11 5-7690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54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832 1 9864,'0'3'-111,"3"39"43,-2 1-1,-2-1 1,-7 54 0,-9-19 69,-3-19 6,-32 66-1,49-119 1,1 1 0,-1 0-1,-1-1 1,-4 7 0,-126 142 47,103-127 20,-131 102 35,127-104-2,-191 100-1150,96-63-4810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55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870 8 7984,'0'0'801,"-11"-1"-676,-1-2-106,7 2-10,-1 0 0,0 0 0,0 1 0,0-1 0,0 1 0,-9 1 0,-166 19 127,118-13-96,54-7-27,3 0-7,0 0 0,0 0 0,1 1 0,-1 0 1,0 0-1,-5 2 0,10-2-6,0-1 1,0 0 0,1 0 0,-1 1-1,0-1 1,0 1 0,1-1 0,-1 1 0,0-1-1,1 1 1,-1-1 0,0 1 0,1-1-1,-1 1 1,1 0 0,-1-1 0,1 1-1,-1 0 1,1 0 0,0-1 0,-1 1-1,1 0 1,0 0 0,0-1 0,-1 1-1,1 0 1,0 0 0,0 0 0,0 0-1,0 1 1,0 0 0,-1 6-5,0 0 0,0 1 0,1-1 0,2 17 0,-1 20-14,-1-35 15,0-6-1,0-1 1,-1 0-1,1 1 0,-1-1 0,0 0 0,0 1 0,0-1 1,0 0-1,-3 4 0,-7 19-19,-1-1 0,-1 0 0,-1-1 0,-23 28 0,-4-10 11,22-27-14,12-10 19,-8 5-1,0-1 0,-1-1 0,0 0 0,0-1 0,-1-1 0,-23 6 0,38-11 7,-34 8-17,0-1-1,-68 5 1,104-13 18,-1 0 0,1 0 0,0 0 0,0 0 0,0 0 0,-1 0 0,1 0 0,0 0 1,0 0-1,0 0 0,-1 0 0,1 0 0,0 0 0,0 0 0,0-1 0,0 1 0,-1 0 0,1 0 0,0 0 0,0 0 0,0 0 0,0 0 0,-1-1 0,1 1 0,0 0 0,0 0 0,0 0 0,0 0 1,0-1-1,0 1 0,0 0 0,0 0 0,0 0 0,0-1 0,0 1 0,-1 0 0,1 0 0,0 0 0,0-1 0,0 1 0,0 0 0,1 0 0,-1 0 0,0-1 0,0 1 0,0 0 0,0 0 1,0 0-1,0-1 0,0 1 0,5-9 2,-5 9-2,3-5 7,1 1-1,0-1 1,0 1-1,0 0 1,0 0 0,0 1-1,1-1 1,0 1-1,0 0 1,0 0-1,0 0 1,0 1-1,1 0 1,8-2-1,-4 1 6,0 1 1,1 0-1,-1 1 0,0 0 1,0 1-1,1 0 0,10 2 0,-21-2-8,1 0-1,0 0 0,0 0 0,-1 0 0,1 1 1,0-1-1,-1 0 0,1 0 0,0 0 1,-1 1-1,1-1 0,0 0 0,-1 1 0,1-1 1,-1 1-1,2 0 0,4 6 12,1 0 0,-1 0 0,-1 1 0,1 0 0,-2 0 0,1 0 0,-1 1 0,0 0 0,-1-1 0,1 1 0,1 14 0,0-8-7,3 29 35,-5 8-8,5 44-1,2-54-30,-4-27 4,16 17 4,-18-27-11,0-1-1,0 0 1,0 1-1,1-2 1,-1 1-1,6 3 1,-5-5 0,-1 1-1,1-1 1,0 0 0,0 0-1,1 0 1,-1-1 0,6 1-1,-1-1 1,0 0-1,-1-1 0,1 0 0,10-2 1,6-2-278,-1-2 0,0-1 1,38-16-1,11-5-5256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57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51 1352,'0'0'264,"5"-1"-24,109-38 683,-104 36-849,0 1 1,0 0 0,0 1-1,0 0 1,1 0 0,-1 1-1,0 0 1,0 1 0,0 0-1,13 3 1,7 4-19,-29-7-49,0-1 1,-1 0 0,1 1-1,0-1 1,0 1-1,0-1 1,-1 0-1,1 1 1,0 0-1,-1-1 1,1 1-1,0-1 1,-1 1-1,1 0 1,-1 0 0,1-1-1,-1 1 1,1 0-1,-1 0 1,0 0-1,1-1 1,-1 1-1,0 0 1,0 0-1,1 0 1,-1 0-1,0 0 1,0 1 0,0 0 13,0 5 5,0 0 1,-1 0 0,0 0-1,0 0 1,0-1-1,-1 1 1,-4 9-1,2-3-23,-1 6 10,-12 34 64,5-23-39,0-2-1,-30 48 0,34-63-19,2-5-11,1 0 0,0 0 0,1 1 1,0-1-1,0 1 0,1 0 0,0 0 0,0 0 1,1 0-1,1 1 0,-2 9 0,3-11 9,1 1-1,-1-1 0,1 0 1,1 1-1,4 15 0,0-1 55,-6-22-62,1-1 1,0 1-1,-1 0 1,1 0-1,0 0 1,-1 0 0,1 0-1,0-1 1,0 1-1,0 0 1,0-1-1,-1 1 1,1-1 0,0 1-1,0-1 1,0 1-1,0-1 1,0 0-1,1 1 1,-1-1 0,0 0-1,0 0 1,0 0-1,0 0 1,0 0 0,0 0-1,0 0 1,0 0-1,1 0 1,0-1 51,1-1 0,15-12 155,-17 13-97,6-1 546,-9 5-647,0-1 0,0 1 0,1 0-1,-1 0 1,1 0 0,-1 1 0,1-1 0,0 0-1,0 0 1,0 1 0,1-1 0,-1 1 0,1-1-1,0 5 1,0 8 53,6 32 1,-2-17-5,4 57 42,-3 130 82,-3-147-147,-2-64-36,0 6 7,-1 1 0,-4 19-1,5-29-10,-1 0 0,0 1-1,-1-1 1,1 0 0,-1 1 0,0-1-1,0 0 1,0 0 0,-1-1 0,1 1 0,-1 0-1,0-1 1,-5 5 0,1-3 6,-1-1 0,1 0 0,-1 0 1,0-1-1,-1 0 0,1 0 0,0-1 0,-1 0 1,1-1-1,-15 2 0,0-2-9,0-1 0,-34-3-1,21 1-658,-49-2-3374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0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160 370 10040,'3'8'20,"0"1"1,-1 0 0,0 0 0,0 0-1,-1 0 1,0 0 0,0 11 0,-1-7 38,0 9 188,-1-3-117,0 0-51,0 0 1,-2 0 0,0 0-1,-1 0 1,-8 20 0,8-25 24,-1 1-46,0 0-1,-1-1 1,-1 1-1,0-1 1,-12 18-1,14-25-28,-30 39 120,32-43-131,0 1 1,0-1-1,-1 1 1,0-1 0,0 0-1,0 0 1,0-1 0,0 1-1,0-1 1,-9 3 0,13-5-19,0 0 1,0 0 0,-1 0 0,1 1 0,0-1 1,0 0-1,0 0 0,0 0 0,-1 0 0,1 0 1,0 0-1,0 0 0,0 0 0,0 0 0,-1 0 1,1 0-1,0 0 0,0 0 0,0 0 0,-1 0 1,1 0-1,0-1 0,0 1 0,0 0 0,0 0 1,-1 0-1,1 0 0,0 0 0,0 0 0,0 0 1,0 0-1,0-1 0,0 1 0,-1 0 0,1 0 1,0 0-1,0 0 0,0 0 0,0-1 0,1-5-4,0-1 0,0 1 0,1 0-1,0 0 1,5-12 0,-1 3 2,17-48-1419,2-4-5666</inkml:trace>
  <inkml:trace contextRef="#ctx0" brushRef="#br0" timeOffset="1">5 1 6104,'0'0'0,"4"19"0,5 11-48,6 19 48,10 3-352,7-8 352,4-2-3800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01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116 266 3952,'33'0'-63,"-34"4"69,-38 64 226,23-44-93,-17 37-1,25-45-119,3-4 6,0 1-1,-6 23 0,10-31-18,-20 80 60,18-72-59,1 0 0,0 0 0,1 1 0,0-1 0,2 14 1,0-24-7,0-1 1,-1 0-1,1 0 1,0 0 0,0 0-1,1 0 1,-1 0-1,0-1 1,1 1 0,-1 0-1,1-1 1,-1 1-1,1 0 1,0-1 0,-1 0-1,1 0 1,0 1-1,4 1 1,-3-2 1,-2 0-1,0-1 0,1 1 0,-1 0 0,0-1 0,1 1 0,-1-1 0,0 0-1,1 1 1,-1-1 0,1 0 0,-1 0 0,0 0 0,1 0 0,-1 0 0,1 0 0,-1-1 0,3 1 0,3-1 3,3 0-2,-6 1-2,0 0 0,0 0 1,0-1-1,0 0 0,0 0 1,7-2-1,205-76 62,-150 43 92,-56 30-78,1-1 0,-1 2 0,1-1 0,1 2 0,22-7 0,-33 11-59,0 0-1,0 0 1,-1 0 0,1 0-1,0 0 1,0 1 0,0-1-1,0 0 1,0 1 0,0-1-1,-1 1 1,1-1 0,0 1-1,0-1 1,-1 1 0,1-1 0,0 1-1,-1 0 1,1-1 0,0 1-1,-1 0 1,1 0 0,-1-1-1,1 3 1,1-1 26,-1 0-22,11 18 69,-6-7 95,-4-10-167,4 12 99,2 0-1,0 0 1,1-1-1,19 23 1,-21-28-94,-5-7-14,1 1-1,-1-1 0,0 0 0,1 0 1,-1 0-1,1 0 0,-1 0 1,1 0-1,0-1 0,0 1 1,0-1-1,3 1 0,3 2 27,-1 0-24,1 0 1,-1-1 0,1 0 0,0-1-1,0 0 1,0 0 0,0-1 0,0 0 0,0-1-1,10 0 1,123-12 56,-111 6-35,14-8-12,49-23 0,-70 22-2,12-16-5,36-43 0,-53 47 19,72-120 20,-33 43 100,-42 77-141,19-39 134,-29 53-98,6-12 28,-2 0 0,15-49 0,-8 7 81,-16 62-44,-2 5-104,-1 1 0,0-1 0,1 0 0,-1 1 0,1 0 0,-1-1 0,1 1 0,-1 0 0,1 0 0,0-1 0,-1 1 0,-1 2 1,0-1 0,-7 7 24,-54 65 17,49-56-37,1 0-1,1 1 1,-15 29-1,19-31-9,4-10 1,1 1 1,0-1 0,0 1-1,1 0 1,-5 14 0,2 0-1,-15 57 0,18-69-7,-2 11 0,1 0 0,1 0 0,1 1 0,1-1 0,2 33 0,-1-45-70,1 12-118,0 0 0,2 0 1,1 0-1,10 37 0,-7-43-4757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01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0 7088,'0'0'0,"-28"9"64,13 0 0,18-1-56,16-1 0,12-5-8,15-4-88,17-7 88,1 1-4880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06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475 1 1624,'-37'11'0,"32"-10"-1,0 1 1,0 0-1,0 0 1,1 1-1,-1 0 1,1-1-1,-1 1 1,1 1-1,0-1 0,0 0 1,0 1-1,1 0 1,0 0-1,-1 0 1,1 0-1,-4 8 1,7-12-1,0 1 1,0-1-1,0 1 1,0-1-1,0 1 1,-1 0-1,1-1 0,0 1 1,0-1-1,0 1 1,0-1-1,0 1 1,1 0-1,-1-1 1,0 1-1,0-1 1,0 1-1,0-1 1,1 1-1,-1-1 1,0 1-1,1 0 1,0 1-2,-1 0 2,1-1 0,-1 1 0,1 0 0,0 0 0,-1-1 0,1 1 0,0 0-1,0-1 1,0 1 0,0-1 0,0 1 0,1-1 0,-1 0 0,3 3 0,2 1 0,4 6 11,0-1-1,1 0 1,1 0 0,-1-1-1,22 12 1,-5-4 108,-1 2-1,28 24 1,-53-41-93,0 0 1,-1 0-1,1 0 1,-1 0-1,0 1 1,1-1-1,-1 0 1,0 0-1,0 1 1,0-1-1,-1 1 1,1-1-1,-1 1 1,1 2-1,-1-1 4,1-3-15,-1 0 0,0 1 1,0-1-1,0 0 0,0 1 1,0-1-1,0 0 0,-1 1 1,1-1-1,0 1 0,-1-1 1,1 0-1,-1 0 0,0 1 1,1-1-1,-1 0 1,-1 2-1,-1 2 22,-1 3-12,3-5-13,0-1 0,0 1 0,0-1 0,-1 0 0,1 1 0,-1-1 0,1 0-1,-1 0 1,0 0 0,0 0 0,-3 2 0,-6 5 28,-1-1 0,0 0-1,0 0 1,-1-1 0,0-1 0,0 0 0,-23 6 0,22-8-27,-33 5 63,-97-6 99,89-4-125,30-1 57,-1-1 0,0-1-1,1-2 1,-36-12 0,59 18 7,-9-9-435,0 1-1999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07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7088,'50'10'35,"70"10"197,-105-19-200,1 0 1,0 0-1,0-2 0,0 0 1,23-5-1,-35 5 6,0 0 0,-1-1 0,1 1 0,-1-1 0,1 0 0,-1 0 0,1 0 0,-1-1 0,0 1 1,0-1-1,-1 1 0,1-1 0,0 0 0,2-4 0,-4 5 2,3-9-939,0 0-3834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07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3144,'10'6'-12,"1"-1"0,0 0 0,0-1 1,0-1-1,1 1 0,-1-2 0,20 3 0,70-1-114,-91-4 119,27 1-78,0-3-1,60-9 1,-77 7-179,-2-1-996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07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1800,'0'0'0,"9"3"0,-5 5 0,0 0-872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33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6 10488,'2'1'73,"3"5"19,-5-5-77,1 0 0,-1 0 0,0 1 0,1-1-1,-1 0 1,0 0 0,0 0 0,1 1 0,-1-1 0,0 0 0,0 0 0,-1 0-1,1 1 1,0-1 0,0 0 0,-1 2 0,0 2 19,-6 113 355,-1 59 0,8-169-348,-1 0 0,2 0 0,-1 0 0,3 12 0,1 12 293,-4-32-329,0 0 0,0 0 1,1 0-1,-1 1 0,0-1 0,0 0 0,0 0 1,0 0-1,1 1 0,-1-1 0,0 0 0,0 0 1,1 0-1,-1 0 0,0 0 0,0 1 0,1-1 1,-1 0-1,0 0 0,0 0 0,1 0 0,-1 0 1,0 0-1,0 0 0,1 0 0,-1 0 0,0 0 1,0 0-1,1 0 0,-1 0 0,0 0 0,1 0 1,-1 0-1,0 0 0,0-1 0,1 1 0,15-7 138,7-14-13,0-2 0,-2 0 1,20-27-1,-18 21 37,23-41 0,-34 51-85,-5 9-64,16-29 100,2 2 0,40-45 0,-64 81-112,1 0 1,0 0-1,-1 0 1,1 0-1,0 0 1,0 0-1,-1 0 1,1 1 0,0-1-1,0 1 1,0-1-1,0 1 1,0 0-1,0 0 1,0 0-1,0 0 1,-1 0-1,1 0 1,0 0-1,0 1 1,0-1-1,0 1 1,2 0-1,-2 0 5,8 3 50,-3 3-47,0 0 0,0 1 0,-1 0 0,0 0 0,8 14 0,-7-4 13,-2 6-19,-1-1 1,-1 1 0,-1 0 0,-1-1 0,-3 34 0,-10-5-6,-5-5-3,1-3 0,-13 15-3,28-58 2,1 0-1,-1 1 1,1-1 0,-1 0-1,1 1 1,0-1 0,-1 1 0,1-1-1,0 0 1,0 1 0,0-1-1,0 2 1,0-2-1,0 0 1,0-1-1,0 1 0,0-1 1,1 1-1,-1 0 0,0-1 0,0 1 1,0-1-1,1 1 0,-1-1 1,0 1-1,1-1 0,-1 1 1,0-1-1,1 1 0,-1-1 0,1 1 1,-1-1-1,0 0 0,1 1 1,-1-1-1,1 0 0,-1 1 0,1-1 1,0 0-1,-1 0 0,1 1 1,0-1-1,15 1-271,0 0 1,0-1-1,16-2 0,-23 1-371,56-3-7822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08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0 2424,'0'0'0,"-13"0"-184,2 0 184,1 0-1200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08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48 1440,'-7'9'45,"0"0"-1,1 0 1,0 1 0,1-1 0,0 1-1,1 0 1,0 1 0,1-1-1,0 1 1,0-1 0,1 1 0,-1 18-1,2-16 67,1-1-1,1 1 1,4 24 0,-4-32-75,0 0 1,0-1-1,1 1 1,-1-1-1,1 1 1,0-1-1,1 0 1,-1 0-1,1 0 1,0 0-1,0 0 1,0 0-1,5 4 1,-4-6-22,-1 0 0,1 0 1,-1-1-1,1 1 0,0-1 1,0 0-1,0 0 0,0 0 1,0 0-1,6 0 0,-4 0 2,3 0 18,1 0-1,0 0 1,-1-1-1,18-1 1,-14 0-17,-6 0-2,0 1 0,-1-2 0,1 1 0,-1-1 1,1 0-1,-1 0 0,0-1 0,1 0 1,8-6-1,-6 5 0,0-1 26,0 0 1,-1 0-1,1-1 0,13-12 0,-19 15-30,0 0 13,0 0 0,0-1-1,0 1 1,-1-1 0,1 0 0,-1 1 0,0-1 0,0 0 0,-1 0-1,3-8 1,-2 5 5,0 2-2,-1 0 0,0 0 1,0 0-1,0 0 1,-1 0-1,1 0 1,-1 0-1,-1 0 0,1 0 1,-1 0-1,-2-10 1,2 8 2,0 0 22,-1 1 0,0-1 0,0 1 0,0-1 0,-1 1 0,0 0 0,0 0 0,-1 0 0,1 1 0,-1-1 0,-1 1 0,1 0 0,-1 0 0,0 0 0,0 0 0,0 1 0,0 0 1,-1 0-1,0 1 0,0-1 0,0 1 0,0 0 0,-9-2 0,4 2 343,-21-13 742,31 15-963,-7-5-718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08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1 7448,'3'-1'0,"23"11"0,-25-10 0,9 3 17,-1 1-1,0 0 1,0 0 0,0 1 0,-1 0-1,11 9 1,-17-13 11,3 7 59,-13-11-73,4 2-3,-5 1-884</inkml:trace>
  <inkml:trace contextRef="#ctx0" brushRef="#br0" timeOffset="1">520 239 5744,'0'0'0,"-3"11"0,-1 15 112,-14 20 0,-20 24 16,-23 11 8,-30 5-112,-10 4 0,-2 7-24,2 1-4232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13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410 29 1888,'0'0'2289,"-4"-4"-1770,-12-10-328,7 10 242,-6 2-256,0 0 1,1 0 0,-1 2-1,-17 0 1,-14 2 160,0 2 1,-90 20 0,132-23-307,-1 0 1,1 1-1,0 0 1,-1 0-1,1 0 0,0 0 1,0 1-1,0 0 1,1-1-1,-5 5 1,3-3-9,4-3-14,1 0 0,-1 0 0,0 0 0,1 0 0,-1 0 0,1 0 0,-1 0 0,1 0 0,-1 0 0,1 0 0,0 0 0,-1 0 0,1 0-1,0 0 1,0 0 0,0 1 0,0-1 0,0 0 0,0 0 0,0 0 0,0 0 0,1 2 0,6 17 9,-6-19-7,2 4 3,0 0 0,0 0 0,1-1 1,-1 1-1,1-1 0,0 0 0,1 0 0,-1-1 0,1 1 0,-1-1 0,1 0 0,6 3 0,-4-2-2,2 3 6,1-1-1,0-1 1,0 0-1,1 0 0,14 4 1,34 15 36,-49-20-47,21 12 18,0 1 0,-1 1 1,37 29-1,-63-44-25,0 0 0,-1 1 0,1-1-1,-1 1 1,1 0 0,4 7 0,-7-9-2,0-1 0,-1 0 0,1 0 0,-1 0 0,1 0 0,-1 1 1,1-1-1,-1 0 0,0 0 0,0 1 0,1-1 0,-1 0 0,0 1 0,0-1 0,0 0 0,-1 1 1,1-1-1,0 0 0,0 0 0,-1 1 0,1-1 0,-1 0 0,1 0 0,-1 1 0,1-1 0,-1 0 0,0 0 1,0 0-1,1 0 0,-1 0 0,0 0 0,-2 1 0,-6 4-1,0 0-1,-1-2 1,0 1-1,0-1 1,0 0 0,0-1-1,0 0 1,-1-1-1,0 0 1,-16 0-1,13-1 1,10-1 0,-28-4 0,21 2 193,-18-1-1328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14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2424,'2'2'43,"1"-1"0,-1 0 0,0 0 0,0 0 0,1 0 0,-1-1 0,0 1 0,1-1 0,-1 1 1,1-1-1,-1 0 0,5 0 0,35-7 969,-12 1-591,127-18 651,-93 16-753,79-7 803,-133 9-876,7-7-60,-14 11-132,0-5-868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15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4400,'1'2'-40,"4"3"-1,-2-3-6,4 0-4,-4 2-10,4 7 21,-2 0 0,1 1 0,-2-1 0,1 1 0,-2 0 0,1 1 0,-2-1 0,2 13 0,-2 21-29,6 81 10,-7-119 113,1 1-1,-1-1 1,5 14 0,-5-20-42,-1 0-1,1-1 1,0 1 0,0 0-1,0 0 1,0-1 0,0 1-1,0-1 1,1 1 0,-1-1-1,1 1 1,-1-1 0,1 0-1,-1 1 1,1-1 0,-1 0-1,1 0 1,0 0 0,0-1-1,2 2 1,11 1-432,1 0-1780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15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5472,'13'8'7,"-8"-4"2,0-1 1,0 0-1,1 0 1,-1-1-1,1 1 1,0-1-1,10 2 0,-6-1-3,25 1 75,126-1 211,-95-7-137,89-14 503,-147 15-598,-19 1-267,4 0-335,-16-4-3331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15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0 472 3056,'20'7'-5,"0"-2"0,0 0 1,0-2-1,39 3 0,6-6-26,-40-1 22,-7 1-59,1 0 0,-1-2 0,1 0 0,-1-1 0,0-1 0,22-7 0,-9-3-1272</inkml:trace>
  <inkml:trace contextRef="#ctx0" brushRef="#br0" timeOffset="5.52">988 88 2248,'58'2'-23,"-25"1"-41,59-3 0,-80-1 60,27-8 32,109-31 428,-91 23-32,-46 14-253,-3 1-84,-1-1 1,1 0 0,0 0 0,-1 0 0,8-5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16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301 344 1440,'2'-1'80,"5"-3"28,-5 2 361,5-6-92,-6 7-352,0 1 0,0-1 0,0 0 0,0 1 0,0-1 0,-1 0 0,1 0 0,0 0 0,0 0 0,-1 0 0,1 1 0,-1-1 0,1-2 0,7-19 384,-5 14-211,0 0 1,-1-1-1,0 1 1,0 0-1,1-18 1,4-196 2066,-7 221-2138,1-3 259,-3 17-89,0-1-307,-25 254 239,27-265-230,-6 82 4,-13 161-11,12-173 1,6-61 6,0-4 0,0 1 1,1-1-1,0 1 0,0-1 1,1 1-1,-1-1 1,1 1-1,1-1 0,-1 1 1,4 8-1,9 15 0,3 3 1,-12-24 0,-1-4 0,-1-1 0,1 1 0,0-1 0,0 0 0,1-1 0,7 6 0,11 12 5,-20-18 22,-1 3 13,-2-5-29,-1-1 0,0 1 0,0 0 0,1 0 1,-1 0-1,0-1 0,0 1 0,0 0 0,0-1 1,0 1-1,0-1 0,-1 2 0,-6 1 45,0-1-1,0 0 0,0 0 1,-1 0-1,1-1 1,0 0-1,0-1 0,-1 0 1,-11-1-1,-7 0 54,-138-6 435,150 6-511,-1 1 0,1 1 1,-1 0-1,-21 5 0,29-6-31,8 0-2,0 0 0,0 0 0,0 0 0,0 0 0,0 0 0,0 0 0,1 0 0,-1 0 0,0 0 0,0 0 0,0 0 0,0 0 0,0 0 0,0 0 0,0 0 0,0 0 0,0 0 0,0-1 0,10 0 0,29-2 0,22 1 0,16-1 0,8-2 0,0 1 0,-4 2 0,-11 3 0,-8-2 0,-8-2 1,79-9 27,10-10-936,-125 18-4645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17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0 10584,'0'0'648,"-2"4"-562,-10 11-68,9-13-21,0-1 0,1 0 0,-1 0 0,0 0 0,0 0 0,0-1 0,0 1 0,0-1 0,-5 1 0,-14 2-49,4 6-1281,0-1-5300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40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0 8880,'1'11'0,"1"-4"1,5 3 9,-3-3-10,-4 12 109,-2-16-53,-5 3 2,4-3 12,-3 2 7,2-3 23,-6 1 13,8-2 14,0-2-77,1 1 0,-1 0 0,1 0 0,-1 0 0,1 1 0,-1-1 0,1 0 0,0 0 0,-1 1 0,1-1 0,-1 1 0,-1 0 0,3 0-26,0-1-1,-1 1 0,1 0 0,-1 0 1,1-1-1,0 1 0,-1 0 0,1 0 1,0 0-1,0 0 0,0-1 0,0 1 1,0 0-1,0 0 0,0 1 1,-2 16-36,-34 129 127,16-75-80,1 14-5,10-47 3,-2 0-1,-28 69 1,38-106-2,-6-12 12,4-1-33,1 0-1,1-1 1,0 1 0,0 0 0,1-1 0,1 1 0,0 0-1,4-20 1,-3 21-5,1-11 16,2 1-1,0 0 1,1 0-1,12-26 1,-11 29-11,4-4 44,-5 12-33,2-4-3,1 1-1,0 0 1,0 1-1,1 0 1,0 0-1,20-14 1,-15 13 8,0 2 0,1 0 1,17-8-1,-27 15-15,0 0 0,1 1 0,-1 0-1,1 0 1,0 0 0,-1 1 0,1 0 0,0 0 0,0 1 0,0 0-1,0 0 1,0 0 0,12 3 0,-16-2-8,0 0 0,0-1 0,-1 1 0,1 0 0,0 0 1,-1 1-1,1-1 0,-1 1 0,0-1 0,1 1 0,-1 0 0,0 0 0,0 0 0,0 0 1,0 0-1,0 0 0,-1 0 0,1 1 0,-1-1 0,1 1 0,-1-1 0,0 1 0,2 4 0,-2 2 2,1 1 0,-2-1 1,1 0-1,-1 1 0,-2 16 0,1-17 2,0 0 0,1 0 0,0 0 0,0 0 0,3 13 0,-1-18 14,1 2 11,1-6 8,10-10-11,0-1 1,0 0-1,-2-1 1,1 0-1,10-14 1,-9 11-27,11-11 95,2 1 0,52-38-1,-67 53-85,-7 7-1,-1-1 1,1 1 0,0 1-1,0-1 1,0 1 0,6-3 0,10-2 33,34-8 0,-42 15 9,-9 1-49,0 0 0,-1 0 1,1 0-1,0 0 0,-1 1 1,1-1-1,-1 1 0,1 0 1,-1 0-1,0 1 0,0-1 1,0 0-1,0 1 0,0 0 1,0 0-1,-1 0 0,0 0 1,1 0-1,-1 0 0,0 1 1,-1-1-1,3 6 0,0 1-1,-3-7-3,0 1 0,0 0 0,0-1 0,0 1 0,-1 0 0,0 0 1,1-1-1,-1 1 0,-1 4 0,0 38 11,-1 11-8,3-1 1,2-10-3,2-14-2,4-12 0,-9-20 0,1 1 0,-1-1 0,1 1 0,-1-1 0,1 0 0,0 1 0,-1-1 0,1 0 0,0 1 0,-1-1 0,1 0 0,0 0 0,0 1 0,-1-1 0,1 0 0,0 0 0,0 0 0,-1 0 0,2 0 0,20-8 0,9-16 0,9-18 0,1-5 0,-7 4 1,-12 12 13,32-62 0,-29 43 14,1 2 8,-24 45-8,2 8 12,-4-5-40,0 0 1,1 0-1,-1 0 1,0 0-1,0 1 1,1-1-1,-1 0 0,0 0 1,1 0-1,-1 1 1,0-1-1,0 0 1,0 0-1,1 1 0,-1-1 1,0 0-1,0 1 1,0-1-1,1 0 1,-1 1-1,0-1 0,0 0 1,0 1-1,0-1 1,0 0-1,0 1 1,0-1-1,0 0 0,0 1 1,0-1-1,0 0 1,0 1-1,0-1 1,1 6 4,-5 42 7,-1-5-7,-1 7-3,2 3-2,6 0 0,-1-35-2,-1-12-1,1 0 1,-1-1-1,1 1 1,0 0-1,0-1 1,1 1-1,0 0 1,0-1-1,5 10 1,-6-14-8,1-4-1,29-72-1541,-9 23-6088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34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395 0 8072,'-8'2'16,"-1"0"-1,1 1 1,-1 0 0,1 0 0,0 1-1,0 0 1,1 1 0,-11 7 0,6-4 0,-7 6 99,-82 92 48,89-92-104,1 1 1,-11 20-1,6-10-31,-1-2-12,8-9-6,0-1 1,-9 19-1,4-6 9,2 1 0,1 1 1,1-1-1,-8 37 0,17-22-6,5-26 21,2-7-26,0 0-1,0-1 1,1 1 0,0-1 0,13 11-1,-3-9 28,14 2-536,57 13-1,-16-8-4744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17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474 1 3144,'0'0'0,"-22"31"0,-39 59 0,-18 16 0,-7-7 0,5 7-8,8 14 8,1-3-1872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19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13 665 2784,'-11'3'134,"10"-5"420,18-13 681,-7 7-1093,20-15 593,51-27-1,-22 15-244,-20 8 22,59-51 0,-84 66-467,23-28 238,0-10-11,21-29 198,-57 78-454,0 0 0,0 0 0,0 0 0,0 0 0,0 0 0,0 1 0,0-1 0,1 0 1,-1 1-1,0-1 0,0 0 0,0 1 0,1-1 0,-1 1 0,0 0 0,1 0 0,-1-1 0,0 1 0,1 0 0,-1 0 0,0 0 0,1 0 0,-1 0 0,0 1 0,1-1 0,-1 0 0,0 1 0,0-1 0,1 0 0,1 2 0,0 0-5,0 0 0,0 0-1,0 0 1,-1 1 0,1-1 0,-1 1 0,1 0 0,-1 0-1,0 0 1,0 0 0,3 5 0,8 25 57,10 42 0,-19-63-53,0 7-1,-2-9-10,1-1-1,0 1 1,0-1 0,1 0-1,0 0 1,10 14 0,-13-21-5,0 1 0,0-1-1,0 0 1,0 0 0,0-1 0,0 1 0,1 0 0,-1 0 0,1 0 0,-1-1 0,1 1 0,0-1 0,-1 1-1,1-1 1,0 0 0,0 0 0,0 0 0,0 0 0,0 0 0,0 0 0,0 0 0,1-1 0,-1 1 0,0-1 0,0 0-1,3 1 1,31-8-34,39-11 0,-52 11 17,39-18 1,-17 5 1,0 1 8,1-4 7,-25 13 4,30-11 1,-44 19-3,0 0 1,0 0-1,0 0 0,1 1 0,-1 0 1,0 1-1,1 0 0,7 0 0,-11 1 2,0 0 1,0 1-1,0-1 0,0 1 0,0-1 0,0 1 0,-1 0 0,1 1 0,-1-1 1,1 0-1,5 7 0,-4-5-1,26 23 32,-25-20-27,1-1-1,1 0 1,-1-1-1,16 10 1,-14-11-5,25 9 8,-8-5 0,0-2 0,41 5-1,-58-11-6,-1 0 0,1-1-1,0 0 1,-1 0 0,17-5-1,-1-5 1,-21 9-2,-1 1 0,1-1 1,-1 1-1,1-1 0,-1 0 0,1 0 0,-1 0 1,0 0-1,0 0 0,0-1 0,-1 1 0,1-1 0,0 1 1,-1-1-1,0 1 0,1-1 0,-1 0 0,0 0 1,0 0-1,-1 0 0,1 1 0,-1-1 0,1 0 0,-1 0 1,0 0-1,0-4 0,-15-45 16,8 40-3,-4 1-10,-1 0 0,0 1 1,-18-12-1,13 15 4,1 4-4,0 1-1,0 1 1,-1 0 0,-16 1 0,12 5 17,15-3-15,-6 2 1,0 0-1,0 0 1,1 2-1,0-1 0,0 2 1,0-1-1,1 1 1,-15 14-1,-5 5 31,1 2 1,-41 53-1,61-68-31,6-9-3,0 0 1,0 0 0,1 0-1,0 1 1,0 0 0,0-1-1,0 1 1,-1 7 0,-2 11 12,-5 33 1,10-53-16,0 0 0,0-1 0,0 1-1,0 0 1,0 0 0,0-1 0,1 1 0,-1 0 0,1-1-1,0 1 1,-1 0 0,1-1 0,2 4 0,2 3 0,-4-5 0,1-1-1,-1 1 0,1-1 0,1 0 0,-1 1 0,0-1 0,1 0 1,3 4-1,-2-4 0,0 0 0,-1-1 0,1 1 0,0-1 0,1 0 0,-1 0 0,7 2 0,-1-1 0,-1 0 0,1-1 0,15 1 0,-8-3 0,0 1 0,18-3 0,48-12 0,0-10 0,-57 14 0,27-14 0,17-17 0,-52 28 0,22-20 0,12-21 0,-3-7 1,-28 31 3,-2-2 0,-1 0 0,16-39 0,85-188 36,-115 250-32,11-16 7,-3 9 7,-11 14-11,-3 6 1,-26 62 12,1-2-20,2 12 1,5 3-3,4-9-2,4-11 0,2-12 0,7-10 0,7-9 0,5-7 0,-6-18 2,-1 0 1,1 0 0,-1 1 0,1-2 0,0 1-1,1 0 1,-1-1 0,0 1 0,1-1 0,-1 0-1,1 0 1,0 0 0,-1-1 0,1 1 0,0-1-1,0 0 1,0 0 0,0-1 0,6 1 0,4 0-118,0-2 0,1 0 0,-1-1 1,17-4-1,-6 2-623,24-5-5262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20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0 260 5384,'7'0'41,"-1"-1"1,0 0-1,1-1 0,-1 0 1,0 0-1,11-5 0,13-4 92,33-8-59,47-15-10,-95 29-35,0-1 1,-1 0-1,1-1 1,-1 0-1,20-15 1,-20 12-10,18-15 119,-27 21 13,0-1-1,1 1 1,-1 0 0,1 0 0,0 1 0,0 0 0,7-3-1,-13 7-118,1 0 0,-1 0-1,1-1 1,-1 1-1,1 0 1,-1 0-1,0 0 1,1 0 0,-1 0-1,0 0 1,0 0-1,0 0 1,0 1-1,3 77 459,-3-60-390,0 0 0,1 1-1,6 31 1,-6-49-91,0 1 1,0-1-1,-1 0 0,1 1 1,1-1-1,-1 0 1,0 0-1,1 1 0,-1-1 1,1 0-1,-1-1 1,1 1-1,0 0 0,0 0 1,0-1-1,0 1 1,0-1-1,0 0 0,1 1 1,-1-1-1,0 0 1,1 0-1,-1 0 0,0-1 1,1 1-1,-1-1 1,1 1-1,-1-1 0,5 0 1,4 0 10,0-1 0,1 0 0,-1 0 0,0-1 0,0-1 1,11-3-1,120-54 283,-119 50-243,-21 9-33,-1 1-26,-1 0-1,0 0 1,0 0-1,1-1 1,-1 1-1,0 0 1,1 0 0,-1 0-1,0 0 1,1 0-1,-1 0 1,0 0-1,1 0 1,-1 0 0,0 0-1,0 0 1,1 0-1,-1 1 1,0-1-1,1 0 1,-1 0 0,0 0-1,1 0 1,-1 0-1,0 1 1,0-1-1,1 0 1,-1 0 0,0 0-1,0 1 1,0-1-1,1 0 1,-1 1-1,-3 8-2,0 0 0,1 0-1,1 0 1,-1 0 0,1 1-1,1 15 1,-1-24-1,1 1 0,0 0 0,0-1 0,1 1 0,-1-1 0,0 1 0,1 0 0,-1-1 0,0 1 0,1-1 0,0 1 0,-1-1-1,1 1 1,0-1 0,0 1 0,0-1 0,0 0 0,0 0 0,0 1 0,0-1 0,0 0 0,1 0 0,-1 0 0,0 0 0,1 0 0,-1 0 0,1-1 0,-1 1 0,1 0 0,-1-1 0,1 1 0,-1-1 0,1 0 0,0 1 0,-1-1-1,4 0 1,0 0-3,1 0-1,0 0 1,0-1-1,-1 0 0,1 0 1,0-1-1,-1 1 0,1-1 1,8-5-1,-1 1 2,-1-2 0,0 1 0,0-2 0,-1 1 0,15-16 0,-19 14 1,0 0 1,-1-1-1,0 0 0,0 0 0,-2 0 1,1 0-1,-1-1 0,-1 1 1,0-1-1,1-13 0,9-31-16,-11 48 10,0 2 0,0-1 1,-1 0-1,0 0 1,0 0 0,-1 0-1,0-11 1,1 15-36,1-3-6,-2 5-4,-6 57-321,4-43 327,0 0 0,1 0 0,1 0 0,0 0 0,2 22 0,2-5-46,-2-11 26,1 0-1,1 0 1,6 21-1,-1-5-23,-9-31 87,1-1-1,-1 1 0,1 0 1,0-1-1,0 1 0,1-1 1,-1 1-1,4 5 0,-3-7 4,-1 1-1,1-1 1,0 0-1,0 0 1,0 0 0,0 0-1,1 0 1,-1-1-1,0 1 1,1-1-1,-1 1 1,5 1-1,-6-3 2,13 3 0,35-8-54,-35 3-825,27-5-3793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20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4400,'11'29'49,"-1"1"1,12 57-1,-18-47-45,-4-18-7,-2-1-1,-5 32 1,-1 15-3,6-54 7,-2-6 9,3-6 12,0 3 50,2-13 280,1-3-249,2 1-1,-1 0 0,1 0 1,1 0-1,0 1 1,0 0-1,1 0 1,0 0-1,0 0 0,9-7 1,20-20 349,72-56 1,-96 84-399,-1 1 0,1 0 1,0 1-1,1 1 0,-1 0 0,18-6 0,-21 9-33,-2 0 5,1 0 0,-1 0 0,1 1 0,0 0 0,-1 0 0,1 1 0,0 0 0,0 0 0,0 1 0,7 1 0,-6-1-8,-3-1 2,1 1 1,0 1-1,0-1 0,-1 1 0,1 0 1,-1 0-1,1 1 0,-1-1 0,7 6 1,-8-6-11,-2 0-1,0 0 1,1 0-1,-1 0 0,0 0 0,-1 1 0,1-1 0,0 1 0,-1-1 0,1 1 0,-1 0 0,0-1 0,0 1 0,0 0 0,0 0 0,0 0 0,-1 0 0,1 0 0,-1 4 0,1-3 5,-1 0-3,0 0 0,1-1 0,-1 1 1,-1 0-1,1 0 0,-1 0 0,1 0 1,-1 0-1,0-1 0,0 1 0,-1 0 1,1-1-1,-1 1 0,0-1 0,-3 6 1,3-6-2,0 1 4,-1 0-1,0 0 1,0-1 0,0 1-1,0-1 1,0 1-1,-1-1 1,1 0-1,-1-1 1,0 1-1,-8 4 1,-11 7 81,15-10-49,4-2-26,0 0-1,0 1 0,0-1 0,1 1 0,-1 0 0,1 0 0,-1 0 0,1 0 0,0 1 1,0-1-1,-4 8 0,7-11-16,0 0 0,0 1 0,0-1 0,0 0 1,0 0-1,0 1 0,0-1 0,0 0 0,0 0 0,0 1 1,0-1-1,0 0 0,1 0 0,-1 1 0,0-1 0,0 0 1,0 0-1,0 1 0,0-1 0,1 0 0,-1 0 0,0 0 1,0 0-1,0 1 0,1-1 0,-1 0 0,0 0 0,0 0 1,0 0-1,1 0 0,-1 1 0,0-1 0,0 0 0,1 0 1,-1 0-1,1 0 0,9 4 16,26 0-1053,3 0-4192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20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413 0 7088,'-87'86'-7,"32"-35"-1,23-21 4,-24 22 154,-81 96-1,99-94 99,37-52-218,0-1-1,0 1 1,0 0 0,0 0 0,1 0-1,-1-1 1,1 1 0,-1 0 0,1 0-1,0 0 1,0 0 0,0 0 0,0 0 0,0 0-1,0 0 1,0 0 0,1 0 0,-1 0-1,1 0 1,-1-1 0,1 1 0,0 0 0,1 3-1,1 0 42,0-1 1,1 1-1,-1-1 0,1 1 0,6 5 0,-8-9-53,-1 0-1,1 1 0,-1-1 1,1 0-1,-1-1 1,1 1-1,-1 0 1,1 0-1,0-1 1,-1 1-1,1-1 1,0 1-1,0-1 1,3 1-1,4 0 21,3 2-17,31 4 30,87-8-1072,-51-3-4319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21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10 5296,'-1'-2'9,"-9"-5"3,-8 7-8,-10 9 2,-16 6-5,-75 39-9,95-38 8,7 1 0,6 3 1,11-18 0,-1 0 1,1 1-1,0-1 0,0 1 0,0-1 1,0 1-1,0-1 0,0 1 0,1-1 1,-1 1-1,1-1 0,0 0 0,0 1 1,0-1-1,0 0 0,0 0 0,0 0 1,0 0-1,1 0 0,-1 0 0,1 0 1,0 0-1,-1 0 0,1 0 0,3 1 1,6 6 14,-1-1 0,2-1 0,15 9 1,-19-12-11,37 20 81,5 7 11,-48-29-85,0 0-1,-1 1 1,1-1-1,0 1 1,-1-1-1,0 1 1,0 0-1,1-1 1,-2 1-1,1 0 0,0 0 1,0 0-1,-1 0 1,0 0-1,0 0 1,0 3-1,1-2 11,-1 0 0,0 0 0,0 0-1,-1 0 1,1-1 0,-1 1-1,0 0 1,0 0 0,0-1-1,0 1 1,-1 0 0,0-1-1,1 1 1,-1-1 0,-5 6-1,5-5 7,-1 0 3,1-1 0,-1 1-1,0-1 1,0 1-1,-1-1 1,1 0-1,0 0 1,-1-1-1,0 1 1,0-1 0,0 1-1,0-1 1,-4 1-1,-13 8 202,-68 27 482,87-37-575,-5 2 67,7-2-219,0-1 0,0 0 1,0 0-1,0 0 0,-1 0 1,1 0-1,0 0 0,0 0 1,0 1-1,0-1 0,0 0 1,-1 0-1,1 0 1,0 0-1,0 0 0,0 0 1,0 0-1,-1 0 0,1 0 1,0 0-1,0 0 0,0 0 1,-1 0-1,1 0 1,0 0-1,0 0 0,0 0 1,0 0-1,-1 0 0,1 0 1,0 0-1,0 0 0,0-1 1,0 1-1,0 0 1,-1 0-1,1 0 0,0 0 1,0 0-1,0 0 0,0 0 1,0-1-1,0 1 0,0 0 1,-1 0-1,1 0 0,0 0 1,0 0-1,0-1 1,0 1-1,0 0 0,0 0 1,0 0-1,0 0 0,0-1 1,0 1-1,0 0 0,0 0 1,0 0-1,0-1 1,0 1-1,0 0 0,0 0 1,0 0-1,0 0 0,0-1 1,0 1-1,0 0 0,1 0 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21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1 6456,'49'59'5,"-29"-25"10,-6-7-3,-4-8 22,-1 0 0,0 1 0,-2 0 0,8 33 0,-13-43-20,-2-6-5,1-1 1,-1 0-1,0 1 1,0-1-1,0 0 1,0 1-1,-1-1 0,0 0 1,1 0-1,-3 5 1,-4 13 78,-1-1 0,0 0 1,-22 33-1,1-12 56,-79 89 332,107-128-448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21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478 1 8792,'0'0'0,"15"27"40,-4-2 8,0-6-48,-5 0 0,-8 3 0,-2 1-320,-7-1 320,0-2-5944</inkml:trace>
  <inkml:trace contextRef="#ctx0" brushRef="#br0" timeOffset="1">572 319 5384,'2'2'0,"0"1"0,1 24 0,-6 11 0,0-26 0,-1 0 0,-8 21 0,-9 8 5,-39 56-1,57-91 2,-20 23 68,-120 110 41,111-111-14,-145 138-622,79-73-2719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10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13138 23 4128,'0'0'2372,"-3"-4"-2104,-8-11-28,8 12-32,3 3-155,-1 0 0,0 0 0,0 0 1,0 0-1,0 1 0,0-1 0,0 0 1,0 0-1,1 1 0,-1-1 0,0 1 0,0-1 1,1 1-1,-1-1 0,0 1 0,0 0 1,1-1-1,-1 1 0,1 0 0,-1-1 0,0 2 1,-9 23 335,4 31-369,6-50 52,-2 48-28,-1 114 2,1-110-44,-2-3-2,0-1 0,-1 6 0,-1 14 1,-1 12 4,3 8-3,1-1-2,1-4 1,-1 7 4,-3 12-2,-12 146 13,3-49 0,13-163-8,-13 173 9,12-172-3,-14 300 38,10-243-44,4-61 13,-22 259 75,16-199-87,5-60 5,-7 56-1,-1 6-9,3-5 1,2-3-3,0 7-2,-1 8 0,-1-5 0,2-13 0,-2-7 0,-5 1 0,-6 8 0,-5 13 0,-3-2 0,0-13 0,-51 174-8,56-161 8,9-45 0,-13 79 9,1 77 100,21-119-27,-6 203 198,7-152-166,4-85-83,2 114 29,1-106-49,-8 70 11,0-83-11,-13 159 57,1-72 23,2 6-9,3-87-52,-18 150 30,13-122-32,-20 89 40,22-110-56,4-16-6,-2 20-4,-1 4-2,-1-2 0,-37 114-8,48-172 7,-5 36-5,2 3 5,-2 19 1,-2 6 0,-2-5 0,2-9 0,6-13 1,4-11 10,2-1 0,9 55 0,21 134 88,-22-168-35,9 83 123,-10-50 38,-4-15-107,-3-52-35,6 44 0,-5-61 107,0-1 0,-1 22-1,-1-30-114,0-2-61,0 0 1,0 0-1,0 0 0,0-1 0,0 1 1,0 0-1,0 0 0,-1 0 0,1 0 1,0 0-1,0 0 0,-1 0 1,1 0-1,-1 0 0,1 0 0,-1-1 1,1 1-1,-1 0 0,1 0 1,-1-1-1,0 1 0,1 0 0,-2 0 1,-1 1-1,-1-1 0,0 0 1,1 0-1,-1 0 1,0 0-1,1 0 0,-7-1 1,0 2 38,-207 22 249,45-21-54,134-4-220,-7 1 106,-202 0 54,192 0-47,-255 0 60,240 0-66,-316 2 49,301 0-96,-374 10 37,364-9-50,-392 11 34,387-11-34,-407 19 32,403-18-47,-433 14 22,429-15-27,-434 11 26,433-11-26,-439 12 25,440-12-33,-425 20 18,428-17-18,-415 21 15,418-22-27,-390 26 18,395-24-19,-388 32 11,388-31-18,-372 35 9,377-33-15,-364 51 12,365-48-18,-354 49 9,358-50-16,-128 14 4,-39 3-8,6 1 1,8 0-2,12-1 2,12-2-3,6 2-2,9 1 0,13-1 0,11-5 0,24-1 0,25 2 0,20-1 0,16 0 0,17-5 0,23-4 0,3-3-1872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11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2072,'0'0'88,"1"4"-15,6 12-3,-6-12 551,0-4-575,-1 1 0,0 0 0,0 0 0,1 0 0,-1-1 0,1 1 0,-1 0 0,1 0 0,-1-1 0,1 1 0,-1 0 0,1-1 0,0 1 0,-1-1 0,1 1 0,1 0 0,-1 0 4,1 0 1,-1 1-1,0-1 0,1 0 0,-1 1 0,0-1 0,0 1 1,0-1-1,1 3 0,1 5 96,-1-1 0,0 1 0,-1 0 0,0 0 1,0-1-1,-1 14 0,-6 49 191,6-71-337,-6 64 278,3 68 0,3-112-472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34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93 7800,'1'-3'17,"3"-7"6,-3 6 2,0-4 46,-1 6 769,2 2-541,-2-1-286,0 1-1,1 0 1,-1 0-1,0 0 1,1 0-1,-1 0 0,0 0 1,1 0-1,-1 0 1,0-1-1,1 1 1,-1 0-1,0 0 1,1 1-1,-1-1 0,0 0 1,1 0-1,-1 0 1,0 0-1,1 0 1,-1 0-1,0 0 1,0 0-1,1 1 0,-1-1 1,0 0-1,1 1 1,0 7 43,-1 0 1,0 0-1,0 1 1,0-1 0,-1 0-1,-1 1 1,1-1-1,-1 0 1,-1 0 0,0 0-1,0-1 1,0 1-1,-1 0 1,0-1-1,-6 9 1,-117 133 319,106-119-316,19-28-32,-3 6 113,40-33 26,55-48 0,-82 65-142,43-39 154,-16 9 47,38-52 1,-38 35-31,-9 10 3,-24 41-79,-2 4-116,0 0 1,0 0-1,0 0 1,0-1-1,0 1 1,0 0 0,0 0-1,0 0 1,0-1-1,0 1 1,0 0-1,0 0 1,0-1-1,0 1 1,0 0 0,0 0-1,0 0 1,0-1-1,0 1 1,-1 0-1,1 0 1,0 0 0,0-1-1,0 1 1,0 0-1,0 0 1,-1 0-1,1 0 1,0 0-1,0-1 1,0 1 0,0 0-1,-1 0 1,1 0-1,0 0 1,0 0-1,0 0 1,-1 0-1,1 0 1,0 0 0,0 0-1,-1 0 1,1 0-1,0 0 1,0 0-1,0 0 1,-1 0 0,1 0-1,0 0 1,0 0-1,0 0 1,-1 0-1,1 0 1,0 0-1,0 0 1,0 0 0,-1 1-1,-15 10 100,12-8-102,-6 4 15,-27 26 76,10-7-45,2 1 1,-34 47 0,42-37-42,16-31-7,-1 0 0,1 0 0,0 0-1,0 0 1,1 0 0,0 1 0,0-1 0,0 0 0,1 0 0,0 1-1,0-1 1,0 0 0,1 0 0,0 0 0,0 0 0,1-1 0,-1 1-1,5 5 1,-5-8-1,0-1 0,0 1 0,0-1 0,1 0 0,-1 0 0,0 0 0,1 0 0,0 0-1,0 0 1,-1-1 0,1 1 0,0-1 0,6 2 0,-5-2-1,2 1 0,1 0 0,-1-1 0,0 1 0,1-2 0,-1 1-1,0-1 1,1 0 0,-1 0 0,13-2 0,-9 0 0,12 1-138,0-2-1,41-10 0,-38 7-991,40-10-6608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12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7800,'0'0'0,"4"11"8,0 0 8,0-3 8,-1 7-24,-3-7-40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12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10 211 2160,'5'27'117,"-1"1"0,-2 1-1,0-1 1,-4 33 0,2-51-105,-1 0 0,-1 1 0,0-1 0,-3 11 0,2-12 122,1 1-1,0 0 1,0 0-1,1 0 1,1 19-1,12-49 330,12-24-123,-6 8-94,19-34 419,-35 68-637,0 1 1,0-1-1,0 0 1,-1 1-1,2-1 1,-1 1 0,0-1-1,0 1 1,0 0-1,1 0 1,-1 0-1,0 0 1,1 1 0,4-2-1,-3 1 7,-1 1-7,1 0-1,0 0 0,0 0 0,0 0 0,0 1 1,0-1-1,0 1 0,-1 0 0,1 0 0,0 1 1,-1-1-1,1 1 0,-1 0 0,1-1 0,4 5 1,-4-4 3,13 9 111,0 0 0,24 21 0,7 4-4,-38-29-125,-7-5-8,-1 0-1,1-1 0,-1 1 0,1-1 1,0 1-1,0-1 0,0 0 0,-1 0 1,1-1-1,5 2 0,7 0 8,1 0 0,0-2 0,0 1-1,0-2 1,0 0 0,18-4 0,-24 1 9,50-43 12,-47 33-19,-10 10-10,5-5 1,-1 0 1,-1 0 0,0-1-1,0 0 1,-1-1 0,0 1-1,6-22 1,-3 3 34,-1 0-1,4-39 1,-10 54-32,-2-32 64,0 23 36,-2 1 1,-7-35-1,10 55 0,-1 2-98,0-1 1,0 1-1,0 0 0,1-1 0,-1 1 1,0 0-1,0-1 0,0 1 0,1 0 1,-1 0-1,0 0 0,0 0 1,0 0-1,0 0 0,0 0 0,1 0 1,-1 0-1,0 1 0,0-1 0,0 0 1,0 0-1,1 1 0,-1-1 0,0 1 1,0-1-1,1 0 0,-2 2 0,0-1 1,1 1 0,0 0-1,-1 0 1,1 0-1,0 0 1,0 0 0,0 0-1,0 0 1,0 0-1,0 3 1,-2 6-4,1-1-1,1 1 1,-1 12-1,2-20 4,0 34 7,1-24-14,4 34 0,3 4-3,7 7 0,-8-32-2,2-1 1,0 1-1,2-2 1,0 0-1,27 41 0,-36-62-28,0 0 1,0-1-1,0 0 0,0 1 0,1-1 0,-1 0 0,0 0 0,1 0 0,0-1 0,-1 1 0,1-1 0,0 1 0,4 0 0,-2 1-497,13 5-4173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13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84 6640,'4'3'1,"0"1"-1,-1-1 1,1-1 0,1 1-1,-1-1 1,0 1 0,0-1 0,1 0-1,0-1 1,7 3 0,-2-2 16,4 2 15,0-1 0,0 0 0,0-1 0,1-1 0,26-1 0,-22 1-7,118-1 261,-106-1-269,-22 1-3,0 0-1,0 0 1,-1-1 0,1 0-1,9-2 1,-2-1-3,-8 2-8,1 0 0,0-1-1,10-4 1,82-47-4,-69 35-6,-3 3-825,-3 1-3321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13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4664,'0'0'0,"0"11"-176,6 0-248,1 0-2144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13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2248,'4'1'6,"0"-1"0,0 1 0,-1-1 0,1 1 0,0 0 1,-1 1-1,1-1 0,-1 1 0,1-1 0,-1 1 0,0 0 0,0 0 0,0 1 0,4 3 1,2 2 15,-2 0 1,13 16 0,-20-24-23,3 5 18,0 0 1,0 0-1,-1 0 1,0 0-1,0 0 0,0 1 1,0-1-1,-1 0 0,1 9 1,0-5 0,0-1 10,-1 0 0,0 0 0,0 1 0,-1-1 0,1 0 0,-3 13 0,0 9 93,-3 65 269,5-93-277,-10-6 166,7 0-248,1 0-1,1 1 1,-1-1 0,0 0-1,1 0 1,0-1-1,0 1 1,0 0 0,1 0-1,-1 0 1,1-1 0,0 1-1,1-5 1,6-54 131,-6 56-152,0-1 1,1 1 0,0 0 0,0 0 0,0-1-1,1 1 1,0 1 0,1-1 0,0 0-1,0 1 1,0 0 0,8-10 0,9-2 8,6-1-15,3 3 1,3 6-5,2 6-1,2 8 1,-1 7 5,-5 9-5,-27-16-1,0 0 0,1 1 0,-2-1 0,6 8 0,9 25 0,-16-31 9,1 0 0,-1 0 0,-1 0 0,1 1 0,-1-1 0,-1 1 1,1-1-1,-1 1 0,0-1 0,0 1 0,-1-1 0,0 1 0,0-1 0,0 1 0,-1-1 0,-3 9 1,2-14 100,-6-2 36,8 0-128,0 1 1,1-1 0,-1 1 0,1-1-1,0 1 1,-1-1 0,1 1-1,-1-1 1,1 1 0,0-1 0,-1 0-1,1 1 1,0-1 0,0 0 0,-1 1-1,1-1 1,0 0 0,0 1 0,0-1-1,0 0 1,0 1 0,0-1 0,0 0-1,0-12 46,1 1 79,0 0 0,0 0 0,1 0 0,0 0 0,1 1 0,1-1 0,0 1 0,10-20-1,-13 29-101,0-1-1,0 1 0,1-1 0,-1 1 0,1 0 0,0-1 0,-1 1 0,1 0 0,0 0 0,4-3 0,4-4 26,1-2-26,23-20 188,-20 21-157,1 0-1,0 1 1,0 1-1,1 1 0,0 0 1,27-7-1,-29 10-53,-8 2-12,-1 1 0,0 0 0,1 0 0,-1 1-1,1 0 1,10 1 0,30 2 20,-39-2-24,0 1 1,-1-1-1,1 2 0,12 4 0,-14-4-4,1 1 1,-1-1 0,0 1-1,1 0 1,-2 0 0,1 1-1,-1-1 1,1 1 0,-1 0-1,0 0 1,-1 1 0,0-1-1,1 1 1,-2 0 0,5 11-1,-4-9-1,-2-4-1,0 0-1,0-1 0,0 1 1,-1 0-1,1-1 0,-1 1 1,-1 7-1,-1 24-55,-10 52-1,10-82 57,1 0-1,0 0 0,1 0 0,-1 1 1,1-1-1,0 0 0,0 0 0,0 0 1,1 0-1,0 0 0,0 0 0,0 0 1,1 0-1,-1 0 0,4 6 0,1-7-20,2-3-105,-1 0 0,1 0 0,-1-1 0,1 0 0,-1-1 0,13-2-1,24-4-4294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14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529 1 3680,'-57'9'15,"11"0"-13,-8 6-4,-97 40 1,139-51 2,5-1-3,0 0 1,-1 0 0,1 1 0,1 0 0,-11 7 0,1 0 1,-37 29 1,38-26 4,1 1-1,0 1 0,-12 19 1,23-32 3,1 1 1,0 0 0,0-1 0,0 1 0,0 0 0,1 0 0,0 0 0,0 0 0,0 0 0,0 0-1,1 1 1,-1-1 0,1 8 0,0-8 1,0-3 0,0 1 0,0-1 0,0 0-1,1 1 1,-1-1 0,0 0 0,1 1 0,-1-1-1,0 0 1,1 1 0,0-1 0,-1 0 0,1 1-1,0-1 1,0 0 0,0 0 0,-1 0 0,1 0 0,0 0-1,0 0 1,1 0 0,-1 0 0,0-1 0,0 1-1,0 0 1,1 0 0,-1-1 0,0 1 0,0-1-1,1 0 1,-1 1 0,1-1 0,-1 0 0,0 1-1,1-1 1,1 0 0,4 0 22,0 0-1,1-1 1,-1 1-1,14-4 1,-15 2-45,10 0 79,1-2 0,-1 0 0,0-1 1,29-13-1,-28 11-29,-1 0 69,1 0-1,-1-2 0,29-19 1,-35 22-69,7-6 107,-2-1-1,0 0 1,0-1 0,14-19 0,2 0 78,-26 28-74,1-2 33,-5 7-173,-1 0 0,0-1-1,0 1 1,0 0-1,1 0 1,-1 0-1,0 0 1,0 0-1,1 0 1,-1 0-1,0 0 1,0 0-1,1 0 1,-1 0-1,0 0 1,0 0-1,0 0 1,1 0-1,-1 0 1,0 0-1,0 1 1,1-1-1,-1 0 1,0 0-1,0 0 1,0 0-1,0 0 1,1 1-1,-1-1 1,0 0-1,0 0 1,0 0-1,0 0 1,1 1-1,-1-1 1,0 0 0,0 0-1,0 0 1,0 1-1,0-1 1,0 0-1,0 0 1,0 1-1,1 42 258,0-32-242,2 1 1,0-1-1,0 0 0,1 0 0,0-1 0,11 20 0,-14-28-21,0 0 0,0-1 0,1 1 0,-1 0 0,1-1 0,-1 1 0,1-1 0,-1 0 1,1 0-1,0 1 0,-1-1 0,1 0 0,0 0 0,0-1 0,0 1 0,3 1 0,3 1 3,2 1-3,-6-2-1,0 0 0,1-1 0,-1 0 0,0 1 0,1-2 0,-1 1 0,1 0 0,-1-1 0,8 0 0,39 0 5,-40-1-5,1-1-1,22-6 1,-14 1-3,0-1 0,-1 0-1,0-2 1,-1-1 0,0 0 0,18-15 0,-6-4 1,-23 21 15,0 0-1,-1-1 1,0 1 0,0-1 0,-1 0-1,0-1 1,-1 1 0,-1-1 0,1 0 0,-2 0-1,3-17 1,-6 13 14,1 12 60,-1 3-79,1-1 0,-1 1 0,0 1 0,1-1 0,-1 0 0,1 0 0,-1 0-1,1 0 1,-1 0 0,1 0 0,-1 1 0,1-1 0,-1 0 0,1 0 0,-1 1 0,1-1 0,-1 0 0,1 1 0,-1-1 0,1 0-1,0 1 1,-1-1 0,1 1 0,0-1 0,-1 1 0,-7 19 74,0 0 0,2 1 0,0 0 1,-5 40-1,6-16-12,2 49-1,7-2 12,-1-51-38,-1-28-39,-2-13-44,1 0-1,0 1 1,-1-1 0,1 0-1,0 0 1,-1 1 0,1-1-1,0 0 1,-1 0-1,1 0 1,0 0 0,-1 0-1,1 0 1,0 0 0,-1 0-1,1 0 1,0 0 0,0 0-1,12 0-5069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14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48 6008,'0'0'0,"-8"-22"56,4 6 0,4 6 128,11 13-176,-3 8 8,3 5-16,0-1-4272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15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4216,'-2'7'-1,"0"-2"-6,1 1 0,0-1 0,0 0-1,0 1 1,1-1 0,0 1 0,0-1 0,1 1 0,1 9 0,3 5-75,10 27 0,7 27-1,-15-30 65,-3 0 0,-1 58 0,-7-36 15,-3-12 3,-3-13 0,8-37 0,1 0 0,0 0 0,-1 0 0,0 0 1,0-1-1,0 1 0,-1 0 0,-3 4 0,4-6 8,1-1 6,1-1 0,0 0-1,-1 1 1,1-1-1,-1 0 1,1 0 0,0 1-1,-1-1 1,1 0 0,-1 0-1,1 0 1,-1 0 0,1 0-1,-1 0 1,1 0 0,-1 1-1,1-1 1,-1 0 0,1-1-1,-1 1 1,3-7 49,2 0 1,-1 0-1,1 0 1,0 0 0,0 1-1,10-12 1,-4 5-44,3-3 5,23-34 238,-10 10-154,7-11 229,69-84 0,-95 129-289,1-1 0,0 1-1,0 0 1,0 0-1,1 1 1,-1 0-1,1 1 1,1 0-1,-1 0 1,1 1-1,-1 0 1,1 1-1,0 0 1,16-1-1,-23 3-40,1 0-1,-1 0 0,1 0 1,-1 0-1,1 1 0,-1 0 1,1 0-1,-1 0 0,1 0 1,-1 0-1,0 0 0,0 1 0,1 0 1,-1-1-1,4 4 0,-4-2-1,-2-2-3,1 0-1,-1-1 1,0 1 0,0 1-1,1-1 1,-1 0 0,0 0-1,0 0 1,0 1 0,-1-1-1,1 0 1,0 1 0,0-1-1,-1 1 1,1-1 0,-1 1-1,1-1 1,-1 1 0,1 1-1,0 3 5,2 3-2,-2-5-4,0-1 1,0 0-1,0 0 1,0 0-1,-1 1 1,0-1-1,0 0 1,0 0-1,0 1 1,0-1-1,-2 6 1,1 10 4,0-6-1,-1 1 0,-6 25 0,-2-11 1,0-1-1,-17 29 1,22-44-756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15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87 2872,'-20'15'2,"13"-10"5,0 0-1,0 1 0,1 0 0,-12 13 0,12-11 8,-2 0-4,1 0 0,0 1 0,1 0 0,0 1 0,0-1 0,1 1 0,0 0 0,-4 14 0,-43 183 345,52-203-339,-1 0 0,0 0 0,1 0 0,0 0-1,0 0 1,0 1 0,0-1 0,1 0 0,0 0 0,-1 0 0,1 0 0,1 0 0,1 4 0,-1-3-2,-2-4-3,1 1-1,-1-1 1,1 1-1,0-1 0,0 1 1,0-1-1,-1 0 1,1 1-1,0-1 1,0 0-1,1 0 1,-1 0-1,0 1 0,0-1 1,1 0-1,-1-1 1,0 1-1,1 0 1,-1 0-1,1-1 0,-1 1 1,4 0-1,0 0 8,1-1-1,0 0 1,-1 0-1,1 0 1,9-3-1,-15 3-16,64-13-404,8-2-1677</inkml:trace>
  <inkml:trace contextRef="#ctx0" brushRef="#br0" timeOffset="1">814 1 4128,'51'42'-16,"19"40"-5,-59-60-5,9 44 5,-17-50 20,0 1 0,-2 0 0,1 24 0,-4-21 2,-1-1 0,-1 0 0,0 0 0,-2 0 1,0 0-1,-15 32 0,19-48 4,1 0 0,-1 0 0,1 0 0,-1 0 0,0-1 0,0 1 0,-5 4 0,-32 30 25,-64 46 0,67-62 31,-185 87-438,95-54-1903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16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1 1264,'-59'18'0,"46"-13"5,8-4-1,0 0 0,0 1 0,0 0 0,0 0 0,0 0 0,1 0 0,-1 1 0,1 0 0,-1 0 0,1 0 0,0 1 0,-4 3 0,7-6 0,1 0 0,-1 0-1,0-1 1,1 1 0,-1 0 0,1 0-1,-1 0 1,1 0 0,-1-1-1,1 1 1,-1 0 0,1 0-1,0 0 1,0 0 0,0 0 0,-1 0-1,1 0 1,0 0 0,0 0-1,0 0 1,0 0 0,1 0 0,-1 2-1,1-2 4,0 1-1,1-1 1,-1 1 0,0-1-1,1 0 1,-1 1 0,1-1-1,-1 0 1,1 0-1,0 0 1,-1 0 0,1 0-1,0-1 1,0 1-1,0-1 1,3 2 0,5 1 10,43 8 139,-19-5-104,176 36 381,-204-41-407,-1 1 0,0 0 1,0 0-1,0 1 0,0-1 0,0 1 0,-1 0 0,1 0 0,-1 1 0,0-1 0,0 1 0,4 4 0,-5-4-6,3 6 121,-5-5-119,0 0-1,0-1 1,-1 1 0,1 0-1,-1 0 1,0-1 0,-1 1-1,1 0 1,-1 0-1,0-1 1,0 1 0,0 0-1,-1-1 1,1 1 0,-1-1-1,0 0 1,-1 0-1,1 0 1,-1 0 0,0 0-1,0 0 1,-5 4 0,-1 5 2,5-8-3,0 0 0,-1-1-1,1 0 1,-1 1-1,1-1 1,-1-1-1,-9 6 1,-105 57 164,47-36 37,49-23-190,-65 21 121,74-24-120,-24 8 147,-47 7 0,83-19 115,41-6-60,16-4-157,18 4 8,-70 6-79,-1 0 0,0 0 0,0 1 0,1-1 0,-1 1 0,0-1 1,0 1-1,0 0 0,0 0 0,0 0 0,0 0 0,0 0 0,0 1 1,0-1-1,-1 1 0,1-1 0,0 1 0,-1-1 0,0 1 1,1 0-1,-1 0 0,0 0 0,2 2 0,-2-1 3,0-2-3,1 1 1,-1 0-1,0-1 0,0 1 1,-1 0-1,1 0 1,0 0-1,-1 0 0,1-1 1,-1 1-1,0 0 0,1 0 1,-1 0-1,0 4 1,0 3 8,2 45 54,7 45 1,-4-78-30,40 79 20,-31-81-27,14 6-12,40 28 0,-66-51-20,0-1 0,0 0 0,0 1 1,0-1-1,1 0 0,-1 0 0,0-1 1,5 2-1,36 7-206,0-3 0,54 3 0,15-4-2976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34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425 1 8880,'0'2'208,"1"5"50,0-6-202,-1 0-1,0 0 0,0 0 1,1 0-1,-1 0 0,1 0 0,-1 0 1,1 0-1,0 0 0,-1 0 1,1 0-1,0 0 0,1 1 0,3 5 59,1 0-47,-4-4-16,0 0 1,0 0-1,0 0 0,-1 0 1,1 0-1,-1 0 0,2 6 1,26 92 394,-27-74-171,-10 122 100,1-119-175,-7 8-66,-35 63 1,30-76 13,-102 97 61,92-100-75,-131 74-1510,76-52-6304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23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1 728,'5'2'49,"29"13"35,-32-14 64,-1-1-125,0 1-1,0 0 1,1 0-1,-1 0 1,0 0 0,0 0-1,0 0 1,0 0-1,0 0 1,1 2-1,-1-1 27,1 0 0,-1 0 0,0 0 0,0 0 0,0 0 0,0 0 0,-1 0 0,1 0 0,-1 0 0,1 1 0,-1-1 0,0 0 0,1 0 0,-1 0 0,0 1 0,-1-1 0,1 0 0,0 0 0,-1 1 0,0 1 0,1-1 106,-6 25 99,0-1 0,-1 0-1,-2-1 1,-15 31 0,18-40-172,-66 185 770,49-120-488,22-78-341,-7 27 263,0 0 0,-19 40 0,26-68-119,0-3-152,1 1 0,-1-1 1,1 1-1,0-1 0,-1 1 0,1-1 1,-1 1-1,1-1 0,-1 0 0,0 0 1,1 1-1,-1-1 0,1 0 1,-1 0-1,1 1 0,-1-1 0,0 0 1,1 0-1,-2 0 0,0-33-155,2 23-339,0-23-3167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23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 2336,'30'-13'0,"-23"9"0,19-7 0,-22 11 26,1-1 1,-1 0-1,0 1 0,1 0 0,-1 0 1,0 0-1,1 1 0,-1-1 1,1 1-1,-1 0 0,0 0 0,0 1 1,0-1-1,0 1 0,0 0 1,5 3-1,1 0 65,-1 1 1,0 1-1,-1 0 1,0 0-1,8 8 1,-14-13-34,-1 0-1,0 0 1,0 1 0,1-1 0,-1 0 0,-1 0-1,1 1 1,0-1 0,0 0 0,-1 1-1,0-1 1,1 1 0,-1-1 0,0 1 0,0-1-1,0 0 1,0 1 0,-1-1 0,1 1-1,-2 4 1,-3 8 171,0 1-1,-2-1 0,1 0 1,-2 0-1,0-1 0,0 0 0,-20 23 1,-16 23-557,31-41-3532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23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1 274 6192,'19'-18'-30,"-1"-1"1,-1-1-1,22-31 1,20-24-4,12 0 402,-70 73-194,11 1 123,-10 1-257,0-1-1,0 1 1,1 0-1,-1 0 1,0 0-1,0 1 1,1-1-1,-1 0 1,0 1-1,0 0 1,3 0-1,7 5 30,-1-1 0,0 2 0,17 12 0,23 13-19,-28-23-47,3-7-4,7-6 0,5-4 0,6-7 0,26-14 0,-15 7 0,-47 17 0,-6 3 0,0 1 0,0-1 0,1 1 0,-1 0 0,0-1 0,1 1 0,-1 0 0,6-1 0,5 2 0,7 9 0,-17-7 8,0 1 0,0 0 0,0-1 0,0 1 0,-1 0 0,1 0 0,-1 1 0,0-1 0,0 0 0,0 1 0,0-1 0,-1 1 0,0 0 0,1 0 0,-1-1 0,-1 1 0,2 5 0,0 11-202,-1 0 1,-1 27 0,0-19-399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24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3232,'31'37'5,"-25"-27"-3,14 30-1,-10-15-2,15 50 0,-16-43-5,-7-27 6,10 39-40,3-1 0,1 0 0,36 66 0,-45-100 34,-5-6 3,0 0 0,1 0 0,-1 0 0,-1 0-1,1 0 1,0 0 0,-1 1 0,0-1 0,1 0 0,0 8 0,14 46 15,-10-30 139,14 33 1,-17-53-79,0 1-1,1-1 0,0 0 1,0 0-1,0 0 0,1-1 1,0 1-1,11 9 1,-13-15-26,0 0 0,0 0 0,0 0 0,0 0 0,0 0 1,0 0-1,0-1 0,0 1 0,0-1 0,1 0 1,-1 0-1,0-1 0,0 1 0,4-1 0,-4 1-9,1-1-17,0-1 1,0 1-1,0 0 0,0-1 1,-1 0-1,1 0 1,-1 0-1,1 0 0,-1-1 1,0 1-1,0-1 1,4-4-1,-3 4 12,12-12 189,-1-1-1,0 0 1,24-35 0,-22 24-55,-12 18-11,0 0 1,1 1 0,13-15 0,-13 16 59,-5 7-208,0-1 1,0 1 0,0-1-1,0 1 1,0 0 0,0-1-1,0 1 1,0 0 0,0 0-1,1 0 1,-1 0 0,0 0-1,0 0 1,0 0 0,0 0-1,0 0 1,0 0 0,0 1-1,0-1 1,0 0 0,0 1-1,0-1 1,0 1 0,0-1-1,0 1 1,0 0 0,0-1-1,-1 1 1,3 1-1,-3-2-3,95 63 49,-55-39-51,-3-7 2,-5-7-2,-27-10-2,-1 1 0,0-1 0,1 0 0,-1 0 0,8-2-1,30-10 3,-1-9 2,-35 17-4,0 0-1,-1-1 0,1 0 1,4-5-1,2-6-1,-2 0-1,0-1 1,0 0 0,-2 0 0,0-1 0,10-37 0,-1-7 1,-15 52 5,6-24 27,-2-1 0,-1 0 0,0-60 0,-5 95-30,0-1 1,0 1-1,0 0 1,0 0-1,0 0 0,0 0 1,0 0-1,0 0 0,0 0 1,0-1-1,0 1 0,0 0 1,0 0-1,0 0 0,0 0 1,0 0-1,-1 0 1,1 0-1,0 0 0,0-1 1,0 1-1,0 0 0,0 0 1,0 0-1,0 0 0,0 0 1,-1 0-1,1 0 1,0 0-1,0 0 0,0 0 1,0 0-1,0 0 0,0 0 1,-1 0-1,1 0 0,0 0 1,0 0-1,0 0 0,0 0 1,0 0-1,0 0 1,0 0-1,-1 0 0,1 0 1,0 0-1,0 0 0,0 0 1,0 0-1,0 1 0,0-1 1,0 0-1,0 0 0,-1 0 1,1 0-1,-6 5 22,0 5 26,0 0 0,1 0 0,-5 15 0,3-8-38,-23 56 143,-45 137 201,68-188-342,-7 35 32,-12 135 30,24-171-73,-6 29 6,-6 3-979,7-35-3916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24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0 482 4488,'33'18'3,"-19"-13"1,8 1-3,-4-2 8,0-1 0,-1 0 0,1-2 0,0 0 0,0-1 0,20-2 0,-27 0 5,1 0 1,-1 0 0,0-1-1,20-7 1,-17 5-6,7-2 26,0-1 0,34-18 0,-46 22-26,1-2 6,-1 0 1,1 0-1,-1-1 1,-1-1-1,1 1 1,-1-1-1,13-18 1,-11 14-6,6-8 37,11-25 39,-1 0 0,-2-2 0,29-81 0,-49 115 101,0 0 0,-1 0 1,3-26-1,-6 37 41,-3 4 4,-2 4-166,-1 0-1,1 1 1,0 0-1,0 0 1,1 0-1,0 1 1,-7 15-1,7-13-46,-12 26 109,-14 41 1,5-6-73,14-41-37,-75 211 75,58-153-84,18-53 10,-19 83 4,-28 109 121,50-205-102,-1 0 0,0 0 0,-2 0 0,-1-1 0,-15 24-1,25-44-63,0 0 0,0 0 0,1 0 0,-1 0 0,0 0 0,0 0 0,0-1 0,0 1 0,0 0 0,0 0 0,0-1 0,0 1 0,-1-1 0,1 1 0,0-1-1,0 0 1,0 1 0,-1-1 0,1 0 0,0 0 0,0 0 0,-1 0 0,1 0 0,0 0 0,0 0 0,-1 0 0,0-1 0,0 1-196,-14-2-4403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25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57 6368,'25'0'129,"3"0"-77,21 0-41,6-1-59,104-16 0,-93-2-688,0 0-2904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25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289 679 4664,'-26'39'-3,"-34"58"-25,-30 68-5,74-127-7,-16 64 0,1 26 33,24-95 11,-2 12 8,2 0-1,-2 67 1,8-66-133,2 0-1,14 88 1,-7-96-2419</inkml:trace>
  <inkml:trace contextRef="#ctx0" brushRef="#br0" timeOffset="1">595 0 5472,'0'0'0,"2"37"-72,5 30 72,-3 15-168,-6-1 168,-5-6-616,-6-8 616,1 0-2984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26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500 1 9504,'-63'116'-655,"-24"39"-146,43-82 512,-56 71 0,55-97 105,32-34 158,9-10-7,0 1-1,-1-1 1,1 0 0,-1 0 0,1-1 0,-1 1-1,0-1 1,0 0 0,0 0 0,0-1 0,-8 2-1,7-2-7,1 0-1,-1 1 0,1 0 0,0 0 0,0 0 0,0 0 0,-6 5 0,-7 7-714,0 1-2910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26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7 1976,'0'0'9,"-8"-7"317,9 11-288,0 0 0,0 0 0,-1 0 0,1 1 0,-1-1 0,0 0 0,0 0 0,0 0 0,0 1 0,-1-1 0,0 0 0,0 0 0,0 0 0,-2 5 0,-27 91 192,-34 90 236,11-12-715,26-79-1671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26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 3864,'12'-11'0,"-4"4"-1,-6 6-6,-1 0 61,1-1 0,0 1-1,0 0 1,1 0 0,-1 0 0,0 0 0,0 0-1,0 1 1,1-1 0,3 0 0,-1 1 131,-2 0 7,4 0 7,-6 0 361,8 9-1039,0 0-2714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35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3952,'0'0'107,"5"0"-5,16-1 32,35-8-1,-40 6-51,0 0 0,0 1 0,0 0-1,30 2 1,-39 2 33,1 0-1,-1 1 1,0-1-1,0 1 1,0 1-1,-1 0 1,1 0-1,-1 0 1,9 7-1,-15-10-85,1 0 0,0 0-1,-1-1 1,1 1 0,-1 0-1,1 0 1,-1 0 0,1 0-1,-1 0 1,0 0-1,0 0 1,1 0 0,-1 0-1,0 0 1,0 0 0,0 0-1,0 0 1,0 0-1,0 0 1,0 0 0,0 0-1,-1 1 1,-5 17 21,6-18-13,-7 9 243,-18 17-532,-36 30 1,1-6-3942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27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0 7088,'0'0'17,"1"2"64,0-1 0,0 1 0,0-1 0,0 1 0,0 0 1,-1-1-1,1 1 0,-1 0 0,1 2 0,-14-5 188,-10-3 172,20 3-299,-4-1-10,6 1 98,1-1-136,2-4-1105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27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454 686 7800,'0'-1'-48,"0"0"46,-1 0 0,1 0 0,0 0 0,-1 0 0,1 0 1,-1 0-1,1 0 0,-1 0 0,1 1 0,-1-1 0,0 0 1,1 0-1,-1 1 0,0-1 0,0 1 0,0-1 0,1 0 0,-1 1 1,0-1-1,0 1 0,0 0 0,0-1 0,0 1 0,-1-1 0,-2 0 1,-3-1 4,-1 0-1,1 1 1,-1-1 0,1 2 0,-1-1 0,0 1-1,0 0 1,1 0 0,-1 1 0,1 0 0,-15 4-1,-1 1 14,1 2 0,-30 13 0,38-15 6,0 1 0,1 1 0,0 0 0,-18 15 0,2-1 67,13-10-38,1 2 0,0 0-1,1 1 1,0 0 0,-20 32 0,33-45-34,0 0 0,0 1-1,0-1 1,0 0 0,0 1-1,0-1 1,1 1 0,0-1 0,-1 1-1,1 0 1,0-1 0,0 1-1,0-1 1,1 1 0,-1-1 0,0 1-1,1-1 1,0 1 0,1 2 0,-2-4-10,1 0 1,0 0-1,-1 0 1,1 1-1,0-1 1,0 0-1,0 0 1,0 0 0,0 0-1,0 0 1,0 0-1,1-1 1,-1 1-1,0 0 1,0-1 0,1 1-1,-1-1 1,0 1-1,1-1 1,-1 1-1,0-1 1,1 0-1,-1 0 1,1 0 0,-1 0-1,1 0 1,-1 0-1,0 0 1,1 0-1,-1 0 1,1-1-1,-1 1 1,0 0 0,1-1-1,1 0 1,66-30 73,-58 25-69,-1 0 1,0 0-1,-1-1 0,1 0 1,-1-1-1,0 0 1,-1-1-1,10-12 0,-10 12-4,5-12 32,35-112 14,5-80 52,-13 44-69,-12 56 16,-5 18-23,-2 0 31,-30 112-37,-6 29-13,1 6-5,-3 21-3,2 4 2,5-5-3,9-24-5,1-1 0,7 51 1,3-35-6,-9-55 8,1 4-6,1 0 0,0 1 0,0-1 0,1-1 0,1 1 0,6 12 0,-2-17-410,-6-6-278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28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0 7984,'2'7'3,"0"0"1,0-1-1,-1 1 1,0 0-1,0 0 1,-1 0-1,0 0 1,0 0-1,-1 0 1,-2 11-1,2-8 7,1-9-9,-1 18 15,0 0 0,-1 0 0,-1 0-1,-1 0 1,0 0 0,-10 22 0,-56 125-962,59-139-3740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28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0 11032,'0'0'0,"1"23"0,-6 10-200,-20 12 200,-17 15-184,-20 16 184,-5-10-432,12-20 432,-2-4-7184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29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1 4040,'2'4'8,"1"2"-5,-1 0 0,0 0 0,0 0 0,0 0 1,-1 0-1,0 0 0,0 0 0,-1 0 0,1 1 0,-2-1 0,1 0 1,0 0-1,-3 9 0,1-1 4,1-7 16,0 0-1,-1-1 0,0 1 0,0 0 0,-4 7 0,-9 16 85,-1 0 1,-2 0-1,-25 32 0,-4-3 81,-36 48-569,38-43-2359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29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1080,'0'0'0,"11"41"48,-3 0 0,3 12 16,2 0 8,2-12-48,2-10 0,-7-12-24,1-2-544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30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5744,'8'8'-126,"-7"-7"126,0 0 0,0 0-1,-1-1 1,1 1-1,0 0 1,-1 0-1,1 0 1,-1 0-1,1 0 1,-1 0-1,0-1 1,1 1-1,-1 0 1,0 0-1,0 0 1,1 1-1,-1-1 1,0 0-1,0 0 1,0 0 0,0 0-1,0 0 1,-1 0-1,1 1 1,-1 8 33,32 60 301,-16-20-93,40 89-1,-54-136-239,2 2 12,2 6-23,-4 24 139,-1-33 108,-2-14 10,-2 4-180,0 0 1,0 1 0,1-1-1,1-1 1,-1 1-1,1 0 1,0-1-1,1 1 1,0-1 0,1 1-1,-1-1 1,2-10-1,0 16-49,-1 1 4,0-1-1,1 1 0,-1-1 1,1 1-1,0 0 0,0 0 0,0-1 1,0 1-1,0 0 0,0 0 1,0 0-1,1 0 0,-1 0 0,4-2 1,-3 1-15,1 1 0,0-1 0,-1 1-1,1 0 1,1 0 0,-1 1 0,0-1 0,0 0 0,1 1 0,-1 0 0,1 0 0,-1 0 0,1 0 0,-1 1 0,5-1-1,4 0 12,-1 0 0,1 1 0,0 0 0,15 3 0,-23-2-15,1 0 0,-1 0 1,1 0-1,-1 0 0,0 1 1,0-1-1,0 1 0,0 0 1,0 1-1,0-1 0,-1 1 1,1 0-1,5 5 0,0 14 0,-5-14 0,-1 36 1,-2-26-8,1 0 0,1 0 0,10 33 0,-13-50 3,1 0 0,-1 1 0,0-1 0,1 0 0,0 1 0,-1-1 0,1 0 1,0 0-1,-1 0 0,1 0 0,0 1 0,0-1 0,0 0 0,0 0 0,1 0 0,0 0 0,0 0-1,0 0 0,0 0 1,0-1-1,0 1 0,0-1 1,0 0-1,0 1 1,0-1-1,0 0 0,0 0 1,0 0-1,3-1 0,40-6-982,2-2-3922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34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416 204 2784,'0'0'1360,"-2"-5"-920,1 4-436,-20-29 785,20 28-736,-1 0 0,0 0 1,0 0-1,-1 0 0,1 0 0,0 1 1,-1-1-1,1 0 0,0 1 0,-1 0 1,0 0-1,1 0 0,-1 0 1,-3-1-1,-2 1 22,0 1 1,0 0-1,0 0 1,0 1-1,0 0 1,1 0-1,-1 1 1,-11 3-1,3 1-2,0 1-1,1 0 0,0 1 1,-14 10-1,-69 51 133,90-64-179,1 1-1,0 1 1,0 0-1,0 0 0,1 0 1,0 0-1,0 1 0,1 0 1,-9 17-1,11-19-12,-2 10 75,4-4-63,1 0 1,0-1-1,1 1 0,4 22 1,2-19 54,2-1-52,1-1 1,0-1 0,1 0-1,1 0 1,0-1 0,0-1-1,1 0 1,0 0 0,19 9-1,-31-18-24,-1-1 0,1 0 0,-1 0-1,1 1 1,-1-1 0,1 0 0,-1 0-1,1 0 1,-1 0 0,1 0-1,-1 0 1,1 0 0,-1 0 0,1 0-1,0 0 1,-1 0 0,1 0 0,-1 0-1,2 0 1,-1-1 3,7 0 13,0-1 0,0 0 0,0 0 0,0-1 0,-1 0 0,1-1 1,-1 1-1,0-2 0,13-8 0,-11 7 26,-2 2-26,-1 0-1,0 0 0,0-1 1,0 0-1,0 0 1,-1 0-1,0 0 0,0-1 1,5-9-1,7-19 100,-2 0-1,13-46 0,-24 66-114,17-68 204,-16 62-161,10-33-1,-14 50-19,1 3-26,-1 0 1,1 0 0,-1 0 0,1 0-1,0 0 1,-1 0 0,1 1 0,-1-1-1,1 0 1,-1 1 0,1-1-1,-1 1 1,0 0 0,1-1 0,-1 1-1,0 0 1,1 0 0,-1 0 0,0 0-1,0 0 1,0 0 0,0 0-1,0 1 1,0-1 0,0 0 0,1 2-1,22 35 1,-15-20-3,-1 0 0,-1 0 1,6 29-1,-9-27-3,0 0-1,-2 0 1,-1 0-1,-2 37 1,1-33-3,-2 8-32,-22 143-14,16-140-6,4-20 39,-4 12-2,-1-1 0,-1 1 0,-1-2 1,-24 40-1,17-34-6,-102 163-60,105-172 85,5-7 0,-1 0 0,-15 15 0,14-16 0,0 1 0,0-2 0,-1 1 1,0-2-1,-29 22 1,23-24 3,18-10-1,1 0 0,0 0 1,-1 1-1,1-1 0,0 0 0,-1 0 0,1 0 0,0 0 0,-1 0 1,1 0-1,-1 0 0,1 0 0,0 0 0,-1 0 0,1 0 0,0 0 1,-1-1-1,1 1 0,-1 0 0,1 0 0,0 0 0,-1 0 1,1-1-1,0 1 0,0 0 0,-1 0 0,1-1 0,-1 0 1,1 1 0,0-1 0,0 0 0,0 0 0,-1 0 0,1 0 0,0 0 0,0 1 0,0-1 0,1 0 0,-1 0 0,0 0 0,0 0 0,0 0 0,0 1 0,1-1 0,-1 0 0,1-1 0,34-88 17,-3 18 11,-19 47-24,31-60-1,47-89-6,-72 140-3,94-154 0,-88 151-15,-13 20 9,14-19-12,2 1 0,42-42 0,-6 14-47,-62 62 61,0-1-1,0 0 0,0 1 1,0-1-1,0 1 0,1-1 1,-1 1-1,0 0 0,1 0 1,-1 0-1,1 1 0,0-1 0,-1 0 1,4 1-1,-1-1-2,-4 1 8,0 0 0,0 0-1,0 0 1,1 0 0,-1 0 0,0 0-1,0 1 1,0-1 0,0 1 0,0-1-1,0 0 1,0 1 0,0 0 0,0-1-1,0 1 1,0 0 0,0-1 0,0 1-1,0 0 1,1 1 0,1 1-7,5 3 4,-5-4 3,1 0-1,-1 1 1,0 0 0,-1-1 0,1 1-1,-1 0 1,5 6 0,5 9-10,-1 1 0,0 1 1,13 35-1,-17-35 8,1 0 0,17 30-1,-22-46 2,6-3 4,12-16 1,11-18 0,-12 13 2,-14 15 1,0 0 0,0-1 0,-1 0 0,0 0 0,0 0 0,-1-1 0,0 1 0,0-1 1,0 0-1,3-10 0,-5 10 6,0 1 1,-1-1-1,0 0 1,0 1-1,-1-1 0,1 0 1,-1 0-1,-1 1 1,1-1-1,-1 0 1,-3-8-1,3 13-1,0 0 0,0 0 0,0 0 0,-1 0 0,1 0 1,-1 1-1,1-1 0,-1 0 0,0 1 0,0-1 0,0 1 0,0-1 0,0 1 0,0 0 0,0 0 0,0 0 1,0 0-1,0 0 0,-4 0 0,4 0 5,-9 1 87,-4 4-56,-1 1 0,-23 11 0,24-5 16,-60 81 20,61-67-40,-44 120 12,50-114-31,-7 36 4,12-50-21,0 31-1,3-40-2,0 0 0,1 0 0,0 0 0,3 9 0,-3-14 0,0 1-1,0 0 0,1-1 0,0 1 0,-1-1 0,1 0 1,5 6-1,-3-4-1,1-1 1,0 0 0,0-1-1,0 1 1,1-1 0,-1 0-1,13 5 1,-4-6-13,9-6 6,0-1-1,33-11 1,-31 4-19,116-72-8,-112 62 28,40-44-1,-45 38 6,24-34 1,12-33 0,-14 3 1,-25 41 7,-2-1-1,14-60 1,6-49 25,-22 92-6,-16 64-7,-3 10 0,-2 1-17,-8 23 14,-23 75 1,5-15 9,7-14-23,4-3 1,5-1-2,8-2 2,8 1-2,-1-38 7,3 1 0,1-1 0,1 0 0,20 61-1,-26-92 6,9-5-1116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34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0 203 7176,'8'8'1,"-4"-6"0,1 0 0,-1-1-1,1 1 1,0-1 0,-1 0-1,1-1 1,0 1 0,0-1 0,-1 0-1,1 0 1,0 0 0,8-2 0,7 0 4,34-2 1,16-5-3,-54 6-1,0-1 0,16-7-1,21-14 1,115-78-25,-120 74-797,-4 0-3273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35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485 1 5112,'-3'0'89,"-9"4"7,-1 0 0,1 1 0,0 0 0,0 1 0,-11 8 0,14-9-113,-5 2 136,1 1 0,-1 1 0,1 0 0,0 1 0,1 0 0,-18 20 0,6-7-16,-96 97 325,107-106-406,7-8 1,1-1 1,0 1 0,1 1 0,-6 8 0,6-8-2,0 0 0,0 0 0,1 1 0,0-1 0,-3 15 0,7-11 46,4 0-42,0 0 1,1 0-1,0 0 0,1-1 0,7 10 1,38 42 40,-50-60-68,4 5 12,-1 0 0,0 0 0,-1 0 1,1 0-1,-1 1 0,-1 0 0,0 0 0,0 0 0,4 15 0,-5-14-3,0-5 0,-1 1-1,0-1 1,0 1 0,0 0-1,-1-1 1,1 1 0,-1 0 0,-1 6-1,1 6 4,-1 27 3,-1-27 20,-2-6-24,0 0-1,0 0 1,-1-1 0,-1 0 0,0 0 0,0 0 0,-1-1 0,0 0 0,-13 13-1,11-14-2,7-5 0,-1-1 0,0 0 0,-1 1 0,1-1 0,0 0 0,-1-1 0,1 1 0,-5 1 0,-3 2 19,-29 13 40,37-17-46,-1 0-1,1 0 0,-1-1 1,1 1-1,-1-1 0,1 0 1,-1 0-1,0 0 0,1 0 1,-1-1-1,1 1 0,-4-2 1,5 2 52,2-1-69,0 1 1,-1 0-1,1-1 0,0 1 1,-1 0-1,1-1 1,0 1-1,0 0 1,-1-1-1,1 1 1,0-1-1,0 1 0,0 0 1,0-1-1,0 1 1,-1-1-1,1 1 1,0-1-1,0 1 0,0 0 1,0-1-1,0 1 1,0-1-1,0 1 1,0-1-1,1 1 0,-1 0 1,0-1-1,0 1 1,0-1-1,0 1 1,1 0-1,-1-1 1,0 1-1,1-1 0,6-18 34,15-21-20,-2 4-17,33-58-1044,-33 64-3969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36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10488,'0'0'977,"-1"4"-905,1 4-301,1-1 0,-1 1 1,1-1-1,0 1 0,1-1 0,3 9 1,2 7-6412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36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21 3144,'-9'-5'1,"8"4"6,-2-1 150,0-2-538,10-4 3741,-6 9-3306,0 1 1,1 0 0,-1 0-1,0-1 1,0 1 0,0 0-1,-1 0 1,2 3 0,4 14 17,-1 0 0,-1 0 0,0 0 1,1 28-1,-3-31-60,-1 0 19,-1 0 1,0 0-1,-1 0 0,0 0 1,-5 18-1,3-15-14,1-8 3,0 0 0,-1 0 0,0 0-1,-1 0 1,0 0 0,-1-1 0,-12 20-1,10-18-10,-69 112 75,64-104-61,1 1-1,2 1 0,0 0 1,-10 38-1,22-68-12,-1 0-1,1 0 1,0 0 0,1 1-1,6-11 1,-1 0 36,55-109 243,-30 72-130,66-92 218,-89 132-358,26-32 112,-27 37-106,2-5 66,27-24 1,-33 34-60,-1 1 1,1 0 0,0 0-1,0 0 1,1 1 0,-1 0-1,1 0 1,-1 1 0,14-4-1,5 3 0,-15 5 42,-2 2-41,0-1-18,0 1 0,0 0 0,0 1 0,-1 0 0,0 0 0,0 1 0,13 12 0,-11-9 11,-2-2-15,1 0 0,-1 0 1,-1 1-1,0 0 0,0 0 0,0 1 0,-1-1 1,8 20-1,-9-20 6,-1-1-11,0 0-1,-1 0 0,0-1 1,0 1-1,0 1 0,-1-1 1,0 0-1,0 0 0,-1 0 0,0 1 1,-1 10-1,-4 1 5,-1 0 0,-1 0 0,-1-1 0,0 1 0,-19 27 0,-6 9-6,3 2 1,5-1-3,-1 0-2,13-30-8,1 0 1,-10 34-1,18-48-1145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37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143 122 5112,'1'13'-21,"0"0"0,0 0 0,2 0 1,-1-1-1,9 24 0,35 67-122,-45-103 140,0 0 1,0 0 0,1-1-1,-1 1 1,0 0-1,0-1 1,0 1-1,0 0 1,1-1 0,-1 1-1,0-1 1,0 0-1,0 1 1,0-1-1,0 0 1,1-1 0,3-2 1,22-23 8,-15 12 59,0-1 0,-1 0 0,-1-1 0,10-20 0,-16 27-37,-2 6 15,0 0-1,-1 0 1,1 0-1,-1 0 1,0 0 0,0-5-1,2-26 554,0-42 1,-3 76-569,0 0 1,0 0-1,0 0 0,0 0 1,0 0-1,0 0 0,0 0 1,0 0-1,-1 0 0,1 0 1,0 0-1,-1 0 0,1 0 1,0 0-1,-1 0 1,1 0-1,-1 0 0,0 0 1,1 0-1,-1 1 0,0-1 1,1 0-1,-1 0 0,0 1 1,0-1-1,0 1 0,0-1 1,1 0-1,-1 1 1,0-1-1,0 1 0,0 0 1,0-1-1,0 1 0,0 0 1,0 0-1,0 0 0,-2-1 1,-1 2 5,1-1 0,-1 1 0,0-1 0,1 1 0,-1 0 0,1 1 0,-1-1 0,1 1 0,0-1 0,-1 1 0,-2 3 0,-69 48 218,60-41-218,2 0 0,-1 1 0,2 1 0,0 0 0,0 0 0,-10 20 0,11-18-21,-6 12 34,9-12-30,-2 2-8,1 1 0,1 1 0,0 0-1,2 0 1,0 0 0,-4 29 0,3 12 10,7-49-19,0-1 0,2 21 1,9 10-2,6-12 0,-13-26-2,-1 1 0,1-1 0,0-1 0,1 1 0,-1-1 0,1 0 0,-1 0 0,1 0 0,0 0 0,0-1 0,0 0 0,1 0 0,-1 0 0,7 1 0,-5-2-30,1-1 0,-1 1-1,1-1 1,-1-1-1,1 0 1,-1 0-1,1 0 1,-1-1-1,0 0 1,1 0 0,-1-1-1,0 0 1,12-7-1,2 1-643,41-19-4404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37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777 23 6104,'-1'-2'-1,"-1"0"1,0 0 0,0 0-1,0 1 1,0-1 0,0 1-1,0 0 1,-1-1 0,1 1-1,0 0 1,-1 0 0,1 0-1,-1 1 1,1-1 0,-1 1 0,1-1-1,-1 1 1,1 0 0,-5 0-1,7 0 1,-19-1-6,0 1 0,-1 1 0,1 0 0,0 1 0,0 2 0,0 0 0,-30 10 0,24-3-15,0 0-1,1 2 1,0 1 0,-35 27-1,10 3 8,31-24-26,-52 95-12,62-92 33,-11 81-2,19-101 18,-1 1 1,1-1-1,0 1 1,0-1-1,0 1 1,0-1-1,0 0 1,1 1 0,0-1-1,-1 1 1,3 4-1,1 3-1,-2-1 2,-1-7 0,0 0 0,-1 0 0,1-1 0,0 1 1,0-1-1,0 1 0,1-1 0,-1 1 0,1-1 0,-1 1 0,1-1 1,2 2-1,16 17-34,36 28 0,-19-17 26,-35-30 10,1 0-1,-1 0 1,0 1-1,1-1 1,-1 1-1,0 0 1,0-1-1,-1 1 1,1 0-1,2 5 0,0 2 1,-2-6 0,0 1 0,-1-1 0,1 0 1,-1 1-1,0-1 0,1 8 0,-3-3 1,1 0 1,-1 0-1,-1 0 0,1 0 1,-2 0-1,1-1 0,-6 13 1,-1-4 18,-60 69 12,64-80-21,0 0-1,0-1 1,-1 0 0,0 0-1,0 0 1,-7 4 0,-5 3 0,-44 31 48,48-33-42,-1 0 1,0 0 0,-1 0 0,0-2 0,-1 0 0,1-1 0,-21 6 0,22-11-5,2-5-10,11 2-3,-1-1 0,0-17 0,5-42-672,-1 20-2688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38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86 5024,'0'2'-8,"2"9"3,1 20-29,0 26 25,0-17 9,3-3 0,-3-23 2,9 28 27,-12-41-22,1-1 0,0 1 0,-1-1 0,1 1 0,0-1 0,-1 1 0,1-1 1,0 0-1,0 0 0,0 1 0,-1-1 0,1 0 0,0 0 0,0 0 0,0 0 0,0 0 1,-1 0-1,1 0 0,0 0 0,0 0 0,0 0 0,0 0 0,-1 0 0,1-1 1,0 1-1,0 0 0,-1-1 0,1 1 0,0 0 0,0-1 0,-1 1 0,1-1 1,0 1-1,0-2 0,17-21 154,-1-1 0,-1-1 1,15-31-1,-29 50-101,0 0 0,0 0 0,0 0 0,0 0 0,-1 0 0,0 0-1,-1-1 1,1 1 0,-1-11 0,-1 9-4,1 3 11,0-1 0,-1 1 0,0-1 0,0 1 0,0-1 0,0 1 0,-1-1 0,0 1 0,-4-7 0,3 6-11,2 3-15,-1 0 0,0 1 0,1-1-1,-1 1 1,0-1 0,-1 1-1,1 0 1,0-1 0,-1 1 0,1 0-1,-1 1 1,1-1 0,-1 0-1,0 1 1,-5-2 0,4 1 5,2 1-17,1 0 0,-1 0-1,0 1 1,0-1 0,1 1 0,-1-1 0,0 1 0,0 0 0,0 0 0,0 0 0,0 0-1,0 0 1,1 0 0,-1 0 0,-4 1 0,-2 1 35,-26 3 23,20 0 81,5 1-134,0 0 0,0 1 0,1 0 0,-1 0 0,2 1 0,-1 0 0,1 0 1,0 1-1,1 0 0,-9 16 0,7-12-24,5-8-8,1 0-1,-1 1 1,1-1 0,0 0 0,1 1-1,-1-1 1,0 11 0,-4 18 1,-2 36 0,6-55-5,2 1 0,0 0 0,1-1-1,1 1 1,4 19 0,-4-30-4,-1-1 0,1 0-1,0 1 1,1-1 0,-1 0 0,0-1-1,1 1 1,0 0 0,0-1-1,0 1 1,4 2 0,-1 0-7,-3-3 2,0 0-1,0-1 1,0 1-1,0-1 1,0 0 0,1 0-1,-1 0 1,1 0-1,-1 0 1,1-1 0,0 0-1,0 0 1,5 1-1,-6-1 0,0 0-1,0 0 0,0-1 0,0 0 0,-1 1-1,1-1 1,0 0 0,0 0 0,0-1 0,0 1 0,0 0 0,3-2 0,8-1-10,4 2 8,-10 0-8,-1 1 0,1-1 0,-1-1 1,1 0-1,10-4 0,0 0-46,-1 0 1,0-2-1,0 0 0,0-1 0,-1-1 1,26-21-1,-29 20 39,-6 4-13,-1 1-1,0-1 0,0 0 0,7-11 1,-6 8-34,4-5-12,0-1 0,-1 0 1,0-1-1,10-25 1,-4 0-111,41-94-765,-56 134 872,-4 4-16,1 0 98,0 0 0,0 0 1,0 0-1,0 0 0,0 0 1,1 0-1,-1 1 0,1-1 1,-1 0-1,1 1 0,-2 4 1,3-6 1,-50 97-62,38-72 52,-103 201-31,100-196 49,8-11 3,9-14 5,10-13 8,-11 6-14,21-15 33,-1-1-1,-1-1 0,-1-1 1,-1-1-1,20-27 1,-30 36-24,-3 3 7,-1 1 1,0 0 0,7-17-1,27-85 357,-37 107-255,-2 8 0,2 2-100,-1-5-5,0 0-1,0 0 1,0 0 0,0 0 0,-1 0 0,1 0-1,-1 0 1,0 0 0,-2 4 0,-35 102 142,25-83-90,-67 111 19,36-75-28,23-33-49,4-7-4,5-5 1,1 0 1,-9 19-1,11-20 2,-2 4-1,0 0-1,1 1 0,1 0 1,-8 30-1,3 20 19,13-63-20,0 1-1,1-1 0,-1 0 1,2 1-1,-1-1 0,1 0 1,4 15-1,-4-22-1,-1 0-1,1 0 0,0 0 1,0 0-1,-1 0 1,1-1-1,0 1 1,0 0-1,0 0 1,0-1-1,0 1 0,0-1 1,0 1-1,0-1 1,0 0-1,1 1 1,-1-1-1,0 0 1,0 0-1,0 1 0,2-1 1,1 0 3,6 3-1,-5-2-1,0 0 0,0 0 0,0-1 0,0 0-1,0 0 1,8-1 0,15-1 16,1-1 1,-1-1-1,49-15 0,-59 13-14,-10 4 5,0-1 0,1-1 0,-1 0 1,11-6-1,114-70 414,-104 70 94,-27 10-398,8-4 227,29 4 32,-29 0-349,-6 0 1,3 0-2,-5 0 85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39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5296,'0'18'-37,"2"1"-1,5 25 1,-3-25 25,1-1 1,0 1-1,11 21 0,-5-25 11,0-6 2,-9-8 3,-1 0-1,0 0 1,1-1 0,-1 1-1,0-1 1,1 1 0,-1-1-1,1 0 1,-1 1 0,1-1-1,-1 0 1,1 0 0,-1 0-1,1 0 1,-1 0-1,1-1 1,-1 1 0,1 0-1,-1-1 1,0 1 0,1-1-1,-1 1 1,0-1 0,1 0-1,1-1 1,67-38 352,-66 37-136,4 1 42,-5 1-3,4-1-16,-5 2-220,0-1 0,-1 1 0,1 0-1,0 1 1,-1-1 0,1 0 0,-1 0 0,1 1 0,-1-1 0,1 1 0,-1-1 0,1 1 0,-1 0 0,1-1 0,-1 1-1,1 0 1,1 2 0,23 21 78,-20-18-65,-5-5-25,11 10 35,-11-11-44,-1 1-1,0-1 1,1 0-1,-1 0 0,1 1 1,-1-1-1,1 0 1,-1 0-1,1 0 1,-1 0-1,1 0 0,-1 0 1,1 0-1,-1 0 1,1 0-1,-1 0 0,1 0 1,-1 0-1,1 0 1,-1 0-1,1-1 1,-1 1-1,1 0 0,-1 0 1,1 0-1,-1-1 1,0 1-1,1 0 0,-1-1 1,1 1-1,-1 0 1,0-1-1,1 0 0,11-17-819,2-3-3302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40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0 6368,'-75'142'88,"4"-11"-31,54-101-23,2 1-1,-23 62 0,31-73-28,-2 11 9,3-8-6,-1 3 2,2 0 0,0 1 0,-1 48 0,5-61-5,0 13 21,1-1 1,1 0-1,8 50 0,-7-71 8,3 3 2,1-7-16,6-1-125,0-2 1,0 0 0,0 0-1,11-5 1,-16 5-141,48-13-3668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40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1 8240,'43'127'68,"-23"-72"-43,-3 3-22,-11-29-4,-2 1 1,0 38-1,-5-49 0,0 1 0,0-1 0,-2 0 0,0 0 0,-12 33 0,10-34-1,2-3 0,-2 0 1,-10 25-1,5-19 1,-14 34-1,22-50 2,0-1-1,0 1 0,0-1 1,-1 0-1,1 0 1,-1 0-1,0 0 0,-6 5 1,-1 2-1,-25 24 1,4-9 0,5-10 0,23-15-96,0 1 0,0-1 0,-1 0 0,1 0 0,-1 0 0,1 0 0,-1-1 0,1 0 0,-7 0 0,-10 0-4704</inkml:trace>
  <inkml:trace contextRef="#ctx0" brushRef="#br0" timeOffset="1">575 155 10888,'4'10'16,"-6"21"0,-7-1-16,-6-1-152,-11 1 152,-1 0-7600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40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1 2872,'-33'60'0,"-32"41"-64,-21 12 64,0 4-1632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41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1249 10 3320,'3'-2'41,"23"-6"22,-25 8-55,0 0 0,0 0 0,0 0 0,-1 1 0,1-1 1,0 0-1,0 0 0,0 0 0,-1 1 0,1-1 0,0 0 0,0 1 0,-1-1 0,1 1 0,0-1 1,-1 1-1,2 0 0,2 1 13,4 4 10,1 0 0,-1 0 0,0 0 0,-1 1 0,1 1 0,-1-1 0,-1 1 0,0 0 0,0 1 0,9 16 0,-1 3 52,18 52 1,-28-72-86,58 164 282,-9-50-178,-42-95-29,31 136 22,-37-127-62,2 136 10,-10-139-30,-14 54 0,-12 29-9,17-71-1,-54 182 10,-6 1 5,57-181-5,-82 181 7,72-185 1,-132 175 13,121-174-21,-150 159 6,146-168-6,-187 119 4,179-128-9,-175 92 8,182-97-8,-169 62-537,100-46-2191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43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6192,'0'0'0,"23"13"0,-11 8 0,6 7-288,7 4 288,-2-2-3952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37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903 0 8520,'0'0'0,"-18"26"0,-30 48 40,-23 24 0,-19 2 8,-17 14 8,-19 7-40,-14-8 0,-11-18-16,-1-1-6072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44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9144,'0'1'129,"-4"15"-72,0 7 72,4 52-60,0-68-69,12 156-1371,-8-124-4002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44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4576,'0'0'0,"0"24"0,2 0 0,0 2 0,2 6 0,2 9 0,1-7-16,0-11 16,0 2-2944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45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1 7264,'0'5'89,"0"15"4,1-2 99,-2-1 1,1 0-1,-2 1 0,-6 26 1,-25 68 205,-42 115 244,59-178-595,-81 260 474,62-136-31,33-168-396,1 3 11,15-24 34,4-22-1405,2-5-5120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45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144 159 7624,'12'-18'0,"9"-14"0,-10 18 4,1 1 0,0 0 0,1 0 1,0 1-1,23-16 0,-32 26 3,1 0-1,-1 0 0,0 0 1,1 0-1,0 1 1,-1 0-1,1 0 0,0 0 1,0 0-1,-1 1 1,1 0-1,0 0 1,0 0-1,0 0 0,8 3 1,-12-3 3,-1 1-1,1-1 1,-1 0 0,1 1 0,-1-1 0,1 1-1,-1-1 1,1 1 0,-1-1 0,0 1 0,1-1-1,-1 1 1,0 0 0,1-1 0,-1 1 0,0 0-1,0-1 1,0 1 0,0-1 0,1 1 0,-1 1-1,0 0 16,1 3 1,0-1-1,-1 1 1,1 0 0,-1-1 0,-1 1 0,1 0 0,0-1 0,-1 1 0,0 0-1,0-1 1,-1 1 0,1-1 0,-1 0 0,0 1 0,0-1 0,0 0-1,-5 6 1,4-4-14,0-2 21,1 0 0,0 0 1,-1 0-1,1-1 0,-1 1 0,0-1 0,0 1 1,-1-1-1,-5 4 0,-3 3 15,-31 25 28,23-23 111,-186 72 614,186-77-655,13-6-75,18-9-19,23-9-1237,3-2-4788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46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0 232 5920,'1'1'16,"0"0"-1,0-1 1,0 1 0,0-1 0,0 1 0,0-1-1,0 0 1,0 1 0,0-1 0,0 0 0,0 0-1,1 0 1,-1 0 0,0 0 0,0 0 0,0 0-1,0 0 1,0 0 0,0-1 0,0 1 0,0 0-1,1-1 1,-1 1 0,0-1 0,0 1-1,0-1 1,-1 1 0,1-1 0,0 0 0,1 0-1,33-32 666,-30 28-634,7-8 94,-1-1 1,0 0-1,-1-1 0,11-21 1,16-55 510,-34 84-442,-3 5-20,6 8-6,7 2-16,57 74 220,-67-77-375,1 0 1,1-1 0,-1 0-1,1 0 1,0 0 0,0 0-1,0-1 1,0 0 0,0 0 0,1 0-1,0-1 1,-1 1 0,1-1-1,0-1 1,0 1 0,0-1-1,0 0 1,12 0 0,-3 1-7,-10-2 1,1 1 0,0-1 1,-1 0-1,1 0 0,0-1 1,9-2-1,15-3 59,0-2 0,-1-1 1,1-2-1,50-26 0,-44 18 121,36-27 0,-72 46-181,1 0 0,0 0 0,-1-1 0,1 1 1,0 0-1,-1 0 0,1 0 0,0 0 0,-1 0 0,1 0 0,0 0 0,-1 0 0,1 0 0,0 1 1,-1-1-1,1 0 0,0 0 0,-1 1 0,1-1 0,-1 0 0,1 1 0,-1-1 0,1 0 0,0 1 1,-1-1-1,1 1 0,9 9 6,-7-7 1,-1 0 0,1 1 0,-1 0 0,1 0 0,-1 0 0,0 0 0,0 0 0,-1 0 0,1 0 0,-1 0 0,1 6 0,-1-4-3,1-1 3,0 1-1,-1 0 1,0-1 0,0 1-1,-1 0 1,1 0 0,-1 0-1,-1-1 1,1 1-1,-1 0 1,0 0 0,0-1-1,0 1 1,-1 0 0,0-1-1,-4 9 1,1-7-1325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46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 8072,'10'-27'164,"-8"23"-63,2-1-8,-1 6-66,12 16-49,-1 1 0,-1 1 1,20 36-1,-28-47-4,14 23-179,1 0 1,1-2 0,35 38-1,-44-57 69,2 1 0,19 10 0,-19-12 65,0 1-1,17 13 1,-11-3 28,-1 0 0,0 2 1,16 25-1,-6 2 22,-13-18 7,1 0 12,-17-31 2,5 9 12,1 0 1,0-1-1,0 0 0,14 15 1,-17-21-8,0 0 0,-1 0 0,1 0-1,0 0 1,0 0 0,1-1 0,-1 1 0,0-1 0,0 0 0,1 0 0,-1 0 0,1-1 0,-1 1-1,1-1 1,-1 1 0,1-1 0,-1 0 0,1-1 0,4 0 0,4-1 35,-1 1-18,0-2 1,0 1 0,-1-1 0,1-1 0,11-5 0,73-41 118,-77 36 14,-10 8-98,8-9 23,0 0-1,0-1 1,-2 0 0,18-26 0,105-182 951,-108 173-565,-27 49-356,5 0-12,-4 7-19,-1 4-60,0 1 1,-1 1-1,0-1 0,0 0 0,-1 17 0,0-14 10,-3 186 144,-2-128-122,4-56-132,0-5-6,0-1 1,1 0-1,0 0 0,0 1 1,1-1-1,0 0 1,1 0-1,0 0 1,0 0-1,4 9 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47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0 579 6816,'46'-3'129,"0"-1"0,71-17 1,-98 16-107,0 0 1,-1-2-1,0 0 1,0-1 0,29-18-1,-32 18-11,6-5 20,0 0 1,-1-1-1,-1-1 0,30-29 0,-40 36-20,1-1 30,0-1 0,-1 0 0,11-15 0,-5 6-16,0 1-7,-9 11 13,-1 1 0,0-1 0,0 0 0,0 0 1,4-12-1,0 3 74,0 0 1,-2-1 0,0 0-1,-1-1 1,-1 1 0,0-1-1,-1 0 1,2-33 0,-7 11 201,1 40-298,-1-1 1,1 1 0,0 0-1,0 0 1,0-1 0,0 1-1,-1 0 1,1 0 0,0-1-1,0 1 1,0 0-1,-1 0 1,1-1 0,0 1-1,0 0 1,-1 0 0,1 0-1,0 0 1,-1-1 0,1 1-1,0 0 1,0 0 0,-1 0-1,1 0 1,0 0-1,-1 0 1,1 0 0,0 0-1,-1 0 1,1 0 0,0 0-1,-1 0 1,1 0 0,0 0-1,-1 0 1,1 0 0,0 1-1,-1-1 1,1 0 0,0 0-1,0 0 1,-1 0-1,1 0 1,0 1 0,-1-1-1,-9 5 29,5-1 11,0 1 0,0-1-1,1 1 1,-1 0 0,1 0 0,0 0 0,-6 11 0,4-8-15,-52 83 304,44-68-318,0 3 53,-59 140 18,58-128-72,-20 54 0,-3 11-15,4-6 0,1-3-3,2-4-2,6-9 0,18-57-1,-23 66-2,26-80 2,0-1 0,-1 1 0,0-1 0,0 0 0,-1-1 0,-9 11 0,8-13-12,-4 1-1259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47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0 620 7000,'131'-44'124,"-63"28"-120,6 1-4,0 0 0,3-1 0,0-4 0,-44 8-271,0-1 0,43-26 1,-10 3-3790</inkml:trace>
  <inkml:trace contextRef="#ctx0" brushRef="#br0" timeOffset="1">1047 1 4760,'-253'284'411,"231"-255"-237,-67 107 70,76-112-97,-24 87 69,35-91-16,2-14-147,0 5 0,1-1 1,0 1 0,1 0-1,0 0 1,1-1 0,0 1-1,0-1 1,8 16 0,31 42 290,-40-65-312,0-1 1,-1 0-1,1 1 0,0-1 1,1 0-1,-1 0 0,0 0 1,0-1-1,1 1 0,-1 0 1,1-1-1,4 2 0,4 3 28,31 14 4,-24-15 16,5-2-345,-1-1 1,43-2-1,-4-4-4181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47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7448,'6'47'151,"-3"0"0,-3 77 1,-1-88-97,2-16-40,-1-12 6,0-1 1,0 1 0,-1-1-1,-1 10 1,-2-1 16,1-2-284,0-1 0,-1 21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48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0 6728,'5'25'1,"-6"16"4,-5 27-3,-2 8-55,-20 81 0,26-149-30,0 0 0,-1 0 0,-7 14 0,2-7-578,-2 8-2912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39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111 243 7712,'-3'5'80,"-9"9"-15,2-2 49,0 1 1,1 0-1,0 0 1,1 0-1,-8 21 1,12-24-45,-2 4 6,1 1 0,0 0 1,1 0-1,0 0 0,-1 18 1,5-32-66,1 1 0,0 0 0,-1 0 0,1-1 0,0 1 0,0 0 0,0-1 0,0 1 0,0-1 0,0 0 0,1 1 0,-1-1 0,0 0 0,1 1 1,-1-1-1,1 0 0,-1 0 0,1 0 0,0-1 0,-1 1 0,1 0 0,0 0 0,2 0 0,7 0 13,1 0-1,0-1 1,0-1 0,0 1-1,0-2 1,0 0 0,0 0-1,0-1 1,-1 0 0,1-1-1,13-7 1,-21 9-10,0 1-1,0-1 0,0-1 1,0 1-1,0 0 1,0-1-1,-1 0 1,7-6-1,1-2 6,3 1-6,-10 7 3,1 0-1,-1-1 0,-1 1 1,1-1-1,0 0 0,-1 0 1,6-8-1,5-10 76,0-1 0,-1 0 1,-1-1-1,11-32 0,-19 42-62,-2 8 10,0 0 1,-1 0-1,0 1 0,0-2 0,0-10 0,0 11-6,-1-2 56,1-1 1,-1 1 0,0-1-1,-1 0 1,0 1-1,0-1 1,-1 1-1,0 0 1,0-1-1,-1 1 1,0 0 0,-1 0-1,-6-11 1,10 19-85,0 0 0,0 0 0,0 0 0,0 0 1,-1 0-1,1-1 0,0 1 0,0 0 0,0 0 0,0 0 1,0 0-1,0 0 0,0 0 0,0 0 0,-1-1 0,1 1 1,0 0-1,0 0 0,0 0 0,0 0 0,0 0 0,-1 0 1,1 0-1,0 0 0,0 0 0,0 0 0,0 0 1,0 0-1,-1 0 0,1 0 0,0 0 0,0 0 0,0 0 1,0 0-1,-1 0 0,1 0 0,0 0 0,0 0 0,0 0 1,0 0-1,-1 1 0,-4 0 23,0 1 1,0 1-1,-1-1 0,1 1 0,0-1 1,1 2-1,-1-1 0,1 0 1,-1 1-1,1 0 0,0 0 0,0 0 1,-6 10-1,0-1 0,1 1 1,-14 29-1,14-22-21,1 0 0,0 1 0,-7 38-1,11-42-7,3-12-3,-1 0 0,1-1 0,0 1 1,0 0-1,1 0 0,-1-1 1,2 12-1,0-2 0,3 28-17,-3-40 7,0 1 1,0 0-1,0-1 1,0 1-1,1-1 1,-1 0-1,1 1 1,0-1-1,0 0 1,0 0-1,0 0 1,1 0-1,-1-1 1,1 1-1,5 4 1,-4-4-10,6 2-142,3-3 108,0-1 0,0 0-1,1-1 1,-1 0 0,0-1 0,0-1 0,21-4 0,0-5 21,-22 5-23,2-5 42,-2-1 0,1 0 1,-2-1-1,1 0 0,-2-1 0,13-19 1,1-22 13,-14 29-6,6-12 148,-2-2 0,10-47 0,-22 78-35,1-1 0,0 1 1,0-1-1,1 1 0,8-14 0,-10 19-52,0 1 0,0-1 0,1 1 0,-1 0 0,1 0 0,0 0 0,0 1 0,0-1 0,0 1-1,0-1 1,1 1 0,-1 0 0,1 0 0,-1 0 0,1 1 0,0-1 0,-1 1 0,7-1 0,3 1-26,-1 0 1,0 1 0,0 0-1,0 1 1,0 1-1,1 0 1,-2 0-1,1 1 1,0 1-1,22 9 1,-33-12-26,1 0 1,0 0-1,0 0 0,0 0 1,0 0-1,-1 1 0,1-1 0,0 0 1,-1 1-1,1 0 0,-1-1 1,2 3-1,1 2 2,-1-2-3,-1-1 1,1 1-1,-1-1 1,0 1-1,2 7 1,4 24-1,-11 5 0,-1-10-5,-3 0 0,0 0 1,-15 37-1,21-66 3,1 0 0,-1 1 1,1-1-1,-1 1 0,1-1 0,0 0 1,-1 1-1,1-1 0,0 1 1,0-1-1,0 1 0,0-1 0,0 0 1,0 1-1,1-1 0,-1 1 0,0-1 1,1 0-1,-1 1 0,1-1 0,0 0 1,-1 1-1,1-1 0,0 0 0,0 0 1,-1 0-1,1 1 0,0-1 0,0 0 1,0 0-1,1 0 0,-1-1 0,0 1 1,0 0-1,0 0 0,1-1 0,-1 1 1,0-1-1,3 2 0,3 0-4,0 0-1,0 0 1,0-1-1,0 0 1,9 0-1,-13-1 13,5 1-8,0 0-1,1-1 1,-1-1-1,0 1 1,0-1 0,0-1-1,-1 1 1,1-1-1,0-1 1,0 1-1,13-8 1,-13 6 1,-5 2 0,0 1 0,0-1 0,0 0 0,0 0 0,0 0 0,-1 0 0,1 0 0,1-3 1,19-19-12,-2 0 1,34-52 0,-49 67 8,1 1 0,0 0 0,0 0 0,1 0-1,0 1 1,17-12 0,-19 14 0,-4 4-10,1-2-4,1 1 18,-3 3-53,-7 19-1564,-2 4-6444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48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704 5 5296,'-2'0'-1,"0"-1"-6,0 0-1,0 1 1,-1-1-1,1 1 0,0-1 1,0 1-1,-1 0 1,1 0-1,0 0 1,0 0-1,-1 0 1,1 1-1,0-1 1,0 1-1,0-1 0,-1 1 1,1 0-1,0 0 1,0 0-1,0 0 1,-3 2-1,-24 19 7,-167 144 390,118-83-121,-117 121 477,132-141-379,53-54-281,-8 6 204,1 1 0,-26 31 0,42-45 191,16-9-672,-9 3-472,16-5-4216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48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7 5296,'-1'-1'40,"-6"0"20,6 0 80,12-3 1269,-4 4-970,-5 0-31,-2 0-387,1 0 0,-1 1-1,1-1 1,-1 0 0,0 0 0,1 1 0,-1-1 0,1 0 0,-1 1 0,0-1 0,0 0-1,1 1 1,-1-1 0,0 1 0,0-1 0,1 0 0,-1 1 0,0-1 0,0 1-1,0-1 1,0 1 0,0-1 0,1 1 0,-1-1 0,0 1 0,0-1 0,0 1 0,0-1-1,0 0 1,-1 1 0,1-1 0,0 1 0,0-1 0,0 1 0,0-1 0,0 1 0,-1-1-1,1 0 1,-1 2 0,-9 20 425,9-20-426,-1 0 11,0 0 0,0-1-1,1 1 1,-1 0 0,0 0 0,-1-1-1,1 0 1,0 1 0,-4 1 0,3-2-1,0-1 1,0 1-1,-1-1 0,1 1 1,0-1-1,0 0 1,-1 0-1,1-1 0,0 1 1,0 0-1,-1-1 1,1 0-1,-3-1 0,5 2-26,1 0-1,0 0 1,-1 0-1,1 0 0,0 0 1,0-1-1,-1 1 1,1 0-1,0 0 0,-1 0 1,1 0-1,0 0 1,0 0-1,-1-1 0,1 1 1,0 0-1,0 0 1,0 0-1,-1-1 0,1 1 1,0 0-1,0 0 1,0-1-1,-1 1 0,1 0 1,0 0-1,0-1 1,0 1-1,0 0 0,0-1 1,0 1-1,0 0 1,0 0-1,0-1 0,0 1 1,0 0-1,0-1 1,0 0-2,0 1 1,1-1-1,-1 1 1,1-1 0,-1 1-1,1-1 1,-1 1-1,1 0 1,-1-1 0,1 1-1,-1-1 1,1 1-1,-1 0 1,1 0 0,-1-1-1,1 1 1,0 0-1,-1 0 1,2 0 0,59-16-1139,-17 5-4744</inkml:trace>
  <inkml:trace contextRef="#ctx0" brushRef="#br0" timeOffset="1">433 170 5384,'31'36'35,"-30"-34"-21,2 0 5,-2 0-7,3 1 18,-1 0 0,1 1 0,-1 0 1,0 0-1,0 0 0,0 0 0,4 9 1,-7-11-18,1 0 1,-1-1-1,0 1 0,0 0 1,0 0-1,0-1 1,0 1-1,0 0 1,0-1-1,-1 1 1,1 0-1,-1-1 0,1 1 1,-1 0-1,0-1 1,1 1-1,-1-1 1,0 1-1,0-1 1,0 0-1,0 1 0,0-1 1,-1 0-1,1 0 1,0 1-1,0-1 1,-1 0-1,1 0 1,-1-1-1,-1 2 0,-6 3 50,0-1-1,-1 0 0,0 0 1,1-1-1,-1 0 0,0-1 0,-1 0 1,1-1-1,-14 1 0,16-2 43,-1 0-1,1-1 1,-1 1 0,1-2-1,0 1 1,-1-1 0,-11-5-1,18 6 170,2 0 28,0 0-290,-1 1 0,1-1-1,0 1 1,0 0 0,0-1 0,0 1 0,-1-1-1,1 1 1,0 0 0,0-1 0,0 1 0,0-1 0,0 1-1,0-1 1,0 1 0,0 0 0,0-1 0,0 1-1,0-1 1,1 1 0,-1 0 0,0-1 0,0 1-1,0-1 1,1 1 0,36-23-740,-11 9-4345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49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621 416 7536,'-21'2'75,"0"1"0,0 1 0,0 1 0,0 0 0,-33 15 0,35-14-43,-4 3 34,-44 21 0,30-11 49,-138 66 320,157-77-412,-27 19 167,34-20-118,1 0 0,-14 13 0,21-17-48,0 0 0,0 0-1,0 1 1,0-1 0,0 1 0,1 0-1,-1 0 1,1 0 0,0 0 0,0 0 0,-2 9-1,4-12-15,1 0-1,-1 1 0,0-1 0,1 0 1,-1 1-1,1-1 0,-1 0 1,1 0-1,0 1 0,-1-1 0,1 0 1,0 0-1,0 0 0,0 0 0,0 0 1,0 0-1,0 0 0,0 0 0,0-1 1,0 1-1,1 0 0,-1-1 1,0 1-1,0-1 0,1 1 0,-1-1 1,0 1-1,1-1 0,-1 0 0,2 0 1,2 1 4,5 0-2,-1 0 1,1-1-1,0 0 1,0 0-1,-1-1 1,1 0-1,17-6 1,76-27 35,-98 33-39,0-1-1,0-1 1,0 1-1,0-1 1,-1 1-1,1-1 0,-1-1 1,5-3-1,5-5 3,1 3-4,-10 6-4,0 0 0,-1-1 0,1 1 1,-1-1-1,0 0 0,0 0 0,4-6 1,29-34 4,6-24-4,40-93-4,-68 130-3,-6 14 3,5-10-2,1 1 0,1 1 1,34-41-1,74-71-92,-108 115 18,-14 18 69,-2 3-24,-4 4-1,-27 24-2,1 1 0,1 1-1,-25 34 1,39-45 32,9-11-1,-1 2 0,2-1 0,-1 1 0,-7 17 0,6-14-3,-5 11-2,1 0 0,0 0 1,-9 38-1,12-35 2,-2 5 4,1 0-1,2 1 1,-3 38 0,7-57 6,3-10 2,-1 1 0,0 0-1,1-1 1,0 1 0,0 0 0,0-1 0,1 1-1,-1 0 1,1-1 0,1 5 0,-1-4 40,2 3 10,-3-7-47,1 1-1,-1-1 1,1 1-1,-1-1 0,1 0 1,-1 1-1,1-1 0,0 0 1,-1 0-1,1 0 1,-1 1-1,1-1 0,0 0 1,-1 0-1,1 0 0,0 0 1,-1 0-1,1 0 1,0 0-1,-1 0 0,2 0 1,-1 0 7,20-2-1127,1-1-4527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49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0 4760,'-1'9'51,"0"0"0,-1 0 0,0 0 1,-1 0-1,-5 14 0,-1 2-9,-1 15 146,-7 47-69,-6 120 70,22-141-113,1-47-21,1 0 0,1 0 0,6 28 0,-7-46-79,-1 0-1,0 0 1,1 0 0,-1 0-1,1 0 1,0-1-1,-1 1 1,1 0 0,0 0-1,-1 0 1,1-1-1,0 1 1,0 0-1,0-1 1,-1 1 0,1-1-1,0 1 1,0-1-1,2 1 1,-3 0-10,9 3-3353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50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0 6008,'0'0'40,"0"3"-7,5 22 100,-1 1 0,-1 0 0,-1 36 1,-8 74 149,5-131-260,0 9 64,-1 0-1,0 0 1,-1 1-1,-1-1 1,0-1-1,0 1 0,-12 22 1,14-32 46,-3 3-2,4-5 103,3-12-162,1 0-1,0 0 0,1 1 0,0-1 0,0 1 0,1 0 0,0 1 1,13-16-1,2-7 56,-12 18-104,14-31 164,-14 25-138,3-7 101,1 0 0,1 1 0,2 0 1,16-22-1,-29 45-135,-2 1-2,1 0 1,-1 0 0,1 0-1,-1 1 1,1-1 0,0 0-1,-1 0 1,1 1 0,0-1-1,0 0 1,-1 1 0,1-1-1,0 1 1,0-1 0,0 1-1,0-1 1,0 1 0,0 0-1,0-1 1,0 1 0,0 0-1,0 0 1,0 0-1,0 0 1,0 0 0,0 0-1,0 0 1,0 0 0,0 0-1,0 0 1,0 0 0,0 1-1,0-1 1,0 0 0,1 1-1,3 3 4,0 0 0,0 0 0,0 0 0,-1 1 0,0-1 0,0 1 0,0 0-1,0 0 1,-1 1 0,1-1 0,-2 1 0,1 0 0,0-1 0,1 9 0,-1-8-12,0 5 16,1 0-1,-1 0 1,-1 0-1,0 0 1,-1 0-1,1 19 1,-2-14-9,1-4 8,-1-1 0,0 1 0,-1 0-1,-2 12 1,1-9-11,1-8 9,-4 22 22,-17 7 6,21-33-34,13-14-411,-7 7-489,13-11-5618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50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0 9416,'-4'10'-5,"1"-1"0,0 1 0,0-1 1,0 1-1,0 15 0,-1 3-14,-23 168 15,24-176 9,-9 31 75,10-40-81,-32 96 414,33-105-345,1 0 16,0-2-83,0 1-1,0-1 0,0 0 1,0 0-1,0 0 1,0 0-1,0 1 0,0-1 1,0 0-1,0 0 0,0 0 1,0 0-1,0 1 0,0-1 1,0 0-1,0 0 0,0 0 1,0 0-1,0 1 0,0-1 1,0 0-1,0 0 1,0 0-1,0 0 0,0 0 1,0 1-1,0-1 0,0 0 1,1 0-1,-1 0 0,0 0 1,0 0-1,0 0 0,0 1 1,0-1-1,0 0 0,1 0 1,-1 0-1,0 0 1,0 0-1,0 0 0,0 0 1,1 0-1,-1 0 0,0 0 1,0 0-1,0 0 0,17-1-1173,3-2-4700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51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1 6728,'1'65'-36,"-3"73"152,1-123-73,-1 0 0,-1 0 0,0-1 0,-1 1 1,0-1-1,-1 0 0,-8 15 0,4-17-42,-1 0 0,0-1 0,-24 20 0,24-23-562,-12 12-3699</inkml:trace>
  <inkml:trace contextRef="#ctx0" brushRef="#br0" timeOffset="1">314 893 8880,'0'0'0,"-3"9"0,-5 16 0,-13 11-8,-9 9 8,-9 15-48,-9 11 48,-2-4-592,-7-13 592,0-2-5696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52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587 181 3232,'0'0'57,"-5"-3"-5,-24-14 180,16 9-27,0 1-1,0 0 1,0 1-1,-1 0 1,0 1-1,0 1 1,-21-4-1,6 5-99,1 2 0,-1 1-1,-51 6 1,60-3-87,11-2 12,1 0 0,0 0-1,0 1 1,0 1-1,-12 4 1,8-3 37,2-1-33,-1 1-1,1 0 1,0 0-1,0 1 1,1 0-1,0 1 1,-1 0 0,-13 13-1,13-9 46,0 0-1,-11 15 1,19-22-57,-1 0 0,1 0 0,0 0-1,0 1 1,0-1 0,1 1 0,-1 0 0,1-1 0,0 1 0,0 0 0,0 0 0,0 0 0,1-1 0,-1 1 0,1 5 0,4-4 119,-4-5-139,5 3 22,-1 0-1,1 0 0,-1 0 1,1-1-1,0 0 0,0 0 0,0 0 1,0-1-1,1 1 0,-1-1 0,0 0 1,1-1-1,4 1 0,91-5 160,-95 4-157,0-1 0,0 0 0,0 0 1,0 0-1,0-1 0,-1 0 0,10-4 0,1-2 5,1 3-11,-11 3-2,-1 0-1,1-1 1,-1 1 0,0-1-1,0 0 1,0 0-1,6-5 1,6-5 54,-1 0 0,0-1 0,-1 0-1,0-1 1,-1-1 0,12-18 0,-21 26-11,-2 2-17,1 0 1,0 0-1,1 1 1,-1 0-1,6-6 1,-7 10 60,5-1 0,-5 6-18,-3-2-77,5 19 38,-1 0-1,0 21 0,4 79 32,-7-91-48,-2 1 1,-9 52 0,6-56-23,3-15 6,0-1 0,-1 1 0,0-1 0,-6 17 0,1-8-4,2-1-3,4-13-3,-1 0 0,0 0 1,-1 1-1,1-1 0,-1-1 0,-1 1 0,-3 6 1,2-4 7,1 0-7,-1-1 0,1 0 0,-1 0 0,-1 0 0,1-1 0,-1 0 0,0 0 0,0 0 0,-14 9 0,16-13-4,-15 10 29,-33 16 0,43-24-13,0-1-1,1 0 1,-1 0 0,-1-1-1,1 0 1,0 0-1,0-1 1,-15 0 0,23-1-15,-1 0 5,-1 0-1,0 0 1,1-1 0,-1 1-1,1-1 1,-1 0 0,1 1 0,-1-1-1,1 0 1,-4-2 0,6 2-2,-1 1 0,1-1 1,0 0-1,0 1 1,0-1-1,-1 0 0,1 1 1,0-1-1,0 0 1,0 1-1,0-1 0,0 0 1,0 1-1,0-1 1,0 0-1,1 1 0,-1-1 1,0 0-1,0 1 0,1-1 1,-1 0-1,0 1 1,1-2-1,0 1 7,2-5 17,0 0 0,1 0 0,0 0 0,0 1 0,0 0 0,1-1 0,6-4 0,44-36 143,-17 15-63,-20 16-92,-8 6 13,0 0 0,-1 0 1,9-12-1,80-92 93,-89 102-114,1-1 0,0 1 0,17-14 0,-9 10-4,-1 1-3,29-19 0,-30 23-3,29-12 0,9 4 0,-47 16-1,1 0 1,0 1-1,0-1 1,0 2-1,0-1 0,0 2 1,0-1-1,0 1 1,-1 0-1,1 0 1,0 1-1,0 0 1,-1 0-1,11 5 1,-9-2-1,-4-3 0,-1 0 0,0 1 0,1 0 1,-1 0-1,0 0 0,5 6 0,16 15-4,-10-8 1,0-1 0,28 20 0,-23-25 4,6-4 0,6-6 0,2-9 0,3-8 1,-31 12 2,1 1 0,-2-1 0,1 0 0,0-1 1,-1 1-1,0-1 0,0 0 0,-1-1 0,1 1 0,-1-1 0,-1 0 0,1 0 0,-1 0 1,-1 0-1,1 0 0,-1-1 0,2-13 0,-4 18 3,0 1 1,1-1-1,-1 0 1,0 0-1,-1 1 0,1-1 1,-1 0-1,1 0 1,-1 1-1,0-1 1,0 0-1,0 1 0,0-1 1,0 1-1,0 0 1,-3-4-1,2 4 1,1 0 1,-1 1-1,0-1 1,0 1-1,0-1 1,0 1-1,0 0 1,0 0-1,0 0 1,0 0-1,-1 1 1,1-1-1,0 0 1,-1 1-1,1-1 1,0 1-1,-1 0 1,1 0 0,0 0-1,-4 1 1,4-1 4,-3 0 2,-1 1 0,1 0 0,-1 0 0,1 0 1,0 1-1,0-1 0,0 1 0,0 1 0,0-1 1,0 1-1,1 0 0,-7 5 0,4-4 2,-1 2 3,0 0 0,0 0 1,1 1-1,-1 0 0,1 1 0,1-1 1,-1 1-1,-9 17 0,9-15-7,3-3 0,-1-1-1,1 1 1,0-1-1,0 1 1,1 1 0,-3 8-1,-2 5 1,0-3-5,2-3 2,0-1 0,-4 19 0,-10 49 16,20-81-24,-1 1 0,1-1 0,0 1 0,-1-1 0,1 1 0,0-1 0,0 1 0,0-1 0,0 1 0,1-1 0,-1 1 0,0-1 0,1 1 0,-1-1 0,1 0 0,0 3 0,2 1 2,-3-2-3,2-1 1,-1 1-1,0-1 1,1 0-1,-1 1 1,1-1-1,3 4 1,-1-3 0,1 1 0,0-1 0,0 0-1,0 0 1,0 0 0,0-1 0,1 0 0,11 3 0,-15-4-1,7 1 2,0-1-1,0 1 1,0-1-1,1-1 1,-1 0 0,0 0-1,1-1 1,16-3 0,-14 2-1,10-3 6,103-49 3,-101 38 4,10-15-5,40-48 0,-56 52 6,111-193 58,-116 197-69,16-34 14,32-78 19,-53 116-33,-7 16-1,-1 5-1,0 0-1,1 1-1,-1-1 1,0 1-1,-1 0 1,1-1-1,0 1 1,-1-1-1,1 1 1,-1-1-1,0 1 1,0-1-1,-2 5 1,-2 4 0,-13 37 1,-2 10-2,2 8 0,3 9 0,1 3 0,9-50-1,0-1-1,2 1 0,-1 42 0,4-63-2,0 12-31,0 0 0,2 1-1,8 36 1,-10-55 28,1-1 1,-1 0 0,1 1 0,-1-1 0,1 0-1,0 0 1,-1 0 0,1 0 0,0 0 0,-1 1-1,1-1 1,-1 0 0,1 0 0,0-1 0,-1 1-1,1 0 1,0 0 0,-1 0 0,1 0 0,-1 0-1,1-1 1,0 1 0,0-1-5,27-8-1375,2-2-5474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53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51 143 6552,'-24'8'1,"9"-2"20,10-5 61,0 2 27,3-2 54,3 0-144,0-1 0,0 1 0,-1 0 0,1 0 0,0-1 0,0 1 0,0 0 0,0-1 0,0 1 0,0-1 0,0 1 0,0-1 0,0 0 0,0 1 0,0-1 0,0 0 0,0 0 0,0 0 0,0 1 0,0-1 0,0 0 0,0-1 0,0 1 0,2 0 0,28-1-24,-30 1 28,16-1 34,-1 0 0,1-1 0,30-7 0,-31 5-45,-9 3-4,0-1 0,0 0-1,-1 0 1,1 0 0,9-5-1,4-2 0,49-20 0,99-36-887,-77 31-3553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53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735 0 4760,'1'3'15,"-1"0"1,0 0-1,-1 0 0,1 0 1,0-1-1,-1 1 0,0 0 1,1 0-1,-1 0 0,0-1 1,0 1-1,-1 0 0,1-1 1,-1 1-1,1-1 0,-1 0 1,0 1-1,0-1 0,0 0 1,0 0-1,0 0 0,-4 3 1,-5 3 19,0 0 1,-1-1 0,-15 7-1,14-8-43,-135 75 282,-36 34 389,178-110-576,0-1 0,0 1 0,0 0 0,0 1 0,1-1 0,-8 12 0,7-10-34,5-4-20,-1-1 0,1 0 0,0 1 0,0 0-1,0-1 1,0 1 0,0 0 0,0-1 0,1 1-1,-1 0 1,1 0 0,0 0 0,0-1-1,0 1 1,0 0 0,0 0 0,1 0 0,-1-1-1,1 1 1,0 0 0,1 2 0,24 117 409,-26-122-442,2 11 32,0 0 0,-1 0 0,-1 0 0,0 0 0,0 0-1,-1 0 1,-3 15 0,2-20-20,-1 1 1,0-1-1,0 0 1,0 0-1,0 0 0,-1-1 1,0 1-1,0-1 0,-1 0 1,-7 6-1,3-4 9,-1-1 0,0 0 0,0 0-1,0-1 1,-20 6 0,-59 13 275,84-24-243,-1 1-1,1-1 0,-1 1 0,-9-2 1,13 0 48,-9-4 356,9-3-1571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40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9 784 8072,'0'0'-112,"-9"7"480,19-18-59,17-25 223,3-17 155,31-78 1,-48 101-664,60-130 1401,-61 132-1179,1 1-1,1 1 1,2 0-1,20-26 1,-34 50-207,0 0 0,1 0 1,-1 0-1,1 0 0,0 0 0,-1 1 0,1-1 1,0 1-1,0-1 0,0 1 0,0 0 0,0 1 1,0-1-1,1 0 0,-1 1 0,0 0 1,4-1-1,-1 2-12,0-1 1,0 1-1,0 0 1,-1 0-1,12 4 1,-13-3-16,-1 0 1,0 0 0,1 1 0,-1-1 0,0 1 0,0 0-1,0-1 1,0 1 0,-1 1 0,1-1 0,-1 0 0,0 1-1,0-1 1,0 1 0,0 0 0,1 4 0,-1-3 1,2 3 2,0 1 0,-1-1 0,0 1 0,-1 0 0,1-1 0,-2 1 0,2 17 0,3 19 20,-2-20-24,0 6 0,1 0 1,2-1-1,1 1 0,19 47 0,-7-43 5,-13-31-3,0-2-10,0-1 0,1 0 0,-1-1 1,1 1-1,-1-1 0,1-1 0,-1 1 1,15-4-1,-9 0 1,0 0 0,0 0 0,18-9 0,-27 11-2,0 0 0,0 0 0,0 0 0,-1-1 0,1 1-1,-1-1 1,1 0 0,-1 0 0,5-5 0,3-4 2,1 1-2,-8 7 0,0 0 0,0 0 0,-1 0 0,1 0 0,-1-1 0,0 0 0,4-7 1,83-151 53,-89 161-56,0 0 0,1-1 1,-1 1-1,0 0 0,1 0 1,0 0-1,-1 0 0,1 0 0,0 0 1,0 0-1,0 1 0,0-1 0,0 0 1,0 1-1,1 0 0,-1 0 1,0 0-1,1 0 0,-1 0 0,1 0 1,-1 0-1,6 0 0,8 6 2,1 7 2,-13-10-5,0 1 1,0 0-1,-1 0 0,1 0 0,-1 1 0,0-1 1,5 8-1,-3-5 0,26 19 0,-26-21-1,-1 0 0,1-1 0,0 1 0,0-1 0,0 0 0,1-1 0,-1 1 0,0-1 0,1 0 0,0-1 1,-1 1-1,1-1 0,0 0 0,0-1 0,0 1 0,0-1 0,0 0 0,-1-1 0,1 1 0,0-1 1,0 0-1,0-1 0,-1 1 0,10-5 0,-4 3-1,-6 1 0,0 1 0,-1-1-1,1 0 1,-1 0-1,7-5 1,-3 3-1,-1-1 1,0 1-1,12-13 0,-18 17 3,0-1-1,-1 0 0,1 0 1,-1 0-1,1 0 1,-1 1-1,1-1 0,-1 0 1,0 0-1,1 0 1,-1 0-1,0 0 1,0 0-1,0 0 0,0 0 1,1 0-1,-2-1 1,1 1-1,0-1 0,0-2 0,-3-24 0,-10-1 1,-10 4 0,-10 3 0,26 19 0,-1 0 0,1 1 0,-14-3 0,11 3 0,0 1 0,-20 0 0,-26 8 0,45-5 0,1 1 0,-20 8 0,25-9 0,0 1 0,0 0 0,0 0 0,0 0 0,1 1 0,-6 4 0,4 0-1,0 0 1,0 1 0,1-1-1,1 1 1,-1 0 0,1 0-1,-5 18 1,8-23-1,-2 3-4,1 0 1,0 0 0,0 0 0,1 0-1,-1 0 1,1 11 0,0 3 0,-4 40-12,5-38-49,6 5 18,13 43 1,-10-55-53,-1-7 76,-1 0 0,2-1 0,0 0-1,0-1 1,11 7 0,-3-8-103,91 8-49,-83-15 62,113-22-38,-111 14 78,97-56-25,-102 48 52,72-93-13,-78 85 46,92-193-11,-78 149 24,-4 6 0,-7 5 1,-11 38 3,-6 15-1,0 0 1,0 0 0,0 0 0,-1-1 0,0 1 0,0-1 0,0 1 0,-1 0 0,0-8 0,-16 32 72,8-8-69,-17 28 58,0 9 3,-29 71 1,47-101-64,5-12 0,-1 1 0,1 0 0,1 0-1,-1-1 1,1 1 0,0 9 0,-3 31 29,5 90 0,0-121-32,0-11 0,-1 0-1,1-1 0,-1 1 1,1 0-1,1-1 0,-1 1 1,3 5-1,22 48 15,-25-56-15,0-1-1,-1 1 1,1-1 0,0 0-1,0 1 1,0-1 0,0 0-1,1 0 1,-1 0 0,0 1 0,1-1-1,-1 0 1,0-1 0,1 1-1,-1 0 1,4 1 0,2 1 0,-1 0 0,0 0-1,1 0 1,-1-1-1,8 2 1,-5-3 0,0 0 0,-1 0 0,1-1-1,0 0 1,-1-1 0,1 0 0,0 0 0,10-4 0,-2-1 6,7-9-558,-1-1 0,22-18 1,5-8-7750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54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3144,'25'-7'354,"-18"5"-114,1 0 0,-1 1 0,0 0-1,1 0 1,10 0 0,-3 1-88,47 2 1146,-57-1-1200,0 0 0,-1 0 1,1 0-1,0 0 0,-1 1 0,0 0 1,1 0-1,-1 0 0,0 0 1,7 6-1,-6-1 283,-3 1-300,-1-1 0,0 1 0,0-1 0,0 1 0,-1 0 0,0-1 0,0 1 0,-1-1 0,0 1 0,-2 9 0,0-5 5,-1-1-1,0 1 0,-1 0 0,0-1 1,-1 0-1,-12 17 0,-96 139 923,111-164-664,3-5-137,5-11-77,6-12-124,7-7 98,2 2 1,1 0 0,1 1 0,40-39 0,-43 48 3,38-29-1,-22 20-46,-21 18-48,-1 0 0,1 2 0,1 0 0,0 0 0,0 2 1,0 0-1,24-7 0,-34 13-12,0 0 1,0 1-1,0 0 0,-1 0 1,1 1-1,0-1 0,0 1 1,0 0-1,-1 0 0,6 3 1,-2-2-1,-6-2 0,1 1 0,-1 0-1,1 0 1,-1-1 0,0 1 0,1 1 0,-1-1 0,0 0-1,0 1 1,0-1 0,0 1 0,0-1 0,2 3 0,4 4 0,-2-3 0,0 1-1,-1-1 1,0 1-1,7 10 1,-8-10 0,0 0-1,-1 0 1,0 1 0,0-1 0,-1 1 0,3 8-1,-3-5 1,-1 1-1,0-1 0,0 1 0,-1 12 1,-9 46-1,-8 4 0,11-53 0,-14 29 0,13-35 0,-18 27 0,18-30 2,-1-1 1,-1 0 0,1 0-1,-1-1 1,-1 0 0,0-1-1,-17 12 1,11-9 1,7-7 0,14-14-9,16-7-1415,2 0-5680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55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141 205 5384,'1'0'3,"1"0"-1,-1 1 1,1-1 0,-1 0-1,0 0 1,1 1 0,-1-1 0,0 1-1,0-1 1,1 1 0,-1-1-1,0 1 1,0 0 0,0 0 0,0-1-1,0 1 1,0 0 0,0 0-1,0 0 1,0 0 0,0 0 0,0 0-1,0 2 1,1 1 16,-1 1 0,1-1 0,-1 1 0,0-1 0,0 10 0,2 8 18,20 132 284,-23-153-324,0 2 58,1-1 0,-1 1 0,1-1 0,-1 1 0,1-1 0,0 0 0,0 1 0,2 3 0,-3-6-40,0 0-1,1 1 1,-1-1 0,0 0-1,1 0 1,-1 1 0,0-1 0,1 0-1,-1 0 1,1 1 0,-1-1-1,0 0 1,1 0 0,-1 0 0,1 0-1,-1 0 1,0 0 0,1 0 0,-1 0-1,1 0 1,-1 0 0,1 0-1,15-8 116,-8 2-98,17-17 200,-15 10-126,1-1-1,-2 0 1,0 0-1,-1-1 1,11-27-1,-16 34-47,-1-1-1,-1 0 0,0 0 0,0 0 0,0 0 1,-1 0-1,-1 1 0,0-1 0,-2-10 0,3 16-31,-1 1-1,0-1 1,0 0 0,-1 1-1,1-1 1,-1 1-1,1 0 1,-1-1-1,0 1 1,0 0-1,0 0 1,0 0-1,0 0 1,0 0-1,0 0 1,-4-1-1,3 1 3,2 1-11,0 0 0,-1 1 0,1-1 1,-1 0-1,1 1 0,0-1 0,-1 1 1,1 0-1,-1-1 0,1 1 0,-1 0 1,0 0-1,1 0 0,-1 0 0,1 0 1,-1 0-1,1 0 0,-4 1 0,0 0 22,-3 0-5,5-1-15,0 1 0,0-1 0,0 1 0,0 0 0,0 0 1,0 0-1,0 0 0,1 1 0,-1-1 0,0 1 0,-2 1 0,-65 43 241,61-39-224,1 0 1,0 1-1,0 0 1,1 0-1,0 1 1,0 0-1,1 0 0,-10 19 1,9-15-13,2-6 7,1 1 0,0 0 0,0 0 0,0 1 0,-4 14 0,2-2-4,-1-2-10,3-9 7,0 1-1,1 1 1,-2 14-1,-8 46 85,15-63-41,4-3-49,0 0-1,1 1 1,-1-2 0,12 8 0,-4-6 30,69 15 23,-64-22-31,99-18 14,-91 10-20,118-55 12,-117 46-12,-11 5-17,4-3-3,-1-1 1,0-1-1,-2-1 0,28-33 1,135-197 345,-173 236-338,31-51 153,-35 56-148,0 0 1,0 0-1,-1-1 0,-1 1 1,1-1-1,-1 0 1,1-8-1,-3 15-17,0 0-1,0 0 1,0 0 0,-1 0-1,1 0 1,0 0-1,-1 0 1,1 1 0,0-1-1,-1 0 1,1 0 0,-1 0-1,0 1 1,1-1 0,-1 0-1,1 0 1,-1 1-1,0-1 1,0 1 0,1-1-1,-1 1 1,0-1 0,0 1-1,0-1 1,0 1 0,1 0-1,-1-1 1,0 1-1,0 0 1,0 0 0,0 0-1,0 0 1,0 0 0,0 0-1,0 0 1,0 0-1,0 0 1,0 0 0,1 0-1,-1 0 1,0 1 0,0-1-1,-2 1 1,-9 3 33,0 1-1,0 0 1,1 1 0,0 0-1,0 1 1,0 0 0,1 1-1,0 0 1,0 0 0,1 1-1,-13 15 1,16-17-6,2-2-26,-1 0-1,1 0 1,0 0 0,0 0 0,1 1 0,-1 0 0,1 0 0,0 0 0,1 0 0,0 0 0,-2 8 0,3-2 0,0 1 1,1-1-1,1 1 1,0-1-1,1 1 1,0-1-1,4 15 1,11 29-8,1 3 1,-1-6-3,-14-42-3,0-1 0,0 1 0,-1 0 0,0 0 1,-1 0-1,0 0 0,-1 0 0,0 0 0,-3 19 1,1-22-1,1-5-1,1 0 1,-1-1 0,0 1 0,0-1 0,0 1 0,-1-1 0,1 0-1,0 1 1,-1-1 0,0 0 0,-1 2 0,-6 6-5,1-1 1,-1 0-1,-1-1 1,0 0-1,0 0 1,-18 9-1,11-9-4,-35 11 0,52-19 10,-1 0 0,1 0-1,0 0 1,-1-1 0,1 1 0,0 0-1,0 0 1,-1 0 0,1 0-1,0 0 1,0-1 0,-1 1 0,1 0-1,0 0 1,0 0 0,-1-1 0,1 1-1,0 0 1,0 0 0,0-1-1,0 1 1,0 0 0,-1 0 0,1-1-1,0 1 1,0 0 0,0-1 0,0 1-1,0 0 1,0 0 0,0-1-1,0 1 1,0 0 0,0-1 0,0 1-1,0 0 1,0-1 0,0 1-1,0 0 1,0 0 0,1-1 0,-1 1-1,0 0 1,0-1 0,0 1 0,0 0-1,1-1 1,24-23-5,70-78-47,30-68-103,-78 105 127,-28 43-44,-12 14 48,13-12-16,0 1 0,1 0 0,26-16 0,-36 27-16,-3 1-18,0 1 1,0 1-1,1 0 1,17-8-1,-21 15-118,4 6 105,0 1-1,-1 0 1,0 1-1,-1 0 1,13 20 0,-6-3-139,14 35 0,-27-60 201,0 1 1,0 0-1,0-1 1,1 1-1,-1-1 0,1 1 1,0-1-1,3 4 1,-5-6 19,1 1-1,0-1 1,-1 1 0,1-1 0,0 0 0,-1 0 0,1 1 0,0-1 0,0 0 0,-1 0 0,1 0-1,0 0 1,0 0 0,-1 0 0,1 0 0,0 0 0,0 0 0,-1 0 0,1 0 0,0 0 0,0 0 0,-1-1-1,1 1 1,0 0 0,-1-1 0,1 1 0,0 0 0,-1-1 0,1 1 0,0-1 0,-1 1 0,1-1-1,0-1 1,5-2 4,-1-2-1,1 1 1,-1-1 0,0 0-1,-1 0 1,0 0-1,7-13 1,-9 15 4,-1 1 0,1-1-1,-1 0 1,0 0 0,0 0 0,0-1 0,-1 1-1,1 0 1,-1 0 0,0 0 0,0 0 0,-1-1-1,1 1 1,-3-7 0,2 8 8,0 1 0,-1-1-1,1 0 1,-1 1 0,0-1 0,0 1-1,0 0 1,0 0 0,0-1 0,0 1-1,-1 1 1,1-1 0,-1 0 0,-3-1-1,3 0 12,-7 0 119,0 2-96,1 2 1,0-1-1,-1 1 0,1 0 1,0 1-1,-1 0 0,1 1 0,-12 4 1,1 1 19,1 1 0,-22 13 0,24-9 75,-6 12-46,-29 41 0,41-44 7,-19 64 51,25-70-105,1 0 1,0 1-1,-2 32 0,6-49-45,0 1 0,0-1 0,0 0 0,0 0 0,0 1 0,0-1-1,0 0 1,0 0 0,0 1 0,0-1 0,0 0 0,0 0 0,1 0 0,-1 1-1,0-1 1,0 0 0,0 0 0,0 0 0,0 1 0,0-1 0,0 0 0,1 0 0,-1 0-1,0 0 1,0 1 0,0-1 0,1 0 0,-1 0 0,0 0 0,0 0 0,0 0-1,1 0 1,-1 1 0,0-1 0,0 0 0,0 0 0,1 0 0,-1 0 0,15 6 29,1-1 0,28 7 1,-39-11-28,19 2 51,22-4-18,53-7 1,-68 1-17,42-17 4,-51 15-21,34-20-1,-21 8-6,0-2 1,57-51-1,-74 59-7,208-168-340,-244 195 258,-16 15-8,-60 65-4,58-56 17,-44 61-1,51-61 31,3-5 20,3-6 3,1 2-1,-18 29 1,38-51 21,2 0-2,2-5 14,-1 1 0,0-1 1,1 0-1,-1 0 0,0 0 0,1 0 1,-1-1-1,0 1 0,0 0 0,1-1 0,1 0 1,21-11 0,12-8 0,12-7 0,4-9 0,0-5 0,-18 12 4,-19 15 2,1 1-1,0 0 1,30-18-1,-46 31-4,1 0 0,-1 0 0,0 0-1,1 0 1,-1 1 0,0-1 0,0 0-1,1 0 1,-1 0 0,0 0 0,0 0-1,0 0 1,1 1 0,-1-1 0,0 0-1,0 0 1,0 0 0,1 1 0,-1-1-1,0 0 1,0 0 0,0 0 0,0 1-1,1-1 1,-1 0 0,0 0 0,0 1-1,0-1 1,0 0 0,0 0 0,0 1-1,0-1 1,0 0 0,0 1 0,2 11 6,-1 21-1,-3-16 8,-8 7-8,-1-1 0,-17 29 0,11-31 9,-91 92 9,87-89-17,-27 36-1,34-40-4,-15 31-1,23-40 0,-3 7 2,0 0 0,1 1-1,1 0 1,-6 23 0,12-38-1,0 0 0,0 0 1,0 0-1,0 1 0,1-1 1,0 0-1,0 1 0,0-1 0,0 0 1,1 1-1,0-1 0,0 0 1,0 0-1,0 0 0,1 1 1,-1-1-1,1-1 0,4 8 1,1-8 17,69 12 10,-60-13-18,0-1 0,0 0 0,0-1 0,0-1 0,0-1 0,16-3 0,-16 3-1,8-4 57,7-8-17,42-23 1,-55 22 29,-6 0-56,0 0 1,-1 0-1,0-1 0,-1 0 1,11-25-1,71-132-1469,-77 143-5809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56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5384,'-5'26'-34,"4"-22"28,0-1-1,0 0 1,1 1 0,-1-1 0,1 0-1,0 1 1,-1-1 0,2 1 0,-1-1-1,1 6 1,0-7 24,0 0 0,0 0 0,0 0 0,0 0 0,0 0 0,1 0 0,-1-1 0,1 1 0,-1 0 0,1-1 0,0 1 0,0-1 0,0 0 0,-1 1 0,1-1 0,0 0 0,0 0 0,1 0 0,-1-1 0,4 2 0,2 0 173,1 0 0,-1-1-1,16 1 1,-14-2-89,186 5 2022,-118-6-1816,-77 1-288,17 9 58,-3-10-1128,3 0-4210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56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0 8432,'0'0'9,"-3"2"3,-8 5-12,1 1 0,0-1 1,-10 11-1,-18 14 27,-55 37 9,77-56-24,0 0-1,1 2 1,1 0 0,-22 27-1,24-26-5,-2 5 22,10-12-17,-2 2-5,1-1 0,0 1 0,1 0 1,1 0-1,-1 0 0,2 1 0,0-1 0,0 1 0,0 18 0,2-20 7,-1-1-5,1-1-1,0 1 1,1 0-1,0-1 1,1 1-1,-1 0 1,1-1-1,1 0 1,6 15-1,-4-12 13,1-1-1,1-1 1,-1 1 0,1-1-1,1 0 1,0 0 0,17 13-1,-16-15-11,-5-4-1,0 0 0,1 0 0,-1-1 0,1 0 0,6 3 0,-4-1 14,1 1-7,30 8-9,-31-11-114,-1-1 1,1 0-1,-1 0 1,1-1-1,0 0 0,10-1 1,-15 1-180,31-2-4952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56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1 7800,'13'13'39,"-1"0"0,0 0 0,-1 1 0,0 1 0,-1 0 0,-1 1 0,13 28 0,-14-29-25,-5-10 3,0 1 1,-1-1-1,0 0 0,0 1 1,0 0-1,1 9 1,9 53 155,5 76 0,-15-119-155,0-8 32,-2 0 0,-1 18-1,-8 65 126,4-85-54,-2-5-85,0-1-1,-1 0 0,0 0 1,-18 14-1,10-15 99,-33 5 136,-84 11 1,66-16-51,15-1-1240,34-5-5033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57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441 186 8608,'37'0'1265,"-38"8"-1137,-5-11-111,-19-6 155,23 9-145,-4 0-55,-2 0 383,11-4-169,-1 3-60,-3-1-54,-2-4 1,1-8 73,4-5 39,-4 15-84,-2-3 7,3 5-8,-15-7 328,13 7-369,-3 1-5,5 1 41,1-2-59,1-4 3,-1 4 39,1 1-44,4-4-4,-3 2-3,1-3 2,-3 5-26,0 0 0,0 0-1,0 0 1,0-1 0,0 1-1,0 0 1,-1 0 0,1 0-1,0-1 1,0 1 0,-1 0 0,1 0-1,-1 0 1,1 0 0,-1 0-1,-1-2 1,-3-9 26,-3-1-2,6 10-17,0 0 0,1 0-1,-1 0 1,1 0-1,-1 0 1,1-1-1,-1-4 1,1 8-4,1-1-1,0 1 1,0 0 0,0-1-1,0 1 1,0 0 0,0-1-1,0 1 1,0 0 0,0-1-1,0 1 1,0 0 0,0-1-1,0 1 1,0 0 0,1-1-1,-1 1 1,0 0 0,0-1 0,0 1-1,0 0 1,1 0 0,-1-1-1,0 1 1,0 0 0,0 0-1,1-1 1,-1 1 0,0 0-1,1 0 1,-1 0 0,0-1-1,1 1 1,9 6 56,10 21-28,-12-18-29,-5-6-3,-1 1 1,1-1 0,-1 1 0,0-1 0,0 1 0,0 0 0,0 0 0,1 6 0,7 21 13,7 37 0,-15-44-9,-7 48-1,-12 28-4,-14 4-2,21-78 0,-22 39 0,8-25-3,-2 0 1,-39 47 0,4-8 1,30-38 1,3-6 0,3-5 0,4-8 0,1-6 0,-3-1 0,16-15 0,3-1 0,-22 1 332,18-4-701,3 1-1150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58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15 4848,'-16'-12'240,"10"9"136,6 18-166,14 259 80,-6-203-181,-4-46-92,9 58 70,3 13-711,-10-49-2889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58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0 9776,'0'0'-32,"1"3"-55,1-1 74,1 2-3,-1 16-4,-5-1 20,-5 5 1,6-19 4,-1 0 0,0-1 0,0 1-1,0-1 1,-1 0 0,1 0 0,-1 0 0,0 0 0,0-1-1,-1 0 1,1 1 0,-6 1 0,7-2 9,-1-1 0,0 0 1,0 0-1,0-1 0,0 1 0,0-1 1,-1 0-1,1 0 0,0 0 0,-1-1 0,1 1 1,-1-1-1,1 0 0,0 0 0,-5-1 1,7 0 46,-3-3 39,4 3-85,1 0 0,-1 1 1,1-1-1,-1 1 0,0-1 0,1 0 0,-1 1 0,1-1 0,0 0 1,-1 0-1,1 1 0,0-1 0,-1 0 0,1 0 0,0 0 0,0 1 1,0-1-1,-1 0 0,1 0 0,0 0 0,0 0 0,0 0 0,0 1 1,1-3-1,0-24 502,0 24-345,3-4-1360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3:59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789 0 10040,'0'0'0,"-11"21"0,-24 38 32,-15 27 8,-10 23-16,-30 3 8,-34-12-32,-16-7-96,1-3 96,-1 0-7080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00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0 6904,'-3'4'81,"-16"27"63,11-16-48,0-1 0,-2 0 0,1-1 0,-19 19 0,5-11-51,-1-2 0,-1-1 0,-44 26 0,14-17-937,0-1-3581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41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1 304 10672,'0'-1'0,"0"0"0,0 0 0,1-1 1,-1 1-1,1 0 0,-1 0 0,1 0 1,-1-1-1,1 1 0,0 0 0,-1 0 0,1 0 1,0 0-1,0 0 0,0 0 0,0 1 1,0-1-1,1-1 0,3-1 2,22-18 0,20-5 105,2 2 1,68-24-1,-109 45-95,18-5 182,3 1-74,1 1 0,1 1 0,43-1 0,-18 5 272,67 6 0,-120-4-363,1 0 0,0 0 0,0 0 0,0 1 0,-1-1 0,1 1 0,-1 0 0,1 0 0,-1 0 0,0 0 0,6 5 0,-5-3-7,-2-2-8,0 1 0,0-1 0,0 1 1,0 0-1,0 0 0,0 0 0,-1 0 0,0 0 0,1 0 0,-1 0 0,0 0 0,0 1 0,-1-1 0,1 5 0,0-3-1,3 11 33,1 5 16,-1-1 0,-1 1 0,2 41 0,-5-60-47,0 0 1,0 0-1,0 0 1,0 0 0,1-1-1,-1 1 1,1 0 0,-1 0-1,2 2 1,-2-4-13,0 1 0,0-1 0,0 0 0,1 0 0,-1 1 1,0-1-1,0 0 0,1 0 0,-1 1 0,0-1 0,0 0 0,1 0 0,-1 0 1,0 0-1,1 1 0,-1-1 0,0 0 0,1 0 0,-1 0 0,0 0 0,1 0 1,-1 0-1,0 0 0,1 0 0,-1 0 0,1 0 0,13-9 22,3-10 18,-2 0 0,0-1-1,-1 0 1,20-39 0,5-7 92,-35 58-127,11-12 120,-14 18-14,1 3-106,0-1 0,0 1 0,0-1 1,0 1-1,0 0 0,0-1 1,0 1-1,0 0 0,0 0 0,0 0 1,-1 1-1,1-1 0,0 0 1,-1 1-1,1-1 0,-1 1 1,1 0-1,1 2 0,27 46 11,-12-17-13,7 4-4,-14-25-5,0 0 1,0-1 0,1 0 0,17 12 0,-26-21 0,0-1 1,-1 1-1,1-1 0,0 0 1,0 0-1,0 0 0,0 0 1,0-1-1,0 1 0,0-1 1,0 0-1,4 0 1,-3 0-2,-2 0 2,0 0-1,0 0 1,-1 0 0,1 0 0,0 0 0,-1 0-1,1-1 1,0 1 0,0-1 0,-1 1 0,1-1-1,-1 0 1,1 1 0,2-3 0,3-1-1,23-16 1,-2-7 1,-6-2 0,-7 7 7,-1-1 0,-1 0 0,16-43 0,-26 56 26,0 0 0,-1 0 0,0 0 0,0 0 0,-1 0 1,0 0-1,-1-14 0,0 1 114,0 20-54,-2 3-49,-5-3 0,4 2-8,-3 0-1,2 4-15,-6 14-7,6 5-10,7 3-3,7 3 0,56 90-23,-53-97 18,3 6-21,-2-6-13,18 41 1,-23-38-29,9 43 0,-9-34 20,-9-29 7,0 4-6,1-4 12,3 4 0,-3-6-3,2-4-44,1-3 63,0-1 1,-1 0 0,1 0-1,-1 0 1,0-1 0,-1 1-1,1-1 1,1-7 0,12-54-114,-15 59 135,6-26-337,2 1 1,23-62 0,-27 83 287,-4 9 10,0 1 1,1 0-1,-1-1 0,1 1 0,0 0 0,0 0 0,0 0 0,3-4 0,6-7-67,1 1 1,1 0-1,0 1 0,0 0 1,2 0-1,-1 2 0,18-10 1,-28 18 82,-1 1 1,1 0-1,0 0 1,0 0 0,0 0-1,0 1 1,0-1 0,0 1-1,0 0 1,0 0-1,0 1 1,0-1 0,0 1-1,0 0 1,7 2 0,-6-1 2,-1-2 9,-1 1 0,0 0 0,0 0 0,1 0 0,-1 0 0,0 0 0,0 1 0,0 0 0,0-1 0,3 4 0,2 0-2,-4-1 7,0-1 1,1 1 0,-1-1-1,-1 1 1,6 7 0,-3-2 2,0 1 1,0 0-1,-1 0 1,-1 1-1,1 0 1,-2 0-1,0 0 1,2 12-1,1 8 13,0 37 0,-4-37 40,-3 33 0,0-42-34,0-7 55,-1 0 0,0 0 0,-8 25 0,3-9 48,6-28-42,1-3-75,0 0 1,0 0-1,1 1 0,-1-1 1,0 0-1,0 0 0,0 0 1,0 1-1,0-1 0,0 0 1,0 0-1,0 1 0,0-1 1,0 0-1,0 0 0,0 0 1,0 1-1,0-1 1,0 0-1,-1 0 0,1 0 1,0 1-1,0-1 0,0 0 1,0 0-1,0 0 0,0 1 1,0-1-1,-1 0 0,1 0 1,0 0-1,0 0 0,0 0 1,0 1-1,-1-1 0,1 0 1,0 0-1,-6-8 87,-4-23-2,8 20-79,1 5 0,1 0 1,-1 1-1,1-1 1,1 0-1,0-8 1,3-21 41,1 1 1,2-1-1,15-45 0,3 22-28,-13 36 34,62-74 22,-56 80-27,13-3-16,46-20 1,-54 32 0,-10 4-24,-3 1-10,1 0 1,-1 0-1,1 1 0,0 0 1,-1 1-1,1 1 0,0-1 1,19 5-1,-14 0 3,0 0 1,-1 1-1,1 0 0,-1 2 1,0 0-1,-1 0 0,25 20 1,-7 8-4,-22-20 8,-10-14-13,6 9 5,-1 1 0,-1 1 0,0-1 0,0 0 0,-2 1 0,1 0 0,0 20 0,2 168 127,-5-193-119,1 0 1,0 0-1,0 0 0,4 11 0,-2-7-9,-3-11-4,0-1 0,1 1 0,-1-1 0,1 1 0,-1 0 0,0-1 0,1 1 0,-1-1 0,1 1 0,-1-1 0,1 1 0,0-1 0,-1 1 0,1-1-1,-1 1 1,1-1 0,0 0 0,-1 0 0,1 1 0,0-1 0,-1 0 0,1 0 0,0 0 0,0 1 0,-1-1 0,1 0 0,0 0 0,-1 0 0,1 0 0,0-1 0,0 1 0,0 0 0,0 0 1,30-9-1650,3-3-6612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00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1231 1 5024,'-64'13'56,"-95"26"235,95-16-94,-146 48-429,160-56-3128</inkml:trace>
  <inkml:trace contextRef="#ctx0" brushRef="#br0" timeOffset="1">263 113 5920,'0'0'0,"-9"3"0,-14 5 56,-13 10 0,-7 9 72,1 10 8,5 8-120,6-3 8,12-12-24,-3 0-4272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01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1204 0 5296,'-29'6'1,"22"-5"1,1-1-1,0 2 0,0-1 1,-11 5-1,-16 7 21,0 1 0,-46 29 1,30-9 150,-58 63-269,83-73-3344</inkml:trace>
  <inkml:trace contextRef="#ctx0" brushRef="#br0" timeOffset="1">306 292 7088,'-23'33'285,"-22"44"1,29-46-217,-1-5-61,8-18-32,1 0 1,-1-1 0,-1 0 0,0 0-1,0-1 1,0 0 0,-1-1 0,-11 4-1,-20 13-92,21-12-456,19-9 493,0 0 1,0 0-1,0-1 0,0 1 1,0 1-1,0-1 1,0 0-1,0 0 1,-2 4-1,1-1-186,0 0 0,0 1 0,1-1 0,-1 1 0,1 0 0,1-1 0,-3 6 0,4-9 249,0 0 1,0 0-1,0 0 0,0 0 0,1 0 1,-1 0-1,0 0 0,0 0 1,0 0-1,1 0 0,-1-1 1,1 1-1,-1 0 0,0 0 1,1 0-1,0 0 0,-1-1 1,1 1-1,-1 0 0,2 0 0,0 2-18,23 23-361,5 2-1418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03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68 4312,'0'-4'192,"-4"-22"186,4 24-296,0 0 0,-1 1 0,1-1 0,-1 0 0,1 1 1,-1-1-1,0 1 0,0-1 0,0 1 0,0-1 0,0 1 0,0-1 0,0 1 1,-4-3 1814,2 8-1512,-9 14-165,1 0 0,0 1-1,-12 32 1,-16 55 48,32-85-244,-2 4 82,1 2 1,-8 52-1,6-17 67,5-37-118,-5 21 138,3 1-1,-2 50 0,20-59 220,-9-47-279,3-56-75,-5 8-53,3-76 0,-1 112-6,0 0-1,2 0 0,0 0 0,12-35 1,-10 38-4,4-6-28,59-86-22,-52 90-17,72-60-19,-85 77 82,-1 0 0,1 0 0,0 0 0,0 1 0,0 0 0,1-1 0,-1 2 0,7-3 0,2-1-3,-11 4 8,1-1 0,0 1-1,0 0 1,0 0 0,0 0 0,0 0 0,0 1 0,0-1-1,0 1 1,1 0 0,-1 0 0,0 0 0,0 0-1,0 0 1,0 1 0,0-1 0,1 1 0,-1 0 0,0 0-1,-1 0 1,7 3 0,-9-3 3,1 0 0,0-1-1,0 1 1,0 0 0,0 0 0,0 0 0,-1 0 0,1 0-1,0 0 1,-1 0 0,1 0 0,-1 1 0,1-1-1,-1 0 1,0 0 0,1 0 0,-1 1 0,0-1-1,0 2 1,1 2-2,2 2 1,-2-5 2,-1 1-1,1-1 1,-1 0-1,1 0 0,-1 1 1,0-1-1,1 0 0,-1 1 1,-1-1-1,1 0 1,0 1-1,0-1 0,-2 4 1,-7 31-7,5-29 7,1 0-1,-1-1 1,0 0 0,-5 8 0,3-7 0,-1 0 0,0 0 0,-8 7 0,-28 16 0,17-16 5,0-1 0,-2-2 0,-32 10 0,55-20 15,-1-2 5,44-16-1233,-11 7-5185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03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1 311 6192,'8'27'229,"-8"-27"-222,1 0 1,-1 0-1,0 1 0,0-1 1,0 0-1,0 0 0,0 0 1,0 1-1,0-1 0,0 0 1,0 0-1,0 0 0,1 1 0,-1-1 1,0 0-1,0 0 0,0 0 1,0 0-1,0 1 0,1-1 1,-1 0-1,0 0 0,0 0 1,0 0-1,1 0 0,-1 0 0,0 0 1,0 0-1,0 0 0,1 0 1,-1 1-1,0-1 0,0 0 1,1 0-1,5-7 184,3-14 7,-8 20-187,20-56 320,-10 24-78,2 0 0,18-33 1,-27 60-200,0 1 0,0-1 0,1 0 0,0 1 0,0 0 0,0 0 0,0 1 0,1-1 0,11-6 0,-10 7-2,2-2 50,0 1 0,0 0-1,0 1 1,1 0 0,0 1 0,16-4 0,-17 4-43,-3 2 8,0-1 0,0 1-1,0 0 1,0 1 0,0-1 0,0 1 0,0 1 0,0-1 0,6 2 0,-7-1-27,-1-1 11,0 1 0,0 1 0,0-1 0,-1 0 0,1 1 0,0 0 1,-1 0-1,1 0 0,-1 0 0,0 0 0,5 5 0,23 29 164,-25-28-188,12 19 244,-17-24-255,0-1-1,0 0 1,0 0 0,1 1-1,-1-1 1,1 0-1,-1 0 1,1 0 0,-1 0-1,1-1 1,0 1 0,0 0-1,0-1 1,0 1-1,0-1 1,1 0 0,-1 0-1,0 0 1,0 0 0,1 0-1,-1 0 1,1 0-1,-1-1 1,1 1 0,-1-1-1,5 0 1,0 0 8,0-1 0,0 0 0,0-1 0,0 0-1,0 0 1,-1 0 0,12-6 0,44-27 98,-49 27-94,38-23 59,-27 15-12,2 1-1,43-19 1,-67 34-68,0-1 0,0 1 0,0 0 1,0 0-1,0 1 0,0-1 0,0 0 0,0 1 1,0-1-1,0 1 0,0 0 0,0-1 0,0 1 0,-1 0 1,1 0-1,0 0 0,-1 1 0,1-1 0,0 0 0,2 3 1,1 2 3,1 0 1,-1 0 0,0 0 0,-1 1-1,1-1 1,-1 1 0,0 0 0,-1 1 0,0-1-1,0 1 1,2 9 0,5 10 7,-4-11-2,-2-7-11,0 1 0,0 0 0,-1 0 0,-1 0 0,3 14 0,-5-5-3,0-9-1525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04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8248,'15'-16'92,"-14"16"-85,0 1 0,0-1 0,0 0 0,0 1 0,-1-1 0,1 1 0,0-1 0,0 1 1,0-1-1,0 1 0,0 0 0,-1-1 0,1 1 0,0 0 0,0 0 0,-1-1 0,1 1 0,0 1 0,4 4 4,14 26 56,41 122 26,-41-96-89,-5-18-3,14 45-3,-18-34-6,18 53-8,-14-72 16,-10-25 16,0 0 1,0-1-1,0 1 1,1-1 0,10 12-1,-12-16-8,-1 1-1,1-1 0,1 0 1,-1 0-1,0-1 1,0 1-1,1-1 1,-1 1-1,0-1 1,1 0-1,0 0 1,-1-1-1,1 1 0,-1-1 1,8 1-1,3-3 45,0 0 0,0 0-1,0-2 1,0 0 0,0 0-1,13-7 1,36-10 78,-59 21-108,0-1-1,0 1 0,1-1 0,-1 1 1,0 1-1,0-1 0,1 1 0,-1-1 1,0 1-1,0 0 0,7 3 0,-5-1 2,-1-2-1,-1 1 0,1-1 0,-1 1 0,0 1 1,0-1-1,0 0 0,0 1 0,0 0 0,4 5 1,16 11 88,-20-16-98,7 6 42,1-1 0,0-1-1,0 1 1,24 9 0,-27-16-46,1-1 0,-1 1 0,1-2 0,-1 1 1,1-1-1,-1-1 0,0 0 0,1 0 0,15-7 1,-11 0 10,17-21-5,-1-1 0,31-45 0,-10 13-4,-13 17-5,4-9-3,-5 1 2,-6-4-3,-5-4-2,-6 4 0,-5 13 0,-7 23 0,-8 34 1,-4 13 3,-11 33 0,6-26 3,-44 183 66,37-131-26,-46 170 129,47-209-1396,10-26-5120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0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0 658 8344,'1'-1'33,"-1"-1"0,0 1 0,1 0 1,-1 0-1,1 0 0,-1-1 0,1 1 1,0 0-1,-1 0 0,1 0 0,0 0 1,0 0-1,0 0 0,0 0 0,0 0 1,0 1-1,0-1 0,0 0 0,0 0 1,0 1-1,0-1 0,1 1 0,-1-1 1,0 1-1,0 0 0,1-1 0,-1 1 1,3 0-1,38-5 220,-35 5-258,9-2 129,0 0 0,0-1 0,30-9 0,-5-1 152,145-49 480,-172 56-717,36-20 223,33-28 39,-68 41-107,-6 4-111,1 0-42,-1-1 0,-1 0-1,0 0 1,0 0 0,-1-1 0,0-1-1,5-13 1,6-17 118,-1-2-1,10-49 1,-23 77-138,-3 9 2,1 1-1,-2 0 0,1-1 0,-1 1 0,0-8 1,0 13-20,-3-44 142,3 42-132,-1 0-1,1 1 1,-1-1-1,0 0 1,0 1-1,0-1 0,0 1 1,0-1-1,-1 1 1,1 0-1,-1 0 1,1-1-1,-1 1 0,0 0 1,0 0-1,-3-2 1,5 4-7,-1 0 1,1 0-1,-1 0 1,1 0-1,-1 0 1,0 1-1,1-1 1,-1 0-1,1 0 1,-1 0-1,1 1 1,-1-1-1,1 0 1,-1 0-1,1 1 1,-1-1-1,1 0 1,-1 1-1,1-1 1,-1 1-1,0 0 1,0 0 10,-6 6 5,1 0 0,0 0 0,0 1 0,0-1 0,1 1 0,1 0 0,-1 1 0,1-1 0,-5 17 0,5-14-13,-5 12 20,1 0 0,1 1 0,1-1-1,-5 38 1,8-43-20,-29 202 105,4-51-77,8-49 16,6-17-6,13-95-44,-18 92 65,16-90-53,0 1 1,0-1-1,-1 0 0,-1 0 0,1 0 0,-2 0 1,1-1-1,-11 13 0,-3-10-8,17-11-97,0 0 0,0-1 0,0 0 0,0 0 0,0 1 1,-1-1-1,1-1 0,0 1 0,0 0 0,0 0 1,0-1-1,0 1 0,0-1 0,0 0 0,0 1 0,0-1 1,0 0-1,-3-2 0,-17-8-8443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05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1 857 8072,'143'-52'-176,"131"-58"-330,-159 73 13,-82 28 457,-16 5-69,0-1 0,18-8-1,91-42-893,-61 24-2507</inkml:trace>
  <inkml:trace contextRef="#ctx0" brushRef="#br0" timeOffset="1">1108 0 7176,'-19'13'50,"2"1"0,-1 1 0,-23 26 1,29-28-11,-13 13 78,1 1 0,-22 33 0,-6 10 360,-67 78 49,95-118-206,-84 133 120,89-128-186,8-14-131,-3 7-19,1 0 0,2 1 0,1 0-1,-7 31 1,-1 55 280,19-96-171,1-6-119,1 2-36,0 0 0,1 0 0,0 0-1,2 0 1,11 23 0,5 5 104,2-2 0,56 75 0,-68-106-155,-2-5-209,1-1 0,-1-1 1,1 1-1,0-2 0,0 1 0,11 0 1,33 4-6900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05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9776,'0'101'689,"-14"54"-210,11-90-374,3-36-46,2-1 0,6 35 0,-8-62-57,0-1 0,1 1 0,-1-1 0,0 1 0,1-1 0,-1 1-1,0-1 1,1 1 0,-1-1 0,1 1 0,-1-1 0,1 0 0,-1 1-1,1-1 1,-1 1 0,1-1 0,-1 0 0,1 0 0,0 1 0,-1-1 0,1 0-1,-1 0 1,1 0 0,0 0 0,0 0 0,16 1-706,-14-1 61,19 0-5997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05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0 7088,'-9'18'-4,"-2"3"-22,1 0 0,-10 29 0,-2 8 20,0-1 6,-2 11 1,3 5 4,6 0-3,13-57-135,0 0 0,1 0 1,1 0-1,1 1 0,2 17 1,4 15-3848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06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762 26 10136,'-12'12'15,"0"-2"1,0 1 0,-1-2 0,-27 16 0,-65 28 39,72-37-63,9-5 13,-43 25 121,46-24-59,-4 2 4,1 1 1,1 0-1,-32 28 0,9 1 84,-91 78 401,65-75-1874,31-23-5468</inkml:trace>
  <inkml:trace contextRef="#ctx0" brushRef="#br0" timeOffset="1">44 0 9056,'2'1'0,"0"-1"0,0 0 0,0 0 0,0 1 0,0-1 0,0 1 0,0-1 0,0 1 0,0 0 0,0 0 0,0 0 0,0 0 0,0 0 0,-1 1 0,1-1 0,0 0 0,-1 1 0,1-1 0,-1 1 0,2 1 0,-2-1 0,3 1 23,0 1-1,-1 0 1,1-1 0,-1 1 0,0 1 0,0-1 0,0 0 0,-1 1 0,2 4-1,-3-7-9,0 1 0,-1-1 0,0 1 0,1 0 0,-1-1-1,0 1 1,0-1 0,-1 1 0,1-1 0,0 1 0,-1-1-1,0 1 1,1-1 0,-1 1 0,0-1 0,0 0 0,-1 0-1,1 1 1,-3 3 0,1-3 15,0 1 0,-1 0 0,1-1 0,-1 0 0,0 0 0,1 0 0,-1 0 0,-1 0 0,-5 2 0,8-4 40,-5-1 183,14 0-1450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42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10672,'0'0'69,"1"0"63,97-5 283,-61 2-201,48 2 1,-81 1-165,1 1 0,0-1 1,0 1-1,-1 0 0,1 1 0,0-1 1,-1 1-1,1 0 0,3 2 0,-3-1-7,-4-3-23,0 1 1,0 0-1,0 0 0,0 0 0,0 0 0,0-1 0,-1 1 1,1 0-1,0 0 0,0 1 0,-1-1 0,1 0 0,-1 0 0,1 0 1,-1 0-1,0 1 0,1-1 0,-1 0 0,0 0 0,0 3 0,1 0 31,2 5-11,-3-6-20,1 0 1,0 0 0,-1 0-1,1 0 1,-1 0 0,0 0-1,0 0 1,0 0 0,-1 0-1,1 1 1,-2 2 0,-4 27 123,-2 1 0,-2-1 1,-18 42-1,21-58-120,4-10 1,1 0 1,-2-1 0,1 1-1,-7 8 1,4-6 31,1-1-1,0 0 0,-1 0-1,0-1 1,-12 11 0,17-16 172,5-19-28,14-22-51,0 1 0,48-71 0,-25 51-41,-40 55-105,38-54 124,-36 51-103,1 0 0,-1 0 1,0 0-1,-1-1 0,0 1 1,0-1-1,0 0 0,-1 0 1,1-8-1,-2 14 33,-2 1-53,-1 1 0,0-1-1,0 1 1,0 0 0,1 0-1,-1 0 1,1 0 0,-1 0-1,0 1 1,1-1 0,0 1-1,-1 0 1,1-1 0,0 1-1,-2 3 1,-1 0 0,1 0 1,0 0-1,0 0 1,1 1-1,-5 8 1,6-10-5,0 1 1,1 0 0,-1-1 0,1 1 0,-1 8 0,2 27 4,8 6-3,-6-38-5,0 0 1,0 0-1,1 0 1,0-1 0,1 1-1,5 8 1,-7-13 1,0 0 0,0 0-1,1 0 1,-1 0 0,1-1 0,0 1 0,0-1 0,0 0 0,0 1-1,0-2 1,0 1 0,0 0 0,1 0 0,-1-1 0,1 0-1,-1 0 1,5 1 0,-3-2-5,0 1-1,0-1 0,-1-1 1,1 1-1,0-1 0,0 0 1,0 0-1,0 0 0,-1-1 1,9-3-1,48-27-60,-47 24 53,49-30-1840,4-2-7372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06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87 9240,'0'1'-1,"0"0"1,0-1-1,1 1 1,-1 0-1,0 0 1,1 0-1,-1 0 1,0-1-1,1 1 1,-1 0-1,1 0 1,0-1-1,-1 1 1,1 0-1,-1-1 1,1 1-1,0-1 1,-1 1-1,1-1 1,0 1-1,0-1 1,0 1-1,-1-1 1,1 0-1,0 1 1,0-1-1,0 0 1,0 0-1,0 0 1,-1 0-1,2 1 1,-2-1 15,0 0 0,0 0 1,0 0-1,0 0 0,0 0 1,-1 0-1,1 0 0,0 1 1,0-1-1,0 0 0,0 0 0,0 0 1,0 0-1,0 0 0,0 1 1,0-1-1,-1 0 0,1 0 1,0 0-1,0 0 0,0 1 1,0-1-1,0 0 0,0 0 1,0 0-1,0 1 0,0-1 0,0 0 1,0 0-1,1 0 0,-1 0 1,0 1-1,0-1 0,0 0 1,0 0-1,0 0 0,0 0 1,0 0-1,0 1 0,0-1 1,1 0-1,-1 0 0,0 0 0,0 0 1,0 0-1,0 0 0,0 0 1,1 1-1,-1-1 0,0 0 1,0 0-1,0 0 0,0 0 1,0 0-1,1 0 0,-1 0 1,0 0-1,0 0 0,0 0 0,1 0 1,-1 0-1,0 0 0,0 0 1,0 0-1,0 0 0,1 0 1,-12 8 483,-7-1-122,0 0-1,-26 4 1,5 0 33,38-11-374,0 1 0,0-1 0,0 0 0,0 1 0,-1-1 0,1 0 1,0 1-1,0-1 0,0 0 0,-1 0 0,1 0 0,0 0 0,0 0 0,0 0 0,-1-1 0,1 1 0,0 0 1,0-1-1,0 1 0,0 0 0,0-1 0,0 0 0,0 1 0,0-1 0,0 1 0,0-1 0,0 0 0,0 0 1,-1-1-1,1 2-34,1 0 1,0-1 0,0 1-1,0 0 1,0 0 0,0 0 0,0 0-1,0 0 1,0 0 0,0 0-1,0-1 1,0 1 0,0 0 0,0 0-1,0 0 1,0 0 0,0 0 0,0 0-1,0-1 1,0 1 0,0 0-1,0 0 1,0 0 0,0 0 0,0 0-1,0 0 1,0 0 0,1 0-1,-1-1 1,0 1 0,0 0 0,0 0-1,0 0 1,0 0 0,0 0-1,0 0 1,0 0 0,0 0 0,0 0-1,1 0 1,-1 0 0,0 0-1,0-1 1,0 1 0,0 0 0,0 0-1,0 0 1,1 0 0,-1 0-1,0 0 1,0 0 0,17-11 93,1 0 0,23-10 0,76-42-1637,-51 26-6759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06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610 593 10760,'-2'-1'-15,"0"0"1,0 1-1,0 0 0,-1-1 1,1 1-1,0 0 1,0 0-1,0 0 0,-1 0 1,1 1-1,0-1 1,0 1-1,0-1 0,-4 2 1,-30 17-368,16-8 252,-32 17 77,-97 62 173,123-73-140,-47 32 750,-89 77 0,114-84-168,41-28 25,7-14-579,0 0 1,0 1-1,0-1 0,0 0 0,-1 0 1,1 1-1,0-1 0,0 0 1,0 0-1,0 1 0,0-1 1,0 0-1,0 0 0,0 1 1,0-1-1,0 0 0,0 0 0,0 1 1,1-1-1,-1 0 0,0 0 1,0 1-1,0-1 0,0 0 1,0 0-1,0 1 0,1-1 1,-1 0-1,0 0 0,0 0 0,0 1 1,1-1-1,-1 0 0,0 0 1,0 0-1,0 0 0,1 0 1,-1 1-1,7-1 97,2 0-48,0-1 0,0 0 0,0 0 0,0-1 0,10-3 0,102-27 147,-94 22-103,108-71 38,-112 59-78,-17 16-49,7-8 2,-1-1-1,0-1 1,-1 0-1,0 0 1,-2-1-1,0-1 0,11-30 1,8-31 25,-1-12-30,-6 2-4,-5-6-3,-12 67-3,13-138-5,-15 148 4,0 2-1,-1 0 0,-1 0 1,0 0-1,-3-23 0,0 31 0,-1 8-3,-3 15-1,-5 25 6,0 21 1,0 17 0,-2 5 0,2 2 1,9-62 1,-2 11 3,2 1-1,3 66 1,24 128 24,-22-221-28,0 0-1,0 0 0,1-1 0,3 9 1,-3-11-74,1 0 1,0 0 0,0 0 0,0-1 0,0 1-1,1-1 1,-1 0 0,1 0 0,0-1 0,0 1-1,1-1 1,-1 0 0,9 2 0,-8-1-605,49 24-7763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07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10224,'1'2'2,"1"8"-135,1 0-1,-2 0 0,1 1 0,-1 10 0,1 22 89,19 127 169,-10-108 81,-5-31 69,1 0 0,14 35 1,-20-63-232,1 0 0,-1-1 1,1 1-1,0-1 1,0 1-1,0-1 0,0 0 1,1 0-1,-1 0 0,0 0 1,1 0-1,-1-1 1,5 3-1,-4-2-5,9 2 109,8-1-547,0-2 1,29 0-1,6-3-6473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07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9 8248,'-3'-2'3,"-10"-5"18,12 8-19,-1-1 1,1 1-1,0 0 1,0-1-1,0 1 1,0 0-1,1 0 1,-1-1-1,0 1 0,0 0 1,0 0-1,1 0 1,-2 2-1,2-3 0,-3 5 32,0-1 0,0 1-1,1 0 1,0 0 0,0 0 0,0 0 0,0 0 0,1 1 0,0-1 0,-1 9 0,0 49 111,3-52-143,-1 39 227,1-25-77,-1 0 0,-1-1 0,-6 27 0,-2-8 392,8-42-245,3-3-167,23-35 63,36-50 106,-38 56-231,59-72 200,-71 92-254,-9 7-2,2 1 0,-1-1-1,0 1 1,1 0-1,-1 1 1,1-1-1,8-4 1,-6 4 5,0-1 0,0 1 0,0 1-1,0-1 1,1 1 0,-1 0 0,1 1 0,-1 0 0,1 0 0,-1 0-1,1 1 1,0-1 0,6 2 0,-8 1-10,-1-1 1,0 1-1,0 0 1,0 1 0,-1-1-1,1 1 1,0-1-1,-1 1 1,0 0-1,0 1 1,0-1-1,0 0 1,0 1-1,-1 0 1,1-1-1,-1 1 1,0 0-1,0 0 1,0 1-1,1 5 1,1-1-3,1 4 21,0 1 1,-1-1 0,0 1 0,-1 0 0,2 16 0,-3-15-17,0-5 3,0 0 1,-1 0-1,0-1 1,-1 1-1,0 0 0,0 0 1,-1 0-1,-3 16 1,-5 14-1483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08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0 11208,'3'16'-17,"-1"-1"1,0 1 0,-1 0-1,-1 0 1,-3 26 0,-20 73-48,3-26-45,16-64-1187,3 0-5137</inkml:trace>
  <inkml:trace contextRef="#ctx0" brushRef="#br0" timeOffset="1">77 260 5560,'15'-23'23,"-4"5"51,2-1 1,0 2 0,27-29-1,-35 42-59,26-25 127,-29 27-118,0 0 1,0 1 0,1-1 0,-1 0-1,1 1 1,-1-1 0,1 1 0,0 0-1,0 0 1,0 0 0,4-1-1,-6 3-6,-1-1 0,0 1 0,1 0 0,-1-1 0,1 1 0,-1-1-1,0 1 1,1 0 0,-1-1 0,0 1 0,0 0 0,0-1-1,1 1 1,-1 0 0,0 0 0,0-1 0,0 1 0,0 0-1,0-1 1,0 2 0,0-1 1,-2 29 209,-2-1 0,0 1 1,-15 46-1,11-41-79,2-14-115,-5 35 230,5 36-972,6-51-4112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08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0 9416,'0'0'0,"1"9"0,9 15 48,-10 10 0,-18 5-32,-10 6 0,-8 8-16,8-8-88,10-11 88,2 2-6616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09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709 480 8072,'1'-7'8,"0"0"1,-1 1-1,0-1 1,0 0-1,-2-9 0,-8-9-2,7 21-4,0 0 0,-1 0 0,1 0 0,-1 0 0,0 1 0,-1 0 0,1-1 0,0 2 0,-7-5 0,-4 3 99,-17 1-16,-43 3 1,49 3 134,-112 35 92,111-27-72,-109 68 98,110-60-83,10-7-140,-5 4-10,1 1 0,0 1 0,-31 37 0,36-35 21,-17 30 0,31-49-115,0 1 0,1 0 0,-1-1 1,1 1-1,0 0 0,0-1 0,0 1 1,0 0-1,0 0 0,0-1 0,0 1 1,0 0-1,0 0 0,1-1 0,-1 1 1,1 0-1,-1-1 0,1 1 0,0-1 1,0 1-1,0-1 0,0 1 0,0-1 1,0 0-1,0 1 0,0-1 0,3 2 1,-3-2 2,8 4 94,4-2-70,0-1 0,1 0 0,20-1 0,-15-4 50,4-6-26,40-23 0,-49 20 5,40-62 54,-13 14-1,-32 47-108,-5 8 2,-1 0 0,1 0-1,0 1 1,0-1 0,9-5 0,-5 2 13,1 1 0,0 0 0,0 1-1,1 0 1,-1 0 0,2 1 0,-1 0 0,11-3 0,-21 8-26,0 0 1,1 0-1,-1 0 0,0 0 0,0 0 0,0 0 0,0 0 1,0 0-1,1 0 0,-1 0 0,0 0 0,0 0 0,0 0 1,0 0-1,0 0 0,1 0 0,-1 1 0,0-1 0,0 0 0,0 0 1,0 0-1,0 0 0,0 0 0,1 0 0,-1 0 0,0 0 1,0 0-1,0 1 0,0-1 0,0 0 0,0 0 0,0 0 1,0 0-1,0 0 0,0 0 0,0 1 0,0-1 0,0 0 1,1 0-1,-1 0 0,0 0 0,0 0 0,0 1 0,0-1 0,0 0 1,6 16 31,7 32 0,-11-41-29,2 9 8,-2 1 0,0 0 0,0 0 0,-2 0 0,-3 34 0,2-32-6,-2 8 14,-7 13-9,-2-1 0,-1 0 1,-21 44-1,-2-25-8,2-12-3,4-11 0,20-22 0,5-7 1,1-1 0,-1 0 0,0 0 0,0 0 0,0 0 1,-11 6-1,14-10-1,1 0 1,-1 0 0,1 0-1,-1-1 1,1 1 0,-1 0-1,1-1 1,-1 0 0,1 1-1,-1-1 1,0 0 0,1 0-1,-1 1 1,0-1 0,-3-1-1,5 1 2,0-1-1,-1 0 0,1 1 1,-1-1-1,1 1 0,0-1 0,0 0 1,-1 1-1,1-1 0,0 0 1,0 1-1,0-1 0,0 0 1,0 0-1,0 1 0,0-1 1,0 0-1,0 1 0,0-1 0,0 0 1,0 1-1,0-2 0,1 1 3,0-11 16,1 0 1,1 0-1,0 0 1,0 1-1,1-1 1,8-15-1,-1 6 15,22-33 0,45-47 67,-68 89-93,6-6 8,0 1 1,0 0-1,2 1 1,28-20-1,-31 26-10,8-6 27,-8 7-19,1-1-3,0 1-1,1 1 0,0 0 0,34-10 1,8 2 24,-58 16-35,-1 0 1,1 0-1,0 0 1,0 0 0,-1 0-1,1 0 1,0 0-1,0 0 1,-1 0 0,1 0-1,0 0 1,0 0-1,-1 1 1,1-1 0,0 0-1,-1 1 1,1-1-1,0 0 1,-1 1 0,1-1-1,0 1 1,-1-1 0,1 1-1,-1-1 1,1 2-1,1 0 4,16 18 2,-1 8-4,-16-24-5,1 0 1,0 0-1,0-1 1,0 1-1,0-1 1,0 1-1,1-1 1,0 0-1,0 0 1,0 0-1,0 0 1,0 0-1,0-1 0,1 0 1,-1 1-1,1-1 1,0-1-1,-1 1 1,1 0-1,0-1 1,5 1-1,0 1-1,-6-2 0,0 0 0,0-1 0,0 1 0,0-1 0,0 1 0,0-1 0,-1 0 1,1 0-1,0 0 0,0-1 0,0 1 0,3-2 0,15-2-16,-1-2 0,1 0 0,-2-1-1,1-1 1,28-16 0,-33 16 13,-10 5-1,0 1 0,0-2 0,-1 1 0,1 0 1,-1-1-1,0 0 0,7-7 0,-2 1-3,-1 0 1,1 0-1,-2-1 0,1-1 1,-2 1-1,1-1 1,-2 0-1,7-17 0,-10-4 6,-2 30 4,0 0-1,-1 0 0,0 1 1,1-1-1,-1 0 0,0 1 0,0-1 1,-1 1-1,1-1 0,0 1 1,-1 0-1,1 0 0,-1-1 1,0 1-1,0 0 0,0 0 1,0 1-1,0-1 0,0 0 1,-1 1-1,-2-2 0,3 1 0,0 1 1,0-1-1,0 1 1,0 0 0,0 0-1,0 0 1,0 0-1,0 0 1,0 0 0,0 1-1,-1-1 1,1 1-1,0 0 1,-1-1 0,-2 1-1,-5 0 1,1-1 0,0 0 0,0 1 0,-15 2 0,12 0 0,0 1 0,0 0 0,-13 5 0,12-3 0,0 1 0,0 0 0,-13 10 0,12-6 0,0 1 0,-20 19 0,19-13 0,-26 33 0,18-12-1,-29 61 0,48-93 0,1 0 1,0 1-1,0 0 0,1-1 0,0 1 0,-2 9 0,2-2 1,-2 24-4,3-38 2,1 1 1,0 0 0,0-1 0,0 1 0,0 0 0,0 0-1,1-1 1,-1 1 0,0 0 0,0-1 0,0 1-1,0 0 1,1-1 0,-1 1 0,0-1 0,1 2 0,8 10-7,-1-1 0,2 1 0,15 14 0,-10-15-31,2-3 27,1-1-1,0-1 1,26 6 0,-21-11-27,123-22-17,-113 12-17,122-57-30,-151 65 92,-1-1 1,1 0 0,-1 0-1,0 0 1,0-1-1,4-3 1,27-28-44,45-57 1,-60 60-40,121-238-239,-126 241 315,-4 7-48,12-33 0,-14 32 16,10-24-23,15-68 0,-10 19-6,-23 94 77,1 0 0,-1 0 0,0 0 0,0 0 0,0 0 0,0 0 0,0 0 0,0 1 0,0-1 0,0 0 0,0 0 0,0 0 0,0 0 0,0 0 0,-1 0 0,1 0 0,0 1 0,-1-1 0,1 0 0,-1 0 0,1 0 0,-1 1 0,1-1 0,-1 0 0,0 1 0,1-1 0,-1 0 0,0 1 0,1-1 0,-1 1 0,0-1 0,0 1 0,0-1 0,1 1 0,-1 0 0,0-1 0,0 1 0,0 0 0,0 0 0,0-1 0,0 1 0,1 0 0,-1 0 0,0 0 0,0 0 0,0 0 0,0 0 0,0 1 0,0-1 0,0 0 0,0 0 0,1 1 0,-1-1 0,0 0 0,0 1 0,0-1 0,0 1 0,-29 20-6,19-10 7,1 0-1,-11 15 1,-62 103 1,82-128-1,-6 10 3,0 1 0,1 1 0,-8 19 0,5-7-2,-2-1 1,-15 44 39,-14 73 19,35-120-2,-5 36 1,7-33-43,-1-2-3,2-6 19,1-1 1,-1 20 0,2-21-137,-1 6 311,3 33 0,-1-45-351,0-1 0,1 0-1,0 1 1,0-1 0,0 0 0,1 0-1,0 0 1,8 12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10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0 708 8792,'22'1'10,"23"-3"68,56-14 15,-91 14-81,1 0-1,-1 0 1,21-9-1,-7 2-4,64-23-1,80-39-8,-141 56-4,35-25-1,6-14 6,-42 27 2,-1 0 0,22-33-1,-34 42 6,-1-1 0,-1-1 0,0 0 0,8-25 0,-10 24 0,-3 7 9,0 0 0,-1-1 0,-1 1-1,-1-1 1,4-21 0,-5 23 2,-2 10-1,1 0 0,-1 1 0,1-1 1,-1 1-1,0-1 0,0 0 0,0 1 1,0-1-1,0 0 0,-1 1 0,1-1 1,-3-4-1,1-1 13,2 7-18,-1 0 1,1 0 0,0-1-1,0 1 1,-1 0 0,1 0-1,0-1 1,-1 1 0,0 0-1,1 0 1,-1 0 0,1 0-1,-1 0 1,0 0 0,0 0-1,0 0 1,0 0 0,0 0-1,0 0 1,0 1 0,0-1-1,0 0 1,0 1 0,0-1-1,0 1 1,0-1 0,-1 1-1,1-1 1,0 1 0,0 0-1,0 0 1,-1-1 0,1 1-1,0 0 1,-1 0 0,1 0-1,0 1 1,0-1 0,-1 0-1,1 0 1,0 1 0,-2 0-1,-2 1 29,1 0 1,-1 0-1,1 1 0,0-1 0,0 1 0,0 0 0,0 1 0,0-1 0,-3 5 0,-1 0-5,5-5-12,0 0-1,0 1 0,0-1 0,1 1 0,0-1 1,0 1-1,0 0 0,0 0 0,-1 4 1,-14 34 239,-22 83 0,34-107-239,4-13 1,-1 1 1,1 0 0,0 0 0,1 0-1,-1 0 1,1 9 0,5 30 104,1-1 0,15 55 0,-12-60-118,6 23 121,-10-42-103,-1 1 1,-1 0-1,2 36 1,-5-39-2,0 0 0,-1 0 0,-1 0 0,-1 0 1,0 0-1,-9 24 0,7-31-19,4-7-4,0-1 1,-1 0-1,1 0 0,-1 0 1,0-1-1,0 1 1,0 0-1,0-1 0,0 1 1,-4 2-1,-5 4 14,1 0 0,-1-1 0,0 0 0,-1-1 1,0-1-1,0 0 0,0 0 0,-14 3 0,17-6 5,0-1-1,0 0 1,0-1-1,-1 0 1,1 0 0,-1-1-1,1 0 1,0-1-1,-17-3 1,25 4-22,0 0 1,0 0-1,0 0 0,0-1 1,0 1-1,0 0 0,0-1 1,1 1-1,-1 0 0,0-1 0,0 1 1,0-1-1,0 0 0,0 1 1,1-1-1,-1 0 0,0 1 1,1-1-1,-1 0 0,0 0 1,1 0-1,-1 1 0,1-1 1,-1 0-1,1 0 0,0 0 1,-1 0-1,1 0 0,0 0 1,0 0-1,-1 0 0,1 0 1,0 0-1,0 0 0,0 0 0,0 0 1,0 0-1,1 0 0,-1 0 1,0 0-1,0 0 0,1 0 1,-1 0-1,0 0 0,1 0 1,-1 0-1,1 0 0,-1 0 1,2-1-1,15-24-1510,3-2-6045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10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0 192 7712,'9'-18'6,"20"-27"84,-7 18 3,0 1 0,45-40 1,-65 65-72,-1 0 0,0 0 0,1 0-1,-1 0 1,1 0 0,-1 1 0,1-1 0,-1 0 0,1 1 0,0-1 0,-1 1 0,1 0 0,0 0 0,-1-1 0,1 1 0,0 0 0,-1 1 0,1-1-1,0 0 1,-1 0 0,1 1 0,-1-1 0,1 1 0,0-1 0,-1 1 0,1-1 0,-1 1 0,1 0 0,1 2 0,2 0 26,-1 0 0,0 0-1,-1 1 1,1 0 0,0 0 0,-1 0 0,4 5 0,-2-1 9,-1 0-1,1 0 1,-1 0 0,5 17 0,3 43 360,-8-40-142,-4-27-188,1 0-129,-1 0 0,1 0 0,0-1 0,-1 1 0,1 0 0,-1 0 1,1 0-1,-1 0 0,0 0 0,1 0 0,-1 0 0,0 0 0,1 0 1,-1 0-1,0 0 0,0 0 0,0 0 0,0 0 0,0 2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11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6104,'12'-1'122,"-1"0"0,1-1 0,22-6 0,7-1 126,6 0 219,67-4 0,-102 13-408,28 4 340,-32-2-325,-1-1 1,1 1-1,-1 1 1,1-1 0,-1 1-1,0 1 1,0-1-1,0 1 1,-1 0-1,1 1 1,-1 0 0,0 0-1,5 6 1,10 23 46,-15-19 187,-5-8-201,1 1-54,0 0 1,-1 0-1,0 0 1,0 0-1,-1 0 0,0 0 1,-1 0-1,1 0 1,-2 0-1,-2 13 1,-67 190 1059,67-200-982,0-3-14,1 0 0,0 0 1,0 0-1,-1 15 0,3-21 70,1-23-15,0 2-64,0-1-1,4-24 0,-2 35-90,0 0 0,1 1 0,-1-1 0,2 1 0,-1-1 0,1 1 0,0 0 0,7-9 0,69-121 144,-17 45-137,-34 55-19,-2 14-2,-5 12 2,-21 12-5,0-1 0,0 1 1,0 0-1,0-1 0,0 1 0,0 0 0,0 0 0,0 0 0,0-1 0,0 1 0,0 0 0,0 0 0,0 1 1,2-1-1,-1 1 0,1 0 0,-1 0 0,0 1 0,0-1 0,0 0 0,0 1 0,-1 0 0,1-1 0,2 4 0,28 35 1,-1 9 4,-26-40-4,-1 0 0,-1 0-1,5 14 1,-5-7 1,-1 0-1,-1-1 1,0 1-1,-3 26 1,-1-20 5,-16 31 4,-38 77 0,29-79-8,19-36-1,-17 39 3,19-36-5,7-18-1,-1 1 1,1-1 0,0 1 0,0-1 0,-1 1 0,1-1 0,0 1 0,0-1 0,0 1-1,0-1 1,0 1 0,0 0 0,0-1 0,0 1 0,0-1 0,0 1 0,0-1 0,0 1-1,0 0 1,0-1 0,1 1 0,-1-1 0,0 1 0,0-1 0,1 1 0,-1-1-1,0 1 1,1-1 0,-1 1 0,0-1 0,1 0 0,-1 1 0,1-1 0,-1 0 0,1 1-1,-1-1 1,1 0 0,0 1 0,17-3-5,-15 2 7,34-7-1586,5 0-6336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40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1 151 7088,'2'-11'-1,"3"-17"-11,2-37 1,-7 50 216,-4 25-1206,-2 10-3019</inkml:trace>
  <inkml:trace contextRef="#ctx0" brushRef="#br0" timeOffset="1">248 78 4312,'50'-27'33,"-32"18"-9,-1 0 0,30-22 0,-45 29-17,0 6 0,1 5-5,0 0 1,0 0 0,-1 0 0,0 0 0,0 0-1,-1 0 1,0 14 0,-4 77 26,2-94-27,-5 81 13,2-50 38,-33 257 252,28-197-137,7-65-129,-2 9 145,2 1 0,3-1 0,4 43 0,4-47 46,-8-37-220,-1 0-1,1 0 1,-1 0-1,1 0 1,0-1-1,-1 1 1,1 0-1,-1 0 0,1-1 1,-1 1-1,1 0 1,-1-1-1,1 1 1,-1 0-1,1-1 1,-1 1-1,0-1 0,1 1 1,-1 0-1,0-1 1,1 1-1,-1-1 1,1 0-1,16-24-692,3-4-2843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42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0 11296,'27'1'560,"-8"4"-499,0 1 1,-1 1-1,0 1 1,22 12 0,-7 1-1506,1 1-5756</inkml:trace>
  <inkml:trace contextRef="#ctx0" brushRef="#br0" timeOffset="1">394 485 10136,'-7'18'0,"-8"19"0,-8 10 6,-2-1 0,-44 60 0,51-82 9,-38 39-1,16-22-21,-51 44-1193,42-45-4760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11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23 7800,'2'8'10,"0"0"0,0-1 0,-1 1 1,0 0-1,0 14 0,3 29 65,-1-38-15,0 1 1,1-1-1,0 0 0,1 0 1,1-1-1,10 19 0,-15-30-38,0 1 0,1-1 0,-1 0-1,1 1 1,-1-1 0,1 0 0,-1 0-1,1 0 1,0 0 0,-1 0 0,1 0 0,0 0-1,0-1 1,0 1 0,0-1 0,-1 1-1,1-1 1,0 0 0,0 0 0,0 0-1,0 0 1,0 0 0,0 0 0,0 0-1,0-1 1,2 0 0,2-1 16,1 0 1,0 0 0,-1-1-1,0 0 1,0 0-1,11-8 1,-4 1 30,0-1 0,-1 0 1,0-1-1,-1-1 0,18-23 1,-24 26-14,-1 1 0,0-1 0,0 0 0,-1 0 0,0 0 0,3-21 0,-6 28-29,0 1 1,0-1-1,0 1 1,0-1 0,0 0-1,-1 1 1,1-1-1,-1 1 1,0 0-1,0-1 1,0 1 0,-1-3-1,0 1 8,1 3-19,1 0 1,-1 0-1,0 1 0,1-1 1,-1 0-1,0 1 0,0-1 1,1 0-1,-1 1 0,0-1 0,0 1 1,0 0-1,0-1 0,0 1 1,0-1-1,0 1 0,0 0 1,1 0-1,-1 0 0,0 0 1,-2-1-1,-16 2 3,18-1 3,-2 0-1,1 1 0,0-1 0,-1 0-1,1 1 1,-1-1 0,1 1 0,0 0 0,-1 0 0,1-1 0,0 2 0,0-1-1,0 0 1,-3 2 0,-4 3 20,-3 0-12,6-3 1,0 0 0,1 1 1,-1 0-1,1 0 1,-7 6-1,-74 65 179,68-57-75,-59 104 50,66-95-63,-16 96 39,27-102-112,2-6-31,2 1-1,0 0 1,6 15 0,-2-19 4,5-2-10,0 1-1,27 14 1,-22-18-4,30 1-1,-33-7-5,0 0-1,17-3 1,104-20-3,-135 22 2,27-9-6,125-65-1465,-70 27-5842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13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410 331 6904,'14'-25'0,"11"-26"0,0-8 0,-10-1 1,-14 52 2,0-1 1,0 1-1,-1 0 0,0-1 0,-1 1 1,1 0-1,-2 0 0,-3-15 0,5 22 4,0 1-1,0-1 1,0 0-1,-1 1 0,1-1 1,0 0-1,-1 1 0,1-1 1,0 0-1,-1 1 1,1-1-1,-1 1 0,1-1 1,-1 1-1,1-1 0,-1 1 1,0-1-1,-8-5 28,1 1 0,-1 0 0,-1 0 0,1 1 0,-14-4 0,5 6 274,-85 11 132,82-3-112,-4 9-105,-46 33 1,54-31 17,-65 87 86,77-98-287,0 1 0,1 0 0,-1-1 0,1 2-1,1-1 1,-4 9 0,0 3 1,-2-3-16,7-10-9,-1-1 0,1 0 0,0 1 0,0 0 0,1-1 0,-1 1 0,0 8 0,-5 56 123,10-59-79,19 23 11,34 45 0,-51-72-61,6 5-4,-8-9 2,0 1 1,0-1-1,0 1 1,-1 0-1,0 0 1,4 6-1,6 16 46,-2 1-1,0 0 1,-1 0-1,5 33 1,-10-42-37,-3-13 0,0 0-1,0 1 0,-1-1 0,1 0 0,-1 1 0,-1-1 0,1 0 1,-2 9-1,0-2 24,0 0 1,-1 0 0,0-1-1,-9 22 1,10-28-10,0 0 1,-1 0-1,0-1 1,0 1 0,0-1-1,0 0 1,-1 0-1,1 0 1,-1 0 0,0 0-1,0-1 1,-1 0-1,1 0 1,-1 0-1,1 0 1,-9 2 0,-15 0 135,28-5-159,-1 0 0,0 0 1,0 0-1,0 0 1,0-1-1,0 1 1,1 0-1,-1 0 0,0-1 1,0 1-1,0 0 1,1-1-1,-1 1 0,0-1 1,0 1-1,1-1 1,-1 1-1,0-1 1,1 1-1,-1-1 0,1 0 1,-1 1-1,1-1 1,-1 0-1,1 1 1,-1-1-1,1 0 0,0 0 1,-1 0-1,1 1 1,0-1-1,0 0 1,-1-1-1,1-9 23,-1 0-1,2 1 1,-1-1 0,2 0-1,-1 0 1,1 1 0,1-1-1,0 1 1,0-1 0,1 1-1,7-13 1,10-22 14,11-13-35,-9 21-47,1 2 0,52-58 0,-63 79 23,-8 9-22,1-1-1,-1 1 1,1 0 0,0 0-1,9-4 1,-9 5 20,48-31-305,-48 31 240,0 1 0,0 0 0,0 1 1,0-1-1,1 1 0,-1 1 0,1-1 1,10 0-1,-10 2-91,-6 0 162,0 1 0,0-1-1,0 1 1,0 0 0,0-1 0,0 1-1,0 0 1,0 0 0,0 0 0,0 0 0,-1 0-1,1 0 1,0 0 0,-1 0 0,1 0-1,-1 0 1,1 2 0,1 0-10,14 32-42,-11-22 41,0 0 1,2-1-1,8 15 0,-7-17 18,0 0 0,0 0 0,1-1 0,0 0 0,0-1 0,1 1 0,16 9 0,-23-17 3,0 0 0,0 0 0,0 0 0,0 0 0,0 0 0,0 0 0,0-1 0,5 0 0,-3 0 1,-1 0 0,1-1 0,0 0 0,-1 0 0,1 0 0,-1-1 0,1 1 0,-1-1 0,0 0 1,0-1-1,1 1 0,-2-1 0,6-3 0,-1-1 4,-1 0 0,0 0 1,0 0-1,6-10 0,-10 13 5,-1 0 0,1-1 1,-1 1-1,0-1 0,-1 1 0,1-1 0,-1 0 1,0 1-1,0-1 0,0-6 0,1 3 9,-2 4 4,0 0 1,1 0 0,-1 0 0,0 1-1,-1-1 1,1 0 0,-1 0 0,-1-4-1,0-1 9,2 7-20,-1 1-1,1 0 1,-1-1 0,1 1-1,-1 0 1,0 0 0,0 0-1,0 0 1,0 0 0,0 0-1,0 0 1,0 0 0,0 0-1,0 0 1,0 1 0,0-1-1,0 0 1,-1 1-1,1-1 1,0 1 0,-1-1-1,1 1 1,0-1 0,-1 1-1,1 0 1,0 0 0,-1 0-1,1 0 1,0 0 0,-1 0-1,1 0 1,-1 0 0,1 1-1,-2 0 1,-24 6 59,0 2-1,0 1 1,1 2 0,-48 28-1,55-26-15,6-1-40,2-1 0,-1 2 0,2 0 0,-12 19 0,16-15 6,4-2-13,1 0 0,1 0 0,3 19 0,-3-34-8,0 0 1,0 0-1,0 0 1,0 0-1,1 0 0,-1-1 1,0 1-1,1 0 1,-1 0-1,1 0 1,-1-1-1,1 1 0,-1 0 1,1 0-1,0 0 1,29 31 5,-21-24-5,1-1-1,0 1 0,12 5 1,-9-6-2,1-2 1,0 0 0,0 0 0,0-1 0,1-1-1,21 2 1,-11-5-6,17-5-1,54-13 0,-66 8-19,-13 3 4,9-3-12,-1-1 0,0-1 0,-1-1 1,29-21-1,-36 23-31,6-5-1,0 0 0,-1-2 0,24-25 0,-35 33-4,-3 3 39,-1-1 0,1 0-1,-1 0 1,0 0 0,-1-1 0,0 0 0,5-10 0,-6 7-5,0 0 0,0-1-1,-1 0 1,0 1 0,-1-1 0,1-18 0,-4 31 34,-1-1 1,1 1-1,-1 0 1,1 0-1,-1-1 1,1 1-1,-1 0 1,1 0-1,-1 0 1,0 0-1,1 0 0,-1-1 1,1 1-1,-1 0 1,0 0-1,1 1 1,-1-1-1,1 0 1,-1 0-1,1 0 1,-1 0-1,0 0 1,1 1-1,-1-1 1,0 1-1,1-1 2,-7 2-3,-24 12-5,-17 9 7,-24 15 1,46-23 0,-24 20 0,31-20 0,-30 31 0,35-31 0,-22 33 0,5 8 0,14-12 0,16-43 0,0 0 0,1 0 0,-1 0 0,1 0 0,0 0 0,-1 0 0,1 0 0,0 0 0,-1 0 0,1 1 0,0-1 0,0 0 0,0 0 0,0 0 0,0 0 0,1 1 0,-1 0 0,1-2-1,0 1 1,0-1-1,0 0 1,0 0-1,0 0 1,-1 0 0,1 0-1,0 0 1,0 0-1,0 0 1,0-1-1,0 1 1,0 0 0,0 0-1,-1-1 1,1 1-1,0 0 1,0-1-1,0 1 1,-1-1 0,1 0-1,0 1 1,0-1-1,-1 1 1,2-2-1,22-21-15,-21 21 14,41-45-32,-2 8-18,80-60 1,-113 92 46,-3 2 2,1 0 0,0 0 1,0 1-1,0-1 0,1 2 1,8-5-1,5 4 2,-18 8 1,-3-4 0,0 1 0,0-1 0,0 0 0,1 1 0,-1-1 0,0 0 0,0 1 0,0-1 0,0 1 0,0-1 0,0 1 0,0-1 0,0 0 0,0 1 0,0-1 0,0 1 0,0-1 0,0 0 0,0 1 0,0-1 0,0 1 0,0-1 0,0 1 0,0-1 0,-1 1 0,-13 28 0,-21 25 1,-23 20 4,-20 14-2,-3 1 2,11-5-2,53-62 0,0 1 1,2 1-1,0 0 1,2 2-1,1-1 1,-13 38-1,25-62-2,0 1 1,-1 0-1,1-1 1,0 1-1,0-1 0,-1 1 1,1 0-1,1-1 1,-1 1-1,0 0 0,0-1 1,1 1-1,-1-1 1,0 1-1,1-1 0,0 1 1,0 1-1,0-2 1,4 1 18,11-4-4,-4 1-8,-1-1 0,0 0 0,1 0 0,17-8 0,102-34 26,-113 38-24,0-1-1,18-9 1,-13 4-5,1 2-3,-14 6-8,-1 0 0,1-1 0,0-1 1,9-7-1,-8 6-20,-1 1 0,0 0-1,0-1 0,-1 0 0,0-1 0,-1 0 1,0 0-1,11-14 0,5-13-456,-2-1 1,19-44-1,-29 50 204,-11 27 214,-2 2 4,-4-4 53,5 5 9,0-1-1,0 1 1,-1 0 0,1 0 0,0 0 0,0 0-1,0 0 1,-1 1 0,1-1 0,0 0 0,0 0-1,0 0 1,-1 0 0,1 0 0,0 0 0,0 0 0,0 0-1,-1 0 1,1 1 0,0-1 0,0 0 0,0 0-1,0 0 1,-1 0 0,1 0 0,0 1 0,0-1-1,0 0 1,0 0 0,0 0 0,0 1 0,-1-1-1,1 0 1,0 0 0,0 0 0,0 1 0,0-1 0,0 0-1,0 0 1,0 1 0,-3 11 98,4-10-96,-2-1 19,1 0 1,1 1 0,-1-1-1,0 1 1,0-1 0,0 0 0,1 1-1,-1-1 1,1 0 0,-1 0-1,1 1 1,0-1 0,-1 0-1,1 0 1,0 0 0,0 0 0,0 0-1,-1 0 1,1 0 0,0 0-1,1 0 1,-1 0 0,0 0 0,0 0-1,0-1 1,0 1 0,2 0-1,8 1 31,0-1-1,0 0 0,0 0 0,0-1 0,-1-1 1,1 1-1,0-2 0,0 0 0,-1 0 0,1-1 1,-1 0-1,11-5 0,-14 4-23,-1 0-1,1 0 1,-1 0 0,-1 0-1,1-1 1,-1 0 0,6-6-1,-2 2-10,-2 1-1,0 0 0,-1 0 1,-1 0-1,1-1 1,-1 1-1,0-1 0,-1-1 1,6-16-1,1-3 9,7-5-20,-4 7-7,19-41-160,-30 65 60,6-1-2,-7 2 14,-1 13-8,-1-9 90,0 0 0,0 0-1,0 1 1,0-1 0,0 0 0,0 1-1,-1-1 1,1 0 0,-2 3 0,0 5 0,-13 26-26,-40 72-2,-30 46 7,64-116 27,5-3 1,9-13 0,8-6 0,10-3 0,15 0 0,-10-9 0,1-1 0,33 2 0,-45-5 1,7 1 1,1-1 0,0-1 1,0 0-1,0 0 0,0-1 0,20-7 0,-22 6 0,7-4 12,1-4 2,-1-2 0,0 0 0,-1-1 0,0-1 0,16-18 0,-20 19-9,-7 8 9,0-2 0,0 1 0,8-15 1,89-153 357,-101 173-307,-6 7-8,-59 85 145,59-85-183,1-2-14,2-1-1,-1 1 0,0 0 0,0-1 1,1 1-1,-1 0 0,1 0 0,0 0 1,0 0-1,0 0 0,0 0 0,1 0 1,-1 5-1,1-8-5,0 1 1,1-1-1,-1 1 0,0 0 0,1-1 1,-1 1-1,0-1 0,1 1 1,-1-1-1,0 1 0,1-1 0,-1 1 1,1-1-1,-1 1 0,1-1 0,-1 0 1,1 1-1,0-1 0,-1 0 1,1 1-1,-1-1 0,1 0 0,1 0 1,-2 1-1,1-1-1,1 0 0,-1 0 1,1 1-1,-1-1 0,0 0 0,1 0 1,-1 0-1,1 0 0,-1 0 0,1-1 0,1 1 1,24-9-3,0-1 0,-1-1 0,43-24 0,-45 22 0,-9 5-2,0 0-1,0-1 0,-1-1 0,0-1 1,-1 0-1,23-24 0,-34 33-7,6 2 0,-6 0 9,-1 0 0,0 0 1,1 0-1,-1 0 0,0 0 0,0 0 1,1 0-1,-1 1 0,0-1 0,0 0 1,0 1-1,1-1 0,-1 1 1,0 0-1,0-1 0,0 1 0,0 0 1,2 1-1,4 4-5,1 0 0,-1-1 0,1 0 0,1 0 0,-1-1 0,11 5 0,-17-9 5,-1 1-1,1-1 1,0 0-1,-1 1 1,1-1-1,0 0 1,0 0-1,-1 0 1,1 0-1,0 0 1,0 0 0,-1-1-1,1 1 1,0-1-1,-1 1 1,3-2-1,3 0-4,3 0 1,-6 1 0,0 0 0,-1 0 0,1-1 1,0 1-1,-1-1 0,1 0 0,-1 0 0,4-2 0,4-2-14,-1-1 0,0 0 0,17-16 1,-25 20 15,1 0 0,0 1 0,-1-1 1,1 0-1,-1-1 0,0 1 0,0 0 1,0 0-1,-1-1 0,1 1 1,-1-1-1,1 0 0,-1 1 0,-1-1 1,1 0-1,0 0 0,-1 1 1,0-1-1,0 0 0,0-4 0,0 8 5,0-1 0,-1 0 0,1 1-1,0-1 1,0 0 0,0 1 0,-1-1-1,1 1 1,0-1 0,-1 0 0,1 1-1,-1-1 1,1 1 0,-1-1 0,1 1-1,-1 0 1,1-1 0,-1 1 0,1-1-1,-1 1 1,1 0 0,-1-1 0,0 1-1,1 0 1,-1 0 0,0 0 0,1-1-1,-1 1 1,1 0 0,-1 0-1,0 0 1,1 0 0,-1 0 0,0 0-1,0 0 1,1 0 0,-1 0 0,1 1-1,-1-1 1,0 0 0,-1 1 0,-28 6 0,-9 10 0,28-10 0,1 0 0,-13 12 0,-26 33 0,-3 16 0,7 7 0,16-7 0,21-47-2,-7 34 0,15-55 1,-1 1 0,1-1 1,0 0-1,0 0 0,0 1 1,0-1-1,0 0 1,0 0-1,0 1 0,0-1 1,0 0-1,0 0 0,0 1 1,0-1-1,0 0 0,0 0 1,0 1-1,0-1 0,1 0 1,-1 0-1,0 1 0,0-1 1,0 0-1,0 0 1,0 1-1,1-1 0,-1 0 1,0 0-1,0 0 0,1 1 1,9 9-12,0-1 0,20 14 0,-15-14-48,2-4 29,0 1-1,31 4 1,-32-11-75,17-9 10,0-2 0,0-1 1,-2-1-1,51-31 0,-47 22-118,-13 10 136,-2-1 0,38-32 0,96-82-214,-130 113 265,-24 14 27,1 1 0,-1 0 0,1-1 0,-1 1 0,1-1 0,-1 1-1,1 0 1,0 0 0,-1-1 0,1 1 0,-1 0 0,1 0 0,0 0 0,-1 0-1,1 0 1,0 0 0,-1 0 0,1 0 0,0 0 0,-1 0 0,1 0 0,0 0-1,-1 0 1,2 1 0,0 6 1,-1-6-1,16 70 33,0-1 33,-14-64-61,-1 0-1,1 0 1,0 0 0,0 0-1,1 0 1,0-1 0,0 0-1,6 7 1,-9-11-1,1 1 0,-1-1 0,1 1 0,0-1 0,-1 0 0,1 0 0,0 0 0,0 0 0,0 0 0,0 0 0,0-1 0,3 1 0,6 3 4,2 2-2,-7-4 2,1 1 0,-1-1 0,1 0 1,0 0-1,10 0 0,-4 1 11,2 0-2,1-1 0,0 0 0,0-1 0,0 0 0,29-4 0,-13-1-332,1-2 0,55-17 0,-45 6-4925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13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1 7352,'-69'49'32,"30"-18"-6,-7 15-20,24-19 5,-33 53 0,51-73 18,0-1-1,0 1 0,0 0 1,1 0-1,0 0 0,-3 11 1,1 0-1,-1-2-3,4-10 9,0 0 0,0 0 0,1 0 1,0 0-1,0 1 0,0 8 0,-1-8 58,1-2-61,0 0-1,1 0 1,-1 0 0,1 0 0,0 0 0,0 0 0,1 0 0,-1 0 0,1 0 0,0 0 0,3 9 0,26 33 210,-21-39-113,2-1-78,1-2 0,-1 1-1,1-2 1,0 1 0,0-1 0,23 3-1,80 6-1134,-38-8-4195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14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15 8520,'2'-2'32,"0"0"-9,0 1-8,-1 0-1,0 0 0,1 0 0,-1 0 0,1 0 0,-1 0 1,1 0-1,0 1 0,-1-1 0,1 0 0,0 1 1,2-1-1,-3 1-6,0 1 1,0-1-1,-1 0 1,1 1-1,0-1 1,0 0-1,0 1 0,0-1 1,-1 1-1,1-1 1,0 1-1,0-1 1,-1 1-1,1 0 1,-1-1-1,2 2 1,-1 0 8,6 3 5,-1 0 0,-1 1-1,1 0 1,-1 0 0,0 1 0,0-1 0,6 14 0,-9-17-20,4 13 53,-3-5-32,0 2-8,0 0 0,-1 0 0,0 1-1,-1-1 1,0 0 0,-3 27 0,-2-7 21,-1-1 0,-1 0 0,-17 48 0,18-69-29,2-5 1,0-1 0,0 1 0,0-1 0,-1 1 1,-4 4-1,-20 23 105,-39 34 0,59-58-1217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14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10584,'1'2'-8,"4"6"0,-3-5 0,0 3-3,-1-4-10,7 13-106,10 23-1178,-5-12-4735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15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6904,'0'0'48,"0"8"80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15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426 1 9592,'-2'2'-46,"-5"12"-199,7-13 233,0 0 1,0 0-1,0 0 1,1 0-1,-1 0 0,0 0 1,0-1-1,1 1 1,-1 0-1,0 0 0,1 0 1,-1 0-1,1-1 0,0 1 1,0 1-1,2 3-13,5 18 23,-1 0-1,-2 0 0,0 1 0,-1 0 0,-2 0 0,0 29 0,-3 25 77,1 53 20,8-20 124,0-14 46,-7-81-174,1 4-12,-2-1 0,0 1 1,-1-1-1,-6 34 0,-3-14 166,-1-2-1,-18 40 1,22-62-209,5-8 19,-1-1-1,-1 0 0,1 1 0,-7 7 0,-8 9 132,0-2-1,-1 0 1,-26 22 0,31-31-151,8-6 11,0-1 0,0 0 0,-1-1 0,-7 5 1,-187 118-1194,165-104-6312</inkml:trace>
  <inkml:trace contextRef="#ctx0" brushRef="#br0" timeOffset="1">1324 154 13360,'2'5'112,"0"0"1,0 0-1,0 0 1,-1 0-1,0 0 1,0 0-1,0 1 1,-1-1-1,1 0 1,-1 1-1,0-1 1,-1 0-1,0 1 1,0-1-1,-2 7 1,0-2-268,-1 1 1,0-2 0,-1 1-1,0 0 1,-1-1 0,-9 13 0,-10 11-9446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15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865 0 8608,'0'0'0,"-14"13"0,-25 25 128,-18 21 0,-16 12 0,-23 12 8,-40 22-128,-13-10 0,1-27-8,-4-1-6384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16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7264,'0'0'1872,"0"4"-1852,-2 15-1082,0 3-4264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17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558 336 5384,'-12'22'69,"10"-19"31,2 3 29,-1-5 45,0 8 1474,0-9-1628,1 0 1,0 0-1,0 0 1,-1 0-1,1 0 1,0 0-1,-1 0 1,1 1 0,0-1-1,-1 0 1,1 0-1,0 0 1,-1 0-1,1 0 1,0-1-1,-1 1 1,1 0-1,0 0 1,-1 0-1,1 0 1,0 0-1,-1 0 1,1 0 0,0-1-1,-1 1 1,1 0-1,0 0 1,0 0-1,-1-1 1,1 1-1,0 0 1,0 0-1,0-1 1,-1 1-1,1 0 1,0-1-1,0 1 1,0 0 0,-1-1-1,1 0 288,-2-2 4,-2-4-150,0 1 0,0-1-1,1 1 1,0-1 0,0 0-1,1-1 1,0 1 0,0 0 0,1-1-1,-1 1 1,2-1 0,-1-8 0,2 4-74,0 0 0,1 0 0,0 0 0,1 0 0,1 1 0,0-1 0,0 1 0,1-1 0,0 1 0,8-11 0,-5 8-24,1 1 0,0 0 0,1 0 0,15-15 1,-20 24-38,-1 0 1,1-1-1,0 1 1,0 1-1,0-1 1,0 1-1,0 0 1,1 0-1,0 0 1,-1 1-1,1 0 1,0 0-1,0 0 1,0 1-1,8-1 1,-12 3-15,-1 0 1,1 1-1,-1-1 1,0 0-1,1 0 0,-1 1 1,0-1-1,0 1 1,0-1-1,0 1 1,0 0-1,0-1 0,0 1 1,-1 0-1,2 2 1,0 6 66,-2 87 33,-4-71-26,-31 109 25,25-109-72,-67 98 35,39-65-37,27-42-33,5-8 2,0 1 0,1 0-1,-5 14 1,1-3 8,1 0 1,1 0-1,1 0 0,0 1 1,-3 42-1,9-62-12,1 0 0,-1 0 0,1 0 1,-1 0-1,1 0 0,0 0 0,-1 0 0,1 0 0,0-1 1,1 1-1,-1 0 0,0-1 0,0 1 0,1-1 0,-1 1 1,1-1-1,-1 1 0,4 1 0,-3-1 2,-1-2-2,0 1 0,0-1-1,0 1 1,0 0 0,0-1 0,0 0-1,1 1 1,-1-1 0,0 0-1,0 1 1,0-1 0,0 0 0,1 0-1,-1 0 1,0 0 0,0 0 0,0 0-1,1-1 1,-1 1 0,0 0-1,1-1 1,2 0 4,3-1 2,-1 0 1,1-1-1,-1 0 0,1 0 0,-1-1 1,10-7-1,29-25 29,-37 29-26,-1 0 1,0-1-1,0 0 1,-1-1-1,0 0 1,8-16-1,-8 14-3,-2 5 3,-1-1 0,1 0 1,-1 0-1,-1-1 0,0 1 1,0-1-1,2-10 0,-3 12-4,-1 5-3,0-1 0,1 1 1,-1-1-1,0 1 0,0-1 0,0 0 0,0 1 0,-1-1 0,1 1 0,0-1 0,-1 1 0,1-1 1,-1 1-1,1-1 0,-1 1 0,0-1 0,1 1 0,-1 0 0,0-1 0,0 1 0,0 0 0,0 0 1,0 0-1,-1 0 0,1 0 0,0 0 0,0 0 0,-1 0 0,1 0 0,0 0 0,-1 1 0,1-1 1,-1 1-1,1-1 0,-1 1 0,1-1 0,-1 1 0,-2 0 0,-2-1 6,-1 0 1,1 1-1,-1 0 0,1 0 1,-12 2-1,11 0 1,0 0 0,0 0 0,0 1 0,1 0 1,-1 1-1,1 0 0,0-1 0,0 2 0,0-1 0,1 1 0,-6 6 0,3-5-1,-7 11 36,-11 19-18,-21 42 0,35-50-14,-16 46 4,0 12-14,9-3 0,3-1-3,-15 105-17,29-173 18,-5 29-27,-1-1-1,-24 69 0,30-106 20,-1-1-1,0 1 0,1-1 0,-2 0 1,1 0-1,0 0 0,-1 0 1,1-1-1,-8 5 0,4-1 2,5-6 2,1 1 1,-1-1-1,0 1 1,1-1-1,-1 0 1,0 0-1,0 0 0,0 0 1,0 0-1,0 0 1,0-1-1,0 1 1,0 0-1,-4-1 0,-3 2-1,-1 2 1,6-3 1,0 0 0,0 0 1,0 0-1,0-1 0,0 0 0,0 1 0,-7-2 0,-23 0 0,1-5 1,7-2 0,6-3 1,19 10 4,-1 0 0,1 0-1,0-1 1,0 1 0,-1 0 0,1-1 0,0 1 0,0 0-1,0-1 1,1 1 0,-1-1 0,0 1 0,0-1-1,1 0 1,-1 1 0,1-1 0,-1 0 0,1 1 0,0-1-1,0 0 1,0 0 0,0 1 0,0-1 0,0-2 0,2-2-272,-1 1 0,1 0 0,1-1 1,-1 1-1,1 0 0,3-5 0,11-20-8379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43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0 2520,'0'0'2472,"-8"3"-2245,-37 17 67,-61 23-680,44-18-2821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17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1076 0 13360,'0'0'0,"-3"9"8,-1-1 0,4 10-8,7 1 0,-5 8-496,-7 14 496,1 0-9184</inkml:trace>
  <inkml:trace contextRef="#ctx0" brushRef="#br0" timeOffset="1">1014 908 9504,'0'0'0,"-31"36"0,-59 58 16,-36 28 8,-36 13-24,-24 4-176,-24-3 176,2 2-6552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19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55 8696,'5'-7'30,"0"0"1,0 0-1,9-9 0,-12 15-16,0-1-1,1 0 0,-1 0 0,0 1 0,0 0 0,1-1 0,-1 1 0,1 0 0,-1 0 1,1 0-1,-1 0 0,1 1 0,2-1 0,-4 1-6,-1 0 0,0 0 0,0 0 0,1 0 0,-1 0-1,0 0 1,1 0 0,-1 0 0,0 0 0,1 0 0,-1 0 0,0 0 0,1 0-1,-1 0 1,0 0 0,0 0 0,1 0 0,-1 1 0,0-1 0,1 0 0,-1 0 0,0 0-1,0 1 1,0-1 0,1 0 0,-1 0 0,0 1 0,0-1 0,1 0 0,4 5 30,-1 1 1,1-1-1,-1 1 0,0-1 1,0 1-1,-1 0 1,0 1-1,0-1 1,0 0-1,-1 1 1,3 10-1,16 73 179,13 120 0,-31-168-169,3 205 23,-6-189 4,-9 304 31,4-271-17,-15 176 4,-7 29-51,15-172 73,-36 506 46,40-506-40,-25 479 46,28-486-51,-18 465 56,20-469-30,7 413 63,1-433-56,32 315 63,-27-336-71,28 250 44,-36-309-158,-1 0 1,-1 19 0,-4 25-496,-2-1 0,-25 102 0,-7-20-7044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20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0 8696,'-8'6'113,"-159"145"568,127-112-665,19-17 118,-63 94 42,73-93-95,-20 74 36,31-95-104,-1 1 0,1 0 0,-1 0 0,1 0 0,0 0 0,0 0 0,0 0 0,1 0 0,-1 0 0,1 4 0,0-6-11,0 0 0,-1 1 1,1-1-1,0 0 1,0 1-1,0-1 0,0 0 1,0 0-1,0 1 1,0-1-1,0 0 0,2 1 1,-3-2-2,0 0 1,0 0 0,0 0 0,0 0-1,0 0 1,1 1 0,-1-1-1,0 0 1,0 0 0,0 0-1,0 0 1,1 0 0,-1 0 0,0 0-1,0 0 1,0 0 0,0 0-1,1 0 1,-1 0 0,0 0-1,0 0 1,0 0 0,1 0 0,-1 0-1,0 0 1,0 0 0,0 0-1,1 0 1,-1 0 0,0 0 0,0 0-1,0 0 1,0 0 0,1-1-1,-1 1 1,3-1 6,-1 0-1,1-1 1,-1 1-1,1-1 1,-1 1-1,1-1 1,-1 0-1,2-2 1,21-33 76,-6 0-14,-1 1 0,17-52 1,-31 74-59,-2 8 2,-1 1 0,0 0 0,0-1 0,0 1 0,-1-1 0,0 1 0,0-8 0,0 3 14,1-2 27,-1-1 0,-1 0 1,0 0-1,0 1 0,-1-1 0,-1 1 0,0-1 0,-1 1 0,0 0 0,-1 0 0,-8-14 0,12 27-37,0 0 0,0 0 0,0 0 0,0 0 0,0 1 0,0-1 0,0 0 0,0 0 0,0 0-1,1 1 1,-1-1 0,0 2 0,-4 6-3,3-4-8,0-1 0,1 0 0,-1 1-1,1 0 1,0-1 0,-1 10 0,-3 15-680,1 49 1,4-18-6288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20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0 488 10040,'1'-3'0,"9"-13"0,-3 5 0,14-22-2,-20 33 2,-1 0 0,1 0 0,-1 0 0,1 0-1,-1 0 1,1 0 0,-1 0 0,0 0 0,1 0-1,-1 1 1,1-1 0,-1 0 0,0 0 0,1 0-1,-1 1 1,0-1 0,1 0 0,-1 1 0,0-1-1,1 0 1,-1 0 0,0 1 0,1-1 0,-1 1-1,0-1 1,0 0 0,0 1 0,1-1-1,-1 1 1,0-1 0,0 0 0,0 1 0,9 27 1,-2 13 4,-9 8-3,-2-2 5,4 79 0,1-117-4,0 1 0,1-1 0,0 0 0,0 0 0,1 0 0,0 0 0,1 0 0,0 0 0,6 9 0,-10-18-2,1 1 1,0-1-1,-1 0 0,1 0 1,-1 1-1,1-1 1,0 0-1,0 0 0,-1 0 1,1 0-1,0 0 1,-1 0-1,1 0 1,0 0-1,-1 0 0,1 0 1,0-1-1,-1 1 1,1 0-1,0 0 0,-1-1 1,1 1-1,0 0 1,-1-1-1,1 1 1,-1 0-1,1-1 0,-1 1 1,1-1-1,0 0 1,0 0 0,7-6 10,0-2-1,0 1 0,-1-1 0,10-16 0,-12 19-11,34-51 79,72-105 236,-110 161-304,0-1 0,0 0 0,0 1 0,1-1 0,-1 1 1,0-1-1,1 1 0,-1 0 0,1 0 0,0-1 0,-1 1 0,1 0 1,0 0-1,0 1 0,0-1 0,0 0 0,2 0 0,-2 1 4,-1 0 0,1 0 0,0 0-1,-1 1 1,1-1 0,-1 0 0,1 1-1,0-1 1,-1 1 0,1-1 0,-1 1-1,1 0 1,-1 0 0,0 0 0,1 0-1,1 1 1,4 5 54,-1 0 0,0 1 0,0-1-1,0 1 1,6 13 0,-3-5-23,-2-5-24,-5-8-11,0 1-1,0-1 1,1 0-1,-1 0 1,1 0-1,-1 0 1,1-1-1,0 1 1,5 2-1,10 8 28,0-2 0,25 12-1,-22-17 17,12-4-32,0-1 1,35-3 0,-39-4-2,13-9-5,49-23 0,-89 36-15,0 1 0,0 0 0,0 0 0,0-1-1,0 1 1,0-1 0,0 0 0,3-3 0,40-48 11,-36 39-11,0-1 1,13-30-1,9-41 4,-4-6-2,-22 70-1,0 0 0,-1 0 0,-1 0 0,-1 0 0,-1 0 1,-2-32-1,-4 14 20,-9-41 0,14 80-21,0 1 0,0 0 1,0 0-1,0-1 0,0 1 1,0 0-1,0 0 0,0-1 1,-1 1-1,1 0 0,0 0 0,0-1 1,0 1-1,0 0 0,0 0 1,0 0-1,0-1 0,-1 1 1,1 0-1,0 0 0,0 0 1,0-1-1,0 1 0,-1 0 1,1 0-1,0 0 0,0 0 1,0 0-1,-1 0 0,1-1 1,0 1-1,0 0 0,-1 0 1,1 0-1,0 0 0,0 0 0,-1 0 1,1 0-1,0 0 0,0 0 1,-1 0-1,1 0 0,-11 9 22,-7 18-16,17-25-3,-10 18 30,-51 136 8,49-118-28,-14 61-1,4 20-9,19-81-1,1 39-1,11 28 0,-7-91-4,4 22-3,1 0 0,1-1-1,14 39 1,16 21-27,-28-79-126,-4-13 236,-4-4-166,-1 0 0,0 1-1,0-1 1,0 0 0,0 0 0,0 0-1,0 0 1,0 1 0,0-1 0,0 0-1,0 0 1,0 0 0,0 0 0,-1 1-1,1-1 1,0-1 0,-7-18-7005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21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1 125 7352,'19'0'0,"-19"0"0,51-8 0,-6 3-5,95-14-28,-75 2 31,37-11 4,-96 27 1,0 0-1,-1 0 1,1 1-1,0-1 0,0 1 1,-1 1-1,1-1 1,0 1-1,0 0 0,-1 0 1,1 0-1,-1 1 1,7 3-1,-5-3 4,7 6 48,1 5-27,0 2 1,17 22-1,-22-16 68,26 139 42,-34-120-42,-1-19-54,-1 28 25,-1 0 1,-11 64-1,-16 54 166,12-95-96,16-72-131,0 1 0,0-1 0,0 0-1,0 1 1,0-1 0,0 0 0,0 0 0,-1 1 0,1-1-1,0 0 1,0 1 0,0-1 0,0 0 0,-1 0 0,1 0-1,0 1 1,0-1 0,-1 0 0,1 0 0,0 0 0,-1 1-1,1-1 1,0 0 0,0 0 0,-1 0 0,1 0 0,0 0-1,-1 0 1,1 0 0,0 0 0,-1 0 0,1 0-1,0 0 1,-1 0 0,1 0 0,0 0 0,-1 0 0,1 0-1,0 0 1,0 0 0,-1 0 0,1-1 0,0 1 0,-1 0-1,1 0 1,0 0 0,0 0 0,-1-1 0,1 1 0,0 0-1,-1-1 1,1 1 4,-4-4 19,1-1 1,0 1-1,-1-1 1,2 0-1,-1 0 0,0 0 1,1 0-1,0-1 0,0 1 1,-1-8-1,-1 0-9,2 7-7,0-1 0,1 1 0,0 0 0,0-1 0,0-8 0,0-24 44,8-76 0,11-24-22,-11 105-19,53-131 10,-44 136-11,-3 6-7,-1 1-1,0 2 1,1 0-1,25-28 0,-31 40-3,1 0 1,0 1 0,0-1 0,15-8-1,-22 16-1,0-1-1,0 1 0,0 0 1,0-1-1,0 1 1,0 0-1,1 0 0,-1 0 1,0 0-1,0 0 0,0 0 1,0 0-1,0 0 0,0 0 1,0 0-1,1 1 1,-1-1-1,0 0 0,0 1 1,0-1-1,0 1 0,0-1 1,0 1-1,1 1 0,13 13 4,-14-14-4,1 3 1,0 0 1,0 0-1,0 0 0,0 0 0,-1 0 0,0 1 0,0-1 0,0 1 0,-1-1 0,1 0 0,-1 1 0,0-1 0,-1 9 0,1-7 0,0 1 0,-1 0 1,0 0-1,0 0 0,0 0 0,-1 0 1,0 0-1,-1 0 0,1-1 1,-6 11-1,4-10-1,-14 24 11,11-21-11,-24 33 6,25-37-6,2 0 1,-13 10 28,21-35-14,18-10-14,46-48-1110,-30 38-4432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21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1 445 6368,'21'-11'0,"-19"10"0,0 1 0,-1 0-1,1 0 1,0 0 0,-1 0 0,1 0 0,0 0 0,-1 0 0,1 1 0,0-1-1,-1 1 1,1-1 0,0 1 0,-1-1 0,1 1 0,-1 0 0,1 0 0,-1 0 0,0 0-1,1 0 1,-1 0 0,0 0 0,0 1 0,1-1 0,-1 0 0,0 1 0,0-1-1,-1 0 1,1 1 0,1 1 0,3 6-1,-1 0 0,0 0 1,4 15-1,-5-18 1,2 12 8,0 1 0,4 35 1,-7-38 4,0-1 1,7 20-1,6 0 5,-7-23 42,-1-7-41,-1-1 1,1 1 0,0-1-1,0 0 1,0-1-1,1 0 1,-1 0-1,1-1 1,-1 1 0,1-2-1,0 1 1,0-1-1,0 0 1,0-1 0,12-1-1,-6 1 2,-9 0-5,-1 0 0,1-1 1,0 1-1,-1-1 1,1 0-1,-1-1 0,1 1 1,6-4-1,9-4 120,-1 0 0,0-1-1,-1-1 1,29-23 0,-40 26 34,1-1-1,-2 0 1,1 0 0,-1 0 0,-1-1 0,1 0 0,-2 0 0,1-1 0,3-14-1,-7 24 125,1 4-1,5 10-79,0 1 0,6 19 0,-8-20-148,0 1 0,1-1 0,14 22-1,12 0-25,-16-23 34,6-2-42,1-1 1,27 7-1,-28-14 16,-13-2-32,3 0-8,0 0 0,-1-1 0,1-1 0,0 0 0,-1 0 0,0-1 0,1-1 0,-1 0 0,14-7 0,-15 6 2,7-2-3,-1-2 1,0 0 0,-1-1 0,0 0-1,27-25 1,47-65 17,-74 76-10,42-122 12,-49 114-7,8-58 44,7-136 0,-23 176 6,0 49-67,0 1 0,0 0-1,0 0 1,0 0 0,0 0 0,-1 0-1,1-1 1,0 1 0,0 0-1,0 0 1,0 0 0,0 0 0,-1 0-1,1 0 1,0 0 0,0 0-1,0-1 1,0 1 0,-1 0-1,1 0 1,0 0 0,0 0 0,0 0-1,-1 0 1,1 0 0,0 0-1,0 0 1,0 0 0,0 0 0,-1 0-1,1 0 1,0 0 0,0 1-1,0-1 1,-1 0 0,1 0 0,0 0-1,0 0 1,0 0 0,0 0-1,0 0 1,-1 0 0,1 1 0,0-1-1,-10 6 23,3-2-11,5-3-6,-1 1 1,1 0 0,0 0 0,-1-1-1,1 2 1,0-1 0,0 0 0,0 0-1,1 1 1,-1-1 0,-2 5 0,-66 113 111,54-87-39,-55 157 31,60-151-65,5-14-28,-1 4-8,2 0 0,0 0-1,2 1 1,1 35 0,4 2 8,8 10-14,1-14 0,1-18-3,-8-34-2,1 18-2,-23-43-4,-12-18-1449,-5-4-5818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22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8072,'8'-2'8,"-1"1"0,1 0 1,1 0-1,-1 0 0,12 1 0,-9 0-7,56 3 53,138 21 52,-117-16-44,-62-4-520,49 14 1,-29-3-4396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23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1 277 8880,'0'0'80,"3"4"-14,3 4-3,0-1-1,1 0 1,-1 0 0,2-1-1,-1 0 1,0 0-1,1 0 1,0-1-1,1-1 1,-1 1-1,13 3 1,-11-6-33,1-1 0,0-1 1,0 0-1,-1 0 0,1-1 0,0 0 0,11-3 0,-18 2-14,0 1-1,0-1 1,1 0-1,-1 0 1,-1 0-1,1-1 1,0 1-1,0-1 1,-1 0-1,0 0 1,1 0-1,-1-1 1,4-5-1,-3 4 3,2-3 30,0 0 0,0 0-1,-1-1 1,8-18 0,-6 13-19,-2 3 30,-1-1 0,0 0-1,0 0 1,-2-1 0,1 1 0,-1-1 0,-1 1-1,0-1 1,-1 0 0,-3-22 0,3 30-54,-1-15 230,1 17-197,0-1 0,0 1 0,-1-1 0,1 1 0,-1 0 0,0-1 0,0 1 0,0 0 0,0-1 0,0 1 0,-4-6 0,4 8 106,1 0-139,-1 1 0,1 0 0,0 0 0,0 0 0,0-1 0,-1 1 0,1 0 0,0 0 1,0 0-1,-1 0 0,1 0 0,0 0 0,0 0 0,-1-1 0,1 1 0,0 0 0,0 0 0,-1 0 1,1 0-1,0 0 0,-1 0 0,1 0 0,0 0 0,0 0 0,-1 0 0,1 0 0,0 1 0,0-1 1,-1 0-1,1 0 0,0 0 0,0 0 0,-1 0 0,1 0 0,0 1 0,0-1 0,-1 0 0,1 0 1,0 0-1,0 1 0,0-1 0,0 0 0,-1 0 0,1 0 0,0 1 0,0-1 0,0 0 0,0 0 1,0 1-1,-7 16 81,4-7-72,-5 26 48,-8 240 75,14-172-103,2-25-29,3-14 0,-1-14-3,-1 23-1,0-65 1,-3 21 4,2-30-6,1 1 1,-1 0-1,0-1 0,-1 1 0,1-1 1,0 1-1,0-1 0,0 1 1,0-1-1,0 0 0,0 1 1,-1-1-1,1 1 0,0-1 0,0 1 1,-1-1-1,1 1 0,0-1 1,-1 0-1,1 1 0,0-1 1,-1 0-1,1 1 0,-1-1 1,1 0-1,0 0 0,-1 1 0,1-1 1,-1 0-1,1 0 0,-1 0 1,1 1-1,-1-1 0,1 0 1,-1 0-1,1 0 0,-1 0 0,1 0 1,-1 0-1,1 0 0,-1 0 1,1 0-1,-1 0 0,-1 0 1,1 0-1,-1 1 0,1-1 1,-1 0-1,0 0 1,1 0-1,-1 0 0,1 0 1,-1 0-1,0 0 0,1 0 1,-1-1-1,1 1 1,-1-1-1,1 1 0,-3-2 1,-2 0 0,-24-6 2,23 6 1,-17-9-1,13 6-3,7 2 0,5 2 0,8-1 0,29 4 0,21-1 0,16-2 0,17 2 0,19 0 0,-74-2-301,0-3 1,0 0 0,0-3 0,40-12-1,28-11-7205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24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7536,'0'0'44,"1"3"0,4 16 89,-1 0-1,-1-1 1,-1 1 0,0 27 0,-4-33 72,5-8-237,6-13-695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24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88 4400,'0'0'35,"-2"0"-6,-4 0 2,3 1-6,-2 4-2,3-4-6,-14 7-446</inkml:trace>
  <inkml:trace contextRef="#ctx0" brushRef="#br0" timeOffset="1">1 1 3864,'0'0'0,"0"9"8,0 2-8,0 0 0,0 0-2424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44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1 7352,'0'0'861,"1"4"-537,2 8-132,0 1 0,7 16 0,-3-10-66,-1 0-1,7 38 0,5 135 51,-16-143-88,-6 234 37,2-222-50,-13 252 33,11-250-41,-26 274 23,22-263-36,-35 326 23,33-316-9,-48 344 40,45-345-1,-59 296 45,58-309-31,-49 272 55,54-281-49,1-12-55,-25 178 153,29-197-154,-10 119 146,10-53 255,2-193-1843,-1 27-5955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24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1 4664,'0'0'0,"0"8"0,0 15 0,-4 10-408,-7 8 408,0-3-2712</inkml:trace>
  <inkml:trace contextRef="#ctx0" brushRef="#br0" timeOffset="1">0 233 4576,'0'0'0,"10"9"-208,-3 1 88,-2 2 120,2 3-144,0 3 144,-1-1-2600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25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5560,'0'0'80,"1"0"-64,-1 0-1,0 0 1,1 0 0,-1 1 0,0-1-1,1 0 1,-1 0 0,1 0 0,-1 0-1,0 0 1,1 0 0,-1-1-1,1 1 1,-1 0 0,0 0 0,1 0-1,-1 0 1,0 0 0,1 0 0,-1-1-1,0 1 1,1 0 0,-1 0 0,0-1-1,1 1 1,2-5 18,1 1 0,-1 0 0,1 0 0,0 0-1,1 0 1,-1 1 0,0 0 0,1 0 0,0 0 0,0 0 0,0 1 0,0 0-1,0 0 1,0 0 0,1 0 0,-1 1 0,0 0 0,1 0 0,-1 1-1,1-1 1,0 1 0,-1 0 0,1 1 0,-1 0 0,1-1 0,-1 2 0,0-1-1,1 0 1,8 5 0,-9-3-15,0 0 0,1 0 0,-1 0 0,0 1 0,8 8 1,-11-10-15,0 1 1,0-1 0,0 1 0,0 0 0,-1 0 0,0 0 0,1 0 0,-1 0 0,0 0 0,0 0 0,-1 0 0,1 0 0,-1 0 0,1 0 0,-1 6-1,-1 4 4,-1 0 0,0 0-1,-7 25 1,-8 14-5,-1-4 1,4-11-3,-14 23-2,16-36 0,12-22 0,-1 0 0,0-1 0,1 1 0,-1 0 0,1 0 0,-1-1 0,1 1 0,0 0 0,0 0 0,0-1 0,0 3 0,0-3 1,0-1-1,0 1 0,0-1 0,0 1 0,1-1 1,-1 1-1,0-1 0,0 0 0,1 1 1,-1-1-1,0 1 0,0-1 0,1 0 0,-1 1 1,1-1-1,-1 0 0,0 1 0,1-1 0,-1 0 1,1 0-1,-1 1 0,0-1 0,1 0 0,0 0 1,1 1 0,0-1-1,0 0 1,0 0 0,0 0 0,0 0 0,0 0 0,1 0 0,-1-1 0,3 0 0,-4 0-2,7 0 3,29-11 14,7-2 43,65-12 0,-100 25-145,0-1 0,0 1 0,1 0 0,-1 1-1,0 0 1,0 0 0,1 1 0,9 3-1,-4 1-4239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25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8432,'0'0'104,"1"-1"-85,-1 0 0,1 1 1,-1-1-1,1 1 0,-1-1 0,1 1 1,0-1-1,-1 1 0,1 0 1,0-1-1,-1 1 0,1 0 0,0-1 1,1 1-1,0 5 52,16 31 42,-17-33-106,0-3-1,0 0-6,-1 1 0,1-1 0,-1 0 0,1 0 0,-1 0 0,1 1 0,-1-1-1,1 0 1,0 0 0,-1 0 0,1 0 0,-1 0 0,1 0 0,0 0 0,-1 0 0,1-1-1,-1 1 1,1 0 0,-1 0 0,1 0 0,-1-1 0,1 1 0,-1 0 0,1-1 0,-1 1-1,1 0 1,-1-1 0,1 1 0,-1 0 0,0-1 0,1 1 0,-1-1 0,1 1 0,-1-1-1,4-2-19,-1 1-42,0-1 1,-1 1 0,1-1-1,0 0 1,-1 0-1,0 1 1,1-1 0,-1-1-1,0 1 1,-1 0-1,3-6 1,-3 8 19,-1 1-1,1-1 1,-1 1 0,1-1-1,-1 1 1,1-1-1,0 1 1,-1-1 0,1 1-1,-1 0 1,1-1-1,0 1 1,-1 0 0,1 0-1,0-1 1,0 1-1,-1 0 1,1 0 0,0 0-1,-1 0 1,1 0-1,0 0 1,0 0 0,-1 0-1,1 0 1,0 0 0,-1 1-1,1-1 1,0 0-1,-1 0 1,1 1 0,0-1-1,0 1 1,10 4-4378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26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6904,'0'0'0,"0"16"0,0-2-48,0-6 48,0 7-96,0-7-384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26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42 6640,'0'0'-15,"11"-9"-34,-2 4 42,0 1 1,1 0-1,-1 0 0,0 1 1,1 0-1,0 1 0,17-2 1,-3 2 19,34 1 0,26 8 140,-62-4-121,-14-2 6,0 1-1,0 0 0,0 0 1,-1 0-1,1 1 0,-1 0 1,1 1-1,7 5 0,-3-3 1,-8-3-4,1-1 1,0 1-1,-1 0 1,1 0 0,-1 0-1,0 1 1,0-1-1,0 1 1,0 0-1,-1 0 1,4 5-1,-6-6-16,1 0 17,0 0 1,0 1 0,0 0-1,-1-1 1,1 1 0,-1 0-1,0 0 1,0 0-1,-1 0 1,1 6 0,0-4-2,-1-2-2,1 0-1,-1 0 0,0 0 0,0-1 0,0 1 0,-1 0 0,1 0 0,-1-1 0,0 1 0,-3 6 0,2-4 1,1-3-6,0 1 1,-1-1-1,1 1 1,-1-1-1,0 0 1,0 0-1,-1 0 1,1 0-1,-1 0 0,1 0 1,-1-1-1,-5 5 1,0 0 57,-67 45 292,74-50-335,-6-2 10,4 0-42,5-2 80,4 0-76,0 0 0,1 1 0,-1 0 0,1 0-1,0 0 1,-1 1 0,1 0 0,0 0 0,-1 1 0,1 0-1,-1 0 1,9 3 0,3 6-10,-17-9-3,0-1 0,0 2-1,0-1 1,0 0 0,0 0 0,-1 0 0,1 0 0,0 0 0,-1 1 0,1-1 0,-1 0 0,1 1 0,-1-1 0,0 0-1,1 1 1,-1-1 0,0 0 0,0 1 0,0-1 0,0 1 0,0-1 0,0 0 0,-1 1 0,1-1 0,0 0-1,-1 1 1,1-1 0,-1 0 0,1 1 0,-1-1 0,1 0 0,-3 2 0,-1 3-1,0 0-1,0-1 1,-1 1 0,-7 6-1,9-9 1,-1 2-1,-1-1 0,1 0-1,-1 0 1,1-1 0,-1 1-1,-1-1 1,-7 4 0,-7 4 0,-44 25-1,35-23-3,-51 18-1,47-21 6,-39 9 1,32-12 0,-46 1 0,-42-4-1103,101-3-4410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58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662 0 6728,'0'0'710,"-6"4"-499,-16 6-84,0-1 0,-1-1 0,0-1 0,-37 6 0,45-11-64,-5 1 59,-30 9-1,44-10-90,0 1-1,0-1 1,1 1-1,-1 0 0,1 0 1,-1 1-1,1-1 0,-9 10 1,12-11-19,0 0 1,1 0 0,-1 0 0,1 1-1,-1-1 1,1 0 0,0 1-1,0-1 1,0 1 0,0-1-1,0 1 1,0 4 0,0 36 34,1-33-41,0 1 0,-3 19 0,-5 0-4,-11 3-2,-11 2 0,-7-1 0,-4-9 0,2-7 0,9-10 0,2-7 0,1-6 1,3-6 4,3-5-2,3-6 2,5-4-2,12 21-108,-1-1-1,1 0 1,0 0 0,1 1-1,0-1 1,0 0 0,0 0-1,0 0 1,2-8 0,3-21-5195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59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0 7712,'3'4'14,"-1"-1"-1,0 1 1,0 0 0,0-1 0,0 1 0,-1 0 0,1 0 0,-1 1-1,0-1 1,0 0 0,-1 0 0,1 0 0,-1 1 0,0-1 0,-1 6-1,0 5 90,-1 0 0,-6 22 0,5-27-76,-48 182 291,46-177-280,-12 36 66,-31 66 0,38-94-64,1 1 1,-9 32-1,15-41-9,0 0-1,0 0 0,2 0 0,0 0 1,0 1-1,3 20 0,-1-28-51,6 15-978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1:59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1 623 7176,'6'0'64,"54"-5"-14,17 2 117,204-29 534,-256 28-664,-15 2-4,1 0 0,-1-1 0,0 0 0,17-8 0,184-88 316,-190 87-334,-8 4 16,0 0 0,18-16 0,-28 22-22,15-12 87,-1 0-1,0-1 1,-1-1-1,0-1 0,-1 0 1,13-21-1,-27 36 60,-3 3-140,-1 1-1,1-1 1,0 1-1,0-1 1,0 1 0,0 0-1,0 0 1,1 0-1,-1 0 1,-1 2 0,-2 2 4,-106 99 312,-36 36-109,145-140-214,0 1 0,1 0-1,-1 0 1,1 0-1,0 0 1,-1 0-1,1 0 1,0 0 0,-1 5-1,1-7-6,1 1 0,0 0 0,0-1 0,0 1 0,0 0 0,0-1 0,0 1 0,0 0 0,0 0 0,0-1 0,0 1 0,0 0 0,0-1 0,1 1 0,-1 0 0,0 0-1,1-1 1,-1 1 0,0-1 0,1 1 0,-1 0 0,1-1 0,-1 1 0,0-1 0,1 1 0,0-1 0,0 1 0,16 5 3,10-7 1,12-8-3,6-3-2,4-3 0,-6-2 0,-8 2 0,6-1 0,-41 16 0,0-1 0,0 1 0,0 0 0,0 0 0,0 0 0,0 0 0,1 0 0,-1 0 0,0-1 0,0 1 0,0 0 0,0 0 0,0 0 0,1 0 0,-1 0 0,0 0 0,0 0 0,0 0 0,0 0 0,0 0 0,1 0 0,-1 0 0,0 0 0,0 0 0,0 0 0,0 0 0,1 0 0,-1 0 0,0 0 0,0 0 0,0 0 0,0 0 0,0 0 0,1 0 0,-1 0 0,0 0 0,0 0 0,0 0 0,0 1 0,0-1 0,1 0 0,-1 0 0,0 0 0,0 0 0,0 0 0,0 0 0,0 1 0,0-1 0,0 0 0,0 0 0,0 0 0,1 0 0,-1 0 0,0 1 0,0-1 0,0 0 0,0 0 0,0 0 0,0 0 0,0 1 0,0-1 0,0 0 0,0 0 0,0 0 0,-5 9 0,4-8 0,-28 54 0,22-33 0,5-9-2,1-10 2,1 0 0,-1 0-1,1 0 1,0 0-1,0-1 1,1 1-1,-1 0 1,0 0 0,1 0-1,0-1 1,0 1-1,0 0 1,0-1-1,0 1 1,0 0 0,1-1-1,1 4 1,-1-3-2,-1-2 1,0 0 0,0 0 0,0 0 0,-1 0 0,1 0 1,0 0-1,0 0 0,0 0 0,0 0 0,1-1 0,-1 1 0,0 0 0,0-1 0,0 1 0,1-1 1,-1 1-1,0-1 0,0 0 0,3 1 0,1 0-1,2 2 0,-5-3 1,0 1 0,0 0 0,0-1 0,0 1 0,0-1 0,0 0 0,0 1 1,0-1-1,0 0 0,0 0 0,0 0 0,0-1 0,0 1 0,0 0 0,3-2 0,0 1-2,7-2 0,-1 0 0,1 0 0,-1-1 0,0-1 1,0 1-1,16-11 0,26-16 2,17-12 1,6-6 0,-3-10 1,-49 34 1,-1-1 1,-1-1-1,20-34 0,-26 32 13,83-195 77,-69 156 13,-28 62 16,-1 7-41,-5 16-11,-9 26-75,12-40 18,-14 58 17,10-36-24,-14 66-1,15-70-5,-21 147-14,23-143 19,-2 1-35,1 1-1,2-1 1,3 51-1,-1-74 21,-1-1 0,1 1-1,0-1 1,-1 1 0,1-1 0,0 1-1,1-1 1,-1 1 0,0-1-1,1 0 1,-1 0 0,1 0-1,0 0 1,2 2 0,-3-3 14,1 0 1,-1 0-1,1 0 0,0 0 1,-1 0-1,1-1 0,0 1 1,0-1-1,0 1 1,-1-1-1,1 0 0,0 0 1,0 1-1,0-1 0,2-1 1,4 0-183,0-1 1,0-1-1,0 1 0,-1-1 1,1 0-1,11-8 1,-15 9-23,26-13-5959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00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 6904,'3'1'3,"1"-1"0,-1 1 0,0-1 0,0 1 0,1 0 0,-1 0 0,3 2 0,25 6 25,-21-7-25,-4-1 0,-1-1 0,0 0-1,1 1 1,-1-2 0,8 0 0,33-5 34,62-18 0,-43 5 18,76-22 181,-136 40-89,3 2 35,-5 3 28,-1 3-151,-1-1-1,1 1 1,-1 0 0,-1-1 0,1 1 0,-1 0 0,0 0 0,-1-1-1,-1 9 1,-1 31 225,3-33-284,0 0 130,0 0 1,1 0-1,2 14 0,-2-23-190,0 0 1,0 0 0,1 0-1,-1 0 1,1 0-1,0 0 1,0 0-1,0-1 1,1 1-1,-1-1 1,1 1-1,0-1 1,0 0 0,4 4-1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2:00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7176,'0'0'104,"-4"15"0,4 8 64,4 8 0,3 10-168,-1 0-5312</inkml:trace>
  <inkml:trace contextRef="#ctx0" brushRef="#br0" timeOffset="1">443 290 6640,'2'-1'-23,"5"-4"8,-4-2 14,-4 6 2,0 1 1,0-1-1,0 1 0,-1 0 1,1 0-1,0-1 0,0 1 1,0 0-1,0 0 0,-1 0 1,1 0-1,0 1 0,0-1 1,-2 1-1,-5 0 1,3-1 1,1 1-1,0 0 0,0 0 0,0 0 0,0 1 0,0-1 0,-4 4 0,-101 53 19,85-41 7,-89 82 20,96-79-1,-41 78 22,53-80-1,5-9-56,1 0 0,-1-1 1,1 1-1,1-1 0,0 1 0,0-1 0,5 13 0,3-7 42,65 46 24,-56-50-4,5-3-40,1-2-1,35 4 1,-36-9 34,37-10 59,104-31 1,-73 10-991,3-2-3530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45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531 52 4488,'1'-2'32,"4"-6"16,-4 6 207,-1 1-86,1-5 20,0 4 323,-1 1-189,0-7 17,0 6 377,1 0-382,3-5-15,-3 5 234,-1 1-340,0-5-25,0 4 398,1 15-563,0 0 0,0 0 1,-1 0-1,-1 1 0,0-1 0,0 0 1,-5 14-1,3-10-9,-3 16 33,-43 160 24,36-147-25,-57 230 17,56-211-24,-53 284 17,56-277-9,-32 282 33,35-285 13,-19 286 39,23-281-26,-17 300 45,17-301-31,-17 261 54,16-272-54,-21 228 56,21-238-43,3-41-122,-28 335 421,29-324-411,1 75 128,1 55 386,-1-150-172,-1-7-177,-16-50-15,-1 4-8,-30-111-1600,22 68-6504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34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1080,'0'0'392,"7"-1"-379,32-1-117,7 1-429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4:35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853 159 1888,'48'1'0,"49"2"1,36 3 5,20-1-4,166-2 12,-256-4 20,273-9 18,-268 7-24,246-15 20,-257 14 0,213-8 26,-219 9-20,-33 2-32,231-21 132,137-26 382,-257 27 302,-128 21-390,-4-2-223,-3-1-200,0 1 0,0-1 0,0 2 0,0-1 1,0 1-1,0-1 0,0 2 0,-10-1 0,3 0 9,-188-13 378,187 13-383,-30 1 198,-205 2 97,195-1-63,-227 8 103,222-6-136,-247 13 88,242-12-128,-259 18 80,261-16-80,-225 22 68,233-22-128,-214 21 52,217-22-73,-328 31 189,275-27-274,63-5 12,-273 28 35,228-25-65,35-4 31,-1-4-1,-63-7 1,109 7 125,15 2-110,16 1-57,-24-1 20,2-1-8,41 4 64,67-1 0,-20-4-36,44-2-25,17-1-3,7-1-3,161-8-4,-256 10-3,284-18 2,-275 17-3,286-17-4,-291 16 5,252-15 2,-259 16-2,235-13 2,-242 14-2,69-4 4,4 1 1,-13 1 0,-7 1 0,-17 1 0,-23 4 0,-37-2 0,32-4 0,-52 4 0,-1-1 1,-7 2 6,-17 6 10,4 0-13,-38 15-1063,-5 2-4247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11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4400,'0'0'0,"4"26"0,6-7-560,5-8 560,0 0-2400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07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1 557 3056,'0'0'67,"4"0"18,1-1-64,0 1-1,-1-1 1,1 0-1,-1-1 1,1 1 0,-1-1-1,0 1 1,8-6 0,37-27 168,-10 6-91,71-49 50,-77 55-32,-1-2 0,50-49 0,-78 70-101,52-51 94,81-75 223,-124 118-346,-3 3-17,0 0 1,-1 0-1,-1-1 1,1 0-1,-1-1 1,7-10-1,-8 6-2662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07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0 1264,'6'20'8,"8"38"113,3 65 67,-17-95 80,-39 245 286,22-178-494,10-58 133,3-15-99,-1 6-1,1 0 0,1 0-1,2 44 1,1-59 1,-1-4-53,1 0-1,0 0 0,1 0 0,0-1 1,0 1-1,1 0 0,5 15 0,-6-22-27,-1 0 0,1-1 0,0 1 0,1 0 0,-1 0 0,0 0 0,0-1 0,1 1-1,-1-1 1,1 1 0,-1-1 0,1 1 0,0-1 0,0 0 0,3 2 0,3-4 108,11-10-257,27-20 0,-5 1-1977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08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4040,'2'13'-63,"0"1"-1,0-1 1,1 1 0,1-1 0,0 0-1,1 0 1,6 12 0,4 10-54,-14-29 66,0-3 43,1 0 0,-1 0-1,0-1 1,1 1 0,-1 0-1,1-1 1,0 1 0,0-1-1,0 1 1,0-1 0,4 3 0,1 3 13,-3-7 35,4-1 32,-7 0-56,0-1 1,0 1-1,0-1 1,0 0-1,0 1 1,-1-1-1,1 0 1,0 1-1,0-1 1,-1 0-1,1 0 1,0 1-1,-1-1 1,1 0-1,-1 0 1,1 0-1,0-2 0,0 1 16,7-12 215,-1-1 0,0 0 0,-1 0 1,6-28-1,6-12 539,-18 54-769,0 0-1,0 1 1,1-1-1,-1 0 1,0 1-1,0-1 1,1 0-1,-1 1 1,0-1-1,1 1 1,-1-1-1,0 0 1,1 1-1,-1-1 1,1 1-1,-1-1 1,1 1-1,-1 0 1,1-1-1,-1 1 1,1-1-1,0 1 0,-1 0 1,1-1-1,0 1 1,-1 0-1,1 0 1,0 0-1,0-1 1,0 2-1,0-1 0,0 1 0,0 0 0,0-1 0,0 1 0,0 0 0,0 0 0,0-1-1,-1 1 1,1 0 0,0 0 0,-1 0 0,1 0 0,0 0 0,0 2 0,3 5 47,-1 1 1,0-1-1,3 15 0,-3-10-39,3 37 104,-1 103 12,-1-19 0,3-3-76,-4 115 64,-4-222-123,0-11 4,0 0 0,-5 21 0,5-24 4,0-1-5,-1 0 1,1 0-1,-2 0 1,1-1-1,-1 1 1,0 0-1,-1-1 1,-9 15-1,13-23-7,0 0 0,0 1 0,0-1 0,-1 0-1,1 1 1,0-1 0,0 0 0,-1 1 0,1-1-1,0 0 1,-1 0 0,1 1 0,0-1-1,-1 0 1,1 0 0,0 0 0,-1 0 0,1 1-1,-1-1 1,1 0 0,0 0 0,-1 0 0,1 0-1,0 0 1,-1 0 0,1 0 0,-1 0 0,1 0-1,0 0 1,-1 0 0,1 0 0,-1 0-1,1-1 1,-1 1 0,-11-12 28,9 8-30,-30-39 47,-67-112-761,76 114-3738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16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 4216,'0'0'41,"-2"6"-2,-8 38 148,2 1 0,2 0 0,1 0 1,3 68-1,17 147 583,-12-238-732,9 43 195,1 2-20,16 71 341,-28-134-600,10 30 474,-11-33-461,1 1 0,0 0-1,-1-1 1,1 1 0,0-1 0,0 1 0,0-1 0,0 0-1,0 1 1,0-1 0,0 0 0,1 0 0,-1 1 0,0-1-1,1 0 1,-1 0 0,1-1 0,1 2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16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4400,'52'-25'29,"-20"10"-26,-17 10-9,1 0-1,0 0 1,-1 1 0,1 1 0,24-1 0,-6 8 3,-30-2 5,0-1 0,-1 0 0,1 1 0,-1 0 0,1 0 0,-1 0-1,0 0 1,0 0 0,0 1 0,0-1 0,0 1 0,-1 0 0,1 0 0,-1 0 0,1 0 0,1 5 0,-1-2 9,0 0-1,0 0 1,-1 1 0,0 0-1,0-1 1,1 12 0,-2-15 9,-1 0 1,1 0-1,-1 0 0,0 0 1,0 0-1,0 1 0,-1-1 1,1 0-1,-1 0 0,0 0 1,-1 4-1,-2 6 16,2 1-9,1-9 11,0 0-1,0 0 1,0 0 0,-1 0 0,0-1 0,-4 9 0,-1 1 55,-2 0 1,1-1-1,-2 0 1,0-1-1,0 0 1,-1 0-1,-19 15 1,20-19-56,3-4 11,1 0 0,0 0 0,-1 0 1,-9 4-1,6-4-72,-1 1 8,0 0 0,0 1 0,1 0-1,0 1 1,0 0 0,0 0 0,1 1 0,-11 11 0,1 6-3778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17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44 161 1976,'13'4'29,"-1"2"-1,-1 0 1,17 10-1,-17-9 3,-1-1 1,17 7-1,-23-12-22,0 1 1,0-2 0,0 1-1,0 0 1,0-1-1,0 0 1,0 0-1,0 0 1,-1 0-1,1-1 1,0 0-1,0 1 1,7-4 0,-2 1-3,0-1 1,0 0-1,10-8 1,-17 11-7,7-5 22,-2-1 1,1 1-1,-1-1 0,0-1 0,0 1 0,-1-1 0,0 0 0,0-1 1,6-13-1,-2 5 35,-3 7 199,-6 8-212,1 0 0,-1 0 0,0 0 1,0-1-1,0 1 0,0 0 0,0 0 0,-1-1 0,1 1 0,-1-1 0,1 1 0,-1-5 1,0 6-25,0 0 1,0 0 0,0 0-1,0 0 1,0-1 0,0 1-1,0 0 1,-1 0 0,1 0-1,-1 0 1,1 0 0,0 1-1,-1-1 1,0 0 0,1 0-1,-1 0 1,1 0 0,-1 0-1,0 1 1,0-1 0,1 0-1,-1 1 1,0-1 0,0 0-1,-1 0 1,-30-11 199,-7 4-157,20 8 110,-2 5-91,0 1 0,-36 16-1,55-21-65,1 0 0,-1 0 0,0 0-1,0 0 1,1 0 0,-1 0 0,1 0 0,-1 1-1,-1 2 1,-18 21 62,1 1 0,-19 33 1,32-47-14,1 0 1,0 0 0,-7 22 0,5-11-28,-1-1-13,6-16 1,0 1 0,0 1 0,1-1 1,0 0-1,1 0 0,-2 10 0,1 0 45,1 1-1,2 35 1,0-50-57,0 0 1,0 1-1,0-1 1,0 0-1,0 0 0,1 0 1,0 0-1,-1 0 1,1 0-1,0 0 1,0 0-1,1-1 1,-1 1-1,1-1 1,-1 0-1,1 1 0,4 2 1,-4-3 0,1 0 3,1 0-1,-1 0 0,0 0 0,0 0 0,1-1 0,-1 0 0,1 1 0,-1-2 0,1 1 0,0-1 0,-1 1 0,1-1 0,5-1 0,-3 1-4,0 1 2,0-1 1,0-1-1,1 1 0,7-2 0,2-1-4,47-7-2,74-20-750,-73 15-2960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18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 1528,'42'-18'649,"-16"9"-530,0 1 0,1 1-1,37-5 1,-63 11-102,1 2 1,-1-1-1,1 0 1,-1 0-1,0 0 0,1 1 1,-1-1-1,0 0 1,0 1-1,1 0 1,-1-1-1,0 1 0,0 0 1,0-1-1,1 1 1,-1 0-1,0 0 1,0 0-1,0 0 0,-1 0 1,1 0-1,0 0 1,0 0-1,0 0 0,-1 1 1,2 1-1,-1 1-1,1-1 0,-1 1-1,0 0 1,0 0 0,0-1-1,0 5 1,0 12 59,0 0-1,-2 1 1,0-1 0,-1 0 0,-1 0 0,-1 0-1,-1-1 1,-1 1 0,-11 24 0,8-17-44,6-17-10,0-1 0,-1 0 0,0 0-1,-1 0 1,-8 12 0,5-9-1,4 1-15,4-12-5,0-1 1,0 1-1,0-1 0,0 1 0,0-1 1,0 1-1,1-1 0,-1 1 0,0-1 1,0 0-1,0 1 0,0-1 0,1 1 1,-1-1-1,0 0 0,0 1 0,1-1 1,-1 0-1,0 1 0,1-1 0,0 1 1,15 8 0,4-8-1,-5-3-3,-10 1 2,1 0 0,-1 1 0,1 0-1,0 0 1,-1 0 0,1 1 0,-1 0 0,1 0-1,-1 0 1,9 4 0,-12-4 3,0-1-1,-1 1 1,1-1 0,0 1-1,-1 0 1,1 0 0,-1 0 0,1 0-1,-1 0 1,0 0 0,1 0 0,-1 0-1,0 1 1,0-1 0,0 0-1,0 1 1,0-1 0,0 1 0,0-1-1,1 3 1,-1 0 7,0-1 1,0 1-1,-1 0 0,1 0 1,-1-1-1,0 1 1,0 0-1,-1 7 0,-1 1 24,0 1 1,-1-1-1,-1 0 0,-7 17 1,8-22 0,-1-1 1,1 0 0,-1 0 0,-1-1 0,1 1 0,-1-1 0,0 0-1,0 0 1,-7 5 0,4-4 1,0 2 32,0-1 0,-1-1 0,0 0 1,0 0-1,-13 5 0,-12 8 197,28-16-306,-4 3 56,1 0 0,-1-1 0,0 0-1,-1-1 1,1-1 0,-13 4 0,8-5-3535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46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3320,'0'0'2629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19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1 184 3144,'4'0'51,"1"0"1,0 0-1,0-1 0,0 1 1,-1-1-1,1 0 0,0-1 1,-1 1-1,1-1 0,-1 0 1,8-4-1,51-34 860,-43 25-779,31-17-119,-22 15-274,56-23-1,-26 17-2351</inkml:trace>
  <inkml:trace contextRef="#ctx0" brushRef="#br0" timeOffset="1">133 321 3056,'0'0'1,"0"1"0,0 0 0,0-1-1,0 1 1,0-1 0,0 1 0,0-1 0,0 1 0,1 0 0,-1-1 0,0 1 0,1-1 0,-1 1-1,0-1 1,1 1 0,-1-1 0,0 1 0,1-1 0,-1 0 0,1 1 0,-1-1 0,1 1 0,-1-1-1,1 0 1,-1 0 0,1 1 0,-1-1 0,1 0 0,-1 0 0,1 0 0,0 1 0,-1-1-1,1 0 1,-1 0 0,1 0 0,0 0 0,-1 0 0,1 0 0,-1 0 0,1 0 0,0-1 0,-1 1-1,1 0 1,31-14 79,-22 9-58,35-16 6,-9 6-9,9-4-15,-35 15-59,0-2 1,-1 1 0,0-1-1,0 0 1,13-13-1,7-7-1578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19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0 2336,'-3'2'0,"-9"31"0,0 12 0,0 23 0,6-17 28,2 84 0,5-84 83,3 0 1,16 75 0,-19-122-82,1 1 0,-1-1 0,1 0 1,0 1-1,1-1 0,-1 0 0,1 0 0,0 0 1,-1-1-1,6 6 0,-2-3 6,-5-4-33,1-1 0,-1 1 0,0-1 0,0 0 0,1 1 0,-1-1 0,1 0 0,-1 0 0,1 0 0,-1 0 0,1 0 0,0 0 0,-1-1 0,1 1 0,0-1 0,0 1 0,-1-1 0,1 1 0,4-1 0,-5 0-75,15 3-1675</inkml:trace>
  <inkml:trace contextRef="#ctx0" brushRef="#br0" timeOffset="1">180 51 2608,'0'0'0,"7"19"0,11 26 32,3 29 8,1 24-32,0 10 0,-2-9-8,-1-2-1544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33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293 373 2608,'0'0'2136,"-6"-7"-1863,-64-76 432,69 81-680,0 1 0,0-1 0,0 1 0,0-1 0,0 0-1,0 1 1,1-1 0,-1 0 0,0 0 0,1 0 0,-1 0-1,1 1 1,0-1 0,0-4 0,-1-4 29,-5-29 22,6 22 92,7-10-50,14-36 0,-11 47 30,5 1-79,0 1 1,29-20-1,-28 27 59,-2 3-84,0 2 1,0 0-1,24-1 0,-25 7 51,-7 1-81,-1-1 1,0 1-1,0 0 0,0 0 0,-1 0 0,0 1 1,0 0-1,6 9 0,-10-14-10,1 0-1,-1 0 0,1 0 1,-1 1-1,1-1 1,-1 0-1,0 0 1,0 0-1,0 0 0,1 0 1,-1 1-1,0-1 1,-1 2-1,-1 18 14,0 0-1,-2 0 1,-7 24 0,0-19 4,-75 132 11,65-122-25,-31 58-1,-7 10-3,46-81-1,-1 3 1,-2 0 0,-1 0 1,-34 38-1,-59 46 33,107-108 18,8-4-8,15-11-3,1-1 1,-2 0-1,0-1 1,0-1 0,-2-1-1,0-1 1,-1 0-1,16-24 1,-25 30-18,-2 4 8,0 0 1,0 0-1,1 0 0,0 0 1,0 1-1,10-9 0,-16 17-30,1-1 1,-1 0-1,1 0 0,-1 0 0,1 0 0,-1 1 0,1-1 0,-1 0 0,1 0 0,-1 1 0,1-1 0,-1 0 0,1 1 0,-1-1 0,0 1 0,1-1 0,-1 0 0,0 1 0,1-1 0,-1 1 0,0-1 0,0 1 1,1-1-1,-1 1 0,0-1 0,0 1 0,0 0 0,3 9 18,-1-1 1,0 1 0,-1-1-1,0 1 1,-1 13 0,-2 36 38,2-56-60,0 81 76,0-75-65,1 0-1,0 0 0,1 0 0,0 0 0,0 0 1,1-1-1,7 16 0,-10-24-9,0 1 1,1 0-1,-1-1 0,0 1 0,1-1 0,-1 1 1,0-1-1,1 0 0,-1 1 0,1-1 1,-1 1-1,1-1 0,-1 0 0,1 1 0,-1-1 1,1 0-1,-1 0 0,1 1 0,-1-1 0,1 0 1,11 4-146,0-1 0,1 0 0,-1 0 0,1-2 0,-1 1 1,15-1-1,41 1-5137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34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0 344 1976,'2'1'217,"0"1"-145,1 0-1,-1-1 1,1 1-1,-1-1 1,1 0-1,0 0 1,-1 0-1,1 0 1,0 0-1,0-1 1,0 1-1,0-1 0,-1 0 1,1 0-1,0 0 1,0 0-1,3-1 1,58-10 785,-48 7-642,59-14 402,-16 1-108,73-33-1,-60 10-117,118-54 714,-119 59-690,-61 29-354,18-10 164,1 2 0,1 0-1,55-16 1,-63 26-1265,0 0-4233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34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1 3592,'-5'13'1,"-5"13"18,2-8-7,1-2-10,-52 129 137,52-126-130,-9 43 34,9-29 44,2 0-1,0 0 1,3 1-1,0-1 0,5 49 1,-2-74-72,3 11-231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35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2520,'3'6'-1,"1"0"-1,-1 0 1,-1 0 0,1 0 0,-1 1 0,0-1-1,0 1 1,-1-1 0,1 9 0,2 58-4,-4-47 5,0-15-3,0-4 2,0 0 0,0 0 0,1-1 0,0 1 0,0 0 0,1 0 0,-1-1 0,2 1 0,-1-1 0,1 1 0,5 10 0,3-5 1,1-9 0,2-8 1,-8 1 7,0 0 0,0-1 0,-1 0 0,0 0 0,0 0 0,0-1-1,5-7 1,29-53 214,-28 47-91,-7 10-102,64-124 1509,-61 121-1269,-4 13 155,-4 10-235,1-7-173,-4 15 8,-3 3 79,-19 95 25,15-46-41,6-41-68,-1 1-1,-10 31 1,-59 144 29,69-193-50,26-24-11,18-13-633,3-5-2581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35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17 3144,'-1'20'-3,"0"0"-1,-2-1 1,-8 33-1,5-26-1,-9 41-13,9-47 16,-17 53 1,0-9 1,1-15 0,2-15 0,2-13 0,15-17 0,2-2 0,0-1 0,0 0 0,0 0 0,0 1 0,-1-1 0,1 0 0,0 0 0,0 0 0,-1-1 0,1 1 0,-1 0 0,1 0 0,-3 0 0,-5 2 1,8-2 6,3-4 1,2-4-6,0 0 0,0 0 0,9-9 0,10-11 7,103-157 101,-91 132-94,18-29 137,-10 18-25,-1 14 8,-42 49-127,1-1 0,0 0 1,-1 0-1,1 1 0,0-1 0,0 0 0,0 1 1,0-1-1,-1 1 0,1-1 0,0 1 0,0 0 1,0-1-1,0 1 0,0 0 0,0 0 1,0-1-1,0 1 0,0 0 0,0 0 0,0 0 1,0 0-1,0 0 0,0 1 0,1-1 0,-1 0 1,-1 0-1,1 1 0,0-1 0,0 0 1,0 1-1,0-1 0,0 1 0,1 0 0,0 1 8,-1-1 0,1 0 0,-1 1-1,1 0 1,-1-1 0,0 1 0,0 0 0,0-1-1,0 1 1,0 0 0,0 0 0,0 0-1,0 3 1,0 3 14,-1 0-1,0 0 0,-1 0 1,0-1-1,0 1 0,-3 8 1,-12 39 72,11-41-71,0-1 0,-1 0 1,0 0-1,-2-1 0,-8 13 0,12-19-21,-3 4 10,-1-1 1,-1 1-1,1-2 0,-1 1 0,-1-1 0,1-1 0,-2 0 1,-10 6-1,-2 0-16,7-7-539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35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2160,'-2'48'0,"4"28"1,3-30 5,4-7-4,-8-35-1,0 1 1,0-1-1,1 0 0,0-1 0,-1 1 0,1 0 0,1 0 0,-1-1 0,1 1 0,-1-1 1,1 0-1,0 0 0,0 0 0,0 0 0,1 0 0,-1-1 0,1 0 0,5 4 1,-6-5 3,1 0 0,0-1 1,0 1-1,0-1 0,0 0 1,-1 0-1,1 0 0,0 0 1,0 0-1,0-1 0,-1 0 1,1 0-1,7-3 0,-1 1 4,-6 2 5,1-1-1,-1 0 1,0 0 0,0 0-1,1-1 1,3-2-1,1-1 49,0-1-1,0 0 0,-1 0 1,1-1-1,-2 0 0,1 0 1,7-12-1,-10 12-19,11-25 352,-13 25-331,1-1 91,0-1-1,-1 1 1,3-15 0,-5 20-78,-1 1 0,0-1 0,1 1 0,-1-1 0,0 0-1,-1 1 1,1-1 0,-1 0 0,1 1 0,-1-1 0,0 1-1,-1-1 1,1 1 0,0 0 0,-3-4 0,3 5-52,0 1 0,0-1 0,-1 1 1,1-1-1,0 1 0,-1 0 0,1 0 0,-1 0 0,1 0 1,-1 0-1,1 0 0,-1 0 0,0 1 0,1-1 0,-1 0 1,0 1-1,0-1 0,1 1 0,-1 0 0,-3 0 1,-31 4 83,30-2-92,5-2-2,-1 0 0,1 0-1,0 0 1,0 1 0,0-1 0,0 1 0,0-1 0,0 1-1,0-1 1,0 1 0,0-1 0,-2 2 0,-13 12 44,1-1 1,1 2 0,-21 27-1,20-19 36,-37 104 28,50-121-109,-1 0-1,1 0 0,0 1 1,1-1-1,0 1 1,0-1-1,0 10 0,0 0 3,1 26 1,0-39-14,0-1 1,0 0-1,0 1 1,0-1-1,1 1 1,-1-1-1,1 0 1,0 1-1,0-1 1,0 0-1,0 0 1,0 0-1,2 3 1,2 3 2,-3-4-4,0 0-1,0-1 1,0 0 0,0 0 0,1 1-1,4 3 1,-4-4 0,0-1-1,0 0 1,0 0 0,0 0-1,1 0 1,-1-1 0,7 3-1,35 5 2,-6-6-377,43 0 0,-17-3-3371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36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1 118 2784,'20'-3'0,"-14"1"0,36-8 0,-38 8 0,56-26 1,-15 10 191,87-23 0,-95 31-313,-21 6-1599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36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0 595 5208,'8'3'0,"-1"-1"0,0 0 0,1 0 0,13 1 0,1-7-1,-14 1 1,-2 2-3,0 0 1,0-1 0,0 0 0,0 0-1,0 0 1,-1-1 0,1 0 0,-1 0-1,0 0 1,0-1 0,7-6 0,8-5-49,0 0 9,16-11-355,48-46 0,-60 48-2216</inkml:trace>
  <inkml:trace contextRef="#ctx0" brushRef="#br0" timeOffset="1">202 1 3416,'-8'31'0,"-5"28"0,-4 19 0,-1 12 0,-12 104 19,25-156 74,-41 313 584,43-335-557,2-1 0,0 1-1,0-1 1,3 17 0,-2-23-79,0-6-4,0 0-1,1 0 0,-1 0 1,1 0-1,0 0 0,0 0 1,0 0-1,0 0 0,0 0 1,0 0-1,1-1 0,-1 1 1,4 3-1,-3-3-7,-1-3-36,-1 1 0,1-1 1,0 1-1,0-1 1,-1 1-1,1-1 1,0 1-1,0-1 1,0 0-1,0 1 1,-1-1-1,1 0 0,0 0 1,0 0-1,0 0 1,0 0-1,0 0 1,0 0-1,0 0 1,0 0-1,0 0 1,0 0-1,-1-1 0,1 1 1,0 0-1,0-1 1,0 1-1,0 0 1,-1-1-1,2 0 1,-1 1-90,12-7-3084</inkml:trace>
  <inkml:trace contextRef="#ctx0" brushRef="#br0" timeOffset="2">350 352 2520,'0'19'0,"-1"18"1,-11 94 9,0-51 13,7-54-20,0 0 0,-11 45 29,10-49-16,-17 74 25,22-89-73,0 0 0,0 1 0,1-1-1,0 0 1,1 0 0,1 8 0,2 11-1248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47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14 209 6816,'3'-12'53,"-1"5"168,-1 0 0,1 0 1,-1 0-1,-1 0 0,1-11 2908,-1 18-3120,1 0 0,0 0 1,-1 0-1,1 0 0,-1 0 1,1 0-1,-1 0 1,1 0-1,0-1 0,-1 1 1,1 0-1,-1 0 0,1 0 1,-1-1-1,1 1 1,-1 0-1,1 0 0,-1-1 1,0 1-1,2-1 0,-2 0-1,1 0 0,0 1 0,0-1 0,0 0-1,0 1 1,1-1 0,-1 1 0,0-1-1,0 1 1,0-1 0,0 1 0,0 0 0,1 0-1,-1 0 1,2-1 0,25-2 112,-1-2 0,1 0-1,-1-2 1,-1-2 0,51-21 0,-26 3 121,-42 22-123,60-27 676,-67 31-706,-5-1-23,-2 1-54,1 0-1,0 0 0,-1 0 1,1 0-1,-1 1 0,1 0 1,-1 0-1,-5 1 1,-22 7-3,24-4-16,-1 0 1,1 0 0,0 0-1,0 1 1,1 1 0,-1-1-1,1 1 1,0 0 0,-7 9-1,8-6-23,0 1 0,0 0 0,1 0 0,1 0 1,-1 1-1,2-1 0,-1 1 0,2 0 0,-3 13 0,1-5 7,-4 16-138,2 0 0,-4 50 0,7-47-16,-11 174-363,12-135 393,-23 107-127,22-166 265,2-12-2,0 0 1,-1 0-1,0 0 1,-5 11-1,5-12 1,2-2 7,-1 0-1,0 0 1,0-1 0,0 1 0,-1 0 0,1-1 0,0 1 0,-1 0 0,0-1 0,0 0 0,0 1-1,0-1 1,0 0 0,0 0 0,0 0 0,-1-1 0,1 1 0,-1 0 0,1-1 0,-1 1 0,0-1-1,1 0 1,-1 0 0,0 0 0,0-1 0,0 1 0,0 0 0,0-1 0,0 0 0,0 0 0,0 0-1,-4 0 1,2-2-26,-4-3 0,6 2 12,-1-6 3,4 8 15,0 0-1,0 0 1,0 1 0,0-1-1,0 0 1,0 0-1,0 1 1,0-1 0,0 0-1,0 0 1,0 1 0,0-1-1,1 0 1,-1 0 0,0 1-1,0-1 1,1 0-1,-1 1 1,1-1 0,-1 0-1,1 1 1,-1-1 0,2 0-1,-1-1 1,23-17 0,-8 9 2,0 2 1,1 0 0,29-9-1,52-11 23,-63 19-24,129-45 51,-140 45-47,10-5 22,135-72-1335,-84 36-5392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37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0 1800,'-36'60'16,"23"-35"-8,-4 4 2,-44 88 11,55-101-20,-13 42 8,-37 144 46,52-179-44,2-11 45,0 0 0,-1 0 1,-6 18-1,10-29-38,0 1 1,-1-1-1,1 1 1,0 0 0,0-1-1,0 0 1,0 1-1,0-1 1,0 0-1,1 1 1,-1-1-1,0 0 1,1 0-1,-1 0 1,1 0-1,-1 0 1,3 0-1,0 2 15,1-1 0,-1 0 0,1-1 0,0 1 0,-1-1 0,1 0 0,0 0 0,0 0 0,0-1 0,0 0 0,0 0 0,10-1 0,12-3 113,35-9 1,-45 9-69,129-34 432,-129 34-484,-10 2 10,0 0 1,0 0 0,-1 0 0,9-4 0,-1-1 48,0 0-1,20-14 1,-28 17-48,-1 0 0,1 0 0,-1-1 0,0 0 1,-1 0-1,1 0 0,-1 0 0,0-1 0,0 0 1,4-8-1,-6 10-4,0-1-1,-1 1 1,1 0 0,-1 0 0,0-1-1,-1 1 1,1-1 0,0-8 0,-2 11 81,1 1 38,-2-5-191,2 6 47,0 0 0,0 0 1,0 0-1,0 0 1,0 0-1,0 0 0,0 0 1,0 0-1,0-1 1,0 1-1,0 0 0,-1 0 1,1 0-1,0 0 1,0 0-1,0 0 0,0 0 1,0 0-1,0 0 0,0 0 1,0 0-1,0 0 1,0 0-1,-1 0 0,1 0 1,0 0-1,0 0 1,0 0-1,0 0 0,0 0 1,0 0-1,0 0 1,0 0-1,0 0 0,0 1 1,-1-1-1,1 0 1,0 0-1,0 0 0,0 0 1,0 0-1,0 0 1,0 0-1,0 0 0,0 0 1,0 0-1,0 0 0,0 0 1,0 0-1,0 1 1,0-1-1,0 0 0,0 0 1,0 0-1,0 0 1,0 0-1,0 0 0,0 0 1,0 0-1,-3 4 22,-4 9 25,1-1 0,-1 1 0,2 0-1,-7 25 1,-6 24 148,-14 92 1,29-133-185,-3 65 91,-4 48-751,3-73-3119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38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131 293 7800,'0'0'740,"-5"6"-551,-10 16-154,2 0 0,0 0 0,2 1-1,0 1 1,2 0 0,0 0 0,-5 31 0,-2 12-22,5 7-10,7-16-3,10-20 0,5-14 0,-10-22 0,0-1 0,0 0 0,0 0 0,0 0 0,0 0 0,0 0 1,0 0-1,1 0 0,-1 0 0,0 0 0,3 0 0,0 1 1,0-1 0,0 0 1,0-1-1,0 1 0,0-1 0,0 1 0,0-1 1,0 0-1,0-1 0,0 1 0,0-1 0,0 0 1,0 0-1,7-2 0,-2-1 3,-1 0 1,0 0-1,0 0 0,0-1 0,-1 0 1,11-9-1,-3-1 31,-1-1 0,0 0 0,20-32 0,-26 36-23,10-25 123,-16 33-113,0-3 15,1 0 1,0 0-1,6-11 1,-8 17-32,-1 0 1,1 0-1,-1 0 1,1 0-1,-1 1 1,1-1-1,0 0 1,-1 0-1,1 0 0,0 0 1,0 1-1,0-1 1,0 0-1,-1 1 1,1-1-1,0 1 1,0-1-1,0 1 0,0-1 1,0 1-1,0 0 1,0-1-1,1 1 1,-1 0-1,0 0 1,0 0-1,0 0 1,0 0-1,0 0 0,0 0 1,0 0-1,0 0 1,0 1-1,0-1 1,0 0-1,0 1 1,2 0-1,15 13 56,0 1 0,20 21 0,-21-20-52,-16-14-7,1-1 0,-1 1 0,1-1 0,0 0 0,-1 1 0,1-1 0,0 0-1,0 0 1,0 0 0,0-1 0,0 1 0,0 0 0,0-1 0,0 1 0,2-1 0,5 2 3,-4-1-5,0 0 0,0 0 0,0 0-1,0-1 1,0 0 0,6 0 0,0-3-1,0 1-1,0-2 1,0 0 0,0 0 0,-1-1 0,12-6-1,-22 11 1,17-12-6,66-71-9,-78 77 7,0 0-1,0 1 1,0-1 0,-1-1-1,0 1 1,5-10 0,-1-1-1,-1 4 5,-2 5-1,-1-1 1,0 1-1,4-16 1,4-14-10,-6-5 12,-7 27 2,-1 0 1,0 0 0,-1 1 0,-7-21-1,9 35 1,-7-20 20,1 5-3,0 1-1,-1 0 0,0 0 0,-1 0 0,-1 1 0,-14-16 0,-29-27 103,43 51 8,0 4-93,1 0-1,-1 0 1,0 2 0,-19-1-1,28 1-29,0 0 0,0 0 0,0 0 0,0 0 0,0 1 0,-1-1 0,1 0-1,0 0 1,0 1 0,0-1 0,0 1 0,1-1 0,-1 1 0,-1 0 0,-6 4 5,1 1 0,1 0 1,-1 0-1,1 0 1,0 1-1,0 0 0,1 0 1,-9 15-1,7-2 18,2 14-6,-2 37 0,7-70-20,0 1 0,0-1 0,0 0 0,0 0 0,0 1-1,1-1 1,-1 0 0,0 0 0,1 0 0,-1 1 0,0-1 0,1 0 0,1 2 0,4 7-157,0-1 1,0 0 0,1 0-1,1-1 1,-1 0 0,1 0-1,18 13 1,26 18-6179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3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18 6456,'5'-2'18,"13"-12"102,-16 12 226,-2 5-142,0-2-192,0 0 0,0 1 0,0-1 0,0 1 1,-1-1-1,1 0 0,0 1 0,-1-1 0,1 0 0,-1 1 0,1-1 1,-1 0-1,1 0 0,-1 1 0,-1 0 0,-12 26 162,9-12-122,1 1 0,0 0 0,1 0 1,1 0-1,0 1 0,2 20 0,0-26-37,0-10-10,0 1 1,0 0 0,0-1 0,0 1 0,1 0 0,-1-1 0,1 1-1,0-1 1,0 1 0,0-1 0,0 1 0,3 3 0,-1-1 5,0 1 0,1-1 0,0-1 0,1 1 0,-1 0 0,1-1 1,-1 0-1,1 0 0,1-1 0,-1 1 0,0-1 0,1 0 0,0 0 0,5 1 0,-5-2-7,0 0-1,0-1 1,0 0-1,0 0 1,0-1-1,0 1 1,0-1-1,0-1 0,0 1 1,0-1-1,0 0 1,0 0-1,0-1 1,-1 1-1,1-1 1,7-4-1,0-2 7,0 1 0,-1-2 1,0 1-1,-1-2 0,17-17 0,-24 23 24,4-3 8,-8 6-36,1 0-1,-1 1 0,1-1 0,0 1 0,0-1 1,-1 1-1,1-1 0,0 1 0,0-1 0,-1 1 1,1 0-1,0 0 0,0-1 0,0 1 0,0 0 0,0 0 1,-1 0-1,1 0 0,0 0 0,0 0 0,0 0 1,0 0-1,0 0 0,0 0 0,-1 1 0,1-1 1,0 0-1,0 0 0,0 1 0,-1-1 0,1 1 1,0-1-1,0 1 0,-1-1 0,1 1 0,0-1 0,-1 1 1,2 1-1,2 3 13,1 0-1,-1 1 1,0-1 0,4 8-1,-8-12-14,60 100 66,-36-71-66,7-9-3,4-8 0,-23-12 0,1 0-1,-1-1 1,0 0 0,17-3 0,-28 3-1,14-5-5,29-16-20,47-31 0,-47 21 15,-37 27 10,32-25 1,-26 19 2,-9 5 1,1 1 0,0 0-1,0 1 1,0-1 0,0 1 0,0 0 0,1 0 0,7-2 0,-12 5-1,0-1 1,0 1 0,1 0-1,-1 0 1,0 0-1,0 0 1,0 0-1,0 0 1,0 0 0,0 0-1,1 1 1,-1-1-1,0 0 1,0 1 0,0-1-1,0 0 1,0 1-1,0 0 1,0-1 0,0 1-1,0-1 1,0 1-1,-1 0 1,3 1 0,14 26 29,-6-8-21,1-6-5,8 5-4,-13-17-2,-2-1 0,18 8 0,-18-9 0,-1-1 0,-3 1 0,0 0 0,0 0 0,-1 0 0,1 0 0,0 1 0,0-1 0,0 0 0,0 0 0,-1-1 0,1 1 0,0 0 0,0 0 0,0 0 0,-1 0 0,1-1 0,0 1 0,0 0 0,-1-1 0,1 1 0,0-1 0,0 1 0,-1-1 0,1 1 0,-1-1 0,2 0 0,0-2 0,15-8 0,-11 4 0,3-10 1,-9 15 0,1 0 0,-1 0 0,1 1 0,-1-1 1,0 0-1,0 0 0,1 0 0,-1 0 0,-1 0 0,1 0 0,0 0 0,0 1 0,-1-1 0,1 0 1,-1 0-1,1 0 0,-1 1 0,0-1 0,0 0 0,0 0 0,0 1 0,0-1 0,0 1 0,0-1 1,-2 0-1,-2-5 3,-1 0 1,-1 1 0,1 0-1,-8-5 1,6 4-1,6 6 0,-1-1 0,1 0 0,0 0 0,-1 1 0,1-1 0,-1 1 0,0 0 0,1-1 0,-1 1 0,0 1 0,-4-2 0,1 0 11,1 1 1,-1-1-1,0 1 0,0 1 1,0-1-1,0 1 0,0 0 1,1 0-1,-1 1 0,0 0 1,0 0-1,0 0 0,1 1 1,-1 0-1,-10 4 0,7-1 1,6-4-8,0 1 0,1-1 1,-1 1-1,1 0 0,-1 0 0,1 0 1,0 0-1,-1 0 0,1 1 0,0-1 1,1 1-1,-3 3 0,-7 11 33,1 0 1,-11 27-1,17-26 26,3-5-46,1 1 0,0 0 0,1-1 0,1 1 0,0 0 0,1-1 0,8 25 0,-9-33-18,1 1 1,-1-1 0,1-1-1,1 1 1,-1 0 0,0-1-1,1 0 1,0 1 0,0-1-1,1-1 1,5 5 0,-4-5-3,-1 0 0,1-1 0,-1 1 0,11 2 0,-4-3-1,0-1 0,-1 0 1,1 0-1,0-1 0,0-1 0,0 0 0,15-3 1,63-19-6,-64 14 1,0-1-1,30-17 0,-35 17 3,-3 1-1,-1 0 1,1-2-1,-2 0 0,21-17 0,-23 16 1,1 0-4,24-25-1,7-6-2,-32 32 4,0 0 1,1 0-1,0 2 1,33-16-1,-46 24 5,0 1 0,0 0 0,0-1 0,0 1-1,0 0 1,1 0 0,-1 0 0,0 0 0,4 1 0,-5 0 0,0-1 0,0 0 0,-1 1 0,1-1 0,0 1 0,0-1 0,0 1 0,0-1 0,0 1 0,-1-1 0,1 1 0,0 0 0,0 0 0,-1-1 0,1 1 0,0 2 0,4 19 0,-5-8-2,-1 0 1,-1 0-1,-6 25 1,0 1-1,6-29 0,2 0 1,-1 0 0,1 0-1,1 0 1,-1 0 0,4 11-1,-2-17-3,1 2 1,-2-7 3,-1 1 0,1-1 1,0 1-1,-1-1 0,1 0 0,-1 0 0,1 1 0,0-1 1,0 0-1,-1 0 0,1 0 0,0 0 0,-1 0 0,1 0 1,0 0-1,-1 0 0,1 0 0,0 0 0,0 0 0,-1 0 1,2-1-1,0 1-1,5-2 0,1 0 1,-1 0-1,1-1 1,-1 0-1,0 0 1,11-7-1,41-30-11,-40 27 12,34-25-6,-18 12 6,0-4 2,0-6 4,-25 25 1,1 0 0,0 1 0,1 0 1,21-14-1,-32 23-3,0 0-1,1 1 1,-1-1 0,0 0-1,1 1 1,-1-1 0,0 1-1,1-1 1,-1 1 0,1 0-1,-1-1 1,0 1 0,1 0-1,-1 0 1,1 0 0,-1 0-1,1 0 1,-1 1 0,1-1-1,-1 0 1,1 1 0,-1-1-1,0 1 1,1-1 0,-1 1 0,0 0-1,1-1 1,-1 1 0,0 0-1,0 0 1,2 2 0,-1-1-1,0 1 1,0 0 0,-1-1 0,1 1 0,-1 0 0,1 0 0,-1 0 0,0 1-1,0-1 1,-1 0 0,2 6 0,0 17 4,-2-25-6,2 2 0,-2-2-1,0-1 0,0 1 1,0-1-1,0 1 0,1 0 0,-1-1 0,0 1 0,0-1 0,1 1 0,-1-1 0,0 1 0,1-1 0,-1 1 0,0-1 0,1 1 0,-1-1 0,1 1 0,-1-1 0,1 0 0,-1 1 0,1-1 0,-1 0 0,1 1 0,0-1 1,-1 0-1,1 0 0,-1 1 0,1-1 0,-1 0 0,1 0 0,0 0 0,1 0 0,1 1-2,-1 0 1,1 0 0,0-1-1,0 1 1,0-1-1,-1 1 1,1-1 0,0 0-1,0 0 1,0-1-1,0 1 1,-1 0 0,1-1-1,0 0 1,0 0-1,-1 1 1,1-2 0,0 1-1,3-2 1,5-4-8,-1 0 1,1-1-1,10-10 1,-15 13 7,17-17 0,-19 18 8,-1 1 1,0-2 0,1 1-1,-1 0 1,-1-1 0,1 1-1,-1-1 1,0 0-1,2-5 1,-3 9-5,-1-1 0,1 0 0,-1 1-1,0-1 1,0 1 0,1-1 0,-1 0 0,0 1-1,-1-1 1,1 0 0,0 1 0,0-1 0,-1 0 0,1 1-1,-1-1 1,1 0 0,-1 1 0,0-1 0,1 1 0,-1 0-1,0-1 1,0 1 0,0-1 0,0 1 0,0 0-1,-1 0 1,1 0 0,0 0 0,-1 0 0,1 0 0,-3-2-1,2 3 7,0-1-1,0 0 0,0 1 0,-1-1 1,1 1-1,0-1 0,0 1 0,-1 0 1,1 0-1,0 0 0,0 0 0,0 1 1,-1-1-1,1 0 0,0 1 1,0 0-1,0-1 0,0 1 0,-4 2 1,-30 21 16,31-20-18,-11 10 54,-56 84 26,68-92-78,0-1 1,1 1-1,0 1 0,0-1 1,0 0-1,1 1 1,-3 8-1,1 3 2,-2-2-5,4-12-4,1 1-1,-1 0 1,1 0-1,0 0 0,1 1 1,-1-1-1,1 0 1,0 8-1,2 28 11,7 2-9,-8-38-3,1 0 0,0 0 0,0 0 0,1 0 0,2 4 0,-3-6 0,0-1 0,0 1 0,1-1 0,-1 0 0,0 1 0,1-1 0,0-1 0,5 4 0,-4-3 0,1 0 0,-1 0 0,1 0 0,0-1 0,0 0 0,6 1 0,0-2 0,1 1 0,18-2 0,101-23-1,-123 22 0,162-44-314,-129 33-574,56-17-5097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53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633 128 6008,'1'-12'237,"-1"9"-100,1 0-1,-1 0 1,0 0-1,0 0 1,0 0-1,-1 0 1,1 0-1,-1 1 1,1-1-1,-1 0 1,0 0-1,-2-5 1,-2 2 33,-1 0 0,1 0-1,-1 0 1,0 1 0,0 0 0,-1 0 0,1 1 0,-9-5 0,6 4-122,4 2 9,1 1 0,-1 0 0,1 0 0,-1 1 0,0-1 0,0 1 0,0 0 0,0 0 0,0 1 1,0-1-1,0 1 0,0 0 0,0 1 0,-7 0 0,7 0-6,-10 4 229,-1 6-188,1 2 0,0 0 1,-14 15-1,14-8 76,-54 110 64,62-115-157,0 0 1,-8 30-1,8-20-41,0-2-14,-12 53 76,-11 72 4,11-16-38,11-52-25,6-58-22,0 2 4,-1-1 0,-8 34 0,9-50-10,0-1 0,-1 1 0,1-1 1,-1 0-1,-1 0 0,1 0 0,-1 0 0,0-1 1,0 1-1,0-1 0,-1 0 0,-8 7 1,4-6-179,0-1 1,1 0-1,-2 0 1,1-1-1,0-1 1,-1 1-1,-12 2 1,1-2-7212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54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0 555 6728,'64'9'320,"-40"-7"-178,0-1 0,0-1 0,35-5 0,93-14 128,29-19-15,-159 32-227,60-17 261,-53 12-245,-1 3-17,-13 4 48,0-1-1,21-10 1,-8 3 14,6-2 373,0-2 1,55-33-1,-87 47 121,-16 10-98,10-6-424,-3 3 49,-1 1-1,1 0 0,0 0 1,0 0-1,-6 8 0,10-11-72,1 1 0,0-1-1,0 0 1,0 0 0,0 1-1,0-1 1,1 1 0,0 0-1,0-1 1,0 1 0,0 0-1,0 0 1,0 6 0,2-8-25,-1-1 0,1 1 0,0-1 0,-1 1 0,1-1 0,0 1 0,0-1 0,0 1 0,0-1 0,0 0 0,1 1 0,-1-1 0,0 0 0,1 0 0,-1 0 0,0 0 0,1 0 0,-1 0 0,1-1 1,0 1-1,1 0 0,-2 0 1,1-1-5,-1 1 0,1 0 0,0-1 0,-1 1 1,1-1-1,0 1 0,-1-1 0,1 0 0,0 0 0,-1 0 0,1 0 0,0 0 0,0 0 0,-1 0 0,4-1 0,4-1 10,2 2-7,-6 0-3,0-1-1,0 1 1,0-1-1,0 0 1,0-1-1,8-2 1,81-28 52,-89 30-54,1 1 1,-1-1-1,0-1 1,-1 1-1,1 0 1,0-1-1,5-4 0,3-3 3,1 1 5,0-1 1,-1-1-1,0 0 1,13-14-1,-25 24-9,0 0-1,-1 0 1,1 0-1,0 0 1,-1-1-1,1 1 1,0 0 0,-1 0-1,1-1 1,-1 1-1,0 0 1,0-1 0,1 1-1,-1 0 1,0-1-1,0 1 1,0-3 0,0-2 5,0-3 3,1 6 2,-1-1 1,0 0 0,0 1 0,0-1 0,-1 0-1,1 1 1,-3-8 0,-12-35 149,14 44-148,-1 0 1,0 0-1,0 1 0,1-1 0,-1 1 1,0 0-1,0 0 0,-1 0 0,1 0 0,0 0 1,0 0-1,-1 0 0,1 0 0,0 1 0,-1-1 1,1 1-1,0 0 0,-1 0 0,-2 0 1,3 0 12,-3-1 4,1 0 0,-1 1 0,1 0 1,-1 0-1,0 0 0,1 1 0,-1-1 0,0 1 0,1 0 0,0 0 1,-1 1-1,-6 2 0,9-3-11,0 1-1,0-1 1,-1 1 0,1-1 0,0 1-1,0 0 1,1 0 0,-1 0 0,0 0-1,1 0 1,-1 0 0,1 1 0,-1-1-1,1 0 1,-2 5 0,2-4-3,1-2-13,0 0 0,-1 0 0,1 0 0,0 0 0,0 0 0,0 0 0,0 0 0,0 0 0,0 0 0,1 0 0,-1 0 0,0 0 0,0 0 0,1 0 0,-1 0 0,0 0 0,1 0 1,-1 0-1,1 0 0,0-1 0,-1 1 0,2 1 0,0 1 11,1 2-7,2 1 0,-1-1 0,0 0 0,1 0 0,0-1 1,0 1-1,0-1 0,1 0 0,0-1 0,-1 1 0,1-1 0,11 4 0,-6-3-13,1 0-1,-1-1 1,1-1-1,0 0 1,-1 0-1,1-1 0,17-1 1,-26 0-13,6 0-105,-1 0-1,1-1 1,0 0-1,-1-1 1,1 0-1,-1 0 0,0-1 1,0 0-1,0 0 1,0-1-1,0 0 0,-1 0 1,8-6-1,-11 7-456,3-6 18,-5 6 78,-1-5 50,0 7 395,-1 1-1,1-1 1,0 0-1,0 1 1,0-1-1,0 1 1,0-1 0,0 1-1,0-1 1,0 1-1,0-1 1,0 1-1,0 0 1,0 0-1,1-1 1,8-2-159,9-4 21,39-11-1,-5 3 97,-31 6 73,-20 7 8,1-1 1,0 1-1,0-1 1,-1 1-1,1-1 1,-1 0-1,0 0 1,0 0-1,0-1 1,0 1-1,-1 0 1,0-1-1,1 1 1,0-7-1,2-5 83,-1 0 1,1-16-1,-3 18-19,1 0-101,-1 9 124,0-1-1,0 1 1,0 0 0,-1 0 0,0 0-1,0-1 1,0 1 0,-2-8 704,3 5-156,-1 6-625,1 1-1,-1 0 0,1 0 1,-1 0-1,1-1 0,-1 1 0,1 0 1,-1 0-1,1 0 0,-1 0 1,1 0-1,-1 0 0,1 0 1,-1 0-1,1 0 0,-1 0 1,0 1-1,1-1 0,-1 0 1,1 0-1,-1 0 0,1 0 0,-1 1 1,1-1-1,-1 0 0,0 1 1,1-1-1,0 1 0,14 12 217,-7-6-195,-5-4-16,0 0 0,-1 0 0,1 0 0,0 0-1,-1 1 1,0-1 0,4 8 0,3 4 8,0 2 1,-1-1-1,-1 1 1,0 0 0,-2 1-1,0-1 1,0 1-1,1 19 1,-4-31-22,-1 2-1,-2 28 4,1-29-7,-7 22 6,4-15-2,3-13-5,0 0 0,-1 0 1,1 0-1,0 0 0,0 0 0,0 0 0,0-1 0,0 1 0,0 0 0,1 0 0,-1 0 1,0 0-1,0 0 0,1 2 0,4 0 0,-4-3 0,12 3 1,7-5 4,8-8-3,-20 7-12,-1 0 0,1-1 0,-1 0 0,1 0 0,-1-1 0,0 0 0,-1 0 1,1-1-1,-1 0 0,0 0 0,-1 0 0,1-1 0,-1 0 0,-1 0 0,1 0 0,3-10 1,6-18-255,-2 0 0,10-52 1,-14 16-593,-6 43 448,-1 18 105,-1 10 296,0 0-1,0-1 1,0 1-1,1 0 1,-1 0-1,0 0 1,0 0-1,0 0 1,0-1-1,0 1 1,0 0-1,0 0 0,0 0 1,1 0-1,-1 0 1,0 0-1,0-1 1,0 1-1,0 0 1,1 0-1,-1 0 1,0 0-1,0 0 1,0 0-1,0 0 1,1 0-1,-1 0 1,0 0-1,0 0 1,0 0-1,0 0 0,1 0 1,-1 0-1,0 0 1,0 0-1,0 0 1,1 0-1,-1 0 1,0 0-1,0 0 1,0 0-1,0 0 1,1 1-1,-1-1 1,0 0-1,7 4-46,-1 3 6,-2 0 0,1 1 0,-1 0 0,0 0 0,5 13 0,-8-18 52,19 52-137,-5-3-23,11 67 0,-26-118 304,1-4-17,-1 0-104,1-5 17,1 1 0,0-1 0,1 1-1,-1 0 1,1 0 0,1-1-1,4-7 1,43-71 243,-38 70-47,0 5-157,0 0 1,1 0 0,21-10-1,-20 16 151,-7 5-191,0 0 0,0 0 0,0 1 1,0 0-1,-1 0 0,14 5 0,-10 2 71,-1 6-79,-1 1-1,0 1 1,-1-1 0,0 1 0,6 22 0,-5 0-27,-7-27-6,-1 35 4,0-39-4,0-5-2,-1 0 1,0 0-1,0 0 0,0 0 1,0 0-1,0 0 1,0 0-1,-1 0 1,1 0-1,-1 0 1,1 0-1,-1 0 0,-1 2 1,-1 4 6,2-6 71,7-17 48,6-14-10,25-39 1,-29 52-102,0 3 18,0 1 0,1-1 0,0 1 0,0 1 1,2 0-1,11-10 0,-13 13-13,7-4 101,-2 6-79,1 1 1,0 0-1,22-4 0,-36 9-36,0 0-1,0 0 1,0-1-1,-1 1 1,1 0-1,0 0 1,0 0-1,0 1 1,-1-1-1,1 0 1,0 0-1,0 0 1,0 0-1,-1 1 1,1-1-1,1 1 1,4 2 4,-1 0 0,0 1 0,0-1 1,0 1-1,0 0 0,0 1 1,-1-1-1,0 1 0,0 0 1,0 0-1,0 0 0,-1 0 0,0 1 1,0-1-1,-1 1 0,1 0 1,2 11-1,-3-10-6,-1-1-1,0 1 0,-1-1 0,1 0 0,-1 0 0,-1 11 1,-1 19 9,-3 6-9,-3-4 1,-3-2-3,2-5-2,9-29 0,0-1 0,-1 1 0,1 0 0,0-1 0,0 1 0,0-1 0,0 1 0,0-1 0,0 1 0,1-1 0,-1 1 0,0-1 0,2 3 0,-2-3 0,1 0 0,0 0 0,0 0 0,0 1 0,0-1 0,0 0 0,0 0 0,1 0 0,-1-1 0,0 1 0,0 0 0,1 0 0,-1-1 0,0 1 0,3 0 0,40 9 0,-7-8-547,1-1 0,38-4 1,12-3-7654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55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411 247 8792,'-131'77'82,"33"-19"25,8-9 33,14-3 31,75-45-158,0 0 1,0 0 0,0 0 0,0 0 0,0 0-1,0 0 1,0 0 0,0 0 0,0 0-1,0 0 1,1 0 0,-1 1 0,0-1-1,1 0 1,-1 0 0,1 1 0,-1-1-1,1 1 1,0-1 0,0 0 0,-1 1-1,1-1 1,0 1 0,0-1 0,1 0 0,-1 1-1,0-1 1,0 1 0,1-1 0,0 2-1,-1-2 13,5 6 214,1-4-184,0 0 1,1 0-1,0 0 1,-1-1-1,1 0 1,0-1-1,0 1 1,0-1-1,0-1 1,13 1-1,9-2 99,28-4 1,-52 5-168,12-2 123,0-1 0,0-1-1,20-6 1,-25 6-54,-8 3-1,1-1 0,-1 0 0,1 0 0,-1 0 0,0-1 0,0 1 0,0-1 0,0 0 0,0 0 0,-1 0 0,4-5 0,-2 3 2,-2 2 90,0 0-54,1 0 0,-1-1-1,0 1 1,-1-1-1,1 0 1,0 0 0,-1 0-1,0 0 1,0 0 0,0-1-1,1-7 1,-2 12-82,-1-3 226,-2 5-52,0 0-161,0-1-1,0 1 0,0 0 1,0 0-1,1 0 0,-1 0 1,1 0-1,-1 0 1,1 0-1,0 1 0,-1-1 1,1 1-1,1-1 0,-1 0 1,0 1-1,0 4 0,0-2 1,1 0-1,0 1 1,0-1-1,0 0 0,1 0 1,0 0-1,2 7 1,-2-10-18,1 1 1,-1-1 0,1 0-1,-1 0 1,1 0 0,0 0-1,0 0 1,0 0 0,0-1-1,0 1 1,1-1 0,-1 1-1,0-1 1,1 0 0,-1 0 0,6 2-1,-6-2 0,3 0-2,1 1-1,-1-1 1,1 0 0,0 0 0,-1 0 0,1-1 0,0 0-1,-1 0 1,1 0 0,0-1 0,7-1 0,-5 1-2,43-7 21,-34 4-21,50-14 1,0-5 1,-52 16-4,30-17 0,-27 11-2,-1-1 1,0-1 0,20-22-1,-26 24 0,0-1 0,0-1 0,-2 1 0,0-1 0,9-21 0,-9 16-1,10-15-2,26-71 1,-23 48-11,-11 30 13,-9 10 1,-2 18 0,0 0 0,0-1 0,0 1 0,0-1 0,0 1 0,0 0 0,0-1 0,-1 1 0,1-1 0,0 1 0,0 0 0,0-1 0,-1 1 0,1 0 0,0-1 0,0 1 0,-1 0 0,1 0 0,0-1 0,-1 1 0,1 0 0,0 0 1,-1-1-1,1 1 0,0 0 0,-1 0 0,1 0 0,-1 0 0,1-1 0,0 1 0,-1 0 0,-4 1 1,0 0-1,1 0 1,-1 0-1,1 0 1,-1 1 0,1 0-1,-1 0 1,1 0 0,0 0-1,0 1 1,-6 4 0,4-3 0,-11 9 13,-75 77 6,75-68 1,-46 98 16,59-113-28,1 0-1,0 0 0,1 0 0,0 0 1,0 0-1,-2 13 0,2-2 1,-5 29 3,6-42-7,1 0-1,0 0 1,0 0 0,1 0 0,0-1 0,-1 1-1,1 0 1,1 0 0,-1-1 0,1 1-1,0 0 1,0-1 0,4 7 0,-3-5-1,0-3-2,-1 0 1,0 0 0,1 0 0,-1 0 0,1 0 0,0-1 0,0 1 0,0-1 0,0 0 0,1 0 0,-1 0 0,0 0 0,1-1-1,6 3 1,-5-2 0,-2-1-1,-1 0 1,1 0-1,-1 0 0,1 0 0,-1-1 0,1 1 1,0-1-1,-1 0 0,1 0 0,0 0 0,-1 0 1,5 0-1,4-1 3,2 1-3,35-5 9,102-20 5,-112 15-9,181-83-1799,-99 32-7208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58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363 870 5208,'10'-3'283,"-1"0"0,0 0 0,13-7 0,-22 9-212,1 1 1,-1-1-1,0 1 0,0-1 1,0 0-1,1 1 1,-1-1-1,0 1 1,0-1-1,0 1 0,0-1 1,0 1-1,0-1 1,0 0-1,0 1 0,0-1 1,-1 1-1,1-1 1,0 1-1,0-1 1,0 1-1,-1-1 0,1 1 1,-1-2-1,1 1 104,-10-20 178,3 13 434,-2 4-636,1 0-1,0 1 1,-1-1 0,0 2 0,0-1 0,-11-1 0,1 4 409,12 1-423,-3 0-52,0 0 1,-1 1-1,1 0 1,0 1-1,0 0 1,1 1-1,-1 0 1,0 0-1,-15 10 1,-3 4 71,1 1 0,1 2 0,1 0 0,-34 38 0,57-57-141,0 0 1,1 0-1,-1 0 0,1 1 1,0-1-1,-1 0 1,1 1-1,0-1 0,0 1 1,1 0-1,-1-1 1,1 1-1,-1 0 0,1-1 1,0 1-1,0 0 0,0 4 1,0-5-8,0-1-2,1 0-1,-1 0 1,1 0-1,-1 0 1,1-1-1,-1 1 1,1 0 0,-1 0-1,1 0 1,0-1-1,-1 1 1,1 0-1,0-1 1,0 1 0,-1 0-1,1-1 1,0 1-1,0-1 1,0 1-1,0-1 1,0 0 0,0 1-1,1-1 1,1 1 8,2 1-2,1-1 0,-1 0 0,1 0 0,0 0 0,-1-1 0,1 0 0,0 0 0,0 0 0,-1-1 0,1 0 0,7-2 0,1 1-2,34-13 49,155-72 83,-122 47-79,-58 28-51,43-22 79,-58 30-76,0 1-1,0 0 1,1 0 0,-1 1 0,18-3 0,-24 5-12,0 0 1,0 0 0,0 0 0,0 1 0,0-1-1,0 0 1,0 1 0,0-1 0,0 1 0,-1 0 0,1 0-1,0 0 1,0 0 0,-1 0 0,1 0 0,0 0-1,-1 0 1,1 1 0,-1-1 0,0 0 0,1 1 0,1 2-1,0 2 2,1 0-1,-1 0 1,-1 1-1,5 12 1,2 6 6,0-13-10,5-6-2,4-6 0,9-6 0,10-7 0,6-6 0,7-7 0,-13 1 7,-1-1 0,44-42 0,-25 12 21,-50 51-30,47-46 58,-44 44-39,1 0 0,-1 0 1,1 1-1,19-11 0,-27 17-15,0 0-1,0 0 1,0 0 0,0 0-1,0-1 1,0 1 0,0 0 0,0 1-1,0-1 1,0 0 0,0 0 0,-1 0-1,1 0 1,0 1 0,0-1-1,0 1 1,0-1 0,0 0 0,0 1-1,-1-1 1,1 1 0,0 0-1,0-1 1,-1 1 0,1 0 0,-1-1-1,1 1 1,0 1 0,0-2 1,2 5 2,-1-1-1,1 0 1,-1 0 0,0 1-1,0-1 1,0 1 0,-1 0-1,0-1 1,2 8-1,0 8 21,1 31-1,-4-45-20,5 54 31,-4-56-33,0 0 0,0 1 0,0-1 0,1 0 0,-1 0 0,1 0-1,0 0 1,0 0 0,0 0 0,1-1 0,0 1 0,3 3 0,3-3 5,25 2-1,24-7-4,16-9-2,12-10 0,-5-9 0,-10-6 0,-24 4-12,86-74 1,-73 49-21,12-12-51,-94 70 33,11 1 46,7-2 1,-1 0 1,1 0-1,0 1 0,-1 0 0,1 0 1,0 0-1,0 0 0,-4 4 1,-3 0-7,-1 1 5,-1 1-1,2 0 1,-1 1-1,1 0 1,1 0-1,-17 20 1,15-15-2,-4 4-1,-20 27-1,32-39 6,1-1 1,-1 1-1,1 0 0,0 0 1,1 0-1,-1 1 1,1-1-1,1 0 0,-1 1 1,-1 13-1,5-4 1,-2-16 1,0 0 0,0 1 0,0-1 0,0 0 0,0 1 0,0-1 0,1 0 0,-1 1 0,0-1 0,0 0 0,0 1 0,1-1 0,-1 0 0,0 0 0,0 1 0,1-1 0,-1 0 0,0 0 0,1 1 0,-1-1 0,0 0 0,1 0 0,-1 0 0,0 0 0,1 0 0,-1 0 0,0 1 0,1-1 0,-1 0 0,1 0 0,-1 0 0,1 0 0,4-1 0,-1 0-1,1 0 1,0-1 0,0 0 0,-1 1 0,1-1 0,-1-1 0,7-4 0,-5 4-1,102-58-6,-64 34 1,21-13 5,6-8 1,-14 7 0,-18 12 0,-10 11 0,-8 10 0,-20 8 0,-1 0 0,1 0 0,0 1 0,0-1 0,0 0 0,-1 1 0,1-1 0,0 0 0,0 1 0,-1-1 0,1 1 0,0-1 0,-1 1 0,1 0 0,0-1 0,-1 1 0,1-1 0,-1 1 0,1 0 0,-1 0 0,1-1 0,-1 1 0,0 0 0,1 0 0,-1 0 0,0-1 0,1 2 0,3 21-1,-4-21 0,0 16-4,-24 112 0,16-100-14,4-18 13,-3 12-3,-2 0 1,0-1-1,-2-1 1,0 0-1,-22 31 1,-133 173-114,108-154 84,14-25 1,38-42 32,0 1-1,0-1 1,0-1-1,0 0 0,-1 0 1,0 0-1,-10 4 0,17-8 6,-1 0-1,1 0 1,-1 0 0,1 0-1,0 0 1,-1 0 0,1 0-1,-1 0 1,1 0-1,-1 0 1,1 0 0,-1 0-1,1-1 1,-1 1-1,1 0 1,0 0 0,-1-1-1,1 1 1,-1 0-1,1 0 1,0-1 0,-1 1-1,1 0 1,0-1 0,0 1-1,-1-1 1,1 1-1,0 0 1,0-1 0,-1 1-1,1-1 1,0 0-1,-1 0 1,0 0 0,1-1 0,-1 1-1,1 0 1,0-1 0,-1 1 0,1-1 0,0 1 0,0 0 0,0-1 0,0-2 0,7-32 0,13-19 1,-9 34 1,1 0 0,2 1 0,24-28 0,-18 27 6,43-31 4,27-18-9,80-86-6,-140 125-9,128-94-7,-129 108-26,73-30-26,-101 47 63,0-1 0,0 1 0,1-1 0,-1 1 0,0-1 0,1 1 0,-1-1 0,0 1 0,0 0-1,1 0 1,-1 0 0,0 0 0,1 0 0,-1 0 0,0 0 0,1 0 0,-1 1 0,0-1 0,1 0 0,-1 1 0,0-1 0,0 1-1,1-1 1,-1 1 0,0 0 0,0-1 0,0 1 0,0 0 0,0 0 0,0 0 0,0 0 0,0 0 0,1 2 0,0 5-192,-3 3 128,0 0 0,-1 0 0,0 0 0,0-1 0,-1 1 0,-9 19 0,4-10 0,-18 53-282,22-62 282,1 0 0,0 0-1,1 1 1,-1 16 0,3-27 63,0 0 0,-1 0-1,1 1 1,1-1 0,-1 0 0,0 0 0,0 1-1,0-1 1,1 0 0,-1 0 0,0 0 0,1 1-1,-1-1 1,1 0 0,0 0 0,-1 0 0,1 0-1,0 0 1,0 0 0,-1 0 0,1 0 0,0 0 0,0-1-1,0 1 1,0 0 0,0-1 0,0 1 0,0 0-1,0-1 1,1 1 0,-1-1 0,0 1 0,0-1-1,0 0 1,1 0 0,-1 1 0,0-1 0,0 0-1,2 0 1,4-1 5,-1 0 0,1 0 0,-1 0 0,1-1 0,-1 1 0,11-6 0,22-11-4,-30 13 8,1-1-1,16-13 1,-18 11 2,0 0 1,-1-1 0,1 0 0,-2 0-1,1-1 1,8-18 0,21-57 44,-26 60-27,2-9 168,-10 28-134,0 0 0,0 0-1,1 0 1,0 1 0,0 0-1,0-1 1,6-6 0,-8 11 131,0 6-26,1 1-135,-2-3-13,1-1 0,-1 1 1,1-1-1,-1 1 0,0-1 1,0 0-1,0 1 0,0-1 1,-1 6-1,-3 30 77,3 57 0,2-83-84,1-1 0,0 1 1,1-1-1,4 12 0,4-3-2,-10-20-2,-1 1 0,1 0 0,0-1 0,-1 1 0,1 0 0,0-1 0,-1 1 0,1-1 0,0 1 0,0-1 0,0 1 0,-1-1 0,1 0 0,0 1 0,2-1 0,17-3 0,-7-2-1,-1-1 1,0-1 0,13-9-1,-18 11 0,14-9-9,0-2 0,30-29-1,-33 29 2,50-51-115,-49 46-64,43-34 0,-60 53 164,1 0 0,0 0-1,0 0 1,0 0 0,0 0 0,0 1 0,0-1 0,0 1 0,0 0-1,0 0 1,1 0 0,-1 0 0,0 1 0,1-1 0,-1 1-1,7 0 1,-8 1 10,0 0-1,0 0 0,0 1 0,0-1 0,0 0 1,-1 1-1,1-1 0,0 1 0,-1 0 1,1 0-1,-1-1 0,1 1 0,-1 0 1,0 0-1,0 0 0,0 0 0,0 1 0,0-1 1,-1 0-1,1 0 0,-1 0 0,1 1 1,-1-1-1,0 0 0,0 5 0,1 7-86,-2 1 0,-3 27 0,3-28 26,-6 43-200,-9 35-354,15-90 530,0 3-10,0-3 98,1-4-125,5-15 121,8-18 13,-4 9 6,2-5 27,2-1 1,26-48-1,-36 76-13,1-1 0,0 1 1,0 0-1,0 0 0,1 0 0,-1 0 0,1 1 0,0 0 0,0 0 0,0 0 0,10-4 0,-7 4 5,-4 1-4,1 0 0,-1 1-1,1-1 1,-1 1-1,1 0 1,-1 0 0,1 1-1,0-1 1,-1 1-1,1 0 1,0 1 0,-1-1-1,1 1 1,0-1 0,4 3-1,-4-2-1,-3 0-5,1 0-1,-1 0 1,1 0-1,-1 0 1,1 1-1,-1-1 1,0 1 0,1 0-1,-1-1 1,0 1-1,0 0 1,-1 0-1,1 1 1,0-1 0,-1 0-1,1 0 1,-1 1-1,0-1 1,1 1-1,0 4 1,-1-4 0,0-2-5,0 1 0,0 0 1,-1-1-1,1 1 0,-1 0 1,1 0-1,-1 0 0,0 0 1,0 0-1,0-1 1,0 1-1,0 0 0,0 0 1,-1 3-1,0 5 9,-2 18 12,2-22-16,0 1 0,0 0 0,1-1 1,0 1-1,0 0 0,1-1 0,1 11 1,0-11 11,-2-5 22,18-10-8,17-25-2,121-77 61,-140 101-91,-8 5 4,-1 0 1,1 0-1,14-5 1,-10 5 7,-1 0 0,1 1 0,0 0-1,0 1 1,0 1 0,1-1 0,-1 2 0,1 0 0,13 0 0,-24 2-13,0 0 0,-1 0 1,1 0-1,-1 0 1,1 0-1,-1 0 0,1 0 1,-1 0-1,0 1 1,1-1-1,-1 0 0,0 1 1,0-1-1,0 1 1,0 0-1,0-1 0,-1 1 1,1-1-1,0 1 0,-1 0 1,1 0-1,-1-1 1,0 1-1,1 2 0,-1-2 3,1 1 2,0 0-1,-1 1 0,1-1 0,-1 0 1,0 1-1,0-1 0,0 0 1,0 1-1,-1 4 0,-1 7 5,1 1-6,-6 39 36,-39 136 79,45-188-117,0 1 0,0-1 0,0 1 1,1-1-1,0 1 0,0-1 1,0 8-1,1-4-3,-1-7-2,0 1-1,0-1 1,0 1 0,0-1 0,0 1-1,0-1 1,0 1 0,0-1-1,0 1 1,1-1 0,-1 1-1,0-1 1,0 1 0,1-1 0,-1 1-1,0-1 1,1 0 0,-1 1-1,0-1 1,1 0 0,-1 1 0,0-1-1,1 0 1,0 1 0,0 0 1,11 4 2,-7-6-4,0 1 0,0-1 1,-1 0-1,1 0 0,0 0 0,0-1 1,-1 0-1,1 0 0,-1 0 0,1 0 1,5-5-1,44-32-10,-45 32 6,3-2-12,0-1-1,0-1 1,-1 1-1,0-2 0,16-22 1,12-15-219,-27 33 120,8-7-139,37-38 0,-50 54 65,-5 4 136,1 0 0,-1 0 0,1 1 0,0-1-1,0 0 1,0 1 0,0 0 0,1 0-1,-1 0 1,0 0 0,1 1 0,0-1-1,-1 1 1,1 0 0,0 0 0,-1 0-1,1 0 1,5 0 0,-6 2 13,-1-1-1,1 1 1,-1 0 0,1-1-1,-1 1 1,1 0 0,-1 1-1,0-1 1,1 0 0,-1 1-1,0-1 1,0 1 0,0-1-1,0 1 1,-1 0 0,1 0-1,0 0 1,-1 0 0,3 4-1,-1-1-5,0 0-8,0 0 1,-1 1-1,0-1 0,0 0 1,1 6-1,-2-10 44,4 14-93,0 0 0,2 0 1,0 0-1,0-1 0,2 0 1,0-1-1,10 13 0,-16-23 77,0-1-1,1 1 1,-1-1-1,0 0 1,1 0-1,-1 0 1,1-1-1,0 1 0,-1-1 1,1 0-1,6 1 1,-4 0 0,-4-2 15,-1 0 0,1 1-1,-1-1 1,1 0 0,0 0-1,-1 0 1,1 0 0,0 0-1,-1 0 1,1-1 0,-1 1-1,1 0 1,0-1 0,-1 1-1,3-2 1,5-2-14,2 2 9,-6 1 4,0-1 0,0 1 1,-1-1-1,1 0 0,-1 0 0,6-4 0,2 0-2,-1 0 0,0-1 1,-1 0-1,0-1 0,0 0 0,-1-1 0,15-16 0,-6-14 12,-15 31 2,0-1 0,-1 0 0,-1 0 1,0 0-1,1-10 0,-5 9 8,-2 5-5,1 1-1,0-1 1,-1 1 0,0 0-1,0 0 1,0 1 0,-10-5-1,0 4 32,-4 5-11,1 1 1,-35 8-1,34-2 132,-9 8-4,2 1 0,0 1 0,1 2 0,-28 27 0,21-7-43,24-24 173,5-8-227,0 0 0,1 0 0,0 0 0,1 0 0,0 1-1,0 8 1,1-15-38,0-1 1,0 1-1,1-1 0,-1 1 0,0-1 0,1 1 0,-1-1 0,1 1 0,0-1 0,-1 0 0,1 1 1,0-1-1,0 0 0,0 0 0,0 0 0,0 1 0,0-1 0,2 1 0,2 3 25,17 17 16,-11-15 58,5-3-78,0 0 0,-1-2 0,1 1 0,0-2 0,0 0 0,0-1 0,23-2 0,-20 1-26,-13 1-3,0 0-1,0-1 1,0 0-1,0 0 0,-1 0 1,1-1-1,8-3 1,105-39 58,-95 32-12,175-122 435,-199 134-484,1 0 0,-1 0 0,1 0 0,-1 0 0,1 0 0,-1 0 0,1 1 0,-1-1 0,1 0-1,-1 0 1,0 1 0,1-1 0,-1 0 0,1 0 0,-1 1 0,0-1 0,1 0 0,-1 1 0,0-1 0,1 1 0,-1-1 0,0 1 0,0-1 0,1 0 0,-1 1 0,0-1 0,0 1 0,0-1-1,0 1 1,1 0 0,0 5 9,0 1-1,-1 0 0,0 0 0,0 7 0,0 4 0,7 61 15,1-49-24,5-7 1,4-6-3,7-7-2,12-4 0,13-7 0,19-10 0,9-11 0,1-11 1,-77 32-1,17-7 2,0-1 1,-1-1-1,0 0 0,-1-2 0,0 0 1,25-25-1,-19 14 2,38-38 31,-51 53-8,0 0 0,0 0 0,1 1 1,19-10-1,-12 9 25,1 2 1,19-5 0,19-6-10,134-44 10,-122 32-51,-45 17-4,-1-2 1,-1-1 0,22-19-1,-25 15-24,67-107-29,-47 57-138,-28 48 166,0 2 7,11-28-181,-3-4-39,-18 51 232,0 0 1,0 0-1,0-1 1,0 1 0,0 0-1,0 0 1,0-1-1,0 1 1,-1 0 0,1 0-1,0 0 1,0-1-1,0 1 1,0 0 0,-1 0-1,1 0 1,0-1-1,0 1 1,0 0 0,-1 0-1,1 0 1,0 0-1,0 0 1,-1 0 0,1 0-1,0-1 1,0 1-1,-1 0 1,1 0-1,0 0 1,0 0 0,-1 0-1,1 0 1,0 0-1,0 0 1,-1 0 0,1 0-1,0 0 1,0 1-1,-1-1 1,1 0 0,0 0-1,0 0 1,-1 0-1,1 0 1,0 0 0,0 0-1,0 1 1,-1-1-1,1 0 1,0 0 0,0 0-1,-1 1 1,-4 0-26,4 0 21,-1-1 0,0 1 1,0 0-1,0-1 0,1 1 0,-1 0 1,0 0-1,1 0 0,-1 1 1,1-1-1,-1 0 0,1 0 1,0 1-1,-1-1 0,1 1 0,-1 2 1,-16 21-92,-17 31 0,32-51 91,0 0 0,1 1-1,-1-1 1,1 0 0,0 1-1,1 0 1,-1 0-1,0 6 1,-1 6-3,-1 0 6,2-10 2,0-1 0,1 1 0,0 0 0,0 0 0,2 14 0,-2 2-8,1 0 11,0 0 0,2 1-1,0-1 1,2 0 0,8 29 0,-7-34-171,1 0 0,1-1 0,0 1 1,1-2-1,13 22 0,0-7-5305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58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0 105 6552,'137'0'96,"134"-5"80,-158-1-168,-84 4-8,159-17 9,-30-12 82,-156 30-30,2-8 24,-4 9-81,0-1 0,0 1 0,1 0 0,-1-1 0,0 1 0,0 0 0,0-1 0,1 1 0,-1-1 0,0 1 0,0-1 1,0 1-1,0 0 0,0-1 0,0 1 0,0-1 0,0 1 0,0-1 0,0 1 0,0-1 0,0 1 0,0 0 0,0-1 0,-1 1 0,1-1 0,0 1 0,0 0 0,0-1 0,-1 1 0,1-1 0,0 1 0,0 0 0,-1-1 1,1 1-1,0 0 0,-1-1 0,1 1 0,0 0 0,-2-1 0,0-1 4,0 1 0,-1-1 0,0 0 1,1 1-1,-1 0 0,0-1 0,0 1 0,1 0 1,-1 1-1,0-1 0,0 0 0,0 1 1,0 0-1,0-1 0,0 1 0,0 1 0,0-1 1,-4 1-1,6-1-3,-1 1-1,0-1 1,1 1 0,-1-1 0,1 1 0,-1 0-1,1 0 1,-1 0 0,1 0 0,-1 0 0,1 0 0,0 0-1,0 0 1,-1 1 0,1-1 0,0 0 0,0 1-1,0 1 1,-1 1-2,1-1 1,0 1-1,0 0 0,0-1 0,0 1 0,1 0 0,-1 0 0,1 0 0,0-1 0,0 1 1,1 0-1,0 4 0,-1-2-4,1 1 0,1-1 0,-1 0 0,4 10 1,22 69-4,-16-42 4,-3-4 1,-7-33 3,0-1-1,0 1 1,-1 0 0,0 0-1,0 0 1,0 0 0,-1 0-1,0 0 1,0 0-1,-1 0 1,-2 7 0,2-10 10,0 1 1,-1-1 0,1 1-1,-1-1 1,1 0-1,-1 0 1,0 0 0,0 0-1,-1-1 1,1 1-1,0-1 1,-1 0 0,0 0-1,1 0 1,-1 0 0,0-1-1,-6 2 1,-1 1 5,-28 5 157,9-5-138,17-3-89,0 0 0,0 1 1,0 0-1,0 1 0,0 1 0,-14 5 1,12-1-5011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5:59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454 88 3768,'0'0'551,"-4"0"154,-22-5 341,17 3-790,0 0 1,0 1-1,0 0 1,0 0 0,-13 2-1,-68 12 272,69-6-320,-84 48 87,86-40-95,-2 8-66,-36 48 0,47-50 7,-19 75 62,27-91-183,2-1 1,-1 0 0,0 0-1,1 1 1,0-1 0,0 0-1,0 1 1,0-1 0,1 0-1,0 0 1,0 1 0,0-1-1,0 0 1,1 0 0,2 5-1,-3-7-9,0 0 4,1 0-1,-1-1 1,1 1-1,0 0 1,0 0-1,0-1 1,0 1 0,0-1-1,0 0 1,0 0-1,0 0 1,1 0-1,-1 0 1,0 0 0,1 0-1,-1-1 1,1 1-1,-1-1 1,5 0-1,-5 1 6,12-2 101,91-30 52,-76 21-109,0-2 0,0-2 0,32-19 0,-39 20-40,41-26 174,-45 26-169,-2 3-9,22-20 135,-22 17-95,-4 4 60,-1-1 1,0 0 0,19-21-1,-29 29 35,1 0 4,7-2-9,-6 9-26,-7 20 55,-1 1-76,6-13-62,0 1 0,1-1 0,0 0 0,8 23 0,-7-27 3,-3-8-42,0-1 0,0 1 0,1-1-1,-1 1 1,0-1 0,1 0 0,-1 1 0,1-1 0,-1 0 0,1 1-1,-1-1 1,1 0 0,-1 1 0,1-1 0,-1 0 0,1 0 0,-1 1-1,1-1 1,-1 0 0,1 0 0,-1 0 0,1 0 0,-1 0 0,1 0-1,-1 0 1,1 0 0,0 0 0,-1 0 0,1 0 0,-1 0 0,1-1-1,-1 1 1,1 0 0,13-5 6,-3-1 2,-1 0 0,1-1 1,9-9-1,18-14 26,87-55 112,-63 51-57,-43 25-43,1 0 0,0 0 0,0 2 0,1 1 1,22-4-1,-39 10-36,0 0 0,-1 0-1,1 0 1,-1 1 0,1-1 0,-1 1 0,1 0-1,-1 0 1,1 0 0,-1 1 0,0-1 0,0 1-1,1 0 1,-1 0 0,4 3 0,-4-2-2,1 0-2,0 0 1,-1 0-1,0 0 1,0 0 0,0 1-1,0-1 1,0 1-1,-1 0 1,1 0 0,2 7-1,-2-4-1,5 7 14,-2 1 1,7 25 0,-2-8-14,0-10-6,0-9-2,-11-13 0,0 1 0,1-1 0,-1 0 0,0 1 0,1-1 0,-1 0 0,1 0 0,-1 1 0,1-1 0,-1 0 0,1 0 0,-1 0 0,1 1 0,-1-1 0,1 0 0,-1 0 0,1 0 0,-1 0 0,1 0 0,-1 0 0,1 0 0,3-1-1,0 0 1,0 0-1,0 0 1,-1 0 0,1-1-1,-1 1 1,1-1-1,5-4 1,20-10-4,13-6-3,11-6 6,1 1 1,-3 4 0,-1 1 0,2-5 1,-34 18-1,-5 1 5,0 1 1,1 1-1,-1 0 0,2 0 1,17-3-1,-27 9-3,0 0 1,0 0-1,0 1 1,0 0-1,0 0 1,0 1-1,0-1 0,0 1 1,0 0-1,-1 0 1,8 5-1,29 18 6,-15-16-6,-16-6-2,42 7 0,-15-6 0,3-5 0,-4-4 0,-3-3 0,-28 5 0,-1-1 0,17-10 0,-19 11 0,4-10 1,-6 9 0,0 0-1,0 0 1,-1 0 0,1 0 0,-1 0-1,0-1 1,0 1 0,0 0 0,-3-7-1,2 7 1,1 1 0,-1-1 1,0 0-1,0 1 0,0-1 0,0 1 1,-1 0-1,1-1 0,-1 1 1,0 1-1,0-1 0,0 0 0,0 1 1,-1-1-1,1 1 0,-1 0 1,1 0-1,-1 0 0,-7-2 1,9 3-2,-13-2 14,-5 4-8,0 0 0,-30 6 0,42-4-3,0-1 0,-1 1-1,1 1 1,0 0 0,1 0-1,-1 0 1,1 1 0,-1 0-1,1 0 1,-8 9 0,7-7-1,5-5 0,0 1 0,1-1 0,-1 0 0,1 1 0,-1 0 0,1-1 0,0 1 0,-1 0 0,2 0 0,-1 0 0,-2 4 0,-1 5 1,-11 21-2,13-20-6,3-6 0,1 1 0,0-1 0,0 0 0,0 0 0,1 0 0,0 0 0,0 0 0,1 0 0,0 0 0,0-1 0,1 1 0,-1-1 0,1 0 0,9 10 0,22 13-19,-16-19-62,19 2 20,48 10 0,-72-19 6,0-1 0,0 0 1,19-1-1,-7 0 25,72 1-95,66-2-1538,-70 0-6152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00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0 8792,'0'0'49,"1"4"-4,-1-4-53,1 2 36,0 0-1,0 1 0,0-1 1,-1 0-1,0 0 0,1 0 0,-1 1 1,0-1-1,0 0 0,0 0 1,0 1-1,0-1 0,-1 0 1,1 0-1,-1 1 0,0 2 0,-43 180 829,40-165-836,-2 32 99,4-36-60,0-1-10,1-1 0,1 0 0,0 0 0,4 24 0,-4-34 15,8-18-530,-5 10-272,8-12-5595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47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0 8792,'0'0'8,"-2"5"-2,-5 15 15,1 0 0,0 1 0,2 0-1,-2 25 1,-3 85 146,7-85-164,-8 80 237,5-4-32,0 50 13,4-84 114,2-65-290,0-2-14,6 51 154,16 52-958</inkml:trace>
  <inkml:trace contextRef="#ctx0" brushRef="#br0" timeOffset="1">8 567 9776,'-7'-3'25,"35"-6"228,-16 7-221,46-5 267,84-2 66,-74 4 39,154-15 131,40-8-1616,-121 14-6039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00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5384,'0'0'0,"18"29"0,9 40 0,-1 3-3560</inkml:trace>
  <inkml:trace contextRef="#ctx0" brushRef="#br0" timeOffset="1">317 465 4312,'-8'21'55,"-17"34"0,16-36 10,-12 33 0,17-39-46,2-6 11,0 0 1,0-1-1,1 1 0,0 0 1,0 12-1,0 7 198,1 1-1,2-1 0,8 47 0,-8-67 167,2 1 74,-3-5-16,1-4-79,4-7-198,0-1-1,0 1 1,-1-1-1,7-18 1,-6 14-121,42-77 590,-43 83-556,0 0 0,1 1 1,0 0-1,1 0 0,0 1 0,0-1 1,16-10-1,-12 9-24,1-2 93,1 0 0,1 1 0,14-8 0,-13 9-75,-13 6-46,1 1 0,-1 0 0,0 0 0,1 0 0,-1 1 1,1-1-1,-1 0 0,1 1 0,0 0 0,-1 0 0,1 0 0,-1 0 1,1 0-1,0 0 0,-1 0 0,1 1 0,-1-1 0,1 1 1,-1 0-1,1 0 0,-1 0 0,4 2 0,-2-1-17,0 1-1,-1-1 1,1 1-1,0 0 1,-1 0 0,1 1-1,-1-1 1,3 6-1,-4-5-5,1 0 0,-2 1 0,1-1-1,0 1 1,-1-1 0,0 1 0,0 0 0,-1 0-1,1-1 1,-1 1 0,0 0 0,0 5 0,-1-3-4,2 19 33,-1-11-33,0 1 1,2-1-1,0 0 0,0 0 0,2 0 0,-1 0 0,8 17 0,-5-19-1386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01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7984,'6'-3'-11,"17"-2"-32,-22 6 43,0-1-1,-1 1 1,1-1-1,0 1 1,-1-1-1,1 1 1,-1 0-1,1-1 1,-1 1-1,1 0 1,-1 0-1,1 0 1,-1-1-1,0 1 1,0 0-1,1 0 1,-1 0-1,0-1 1,0 1-1,0 2 1,0-3 0,3 42-21,-3-32 8,1 0 1,0-1-1,3 16 1,4 8-67,22 58-1,-23-76 52,0-1 0,1 1 0,19 25 0,-23-36 2,-3-4 25,-1 0-1,0 1 1,1-1 0,-1 0 0,1 0-1,-1 0 1,1 1 0,-1-1 0,1 0 0,-1 0-1,1 0 1,-1 0 0,0 0 0,1 0 0,-1 0-1,1 0 1,-1 0 0,1 0 0,-1 0 0,1 0-1,0-1 1,4-2 1,0-1 0,0 0 0,0 0 0,0 0 0,-1 0 0,1-1 0,-1 0 0,3-5 0,0 2 8,16-19 181,-1 0-1,28-45 0,-15 18 147,-34 51-315,34-46 364,-31 44-252,0 0 1,0 1 0,1 0 0,-1 0-1,1 0 1,0 0 0,0 1-1,0-1 1,6-2 0,-9 6-102,-1 0 0,1 0 0,0 0 1,-1 0-1,1 0 0,0 0 0,-1 1 0,1-1 1,0 0-1,-1 1 0,1-1 0,-1 1 1,1 0-1,-1 0 0,1-1 0,2 3 0,21 16 98,-21-17-110,7 6 43,18 11 13,29 0-48,-53-18-31,-1 0-1,0 0 0,0 1 1,0-1-1,0 1 0,0 0 1,0 0-1,0 1 0,-1-1 1,1 1-1,-1 0 0,1 0 1,-1 0-1,0 0 0,5 7 1,-8-8-3,1 0 1,-1 0-1,0 0 1,1 0-1,-1 0 0,0 1 1,0-1-1,-1 0 1,1 0-1,0 0 1,-1 0-1,1 0 1,-1 0-1,0 0 1,1 0-1,-1 0 1,0-1-1,0 1 1,0 0-1,-2 1 0,2-1-5,-21 40-163,-9 21-46,29-57 200,0 0 0,0 1 0,0-1 0,1 0 0,0 1 0,1-1 0,-1 1 0,1 9 0,1-16 17,-1 1 0,0 0-1,0 0 1,1-1 0,-1 1 0,0 0-1,1-1 1,-1 1 0,0 0 0,1-1 0,-1 1-1,1 0 1,-1-1 0,1 1 0,0-1 0,-1 1-1,1-1 1,-1 1 0,1-1 0,0 1-1,0-1 1,-1 0 0,1 0 0,0 1 0,0-1-1,-1 0 1,1 0 0,0 0 0,1 1-1,26-1-41,-24 0 36,42-3-11,-15 0 13,-4-2 7,-22 3 1,-1 0 1,1-1 0,-1 1-1,1-1 1,-1 0 0,0 0-1,0 0 1,-1-1-1,1 1 1,0-1 0,3-6-1,0 0 12,0 0-1,9-20 0,-13 24 14,-1 0 0,0 0 0,0-1 0,0 1 0,-1-1 0,0 1 0,0-12 0,0 7 10,-1 4 32,1 0 1,-1 1-1,0-1 0,0 0 1,-1 0-1,0 1 1,-1-1-1,1 0 0,-1 1 1,0 0-1,-1-1 1,1 1-1,-1 0 0,-1 0 1,-3-6-1,5 11-34,1-1 0,-1 1-1,0 0 1,0-1 0,0 1-1,0 0 1,0 0 0,0 0-1,0 0 1,0 1 0,0-1-1,0 1 1,-1-1 0,1 1-1,0-1 1,0 1 0,-1 0-1,1 0 1,-3 1 0,2-1 8,-3 0 35,-1 1 0,1-1 0,0 1 0,0 1 1,0-1-1,-6 3 0,5-2-41,6-1-66,0-1-1,-1 1 1,1 0 0,0-1-1,0 1 1,0 0 0,0 0 0,0 0-1,0 0 1,0 0 0,0 0-1,0 1 1,0-1 0,0 0 0,1 0-1,-1 1 1,1-1 0,-1 0-1,1 1 1,-1-1 0,1 0-1,0 1 1,-1-1 0,1 1 0,0-1-1,0 1 1,0-1 0,0 0-1,0 1 1,1-1 0,-1 1 0,1 1-1,-1-2-180,3 23-7448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01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 7800,'0'0'57,"1"2"-5,0 2-30,-1-1 0,1 0-1,-1 1 1,0-1 0,0 0 0,0 1-1,0-1 1,0 1 0,-1-1 0,0 0 0,1 1-1,-1-1 1,0 0 0,-2 3 0,-6 23 79,-17 79 32,-9 62 309,13-6 64,17-102-308,-8 98 487,13-148-1745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02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 7088,'-13'32'152,"10"-25"-79,-1 1 1,1-1 0,1 1-1,-3 9 1,2 9 145,0-1 1,2 0 0,3 50-1,-1-58-172,7 30 260,-6-35-157,-1-5-73,1 0 1,-1 0-1,1 0 0,1 0 1,0-1-1,-1 1 1,2-1-1,-1 1 0,6 6 1,-9-13-72,0 0 0,0 0-1,0 0 1,0 1 0,0-1 0,0 0 0,0 0 0,0 0 0,0 0 0,0 0 0,0 0 0,0 0 0,1 1-1,-1-1 1,0 0 0,0 0 0,0 0 0,0 0 0,0 0 0,0 0 0,0 0 0,0 0 0,1 0-1,-1 0 1,0 0 0,0 0 0,0 0 0,0 0 0,0 0 0,0 1 0,1-1 0,-1 0 0,0 0 0,0 0-1,0 0 1,0-1 0,0 1 0,0 0 0,1 0 0,-1 0 0,0 0 0,0 0 0,0 0 0,0 0 0,0 0-1,0 0 1,0 0 0,0 0 0,1 0 0,-1 0 0,5-4 56,0 1 0,0-1 1,0 0-1,-1-1 0,1 1 0,-1-1 0,0 1 1,6-11-1,31-49 299,-30 44-366,3 0 129,1 1 1,0 0-1,25-22 0,-26 27-70,48-44 480,-32 32-231,13-8 173,-40 32-431,0 0 0,0-1 0,0 2 0,1-1 0,-1 0 0,1 1 0,-1 0 0,1-1 0,-1 1 0,1 1 0,0-1 0,6 0 0,-8 2-31,1 0 0,0 0 1,0 0-1,-1 1 0,1-1 0,-1 1 0,1 0 0,-1 0 0,1 0 0,-1 0 0,0 0 0,0 0 0,0 0 1,-1 1-1,1-1 0,0 1 0,1 2 0,10 14 30,-9-15-34,-2-2-8,0 1 1,0 0-1,1-1 1,-1 0-1,1 0 1,-1 0-1,1 0 1,0 0-1,0 0 1,0 0-1,0-1 1,0 0 0,0 0-1,4 2 1,1-2-5,-6 0 1,-1-1-1,0 1 1,1 0 0,-1 0-1,0 0 1,0 0-1,0 0 1,0 0 0,0 0-1,0 0 1,0 0-1,0 0 1,0 0 0,-1 0-1,1 1 1,0-1-1,-1 0 1,1 1 0,-1-1-1,1 1 1,-1-1-1,0 0 1,0 1 0,1 1-1,6 17-88,-4-14 80,1-1-21,0 1 1,0-1-1,0 0 1,0 0-1,6 5 0,-8-9 19,-1 1 0,1-1 0,0 0 0,0 1 0,0-1 0,1 0 0,-1 0-1,0-1 1,0 1 0,0 0 0,1-1 0,-1 0 0,0 1 0,1-1 0,-1 0 0,0 0-1,0 0 1,1 0 0,-1-1 0,4 0 0,33-10-57,0-1 0,61-30 0,-70 27 66,-26 11 3,0-1 1,-3 3-1,0 1 0,0-1 0,1 1 0,-1-1 0,0 0 0,0 0 1,-1 1-1,1-1 0,1-3 0,-2 2 0,0 1 1,0-1-1,-1 1 1,1-1-1,0 0 0,-1 1 1,0-1-1,0 1 1,1-1-1,-2 1 0,1 0 1,0-1-1,0 1 1,-1 0-1,1 0 0,-1 0 1,1 0-1,-4-3 1,3 3-1,2 1 0,-1 1 1,0-1 0,1 0-1,-1 1 1,0-1-1,1 0 1,-1 1-1,0-1 1,0 1-1,1-1 1,-1 1-1,0 0 1,0-1-1,-1 1 1,-13-4 3,1 0 0,-1 2 0,1-1 0,-26 1 0,17 5 24,-31 10 6,-86 35 0,88-22-30,13 1 1,37-25-4,-1 0-1,1 1 0,0-1 0,-1 1 1,1-1-1,0 1 0,1 0 1,-3 4-1,3-5 0,0 1 1,1-1-1,-1 0 1,1 1-1,-1-1 1,1 0-1,0 1 0,0-1 1,0 1-1,0-1 1,1 3-1,0 0 1,0 0-1,0 0 1,1 0-1,0-1 0,4 10 1,-2-8 0,0 0 0,0-1 0,0 1 0,8 6 0,-4-4 0,1-1-1,15 11 1,29 9-1,12-5 0,-16-12-425,69 5 1,-102-13-291,89 9-7105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02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336 329 8432,'1'-1'1,"-1"0"1,0 0 0,0 1-1,0-1 1,0 0 0,0 0-1,0 0 1,0 0 0,-1 0-1,1 0 1,0 0 0,0 0 0,-1 0-1,1 0 1,-1 0 0,1 1-1,-1-1 1,1 0 0,-1 0-1,1 0 1,-1 1 0,0-1-1,0 0 1,-1-1 7,0 1 1,0 0-1,0 0 1,0 0-1,-1 0 1,1 0-1,0 0 1,-1 0-1,-2 0 1,-5 0 38,0 0 1,0 1 0,-13 0 0,18 0-29,-6 1 11,0-1 0,1 2 0,-1 0 0,0 0 0,0 1-1,1 0 1,-20 9 0,18-7-12,3-1 1,0 0 1,0 0-1,1 1 1,0 0-1,0 1 1,0 0-1,0 0 1,-6 7-1,5-4-2,-1 3 76,5-2-64,1 0 0,0 1 1,0-1-1,1 1 0,0 0 0,1 0 1,0 0-1,1 0 0,0 20 0,1-26-18,1-1-1,-1 1 0,1-1 0,0 1 0,0-1 1,0 0-1,1 0 0,0 1 0,-1-1 0,1 0 1,1 0-1,-1-1 0,1 1 0,-1 0 0,1-1 1,0 1-1,0-1 0,0 0 0,6 3 0,2-4 63,86-17 43,-73 6 30,19-13-40,42-30 0,-72 44 6,-1-2 0,22-19-1,-17 13-63,-2 2-13,-5 5 56,-1 0 0,16-21 0,49-70 232,-55 72-158,-1-1 0,14-35 0,-20 40-120,-7 14 37,0 0-1,0-1 1,4-13-1,-4 7-32,-2 10 16,0 1 1,-1-1-1,0 0 0,-1 0 0,1 0 1,0-13-1,-2 20-62,0-1 0,0 1 0,0 0 0,0-1 0,0 1 0,0 0 0,0-1 0,0 1 0,0 0 0,-1 0 0,1-1 0,0 1 0,0 0 1,0-1-1,0 1 0,0 0 0,-1 0 0,1-1 0,0 1 0,0 0 0,-1 0 0,1-1 0,0 1 0,0 0 0,-1 0 0,1 0 0,0 0 0,0-1 0,-1 1 0,1 0 0,0 0 0,-1 0 0,1 0 0,0 0 0,-1 0 0,1 0 0,0 0 0,-1 0 0,1 0 1,0 0-1,0 0 0,-1 0 0,1 0 0,0 0 0,-1 0 0,1 0 0,0 0 0,-1 1 0,-17 10 177,13-8-192,-49 40 170,-56 48-17,52-39-8,41-35-114,-29 31 6,31-29 29,5 2-36,0-1-1,2 2 1,-7 25 0,12-25 1,3-8-12,-1-3-5,1 1 0,0-1 0,1 0 0,1 0 0,-1 0 0,1 0 0,7 20 0,6 3 3,-14-31-6,1 0 1,0 0-1,0 0 0,0 0 0,0 0 0,5 4 1,-6-5-1,1-1 0,0 0 0,0 1 0,-1-1 0,1 0 0,0 0 0,0 0 0,0-1 0,1 1 0,1 0 0,29 0 0,-13-5 4,1 0 1,-1-2 0,0-1 0,0 0 0,26-15 0,7-4 39,2-7-1560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03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 0 7264,'0'0'0,"-15"23"120,-9 5 8,-15 9-72,-5 8 0,-5 8-56,8 14-24,10 11 24,2-2-5224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06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0 640 5208,'24'35'168,"-24"-35"-152,1 1-1,0-1 1,0 0 0,0 0-1,0 0 1,0 1 0,0-1 0,0 0-1,0 0 1,0-1 0,0 1 0,-1 0-1,1 0 1,0 0 0,0-1-1,0 1 1,1-1 0,2 0 21,12-4 179,0 0 0,-1-1 0,1-1 0,27-16 0,52-40 477,-76 49-634,-7 6 51,-1 0-1,19-19 1,-15 12 80,0 0 0,-1-1 0,-1-1 0,0 0 1,-2-1-1,15-28 0,-19 29-109,-4 9 33,0-1 1,0 0-1,-1 1 0,3-19 0,10-62 1142,4-94 1,-19 182-1241,0 1 0,0 0-1,0-1 1,0 1 0,0-1 0,0 1 0,0 0-1,0-1 1,0 1 0,0-1 0,0 1-1,0 0 1,0-1 0,0 1 0,0-1 0,0 1-1,-1 0 1,1-1 0,0 1 0,0 0 0,0-1-1,-1 1 1,1 0 0,0-1 0,0 1 0,-1 0-1,1-1 1,0 1 0,-1 0 0,1 0 0,0 0-1,-1-1 1,1 1 0,0 0 0,-1 0 0,1 0-1,-1 0 1,1 0 0,0 0 0,-1-1-1,1 1 1,-1 0 0,1 0 0,0 0 0,-1 0-1,1 1 1,-1-1 0,1 0 0,0 0 0,-1 0-1,1 0 1,-1 0 0,1 0 0,0 1 0,-1-1-1,1 0 1,-1 0 0,-2 1-119,3-1 110,-1 0 1,1 1-1,0-1 0,-1 0 0,1 0 1,-1 0-1,1 0 0,0 0 0,0 1 0,-1-1 1,1 0-1,0 0 0,-1 1 0,1-1 0,0 0 1,0 0-1,-1 1 0,1-1 0,0 0 0,0 1 1,0-1-1,-1 0 0,1 1 0,0-1 1,0 0-1,0 1 0,-12 23 126,-16 46 1,18-39-31,1 1 0,-7 51 0,12-58-79,2-8 3,0-1 0,0 1 0,2 0 0,0-1 1,0 1-1,5 21 0,-4-27-17,3 13 26,0 1 0,9 27 0,-1-10-16,6 20 4,-18-61-24,0 0 1,0 0 0,1 0-1,-1 0 1,0 0-1,1 0 1,-1 0-1,1 0 1,-1-1 0,1 1-1,-1 0 1,1 0-1,0-1 1,-1 1-1,1 0 1,0-1 0,0 1-1,-1-1 1,1 1-1,1 0 1,1 0 0,-3 0-1,1-1 1,0 1-1,0-1 0,0 1 0,0-1 0,0 0 0,0 1 0,0-1 1,0 0-1,0 0 0,0 0 0,0 0 0,0 0 0,0 0 1,0 0-1,2-1 0,1 0 1,-1 0-1,1-1 1,-1 1 0,1-1 0,-1 0-1,4-2 1,32-26 1,54-63 15,-13 13 111,-77 77-80,2-3 13,-5 6-59,0 0 1,0-1-1,0 1 0,0 0 0,0 0 0,0 0 0,0-1 1,0 1-1,0 0 0,0 0 0,1 0 0,-1 0 0,0-1 1,0 1-1,0 0 0,0 0 0,1 0 0,-1 0 0,0 0 1,0-1-1,0 1 0,1 0 0,-1 0 0,0 0 0,0 0 1,0 0-1,1 0 0,-1 0 0,0 0 0,0 0 0,0 0 1,1 0-1,-1 0 0,0 0 0,0 0 0,1 0 0,-1 0 1,0 0-1,0 0 0,0 0 0,1 0 0,-1 0 0,0 1 1,0-1-1,0 0 0,0 0 0,1 0 0,-1 0 0,0 0 1,0 0-1,0 1 0,1-1 0,3 15 12,-3-8 27,2 7-29,0 0 0,2 0 0,-1 0 0,2-1 0,-1 1 0,2-2 0,0 1 0,0-1 0,1 0 1,1 0-1,0-1 0,17 17 0,9-1-9,-3-10-3,-9-11 0,-21-6 0,-1 0 0,1-1 0,0 1 0,-1 0 0,1-1 0,-1 1 0,1-1 0,-1 0 0,1 1 0,-1-1 0,3-2 0,17-18 1,-17 16 2,0 0-1,-1 0 1,1 0 0,-1-1-1,-1 1 1,1-1 0,-1 0-1,0 0 1,0 0 0,0 0-1,-1 0 1,0 0 0,-1 0-1,1 0 1,-1-7 0,0 2 1,0 8 0,0-1-1,-1 1 1,1 0 0,-1-1 0,1 1-1,-1 0 1,0 0 0,0 0-1,-1 0 1,-2-6 0,-7-12 28,-27-35 0,22 42 56,-95-39 43,84 44-30,-88-12 23,87 17-111,0 1 0,-42 1 0,56 3-12,1 1 0,-23 7 1,2 1-935,-43 21 0,22-5-8393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07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 8248,'0'0'0,"38"-2"0,32-1 72,22-1 0,20-4-16,14-3 0,14 3-56,3 1 0,-20 3 0,2 0-5904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07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1 648 3952,'0'0'-48,"12"-1"-104,-1-1 83,30-12 42,7-9 191,-2-2 1,62-45-1,-85 53 58,-1-1-1,0-2 1,20-22-1,-41 40-199,15-17 665,-16 19-686,11-17 262,0 0-1,-2 0 1,0-1 0,0 0-1,9-32 1,-9 21 246,-2-1 0,-1 0-1,-1-1 1,1-50 0,-6 37 100,0 44-590,0-1 1,0 1-1,0-1 0,0 1 0,0-1 0,0 1 0,-1-1 0,1 1 0,0 0 0,0-1 0,0 1 0,-1-1 0,1 1 1,0 0-1,0-1 0,-1 1 0,1 0 0,0-1 0,-1 1 0,1 0 0,0 0 0,-1-1 0,1 1 0,-1 0 0,1 0 1,-1 0-1,1-1 0,0 1 0,-1 0 0,1 0 0,-2 0 0,1 0 37,-2-1-21,0 0 0,0 1 0,0 0 0,0 0 0,0 0 0,0 0 0,0 0 0,0 1 1,0-1-1,0 1 0,0 0 0,0 0 0,1 0 0,-1 0 0,0 0 0,0 1 0,-2 1 0,-5 4 5,1-1-1,-14 14 1,16-14-14,-11 13 201,-72 118 77,75-104-143,-35 123 55,47-130-129,4 5-31,6 41 0,-7-71-53,0 0 0,0 0 0,1 0 0,-1 1 1,0-1-1,1 0 0,-1 0 0,1 0 0,-1 0 0,1 0 1,0 0-1,0 2 0,10 9 12,-1-1-1,2 0 1,22 19 0,-14-21 6,39 9 4,-37-13-22,39 3 0,-27-6-5,1-2 1,-1-1 0,1-1-1,37-8 1,119-20-1567,-84 13-6265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08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494 79 7448,'-12'-4'53,"0"2"1,0-1 0,0 2-1,-1-1 1,1 2-1,0 0 1,0 0-1,-1 1 1,1 0 0,0 1-1,-19 6 1,-9 3 282,-71 31 1,104-39-310,0 0 0,0 0-1,1 1 1,-1 0 0,1 1 0,0-1 0,-8 8 0,6-4-2,7-8-19,0 1 1,0-1 0,1 1 0,-1-1-1,0 1 1,1 0 0,-1-1-1,0 1 1,1 0 0,-1-1 0,1 1-1,-1 0 1,1 0 0,0 0-1,-1-1 1,1 1 0,0 0 0,-1 0-1,1 0 1,0 0 0,0 0 0,0-1-1,0 1 1,0 0 0,0 0-1,0 0 1,0 0 0,0 0 0,0 0-1,1-1 1,-1 1 0,0 0-1,0 0 1,1 0 0,-1 0 0,1-1-1,0 2 1,1 0 3,0 0 1,0 0-1,0 0 0,1 0 1,-1-1-1,1 1 0,-1-1 1,1 1-1,4 0 0,4 3 3,-6-3 2,-1 0 0,1-1 0,-1 1 0,1-1 1,0 0-1,9 0 0,35 4 161,89-4 0,-120-2-152,31-5 248,-36 3-154,0-1 1,0 0-1,0-1 0,-1 0 1,1-1-1,-1-1 1,-1 0-1,13-9 0,-23 15-85,1 0-1,-1 0 1,0 0-1,0 0 1,0-1-1,0 1 1,0 0-1,-1-1 1,1 1-1,0 0 1,-1-1-1,1 1 1,-1-1-1,1 1 1,0-4-1,1-2 42,1-2-25,-1 7-27,-2 0 0,1 0 0,0 0 0,0 0 0,-1-1 0,1 1 0,-1 0 0,1 0 0,-1-1 0,0 1 0,0 0 0,0-1 0,-1-2 0,-1-9 92,0 0 0,-9-24-1,4 27 82,1 6-158,0 1 1,-1 0-1,0 0 0,0 0 1,0 1-1,-12-4 0,3 6 78,-93 27 41,83-18-118,1 2 0,0 1 0,-38 23 0,42-22-27,4-3 23,-31 21 1,26-14-24,-31 20 2,35-22 15,12-7-17,1-2-7,-1 0 0,2 0 0,-1 0 0,0 1 0,1 0 0,0 0 1,0 0-1,1 1 0,0-1 0,0 1 0,0 0 0,-1 9 0,2-7 6,1 1 1,0 0-1,1 19 0,1-24-3,-1 1 0,1-1 0,0 1 1,0-1-1,1 0 0,-1 1 0,1-1 0,1 0 0,-1 0 0,4 5 0,20 18 11,-25-27-14,-1 0 0,1 0 1,0-1-1,0 1 0,0 0 0,0-1 0,1 1 0,-1 0 0,0-1 0,0 1 0,0-1 0,2 1 1,25 6 19,1-1 0,32 2 1,-31-7 22,-5-1-20,3 0-2,0-2 0,0 0 0,46-11 1,186-63 155,-165 45-170,91-21-1706,-97 30-6778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47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667 1 10584,'-6'1'16,"-4"0"-9,-87 16 35,-139 49 41,160-40-66,47-14 51,-95 55 43,105-51 9,4 1-59,1 2 0,-21 37 1,34-55-44,1 1 0,-1-1 0,0 1 0,1-1 1,-1 1-1,1 0 0,0-1 0,-1 1 0,1 0 0,0 2 1,0 8 20,0 0 1,1 0 0,0-1-1,1 1 1,1-1-1,3 13 1,-5-23-28,-1 0-1,0 0 1,1 0 0,-1 0-1,1-1 1,-1 1 0,1 0-1,0 0 1,-1 0 0,1 0-1,0 0 1,0-1 0,-1 1-1,1 0 1,2 0 0,11 9 40,1-2 1,1 0 0,-1 0 0,25 7 0,-14-11 147,15-3-68,47-5 0,-63-2-11,-12 1-76,3 0-19,-1 0-1,0-2 1,0 0-1,0 0 1,-1-1-1,26-20 1,129-119 133,-116 105-135,-44 35-24,4-4 35,0 1 0,24-13 0,-36 22 12,4 2 9,-5-1-54,0 0-1,0 0 0,0 0 0,1 0 0,-1 0 0,0 0 0,0 0 1,1 0-1,-1 0 0,0 0 0,0 0 0,1 0 0,-1 0 1,0 0-1,0 0 0,0 0 0,1 0 0,-1 0 0,0 0 0,0 1 1,0-1-1,1 0 0,-1 0 0,0 0 0,0 0 0,0 0 0,0 1 1,1-1-1,-1 0 0,0 0 0,0 0 0,0 1 0,0-1 1,0 0-1,0 0 0,0 1 0,1-1 0,-1 0 0,0 0 0,0 1 1,-25 72 87,-15 124 8,37-176-93,-2 28 14,5-11-5,0-34-13,0-1 1,0 1-1,1-1 0,-1 0 1,1 1-1,0-1 0,2 5 1,-2-6-47,1 0 1,0 0-1,0 0 1,0 0-1,0 0 1,0-1-1,0 1 1,0-1-1,0 1 1,0-1-1,1 0 1,-1 0-1,1 0 1,-1 0-1,1 0 1,-1-1-1,1 1 1,-1-1-1,5 0 1,-2 1-669,30 6-7406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08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336 51 8432,'-2'-2'16,"-12"-7"-22,6 4 44,0 0 0,0 0 0,0 0 0,-1 1 0,0 0 0,0 1 0,-12-3 0,13 4-11,6 2-7,-1 0 1,1-1-1,-1 1 1,1 0-1,0 0 1,-1 0-1,1 1 1,-1-1 0,1 0-1,0 1 1,-1 0-1,-2 1 1,-7 2 127,-1 2 1,1-1 0,-1 2 0,2 0 0,-1 0-1,-17 16 1,-10 15 419,29-27-349,0 1 0,-7 12 0,14-20-156,1 0-1,0 0 0,0 0 0,0 1 0,0-1 1,0 0-1,1 1 0,0 0 0,0-1 1,0 1-1,0 7 0,2-9-26,0 0 0,-1-1 0,1 1 0,1 0 0,-1-1 0,0 1 0,1-1 0,-1 1 0,1-1 0,-1 0 0,1 0 0,0 0 0,4 4 0,-3-4 3,0 1-7,-1-1 1,1 0 0,0 1-1,-1-1 1,1-1 0,0 1-1,1 0 1,-1-1-1,0 0 1,0 1 0,1-1-1,-1 0 1,0-1 0,1 1-1,-1-1 1,1 1 0,-1-1-1,6-1 1,3 0 10,-1 0-1,0-1 1,17-4-1,-21 4-43,16-5 89,0-1 0,0 0 0,-1-2 0,-1 0 0,22-14 0,1-6 16,70-70 119,-107 96-206,-2 0-9,-1 1-1,0-1 1,1 1 0,-2-1 0,1 0 0,0-1 0,3-5 0,-5 7-2,-28 50-27,18-26 2,2 0 0,-5 25 0,9-37 9,1 0-1,1 0 1,0 1-1,0-1 1,0 0 0,1 0-1,4 18 1,-2-18-5,0 1 1,1-1 0,0 1-1,0-1 1,10 14-1,-13-22 9,1 1 0,-1-1 0,0 1-1,1-1 1,-1 0 0,1 0 0,-1 0-1,1 0 1,0 0 0,0 0 0,-1 0 0,1 0-1,0-1 1,0 1 0,0-1 0,0 1-1,0-1 1,0 0 0,0 0 0,0 0 0,0 0-1,-1 0 1,1 0 0,0 0 0,0-1-1,4 0 1,2-2-374,1 0-1,-1 0 1,0-1-1,9-6 1,-15 10 184,25-16-7784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09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1 103 6192,'1'-11'0,"6"7"4,-6 4-1,0 0 0,0 0 0,0 0-1,0 0 1,0 1 0,1-1 0,-1 0 0,0 1 0,0-1 0,0 0 0,0 1 0,0 0 0,0-1 0,0 1 0,0-1-1,0 1 1,0 0 0,0 0 0,-1 0 0,1-1 0,0 1 0,0 0 0,-1 0 0,2 2 0,3 3 64,7 7 33,0 1 0,-1 0-1,13 24 1,-20-31-29,0 1-1,0 0 0,-1 0 0,0 0 0,-1 1 1,1-1-1,-2 1 0,1-1 0,-1 1 1,0 11-1,-1-15-9,-1 0 1,1 0-1,-1 0 1,0 0-1,0 0 1,0-1-1,-4 10 1,4-13 139,-2 0 4,0-1-165,1 0-1,0 0 0,-1 0 0,1 0 0,0 0 0,-1 0 1,1-1-1,0 1 0,0-1 0,-1 1 0,1-1 0,0 0 1,0 0-1,0 0 0,0 0 0,0 0 0,0-1 0,0 1 0,0-1 1,1 1-1,-1-1 0,0 0 0,1 1 0,-1-1 0,1 0 1,0 0-1,0 0 0,0 0 0,0 0 0,0 0 0,0-1 1,0 1-1,0 0 0,1 0 0,0-1 0,-1 1 0,1 0 1,0-1-1,0 1 0,0 0 0,0-1 0,1-2 0,1-2 13,0 0-1,1 0 0,-1 0 1,2 1-1,-1-1 1,1 1-1,0 0 0,0 0 1,0 0-1,1 0 0,0 1 1,8-7-1,-5 3-21,9-8 89,0 0-1,1 2 1,28-19 0,-26 19-76,30-20 264,-34 26-260,-8 4-4,-1 0 0,1 1 0,0 0 0,0 0 0,1 0 0,-1 1 0,1 1 1,13-4-1,-21 7-34,0-1 1,0 0 0,0 0-1,0 0 1,0 1 0,-1-1-1,1 0 1,0 1 0,0-1-1,0 1 1,-1-1 0,1 1-1,0-1 1,0 1 0,-1-1-1,1 1 1,0 0 0,-1 0-1,1-1 1,-1 1 0,1 0 0,0 1-1,0 1 15,3 1-2,-2 0-1,1 1 1,-1 0 0,1 0-1,-1 0 1,-1 0-1,1 0 1,-1 0-1,0 0 1,0 1-1,1 9 1,-3 5 28,0-1 0,-4 23 1,0-5 13,-1-2-22,2-18-21,1 0 0,-1 17 0,4-27-17,1 0 5,4 5-7,-3-8-221,-1-1 0,1 0 0,0 0 0,-1-1 0,1 1 1,4 4-1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10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1 230 3144,'0'2'24,"0"4"3,0-4 11,5-13 65,15-16 172,-9 14 375,16-26 1,-25 34-478,1 0 1,-1 0 0,0 0 0,0 0-1,-1-1 1,1 1 0,-1 0 0,0-1-1,0-9 1,-1 2 138,0-24 1380,-1 35-1612,1-1 0,0 1 0,-1 0 0,1 0-1,-1-1 1,0 1 0,0 0 0,0 0 0,0 0 0,0 0 0,0 0 0,-3-3 0,3 4-53,1 1 1,-1-1-1,1 1 1,-1-1-1,0 1 1,1-1-1,-1 1 1,0-1-1,0 1 1,1 0-1,-1 0 1,0-1-1,0 1 1,1 0-1,-1 0 1,0 0-1,0 0 1,0 0 0,1 0-1,-1 0 1,0 0-1,0 0 1,1 0-1,-1 0 1,0 1-1,0-1 1,0 0-1,1 1 1,-1-1-1,0 0 1,1 1-1,-1-1 1,0 1-1,1-1 1,-1 1-1,0 0 1,-2 1 40,1 1 0,0-1 0,0 1 0,0 0 0,0-1 0,0 1 0,-1 3 0,0 0-8,1 0 0,1 0-1,-1 1 1,1-1 0,0 0-1,0 1 1,0-1 0,1 0-1,0 1 1,1-1-1,-1 0 1,3 10 0,3 6 83,0 0 1,10 23 0,-14-41-123,28 70 202,-4-24-79,-6-13-40,24 64 0,-40-87-89,0 1 0,0-1 0,-1 1 0,0 18 0,-3-23-12,-2-1 0,1 0 1,-1 0-1,-1 0 1,0 0-1,0-1 1,0 1-1,-1-1 0,-7 12 1,3-7 0,2 0 0,0 0 1,0 1-1,1 0 0,-3 17 1,2 0 2,1 1 1,0 51-1,5-77-4,0 1-1,1-1 1,0 1 0,0 0-1,0-1 1,1 0-1,0 1 1,0-1 0,1 0-1,-1 0 1,2 0 0,-1 0-1,0-1 1,1 1-1,0-1 1,1 0 0,-1 0-1,1 0 1,0-1-1,5 5 1,-1-5 5,0 1 1,0-1 0,1-1-1,-1 1 1,1-2-1,0 1 1,0-1-1,0-1 1,12 1-1,22-3 39,49 3-1602,-38 0-6451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11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442 327 5832,'-72'27'225,"-135"71"0,195-92-124,0 1 0,-19 14-1,14-8-55,1-3-17,11-7-1,0 0 0,0 0 1,1 1-1,-1 0 0,1 0 1,-5 5-1,2-1 29,0 1 0,0 0 0,-6 10 0,13-18-42,0 0 1,-1 0-1,1-1 1,-1 1-1,1 0 1,0 0-1,0 0 1,-1-1-1,1 1 1,0 0-1,0 0 1,0 0-1,0 0 1,0 0-1,0-1 1,0 1-1,0 0 1,0 0-1,1 0 1,-1 0-1,0-1 1,0 1 0,1 0-1,-1 0 1,1 0-1,-1-1 1,1 1-1,-1 0 1,1-1-1,-1 1 1,1 0-1,-1-1 1,1 1-1,0-1 1,-1 1-1,1-1 1,0 1-1,1 0 1,2 0 29,0 1 0,0 0-1,0-1 1,0 0 0,1 0 0,3 0 0,2 1-11,33 0 174,3-3 180,1-2-1,56-12 1,-99 15-320,0-1 0,0 0 0,-1 0 0,1-1 0,0 1 0,7-5 0,-4 2 169,-1-1 0,0-1 1,1 0-1,9-11 1,-13 14 96,2-2 3,-3 4-25,-1 2-280,0 0 0,0 0 0,0 0 1,1 0-1,-1 0 0,0 0 1,1 0-1,-1 0 0,0 0 0,4 0 1,-3 1-1,1 0 0,-1 0 0,0 0 1,1 1-1,-1-1 0,0 1 0,0-1 0,-1 1 1,1 0-1,0 0 0,-1-1 0,0 1 1,2 4-1,4 10 116,-3-9-103,-2-3-13,0 0 0,0 0 1,0-1-1,1 1 0,0-1 0,0 0 0,0 0 0,0 0 0,5 4 1,-7-7 28,3 2 13,-4-3-70,0 0 0,0 1 0,1-1 0,-1 0 1,0 0-1,0 1 0,0-1 0,1 0 0,-1 0 1,0 0-1,0 1 0,1-1 0,-1 0 0,0 0 1,1 0-1,-1 0 0,0 0 0,1 0 0,-1 0 1,0 1-1,0-1 0,1 0 0,-1 0 0,0 0 1,1 0-1,-1 0 0,0-1 0,1 1 0,-1 0 1,0 0-1,1 0 0,-1 0 0,0 0 0,0 0 1,1 0-1,-1-1 0,0 1 0,0 0 0,1 0 1,-1 0-1,0 0 0,1-1 0,27-19 83,5-6 37,2 1 0,46-26 0,-68 43-94,-1 1 13,0 0 0,0 0 0,0 1 0,1 0 0,0 1 0,0 1 0,1 0 0,15-2 0,-24 6-26,0 0 1,0 0-1,0 0 1,0 1 0,0-1-1,0 1 1,0 0 0,0 1-1,0-1 1,0 1-1,0 0 1,-1 1 0,1-1-1,4 4 1,-6-3-8,0-1 0,0 1 0,-1 0 0,1 0 0,-1 0 0,0 0 0,0 1 0,0-1 1,2 5-1,15 25 95,-16-30-83,4 3 0,-3-4-3,4 3-2,-6-5-14,1 0 0,-1 0 1,0 0-1,0 0 1,1-1-1,-1 1 1,0-1-1,0 1 1,0-1-1,0 0 0,0 0 1,0 0-1,3-1 1,-3 1 1,93-46 191,-15 9-40,-78 36-145,1 2 0,-1-1 0,1 0 0,0 0 0,-1 1 0,1-1 0,0 1 0,-1 0 0,1 0 0,0 0 0,0 0 0,-1 1 0,1-1 0,0 1 0,-1-1 0,1 1 0,2 1 0,1 1 14,-1 1 0,1-1 1,-1 1-1,0 0 0,6 7 0,-6-6-16,0-1 0,0 1 0,0-1 0,0 0 0,0-1 0,1 1 0,0-1 0,10 4 0,20 3 11,21 3-14,9-5 0,4-5-3,82-6-5,-133 3-9,37-7 1,-27 3 7,68-9-125,-73 10 127,3 0-182,-1-1 1,0-1-1,31-10 1,-55 14 137,0 0-1,0 0 1,0 0 0,0-1 0,0 1-1,0-1 1,0 1 0,0-1 0,0 0 0,-1 0-1,1 0 1,-1 0 0,1 0 0,-1 0-1,0 0 1,0 0 0,0-1 0,1-3-1,0 0 18,-1 0-1,-1 0 1,1 0-1,-1-12 0,0 13 33,-2-9-75,-1 9 64,1-1 0,-1 1 0,0 0 0,-1 1 1,1-1-1,-1 1 0,0-1 0,0 1 0,0 0 0,-6-4 0,-5 2-17,-34 1 4,36 5 20,1 1 0,-1 0 0,-16 4 0,18-3 2,0 0 0,0 1 1,1 1-1,-1 0 0,1 0 1,0 1-1,0 0 0,0 0 1,1 1-1,0 1 0,-16 13 1,12-7 11,-23 27 0,32-34-5,-1 0 0,1 0 1,1 0-1,-1 0 0,1 1 0,0-1 0,0 1 0,1 0 0,-2 8 1,4-14-5,0 0 0,0-1 1,0 1-1,0 0 0,0 0 1,1 0-1,-1-1 0,0 1 1,1 0-1,-1-1 0,0 1 1,1 0-1,-1 0 0,1-1 1,-1 1-1,1-1 0,-1 1 1,1 0-1,-1-1 0,1 1 1,0-1-1,-1 0 0,1 1 1,1 0-1,0 0 8,1 1-1,0 0 1,1 0 0,-1 0-1,1 0 1,-1-1-1,1 0 1,0 0 0,-1 0-1,1 0 1,0 0 0,0-1-1,0 0 1,4 0 0,3 0 2,0-1 0,18-4 1,-19 3-5,9-2 36,-1 0 1,0-1-1,0-1 1,32-15 0,-45 19-36,14-9 109,7-12-38,26-26 1,-39 31 24,1-11-31,-1-1 0,-1 0 0,14-60 0,-17 23 13,-2-5-8,5-54 70,-11 103-10,-5 27-133,2-2-2,0 0 1,0 0-1,1 0 1,-1 0-1,1 1 0,-1-1 1,1 0-1,-2 4 1,-3 10 18,0-1 0,1 1 0,0 0 0,-3 23 0,-4 56 38,11-71-31,1-1 1,0 1 0,9 43 0,-6-45-19,-2-10 16,1 0 1,0-1-1,6 22 0,-1-12-11,-2-1-7,-4-14 0,1 0 0,0 1 0,0-1 0,0 0 0,1 0 0,5 8 0,-2-2 18,1 0 0,1-1 0,-1 0 0,2 0 0,-1-1 0,13 11 1,-13-13-22,-5-6-4,1 1 1,-1-1-1,0 0 1,0 0-1,1 0 1,-1 0-1,7 2 1,7 2-648,0-1 0,18 4 1,0-2-9219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13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1 494 6816,'0'0'16,"1"-6"-3,1-1 70,0-1 104,0 1 0,-1-1 0,0 1-1,0-1 1,0-12 0,-1 20-158,0 0-1,0-1 1,0 1 0,1 0-1,-1 0 1,0 0-1,0 0 1,0-1 0,1 1-1,-1 0 1,0 0 0,0 0-1,1 0 1,-1 0 0,0 0-1,1 0 1,-1 0-1,0 0 1,0 0 0,1 0-1,-1 0 1,0 0 0,0 0-1,1 0 1,-1 0-1,0 0 1,1 0 0,-1 0-1,0 0 1,0 0 0,1 0-1,-1 0 1,0 1-1,0-1 1,1 0 0,1 7 68,0-1 0,0 1 0,0 0 1,-1-1-1,1 14 0,0 3 257,3 23-72,12 101 591,-16-142-817,0 0 0,1 0 0,-1 0 0,1-1 0,0 1 0,1 0 0,-1-1 0,5 7 0,-5-8-34,-1-3-4,-1 1 0,1 0-1,0-1 1,0 1 0,0 0 0,0-1-1,0 1 1,0-1 0,-1 0 0,1 1-1,0-1 1,0 0 0,0 1-1,0-1 1,1 0 0,-1 0 0,0 0-1,0 0 1,0 0 0,1 0 0,17-3 6,-19 2-7,9-1 20,0 0 0,0-1 1,-1 0-1,1-1 0,-1 0 1,13-8-1,-9 5-10,7-3 61,0-1 0,22-17 0,-25 17-60,-9 6-3,0-1 0,-1 0 0,0 0 0,0 0 0,0-1 1,0 0-1,-1 0 0,6-12 0,-5 8-6,6-8 56,-1 0-1,-1-1 1,8-23-1,-6 14 29,-11 27-49,-4 5 12,2-3-65,1 1 1,-1-1 0,1 0 0,-1 0 0,1 1-1,-1-1 1,1 0 0,-1 1 0,1-1 0,-1 1-1,1-1 1,-1 0 0,1 1 0,-1-1 0,1 1 0,0-1-1,-1 1 1,1-1 0,0 1 0,-1 0 0,-7 19 10,0 1 0,1-1 0,2 1 1,-5 22-1,4 15-9,6-44-4,0-1 0,1 0 0,3 18 0,-3-26 0,1 1 1,-1-1-1,1 0 1,0 0-1,0 0 1,0 0-1,1 0 0,0 0 1,6 8-1,-5-9-5,3 1-4,-6-5 9,0 0 0,-1 0-1,1 0 1,0 1 0,0-1-1,-1 0 1,1 0 0,0 0-1,0 0 1,0 0 0,-1-1-1,1 1 1,0 0 0,0 0-1,-1 0 1,1-1 0,0 1-1,-1 0 1,1-1 0,0 1-1,-1 0 1,1-1 0,0 1-1,-1-1 1,1 1 0,0-2 0,17-16-14,-15 15 13,31-39-63,-18 21-20,-1 0-1,15-30 1,-6-3-60,-19 41 92,0 1 0,1 0 1,1 0-1,0 1 0,15-21 1,-21 32 47,0 0 0,0 0 0,0 0 0,0 0 0,0 0 0,0 0 0,0 0 0,0 0 0,0 1 0,0-1 0,0 0 0,0 1 0,0-1 0,0 0 0,0 1 0,0-1 0,0 1 0,0 0 0,-1-1 0,2 2 0,0-1-4,4 3 1,-4-3 4,0 0 1,0 0 0,0 0 0,0 1-1,-1-1 1,1 1 0,-1-1 0,1 1-1,-1-1 1,1 1 0,-1 0 0,0 0-1,0 0 1,2 3 0,5 13-20,-1 0 0,0 1 0,-2-1 0,0 1 1,4 38-1,-4 2-16,-1-35 20,6 32-5,-9-55 19,5-2 5,-6 0 1,1 1 0,0-1 0,0 1 0,-1-1 0,1 0 0,0 1 0,0-1 0,-1 0 0,1 1 0,-1-1 1,1 0-1,-1 0 0,1 1 0,-1-1 0,1-1 0,2-3 2,59-88 162,-25 36-26,3 0 32,-6 13 90,50-52 0,-83 95-246,1 0-1,0 0 1,0 0-1,0 0 0,0 0 1,0 0-1,0 0 1,0 1-1,0-1 1,0 1-1,0-1 0,0 1 1,0 0-1,0 0 1,1 0-1,-1 0 1,0 0-1,0 1 0,0-1 1,3 2-1,-2-2 10,7 5 104,-7-1-111,0 0 0,0 0 0,0 0 0,-1 0 0,1 0 0,-1 1 0,0-1 0,0 1 0,0 0 0,-1 0 1,0 0-1,0-1 0,0 1 0,0 7 0,0 11 40,-3 38 1,2-45-61,-2 8 47,1 49 41,2-68-79,-1 0 0,1 0-1,0 0 1,0 0 0,1 0 0,-1 0-1,1 0 1,0 0 0,5 7 0,-6-11-4,0 0 0,0 0 0,0 0 0,0 0 0,0 0 0,0 0 1,1-1-1,-1 1 0,0 0 0,0-1 0,1 1 0,-1-1 1,0 1-1,1-1 0,-1 0 0,0 1 0,1-1 0,1 0 0,4 1 4,4 2-2,-6-1-1,0-1 0,0 0-1,0 0 1,1-1 0,-1 0-1,10 0 1,115-8 22,-16-4 9,-16-2-30,-60 7-5,63-20 0,-83 18-4,0-5-10,-2 0 0,0-1 0,0 0 0,-1-1 1,-1-1-1,21-34 0,-25 35 4,-6 9-6,0 0 1,0-1-1,-1 1 0,0-1 0,4-14 0,-1-1-42,5-42-1,-12 51-45,-3 5 77,1 0 0,-1 0 1,-1 1-1,-9-14 0,4 14-58,-1 6 67,1-1 0,-1 1 0,0 1 0,1 0 0,-19 1 0,6 4-27,-125 39-12,114-29 53,-49 27 4,57-25 1,-39 32 1,46-32 1,0 2 1,1 1-1,2 0 1,-23 32-1,29-31 25,6-10-18,1 0 0,1 0 1,0 1-1,-2 21 0,4-32-5,0 0-1,0 1 0,0-1 1,0 1-1,0-1 0,0 1 1,0-1-1,0 1 0,0-1 1,1 1-1,-1-1 0,0 0 1,0 1-1,0-1 0,0 1 1,1-1-1,-1 1 0,0-1 1,1 0-1,-1 1 0,1 0 1,4 3 11,-1 0 0,1 0 0,1 0 1,-1-1-1,1 0 0,10 5 0,0-5 79,97-15 35,-86 5-41,105-56 33,-109 46-67,-16 10-41,5-5-4,1-1 0,-2 0 1,0-1-1,0 0 0,-2 0 1,1-1-1,9-23 1,11-28 10,3-12-15,-5 2 0,-6-2-3,-4 6-2,-5 14 0,-1-2-7,-31 100-9,4-3 14,-36 88-64,45-107 61,2-9-5,1-1 0,1 2 1,0-1-1,-1 10 1,-3 12-29,3 0 0,0 0 1,3 51-1,2-74 30,-1 0 0,1 0 1,1 0-1,0 0 0,0 0 1,0 0-1,1-1 0,0 1 0,9 12 1,-12-19 6,0-1 0,0 1 0,0 0 0,0 0 0,-1 0 0,1-1 0,0 1 0,0 0 0,1-1 1,-1 1-1,0-1 0,0 0 0,0 1 0,0-1 0,0 0 0,0 1 0,1-1 0,-1 0 0,0 0 0,0 0 1,0 0-1,1 0 0,1-1 0,24-10-20,-22 9 20,38-22 1,33-24 37,50-26 67,-123 73-95,1 0 1,-1 0-1,1 0 1,0 1-1,0-1 0,-1 1 1,1 0-1,0 0 1,0 1-1,-1-1 1,1 1-1,0 0 0,-1-1 1,1 2-1,-1-1 1,1 0-1,-1 1 0,0 0 1,1-1-1,-1 1 1,0 1-1,0-1 1,0 0-1,0 1 0,-1-1 1,1 1-1,-1 0 1,0 0-1,1 0 0,1 5 1,12 17 15,3 4-18,2-4-2,0-9-3,-4-5-2,-16-10 0,-1-1 0,1 0 0,0 1 0,0-1 0,-1 0 0,1 0 0,0 1 0,-1-1 0,1 0 0,0 0 0,0 0 0,-1 0 0,1 0 0,0 0 0,0 0 0,1 0 0,21-13 0,13-15 0,0-4 0,-14 5 0,-19 22 0,0-1 0,-1 1 0,0 0 0,0-1 0,-1 0 1,0 1-1,2-10 0,-3 11 1,-1 0 1,1 1-1,0-1 0,-1 1 1,0-1-1,1 1 0,-2 0 1,1-1-1,0 1 0,-1 0 1,1-1-1,-1 1 1,0 0-1,0 0 0,0 1 1,0-1-1,-4-3 0,4 3 2,-2-1 1,0 0 1,0 1 0,0-1 0,0 1-1,-1 0 1,1 0 0,-1 0 0,0 1 0,0 0-1,-9-3 1,5 1 1,-4 2 28,1 2-22,0 1 0,0 1 0,-1 0 1,1 1-1,0 0 0,-17 8 1,-59 29 27,68-28-5,2 4-19,0 0 1,-23 29-1,32-28-2,-2 26-1,11-37-13,-1 0 1,1 0 0,0 0-1,0 0 1,1 0-1,1 8 1,-1-8 0,1 0-1,0-1 1,0 1 0,1-1 0,-1 0-1,6 7 1,-5-7-1,1 1 1,0-1-1,1-1 0,-1 1 0,10 7 1,-3-5-2,1-1 1,0 0 0,1 0 0,-1-1-1,25 6 1,-31-9-1,0 0 1,0-1-1,0 0 0,0 0 1,0 0-1,0-1 0,7 0 0,4 0 1,0 0 0,30-4 0,19-11 0,1-8 0,-47 15 2,-1-1 1,-1-1 0,0-1-1,0 0 1,-1-2 0,0 1-1,15-17 1,24-34 33,37-49 263,-92 111-285,-1 0-12,1 0 1,-1 1-1,1-1 1,-1 0-1,1 0 1,-1 1-1,1-1 1,0 0-1,-1 1 1,1-1-1,0 0 1,-1 1-1,1-1 1,0 1-1,0-1 1,0 1-1,0 0 1,-1-1-1,1 1 1,0 0-1,0 0 1,0-1 0,0 1-1,0 0 1,0 0-1,0 0 1,0 0-1,0 0 1,-1 0-1,1 0 1,0 1-1,0-1 1,0 0-1,0 0 1,0 1-1,0-1 1,-1 1-1,1-1 1,0 0-1,0 1 1,0 0-1,-1-1 1,1 1-1,0-1 1,-1 1-1,1 0 1,-1-1-1,1 1 1,0 0-1,-1 0 1,0 0-1,1-1 1,-1 1-1,1 0 1,-1 0-1,0 2 1,7 19 2,-4 10-3,-2-11-3,7 75-6,-6-86 1,0-1 1,1 0 0,0 0 0,0 0 0,1 0 0,9 15 0,-11-21 2,0-1 0,0 0 0,0 0-1,1 0 1,-1 0 0,1 0 0,-1-1 0,1 1 0,0-1 0,-1 0 0,5 2 0,-2-1-2,-1-1 1,0 0 0,0 1 0,0-2 1,0 1-1,0 0 0,1-1 0,-1 0 0,0 0 0,0 0 0,1 0 0,-1-1 0,4-1 0,-2 1-1,5-1-2,-1 0 0,0-1-1,0 0 1,0 0 0,0-1 0,0-1-1,10-6 1,-7 4 1,2-1-2,-1 0-1,0 0 1,0-1 0,-1-1-1,23-21 1,-25 21 4,-6 6-1,0 0 1,-1-1 0,1 1 0,-1-1-1,0 0 1,6-9 0,0-3 0,2 3 2,19-33-14,-7 6 2,-1 0 12,-16 29 2,-3 7 0,-1 0 0,0-1 0,0 0 0,0 1 0,-1-1 0,3-8 0,9-33 16,-14 46-8,-2 3-2,1-1-5,0 0-1,-1 0 1,1 1-1,0-1 0,0 0 1,0 1-1,0-1 1,0 1-1,0-1 1,0 1-1,1-1 0,-1 1 1,1 0-1,-1 1 1,0 2 0,-1 15 1,4-10-12,0-1 1,1 1 0,0 0 0,0-1 0,1 0 0,0 0 0,1 0-1,0 0 1,1-1 0,6 9 0,25 43-49,-24-33 5,-1 0-1,10 35 1,-18-47 45,-2-9-5,0 0 0,-1 0 1,0 1-1,1 11 0,-2-10 1,0 0 0,0-1 0,0 1 0,-1 0 0,-1 0 0,1-1 0,-1 1 0,0-1 0,-1 1 0,0-1 0,0 0 0,-1 0 0,-6 10 0,4-8 3,5-7 5,-1 0-1,1 1 0,-1-1 1,0 0-1,0 0 0,0-1 1,0 1-1,0 0 1,0-1-1,0 1 0,-1-1 1,1 1-1,-3 0 1,-5 3-17,0-1 1,0 0 0,-1-1 0,0 0 0,1 0 0,-1-1 0,0-1-1,-14 1 1,18-2 11,0-1 1,1 0-1,-1 0 0,1-1 0,-1 0 1,1 0-1,-1 0 0,1-1 0,0 0 1,-7-4-1,9 4 6,0 0 0,1 1 0,-1-2 0,1 1 0,0 0 0,0-1 0,0 1 0,0-1 0,1 0 0,-1 0 0,1 0 0,0 0 0,-3-8 0,7 3-36,5-3-305,1 0 0,0 1 1,1 0-1,14-13 0,20-21-8042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14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0 7624,'-8'9'16,"0"0"1,0 0-1,1 1 1,1 0-1,-8 14 1,6-11 12,0 0-5,1 0 0,0 0 1,1 1-1,0 0 0,1 0 0,0 0 1,-3 22-1,6-27-9,-1 9 33,0 0-1,1 0 0,1 0 1,1 0-1,2 25 1,-1-25-25,0-2 25,1 0 0,0 0 0,1 0 0,7 21 0,-5-20-21,-3-9 16,1 0 1,0 1-1,0-1 1,1 0-1,6 10 1,-5-11-20,10 13 193,-8-14-187,-6-4 30,-4-4 0,-10-4-1119,-3-1-4294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14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6456,'9'-2'7,"0"0"-1,0 1 1,0 0 0,9 1 0,0-1 3,47-1-5,11 2 0,4 4-3,1-2-2,0-5 0,-33-1 12,74-17 1,-106 18 41,9-3 242,46-3 1,-71 5-71,-1-11-131,1 15-89,0 0 0,0 0 0,0 0 0,0-1 0,0 1 0,0 0 0,0 0 0,0 0 0,0 0 0,0-1 0,0 1 0,0 0 0,0 0 0,0 0 0,-1 0 0,1-1 0,0 1 0,0 0 0,0 0 0,0 0 0,0 0 0,0 0 0,0-1 0,-1 1 1,1 0-1,0 0 0,0 0 0,0 0 0,0 0 0,0 0 0,-1 0 0,1 0 0,0 0 0,0-1 0,0 1 0,0 0 0,-1 0 0,1 0 0,0 0 0,0 0 0,-9-2 49,0 1 1,0 0 0,1 0 0,-1 0-1,-11 2 1,19-1-46,-18 2 231,-14 9-75,-33 16 0,47-15 22,-1 10-50,-28 35 0,40-40 90,4-7-128,1-3-56,0 1 1,1 0-1,-1-1 1,2 1-1,-1 0 0,1 0 1,0 0-1,1 0 1,0 11-1,0-17-37,9 49 335,-8-47-315,0-1 0,0 0 0,0 1-1,0-1 1,1 0 0,-1 0 0,1 0-1,0 0 1,0 0 0,0-1 0,0 1-1,1-1 1,-1 1 0,4 2 0,2-4 133,9-2-39,-5 0-70,0 0 0,1-1 0,-1 0 1,13-4-1,28-11 180,84-37-1,-122 47-210,-11 5-9,0 0 0,0 0 0,0 0 1,0-1-1,-1 1 0,1-1 0,-1 0 0,0 0 0,4-4 0,87-110 293,-91 112-256,0-2 8,-14 16 1,7-2-50,-1 0-1,1 1 1,1-1 0,-6 16-1,-8 46 8,8-25-7,6-36-7,-1 28 0,5-24 0,3-6 1,3-9 6,2-4-3,-1 0 0,-1-1 0,12-13 0,-8 8-2,13-11 35,34-44 0,-53 61-30,1 1 0,0 0 0,0-1 1,0 2-1,1-1 0,0 1 0,0 0 1,0 1-1,1-1 0,-1 1 0,1 1 0,0 0 1,12-4-1,-3 3 9,0 0 0,1 1 1,0 1-1,-1 0 0,33 2 0,-14 11-6,-34-11-8,0 1 0,0 0 0,-1-1 0,1 1 0,0 0 0,0 0 0,0 0 0,-1 1 0,1-1 0,-1 0 0,1 1 0,-1-1 1,1 0-1,-1 1 0,0 0 0,2 1 0,1 4 3,14 22 0,-9 3 0,-6 4-3,-2 32-2,-1-54-2,-1-9 1,1-1 1,0 1-1,1 0 0,-1-1 0,1 1 1,0-1-1,0 1 0,3 7 1,-4-12 0,0 0 0,0 0 0,0 1 0,0-1 0,0 0 0,1 0 0,-1 1 0,0-1 0,0 0 1,0 0-1,1 0 0,-1 1 0,0-1 0,0 0 0,0 0 0,1 0 0,-1 0 0,0 0 0,0 1 1,1-1-1,-1 0 0,0 0 0,1 0 0,-1 0 0,0 0 0,0 0 0,1 0 0,-1 0 0,0 0 1,0 0-1,1 0 0,-1 0 0,0 0 0,1 0 0,-1 0 0,0 0 0,0 0 0,1-1 0,-1 1 1,0 0-1,0 0 0,1 0 0,-1 0 0,0 0 0,0-1 0,0 1 0,1 0 0,-1 0 0,0 0 1,0-1-1,0 1 0,1 0 0,-1-1 0,13-14 8,-12 13-7,29-35 66,99-135 516,-128 171-578,-1 1 0,1-1 1,-1 1-1,1-1 0,-1 1 1,1 0-1,-1-1 0,1 1 1,-1 0-1,1 0 0,0-1 1,-1 1-1,1 0 0,-1 0 1,1 0-1,0 0 0,-1 0 1,1-1-1,0 1 0,-1 1 1,1-1-1,0 0 0,-1 0 1,1 0-1,0 0 0,0 1 1,1-1 10,1 0-10,-1 0 1,1 0 0,-1 1 0,1-1 0,-1 1 0,1 0 0,-1 0 0,1-1-1,-1 1 1,0 1 0,1-1 0,-1 0 0,0 1 0,0-1 0,0 1 0,0-1-1,0 1 1,0 0 0,-1 0 0,1 0 0,1 3 0,1 4 1,-1 0 0,0 1 1,-1-1-1,0 1 0,-1-1 0,0 1 1,0 17-1,2 3-3,4 1-3,-6-26-4,1-1 1,0 0 0,0-1 0,0 1 0,0 0 0,1 0-1,-1-1 1,1 1 0,0-1 0,0 0 0,0 0-1,0 0 1,1-1 0,-1 1 0,1-1 0,0 1 0,0-1-1,6 2 1,8 3-13,0-2 0,0 0 0,32 4 0,95 12-1667,-66-7-6399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15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424 390 7264,'8'-43'0,"-8"43"0,0-1 0,0 1 0,0-1 0,0 0 0,0 1 0,0-1 0,0 1 0,-1-1 0,1 0 0,0 1 0,0-1 0,0 1 0,-1-1 0,1 1 0,0-1 0,-1 1 0,1-1 0,0 1 0,-2-2 0,-1-3 1,2 4 0,0 0-1,0 0 1,0 0-1,0 0 1,0 0 0,-1 1-1,1-1 1,0 0-1,0 0 1,0 1 0,-1-1-1,1 1 1,0-1-1,-1 1 1,1-1 0,0 1-1,-1 0 1,1 0-1,-2 0 1,-3-1 0,-2-1 0,0 1 0,-1 0-1,-13 1 1,2 3 2,0 0-1,0 2 1,0 0 0,1 1-1,-1 2 1,1-1 0,-25 16-1,28-15 0,10-5 0,0 0 0,0 0 1,1 1-1,0 0 0,0 0 1,-6 5-1,-2 4 23,0-1 0,1 2 0,0 0 0,1 0 0,1 1 1,-16 29-1,25-42-3,0 0 1,0 0-1,1 0 1,-1 0-1,1 0 0,-1 1 1,1-1-1,0 0 1,0 0-1,0 0 1,0 0-1,0 1 1,0-1-1,0 0 1,1 0-1,-1 0 0,1 0 1,0 0-1,-1 0 1,3 4-1,-2-5 7,0 0-1,0 1 0,0-1 0,1 0 1,-1 0-1,0 0 0,1 0 1,-1 0-1,1 0 0,-1 0 1,1-1-1,-1 1 0,1 0 0,0-1 1,-1 1-1,1-1 0,0 0 1,-1 0-1,1 1 0,0-1 1,0 0-1,-1 0 0,3-1 0,11-1 67,1-1-1,-1-1 0,0-1 0,24-10 0,-21 8-66,9-3 105,-2-1 0,37-20 0,-53 25-101,1 0 1,-1-1 0,0 0-1,-1 0 1,1-1 0,-2 0-1,14-18 1,-12 15-13,6-11 67,22-45 34,31-80 0,-45 83-106,19-58-60,-41 119-54,-4 4-16,2-1 107,1 0 0,-1 0 0,1 0 0,-1 0 0,1 0 0,-1 0 1,1 0-1,-1 0 0,1 0 0,-1 0 0,1 1 0,-1-1 0,1 0 0,-1 0 0,1 0 0,-1 1 0,1-1 0,0 0 0,-1 1 0,1-1 0,0 0 1,-1 1-1,0 0 0,-13 20-161,3-4 39,0 0 0,2 0-1,-1 1 1,2 0-1,-7 24 1,-1 20-178,-10 85 0,22-126 283,3-15 9,0 0 0,1 0 1,-1 0-1,1 0 0,1 0 0,1 11 0,-2-11-11,0 0 17,1 0 0,0 0 0,0 0 0,0-1 0,0 1 1,1-1-1,0 1 0,0-1 0,1 1 0,0-1 1,4 6-1,-4-6 8,0-1 0,0 0 1,1 0-1,-1 0 1,1 0-1,0-1 0,1 1 1,-1-1-1,1 0 0,-1 0 1,1-1-1,0 1 0,0-1 1,0 0-1,0-1 0,0 1 1,0-1-1,1 0 0,-1 0 1,10 0-1,13-3 209,0-1 0,-1-1-1,0-2 1,49-15 0,-29 7-144,-20 6 251,18-11-688,58-32 0,-23 4-5246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17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765 858 5832,'-35'-9'304,"0"3"0,-1 0 1,-36 0-1,53 5-230,10 1 69,-1 0 1,1 0-1,-18 3 0,-98 19 473,98-14-335,-110 54 103,111-45-176,-89 86 73,97-81-146,-41 78 44,54-84-119,5-11-54,0-1 1,0 1-1,0-1 1,1 1-1,-1-1 1,1 1 0,0-1-1,0 0 1,1 1-1,-1-1 1,4 5-1,-5-8-4,0-1-1,0 0 0,0 1 0,1-1 1,-1 0-1,0 1 0,0-1 0,1 0 0,-1 1 1,0-1-1,1 0 0,-1 0 0,0 1 1,1-1-1,-1 0 0,0 0 0,1 0 1,-1 1-1,0-1 0,1 0 0,-1 0 1,0 0-1,1 0 0,-1 0 0,1 0 0,0 0 1,10 1 5,0-1 0,0 0 1,0-1-1,0 0 0,20-5 1,-7-2 13,120-77 15,-113 62-8,210-188 135,-170 143-139,-44 40 37,94-135 40,-101 128 14,60-132 68,-68 137 17,-10 24-164,8-28 79,-1 1 1,-1-2-1,3-45 0,-9 66-34,2-31 123,-1-60-1,-6 36 60,1 70-242,1-1 1,0 1 0,-1 0 0,1 0 0,0 0-1,-1 0 1,1 0 0,0 0 0,0 0-1,0 1 1,0-1 0,0 0 0,0 1 0,-1 1-1,-38 62 165,-49 70-17,68-104-81,-77 157 36,80-147-57,4-5-33,-6 13 5,-24 91 0,20-6-5,24-113-19,5-1-7,0-1 1,11 26-1,-15-44-7,-1 0 0,0-1-1,0 1 1,1 0 0,-1-1-1,1 1 1,-1 0 0,1-1-1,-1 1 1,1 0 0,-1-1-1,1 1 1,-1-1 0,1 1-1,0-1 1,-1 0 0,1 1-1,0-1 1,0 1 0,12 4 1,-1 0 1,1-1 0,0 0 0,0-1 0,17 2 0,-3-5 5,140-25 5,-131 16-18,147-54-4,-147 47-30,142-82-21,-146 75-32,-18 13 54,4-3 4,-1-1 0,-1-1 1,0-1-1,0 0 1,-2-1-1,21-31 1,-29 39 6,32-54-154,-34 57 146,-1-1-1,0 0 0,0 0 0,0 0 0,-1 0 0,0 0 0,2-14 0,-4 21 34,0 0 0,0 0 0,0 0 0,0 0 0,0-1 0,0 1 0,0 0 0,0 0 0,0 0 0,0 0 0,0 0 0,0 0-1,0-1 1,0 1 0,0 0 0,0 0 0,0 0 0,-1 0 0,1 0 0,0 0 0,0 0 0,0-1 0,0 1 0,0 0 0,0 0 0,0 0 0,-1 0 0,1 0 0,0 0 0,0 0 0,0 0 0,0 0 0,0 0 0,0 0 0,-1 0 0,1 0 0,0 0 0,0 0 0,0 0 0,0 0-1,0 0 1,-1 0 0,1 0 0,0 0 0,0 0 0,0 0 0,0 0 0,0 0 0,0 0 0,-1 0 0,1 0 0,0 0 0,0 0 0,0 1 0,-15-1-31,0 2-1,1-1 1,-21 7 0,24-6 18,-16 8-77,-22 18 32,-50 38 0,72-42-12,8-7 38,-1 1 12,1 1-1,1 0 1,0 2 0,-17 26 0,-13 40-48,47-84 67,0 0 0,0 0 0,0 0 0,0 0 0,1 0 0,-1 0 0,1 0 0,0 0-1,0 0 1,0 0 0,0 0 0,0 0 0,1 0 0,0 0 0,-1 0 0,1-1 0,0 1 0,3 5 0,-3-5 0,5 3-10,-2-4 11,1 0 0,-1-1 0,0 0 1,1 0-1,-1 0 0,1 0 0,-1-1 0,1 0 1,0 0-1,5 0 0,57-12-9,3-7 10,6-4 1,-1-6 0,-59 21 0,0 0 0,19-13 0,-23 12 0,-1 0 0,19-19 0,-23 21 1,0 0 1,0-1-1,0 0 0,-1 0 1,-1 0-1,1-1 1,-1 0-1,-1 0 1,1 0-1,4-18 1,5-28 23,-15 55-22,1 0 0,0 1 0,0-1 1,0 0-1,-1 0 0,1 0 0,0 1 0,0-1 1,-1 0-1,1 0 0,0 0 0,-1 0 0,1 0 0,0 0 1,0 0-1,-1 0 0,1 0 0,0 0 0,-1 0 0,1 0 1,0 0-1,-1 0 0,1 0 0,0 0 0,0 0 0,-1 0 1,1 0-1,0 0 0,-1 0 0,1 0 0,0 0 1,0-1-1,-1 1 0,1 0 0,0 0 0,0 0 0,-1-1 1,1 1-1,0 0 0,0 0 0,0-1 0,-1 1 0,1 0 1,0 0-1,0-1 0,0 1 0,0 0 0,0 0 0,0-1 1,0 1-1,-1 0 0,1-1 0,0 1 0,0 0 0,0-1 1,0 1-1,0-1 0,-1 3 9,-4 6 11,1 1 1,0-1-1,0 1 1,0 0-1,1 0 1,-2 11-1,-15 64 82,19-79-96,0 0 0,1 0 0,0-1 0,0 1 0,0 0 0,0 0 0,1-1 0,0 1 0,0 0 0,0-1 0,0 1 0,5 8 0,-4-7-2,-1-4-3,1 0-1,-1 0 0,1 0 1,-1 0-1,1 0 0,0-1 1,0 1-1,0 0 0,0-1 1,0 1-1,0-1 0,0 0 1,0 0-1,0 0 0,1 0 1,-1 0-1,1 0 0,-1 0 1,0-1-1,1 1 0,2-1 1,-2 1 0,9-2 16,-12 1-20,9-1 3,-1-2 0,1 1 1,-1-1-1,1 0 0,-1-1 0,0 0 0,-1 0 0,1 0 0,12-11 1,100-73 6,-93 65 5,186-183 66,-197 188-75,-8 10 3,0-2 1,-1 1-1,0-1 1,5-11 0,12-22 76,36-84 0,-56 113-75,10-40 71,-11 42-45,-1 5-8,0-1 0,0 0 0,-1 0 0,1-11 1,-2 19-26,0 1 0,0-1 0,0 1 0,0-1 0,0 1 0,0-1 0,0 0 0,0 1 0,0-1 0,-1 1 0,1-1 0,0 1 0,0-1 0,0 1 0,-1-1 0,1 0 0,0 1 0,0-1 0,-1 1 0,1-1 0,0 0 1,-1 1-1,0-1 0,0 2 3,0-1 0,0 0 1,0 1-1,0-1 0,0 1 1,0-1-1,0 1 0,0-1 1,0 1-1,1-1 1,-2 4-1,-34 89 100,-30 74 39,55-137-112,-33 126 8,39-126-28,3-16-9,0 1-2,0-1-1,1 1 1,1-1 0,0 1-1,1-1 1,5 26 0,5 3 3,-9-38-5,0 0-1,1 0 0,0 1 0,4 5 1,-4-8-1,-1-1 0,0 0 0,1 0 0,0 0 0,0-1 0,4 4 0,-4-4 0,0 1 0,1-1 0,-1-1 0,1 1 0,-1-1 0,5 2 0,0-2-1,0 1 1,0-1 0,1-1 0,-1 0 0,0 0 0,9-2-1,-16 2 1,4 0-49,0-1 0,0 0 0,0-1 1,0 1-1,0-1 0,0 0 0,-1 0 0,1 0 0,-1-1 0,1 1 0,-1-1 0,6-5 0,-1 1-924,20-14-7040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17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1 252 7352,'114'-8'9,"133"-34"50,-129 14-46,-33 4-1,7-8-8,-35 6 24,82-52 0,-134 74 19,-1-1 25,-24 2 197,12 2-243,5 1-9,1 0 0,0 0-1,-1 0 1,1 0-1,-1 0 1,1 0 0,-1 1-1,1-1 1,-1 1-1,1 0 1,0 0 0,-1 0-1,-2 2 1,-27 12 120,-38 25 0,41-20 24,1 1-1,-38 38 0,55-49-126,4-4 21,1-1-1,0 1 1,0 1 0,0-1-1,-7 12 1,5-5-10,-14 25 27,22-38-61,0 1-1,-1 0 0,1-1 0,-1 1 0,1 0 1,0-1-1,0 1 0,0 0 0,-1 0 0,1-1 1,0 1-1,0 0 0,0 0 0,0-1 0,0 1 1,0 1-1,1 3 14,0 0 1,0 0-1,1 0 0,-1 0 1,1-1-1,0 1 1,0 0-1,0-1 0,5 6 1,3-3 156,6-2-95,0 0 0,24 2-1,-22-7 90,85-21 68,-81 12-103,-1-2-29,1-2 0,-2-1 0,0 0 0,0-1 0,29-31 0,-38 33-69,-3 4 33,-1-1 0,0 0 0,9-16 0,59-110 797,-73 133-671,-4 3-175,0 0 1,1 0-1,-1 1 1,1-1-1,-1 0 1,0 1-1,1-1 0,-1 1 1,1 0-1,-1-1 1,1 1-1,-1 0 1,1 0-1,0 0 1,-1 0-1,1 0 0,0 0 1,0 1-1,0-1 1,0 0-1,0 0 1,0 1-1,-1 1 0,-19 32-25,19-32 36,-4 8-2,1-1 1,0 1-1,0 1 1,1-1-1,0 0 1,1 1-1,-2 14 1,3-16-20,0 0 2,0-1-1,1 0 1,0 1 0,1 0 0,-1-1-1,2 1 1,0-1 0,2 10-1,-3-16-13,1 1 3,0 1 0,0 0 0,1-1 1,-1 1-1,1-1 0,0 0 1,1 1-1,-1-1 0,1 0 0,-1 0 1,7 6-1,-5-6-2,-1 0-1,0-1 0,0 0 1,0 0-1,1-1 0,-1 1 0,1-1 1,0 0-1,0 0 0,0 0 1,0 0-1,5 1 0,-4-1-1,2 0 1,0 0 1,0-1-1,0 0 0,0 0 0,0-1 1,0 1-1,1-1 0,10-2 0,-7 1 1,-5 1 0,-1 0 0,0-1 0,1 1 1,-1-1-1,0 0 0,0 0 0,0-1 0,6-1 0,7-4 2,46-14-1705,3-3-6822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48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0 10672,'-2'0'21,"1"1"0,-1-1 0,1 1 0,-1-1 0,1 1 0,0 0 0,-1-1 0,1 1 0,0 0 0,-1 0 0,1 0 1,0 0-1,0 0 0,0 0 0,0 1 0,0-1 0,0 0 0,0 0 0,0 1 0,1-1 0,-1 1 0,0-1 0,1 0 0,-1 1 0,1-1 1,0 1-1,-1 2 0,-8 48 659,9-49-670,-1 10 2,0 35 49,14 143 67,-5-123-80,-6-61-24,-1-3-12,-1-1 0,1 1 0,0 0 0,-1 0 0,0-1 0,0 1 0,0 0 0,0-1 0,-1 1 0,0 0 0,1-1 0,-3 6 0,2-8 560,3-3-460,4-8 29,0 0 0,0-1 0,-2 0 0,7-18 0,-1 3-46,-9 23 1,4-12 98,-4-5 644,0 18-251,-1 1-551,0-5-1886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04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65 119 4760,'0'0'153,"3"4"-21,9 10-44,-12-14-78,0 0-1,1 1 1,-1-1 0,0 0-1,0 0 1,0 0 0,0 1-1,1-1 1,-1 0-1,0 0 1,0 1 0,0-1-1,0 0 1,0 0 0,0 1-1,0-1 1,0 0-1,1 0 1,-1 1 0,0-1-1,0 0 1,0 1 0,0-1-1,0 0 1,-1 0-1,1 1 1,0-1 0,0 0-1,0 0 1,0 1 0,0-1-1,-49 182 1378,41-148-945,1-5-258,2 1 1,0 0-1,0 33 1,4-37-15,0 0 0,1 0 0,2 0 0,8 46 0,-9-69-138,0-1 0,0 0 0,0 0 0,0 0 0,0 0 0,1 0 0,-1 0 0,1-1 0,-1 1 0,1 0 0,0-1 0,-1 1 0,1-1 0,4 3 0,-3-2 15,-1-1-12,0 0 0,1-1 0,-1 1 0,0-1 0,1 1 1,-1-1-1,0 0 0,1 0 0,-1 0 0,0 0 0,1 0 0,-1-1 0,0 1 0,1-1 0,2 0 0,-3 0 15,3 0 47,-1-1 0,1 0 1,-1 0-1,1 0 0,-1 0 1,0 0-1,0-1 0,0 0 0,0 0 1,-1 0-1,1-1 0,-1 1 1,0-1-1,4-4 0,2-4 240,0-1 0,9-19 0,-12 21 17,-1-1 1,7-23-1,-12 34-326,0 0 0,1 0 0,-1 1 0,0-1 1,1 0-1,-1 0 0,1 1 0,-1-1 0,1 1 0,-1-1 0,1 0 1,-1 1-1,1-1 0,0 1 0,-1-1 0,1 1 0,0 0 0,-1-1 1,1 1-1,0-1 0,0 1 0,-1 0 0,1 0 0,0 0 0,0-1 1,0 1-1,-1 0 0,1 0 0,0 0 0,0 0 0,1 1 0,25 5 415,14 14-146,-24-11-173,0 0-1,1-2 1,19 7 0,56 5 22,-74-18-91,12-5-17,34-10 0,-64 14-36,1 0 1,-1-1-1,0 1 1,1-1-1,-1 1 0,1-1 1,-1 0-1,0 0 1,0 0-1,3-1 1,14-15 8,0 0 1,18-25-1,-24 22 4,58-171 37,-65 175-50,-4 12-1,0-1 0,1 1 0,-2 0 0,1-1 0,0 1 0,-1-1 0,0-7 1,-1-5 1,0 1 0,-1 0 0,-1-1 0,-1 1 1,0 1-1,-10-27 0,10 35-1,-23-39 14,22 38-10,0 0-3,0 0 1,0 1-1,-1-1 1,0 1-1,0 1 1,-8-8-1,14 14-3,0 0 0,-1-1 0,1 1 0,0 0 0,-1 0 1,1-1-1,-1 1 0,1 0 0,-1 0 0,1 0 0,-1-1 0,1 1 0,0 0 0,-1 0 0,1 0 0,-1 0 0,1 0 0,-1 0 0,1 0 0,-1 0 0,0 0 1,1 1-1,-1-1 0,1 0 0,-1 1 0,1-1 0,-1 1 0,1-1 0,-1 1 0,1-1 0,0 1 0,-1-1 0,1 1 0,0 0 0,0-1 0,-1 1 0,1 0 0,0-1 0,0 1 0,0-1 0,0 1 0,0 0 0,0-1 0,0 1 0,0 0 0,0 0 0,4 27-8,24 42-10,-19-55-28,3-1-449,1-1 0,0 0 0,26 19 0,10 2-9125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04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7984,'11'2'27,"1"-1"1,0 2 0,-1-1-1,1 2 1,-1 0-1,17 8 1,-23-10-13,-1 1-1,0-1 1,0 1-1,0 1 1,-1-1 0,1 0-1,-1 1 1,0 0-1,1 0 1,-2 0 0,1 0-1,3 7 1,-2-5-1,9 16 73,-7-12-58,1 0 0,-1 0-1,13 13 1,-17-21-25,1 0 0,-1 0 0,0 0 0,1 0 0,0 0 1,-1-1-1,1 1 0,0-1 0,0 0 0,0 0 0,0 0 0,0 0 0,0 0 0,0-1 0,0 1 0,6-1 0,-5 0 0,0-1 1,-1 1 0,1-1-1,0 0 1,0 0-1,-1 0 1,1-1 0,-1 1-1,1-1 1,-1 0 0,0 0-1,0 0 1,0 0-1,0-1 1,0 1 0,3-5-1,0 1 19,0-1-1,0 0 1,-1 0-1,-1-1 1,7-12-1,-10 17 10,0 0 0,0-1 0,0 1 0,0-1 1,0 1-1,-1 0 0,0-1 0,0 1 0,0-1 0,0 1 0,0-1 0,-1 1 0,1-1 0,-1 1 1,0-1-1,-3-5 0,1 2 20,0 0 0,-1 0 0,0 0 1,-8-9-1,9 12 3,0 0 0,-1 1 1,1-1-1,-1 1 0,1 0 1,-1 0-1,0 1 0,0-1 1,-7-2-1,8 3-16,0 1-3,1 0 1,-1 1 0,0-1-1,1 1 1,-1 0 0,1 0-1,-1 0 1,1 0 0,-1 0-1,0 0 1,1 0 0,-1 1-1,1 0 1,-1-1 0,1 1-1,-3 1 1,1 0 20,0-1-10,1 1 1,-1 0 0,0 0-1,1 0 1,-1 1 0,1-1-1,-1 1 1,1 0 0,0 0-1,0 0 1,1 0 0,-1 0-1,1 1 1,-3 4 0,2-3 5,-4 8 227,2 5-171,1-1 1,0 1 0,2 0-1,0 0 1,1 0 0,2 32 0,8-5-41,-3-28 78,6 1-51,24 31 1,-23-40-9,6-1-48,1-2 1,22 5-1,-21-10 14,111-10 12,-52-2-43,-49 5-19,67-12-1,102-41-1615,-100 25-6448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06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0 422 4576,'0'0'145,"0"-5"14,0 5-160,0 0 1,0 0-1,0 0 1,0 1-1,0-1 0,1 0 1,-1 0-1,0 0 0,0 0 1,0 0-1,0 0 1,0 0-1,0 0 0,0 0 1,0 0-1,0-1 1,0 1-1,0 0 0,0 0 1,0 0-1,0 0 0,0 0 1,0 0-1,6 26 30,3 38-1,-1-4 41,4 8 53,-10-61-88,3 18 256,-1 0-1,0 1 1,-2 28 943,-2-57-981,-2-19 102,1-38 1,2 57-341,-2-1 35,1 0 0,1-1-1,-1 1 1,1 0 0,0-1 0,0 1 0,0 0 0,0 0 0,3-6 0,2-5 22,13-32 35,-9 29 149,5-2-135,1 1-1,20-17 1,-20 25 120,1 5-132,1 0 1,33-7-1,-35 14 80,-11-1-137,-1 1-30,1 0 0,0-1 0,-1 2 0,1-1 0,-1 0 0,1 1 0,-1 0 0,0 0 0,0 0-1,0 1 1,0-1 0,0 1 0,0 0 0,-1 0 0,0 1 0,6 5 0,1 6 41,-1 1 0,0 0 0,-2 0 1,0 0-1,7 25 0,6 45 65,-18-81-105,5 10 21,-7-14-42,0-1-1,1 0 1,-1 0 0,0 0 0,1 0-1,-1 1 1,0-1 0,1 0 0,-1 0 0,1 0-1,-1 0 1,0 0 0,1 0 0,-1 0-1,0 0 1,1 0 0,-1 0 0,1 0 0,-1 0-1,0 0 1,1-1 0,-1 1 0,0 0-1,1 0 1,-1 0 0,0 0 0,1-1 0,-1 1-1,0 0 1,1 0 0,-1-1 0,0 1-1,0 0 1,1 0 0,-1-1 0,0 1-1,0 0 1,1-1 0,-1 1 0,0 0 0,0-1-1,0 1 1,0 0 0,0-1 0,55-90 53,-30 46-13,31-43 0,-48 77-34,-5 6-5,0 0 0,1 0 0,0 0 0,0 1 0,0-1 0,0 1 0,1 0 0,-1 0 0,1 1-1,0-1 1,11-5 0,-12 8 0,-1 0-1,1-1 0,0 1 0,0 1 0,0-1 1,0 0-1,0 1 0,0 0 0,0 0 1,0 0-1,0 1 0,7 1 0,18 10 2,0 10 2,1 9-3,2 4-2,4-1 0,-26-26-1,0-1 0,1 0 0,20 10 0,-26-14 0,0-1 1,0 0-1,0 0 1,1-1-1,-1 1 1,1-1-1,0-1 1,-1 1-1,1-1 1,7 0-1,-9-1 0,1 0 1,-1 0-1,0-1 0,1 0 0,-1 0 0,0 0 0,0 0 0,-1 0 1,1-1-1,0 0 0,-1 0 0,1 0 0,-1 0 0,0 0 0,0-1 1,3-5-1,7-14 1,-2-22 1,-10 42 0,-1 0 0,0-1 0,-1 1 0,1 0 0,0 0 0,-1 0 1,0 0-1,0 0 0,0 0 0,0 0 0,0 0 0,-1 0 0,-1-3 0,1 2 1,0 0 1,-1 0-1,1 1 0,-1-1 1,0 1-1,0 0 0,0 0 0,0 0 1,0 0-1,-1 1 0,1-1 1,-1 1-1,-7-4 0,6 3 2,-8-3 16,-8 2-6,-42-2 1,44 8 13,-6 5-4,-38 17 0,47-14 23,4 2-32,1 1 0,1 0 1,-17 26-1,20-21 12,3 10-10,-2 35 0,9-47-2,1-6-11,1-1 0,0 0 0,1 0 0,0 0 0,13 14 0,-5-13 4,28 9 4,-30-15-11,-1-1 0,0-1 0,15 1 0,40-1 4,0-11-2,1-10 2,-1-10-2,64-33 9,-120 58-3,-1 0 1,1-1-1,-1 0 0,11-9 0,-2 1-2,-2 3 0,32-26 56,60-41 231,-106 77-280,0-1-1,0 1 0,0-1 1,0 1-1,0 0 0,0 0 1,0 0-1,0 0 1,0 0-1,0 0 0,0 1 1,0-1-1,0 1 0,0 0 1,0-1-1,0 1 0,0 0 1,2 2-1,-2-3 5,1 2-1,0-1-1,0 1 0,0 0 0,0 0 1,0 0-1,-1 0 0,1 0 0,-1 0 1,1 1-1,-1-1 0,0 1 0,0 0 1,0 0-1,0-1 0,-1 1 0,3 4 1,4 8 85,25 41 39,-30-52-128,-1 0 0,1-1 0,0 1 0,0-1 0,1 0 0,-1 1 0,1-2 1,0 1-1,-1 0 0,1-1 0,1 0 0,6 4 0,-5-4-1,-2 0-1,1 0 0,0 0 0,0-1 0,1 0 0,-1 0 0,0 0-1,0-1 1,0 1 0,1-1 0,-1-1 0,6 0 0,-3 1 2,0-1 7,0 0 0,0 0 0,1-1 0,-1 0 0,0 0 0,13-7 0,-9 4-2,-5 3 12,0-1 0,0 0-1,0 0 1,-1-1 0,1 1 0,10-10-1,-12 9-9,-3 2-4,0 1-1,0-1 0,-1 0 1,1 0-1,-1 0 1,1 0-1,-1 0 0,0 0 1,0 0-1,0 0 0,0 0 1,0-1-1,-1 1 1,1 0-1,-1-1 0,1-3 1,0 3 6,-1-1 1,0-1 0,0 1 0,0 0-1,-1-1 1,1 1 0,-1 0 0,0 0 0,-1 0-1,1 0 1,-1 0 0,1 0 0,-4-6 0,2 5 8,-5-7 144,-2 3-125,0 1 0,0 0 0,-1 0 0,0 1 0,-1 1 0,1 0 0,-1 1 0,0 0 0,-22-6 0,19 7-27,10 2-7,0 1 1,0 0-1,-1 0 1,1 1 0,0-1-1,0 1 1,-1 1-1,-5 0 1,-16 1 70,-27 8-1,40-4 28,5 1-90,0 0 1,1 0 0,0 1 0,1 0 0,-1 0 0,2 1 0,-1-1 0,1 2 0,0-1 0,-8 20 0,5 12-7,8-25 2,9 23 0,-6-33-20,0 0 1,0-1 0,1 1 0,0-1-1,0 1 1,5 4 0,0-1 0,0-1-1,0 0 1,1-1 0,1 0-1,-1-1 1,1 0 0,13 7-1,0-5-5,130 15-3,-116-22-24,-16-1 10,29 0-32,0-2 0,53-10 0,80-20-150,-147 24-89,-11 2 130,0 1 28,0-2-1,0 0 1,-1-2 0,36-18 0,-34 11-146,45-35-1,-68 49 212,0 0-1,0-1 0,0 0 0,-1 0 1,1 0-1,-1 0 0,0 0 1,1 0-1,1-6 0,2-2-35,0 2 24,-1 0 1,0 0-1,-1 0 1,0 0-1,4-18 1,-7 26 77,-1 0 1,0 0 0,0 0 0,0 0-1,0 0 1,0 0 0,0 0-1,0 0 1,0 0 0,-1 0 0,1 0-1,0-1 1,-1 1 0,1 0 0,-1 0-1,1 1 1,-1-1 0,1 0-1,-2-2 1,0 0-5,0 0 7,0 0 0,1 1 0,-1-1 0,0 1 1,-1-1-1,-4-3 0,2 3 1,0 0 0,0 0 1,-1 1-1,0-1 0,1 1 1,-1 1-1,0-1 0,0 1 0,0 0 1,-12 0-1,17 1 1,-19 1 20,-17 8 3,-42 17 0,56-13 63,-5 8-23,-39 39 1,54-43 62,0 7-33,-10 30 0,22-51-73,0 0 1,0 1 0,1-1 0,-1 1-1,1-1 1,0 0 0,0 1-1,0-1 1,1 1 0,-1-1 0,1 1-1,0-1 1,0 0 0,0 1 0,0-1-1,1 0 1,-1 0 0,3 4-1,-2-4 1,-2-3-12,0 1-1,0-1 0,1 1 0,-1-1 1,0 0-1,1 1 0,-1-1 0,0 1 1,1-1-1,-1 0 0,0 1 0,1-1 1,-1 0-1,1 1 0,-1-1 1,0 0-1,1 0 0,-1 1 0,1-1 1,0 0-1,10 4 36,0-2 1,0 1-1,0-1 0,0-1 1,14 1-1,-3-4 123,16-7-49,50-20-1,-63 16 36,9-10-48,40-37 1,-57 41 41,3-10-27,-1-1-1,-1-1 1,22-53 0,-35 68-96,-1 5 18,-1 0 0,-1 0 0,2-15 0,6-49 211,0-84 0,-10 158-244,0 0 1,0-1-1,0 1 1,0 0-1,0-1 1,0 1-1,0-1 0,0 1 1,0 0-1,-1-1 1,1 1-1,-1 0 1,1-1-1,-1 1 1,0 0-1,1 0 1,-1 0-1,0-1 0,0 1 1,0 0-1,0 0 1,0 0-1,0 0 1,-1-1-1,2 2-8,0 0 0,-1 0 0,1 0-1,0 0 1,0 0 0,0 0 0,0 0 0,0 0 0,0 0-1,0 0 1,0 0 0,-1 0 0,1 0 0,0 0 0,0 0-1,0 0 1,0 0 0,0 0 0,0 0 0,-1 0 0,1 0-1,0 0 1,0 0 0,0 0 0,0 0 0,0 0 0,0 0-1,-1 0 1,1 0 0,0 0 0,0 0 0,0 0 0,0 0-1,0 0 1,0 0 0,0 0 0,0 1 0,0-1 0,-1 0-1,1 0 1,0 0 0,0 0 0,0 0 0,0 0 0,0 0-1,0 1 1,0-1 0,0 0 0,0 0 0,0 0 0,-6 8 20,0 0 1,0 0 0,1 0 0,-7 16 0,8-17-12,-5 11 27,1 2 0,1-1 0,-9 39-1,11-40-27,1-2 6,1 1 0,0-1 0,1 0 0,1 28 0,1-30-12,2 37 25,0-34-25,6 37 2,5-6-1,2-8-4,1-12-1,-15-26 0,0 0 0,1-1 0,-1 1 0,0-1 0,1 1 0,-1-1 0,1 0 0,-1 1 0,1-1 0,2 1 0,1 0-34,0-1 0,0 0-1,0 0 1,0-1-1,0 1 1,0-1-1,0 0 1,0-1-1,0 1 1,1-1 0,7-2-1,1 0-1566,42-6-8472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18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515 508 6368,'3'-5'169,"15"-27"70,-17 30-149,0 0 0,-1-1 0,1 0-1,-1 1 1,0-1 0,1 1 0,-1-1 0,0 0 0,-1 1 0,1-1 0,0 1 0,-2-5 0,1-5 281,0 9-310,1 0 1,-1 0 0,0 0 0,0 1-1,0-1 1,0 0 0,-1 0 0,1 0-1,-1 1 1,0-1 0,0 1 0,0-1-1,0 1 1,0 0 0,0 0 0,0 0-1,-1 0 1,1 0 0,-1 0 0,0 1-1,1-1 1,-6-1 0,-1-1 36,-1 0 0,1 1 0,-1 0 1,0 0-1,-17-1 0,14 2-52,6 1 2,1 0 0,0 1-1,-1 0 1,1 0 0,0 1-1,-8 1 1,-72 14 319,82-15-341,-1 1 1,0 0 0,1 0 0,-1 0 0,1 0-1,0 1 1,0 0 0,0 0 0,0 0 0,0 0-1,0 1 1,-4 6 0,3-5-5,3-2-9,0 0 1,0-1-1,0 1 0,0 1 0,1-1 0,-1 0 0,1 0 1,0 1-1,0-1 0,0 0 0,0 1 0,1-1 0,-1 1 0,1-1 1,0 5-1,0-3-1,0-1-5,0 0 1,1-1-1,0 1 0,0 0 0,0 0 1,0-1-1,0 1 0,1-1 1,-1 1-1,1-1 0,0 1 1,0-1-1,1 0 0,4 5 1,-4-3-2,6 6 13,0 1-1,12 11 1,16 20-7,-9-7 0,-1 5-9,-24-36-3,-1 0 0,1 0 0,-1 0 0,0 0 0,1 10 0,-2-11 0,-1-1 0,1 1 0,-1 0 0,0 0 0,-1-1 0,1 1 0,-1 0 0,-1 5 0,0-3 0,0-1 0,0 0 0,0-1 0,-1 1 0,0 0 0,-3 4 0,-1-1 0,0 0 0,-15 14 0,4-8-2,0 0 1,-1-2 0,0 0 0,-1-1 0,0 0 0,-1-2-1,-23 8 1,41-17 1,1 1-1,-1 0 1,1 0-1,-1-1 1,1 1-1,-1-1 0,1 0 1,-1 0-1,1 0 1,-4-1-1,-2 1 1,-19-7 1,24 6 7,0 0 0,0 0-1,0-1 1,0 0 0,0 1 0,1-1-1,-1 0 1,1 0 0,-1-1 0,1 1 0,-1 0-1,1-1 1,0 1 0,0-1 0,1 0 0,-1 0-1,1 0 1,-1 0 0,1 0 0,0 0-1,0 0 1,0 0 0,0 0 0,0-7 0,4 2 133,41-40 71,-29 37-24,94-39 64,-11 18-31,14-5-118,-33 3-30,86-51-1,-96 41-62,-43 25 11,-22 16-19,66-54 44,86-90 1,-136 125-10,-2-1 0,18-27 1,-29 37-25,1 1 29,-2 0 0,0-1 0,0 1 0,-1-2 0,5-18 0,-7 2 174,-1-42 0,-6 72-144,0-1-63,0 2 0,0-1 0,0 0 0,0 1 1,0-1-1,0 1 0,1 0 0,-1 1 0,0-1 0,0 1 0,-5 2 0,-31 24 10,31-21-15,-4 2 11,1 0 1,-15 15-1,9-7-8,-45 42 0,34-26-5,2 1-1,-25 40 1,36-45-7,10-15 3,-11 22-3,1 1 0,-15 57 0,27-78-5,-1-1-1,0 0 1,2 1 0,0 0-1,1 0 1,-1 20 0,4-22-14,0-1 0,6 27 0,-5-37 14,-1 0 0,1 0 1,0 0-1,-1-1 1,1 1-1,1-1 1,-1 1-1,0-1 1,0 0-1,1 0 0,0 0 1,-1 0-1,1 0 1,0 0-1,0-1 1,0 0-1,5 3 1,-4-3-6,10 3-77,85 2-23,-75-5 90,0-2 0,0 0 0,30-7-1,-34 5 19,14-3-18,60-17-1,-80 19 21,7-5-21,-1-4-391,0-1 0,-1-2 0,18-17 0,14-17-7763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19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0 189 10536,'49'-1'2,"42"-5"21,89-16 13,-144 16-9,152-30 9,-151 28-15,-25 5-13,39-8 20,60-24 0,-99 31-21,5-1 21,0-1 0,0-1-1,-1-1 1,22-12-1,-36 18 27,6-6 90,-21 8-100,0 2 0,-1 0 0,2 0 0,-1 1 1,0 0-1,0 2 0,1-1 0,-17 10 0,4-1 3,-48 35-1,46-27 23,0 1-1,-35 38 1,49-46-52,-27 30 134,29-29-129,4-6 6,0-1 0,0 2-1,1-1 1,0 1 0,1-1-1,0 1 1,-5 14 0,10-23-23,0 0 0,0 0 1,0 1-1,0-1 0,0 0 1,0 0-1,0 0 1,0 0-1,1 0 0,-1 0 1,1 0-1,-1 0 0,0 0 1,1 0-1,0 0 1,-1 0-1,1 0 0,0 0 1,-1 0-1,1 0 0,0 0 1,0-1-1,0 1 1,-1 0-1,1 0 0,0-1 1,0 1-1,0-1 0,0 1 1,0-1-1,0 1 0,1-1 1,-1 0-1,2 1 1,-2-1-4,12 0 13,-1-1-1,1 0 1,0-1-1,0 0 1,-1-1-1,14-4 1,108-29 38,-106 26-25,103-49 16,-107 44-17,18-20 20,0-2 0,37-44 0,-39 26 37,-8 13 11,-29 39-15,-7 5 0,-4 2-59,1 0 1,0 0-1,0 1 1,1 0 0,-1 1-1,1-1 1,0 1-1,0 1 1,1-1-1,-7 11 1,3-6-11,-4 6 25,0 0 0,2 1 1,-1 0-1,-12 30 1,17-33-26,-2 4 22,1-1 0,-10 36 0,13-36-24,3-14-3,1 1 1,0-1-1,0 0 0,0 1 1,1-1-1,-1 1 0,1 0 1,1 7-1,0-6-2,-1-5-3,0 0 0,0 0 0,1 0 0,-1 0 0,1-1 0,-1 1 0,1 0 0,-1 0 0,1-1 0,-1 1 0,1 0 0,0-1 0,-1 1 0,1-1 0,0 1 0,0-1 0,-1 1 0,1-1 0,0 1 0,0-1 0,0 0 0,0 1 0,-1-1 0,3 0 0,-2 1 1,5 1 0,-1-1-1,1 0 1,0 0 0,0 0 0,-1-1-1,1 1 1,0-1 0,11-2 0,39-10 1,-40 8-1,29-7-149,62-22 0,-64 18-1176,54-17-6910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19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336 0 7088,'-2'1'73,"-25"4"75,1 1-1,-40 14 1,61-18-117,1 0 1,-1 0-1,1 0 1,0 0-1,-1 1 1,1 0-1,0 0 1,1 0-1,-5 4 1,-4 4 13,-3 0-14,10-7-6,1-1-1,-1 1 1,1 1-1,0-1 1,0 0-1,0 1 1,0 0-1,-2 5 1,-12 18 162,0 1 1,3 0 0,-20 47-1,30-61-145,4-10 1,-1 0-1,1 0 0,0 0 0,0 0 0,0 0 1,0 9-1,1-8 50,-1-2-63,0 0 1,1 0-1,-1 0 1,1 0-1,0 0 0,1 0 1,-1 0-1,1 0 1,0 0-1,0 0 0,0 0 1,0 0-1,3 5 1,22 26 216,-25-34-231,0 0-1,0-1 1,0 1 0,1 0-1,-1 0 1,0 0-1,0-1 1,0 1-1,1-1 1,-1 1 0,0-1-1,1 1 1,-1-1-1,1 0 1,-1 0-1,0 0 1,1 1 0,2-2-1,2 2 23,4 0-11,-5 0-8,-1-1 1,0 1 0,1-1 0,-1 0-1,0-1 1,1 1 0,6-2 0,94-19 145,-81 14-64,102-54-1267,-59 25-5266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20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 6728,'0'17'35,"-1"1"0,-5 30-1,1-17 47,-31 164 292,26-106-226,-17 143 324,22-155-206,-18 62 430,23-137-669,-1 0 1,1 0-1,0 0 1,0 0 0,0 0-1,1 0 1,-1 0-1,0 0 1,1 0-1,-1 0 1,1 0-1,1 2 1,-1 0 13,0-3-25,0-1 1,0 1-1,-1 0 0,1-1 1,0 1-1,0-1 1,0 1-1,0-1 0,0 1 1,0-1-1,0 1 0,0-1 1,0 0-1,0 0 0,0 0 1,0 1-1,0-1 1,0 0-1,2-1 0,0 2 18,35 0-1122,6-1-4531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20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487 1 4664,'-9'0'34,"0"0"0,-1 1 0,1 0 1,-1 1-1,-15 5 0,-2 1 26,-132 39 190,90-27-132,52-15-83,-57 21 116,67-24-103,-1 2 1,1-1 0,0 1 0,0 1 0,0-1 0,0 1-1,-10 10 1,16-13-37,1-1 0,0 1 1,-1-1-1,1 1 0,0-1 0,0 1 0,0 0 0,0-1 0,0 1 1,1-1-1,-1 1 0,0 0 0,1-1 0,-1 1 0,1-1 0,-1 1 1,1-1-1,0 0 0,0 1 0,-1-1 0,3 2 0,-3-2 1,51 86 154,-27-57-158,47 52 15,-69-79-21,0-1-1,0 0 1,0 0-1,1 0 1,-1 0-1,1-1 1,-1 1-1,1-1 1,0 1 0,0-1-1,0 0 1,0 0-1,-1 0 1,7 0-1,39 3 70,-42-4-63,28-2 218,35-5-1,4-1 566,-59 7-590,-6 1-93,0 0 1,-1-1-1,1 0 1,-1 0 0,1-1-1,-1 0 1,1-1-1,-1 1 1,9-6-1,-14 6 86,1-3 5,0 2 8,6-2-1179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24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559 22 4936,'0'0'177,"-4"1"-25,-11-2 69,1-1-1,-1-1 1,-16-5 0,19 5-69,1 1 1,-1 1-1,0-1 1,0 2-1,-19 0 0,16 1-66,5-1 6,-1 1-1,0 1 1,0-1 0,1 2 0,-1-1-1,1 2 1,-1-1 0,-9 6 0,8-4-32,-9 6 195,12-5-171,-6 4-10,0 0 0,1 2 0,0 0 0,1 0 0,-22 26 0,-32 56 225,58-80-247,0 0-1,2 1 1,-1 1-1,2-1 1,-7 24-1,12-35-33,1 0 1,-1 0-1,1-1 0,-1 1 1,1 0-1,1 0 0,-1 0 1,0 0-1,1 0 1,0-1-1,0 1 0,0 0 1,0-1-1,1 1 0,2 6 1,-2-7-5,0-1-1,-1 0-1,1 0 1,0 0-1,0 0 1,0-1-1,0 1 1,0-1-1,1 1 1,-1-1-1,0 0 1,1 0-1,-1 0 1,1 0-1,-1 0 1,1 0-1,0-1 1,-1 1 0,5 0-1,-4-1 6,-1 1-5,0-1 1,1 0-1,-1 1 0,0-1 1,0 0-1,1 0 0,-1 0 1,0 0-1,0 0 0,0-1 1,1 1-1,-1-1 0,2-1 1,7-1 12,1 2-8,-8 0-4,0 0 0,0 0 0,0 0 0,0 0 0,0 0 0,0-1-1,0 0 1,3-2 0,2 0 47,-1-1 0,1 0 0,-1-1 1,-1 0-1,1 0 0,-1 0 0,0-1 0,0 0 0,-1 0 0,0-1 1,0 0-1,-1 0 0,7-13 0,-7 7 69,-4 10 17,0 1-1,1-1 1,-1 1-1,1-1 1,-1 1 0,1 0-1,5-6 1,-6 11 71,0-1-208,-1-1-1,1 1 1,-1-1-1,1 1 1,-1 0 0,1-1-1,-1 1 1,1 0-1,-1-1 1,0 1-1,1 0 1,-1-1-1,0 1 1,0 0-1,0 0 1,1-1 0,-1 1-1,0 1 1,0 0 2,0 21 77,-2 0 1,-5 33 0,-18 110 19,18-128-75,2-16-22,-4 21 3,-2 0 0,-22 54 0,27-82-9,-11 28 10,-1-1 1,-2-1-1,-40 61 1,34-65 24,26-49 66,10-33 1,-1 18-33,1 1-1,2 0 1,0 0 0,25-36-1,22-19 137,53-75 6,-87 121-83,187-225 246,-143 174-272,43-46 113,-111 130-209,0-1-3,3-2 5,10 15-6,3 9-12,-1 0 0,-1 1 0,12 22 0,-24-37 4,3 5-4,0 0 1,-1 1 0,-1 0 0,0 0-1,0 0 1,2 19 0,-4-19 2,-1-7-1,0 1 1,-1-1 0,0 1-1,0-1 1,-1 9 0,1-3-2,0-2-1,0 1 1,-1-1 0,0 1-1,-1-1 1,0 0 0,0 1-1,0-1 1,-1 0-1,-1 0 1,-4 9 0,9-15-4,13-1 6,19-13 1,20-10 0,13-4 0,0-2 0,-8-2 0,-10-2 1,-33 20 5,-2-1 0,1 0 0,-2-1 0,0 0 0,0-1 0,16-30 0,-13 23 15,-15 22-21,0 0 1,0 0 0,1 0-1,-1 0 1,0 0 0,0-1-1,0 1 1,0 0 0,1 0-1,-1 0 1,0-1 0,0 1-1,0 0 1,0 0 0,0 0-1,0-1 1,0 1-1,0 0 1,0 0 0,0 0-1,0-1 1,0 1 0,1 0-1,-2 0 1,1-1 0,0 1-1,0 0 1,0 0 0,0-1-1,0 1 1,0 0 0,0 0-1,0 0 1,0-1 0,0 1-1,0 0 1,0 0 0,-1 0-1,1 0 1,0-1 0,0 1-1,0 0 1,0 0 0,-1 0-1,1-1 1,-1 1 0,1 0-1,-1 1 1,0-1-1,0 0 1,1 0-1,-1 0 1,0 0-1,1 0 1,-1 1-1,0-1 1,1 0-1,-1 1 1,0-1-1,1 1 1,-1-1-1,1 0 1,-2 2 0,-13 13 5,-6 17-4,12-16-6,-12 27 1,19-39 2,0 1-1,0 0 1,1 0 0,0 0-1,0 0 1,0-1 0,0 1-1,1 1 1,0-1 0,1 7-1,-1-11 0,0 0 0,1 0-1,-1 0 1,1 0 0,-1 0 0,1 0-1,0 0 1,-1 0 0,1 0 0,0 0-1,0 0 1,-1-1 0,1 1 0,0 0-1,0-1 1,0 1 0,0 0 0,0-1-1,0 1 1,1 0 0,2 1-4,2 1-5,1 0 1,-1 0-1,1 0 0,-1-1 1,1 0-1,0-1 0,0 1 1,0-1-1,0 0 0,0-1 1,0 0-1,0 0 0,11-2 1,-6 1 2,7 0-33,0-1 0,-1-1 0,34-10 0,-32 7 30,-5 3-5,0-2 0,1 0 0,21-10 0,-28 10 12,-7 5 3,-1-1 0,0 1-1,0-1 1,1 0 0,-1 1 0,0-1 0,0 0-1,0 0 1,0 0 0,0 0 0,0 0 0,0 0 0,0 0-1,-1 0 1,1-1 0,0 1 0,-1 0 0,1 0-1,0-2 1,1-3-2,0 3 3,0-1-1,-1 0 1,1 0 0,-1 0-1,0 0 1,0-5 0,0 0 0,0 0 1,-2 0 0,1 0-1,-1 0 1,0 0 0,-1 0-1,0 0 1,0 0 0,-6-13 0,0 4 3,0 1 0,-19-29 1,24 41-1,-1 0 0,1 0 1,-1 1-1,0 0 1,0-1-1,-1 1 0,1 1 1,-1-1-1,-8-4 1,6 3 0,1 2 22,-5-2-1801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24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84 7896,'0'0'145,"9"-7"278,-16 37-296,0 0 0,3 1 0,0 0-1,1 39 1,3-60-120,1 0 0,0-1 0,0 1 0,1-1 0,0 1 0,1-1 0,0 0 0,0 0 0,1 0 0,0 0 0,7 9 0,-10-15 27,-1-3-32,1 1 0,-1-1 0,0 0 1,0 1-1,0-1 0,0 1 0,0-1 0,0 0 1,0 1-1,1-1 0,-1 0 0,0 1 0,0-1 1,1 0-1,-1 1 0,0-1 0,0 0 0,1 0 1,-1 1-1,0-1 0,1 0 0,-1 0 0,0 1 1,1-1-1,-1 0 0,0 0 0,1 0 0,-1 0 1,1 0-1,16 0 53,18-10 145,-2-7 158,44-31 1,27-15 1177,-102 62-1487,0 1-1,0 0 1,0-1-1,0 1 1,0 0-1,-1 0 0,1 0 1,0 0-1,0 0 1,0 1-1,0-1 1,0 1-1,0-1 1,-1 1-1,1 0 0,0-1 1,-1 1-1,1 0 1,0 0-1,1 2 1,40 33 536,-22-17-409,-16-16-158,-1 0 1,1 0-1,0 0 0,-1-1 1,1 0-1,0 0 0,0 0 1,1-1-1,-1 1 0,0-1 1,0-1-1,1 1 0,-1-1 1,0 0-1,7 0 0,-6-1-7,0 1 0,0-1 0,0-1 0,0 1 0,0-1 0,0 0 0,0-1 0,0 1 0,7-5-1,-11 5-4,8-3 9,0-1 0,-1-1-1,0 0 1,0 0 0,-1-1 0,0 0 0,8-10 0,-10 8 15,-1-1 0,0 1 0,0-1 0,-1 0 1,-1 0-1,0 0 0,0-1 0,-1 1 1,0-1-1,-1 1 0,-1-1 0,0 0 0,0 1 1,-4-22-1,3 30-10,0-1-1,0 1 1,0 0 0,0 0 0,-1 0-1,1 0 1,-1 0 0,0 0 0,0 0 0,0 0-1,0 1 1,0-1 0,-1 1 0,1-1-1,-1 1 1,-2-2 0,1 1 4,3 2-7,-1 0 0,1 0 0,-1-1 1,0 1-1,1 0 0,-1 1 0,0-1 0,0 0 0,1 0 1,-1 1-1,0-1 0,0 1 0,0 0 0,-3-1 0,-4 0 19,-2-2-13,9 2-14,-1 1 0,0-1 1,0 1-1,0-1 0,1 1 0,-1 0 1,0 0-1,0 0 0,0 0 0,0 0 0,1 1 1,-5 0-1,-9 3-443,0 1 1,0 0-1,-19 10 0,-9 7-8832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48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0 8248,'-13'12'2,"-17"20"27,28-31-28,-156 228 167,144-204-127,-34 105 26,42-103-7,3 120 44,7-118 56,35 99 77,-38-126-214,0 0 0,0 0-1,0-1 1,0 1 0,0 0 0,0 0 0,0 0-1,1-1 1,1 3 0,15 13 86,0 0 1,38 25-1,-34-31 138,118 34-1149,-61-23-5084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26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433 524 6104,'0'0'3014,"-1"-3"-2323,1 0-644,-1 1 0,1 0 0,-1 0 0,0-1 0,0 1 0,1 0 0,-2 0 1,1 0-1,0 0 0,0 0 0,-1 0 0,1 0 0,-1 1 0,1-1 0,-1 0 0,0 1 0,0-1 0,0 1 0,1 0 0,-1 0 0,-1 0 0,1 0 1,0 0-1,0 0 0,0 0 0,0 1 0,-1-1 0,1 1 0,-3-1 0,-4-1 5,6 2-32,0-1 0,0 1 0,0-1 0,0 1 0,0 0 0,0 1 0,0-1 0,0 0 0,0 1 0,0 0 0,0-1 0,1 1 0,-5 2 0,-104 38 292,87-29-104,14-5-134,-8 3-7,1 1 1,1 0 0,0 2 0,1 0-1,-15 16 1,17-15 70,-18 25 0,28-34-105,-1 0 1,1 0-1,0 0 0,1 1 1,-1-1-1,1 1 0,0-1 1,0 1-1,1 0 0,-2 11 1,4-16-21,-1 0 1,1 1-1,0-1 1,-1 0-1,1 0 1,0 0-1,0 1 1,-1-1 0,1 0-1,0 0 1,0 0-1,0-1 1,1 1-1,-1 0 1,0 0-1,0 0 1,0-1-1,1 1 1,-1-1 0,0 1-1,0-1 1,1 1-1,1-1 1,-2 0 2,1 1 1,0 0 0,1 0 0,-1-1 0,0 0 0,0 1 0,1-1 0,-1 0 0,0 0 0,1 0 0,-1 0 0,0-1 0,3 0 0,7-1 15,3 2-12,36-8 98,75-20 10,-101 20-48,-13 3-47,1 0-13,0 0 0,-1-1 0,0-1 0,0 0 0,0 0 0,-1-1 0,16-15 0,-11 7 97,-1-2 1,24-36-1,-23 32 179,-15 23-289,-1-1 1,1 0 0,-1 0-1,1 1 1,-1-1-1,0 0 1,1 0-1,-1 1 1,0-1-1,1 1 1,-1-1 0,0 0-1,0 1 1,1-1-1,-1 1 1,0-1-1,0 0 1,0 1-1,0-1 1,1 1 0,-1-1-1,0 1 1,0-1-1,0 1 1,0-1-1,0 2 1,-2 110 184,3-100-173,0 8-3,1-1 0,0 1 1,10 33-1,-11-49-11,2 1-2,2-7 2,3-5-4,0 0 1,0 0-1,-1-1 0,0 1 0,0-2 0,-1 1 1,7-11-1,-5 5 0,136-178 70,-134 180-48,0 0 0,1 1 0,13-11 0,-12 12-13,-11 8-6,1 1 0,0 0 0,0-1-1,1 1 1,-1 0 0,0 0 0,0 1 0,0-1-1,1 0 1,-1 1 0,0-1 0,1 1 0,-1 0-1,1 0 1,-1 0 0,0 0 0,1 0 0,1 1-1,0-1 1,5 4 11,0 4-9,0 1 0,-1 0 0,13 17 0,-19-22-5,1-1 0,-1 1 0,1 0 1,-1 0-1,0 0 0,-1 0 0,1 0 0,-1 1 0,2 5 1,1 5-1,8 42 1,-10-46-3,5 29-4,2 54 0,-9-88-8,2 3-6,-2-7-9,2-5-35,24-43 46,-3 5 16,2 0 1,0 6 1,-5 8 3,-5 5 6,21-22 0,25-17 19,-58 59-24,0 0-1,0 0 0,0 0 1,0 1-1,0-1 0,0 1 1,1 0-1,-1 0 1,1 0-1,-1 0 0,1 1 1,-1-1-1,1 1 1,-1 0-1,1 0 0,5 1 1,-4-1 0,5 4 29,-3 1-27,-1 1 0,1 1 1,-2-1-1,1 1 0,9 14 1,-10-5 12,-3 24-8,-2-1 1,-6 45 0,3-40-11,7-10-2,7-8 0,-9-23-2,0 0 0,0 0 1,1 0-1,-1-1 1,1 1-1,-1-1 0,1 0 1,0 0-1,0 0 1,0 0-1,0 0 1,0-1-1,1 1 0,-1-1 1,0 0-1,1 0 1,6 1-1,2 0-9,1-2-1,-1 1 0,1-2 1,21-2-1,250-62-853,-254 56 305,115-50-235,-119 45 183,-15 7 337,3-1 64,-1-1 0,0 0 0,-1-1 0,0 0 0,0-1 0,16-19 0,-1-8-648,42-73 1,-69 110 852,1 0 0,-1 0 0,0 0 0,0 0 0,1 1 0,-1-1 0,0 0 0,0 0 0,0 0 1,0 0-1,0 0 0,0 0 0,0 0 0,0 0 0,0 0 0,-1 1 0,1-1 0,0 0 0,-1 0 0,1 0 0,0 0 0,-1 0 1,1 1-1,-1-1 0,1 0 0,-1 0 0,1 1 0,-1-1 0,0 1 0,1-1 0,-1 0 0,0 1 0,0-1 0,1 1 1,-1-1-1,0 1 0,0 0 0,0-1 0,0 1 0,-1-1 0,-32 1-15,17 2 19,1 1 1,-16 5 0,-18 10 5,-67 33 1,85-33 42,16-8-18,-6 3 5,1 1 0,0 2 0,1 0 0,1 1 0,-22 24 0,-29 50 191,68-87-185,-1 0-1,1 1 0,0-1 1,0 0-1,0 1 0,1-1 1,-1 1-1,1-1 0,0 1 1,1 0-1,-1 7 0,0-4 16,1-6-35,0-1 0,0 0 0,0 0 0,0 0 0,0 0-1,0 0 1,0 0 0,1 0 0,-1 0 0,0 0 0,0 0 0,1 0 0,-1 0 0,1 0 0,-1 0-1,1 0 1,-1 0 0,1 0 0,0-1 0,-1 1 0,1 0 0,0 0 0,0-1 0,-1 1 0,1 0-1,0-1 1,0 1 0,0-1 0,0 1 0,0-1 0,0 1 0,0-1 0,0 0 0,0 1 0,0-1-1,0 0 1,0 0 0,0 0 0,0 0 0,1 0 0,86-11 291,-63 6-224,0-1 1,-1-1-1,0-1 1,32-15-1,-37 15-51,10-8 131,0-7-90,-1-1 0,35-37 1,-44 34 82,54-121 60,-62 117-79,56-211 319,-49 152-305,-6 14-6,-11 71-42,-5 8-1,-5 6-62,0 1 0,1 0 0,1 0-1,-13 23 1,-25 54 71,36-67-82,-2 0-22,6-12 1,1 0 0,0 1 0,1 0 0,-4 15 0,-7 29 63,-14 105 0,26-136-67,0-8 9,2-1 0,1 23 0,14 133 178,-15-168-236,0 0 0,0 0 1,0 0-1,1 0 0,-1 1 1,0-1-1,1 0 0,-1 0 1,1 0-1,-1 0 1,1-1-1,0 1 0,-1 0 1,1 0-1,0 0 0,0 0 1,-1-1-1,1 1 1,0 0-1,0-1 0,0 1 1,0 0-1,0-1 0,0 0 1,0 1-1,0-1 0,0 1 1,0-1-1,0 0 1,2 0-1,-2 1-326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26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553 19 8792,'0'0'313,"-4"-2"-48,-4-1-59,-1 0 0,1 0 0,0 1-1,-1 0 1,0 1 0,1-1 0,-1 2 0,-16 0-1,9 5-104,0 0-1,0 1 1,-26 16-1,37-20-118,1 1 37,0-1-1,0 1 0,0-1 0,1 1 1,-1 0-1,1 1 0,-1-1 0,-4 8 1,3-4-6,3-5-7,1 0 1,0 1 0,-1-1-1,1 0 1,1 1 0,-1-1-1,0 1 1,1-1 0,-1 1-1,1 0 1,0-1 0,-1 1-1,1 0 1,1-1 0,-1 1-1,0-1 1,1 1 0,-1 0-1,1-1 1,0 1 0,-1-1-1,3 3 1,18 45 77,-14-34-64,0-1-1,-1 1 1,-1 0 0,7 32 0,-8 9 4,-4-51-22,0 1 0,0-1-1,-1 1 1,0-1 0,0 1 0,0-1 0,-4 10-1,2-11 0,1-1-1,-1 0 1,0 0-1,0 0 1,-7 6-1,-22 16 5,-7-5-3,-5-5-2,-8-7 0,40-7 4,0 0 0,-1-2 1,0 0-1,1 0 1,-1-1-1,1 0 0,-1-1 1,1-1-1,-21-6 1,31 8-2,0 0 0,0-1-1,0 1 1,0 0 0,0-1 0,0 1 0,1-1 0,-1 0 0,0 1 0,1-1 0,-1 0 0,1 0 0,0 0 0,-2-4 0,1 4-1,1-7 12,3-5-302,1 1 0,1-1 0,0 1 0,7-16 0,11-25-6992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27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7984,'2'4'13,"0"1"0,0 0 0,0-1 0,-1 1 0,0 0 0,0 0 0,0 0 0,-1 0 1,0 0-1,0 0 0,0 7 0,-1-6 10,1-2 1,0 0 0,0 0 1,-1 0-1,1 0 1,-1 0-1,0 0 0,0 0 1,-1 0-1,-1 4 0,-4 8 13,2 4-13,2-10 21,-1 1 0,0-1 1,-9 18-1,-95 181 548,96-187-561,3-4 45,1-1 0,-5 20 0,7-22 7,-3 9-1,1-1-1,1 1 1,-5 32 0,10-43-1,0-6-41,0 1 0,1 0 0,1 0 0,-1-1 0,1 1 0,0 0 1,1 0-1,2 10 0,-3-17-32,1 0 0,0 0 0,-1 0 0,1-1 0,-1 1 0,1 0 0,0 0 0,0-1 0,0 1 0,-1-1 0,1 1 0,0-1 0,0 1 0,0-1 0,0 1 0,0-1 0,0 0 0,0 1 0,0-1 0,0 0 0,0 0 0,0 0 0,0 0 0,0 0 0,0 0 0,0 0 0,0 0 0,0 0 0,0 0 0,0-1 0,0 1 0,0 0 0,0-1 0,0 1 0,0-1 0,0 0 0,77-43 318,62-54 673,-137 95-958,0 1 0,0 0-1,1 1 1,-1-1 0,0 1 0,1-1 0,-1 1 0,1 0 0,0 0 0,-1 1 0,1-1 0,0 1 0,-1 0 0,8 0 0,-6 0 1,4 3 198,-5 2-196,0-1 1,0 1-1,0 0 0,0 0 1,-1 0-1,0 0 0,0 1 1,0 0-1,-1-1 0,2 9 1,14 57 195,-17-63-242,2 8 76,1-1 0,7 19 0,-9-28-64,-1-4-7,0 0 1,0 0 0,0 0 0,1 0-1,-1 0 1,0 0 0,1 0 0,0-1 0,-1 1-1,1-1 1,0 1 0,0-1 0,0 1 0,0-1-1,0 0 1,0 0 0,0 0 0,0 0-1,4 1 1,-4-2-2,0 1 0,1 0-1,-1 0 0,0-1 1,1 1-1,-1-1 0,1 0 1,-1 0-1,0 0 1,1 0-1,-1 0 0,4-1 1,7 0 2,1 1-2,-8 1 1,1-2 0,-1 1 0,0-1 0,0 1 0,10-4 1,83-28 23,-94 30-24,-1 0 0,1 0 1,0 0-1,-1-1 1,1 1-1,-1-1 1,0 0-1,6-6 1,2-2 1,1 1-1,-8 7 1,-1-1 0,1 0 0,-1 0 0,0 0 0,0-1 0,4-6 0,8-14 20,-1-1 1,-1 0-1,19-52 0,-17 23 29,-13 43-42,2-6 50,-1-1 0,3-25 1,-7 43-4,-1 0-53,1 0 0,-1 1 0,1-1 1,-1 0-1,0 1 0,1-1 0,-1 1 1,0-1-1,1 1 0,-1 0 0,0-1 1,1 1-1,-1 0 0,0-1 0,0 1 0,0 0 1,1 0-1,-1 0 0,0 0 0,0-1 1,0 1-1,-1 1 0,-2 1 1,0 0-1,0 1 1,0 0 0,0-1-1,0 2 1,-4 3 0,-8 13-3,9-7-6,0 1 0,1-1 0,1 1 0,0 1 0,-4 23 1,8-36-4,1 0 1,0-1 0,0 1 0,0 0-1,0 0 1,0 0 0,0 0 0,0 0-1,1 0 1,-1 0 0,1 0 0,0 0-1,-1 0 1,1-1 0,0 1 0,0 0-1,0 0 1,0-1 0,0 1 0,1-1-1,-1 1 1,0-1 0,1 0 0,-1 1-1,1-1 1,2 2 0,3 1-15,0 0 0,0 0 0,1-1 0,11 4 0,-14-5 14,169 57-208,-173-59 210,0 1 0,0-1 0,0 0 0,0 1-1,0-1 1,0 1 0,0 0 0,0-1 0,0 1-1,0 0 1,0-1 0,0 1 0,-1 0 0,1 0 0,0 0-1,-1 0 1,1 0 0,0 0 0,-1 0 0,1 0 0,-1 0-1,1 0 1,-1 0 0,1 2 0,-1-1-2,0 1 1,0 0-1,0-1 0,-1 1 1,1-1-1,0 1 0,-1-1 1,0 1-1,0-1 1,-1 4-1,-3 3-4,0 1-1,0-2 1,-12 16-1,-12 10-9,26-30 16,-29 34-21,30-35 20,0-1 0,0 1 0,1 0-1,-1 0 1,1 0 0,-1 0 0,1 0 0,0 0 0,0 0-1,0 1 1,1-1 0,-1 0 0,1 0 0,0 4 0,0-6 1,0 0 1,0 0 0,1-1 0,-1 1 0,0 0 0,1-1-1,-1 1 1,1 0 0,-1 0 0,1-1 0,-1 1 0,1-1-1,-1 1 1,1-1 0,0 1 0,-1-1 0,1 1 0,0-1-1,-1 1 1,1-1 0,0 0 0,0 1 0,-1-1 0,1 0-1,0 0 1,0 1 0,0-1 0,-1 0 0,1 0 0,0 0-1,1 0 1,3-1-2,0 1-1,0 0 0,0-1 0,0 0 0,0 0 0,5-3 1,30-10-11,21-10 12,-34 12 5,-1-1-1,-1-1 1,0-1 0,45-37 0,-54 40-1,-11 8 1,0-1 0,0 1 0,0-1 0,-1 0 0,0 0 0,0-1 0,4-5 0,-4 6 2,7-12 3,0 1 1,0-2 0,-2 1 0,14-37 0,-16 35 3,1-6 16,2 0 0,0 0 0,18-28 0,-27 51-16,-2 8 0,-6 27-9,-5 18-3,1 3-12,-4 69 1,12-13-77,3-100 60,0-6-8,0 1 4,9-24-8,-1 7 35,21-41-1687,4-3-6748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28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7536,'0'0'0,"6"15"-8,-1 9 8,5 0-5168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28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145 190 3232,'3'25'-8,"-5"-8"8,-3-6 5,0 1-1,0-1 1,-10 14 0,-7 15 27,13-24-27,-11 32 100,0 11 108,-16 83 0,32-123-187,2-11 23,1 0-1,0 0 1,1 1-1,0 10 1,0 3 163,1-1 1,1 0-1,5 25 0,-6-44 344,0-3-503,0 1 0,1 0 0,-1 0 1,0-1-1,1 1 0,-1-1 0,0 1 0,1-1 0,-1 0 0,0 1 0,0-1 0,1 0 0,-1 0 0,0 0 1,0 0-1,0 0 0,1-2 0,16-24 339,-11 15-319,33-49 622,32-64 497,-20 33-305,-49 85-683,1 0 0,0 0 0,1 1 0,0-1 0,0 1 0,0 0 1,1 0-1,0 1 0,11-9 0,-17 15-183,1-1 1,0 0-1,-1 0 1,1 0-1,-1 0 0,1 0 1,0 1-1,-1-1 1,1 0-1,-1 0 0,1 1 1,-1-1-1,1 1 1,-1-1-1,1 0 0,-1 1 1,1-1-1,-1 1 1,1-1-1,0 2 0,0-1 23,2 3-17,0 0-1,0 0 1,0 0-1,-1 1 1,1-1-1,-1 1 1,0 0-1,-1 0 1,1 0 0,-1 0-1,2 8 1,0 9 6,0 31 0,-3-31-2,0-3-24,0-13-3,0 1 0,0 0 0,1-1 0,2 12 0,5 17 15,2-1-15,1-9-4,1-10 0,-6-15 0,-5-1 0,15-5 1,18-17 4,20-22-2,5-15 2,-3-7-3,78-124-17,-122 174 11,-7 9-23,1-1 0,-2 1 0,8-18 0,72-214-674,-80 226 669,-4 12-27,-2 6 4,-19 41 4,-29 91 0,49-132 49,-6 15 0,-8 34-5,3-3 6,0 7 1,0 4 0,0 2 0,4-4 0,7-11 1,3 1 7,-1-49-7,0 0-1,0 1 1,0-1-1,-1 0 1,1 0 0,0 0-1,0 1 1,0-1-1,0 0 1,0 0 0,0 0-1,-1-1 1,1 1-1,0 0 1,0 0 0,0 0-1,0-1 1,0 1 0,-1 0-1,1-1 1,1 0-1,35-13-1373,4-2-5500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28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570 0 6904,'-60'30'6,"4"-3"-3,-13 3 2,-3 6-3,-105 72 39,162-99-38,-47 31 74,13-6 27,45-30 24,-1 3 31,5-7-157,0 0 1,0 1 0,0-1 0,0 0-1,0 0 1,0 0 0,0 0-1,0 0 1,0 0 0,0 0 0,0 0-1,0 0 1,0 1 0,0-1-1,0 0 1,0 0 0,0 0 0,0 0-1,0 0 1,0 0 0,0 0-1,0 0 1,0 1 0,0-1 0,0 0-1,0 0 1,0 0 0,0 0-1,0 0 1,0 0 0,0 0 0,0 0-1,0 0 1,0 0 0,0 1-1,0-1 1,0 0 0,1 0 0,-1 0-1,0 0 1,0 0 0,0 0-1,0 0 1,0 0 0,0 0 0,0 0-1,0 0 1,0 0 0,1 0-1,-1 0 1,0 0 0,0 0 0,0 0-1,0 0 1,0 0 0,0 0-1,0 0 1,1 0 0,7 3 39,0-1 0,0 0 0,0 0 0,0-1 0,1 0 0,10 0 0,13 2 73,-10 2 89,0 1 0,36 14 0,-52-17-146,-1 0 1,0 0-1,0 0 0,0 0 1,0 1-1,0 0 0,-1 0 1,0 1-1,7 8 0,-5-6-4,34 44 688,-35-42-667,1 0 1,0-1-1,1 0 0,0-1 1,0 1-1,9 5 1,-13-11-61,0-1 0,0 0 0,0 0 1,0 0-1,0 0 0,0-1 0,0 1 1,0-1-1,0 1 0,0-1 0,6-1 1,-5 1 1,13 1 60,1-1 1,-1-1-1,22-4 1,-27 4-30,-4 0-27,-1 0 33,0 1 0,0-1-1,0-1 1,0 1 0,0-1 0,0-1 0,-1 1 0,1-1 0,-1 0 0,1 0 0,-1-1 0,6-5 0,-5 4 45,6-8 14,0 0 0,0 0 1,12-18-1,88-123 568,-71 98-2197,1 0-6257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31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0 5832,'0'0'3462,"-3"5"-3068,-18 38 113,-21 37-29,27-54-366,1 0-1,1 2 1,2 0 0,-9 31 0,18-54-88,1 0 0,-1 0 0,1 1 0,1-1 0,-1 1 0,1-1 0,0 1 0,0-1 0,1 1 0,-1-1 1,1 0-1,0 1 0,1-1 0,0 0 0,-1 1 0,6 7 0,-5-11-5,0-1 1,0 0-1,0 0 0,0 0 1,0 0-1,1 0 0,-1 0 0,0-1 1,1 1-1,-1-1 0,0 1 1,1-1-1,-1 0 0,5 0 1,-5 0-1,0 0-2,0 0-1,0 0 1,1 0-1,-1 0 1,0 0-1,0 0 1,0-1-1,1 1 1,-1-1-1,0 1 1,4-3-1,5-1 13,50-16 186,-51 16-182,16-5 168,-1-1 1,1-1 0,-2-1-1,39-27 1,-20 4 269,-41 34-214,2 0-72,-4 1-183,1 0-1,-1 0 1,0 0 0,0 0 0,1-1-1,-1 1 1,0 0 0,0 0-1,1 0 1,-1 0 0,0 0 0,0 0-1,1 0 1,-1 0 0,0 0 0,1 0-1,-1 0 1,0 0 0,0 0 0,1 0-1,-1 1 1,0-1 0,0 0 0,1 0-1,-1 0 1,0 0 0,0 0-1,1 1 1,-1-1 0,0 0 0,0 0-1,1 0 1,-1 0 0,0 1 0,0-1-1,0 0 1,0 0 0,0 1 0,1-1-1,-1 0 1,0 0 0,0 1-1,0-1 1,0 0 0,0 1 0,0-1-1,0 0 1,0 0 0,0 1 0,0-1-1,0 0 1,0 1 0,0-1 0,5 17 28,1-1 1,1 0 0,9 16-1,-15-30-28,0 0 0,0-1 0,1 1 0,-1-1 0,1 0 0,-1 1 0,1-1 0,0 0 0,-1 0 0,1 0 0,0 0-1,0 0 1,0 0 0,0-1 0,0 1 0,-1-1 0,1 1 0,0-1 0,0 0 0,0 0 0,1 1 0,-1-2 0,0 1 0,0 0 0,0 0 0,0 0 0,0-1 0,-1 0-1,4 0 1,5-2 2,-1-1-1,1 0 0,16-9 1,-19 9-5,16-6 10,-1-1 0,40-27 0,-46 27-4,42-26 14,-54 34-15,0-1 1,0 1-1,0-1 1,-1 0-1,1 0 1,-1 0-1,0 0 1,0-1-1,-1 1 1,1-1-1,2-8 1,-2 6 2,1-1 13,0-1 1,-1 1 0,-1-1-1,0 0 1,0 1 0,0-1-1,-1 0 1,0 0-1,-1 0 1,0 0 0,-1 0-1,-1-13 1,2 21-15,0-1 0,0 1 1,0 0-1,-1 0 0,1-1 1,0 1-1,0 0 0,-1 0 0,1 0 1,-1 0-1,1-1 0,-1 1 1,1 0-1,-1 0 0,0 0 1,1 0-1,-1 0 0,0 0 0,0 1 1,0-1-1,0 0 0,0 0 1,0 1-1,0-1 0,0 0 0,-2 0 1,1 1 2,0-1 0,0 1 1,0 1-1,0-1 1,0 0-1,0 0 0,0 1 1,0-1-1,0 1 0,1-1 1,-1 1-1,0 0 1,0 0-1,-2 2 0,-4 2 11,0 0-1,1 1 0,-1 0 0,1 1 0,-6 7 0,9-9-14,0 0-1,0 1 1,1-1-1,0 1 1,0 0-1,1 0 1,-1 0-1,1 0 1,0 0-1,1 1 1,0-1-1,-1 11 1,2-16-4,0 0 0,0 0 0,0 1 0,0-1-1,1 0 1,-1 0 0,0 0 0,1 0 0,-1 1 0,1-1 0,-1 0 0,1 0 0,0 0 0,-1 0 0,1 0 0,0 0-1,0-1 1,1 3 0,2 0 2,17 16 0,-17-17-4,1 1 0,-1-1 0,1 0 0,0 0 0,-1 0 0,1-1 0,0 0 1,0 0-1,0 0 0,0 0 0,10-1 0,3-1-6,0-1 1,26-6-1,-29 5-7,0-2 0,0 0 0,0 0 0,17-10 1,-5-5-20,-14 10-56,1 0 1,26-14-1,-38 23 16,-2 1 63,0-1 1,1 1 0,-1-1 0,0 1 0,0 0 0,1-1 0,-1 1 0,0 0 0,1-1 0,-1 1 0,1 0 0,-1 0 0,0-1 0,1 1 0,-1 0-1,1 0 1,-1 0 0,1-1 0,-1 1 0,1 0 0,-1 0 0,0 0 0,1 0 0,-1 0 0,1 0 0,-1 0 0,1 0 0,-1 0 0,1 0 0,3 1-5,-1 0 1,0 0 0,0 0 0,0 0-1,0 1 1,0-1 0,0 1 0,0 0-1,0 0 1,-1 0 0,1 0 0,-1 0-1,4 4 1,-2-1-2,-2-2 3,-1 0 1,1-1-1,-1 1 0,1 0 0,-1 0 0,0 0 0,0 0 1,0 0-1,1 6 0,4 19-109,-2 0 0,3 42 0,-7-55 103,-2 24-113,0-29 76,0 1-1,1 0 1,0 1-1,1 14 1,0-23-4,2-8 18,3-9 13,2-1 1,11-19 0,14-7-1585,2-3-6414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31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6368,'0'0'0,"-11"8"8,0 3 8,3 4-8,8-3 0,8 3-8,0 0-4328</inkml:trace>
  <inkml:trace contextRef="#ctx0" brushRef="#br0" timeOffset="1">321 84 5744,'42'-2'0,"-35"0"-2,-6 2 5,0 1-1,-1-1 0,1 0 0,0 0 1,-1 0-1,1 0 0,0 0 0,-1 1 1,1-1-1,0 0 0,-1 1 0,1-1 1,-1 0-1,1 1 0,-1-1 0,1 1 1,-1-1-1,1 0 0,-1 1 0,1 0 1,-1-1-1,0 1 0,1-1 0,-1 1 1,0-1-1,1 1 0,-1 0 0,0-1 1,0 1-1,1 0 0,-1-1 0,0 2 1,3 20 77,-3-12-58,-5 29 220,-21 90 75,4-26 317,1-10 110,-15 116 1345,36-196-1836,1-1 0,0 1-1,0 0 1,2 0 0,6 24 0,-6-26 683,-3-50-2034,0 19-6522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32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1 537 6280,'2'2'1,"0"0"1,1 0-1,-1 0 1,1-1-1,-1 1 1,1-1-1,0 0 1,0 0-1,0 0 1,-1 0 0,6 1-1,0-2 2,1 0 0,-1-1 0,13-1 0,-18 1-3,80-11 34,-40 5-19,161-31 46,-143 19-56,-39 7 2,5-9 9,46-50 0,-55 47 104,-7 8-54,72-128 301,6-31 1294,-84 165-1555,-4 8 414,-3 6-271,-4 10-85,0-2-64,0 1 0,-5 21 0,3-9-6,2 0-1,1 0 1,-3 36 0,4-24-36,-13 197 445,18-218-447,0-8 4,-1 0 0,0 0 0,0 0 0,-1 0 0,0 0-1,0 0 1,-1 0 0,0 0 0,-1 0 0,-3 8 0,5-14 284,3-2-147,3 3 12,-4-2 13,22-30 522,-16 19-706,20-18 300,60-45 40,-57 51-102,51-26-1,-63 38-220,-6 3 50,1 1 0,-1 0 1,1 1-1,19-6 0,-20 8-61,0 2 130,1 3-118,-1 1 1,0 1 0,19 8-1,-28-11-43,0 1-1,0-1 1,0 1 0,0-1-1,-1 1 1,1 0-1,-1 0 1,1 0 0,-1 0-1,0 0 1,0 1-1,2 2 1,4 4 10,-1-1-9,-5-6-9,0 0 0,0 0 1,0 0-1,0 0 0,-1 0 1,1 1-1,-1-1 0,1 1 0,-1-1 1,0 1-1,0-1 0,1 6 1,1 3 7,0 0 1,-1 1 0,-1 0 0,0-1 0,0 1 0,-2 20 0,0 9 2,4-14-11,6-1-3,6-4-2,-12-19 0,0-1 0,0 0 0,0 0 0,0 0 0,0 0 0,5 2 0,37 9 0,21-1 0,-14-6 7,0-3 0,66-5 0,-101 1-5,-11 1 3,-1 0 0,0-1-1,1 0 1,-1 0-1,0 0 1,6-3 0,91-30 29,46-10-1342,-137 41 704,62-16-9142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33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506 63 5832,'-4'-2'424,"-13"-3"136,0 1 0,0 1 0,0 0 0,-25 0 0,24 4 120,9 0-438,-1 1-128,1-1-1,-1 1 1,1 1-1,0 0 1,0 0-1,0 1 1,0 0-1,1 0 1,-14 9-1,-139 108 1150,144-108-1215,10-8 18,0 0 0,1 0 0,-11 13 0,8-8 3,0 0 0,1 1 1,-8 14-1,15-24-56,0 1 0,1-1 0,0 1 1,-1 0-1,1-1 0,0 1 0,0 0 0,-1 0 0,1-1 1,1 1-1,-1 0 0,0-1 0,0 1 0,1 0 1,-1-1-1,1 1 0,-1-1 0,1 1 0,-1 0 0,1-1 1,0 1-1,0-1 0,0 0 0,1 2 0,-1-1 3,6 2 98,5-1-87,0-1 0,0 0 0,0-1 1,0-1-1,0 1 0,0-2 1,0 0-1,0 0 0,0-1 0,-1-1 1,1 0-1,-1 0 0,1-1 1,13-7-1,-11 4-13,22-8 27,-2-3-1,0 0 0,36-27 1,-63 40-27,-3 3-6,0-1 0,0-1 0,0 1-1,-1 0 1,1-1 0,-1 0 0,0 0 0,3-4 0,-4 6 50,-15 22 4,11-17-56,-1 1-1,1 0 1,0 0 0,0 0 0,0 0-1,1 0 1,0 0 0,-1 0 0,0 7 0,-1 5 6,1-1 0,1 1 0,0 0 0,1-1 0,1 1 0,3 22 0,9-4-7,-5-23 2,15 10-1,-20-19-5,0 0-1,1 0 0,-1 0 1,1-1-1,-1 1 0,1-1 1,5 2-1,-5-3 1,1 1-1,-1-1 1,0 0 0,0 0-1,1 0 1,-1 0 0,8-2-1,1-2 1,-1 0-1,17-8 1,32-20-1,4-8 0,-20 10-2,106-68-11,-65 50-28,129-77-381,-154 88-1267,-1 0-6584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49:41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0 587 4848,'10'-3'6,"0"1"1,19-2-1,-5 0 4,28-6-7,15-1-3,15-3 0,5 0 0,0-2 0,-32 5 2,12-3 14,90-6-1,-154 20-13,6-1 5,0 0 0,0 1 1,0 1-1,15 2 0,-22-3-4,-1 0 0,1 0 1,-1 1-1,0-1 0,1 1 0,-1-1 0,0 1 0,1-1 0,-1 1 1,0 0-1,1-1 0,-1 1 0,0 0 0,0 0 0,0 0 1,0 0-1,0 0 0,0 0 0,0 0 0,0 0 0,-1 1 0,1-1 1,0 0-1,0 0 0,-1 1 0,1-1 0,-1 0 0,0 1 0,1-1 1,-1 1-1,0-1 0,0 0 0,0 1 0,0-1 0,0 1 0,0-1 1,0 1-1,0-1 0,0 0 0,-1 1 0,1-1 0,-2 3 1,1-1 3,0-1 0,0 1 0,0 0 0,-1-1 0,1 1 0,-1-1 0,0 1 0,1-1 0,-1 0 0,-5 4 1,-11 13 43,-52 72 114,70-91-165,-7 10 32,1 0 0,0 0-1,-6 12 1,11-18-11,-1 1 1,1-1-1,0 1 1,0 0 0,0-1-1,1 1 1,-1 0-1,1-1 1,0 1-1,1 0 1,0 6-1,-1-9-12,0-1 0,0 0-1,1 1 1,-1-1 0,0 1-1,1-1 1,-1 0-1,0 1 1,1-1 0,0 0-1,-1 0 1,1 1 0,0-1-1,0 0 1,-1 0-1,1 0 1,0 0 0,0 0-1,0 0 1,0 0 0,1 0-1,-1 0 1,0-1-1,0 1 1,0 0 0,1-1-1,-1 1 1,0-1 0,3 1-1,4 0 21,0-1 1,0 0-1,1-1 0,-1 0 1,0 0-1,0-1 0,0 1 1,11-6-1,62-21 107,136-61 297,-197 81-408,-12 4 16,0 1 0,-1-1 0,1-1 0,8-6 0,-3 3 21,1 0 83,0-1 0,-1-1-1,19-18 1,-31 27 224,0 1-353,0 0 0,0 1-1,-1-1 1,1 0-1,-1 0 1,1 1-1,0-1 1,-1 0 0,1 1-1,-1-1 1,1 1-1,0-1 1,-1 1-1,1-1 1,-1 1 0,0-1-1,1 1 1,-1 0-1,1-1 1,-1 1-1,0 0 1,0-1 0,1 1-1,-1 0 1,0-1-1,0 1 1,0 0-1,0-1 1,0 1-1,0 0 1,0 0 0,0-1-1,0 1 1,0 0-1,0 1 1,-5 35 143,4-31-120,0 4-14,0 0 0,0 0 0,2 0 0,-1 0 0,1 0-1,0 0 1,1 0 0,4 14 0,-5-23-24,-1 0-1,0 0 1,1 0 0,-1 0-1,1 0 1,-1 0 0,1 0-1,-1 0 1,1 0 0,0 0-1,0 0 1,-1-1 0,1 1-1,0 0 1,0 0 0,0-1-1,2 2 1,0 0 0,-2-1-1,0-1 1,-1 1-1,1-1 0,0 1 0,0-1 0,0 1 0,0-1 0,0 1 0,0-1 0,0 0 0,0 0 0,0 1 0,0-1 0,0 0 1,0 0-1,2 0 0,2-2 0,1 0-1,-1 0 1,0 0 0,0 0 0,-1-1 0,1 0 0,0 0 0,-1 0 0,0-1 0,5-5-1,-4 5 0,141-116-43,-25 11 25,-99 84 13,28-44-1,3-27 6,26-88 9,-37 74 93,-41 106-34,0-3 14,-1 6 7,-4 6-9,-1 1-66,3-4-3,-1 1 0,1 0 0,0 0 0,0 0 0,0 0 0,1 0 1,-1 0-1,-1 4 0,-44 102 90,47-109-100,-23 56 94,-24 93 0,20-32-24,23-93-55,1 0-1,1 0 1,1 34 0,4-41-8,1-8-6,1 1 0,0-1 1,0 0-1,12 15 0,-6-18-6,1-3-287,1 0 0,0-2 0,20 1 0,7-2-5541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49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0 6008,'-15'3'856,"17"6"834,-1-7-1548,-1 0 1,1 0-1,0 1 0,-1-1 1,1 0-1,-1 0 1,1 0-1,-1 4 1,-2 8-115,0-1 1,-4 17 0,-1-1-9,4-14-13,-5 49 28,-23 143 26,30-198-59,-1 46 8,2-48-3,0 4 4,-1-1 0,1 1 0,-4 12 0,3-20 26,-3 5 16,3-6 450,0-3-275,-5-4 25,4 4 29,3-6-141,-1 1 1,1-1 0,1 1 0,-1 0-1,5-11 1,-2 4-91,3-23 478,4-69 0,-5 34 9,-3 54-366,1 0 0,1 1 0,0-1 0,14-28 0,-17 40-160,0 1 14,0 1-1,1-1 1,-1 1 0,1-1 0,-1 1 0,1 0-1,0 0 1,1 0 0,-1 0 0,6-3-1,-4 2-1,0 0 11,1 0 1,-1 0-1,1 0 1,-1 1-1,1 0 1,0 0-1,0 0 0,0 1 1,1 0-1,-1 0 1,1 0-1,-1 1 1,14-1-1,-12 3-22,0-1 0,0 2-1,0-1 1,0 1 0,0 0-1,0 1 1,-1 0 0,1 0-1,-1 0 1,10 7 0,16 12-4,-20-10-1,12 28 4,-21-31-12,0 0 1,-1 1-1,0-1 1,1 11 0,9 92-14,-5-35 3,-5-59-21,1-1 0,1 1 0,7 19 0,-11-36 25,-1-1 0,0 0 1,1 1-1,-1-1 0,0 0 1,1 0-1,-1 1 0,0-1 0,1 0 1,-1 0-1,1 1 0,-1-1 1,1 0-1,-1 0 0,0 0 0,1 0 1,-1 0-1,1 0 0,-1 0 1,1 0-1,-1 0 0,1 0 0,-1 0 1,1 0-1,-1 0 0,1 0 0,0 0 1,13-4-1084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34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433 109 12216,'-5'3'0,"-14"9"3,13-5-1,-42 29 1,25-19-2,-45 21 1,23-13 44,29-17-15,-2 1 0,2 1 0,-1 0 0,1 1-1,1 0 1,-18 18 0,18-15 64,1 1 0,-14 20-1,25-30-52,-1-1-1,1 1 0,0 1 1,0-1-1,1 0 0,-1 1 0,1-1 1,1 1-1,-1 0 0,1-1 1,0 1-1,0 0 0,0 8 1,5-5 238,-2-6-244,1 0 1,0-1 0,-1 1 0,1-1 0,0 0 0,1 0 0,-1 0 0,0 0 0,1-1 0,-1 1 0,5 0-1,-1 0 18,0 0 0,0-1 0,1 0 0,-1-1 0,1 0 0,8-1 0,40-5 15,-31 0 59,-8 0-70,3 1-21,-1-2-1,0-1 0,0 0 0,32-20 0,2-7 30,8-11-51,51-53-12,-92 77-22,82-133-1786,-51 64-7135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34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212 110 8072,'-1'-5'0,"1"-2"0,5-27 1,-5 23 1,-1 7-2,2 0 1,-1 0-1,0 0 1,1 0 0,0 1-1,0-1 1,0 0-1,3-7 1,0 1 9,-1 20 104,-4 6-20,-1 0 0,-5 19 0,2-10 67,-4 32 0,-11 95 141,3-26 245,11-91-504,2-10 159,-1 36 0,-10 221 851,14-271-987,0-1 0,-1 1 0,0 0 0,-1-1 0,-4 11 0,2-7-30,2-5 72,-6 4-1396</inkml:trace>
  <inkml:trace contextRef="#ctx0" brushRef="#br0" timeOffset="1">1 643 6816,'19'-3'0,"21"-6"0,29-3 0,52-12-38,-101 20 37,-13 2-1,1 0 1,-1 0 0,0 0 0,0-1 0,-1 0 0,8-5 0,9-4 75,-1-2-1,0-1 1,-1-1-1,-1-1 1,-1 0-1,18-21 1,-37 38-47,0 0 1,0-1-1,0 1 0,0 0 1,0 0-1,0 0 1,1 0-1,-1 0 1,0 0-1,0-1 0,0 1 1,0 0-1,0 0 1,0 0-1,0 0 0,0 0 1,0 0-1,0 0 1,0-1-1,0 1 0,1 0 1,-1 0-1,0 0 1,0 0-1,0 0 1,0 0-1,0 0 0,0 0 1,0 0-1,1 0 1,-1 0-1,0 0 0,0 0 1,0 0-1,0 0 1,0 0-1,0 0 1,1 0-1,-1 0 0,0 0 1,0 0-1,0 0 1,0 0-1,0 0 0,1 0 1,-1 0-1,0 0 1,0 0-1,0 0 1,0 0-1,0 0 0,0 0 1,0 0-1,1 0 1,-1 1-1,0-1 0,0 0 1,0 0-1,0 0 1,0 0-1,0 0 0,0 0 1,-1 14 608,-8 22-632,7-31 150,-16 71 1261,-9 91 1,27-161-1196,0 4 28,0-7-63,2-6-40,4-2-134,-1-2-1,0 1 0,-1 0 1,0-1-1,0 0 1,6-14-1,3-4-1481,10-20-6669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35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83 8344,'4'-80'172,"-4"78"-72,3 6 0,45 78-58,64 101-102,-65-92 1,-40-74 50,0-2-7,-1 0-1,-1 0 0,0 0 1,-1 1-1,3 26 0,-5-29 13,-1-7 3,0 0-1,0 1 1,0-1 0,-1 1-1,0-1 1,0 1-1,-2 10 1,-1 1-1,-8 42 2,5-40 19,2 0-1,0 1 1,2-1 0,0 1-1,1 0 1,1 0 0,4 28-1,-4-49-10,0 0-1,0 0 1,0 0-1,0 0 0,0 0 1,0 1-1,0-1 1,0 0-1,0 0 0,0 0 1,1 0-1,-1 0 0,0 0 1,0 0-1,0 1 1,0-1-1,0 0 0,0 0 1,0 0-1,1 0 1,-1 0-1,0 0 0,0 0 1,0 0-1,0 0 1,0 0-1,1 0 0,-1 0 1,0 0-1,0 0 0,0 0 1,0 0-1,0 0 1,1 0-1,-1 0 0,0 0 1,0 0-1,0 0 1,0 0-1,0 0 0,0 0 1,1 0-1,-1 0 0,0 0 1,0 0-1,0 0 1,0 0-1,0 0 0,0-1 1,1 1-1,-1 0 1,0 0-1,0 0 0,0 0 1,0 0-1,0 0 1,0 0-1,0-1 0,0 1 1,0 0-1,0 0 0,0 0 1,0 0-1,0 0 1,0-1-1,0 1 0,0 0 1,14-19 348,15-35-6,-21 39-320,3-3 124,-1 0 0,-1-1 1,9-25-1,-2 2 160,43-100 76,-45 114-116,58-87 99,-58 99-145,-5 9-167,0 1 0,0 0 0,0 0 0,20-8 0,-18 14 74,-8 1-224,1 0-1,-1 1 1,0-1-1,0 1 1,0 0-1,0 0 1,0 0 0,0 0-1,-1 1 1,1-1-1,-1 1 1,0-1 0,1 1-1,2 6 1,14 21-7451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35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283 339 10312,'-3'-4'-20,"2"3"30,1 0 1,-1 0 0,1 0 0,-1 0-1,0 0 1,1 0 0,-1 0 0,0 0-1,0 0 1,0 0 0,0 1 0,0-1-1,0 0 1,0 0 0,0 1 0,0-1-1,0 1 1,0-1 0,0 1 0,-1-1-1,1 1 1,0 0 0,0 0 0,0-1-1,-1 1 1,1 0 0,0 0 0,0 0-1,-1 0 1,1 1 0,-2-1 0,-7 1 12,-23 7 342,12 0-135,1 1 0,0 2 1,1 0-1,-26 19 1,33-21-175,7-6-6,1 0 1,0 1 0,-1 0-1,1 0 1,-4 6 0,5-6-13,0-1 4,0 0 0,0 0 0,0 1 0,1-1 0,-1 1 0,1 0 0,0 0 0,0 0 0,0 0 0,0 0 0,1 0 0,0 0 0,0 0 0,0 1 0,0-1 0,1 1 0,-1-1 0,1 0 0,0 1 0,1-1 0,-1 1 0,1-1 0,1 6 0,3-6 80,0-3-104,0 0 0,1 0 1,-1-1-1,1 0 1,-1 0-1,0 0 0,1-1 1,-1 0-1,0 0 1,1 0-1,-1 0 0,0-1 1,0 0-1,0 0 1,0 0-1,0-1 0,-1 0 1,1 0-1,5-5 1,21-12 34,-16 11 5,0-1 1,-1 0-1,0-1 0,18-19 1,-8 5 60,-22 23 55,4 72 129,-6-68-299,1 1 0,0-1 0,0 1 0,-1 0 0,2-1-1,-1 1 1,0-1 0,0 0 0,1 1 0,-1-1 0,1 0 0,0 0 0,0 0 0,0 0 0,0 0 0,3 2 0,-2-2 0,1 1 0,0 0 0,0-1 0,0 0 1,0 0-1,0 0 0,1-1 0,-1 1 1,0-1-1,1 0 0,-1 0 0,9 0 1,-6 0-3,-4-1-1,0 1 1,0 0 0,0-1-1,1 0 1,-1 0-1,0 0 1,0 0-1,1 0 1,-1-1-1,4 0 1,4-2 1,34-10 1,-2-8 1,-6-5-3,-4-12-2,-2-9 0,-14 11 5,-2-1 1,14-51 0,-20 58-2,14-42 23,-16 47 14,-1 0 1,5-45 0,-11 67 23,-3 7-31,-2 2-29,1 0 0,0 0 0,0 0 0,1 0 1,0 1-1,0-1 0,0 1 0,1 0 0,0 0 1,-2 12-1,-9 39 20,3 16-18,10-2-2,8-10-3,-4-43-245,1 1 1,0-1-1,1 0 1,2-1-1,-1 1 1,2-1-1,15 23 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36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1 367 7448,'175'-51'378,"-138"43"-281,-1 2 1,1 1-1,40 0 1,-64 5-83,0 0 0,-1 1 0,1 1 0,0 0 0,15 4 0,-28-6-7,1 1-1,0-1 1,0 1-1,-1-1 1,1 1-1,-1 0 1,1-1-1,0 1 0,-1-1 1,1 1-1,-1 0 1,1 0-1,-1-1 1,0 1-1,1 0 0,-1 0 1,0 0-1,1-1 1,-1 1-1,0 0 1,0 0-1,0 0 1,0 0-1,0 0 0,0-1 1,0 2-1,-2 17 27,2-19-22,-9 118 1052,9-33 307,-1-81-1078,-2 1-10,3-3-46,-1-3-222,0 1 1,1-1-1,-1 1 1,0 0-1,1-1 1,-1 1-1,1-1 0,-1 0 1,1 1-1,-1-1 1,1 1-1,0-1 0,-1 0 1,1 1-1,0-1 1,-1 0-1,1 1 1,0-1-1,0 0 0,-1 0 1,1 1-1,0-1 1,0-1-1,-3-19 95,5-27-30,-5-19-20,0-53-21,9 47-35,5-39-10,-10 108 3,-1 1-1,1-1 1,0 0 0,0 0-1,1 1 1,-1-1-1,1 1 1,-1-1 0,1 1-1,0 0 1,0-1-1,1 1 1,-1 0-1,1 0 1,-1 1 0,1-1-1,0 0 1,5-2-1,-4 1-5,0 1-6,1 0 1,-1 0-1,0 0 1,1 0-1,0 1 1,0-1-1,0 1 1,0 1-1,0-1 1,0 1-1,7-1 1,-6 0-6,-3 2 5,0 0-1,0 0 0,0 0 1,0 1-1,-1-1 0,1 1 0,0-1 1,0 1-1,0 0 0,-1 0 1,1 0-1,0 0 0,-1 1 1,1-1-1,-1 1 0,1 0 0,1 1 1,-1 0-8,10 5-72,-1 1 0,12 12 0,4 3-40,-3-3 68,-2 2 0,0 0 0,26 35 0,-40-45 57,-6-8 5,0-1 0,-1 0 1,1 1-1,-1 0 0,0-1 0,0 1 0,0 0 0,1 6 1,-1-2-2,2 1-3,-1 0 1,-1 1-1,0 0 0,1 13 1,-3-9 4,-1 0 0,0 0 0,-1 0 0,0-1 0,-7 20 1,8-30 4,0 0 1,0 0 0,1 0-1,-1 0 1,1 0 0,0 1-1,0-1 1,0 0-1,1 0 1,-1 0 0,1 1-1,2 6 1,-1-9 2,0-1 0,0 1 0,0 0 0,0-1-1,0 1 1,0-1 0,1 1 0,-1-1 0,0 0 0,1 0 0,-1 0 0,1 0 0,-1-1 0,1 1-1,4 0 1,-5-1 3,8 3 20,1 0 0,-1-1 0,1 0 0,0-1 0,0 0 0,-1-1 0,1 0-1,0-1 1,0 0 0,-1 0 0,15-5 0,-22 6-11,-1-1 0,1 0 0,-1 0 0,1 0 0,-1 0 0,1 0-1,-1-1 1,0 1 0,1-1 0,-1 1 0,0-1 0,0 0 0,0 0 0,0 0 0,-1 0 0,1 0 0,0 0 0,-1 0 0,0-1 0,1 1-1,0-4 1,0 0 21,-1-1-1,0 1 1,-1-1-1,0 1 0,0-1 1,-1-12-1,1 18-36,-6-55 166,3 37-94,-1 0 0,0 1 0,-1 0 0,-1 0 0,-1 0 0,0 0 0,-18-28 0,16 38 129,-3 3-143,1 0 0,-1 1 0,-1 1-1,-11-2 1,5 4 156,11 2-149,-1 0-28,1-1 0,-1 2 0,0-1 0,0 1 0,1 1 0,-1-1 0,1 2 0,0-1 0,0 1 0,-13 8 0,10-4 22,-1 2 1,1 0 0,-14 15-1,23-22-44,1 0-1,-1 0 1,0 1-1,1-1 1,-1 0-1,1 1 1,0-1-1,0 1 1,1-1-1,-1 1 1,1-1-1,0 1 1,0-1-1,0 1 1,0 0-1,1 4 1,-1-4-3,4 6 36,1-5-40,1 1-1,0-1 1,0-1-1,0 1 1,0-1 0,1 0-1,0-1 1,0 1-1,0-1 1,0-1 0,0 1-1,0-1 1,9 1 0,33 7-3,2-6 0,1-8-3,-1-9-2,-1-6 0,-2-5 0,3-2 0,4 1 0,0 7 0,-40 15-1,0 0 1,0 0 0,23 0-1,-35 3 1,1 1-1,-1-1 1,1 1-1,-1 0 1,0 0-1,1 0 1,-1 1 0,0-1-1,0 1 1,0-1-1,0 1 1,0 0-1,0 0 1,0 1-1,4 4 1,-3-4-2,1 2-1,0 0 0,0 0 1,-1 1-1,0-1 0,0 1 0,0 0 1,5 12-1,-4-9-2,1 4-10,0 0-1,-1 0 1,4 15-1,-6-17-3,1 0-1,0 0 1,1 0-1,0-1 1,8 13 0,-11-21 2,-1-1 13,0 0 0,0 0 0,0 1 0,0-1 0,0 0 1,0 1-1,0-1 0,0 1 0,-1-1 0,1 1 0,-1-1 0,1 1 1,-1-1-1,1 1 0,-1 0 0,0-1 0,0 1 0,0 0 1,0-1-1,0 1 0,0 0 0,0-1 0,-1 4 0,1-4 3,0-1 0,0 1 0,-1-1-1,1 1 1,0 0 0,0-1 0,-1 1-1,1-1 1,0 1 0,-1-1 0,1 1-1,0-1 1,-1 1 0,1-1 0,-1 1-1,1-1 1,-1 1 0,1-1 0,-1 0-1,1 1 1,-1-1 0,1 0 0,-1 1-1,1-1 1,-1 0 0,0 0 0,1 0 0,-1 1-1,-1-1 1,-2 0 1,0-1-1,0 1 0,0-1 1,0 0-1,0 0 1,0 0-1,-6-3 1,7 3 4,1 0 0,0-1 1,-1 1-1,1 0 0,0-1 0,0 1 1,0-1-1,0 1 0,0-1 1,0 0-1,0 0 0,1 0 0,-1 0 1,1 0-1,-1-1 0,1 1 0,0 0 1,0-1-1,0 1 0,0-1 0,0 1 1,1-1-1,-1 1 0,1-1 0,-1 1 1,1-1-1,0-3 0,1-4 20,0-1 0,0 1 1,1-1-1,0 1 0,5-12 0,16-41 120,19-46 19,-38 97-123,1 1 0,0 0 0,1 0 0,0 0 0,1 1 0,0 0 0,16-17 1,-16 19-18,7-5 117,0 6-93,1 0 0,-1 0 0,1 1 0,0 1 0,0 1 0,1 0 0,-1 1 0,30-3 1,18 8-4,-37 1 56,15 8-33,40 16 0,-59-15 7,2 10-41,0 0 1,21 28 0,-31-28 33,-9-11-43,1 0-11,0 1 0,-1 0 0,-1 0 0,0 1 1,0-1-1,-2 1 0,3 22 0,-3-9 19,-1 0 0,-2 0 0,0 0 1,-2 0-1,-9 40 0,10-61-23,1 0 0,0 0 0,0 0 0,0 0 0,0 0 0,1 0 0,0 10 0,4-12 6,6 1-2,-4-3-10,-1 1 0,1-1 0,-1 0 0,1-1 0,-1 1 0,1-1 0,-1 0 0,12-2 0,28-4-1000,48-14-1,-5-2-9088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38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74 135 7624,'4'-6'192,"1"-2"-80,1 1 0,1 0 0,0 0 0,9-8 0,-14 13-40,1 0-1,-1 0 0,1 0 0,0 1 1,-1-1-1,1 1 0,0-1 0,0 1 1,0 0-1,0 0 0,1 0 1,-1 1-1,0-1 0,0 1 0,0 0 1,1-1-1,-1 2 0,4-1 0,-6 1-47,0 0-1,-1-1 0,1 1 0,0 0 0,0 0 0,-1 0 1,1 0-1,0 0 0,-1 0 0,1 0 0,-1 0 1,1 0-1,-1 0 0,0 0 0,0 0 0,1 0 0,-1 0 1,0 0-1,0 2 0,1 0 27,2 6-9,-2-4-14,0-1 0,-1 0 1,1 1-1,-1-1 0,1 0 1,-1 1-1,-1 6 1,-15 111 204,8-87-145,-1 0 0,-17 42 0,3-11 28,-35 117 14,48-144-41,8-33-86,-30 147 155,27-126-109,1 1 1,2 0 0,1 55-1,6-66 47,1-7-68,0 0 0,1-1 1,0 1-1,9 8 0,-5-12 61,-5-4-67,-1-1 0,2 0 0,-1 0 0,0 0 0,0-1 0,0 0 1,0 0-1,0-1 0,0 1 0,0-1 0,0-1 0,0 1 0,0-1 0,0 0 0,7-4 0,-3 2-2,-7 2-7,0 1 0,-1-1 0,1 1 0,0-1-1,-1 0 1,1 0 0,-1 0 0,0 0 0,0-1 0,3-2 0,41-52 152,-38 42 17,-8 15-176,5-14 50,-1 1 1,-1-1-1,0 0 0,-1 0 0,0 0 0,-1 0 0,-1-17 1,0 28-52,0-65 225,-2 1-1,-13-73 1,14 137-205,1 0 0,-1 1-1,1-1 1,-1 0 0,0 0 0,0 1-1,0-1 1,0 1 0,-1-1-1,1 1 1,-1 0 0,-3-4 0,-2-3 21,1-2-16,4 8-8,0-1 0,0 1 0,-1 0 0,1 0 0,-1 0 0,0 0 0,-5-4 0,3 2 21,-1 1 1,0-1-1,0 1 0,0 0 1,0 0-1,-1 1 0,0 0 1,1 0-1,-1 0 0,0 1 1,-1 0-1,-9-1 1,1 2 135,48-1-132,4-2-33,14-7-10,-45 10-3,196-54-15,-177 47 13,-11 4-8,0-1 0,23-13 0,55-36-21,-78 41 5,-4 1 11,0 0 1,-1-1 0,-1 0 0,0 0 0,0-1 0,-1 0-1,7-27 1,-12 34 12,-1-4-2,-5-4 4,3 8 2,2 6 13,-4 4 7,3-3-20,1 0 0,-1 1-1,0-1 1,1 0 0,-1 0 0,1 1-1,-1-1 1,1 0 0,-1 1-1,1-1 1,-1 0 0,1 1-1,-1-1 1,1 1 0,-1-1-1,1 1 1,0-1 0,-1 1-1,1 0 1,-4 8 4,1-1 0,0 1 0,1-1 1,0 1-1,0 0 0,1 0 0,0 0 0,0 0 1,1 0-1,2 15 0,8 32-3,6-3-3,0-7 0,-10-30-3,-2 1 1,0 0-1,0 0 1,-2 0-1,1 20 1,-7-3-7,3-25 1,0 0 1,0-1-1,0 1 1,1-1-1,0 1 1,1 0-1,3 15 1,-4-24 5,1 0 0,-1 0 0,1 1 1,-1-1-1,1 0 0,-1 0 0,1 0 1,0 0-1,-1 0 0,1 0 0,-1 0 0,1 0 1,0 0-1,-1 0 0,1 0 0,-1 0 1,1-1-1,-1 1 0,1 0 0,0 0 1,0-1-1,-1 1 1,11-4-11,0 0 0,-1-1 0,0 0 0,15-10 0,35-20-35,149-62-82,-138 64 91,-44 18-107,93-73-84,-100 68-71,-18 17 276,26-29-548,-2-2 0,37-61 0,-63 94 562,-1 1 0,1 0 1,-1 0-1,0 0 0,1-1 1,-1 1-1,0 0 1,1 0-1,-1 0 0,1 0 1,-1 0-1,0 0 0,1 0 1,-1 0-1,0 1 0,1-1 1,-1 0-1,1 0 1,-1 0-1,0 1 0,0-1 1,-7 3-2,-26 13-25,-64 49 9,40-19 22,39-28 4,-39 34 2,47-42 1,1 1 1,1 0-1,0 0 1,-11 20-1,19-30 0,1 1 0,-1 0 1,1-1-1,0 1 0,0 0 0,-1 0 0,1-1 1,0 1-1,0 0 0,1 0 0,-1-1 0,0 1 0,1 0 1,-1 0-1,1-1 0,-1 1 0,1-1 0,0 1 1,-1 0-1,1-1 0,0 1 0,0-1 0,0 0 1,0 1-1,1-1 0,-1 0 0,0 0 0,2 2 1,-2-2 2,9 5 49,2-4-27,0 1 0,0-2 1,1 0-1,-1 0 1,20-2-1,53-8 71,-65 3 16,7-7-10,-1-1 1,0-1 0,-1-1 0,25-22 0,-36 26-74,-8 7 18,0 0 0,-1-1 0,0 0 0,9-12 0,14-26 321,31-62 1,-56 100-184,3-2 27,-6 20 110,-15 32-158,8-22-117,-4 12 10,1 0-1,2 0 1,-5 39 0,12-71-56,1 1 1,0 0-1,0-1 1,0 1 0,0-1-1,0 1 1,1-1 0,-1 1-1,1 0 1,1 2 0,0 3 2,-1-6-5,-1 0-1,1 0 1,-1 0 0,1 0-1,0 0 1,-1-1-1,1 1 1,0 0 0,0-1-1,2 3 1,-1-3-1,-1 0 1,1 0-1,-1 0 1,1 0-1,-1 0 1,1 0-1,0 0 0,-1-1 1,1 1-1,0-1 1,2 1-1,32 2 2,-11-4-3,36-6 0,-44 2-4,1-4 3,-2 0-1,0-1 1,0-1 0,0 0-1,-2-2 1,15-13 0,-18 14-1,-6 7-6,0 0 0,-1-1 0,1 0 0,6-12 0,14-30-147,32-87 0,-55 129 116,0 0 0,0 1 0,1 0 0,-1-1 0,1 1 0,0 0 0,1 0 0,4-4 0,-8 9 31,1-1 0,-1 1 0,1-1 0,-1 1 0,1 0 0,0-1 0,-1 1 0,1 0 0,-1 0-1,1 0 1,0-1 0,-1 1 0,1 0 0,0 0 0,-1 0 0,1 0 0,0 0 0,-1 0 0,1 0 0,0 1 0,-1-1 0,1 0 0,0 0 0,-1 0 0,1 1 0,-1-1 0,1 0 0,0 0 0,-1 1 0,1 0 0,0-1-11,3 2-3,-1 0 0,0 1 1,0-1-1,0 0 0,-1 1 1,1 0-1,-1 0 0,1 0 1,-1 0-1,0 0 0,0 0 0,3 6 1,11 38-62,-13-36 68,1 6-61,0 1-1,0 0 0,1 34 0,-4-34 48,0 0-50,0 0 1,-1 1-1,-1-1 1,0 0-1,-9 35 1,9-48 40,-3 2 3,4-7 38,0 1 0,-1-1-1,1 0 1,0 1 0,-1-1 0,1 0 0,-1 1 0,1-1 0,0 0-1,-1 0 1,1 1 0,-1-1 0,1 0 0,-1 0 0,1 0 0,-1 0-1,1 0 1,-1 0 0,1 1 0,-1-1 0,1 0 0,-1 0-1,1-1 1,-1 1 0,1 0 0,0 0 0,-1 0 0,1 0 0,-1 0-1,1 0 1,-1-1 0,1 1 0,-1 0 0,1 0 0,0-1 0,-1 1-1,1 0 1,-1 0 0,1-1 0,0 1 0,-1-1 0,1 1-1,0 0 1,0-1 0,-1 1 0,1-1 0,0 1 0,0 0 0,0-1-1,-1 1 1,1-1 0,0 1 0,0-1 0,0 1 0,0-1 0,0 1-1,0-1 1,0 1 0,0-1 0,0 1 0,0-1 0,0-11 66,0 3-26,0 0 0,1 0 0,0 0 0,0 1 0,6-17 0,2-8 131,2 1 0,2 0 0,22-41 0,-26 57-136,-6 11-5,0 0 0,0-1-1,1 1 1,0 1 0,0-1 0,0 0 0,7-5 0,2-1 59,0 0 0,27-17 0,-40 28-85,0-1-1,1 1 1,-1 0 0,1 0 0,-1-1-1,1 1 1,-1 0 0,1 0 0,-1 0-1,1 0 1,-1-1 0,1 1 0,-1 0-1,1 0 1,-1 0 0,1 0 0,-1 0 0,1 0-1,-1 0 1,1 1 0,0-1 0,3 1 7,0 1 0,0-1 1,0 1-1,0 0 0,0 0 1,0 0-1,-1 0 0,1 1 1,-1 0-1,0-1 0,0 1 1,0 1-1,0-1 0,0 0 1,-1 1-1,1-1 0,-1 1 1,0 0-1,0-1 0,0 1 1,-1 0-1,1 1 0,1 6 1,1 2-4,-3-9-5,0 1-1,0 0 0,0 0 0,0 0 1,-1 0-1,0 0 0,0 0 1,-1 9-1,-1 14 10,-1 0 0,-1 1-1,-2-1 1,-15 45 0,18-63-11,3-8 56,10-21 31,18-22 8,65-99 210,-54 76-176,4 5-6,-42 58-121,-1 1 0,1-1 0,0 0-1,0 1 1,0-1 0,0 1 0,0-1 0,0 1-1,1 0 1,-1-1 0,0 1 0,0 0 0,0 0 0,0 0-1,0-1 1,0 1 0,1 0 0,-1 1 0,0-1-1,0 0 1,0 0 0,0 0 0,0 1 0,0-1-1,0 1 1,0-1 0,0 1 0,0-1 0,0 1 0,0-1-1,0 1 1,0 0 0,0-1 0,0 1 0,1 2-1,-2-3 2,5 8 42,-2 5-31,0 0 1,-1 1-1,-1-1 0,0 0 1,-1 17-1,-1-2-1,-7 32 0,2-31-2,-1 31-4,4-15-2,3-44-8,0 0 1,0 0-1,1 0 1,-1 0-1,0-1 1,1 1-1,-1 0 1,1 0-1,-1-1 1,1 1-1,-1 0 1,1 0-1,-1-1 1,1 1-1,0-1 1,-1 1-1,1-1 1,0 1-1,-1-1 1,1 1-1,0-1 1,0 1-1,1-1 1,-1 1 0,25 7 2,10-7 2,6-6-4,-20-2-12,0-1 0,0-1 0,-1 0 0,0-2 0,-1 0 0,0-2 0,20-17 0,-25 17-67,13-24-110,37-65 0,-37 50-36,-5 15-4,-21 35 56,1 7 4,25 70-381,-20-49 287,17 34 1,-23-58 234,0 0-1,0 0 1,0 0 0,0 0-1,0 0 1,0-1-1,0 1 1,1-1 0,-1 1-1,1-1 1,-1 0 0,1 0-1,-1 0 1,1-1 0,-1 1-1,1 0 1,0-1 0,3 1-1,-2-1-11,0 1 1,0-1-1,0 0 1,0 0-1,1 0 1,-1 0-1,0-1 1,0 1-1,0-1 0,0 0 1,1 0-1,-1-1 1,7-3-1,-7 3 4,6-4-151,6-15 84,0 0 0,-1-2 1,-1 1-1,14-32 0,-22 42 104,-3 6-13,0 0 0,0 0 0,0 0 0,-1 0 0,0-1 0,0 1-1,-1-1 1,1 1 0,-1-14 0,-1 18 11,0-1 0,0 0-1,-1 0 1,1 1-1,-1-1 1,0 0 0,0 1-1,0-1 1,0 1 0,0-1-1,0 1 1,-1-1-1,1 1 1,-4-4 0,2 3 0,2 2 1,0 0-1,0 0 1,0 0-1,0 0 1,0 0 0,0 0-1,0 0 1,0 0 0,0 1-1,-1-1 1,1 0-1,0 1 1,-1-1 0,1 1-1,0 0 1,-1-1 0,1 1-1,-3 0 1,-2-1 0,-26-3 10,16 6 36,-13 8-8,-36 17 0,44-12 75,-93 100 54,93-87-8,-54 82 94,56-81-144,2 1-1,-17 40 0,32-65-81,0 1-1,0-1 1,1 0-1,-1 1 1,1-1-1,1 1 1,-1 0-1,1 7 1,0-7-13,1-4-6,-1 0-1,1 0 1,0 0-1,0 0 1,0 0-1,0 0 1,1 0 0,-1 0-1,1 0 1,-1 0-1,1-1 1,-1 1 0,1 0-1,0-1 1,0 0-1,0 1 1,4 1 0,-5-2 0,9 3 39,2-2-29,-1 0 1,1-1-1,-1-1 1,1 1-1,-1-2 0,19-2 1,3-4 43,50-17 1,79-20-1700,-65 19-6864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40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199 255 4128,'0'0'5280,"4"-3"-4874,13-11-246,-16 14-142,-1-1-1,0 1 0,1 0 0,-1 0 0,0-1 0,1 1 0,-1 0 1,0-1-1,1 1 0,-1 0 0,0-1 0,0 1 0,1-1 1,-1 1-1,0 0 0,0-1 0,0 1 0,0-1 0,0 1 1,1 0-1,-1-1 0,0 0 0,3-16 285,-1 0 1,-1 0-1,0 0 1,-2-20-1,0 28-179,0 1 1,-1-1-1,0 0 1,0 0-1,-1 1 0,0 0 1,-1-1-1,-5-9 1,7 15-72,-1 0 1,1 1 0,-1-1 0,0 1 0,0 0-1,0 0 1,0 0 0,0 0 0,0 0 0,-1 1-1,1-1 1,0 1 0,-1 0 0,-5-1 0,4 0 9,-1 1-4,1 0 0,-1 0 0,0 0 0,0 0 0,0 1 0,0 0 0,0 1 0,0-1 0,0 1 0,0 0 0,-5 2 0,3-1-7,4-2-13,0 1 0,0 1-1,0-1 1,0 0 0,0 1 0,1 0 0,-1 0 0,0 0 0,1 1-1,-1-1 1,1 1 0,0-1 0,0 1 0,-5 6 0,7-8-23,-3 9 145,4-4-134,0 0 1,0 0 0,1 0-1,0 1 1,0-1 0,0 0-1,4 8 1,3-2 81,14 12-32,2-1-1,0-1 1,38 25 0,4-5-35,-22-15-16,4 3-18,-11-4-2,-12-1-3,-10-4-2,-8-3 0,-5-14 0,-1 3 0,-7 13 0,1-8 0,1-3 1,4-7 15,4-3 0,4-1-11,0-1 0,0 0 0,0 0 0,11-7 0,11-5 33,140-80 104,-154 84-133,-11 8 0,0 0 0,0 0 1,-1-1-1,1 0 0,-1 0 0,0 0 1,7-10-1,-8 10 1,8-9 7,-1 0 0,0-1 0,-1 0 0,-1-1 0,11-23 0,44-113 63,-61 148-74,-7 45 4,-2 7-26,6-29 4,1-1 1,4 29-1,-3-37-6,1 0 0,0-1 0,1 1 0,0-1 1,1 0-1,8 17 0,-9-23 0,0-1 0,0 0-1,0 0 1,0 0 0,1 0 0,-1 0 0,1 0 0,-1-1-1,1 0 1,0 0 0,0 0 0,0 0 0,8 2 0,-6-2-9,2 1-8,0-1 0,0 0 0,1 0 0,-1-1 0,0 0 0,0 0 0,1-1 0,-1 0 0,10-2 0,-7 2 5,5-1-31,-1 0 0,0-1 1,1-1-1,19-6 0,-19 5 35,-10 2 1,1 0 0,-1 0 0,0 0 1,1-1-1,-1 0 0,0 0 0,0-1 0,10-7 0,-10 5 7,1-2-61,-4 2 67,0 0 1,-1-1 0,0 1-1,0-1 1,0 1-1,-1-1 1,0 0-1,-1 0 1,1 0-1,-2-10 1,0 6 8,0 0-1,-1 1 1,0-1-1,-1 0 1,-4-11-1,6 19 4,0 0-1,0 0 1,-1 0-1,1 1 1,-1-1-1,1 0 1,-1 1 0,0-1-1,0 1 1,0-1-1,0 1 1,-4-3-1,-3-3 1,5 4 0,-1-1 0,0 1 0,-1 0 0,1 1 0,-8-5 0,5 5 0,0 0 0,-1 1 0,1 0 1,-1 0-1,1 0 0,-1 1 1,0 1-1,-17 0 0,7 4 15,-5 7-4,2 0-1,-34 23 1,36-17 36,10-6-28,-5 4-2,1 1 0,0 1 0,2 0 0,-20 33 0,-16 50 37,46-95-48,0 0 0,1 1 0,-1-1-1,1 0 1,0 1 0,0-1 0,1 1-1,0-1 1,0 1 0,0-1 0,0 1 0,3 10-1,-2-12-1,0 0-1,0-1 1,1 1-1,-1-1 1,0 1-1,1-1 1,0 0-1,0 0 1,0 0-1,0 0 1,1 0-1,-1 0 0,1-1 1,0 1-1,-1-1 1,1 0-1,5 3 1,-4-2 0,9 2 17,17 0-4,41 1-1,-59-6-10,1 0 0,0 0 0,23-5-1,-7 1-1,70-11-1,98-26-1850,-102 18-7386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40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0 8160,'-6'7'19,"0"-1"0,-1 1 1,1-1-1,-13 7 1,-10 9 35,-65 54 55,66-53 43,2 1-1,-37 43 0,54-57-113,-34 45 512,30-37-468,-17 25 38,28-40-87,0 1 0,0-1 1,0 0-1,1 1 0,-1-1 0,1 1 0,0-1 1,-1 1-1,2-1 0,-1 1 0,0 0 0,1 0 1,0-1-1,-1 1 0,2 0 0,-1 0 0,0 0 0,1-1 1,1 5-1,-2-7-25,0-1 4,0 1 1,0-1-1,0 1 0,0-1 0,0 1 0,0-1 0,0 0 0,1 1 0,-1-1 0,0 1 1,0-1-1,0 0 0,1 1 0,-1-1 0,0 0 0,1 1 0,-1-1 0,0 0 0,1 1 1,-1-1-1,0 0 0,1 0 0,0 1 0,4 3 27,0-1 0,0 0 0,1 0 0,-1 0 0,1-1-1,-1 0 1,1 0 0,0 0 0,0-1 0,0 1 0,0-2 0,0 1 0,0-1 0,9 0 0,47 1 140,21-7-143,80-23-1389,-84 12-5441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42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317 720 7088,'0'-1'4,"1"0"-1,-1 0 1,0 0 0,0 0 0,0 0 0,-1 0 0,1 0 0,0 1-1,0-1 1,0 0 0,-1 0 0,1 0 0,0 0 0,-1 0 0,1 0-1,-1 1 1,1-1 0,-1 0 0,1 0 0,-1 1 0,0-1 0,1 0-1,-1 1 1,0-1 0,1 1 0,-1-1 0,0 1 0,0-1-1,0 1 1,1-1 0,-1 1 0,0 0 0,0 0 0,0-1 0,-1 1-1,-4 0 6,1 1 0,-1 0 0,0 0 0,1 0 0,0 0 0,-1 1 0,1 0 0,0 0 0,0 1 0,0-1 0,-7 6 0,-30 19 10,25-12 28,-13 19 27,2 1 1,-41 68 0,59-86-56,7-11 23,-1 0 0,1 0 1,0 0-1,1 0 1,-3 12-1,1-4 64,1-1 1,-2 26-1,8-29 175,1-4-215,0-1 1,1 1-1,-1-1 0,1 0 0,8 6 0,-2-7 209,1-3-163,0 0 0,1-1 0,-1 0 0,0-1-1,22-4 1,52-16 176,-77 18-227,1-1 0,-1 0-1,0 0 1,0-1 0,0 0 0,-1 0 0,0-1 0,13-12 0,-16 14-32,6-10 179,-4-1-124,-1-1-1,0 0 1,-1 0 0,-1-1 0,-1 1-1,0-1 1,-1 0 0,-1-18-1,-1 19-42,1 9 8,-2-1 0,1 1 0,-1 0 0,-1 0 0,-1-9 0,-2-1 121,-12-31 0,10 40 58,0 5-177,1 1-1,-1 0 1,0 0 0,0 0 0,0 1 0,0 0-1,0 0 1,0 1 0,0 0 0,0 0-1,0 0 1,-8 2 0,13-1-36,-1-1 0,1 0 0,-1 1 0,1-1 0,-1 1 0,1 0 0,0 0 0,-1 0 0,1 0 0,0 0 0,0 0 0,-1 1 0,1-1 0,0 1 1,1-1-1,-1 1 0,0 0 0,0 0 0,1 0 0,-1 0 0,1 0 0,-1 0 0,1 0 0,-2 4 0,3-4-6,0-1 0,0 0 0,0 0 0,0 0 0,0 0 1,0 0-1,0 0 0,1 0 0,-1 0 0,0 0 0,1 0 0,-1 0 0,0 0 1,1 0-1,-1 0 0,1 0 0,0 0 0,-1 0 0,1 0 0,1 1 0,1 1 13,0 3-7,-2-4-12,0 0 1,0-1-1,0 1 0,1 0 1,-1-1-1,1 1 1,-1-1-1,1 1 1,-1-1-1,1 0 0,0 0 1,-1 0-1,1 0 1,0 0-1,2 1 1,9 4 7,0-1 1,1 0-1,-1 0 1,1-2-1,0 1 1,0-2-1,18 1 1,13-5-8,-26 0-5,-11 2-1,0 0 1,0-1 0,0 0-1,0-1 1,0 0-1,13-4 1,-20 5-11,1-1 4,-1-1 8,8-2-29,11-5-103,6-5 47,44-34 1,-42 27 74,46-34-11,-54 41 25,0 1 0,1 1 0,0 0 0,31-12 0,-50 24 0,-1 1 0,1-1 0,-1 1 1,1 0-1,0 0 0,-1 0 1,1 0-1,0 0 0,-1 0 0,1 0 1,-1 1-1,1-1 0,-1 0 0,1 1 1,0-1-1,-1 1 0,0 0 1,1-1-1,-1 1 0,1 0 0,-1 0 1,0 0-1,0 0 0,1 0 0,0 2 1,2 1 6,0 0-1,-1 0 1,0 1 0,5 7 0,-7-10-15,0 2 8,1 1 0,-1-1-1,1 1 1,-1-1 0,-1 1 0,1-1 0,-1 1-1,1 0 1,-1 0 0,-1-1 0,1 1 0,-1 0-1,1-1 1,-3 5 0,2-2-1,0 0 0,0 0 1,0 0-1,-1 0 0,-3 9 0,-1 2 1,-11 43-1,9-32-11,1 1 0,1 0 0,-2 53 0,8-82 6,0 1 0,0-1 1,0 0-1,1 0 0,-1 0 1,0 0-1,1 0 0,-1 0 1,0 0-1,1 0 0,0 0 1,-1 0-1,1 0 0,0 0 1,-1 0-1,1 0 0,0 0 1,0 0-1,0-1 0,0 1 1,-1 0-1,1-1 0,0 1 1,0 0-1,1-1 0,-1 0 1,0 1-1,0-1 0,0 0 1,0 1-1,0-1 0,0 0 1,0 0-1,1 0 0,-1 0 1,0 0-1,0 0 0,0 0 1,2-1-1,7 0-8,0 0-1,-1-1 1,18-5 0,-15 3 6,36-15-28,15-16-185,75-55 0,-132 86 221,151-103-966,-51 34 242,-80 53 250,27-28 0,-51 46 458,-1 0 0,0 1-1,0-1 1,0 0 0,0 0 0,0 0 0,0 0 0,0 0 0,-1 0 0,1 0 0,-1 0 0,1-1 0,-1 1 0,0 0 0,0 0 0,0 0 0,0 0-1,0-1 1,-2-3 0,2 6 12,0-1 0,0 1 0,0-1 0,0 1 0,-1-1 0,1 1 0,0-1 0,0 1 0,-1-1 0,1 1 0,0-1 0,-1 1 0,1-1 0,0 1 0,-1 0-1,1-1 1,-1 1 0,1 0 0,-1-1 0,1 1 0,-1 0 0,1-1 0,-1 1 0,1 0 0,-1 0 0,1 0 0,-1 0 0,1-1 0,-1 1 0,0 0 0,1 0 0,-1 0 0,1 0-1,-1 0 1,1 0 0,-1 1 0,0-1 0,1 0 0,-1 0 0,1 0 0,-1 0 0,1 1 0,-2-1 0,0 1 0,-6 0 2,-22 9 44,17-5-13,0 0 1,0 1 0,1 1 0,-1 0 0,2 1-1,-1 0 1,1 1 0,0 0 0,1 1-1,0 0 1,-9 12 0,17-19 33,0 4 11,1-4-3,-1 4 2,2-6-72,0-1 0,0 1 0,0-1 0,0 1 0,0-1 0,1 1 0,-1-1 0,0 0 0,0 1 0,1-1 0,-1 1 0,0-1 0,0 0 0,1 1 0,-1-1 0,0 0 0,1 1 0,-1-1 0,1 0-1,-1 1 1,0-1 0,1 0 0,-1 0 0,1 0 0,-1 0 0,1 1 0,15 4 72,3 0 9,21 6 212,-38-10-106,-1 0-81,5 3 10,-5-3 398,3-4-366,105-65 796,-9 6-442,-90 55-433,-1-1-1,0 0 1,-1-1 0,13-17 0,-10 13-39,3-3 74,-1-1-1,21-36 1,-24 36-78,-1 3 26,0-1-1,-1 0 1,-1 0-1,8-26 1,6-16 67,2 2-46,50-131 375,-73 183-392,0-3 14,0 6-70,-1-1 0,1 1 0,-1-1 0,0 1 0,1-1 0,-1 1 1,1-1-1,-1 1 0,0 0 0,1-1 0,-1 1 0,0 0 0,0 0 1,1 0-1,-1-1 0,0 1 0,1 0 0,-1 0 0,0 0 1,0 0-1,0 0 0,-4 1 3,1-1 0,0 1 0,0 0 0,0 0 0,0 0 0,0 0 1,0 1-1,0 0 0,0-1 0,-6 6 0,-29 23 11,32-23-16,-7 8 17,-19 32 0,20-24-18,-11 25 0,10-12-8,0 0 0,3 1 1,-9 48-1,9-41 4,-3 10-56,2 1-1,-6 86 1,17-134 51,1 77-81,1-72 62,0-1 1,1 0 0,0 1-1,1-1 1,0 0 0,7 15 0,-10-25 21,1 0 1,-1 0 0,1 0 0,-1 0 0,1 0-1,-1-1 1,1 1 0,0 0 0,-1 0 0,1 0-1,0-1 1,0 1 0,0 0 0,0-1 0,-1 1-1,1 0 1,0-1 0,0 0 0,0 1 0,0-1-1,0 1 1,0-1 0,0 0 0,0 0 0,0 0-1,0 1 1,1-1 0,-1 0 0,0 0 0,0 0-1,0-1 1,0 1 0,0 0 0,1-1 0,5-1-2,-1-1-1,0 0 1,0 0 0,11-8 0,5-3-1,116-71-10,-124 77 11,40-16-61,116-45-838,-147 60 559,-4 2-158,0 0 0,-1-1-1,0-1 1,24-17 0,-40 25 316,-2 1 173,1 0 1,-1 0-1,1 0 1,-1 0-1,0 0 1,1-1-1,-1 1 1,1 0-1,-1 0 1,1 0-1,-1-1 1,0 1-1,1 0 1,-1-1-1,0 1 1,1 0-1,-1-1 1,0 1-1,1 0 1,-1-1-1,0 0 1,1 1 12,-1 0 1,0-1 0,0 1 0,0 0-1,0 0 1,1-1 0,-1 1 0,0 0-1,0-1 1,0 1 0,0 0 0,0-1-1,0 1 1,0 0 0,0-1 0,0 1-1,0 0 1,0-1 0,0 1-1,0 0 1,0-1 0,0 1 0,-1 0-1,1-1 1,0 1 0,0 0 0,0-1-1,0 1 1,-1 0 0,1 0 0,0-1-1,0 1 1,0 0 0,-1 0 0,1-1-1,0 1 1,-1 0 0,1 0 0,0 0-1,0 0 1,-1-1 0,1 1 0,0 0-1,-1 0 1,1 0 0,0 0-1,-1 0 1,1 0 0,0 0 0,-1 0-1,1 0 1,0 0 0,-1 0 0,1 0-1,0 0 1,-1 0 0,1 0 0,0 0-1,-1 1 1,1-1 0,-16 4 1,14-3 2,0 0 0,0 0 0,0 0 0,0 0 0,-1 0 0,2 1 0,-1-1 0,0 1 0,0-1 0,0 1 0,1 0 0,-1 0 0,1-1 0,-1 1 0,-1 4 0,2-3 3,1-1-1,0 1 1,-1 0-1,1-1 1,0 1-1,0-1 1,1 1 0,-1 0-1,0-1 1,1 1-1,0-1 1,-1 1-1,1-1 1,0 1 0,0-1-1,2 3 1,9 19 20,-4-9-12,0 1 0,5 16 0,-9-21-11,-2-8-3,-1 0 1,0 1 0,0-1 0,-1 0 0,1 0 0,-1 0 0,1 1 0,-1-1 0,0 0 0,0 4 0,-2 13 4,0 1 0,-1-1 0,0 0 0,-2 0-1,-13 35 1,12-39-4,4-11 0,0 0 1,0 0-1,-1 0 0,1 0 0,-1-1 0,0 1 0,-7 7 0,-4 4 6,1-1 1,-2-1-1,0 0 1,-33 22-1,20-23-7,19-9-201,0 0 0,0 0 0,1 2 0,-1-1 1,-12 11-1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43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 4936,'0'0'5185,"4"-3"-4713,31-18 309,-33 21-754,-1 0 0,0 0 1,0 0-1,1 1 0,-1-1 0,0 0 0,0 1 0,0-1 0,1 1 0,-1-1 0,0 1 0,0 0 0,0 0 0,0-1 0,0 1 0,0 0 0,0 0 0,-1 0 0,1 0 1,0 0-1,0 0 0,-1 0 0,1 0 0,-1 0 0,1 1 0,0 0 0,0 7 18,0-1 0,-1 0 1,0 1-1,0-1 0,-1 0 0,0 0 0,-1 1 0,-3 11 1,-3 15 60,1 0 0,2 0 1,0 48-1,5-81-98,0 0 1,1 0 0,0 0-1,-1 0 1,1 0-1,0 0 1,0 0-1,0-1 1,0 1-1,0 0 1,0-1-1,0 1 1,1-1 0,-1 1-1,0-1 1,1 1-1,-1-1 1,1 0-1,0 0 1,-1 0-1,1 0 1,0 0-1,2 1 1,-2-2 1,8 2 70,11-6-40,-1-1 0,23-8 0,-28 7-2,-1 0 0,0-1 0,0-1 1,-1 0-1,1-1 0,19-17 0,-22 17-15,-3 3 37,0-1-1,0 0 0,11-12 0,-7 5-22,-1 3-14,16-20 159,-22 24-140,12-17 277,-1 0 0,19-36 0,-35 58-150,0 6-30,-11 128 177,10-119-311,1-9-3,-1 1-1,1 0 1,1-1 0,-1 1-1,1 0 1,1 5 0,4 20 10,7-4-9,-12-25-4,-1 0 1,1 1 0,0-1 0,0 0 0,0 0-1,0 0 1,-1 0 0,1 0 0,0-1 0,1 1-1,-1 0 1,0 0 0,0-1 0,0 1 0,0 0-1,1-1 1,-1 1 0,0-1 0,0 0 0,2 1 0,0-1-1,-1-1 1,0 1 0,1-1-1,-1 0 1,0 0 0,0 0-1,0 0 1,0 0 0,0 0-1,0 0 1,0-1 0,2-1 0,42-35-15,93-89-112,-83 84-2,-34 27 71,-2 2-182,0-1 0,29-29-1,-49 44 232,1 0-1,-1-1 0,1 1 0,0 0 1,-1 0-1,1 0 0,-1 0 1,1 0-1,-1 0 0,1 0 1,0 0-1,-1 0 0,1 0 1,-1 0-1,1 1 0,-1-1 1,1 0-1,0 0 0,-1 0 0,1 1 1,-1-1-1,1 0 0,-1 1 1,0-1-1,1 0 0,-1 1 1,1-1-1,-1 1 0,0-1 1,1 1-1,-1-1 0,0 1 1,1 0-1,2 3-20,-2-3 16,1 1-1,-1 0 1,0 0 0,0 0-1,-1-1 1,1 1-1,0 0 1,-1 0 0,1 0-1,-1 0 1,1 0-1,-1 1 1,0-1 0,0 0-1,0 3 1,0 31-119,-5 38 1,-1-36-14,-1 0 1,-16 46-1,15-57 104,-3 6-150,6-16 112,-5 13-6,-1 0 0,-2-1 0,-16 28 0,17-35 2,-2-1 0,-1 0 1,-1 0-1,-22 21 0,38-41 81,-1-1 1,0 1-1,0-1 0,0 0 0,0 1 0,0-1 1,0 0-1,0 1 0,0-1 0,0 0 0,0 0 1,0 0-1,0 0 0,0 0 0,0 0 0,0 0 1,0 0-1,0-1 0,0 1 0,0 0 0,0-1 1,0 1-1,0 0 0,1-1 0,-1 1 0,0-1 1,0 1-1,0-1 0,1 0 0,-1 1 0,0-1 1,0 0-1,1 0 0,-1 1 0,1-1 0,-1 0 1,1 0-1,-2-1 0,1-10 5,0 0 1,0 1-1,1-1 1,1 0-1,0 0 1,4-19-1,17-59 28,-14 65 7,1 0 1,1 1 0,2 0 0,14-25-1,-16 32-13,-1 1 60,-1 0 0,20-25 0,-14 23-50,-1 1-5,-3 4 43,0 0 0,23-20 1,-23 22 3,12-11 83,47-37-1,-57 51-92,0 0 0,18-8 1,-28 16-59,0-1 0,1 1 0,-1 0 1,1 0-1,-1 1 0,0-1 0,1 0 0,-1 1 1,0-1-1,1 1 0,-1 0 0,0 0 1,0 0-1,0 0 0,0 0 0,0 0 1,0 1-1,0-1 0,0 1 0,2 2 1,-2-3-1,6 8 19,-5-2-24,-1 0 0,1 1 1,-1-1-1,0 1 0,-1-1 1,0 1-1,0 0 0,-1 0 1,0-1-1,0 1 0,-1 0 1,0-1-1,0 1 0,-1 0 1,-2 8-1,-15 47 1,-3-1 1,0-5-3,20-52-3,-25 55-6,25-56 6,-1 0 0,1 0 0,-1 0 0,1 0 0,-1-1 0,0 1 0,-1-1 0,1 0 0,-1 0 0,-6 5 0,6-7-12,-1-3-3,4 1 14,0 0 1,1 0 0,-1 1 0,0-1 0,1 0-1,-1 0 1,0 0 0,1 0 0,0 0-1,-1 0 1,1 0 0,-1 0 0,1-1 0,0 1-1,0 0 1,0-1 0,-1-2-1,-2-20-271,1 0 1,1-36-1,1 48-614,0-8-7313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49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0 9328,'1'6'-80,"6"26"13,0 27 55,-4-17 25,-2 1 1,-7 57-1,-21 148 252,26-233-237,-1 66 231,2-57-126,-1 1-7,1 0 1,4 32-1,4 0 155,-7-53-107,0-4-161,0 0 1,-1 0-1,1 0 1,-1 0-1,1 0 1,0 0-1,-1-1 0,1 1 1,-1 0-1,1 0 1,0-1-1,-1 1 1,1 0-1,-1-1 1,1 1-1,-1-1 1,1 1-1,-1-1 1,1 1-1,-1-1 1,0 1-1,1-1 1,-1 1-1,1-2 1,5-18 90,-4 14-96,9-46-1305,1-4-5303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44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65 2424,'0'0'201,"4"0"-29,0 0-770,6 0 2682,-10 0-2057,0 0 0,0 0 0,0 0 0,0 0 0,1 0 0,-1 0 0,0 0 0,0 0 0,0 0 0,0-1 0,0 1 0,0 0 0,0 0 0,0 0 0,0 0 0,0 0 0,1 0 0,-1 0 0,0-1 0,0 1 0,0 0 0,0 0 0,0 0 0,0 0 0,0 0 0,0 0 0,0-1 0,0 1 0,0 0 0,0 0 0,0 0 0,0 0 0,0 0 0,0 0 0,0-1 0,0 1 0,0 0 0,0 0 0,0 0 0,-1 0 0,1 0 0,0 0 0,0 0 0,0-1 0,0 1 0,0 0 0,0 0 0,0 0 0,0 0 0,0 0 0,-1 0 0,1 0 0,0 0 0,0 0 0,0 0 0,0 0 0,0 0 0,0-1 0,0 1 0,-1 0 0,1 0 0,0 0 0,0 0 0,0 0 0,0 0 0,-2-1 421,-8 6-330,1 0 0,-1 1 0,1 0 0,0 1-1,0 0 1,1 0 0,0 1 0,0 0 0,1 0 0,0 1 0,0-1-1,1 2 1,0-1 0,-5 14 0,9-19-89,1 1 0,0 0 0,1 0 0,-1-1 0,1 1 0,0 0 0,0 0 1,0 0-1,1 0 0,0-1 0,0 1 0,2 8 0,-1-7 0,-1-1 10,1 0 1,-1 0-1,1 0 0,0 0 1,0-1-1,1 1 1,0-1-1,4 8 1,-4-9-18,-2-2-12,-1 0 0,1-1 0,0 1 0,-1 0 0,1-1 0,0 1 0,0-1 0,0 1 0,-1-1 0,1 0 0,0 1 0,0-1 0,0 0 1,0 1-1,0-1 0,0 0 0,0 0 0,0 0 0,-1 0 0,1 0 0,0 0 0,1 0 0,2 0 19,1 0 2,1 0 1,0 0-1,-1-1 1,1 0-1,-1 0 1,1 0-1,-1-1 0,1 0 1,-1 0-1,0 0 1,0 0-1,5-4 1,6-4 86,-2 0 1,17-14-1,-25 19-50,0-1 0,-1 0 1,1 0-1,-1 0 0,-1-1 0,1 1 1,-1-1-1,-1 0 0,1-1 0,-1 1 1,0-1-1,-1 1 0,0-1 0,0 0 1,0 0-1,0-15 0,-2 17 5,0 1 1,-1-1-1,1 1 0,-1-1 1,0 1-1,0-1 0,-1 1 1,0 0-1,0-1 0,0 1 1,-1 0-1,1 0 0,-1 1 1,0-1-1,-1 1 0,-5-7 1,6 8-20,0 0 0,-1 0 1,1 1-1,-1-1 0,0 1 1,0 0-1,0 0 0,0 0 1,0 1-1,0-1 0,-6 0 1,8 1 86,2 1-135,-1 0-1,1 0 1,0 0-1,0 0 1,0 0 0,0-1-1,0 1 1,0 0 0,0 0-1,-1 0 1,1 0 0,0 0-1,0 0 1,0 0 0,0 0-1,0 0 1,-1 0-1,1 0 1,0 0 0,0 0-1,0 0 1,0 0 0,0 0-1,-1 0 1,1 0 0,0 0-1,0 0 1,0 0 0,0 0-1,-1 0 1,1 0-1,0 0 1,0 0 0,0 0-1,0 0 1,0 0 0,0 0-1,-1 0 1,1 1 0,0-1-1,0 0 1,0 0 0,0 0-1,0 0 1,0 0-1,0 0 1,0 0 0,-1 1-1,1-1 1,0 0 0,0 0-1,0 0 1,0 0 0,0 1-1,0 9-1652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46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0 143 3680,'0'0'3432,"4"-5"-3127,44-81 774,-48 84-1021,1 1 0,0 0 0,0-1-1,0 1 1,0 0 0,0 0 0,0 0 0,0-1 0,0 1 0,0 1 0,1-1 0,-1 0 0,0 0 0,0 0 0,1 0 0,-1 1 0,1-1 0,-1 1 0,1-1-1,-1 1 1,1 0 0,-1-1 0,1 1 0,-1 0 0,1 0 0,-1 0 0,4 1 0,-3 0-32,0 0 0,0 0 1,0 0-1,-1 0 0,1 1 0,0-1 1,-1 1-1,1-1 0,-1 1 0,1 0 1,-1 0-1,0-1 0,0 1 0,1 0 1,-1 0-1,-1 0 0,2 4 0,2 1-7,-4-5-12,1 0-1,0 0 0,0 0 0,0 0 1,-1 0-1,0 0 0,1 1 1,-1-1-1,0 0 0,0 0 0,0 1 1,0-1-1,0 0 0,-1 3 1,-5 28 70,-1 0 1,-20 55 0,19-63-21,8-23 141,1-7-132,1-1-54,-2 3-2,1 1 0,-1-1-1,1 1 1,0 0 0,0-1 0,0 1-1,0 0 1,0 0 0,3-4 0,10-15 48,1 0 1,1 1 0,0 1-1,20-18 1,-23 24-44,-8 8 0,-1 1-1,1 0 1,0 0-1,0 0 0,0 1 1,1-1-1,6-2 1,114-50 111,-98 48-51,104-11 32,-110 20-47,-6 3-40,0 0 0,-1 1 1,28 14-1,-30-8 27,-4 3-32,-1 1 0,0 0 1,8 21-1,-11-14 12,-3 44 7,-8 85 0,3-126-31,-1 32 14,5 15-1481,1-47-5936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47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1 6456,'6'0'80,"37"0"429,-41 0-361,-2 0-136,1 0 0,-1 0 0,1 0 1,-1 0-1,1 0 0,-1 0 0,1 0 0,-1 0 0,1 0 0,-1 0 0,1 0 0,-1 1 1,1-1-1,-1 0 0,1 0 0,-1 0 0,1 1 0,-1-1 0,0 0 0,1 1 1,-1-1-1,1 1 0,2 21 75,-12 12-14,-45 81-1,37-87-32,-95 116 13,86-116-25,10-10-13,-7 6 3,2 2 0,0 1 0,-34 57 0,44-64 1,-3 4-1,0 0-1,2 1 0,1 1 0,-10 36 0,2 18 64,16-67-38,1 1-1,0 0 1,1 0-1,1 23 0,0-36-32,1 0-1,-1-1 0,0 1 0,1-1 0,-1 1 0,1 0 0,-1-1 1,1 1-1,-1-1 0,1 1 0,-1-1 0,1 1 0,-1-1 1,1 0-1,0 1 0,-1-1 0,1 0 0,-1 1 0,1-1 0,0 0 1,0 0-1,-1 0 0,1 1 0,0-1 0,-1 0 0,2 0 1,12 0 17,-2 1 31,0-2 0,-1 1 0,1-2 0,20-3 1,-21 2-22,7-1 79,1 0 0,-1-1 1,33-15-1,-38 14-70,4-4 194,58-62 96,-71 69-290,0-2 1,-1 1 0,0 0-1,1-1 1,-1 1-1,-1-1 1,1 0 0,2-7-1,1-4 15,11-27 45,-15 38-59,0-1-1,-1 0 1,0 1 0,0-1-1,-1 1 1,0-1-1,0 0 1,0 0-1,0 1 1,-1-1-1,0 0 1,0 1 0,-3-7-1,2 5 0,-4-6 215,-3 1-140,-1 0 0,-20-18 0,16 22 100,0 3-154,0 0-1,-1 2 1,1 0 0,-1 1-1,1 0 1,-1 1 0,0 0-1,-19 3 1,20-1-43,8 0-3,-1 0 1,1 1-1,0-1 0,-1 1 1,-6 3-1,-41 14 118,50-17-78,10 0 4,18 8-43,-7-7 19,120-6 22,-100 0-22,167-24 20,-161 20-27,166-35 12,-171 32-11,-21 5-20,14-4 3,-1-2 1,0-1-1,30-16 0,-47 21-3,7-3 18,0-1 0,-1-1 0,0-1 0,-1-1 0,21-20 0,-39 33-29,1 1 0,-1 0-1,1-1 1,-1 1 0,1-1 0,-1 0-1,1 1 1,-1-1 0,0 1-1,1-1 1,-1 0 0,0 1 0,0-1-1,1 0 1,-1 1 0,0-1-1,0 0 1,0 1 0,0-1 0,0 0-1,0 1 1,0-1 0,0 0 0,0 1-1,0-1 1,0 0 0,0 1-1,-1-1 1,1-1 0,-1 2-1,0-1 1,0 0-1,0 1 1,0-1-1,0 1 1,0-1-1,0 1 1,0-1-1,0 1 1,0 0-1,0 0 1,0-1-1,0 1 1,0 0-1,0 0 1,0 0-1,0 0 1,-1 0-1,1 0 0,0 1 1,0-1-1,0 0 1,0 0-1,-2 1 1,0 2-16,1-1 0,-1 0 0,1 1 0,-1-1 0,1 1 0,0 0 0,0 0 0,0 0 0,0 0 0,0 0 0,1 0 0,-2 5 0,-1 0-24,-66 142-460,33-83 355,24-40 83,1 0 0,1 1 0,2 0 0,-9 41 0,16-22 37,4-30-12,2-6 22,0 0 0,1 0 1,9 13-1,-5-18-1,3-3 9,1-1 1,0 0-1,20 0 0,-13-5-3,12-8 0,50-27 1,-54 22-64,-2-1 0,35-28 0,-23 16-1261,30-21-6210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47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7 114 7536,'13'-12'12,"-8"7"0,1 0-1,0-1 1,-1 0 0,0 0-1,0 0 1,-1 0-1,0-1 1,0 0-1,0 0 1,-1 0 0,0 0-1,0-1 1,2-9-1,-5 15 0,3 5 4,-2-3-14,-1 0 0,1 1-1,-1-1 1,1 0 0,-1 0 0,0 0 0,1 1-1,-1-1 1,1 0 0,-1 1 0,0-1 0,1 1 0,-1-1-1,0 0 1,1 1 0,-1-1 0,0 1 0,0-1-1,1 1 1,-1 0 0,0 7 25,0 1 0,0-1 1,-1 1-1,0-1 0,0 1 0,-1-1 0,0 0 0,-1 0 1,-5 12-1,-2 2 92,-26 38-1,33-55-94,1 0-1,-1 0 1,1 1 0,0-1-1,1 0 1,-1 1-1,1-1 1,-1 10-1,1-6-2,-2 16 136,0-7-99,2-17 58,1 0-71,-1 0 1,1-1-1,0 1 0,0 0 1,-1 0-1,1-1 0,0 1 1,0 0-1,0 0 1,0 0-1,0-1 0,0 1 1,0 0-1,0 0 0,0 0 1,1-1-1,-1 1 0,0 0 1,0 0-1,1-1 0,-1 1 1,0 0-1,1 0 0,-1-1 1,1 1-1,0 0 0,2 1 24,0 0-1,0 0 1,0 0-1,-1 1 1,1-1-1,-1 1 1,0-1-1,1 1 1,-1 0-1,0 0 1,-1 0-1,1 0 1,0 0-1,-1 0 1,0 1-1,2 3 1,-1-1-44,1 0 0,0 0-1,0 0 1,0 0 0,1-1 0,0 1 0,4 4 0,-7-9-71,2 2-107,0 0 0,0-1 1,0 1-1,0-1 1,0 0-1,0 0 1,6 3-1,7 1-6579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48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20 6728,'-3'-4'-14,"-9"-12"1709,14 19-1649,0 0-1,0 0 0,0 0 1,0 0-1,0 0 1,-1 0-1,1 0 1,-1 0-1,0 1 1,0-1-1,0 1 1,0-1-1,-1 1 1,1-1-1,-1 1 1,0-1-1,0 1 0,0-1 1,-2 7-1,1 3-9,1-7 3,-1 1-1,0 0 1,-1-1-1,1 1 1,-5 8-1,-61 177 617,66-187-600,-1 0 0,0 0 0,0-1 0,-1 1 1,-3 6-1,0-1 0,5-8 119,0-2-164,1 1 0,0-1 1,0 0-1,0 0 0,-1 0 0,1 1 1,0-1-1,0 0 0,-1 0 1,1 0-1,0 0 0,-1 0 0,1 0 1,0 0-1,0 0 0,-1 0 1,1 0-1,0 0 0,-1 0 0,1 0 1,0 0-1,0 0 0,-1 0 1,1 0-1,0 0 0,0 0 0,-1 0 1,1 0-1,0 0 0,-1 0 1,1 0-1,0-1 0,0 1 0,-1 0 1,1 0-1,0 0 0,0 0 1,0-1-1,-1 1 0,1 0 0,0-1 1,0-5 71,1 0-49,-1 0 1,1 0-1,0 0 1,0 0-1,1 0 1,0 0-1,0 1 1,0-1-1,5-7 1,40-72 194,-44 80-200,0 1 1,0-1-1,0 1 1,0 0-1,1 0 0,-1 0 1,1 1-1,6-5 1,4-3 8,-2-1-13,-5 5 9,1 1 1,0 0-1,11-7 1,21-12 103,63-29 0,-92 49-127,-1 1-1,1 1 1,0 0 0,0 0-1,15-1 1,-22 4-10,1 0 1,-1 1-1,0-1 1,0 1-1,1-1 1,4 3 0,-3 0-2,1 0 1,-1 1 0,1 0 0,-1 0 0,0 0 0,-1 1-1,7 6 1,-4 0-6,-5-2 1,-1 0 0,1 0 1,-2 0-1,1 0 1,-1 0-1,-1 0 0,1 1 1,-2-1-1,1 0 0,-1 1 1,-1-1-1,-3 15 1,-17 56-55,-11 40-78,22-70 31,11-50 105,0 0 0,0 0 0,-1 0-1,1 1 1,0-1 0,0 0 0,0 0 0,0 0-1,0 0 1,0 0 0,0 0 0,0 0-1,0 0 1,0 0 0,0 0 0,0 1 0,0-1-1,0 0 1,0 0 0,0 0 0,0 0-1,0 0 1,0 0 0,0 0 0,0 0 0,0 0-1,0 1 1,1-1 0,-1 0 0,0 0 0,0 0-1,0 0 1,0 0 0,0 0 0,0 0-1,0 0 1,0 0 0,0 0 0,0 0 0,0 0-1,0 0 1,1 0 0,-1 0 0,0 0-1,0 0 1,0 1 0,0-1 0,0 0 0,0 0-1,0 0 1,0 0 0,0 0 0,1 0-1,-1 0 1,0 0 0,0-1 0,0 1 0,0 0-1,0 0 1,0 0 0,0 0 0,0 0 0,0 0-1,0 0 1,1 0 0,-1 0 0,0 0-1,0 0 1,0 0 0,9-2-135,1 0 0,-1 0 1,18-7-1,-9 2-853,37-12-6184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48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1 7176,'-5'10'7,"0"-1"1,0 1 0,-1-1-1,0 0 1,0 0 0,-11 11-1,-53 51 78,47-48-69,9-10-12,8-8-2,1 0 0,0 0 0,1 0-1,-1 1 1,-3 6 0,-32 54 17,39-62-16,-1-1 1,1 1-1,0-1 1,1 1-1,-1 0 0,0-1 1,1 1-1,0 0 1,0-1-1,0 1 1,1 0-1,-1-1 1,1 1-1,0-1 0,1 6 1,0-4 2,-2-3 0,1 1-1,0-1 1,0 1 0,0-1-1,0 0 1,0 0 0,1 0-1,-1 0 1,1 0 0,-1 0-1,1 0 1,0 0 0,0 0-1,-1-1 1,1 1 0,0-1-1,1 1 1,-1-1 0,3 1-1,6-1 50,122-25-863,-40 3-3585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49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428 1 7088,'-2'7'3,"0"0"0,0 0 0,-1-1 0,0 1 0,0 0-1,0-1 1,-1 0 0,0 0 0,-6 7 0,3-3 5,-13 24 21,-30 72 1,41-85-25,-75 191 105,71-175-48,-77 230 467,57-164-227,21-64-237,-1-1-188,-15 75-1,27-93-5142</inkml:trace>
  <inkml:trace contextRef="#ctx0" brushRef="#br0" timeOffset="1">0 646 8248,'0'0'17,"1"-1"-14,-1 1 0,1-1 1,-1 0-1,1 1 0,-1-1 0,1 1 0,-1-1 1,1 1-1,0-1 0,-1 1 0,1-1 0,0 1 1,-1-1-1,1 1 0,0 0 0,0-1 0,-1 1 1,1 0-1,1 0 0,84-1 148,117-23 282,-116 5-170,-68 14-99,-6 1 18,0 0 1,1 1-1,-1 1 1,1 0-1,22 0 0,-36 3-167,1-1-1,0 1 0,-1 0 0,1-1 1,-1 1-1,0 0 0,1 0 0,-1 0 1,1-1-1,-1 1 0,0 0 0,0 0 0,0 0 1,1 0-1,-1 0 0,0 0 0,0-1 1,0 1-1,0 0 0,0 0 0,-1 1 1,-1 6 18,-1 1-1,1-1 1,-2 0 0,1 0 0,-1 0 0,-1-1-1,-6 11 1,-1-2-17,-15 25 95,14-17-60,2 1 1,1 0-1,0 1 1,-8 41-1,16-55-41,1-1 0,1 0 0,0 0 0,3 21 0,-3-31-10,0 0 0,0 0 0,0 0 0,0 0 1,0-1-1,1 1 0,-1 0 0,0 0 0,1 0 1,-1 0-1,1-1 0,-1 1 0,1 0 0,-1 0 1,1-1-1,-1 1 0,1 0 0,0-1 0,0 2 1,1-2-1,0 0 0,0 1 0,0-1 0,0 0 0,-1 0 0,1 0 0,0-1 0,0 1 0,0 0 0,0-1 0,0 1 0,-1-1 0,4-1 0,52-19-1352,6-4-5408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49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76 309 6368,'8'-28'0,"10"-24"0,37-139-54,-45 153 48,-18 112-214,6-28 128,-12 64 1,12-98 82,-10 29-62,1-14 0,-1 0 1,-24 37-1,4-19 42,27-36 29,-1 0 0,2 0-1,0 0 1,0 1 0,0-1 0,1 1 0,1 0 0,0 0 0,-2 16-1,8 9 17,1-22 59,1-6-57,0 0-1,0 0 1,1-1-1,-1 0 1,2 0-1,8 5 1,0-5 123,18-1-38,44 0-1,-52-8 53,6-5-76,-1-2-1,30-14 1,-41 12 149,59-54 108,-74 60-278,1 0 0,-1-1 0,0 0 0,-1 0 1,0 0-1,0 0 0,0 0 0,-1-1 0,0 0 0,2-8 0,-1 5-1,-2 4-3,0 1 0,0-1 0,0 0 1,-1 0-1,0 0 0,-1 0 0,0 0 0,0 0 0,0 0 0,-1 0 0,-1-9 0,1 10-16,-4-7 203,-4 1-157,0 1 0,-1-1 0,-14-11 0,7 13 124,-18-2-62,-43-10 0,68 19-91,1 1 0,-1 1 0,0 0 0,0 0 0,-10 1 0,-3 1-5,1-3-21,15 1-11,0 1 1,1 0 0,-1 0-1,1 1 1,-1-1-1,-11 4 1,5-3 30,6 0-33,0 0 0,1 0 0,-1 1 0,1 0 0,-1 0 0,1 0 1,0 1-1,0 0 0,0 0 0,0 0 0,-10 8 0,16-11-15,0 1 0,0-1 0,0 0 0,0 0 0,0 0 0,0 0-1,0 0 1,-1 0 0,1 0 0,0 0 0,0 0 0,0 0 0,0 0-1,0 0 1,0 0 0,0 0 0,0 1 0,0-1 0,0 0 0,0 0-1,0 0 1,0 0 0,0 0 0,0 0 0,0 0 0,0 0 0,0 0-1,0 1 1,0-1 0,0 0 0,0 0 0,0 0 0,0 0 0,0 0-1,0 0 1,0 0 0,0 0 0,0 0 0,0 0 0,0 1 0,0-1-1,0 0 1,0 0 0,0 0 0,1 0 0,-1 0 0,0 0 0,0 0-1,0 0 1,0 0 0,0 0 0,0 0 0,0 0 0,0 0 0,0 0-1,0 0 1,0 0 0,1 0 0,-1 0 0,0 0 0,0 0 0,0 0-1,0 0 1,0 0 0,0 0 0,0 0 0,0 0 0,0 0 0,1 0-1,7 1 11,8-1 3,1-2 1,0 0-1,29-9 0,50-19 3,-69 21-11,12-8 6,-26 10-11,38-22 2,0 0 2,-7 9-3,-36 18-2,0 0 0,0 0 0,15-1 0,-6 2 0,31 3 0,-34 0 0,0 0 0,0 1 0,14 4 0,-18-3 0,0 0 0,0 0 0,0 1 0,13 10 0,-15-9 0,0 0 0,0 1 0,0 0 0,10 13 0,-11-10 0,0 0 0,0 1 0,7 15 0,-7-7-1,0 1-1,-1-1 1,-1 2 0,-1-1 0,-1 1 0,2 31 0,-5 8-14,-1-52 12,0 14-4,-8 38 0,9-60 7,0 1 0,0 0 0,0-1 0,0 1 0,0 0 0,-1-1 0,1 1 0,0 0 0,0-1 0,-1 1 0,1-1 0,0 1 0,-1-1 0,1 1 0,0 0 0,-1-1 0,1 0 0,-1 1 0,0 0 0,0-1 0,0 0 0,1 0 0,-1 0 0,0 0 0,1 0 0,-1 0 0,0 0 0,1-1 0,-1 1 0,0 0 0,1 0 0,-1-1 0,0 1 1,1-1-1,-1 1 0,1 0 0,-1-1 0,1 1 0,-1-1 0,1 1 0,-1-1 0,-1-2 3,0 0 0,0-1 1,0 1-1,1 0 0,-1 0 0,1-1 0,0 1 0,0-1 1,0 1-1,1-1 0,-1 1 0,1-1 0,0-5 0,4-42 64,-4 48-66,2-3 31,-1 0-1,1 0 1,1-1 0,-1 1 0,1 0-1,0 1 1,1-1 0,-1 1-1,1-1 1,0 1 0,5-5 0,10-10 162,26-20 1,-21 19-117,19-22 145,-38 38-199,30-27 214,-31 29-215,-1 1 0,1 0-1,-1-1 1,1 1 0,0 0 0,0 1 0,0-1 0,0 1-1,6-2 1,-3 5 72,3 6-72,-1-1-1,0 1 1,0 0-1,-1 1 1,0 0-1,-1 1 1,0-1-1,0 1 1,-1 1 0,0-1-1,-1 1 1,6 16-1,-8-10 13,-3 1-22,-1 0 0,0 0 0,-2-1 0,0 1 0,-1-1 0,-9 25 0,8-29-11,-17 35 9,0-9 1,-6-2-9,-19 7-6,47-44 6,-1 1 0,1-1 0,0 0 0,-1 1 0,1-1 0,-1 0 0,1 1 1,0-1-1,-1 0 0,1 0 0,-1 1 0,1-1 0,-1 0 0,1 0 0,-1 0 0,1 0 0,-1 0 0,1 0 0,-1 1 0,1-1 1,-1 0-1,1-1 0,-1 1 0,1 0 0,-1 0 0,1 0 0,-2 0 0,-1-8-1621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50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912 304 6368,'-21'4'2,"-55"13"50,73-16-50,-169 50 74,132-36 25,-172 81 46,171-74-46,14-7-51,-158 94 131,80-36-51,103-72-115,0 1-1,0-1 0,0 1 0,0-1 0,0 1 0,0 0 0,0 0 0,1 0 0,-1 0 0,1 0 0,-1 1 0,1-1 0,0 0 0,0 1 0,0-1 0,0 1 0,0-1 0,1 1 0,-1-1 1,1 1-1,0-1 0,-1 1 0,2 4 0,-1-7-9,0 0 0,0 0 0,0 1 0,0-1 0,0 0 0,0 1 0,0-1 0,0 0 0,0 0 0,0 1 0,0-1 0,0 0 0,1 0 0,-1 1 0,0-1 0,0 0 0,0 0 0,1 0 0,-1 1 0,0-1 0,0 0 0,0 0 0,1 0 0,-1 1 0,0-1 0,0 0 0,1 0 0,-1 0 0,0 0 0,1 0 0,-1 0 0,0 0 0,0 0 0,1 0 0,-1 0 0,19 7 56,1-1 1,-1-1 0,22 2-1,-3-2 50,-1-1-1,54-3 1,-63-2-85,5-1 74,141-25 24,-139 19-104,50-15 0,8-8-16,-84 28-5,11-4-3,-1-1 1,1-1 0,-2-1 0,1 0-1,-1-1 1,24-20 0,-38 28-2,23-19-17,0-2 0,34-38 0,11-21-159,-103 106 30,10 0 141,-6 12-89,-75 83-11,26-37-23,56-62 122,12-12-10,1 0 0,0 1 0,1 0 0,-8 12 0,8-13-6,1-1 21,1-1-1,0 1 0,0 0 1,1 0-1,-1 0 0,1 1 1,0-1-1,1 1 0,0 0 1,0-1-1,0 1 0,1 0 1,0 0-1,0 10 0,1-16 7,0 0 0,0 0 0,0 0 0,0-1 0,0 1 0,1 0-1,-1 0 1,0 0 0,1 0 0,-1-1 0,0 1 0,1 0 0,-1 0-1,1-1 1,-1 1 0,1 0 0,0-1 0,0 2 0,2-1 0,0 0 0,0 0 0,0 0 0,1 0 0,-1 0 0,0-1 0,0 1 1,1-1-1,-1 0 0,0 0 0,1 0 0,-1-1 0,4 0 0,-2 1 5,5-1 6,-1 0 0,0-1-1,0 0 1,0 0-1,0-1 1,0 0 0,0 0-1,8-5 1,-7 3 19,2 0 42,0-1-1,-1-1 1,0 1 0,-1-2 0,1 0-1,9-9 1,-12 10-12,12-12 287,0-1-1,-1-2 0,-2 1 0,30-47 0,-12 10 173,-4 11-21,-29 44-203,0 7 4,0 1-260,-1-1 0,0 1-1,0 0 1,0-1 0,-1 1 0,1 0 0,-1 0 0,0-1 0,-2 10 0,0-1-16,-3 21 65,5-25-71,0 0 0,1 0 1,0 0-1,4 15 0,1-14 18,7-1-19,0 0 0,26 14 0,-35-21-14,-1 0-1,1 0 1,0-1 0,1 1-1,-1-1 1,0 0 0,0 0 0,1 0-1,6 0 1,3 0 1,-7 0-3,0-1 1,1 0 0,-1 0-1,15-2 1,-12 0-1,1-1 0,-1 0 0,14-6 0,41-25 1,-36 13 2,0 0-1,34-34 1,-44 33 5,122-195 43,-129 195-47,-5 10 10,-1 0 1,0-1-1,5-15 0,8-36 105,17-91 1,-29 104-83,-7 48-17,0 0 0,1 0 0,-1 0 0,0 0 0,0 0 0,-1 0 0,1 0 0,-1 0 0,-1-5 0,2 7-17,-1 0-1,1 0 1,-1 1-1,1-1 1,-1 0-1,1 0 1,-1 1-1,1-1 0,-1 0 1,0 1-1,1-1 1,-1 1-1,0-1 1,0 1-1,1-1 1,-1 1-1,0-1 0,0 1 1,-1-1-1,-7 5 73,-78 72 33,-29 40 43,88-86-137,6-4 40,-26 43-1,36-47-50,1 0 1,-10 25 0,10-13-7,2 1 1,-10 60 0,18-69-31,1-21 34,6 68-66,-6-66 44,2 0 0,-1 1 1,1-1-1,0 0 0,0 0 0,0 0 1,1-1-1,6 11 0,-3-15-72,51-22-22,-49 17 102,12-8-67,83-74-24,-83 63 64,132-186-31,-106 140 70,-12 19 14,-6 10 28,-3 0 0,37-76 0,-64 119-28,1-1 1,-1 0 0,1-1 0,-1 1 0,0 0 0,0 0 0,-3 3 0,-19 22 36,-13 18-5,-12 16-34,35-43-8,-19 34-1,25-37-1,1-1-1,1 1 0,-5 18 1,6-12-2,2 0 1,1 0-1,0 0 0,3 40 1,3-38-13,2-5 5,1 1 1,13 24 0,-12-35-18,1-3 17,0-2 0,0 1 0,17 5 0,-12-9-25,-11-2 26,11-1-4,-1 0-1,0-1 1,0-1-1,0 0 1,-1-1-1,18-9 1,107-54-1541,-55 27-6001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58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629 9 1440,'0'0'3921,"-1"5"-3554,0-5-353,1 1-1,0 0 1,0 0 0,-1 0 0,1 0 0,0 0 0,0-1-1,0 1 1,0 0 0,0 0 0,0 0 0,0 0 0,0 0-1,0 0 1,1 0 0,-1-1 0,0 1 0,1 0 0,-1 0-1,0 0 1,1-1 0,-1 1 0,1 0 0,-1 0-1,1-1 1,-1 1 0,1 0 0,0-1 0,-1 1 0,1 0-1,1 0 1,3 1 40,0 0 1,0-1-1,0 1 0,0-1 0,0 0 0,9 0 0,59 4 190,86-3-12,-123-3-104,3-1-73,228-13 283,-146 3-211,54-4 89,-156 14-148,-5-1-3,0 2 0,0 0 0,0 0-1,17 2 1,-43-2-52,0-1 0,1 1 0,-1 1-1,-16 1 1,-10 1 42,-138 6 23,134-6-3,-204 2 42,192-3-3,-209 10 46,213-7-40,-198 15 45,200-14-58,25-3-66,-179 29 142,22 8 91,175-38-220,-1 1 8,14-4-45,0 1 0,0 0 0,0 0 0,0 1 0,0 0 0,8 1 0,-4-1-6,165-9 83,-134 6-86,7-1 26,88-7-1,41-6-25,9 0-3,-2 2-3,153-7-5,-283 19-9,185-8-28,-158 8 11,-39 2-22,-33 1 5,-9 0 16,-4 1-5,-41 3 25,-3 4 3,-15 5 6,60-13 1,-4 1-84,0 1 1,-1-1-1,1-1 0,0 1 1,-1-1-1,1 0 0,-1 0 1,1 0-1,-1-1 1,1 0-1,0 0 0,-1 0 1,-4-3-1,-17-7-5769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50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0 125 8608,'1'-2'-7,"4"-6"-13,-2 25-160,-3 35 161,1-34 22,4 56-3,0-33 25,1 0 1,2 0-1,13 40 0,-15-62-16,-4-12 16,0 1-1,1-1 0,0 1 1,6 9-1,8 16 169,1-1-1,44 57 0,-51-81 22,-3-5-153,1 0 1,0 0 0,0-1-1,0-1 1,1 1 0,-1-1-1,0-1 1,1 0 0,-1 0-1,0-1 1,18-4 0,-11 3-29,-12 1-18,1 1 1,0-1-1,-1 0 1,1-1-1,-1 1 1,1-1-1,-1 0 1,0 0-1,5-3 1,-2 1 20,1 0-21,0 0 0,-1 0 0,0-1-1,0 0 1,0 0 0,0-1 0,-1 0 0,0 0 0,0-1 0,8-11 0,-5 4-3,0-1 0,-2-1 0,1 0 0,-2 0 1,0 0-1,5-26 0,-3-26-9,-4-11-3,-3-5 0,-4 4 0,-4 15 0,-4 19 0,0 18 0,7 19 2,3 7-1,0 0 1,0-1-1,0 1 1,0 0-1,-1 0 1,1 0-1,0 1 0,-1-1 1,0 0-1,1 0 1,-1 1-1,0-1 1,0 1-1,-3-2 1,4 2-1,0 1 0,1 0 0,-1 0 1,0 0-1,0 0 0,0 0 0,0 0 0,0 0 1,0 0-1,0 1 0,0-1 0,1 0 0,-1 0 1,0 1-1,0-1 0,0 1 0,0-1 0,1 0 1,-1 1-1,0-1 0,0 1 0,0 1 0,0-2 1,-4 6 0,1-1 1,-1 1-1,1 0 1,0 0-1,1 1 0,-1-1 1,1 1-1,0 0 1,-3 12-1,-1 1 0,2-8 1,1 1-1,0 0 1,-2 17-1,-23 123 14,27-139-12,0 1 0,0-1 1,1 20-1,1-9-1,-2-2-1,2-15-1,-1 1 1,1-1-1,1 0 1,-1 0-1,4 14 1,0 6 4,2-1 1,0 0 0,2 0-1,15 33 1,-22-58-30,1 0-1,0 0 1,-1-1-1,1 1 1,0-1-1,0 1 1,0-1-1,1 1 1,-1-1 0,0 0-1,0 0 1,1 0-1,-1-1 1,0 1-1,1 0 1,-1-1-1,1 1 1,-1-1-1,1 0 1,3 0 0,2 0-734,25 5-5603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01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 1 2872,'0'0'184,"-4"4"72,-58 42 580,37-29-401,-34 31 1,3 10-127,-94 93 320,116-112-562,23-24 93,3 4-87,1 0 0,-5 23 1,12-25 66,5 0-92,1 1 0,1-1 1,10 18-1,-4-18 80,9 5-38,40 31 0,-43-43 17,11-1-459,45 8 1,-20-9-3802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02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440 156 5384,'-87'44'16,"52"-30"-9,-14 3-5,-21 1 5,-20 6 14,76-20-18,11-3 1,-1 1 1,0-1-1,1 0 0,-1 1 0,1 0 0,0-1 0,-1 1 0,1 1 0,-3 2 0,-2 1 23,0-1 7,0 1-1,1 1 1,0-1 0,-11 14 0,16-16 105,2 3 17,0-7-153,0 0 0,0 1 0,1-1 0,-1 0 1,0 0-1,0 0 0,0 0 0,0 0 0,0 0 0,0 0 0,0 1 1,0-1-1,0 0 0,0 0 0,0 0 0,0 0 0,1 0 1,-1 0-1,0 0 0,0 0 0,0 0 0,0 0 0,0 0 0,0 0 1,0 1-1,1-1 0,-1 0 0,0 0 0,0 0 0,0 0 1,0 0-1,0 0 0,0 0 0,1 0 0,-1 0 0,0 0 0,0 0 1,0 0-1,0 0 0,0-1 0,0 1 0,1 0 0,-1 0 0,0 0 1,0 0-1,0 0 0,0 0 0,0 0 0,0 0 0,0 0 1,1 0-1,-1 0 0,0-1 0,0 1 0,25-5 138,-1-1 0,27-11 1,-26 9-31,-6 0 46,-1 1-1,0-2 1,0-1 0,17-11 0,1-1 55,-31 19-32,4-1 30,-5 3-19,1-1-14,-3 2-165,-1 0-1,0 1 0,0-1 1,0 0-1,1 1 1,-1-1-1,0 1 0,0 0 1,0-1-1,0 1 0,0 0 1,0-1-1,0 1 0,0 0 1,0 0-1,-1 0 0,1 0 1,1 2-1,-1-3-1,3 5 4,-2-3-10,-1-1 0,1 1 0,-1 0 0,1 0 0,-1 0 0,0 0-1,0 0 1,0 0 0,0 0 0,-1 0 0,1 0 0,0 0 0,-1 0 0,0 1 0,1 3 0,11 113 61,-11-101-55,-1 0-1,-2 25 1,-1-15-5,-6 61-1,2-47-5,-13 47 0,13-72-4,-6 0 4,-22 25-1,34-40 2,-1-1 0,0 1-1,1-1 1,-1 1-1,0-1 1,0 0 0,0 0-1,0 1 1,0-2-1,0 1 1,0 0 0,0 0-1,0 0 1,-4 0-1,-3 1 1,-26 5 0,29-7 1,-1 1 0,1-1 1,-1-1-1,-11-1 0,16 2 0,1-1 0,-1 1-1,0 0 1,1-1 0,-1 1 0,0-1-1,1 0 1,-1 0 0,1 1-1,-1-1 1,1 0 0,-1 0-1,1 0 1,0-1 0,0 1 0,-1 0-1,1 0 1,0-1 0,0 1-1,-1-3 1,2 1 5,0 0-1,0 1 1,1-1 0,-1 0-1,1 0 1,-1 1 0,1-1-1,0 0 1,0 1 0,0-1 0,1 1-1,1-4 1,-2 4 4,7-15 50,0 0 1,11-17-1,9-15 71,44-80 21,-15 31 101,1 9-82,99-137 348,-141 204-449,-3 5 57,0-1-1,17-33 1,-28 47-73,6-2-12,-12 29 0,2 3-37,1 7 0,2 5-3,1 10-11,0-26-6,-2 38 0,-15 19-138,14-77 147,1-1 0,0 1 0,0-1 0,0 1 0,0 0 1,0-1-1,0 1 0,0-1 0,0 1 0,0 0 0,1-1 0,-1 1 1,1-1-1,-1 1 0,1-1 0,0 1 0,0-1 0,-1 0 0,1 1 0,0-1 1,0 0-1,0 0 0,0 1 0,1-1 0,-1 0 0,0 0 0,0 0 1,1 0-1,-1-1 0,0 1 0,1 0 0,-1-1 0,1 1 0,-1 0 1,1-1-1,-1 0 0,4 1 0,15 2-25,1-2-1,0 0 1,-1-1-1,1-1 1,0-1-1,-1 0 1,25-7-1,-37 6 17,0 0 0,0 0-1,0 0 1,-1-1 0,1-1 0,10-7-1,-8 5 10,4-2-3,0-1-1,0-1 1,18-18 0,-27 25 7,2-4-1,0 1 0,-1-1 0,0 0 0,0-1 0,-1 1 0,6-14 0,-4 9 1,6-10-6,-2-1-1,13-36 1,-17 41 0,-7 17-5,-4 7-1,-20 26-12,17-20 23,-56 91-92,53-82 38,0 1 0,1 0-1,-6 23 1,15-43 41,0-1 13,0 0 1,-1 0-1,1 1 1,0-1-1,0 0 1,0 0-1,0 1 1,0-1-1,0 0 1,0 0-1,-1 1 1,1-1-1,0 0 1,0 0 0,0 1-1,0-1 1,0 0-1,0 1 1,0-1-1,1 0 1,-1 0-1,0 1 1,0-1-1,0 0 1,0 0-1,0 1 1,0-1-1,0 0 1,0 0-1,1 1 1,-1-1-1,0 0 1,0 0-1,0 0 1,1 1-1,-1-1 1,0 0-1,0 0 1,0 0-1,1 0 1,-1 0-1,0 1 1,0-1-1,1 0 1,-1 0-1,0 0 1,1 0-1,-1 0 1,0 0-1,0 0 1,1 0-1,-1 0 1,0 0-1,0 0 1,1 0-1,-1 0 1,0 0-1,1 0 1,-1 0 0,0 0-1,1-1 1,-1 1 0,1-1 0,0 1 0,-1-1 0,1 0 1,-1 1-1,0-1 0,1 1 0,-1-1 0,1 0 0,-1 1 0,0-1 0,1 0 0,-1 0 0,0 1 0,0-1 1,0 0-1,0-1 0,1 2-1,-1-2 3,1-1 0,0 1 0,-1 0-1,1 0 1,-1-1 0,1 1 0,-1 0-1,0-1 1,0 1 0,0 0-1,-1-3 1,0-3 1,11-107 136,-2 94-1210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02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23 6640,'-4'2'11,"1"0"0,-1 0-1,1 0 1,0 1 0,-1-1 0,2 1 0,-1 0 0,0 0 0,0 0 0,1 1 0,0-1-1,-4 7 1,-11 16 57,-5 8 75,-33 73 1,50-95-108,1 0-1,0 1 1,1-1 0,1 1 0,-2 24-1,4-35-20,0 1-1,0-1 0,0 0 1,0 0-1,0 0 0,0 1 1,1-1-1,0 0 0,-1 0 1,1 0-1,0 0 0,0 0 1,0 0-1,0 0 0,0 0 1,0 0-1,1 0 0,-1-1 1,3 3-1,-2-3-1,0 1 0,0-1 0,0 0 1,0-1-1,0 1 0,1 0 0,-1-1 0,0 1 1,0-1-1,1 1 0,-1-1 0,0 0 0,1 0 0,-1 0 1,4-1-1,7-2 36,0 0 1,0-1-1,-1 0 1,1-1 0,13-8-1,8-6 199,57-43 0,-33 21 240,-57 41-480,0 0-1,0-1 1,-1 1 0,1 0-1,0 0 1,0 0 0,0 0-1,0 0 1,0 0 0,0 0-1,0 0 1,0 0 0,0 0-1,0 0 1,0 1 0,0-1-1,0 0 1,0 1 0,0-1-1,-1 1 1,1-1 0,0 1-1,0-1 1,0 1 0,-1 0-1,1-1 1,0 1 0,-1 0-1,1-1 1,0 1 0,0 2-1,23 32 59,-17-24-34,-1-1-26,-4-8 2,0 1-1,0 0 0,0 0 1,0-1-1,0 1 0,1-1 1,-1 0-1,1 1 0,-1-1 1,1 0-1,4 2 0,10 1-5,-14-7-2,-2 1 0,6-10 1,-4 5 2,-1 0-1,1-1 1,-1 1-1,-1-1 1,0 0-1,0 1 1,0-1 0,-1 0-1,0-8 1,-1-8 32,-8-42 0,5 49-7,0 0 0,0 0 0,-2 0-1,0 1 1,-1-1 0,0 1 0,-11-14 0,18 27-54,-1 1 1,0 0 0,0 0 0,1 0-1,-1 0 1,0 0 0,0 1-1,0-1 1,0 0 0,0 0 0,-1 1-1,1-1 1,0 0 0,0 1 0,0-1-1,-1 1 1,1-1 0,0 1-1,0 0 1,-1 0 0,1-1 0,0 1-1,-1 0 1,1 0 0,0 0 0,-1 1-1,1-1 1,0 0 0,0 0-1,-1 1 1,-1 0 0,2-1-169,-20 5-5699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03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45 3592,'-2'0'160,"-3"0"19,4 0 411,0 2-531,-10 38-39,-1-6-53,-22 46 0,19-48 3,1 1 1,-10 38-1,22-64 26,0 13-28,4-18 24,-1-1 12,1-1-1,-1 1 0,0 0 1,1-1-1,-1 0 0,0 1 1,1-1-1,-1 0 0,0 0 1,1 0-1,-1 1 0,1-2 1,-1 1-1,0 0 0,1 0 1,-1 0-1,1-1 0,-1 1 1,0 0-1,1-1 0,-1 1 1,0-1-1,0 0 1,1 0-1,-1 1 0,0-1 1,0 0-1,0 0 0,0 0 1,0 0-1,0 0 0,0 0 1,0 0-1,0 0 0,-1-1 1,1 1-1,0-2 0,4-3 1,4-4 9,17-25 178,-19 26-108,-3 3-46,1 0 0,-1-1 0,0 1-1,0-1 1,-1 0 0,0 0 0,0 0-1,-1-1 1,0 1 0,2-11 0,-3 10 2,1-7 102,0 0-1,-1-1 0,0 1 0,-2-1 0,0 1 1,0-1-1,-8-27 0,-3 17 184,11 25-301,1-1-1,-1 1 1,0 0-1,0 0 1,0-1-1,-1 1 1,1 0-1,0 0 1,0 0-1,-1 0 1,1 0-1,0 0 1,-1 1-1,1-1 1,-1 0-1,1 1 1,-3-2-1,2 2 113,2 2 4,-2 9-959,0 1-3420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04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1 5296,'0'0'769,"7"1"-504,21 6-161,-14-1 151,10 15-76,27 31 1,-36-29 60,-1 10-129,-1 1 1,11 46-1,-23-77-85,-1 0 0,1 1 0,-1-1 0,1 0 0,-1 1 0,0-1 0,0 0 0,-1 5 0,1-8-26,-3 27 116,-7 33 1,2-31-74,-12 28 1,20-57-44,-1 3 20,0 0 0,-1 0 0,1 1 0,-1-1 0,0 0 1,0 0-1,0-1 0,0 1 0,-2 2 0,-14 17 83,-34 31-1,19-27-522,-37 23-1,65-46 305,-107 72-4877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52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780 87 10040,'-6'3'168,"-16"13"100,-33 28 1,-44 33 346,-60 26-263,123-79-232,-142 117 36,147-111-95,-86 112 24,101-115-50,-36 85 17,50-109-49,1 0 1,0-1-1,0 1 0,0 0 1,0-1-1,1 1 0,-1 0 1,1 0-1,0 0 0,0 0 1,0-1-1,0 1 0,1 3 1,0 4 2,4 17 5,0-19 16,-3-7-24,-1 0-1,1 0 1,1 0 0,-1 0 0,0 0 0,0 0 0,0-1 0,0 1 0,1-1 0,-1 1-1,0-1 1,0 0 0,1 0 0,3 0 0,0-1 5,-1 0-1,0-1 1,0 1 0,0-1 0,0 0-1,9-6 1,-2 2-2,-6 3 2,0 0 0,0-1 0,0 0 0,8-7 1,-9 7 0,8-7 4,0 1 0,-1-1 0,0-1 0,-1 0 1,17-25-1,105-169 193,-132 204-197,0 0 0,0-1 0,0 1-1,1 0 1,-1 1 0,1-1 0,-1 0 0,1 0-1,-1 1 1,1-1 0,0 1 0,0-1 0,0 1-1,0 0 1,0-1 0,0 1 0,0 1 0,1-1-1,2-1 1,-4 2-2,0 0-1,0 0 0,0 0 0,0 1 1,0-1-1,0 0 0,0 0 0,0 1 1,0-1-1,0 1 0,0-1 0,-1 1 1,1-1-1,0 1 0,0-1 1,0 1-1,-1 0 0,1 0 0,0-1 1,1 3-1,0-1 9,5 5 5,0 1 1,0 0 0,-1 1-1,0-1 1,0 1-1,-1 0 1,0 1-1,5 14 1,-3-7-14,15 34 81,-16-34-80,1-2-1,13 23 1,-3-10-2,-1-7-3,-15-21-3,-1 1 1,1-1-1,-1 1 0,1-1 1,-1 1-1,1-1 0,-1 1 0,1-1 1,0 1-1,-1-1 0,1 0 1,0 1-1,-1-1 0,1 0 1,0 0-1,0 0 0,-1 1 1,1-1-1,0 0 0,0 0 1,0-1-1,0 1 0,0 0 1,0-1-1,0 1 0,0-1 1,0 1-1,0-1 0,0 0 0,0 1 1,0-1-1,-1 0 0,1 0 1,0 0-1,-1 0 0,1 1 1,0-1-1,-1 0 0,1 0 1,-1 0-1,1-2 0,9-33 9,-9 35-8,37-133 65,-32 122-40,-1 1 0,1 1-1,1-1 1,10-12 0,-13 18-3,0 0 0,1 0 0,0 0 0,0 1 0,0-1 0,0 1 0,0 1 0,1-1 0,8-3 0,-12 7-14,0 0 0,0 0-1,-1 0 1,1 0 0,0 1 0,0-1 0,-1 1 0,1-1-1,0 1 1,-1 0 0,1 0 0,-1-1 0,1 1-1,-1 0 1,1 0 0,-1 1 0,1-1 0,-1 0 0,0 0-1,0 1 1,2 1 0,-3-2 1,5 7 58,0 17-39,-1 1 1,-2-1 0,0 0-1,-1 1 1,-4 28-1,3-50-24,-1 5 0,0 0 1,0-1-1,2 1 0,-1 0 1,1 0-1,0-1 1,0 1-1,1-1 0,4 10 1,-6-17-6,0-1 0,0 0 0,0 1 0,0-1 1,0 0-1,0 1 0,0-1 0,1 0 0,-1 1 0,0-1 0,0 0 1,0 0-1,1 1 0,-1-1 0,0 0 0,0 1 0,1-1 0,-1 0 1,0 0-1,0 0 0,1 1 0,-1-1 0,0 0 0,1 0 0,-1 0 0,0 0 1,1 0-1,-1 0 0,0 1 0,1-1 0,-1 0 0,1 0 0,-1 0 1,0 0-1,1 0 0,-1 0 0,0 0 0,1 0 0,-1-1 0,0 1 1,1 0-1,-1 0 0,0 0 0,1 0 0,-1 0 0,0-1 0,1 1 1,-1 0-1,0 0 0,0 0 0,1-1 0,-1 1 0,0 0 0,0 0 0,1-1 1,-1 1-1,0 0 0,0-1 0,0 1 0,0 0 0,1-1 0,-1 0 1,37-34 1,-28 24-2,20-25 0,2-4 0,0-1 0,-1 4 0,-2 4 1,-27 32-1,2-3 5,1 0-1,-1 0 0,1 1 1,0-1-1,0 1 0,0 0 1,0 0-1,8-4 0,-11 6-1,1 1 0,-1 0 0,0-1 0,1 1 0,-1 0 0,0 0 0,0 0 0,1 0 0,-1 0 0,0 0-1,1 0 1,-1 1 0,0-1 0,0 0 0,3 2 0,-1-1 5,-1 1 0,1 0 0,0 0 0,0 0 0,-1 0 0,0 0 0,1 1 1,2 3-1,26 36 24,38 44-7,-68-84-24,1 0-1,0 0 1,-1 0 0,1-1 0,0 1 0,0-1-1,0 1 1,0-1 0,3 1 0,31 16 3,1-1 0,43 12 0,-74-27-7,-1-1 1,1 1 0,0-1-1,9 0 1,190-1-53,-164-6-170,170-44-160,-169 37-215,-28 8 399,22-8-142,-1-1-1,0-2 1,45-28-1,17-21-584,-93 63 859,0-1-1,-1 0 1,1 0-1,-1 0 1,1 0 0,-1-1-1,0 1 1,-1-1 0,1 0-1,-1 0 1,3-4-1,-2 2 16,-3 6 52,0-1-1,0 1 0,1 0 1,-1 0-1,0 0 0,0-1 0,0 1 1,0 0-1,0 0 0,0 0 1,0 0-1,0-1 0,0 1 1,0 0-1,0 0 0,0 0 0,0-1 1,0 1-1,0 0 0,0 0 1,0 0-1,0-1 0,0 1 1,0 0-1,0 0 0,0 0 0,0 0 1,-1-1-1,1 1 0,0 0 1,0 0-1,0 0 0,0 0 1,0-1-1,0 1 0,-1 0 0,1 0 1,0 0-1,-9-10-29,0 1 1,0 1-1,-18-13 0,9 11 7,-19-3 13,-50-10 0,59 21 19,-14 6 5,-65 13 0,77-6 68,-117 73 48,119-62 33,-94 99 71,103-96-64,-39 78 72,57-101-220,0 0 0,0 0 0,0 0 0,1 0 0,-1 0 0,1 0 0,-1 0 0,1 0-1,0 1 1,0-1 0,0 0 0,0 0 0,0 0 0,0 0 0,1 0 0,0 3 0,0-4-15,-1 1 1,1-1-1,0 1 1,0-1-1,0 0 1,0 1-1,0-1 0,1 0 1,-1 0-1,0 0 1,2 2-1,-2-3 0,-1 0 1,0 0-1,0 1 0,1-1 0,-1 0 1,0 0-1,1 0 0,-1 0 1,0 0-1,0 1 0,1-1 0,-1 0 1,0 0-1,1 0 0,-1 0 1,0 0-1,1 0 0,-1 0 0,0 0 1,1 0-1,-1 0 0,0 0 1,1 0-1,-1 0 0,0-1 0,1 1 1,-1 0-1,15-4 47,-1-1-1,0-1 1,13-6 0,-11-1 68,74-94 46,-47 41 29,-24 36-163,45-62 120,84-127 188,-130 191-325,24-42 134,36-75 162,-44 83-129,-34 62-179,0 0 0,0 0 0,0 1 0,0-1 0,0 0 0,0 0-1,0 0 1,0 0 0,0 0 0,0 0 0,0 0 0,0 0 0,0 0 0,0 1-1,0-1 1,0 0 0,0 0 0,0 0 0,0 0 0,0 0 0,0 0-1,0 0 1,0 0 0,0 0 0,1 1 0,-1-1 0,0 0 0,0 0 0,0 0-1,0 0 1,0 0 0,0 0 0,0 0 0,0 0 0,0 0 0,0 0 0,0 0-1,1 0 1,-1 0 0,0 0 0,0 0 0,0 0 0,0 0 0,0 0 0,0 0-1,0 0 1,0 0 0,1 0 0,-1 0 0,0 0 0,0 0 0,0 0 0,0 0-1,0 0 1,0 0 0,0 0 0,0 0 0,0 0 0,0 0 0,1 0 0,-1 0-1,0 0 1,0 0 0,0 0 0,0-1 0,0 1 0,1 12 38,-1-3-21,-1-2 4,0 0 1,0-1 0,0 1 0,-5 12 0,-38 128 109,33-112-60,-34 147 20,40-146-60,6 51-1,1-70-31,1 1-1,0 0 1,11 30 0,-9-35-129,0-1-1,2 0 1,-1 0 0,1-1 0,1 0 0,0 0 0,0-1 0,1 0 0,1 0 0,0-1 0,0 0 0,13 8 0,51 39-8133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53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7 948 9952,'0'-2'73,"-2"-9"-32,0 4-28,1-1 0,0 0-1,0 1 1,1-1 0,0 1 0,2-12 0,-1 7-10,5-23 15,3-5 33,19-52 1,-11 58-34,-15 31-11,-1 0 1,1 1-1,0-1 0,0 1 0,0-1 0,1 1 0,-1 0 0,1 0 1,-1 0-1,1 0 0,-1 1 0,1-1 0,0 1 0,0-1 0,0 1 1,0 0-1,5-1 0,-5 1 0,-2 1-3,0 0 1,0-1-1,0 1 0,0 0 0,0 0 0,0 0 0,0 0 0,0 0 1,0 1-1,0-1 0,0 0 0,0 0 0,0 1 0,0-1 0,0 0 1,0 1-1,0-1 0,0 1 0,0-1 0,0 1 0,-1 0 0,1-1 0,0 1 1,0 0-1,-1-1 0,2 3 0,8 16 6,-9-18-4,2 6 10,0 1 0,0-1 1,-1 1-1,0 0 0,-1 0 0,2 8 0,6 35 22,-1-20-11,2-1 0,25 55 0,-34-84-25,0 0-1,-1 0 1,2 0-1,-1 0 1,0 0-1,0 0 1,0 0-1,0 0 1,1 0-1,-1 0 1,0-1-1,1 1 1,-1-1-1,0 1 0,1-1 1,-1 1-1,1-1 1,1 0-1,21 2 2,-22-2 0,6-1 2,1 1 1,0-1-1,0 0 1,-1-1 0,1 0-1,-1 0 1,15-6-1,-14 5 0,14-7 21,0-1 0,-1-1 1,0-1-1,-1-1 0,24-19 0,-36 26-14,6-4-4,21-19 82,63-86 158,-95 111-207,4-3 11,-7 8-49,0 0 0,0 0 0,-1 0 0,1 1 0,0-1-1,0 0 1,-1 0 0,1 0 0,0 0 0,-1 1 0,1-1 0,0 0 0,-1 1 0,1-1 0,0 0-1,-1 1 1,1-1 0,-1 1 0,1-1 0,-1 1 0,1-1 0,-1 1 0,1 0 0,-1-1 0,1 2-1,-1-2-1,4 7 4,0 1 0,0 0 0,-1 0 0,4 12 0,-4-9-2,13 28 0,7-3-3,-19-31 0,0-1 0,1 0 0,-1 0 0,10 6 0,-5-5-1,0 0 0,1-1 0,-1 0 1,1-1-1,0 0 0,0 0 1,1-1-1,-1 0 0,0-1 0,15 0 1,-14 0-1,-8-1 0,0 0 1,0 0-1,0 0 1,0-1-1,0 1 1,0-1-1,0 1 1,0-1-1,-1 0 1,1 0-1,4-2 1,-1 0-1,0-1 1,0 1-1,-1-1 0,1 0 0,-1-1 1,0 1-1,0-1 0,0 0 1,0 0-1,-1 0 0,0-1 0,4-8 1,11-24 0,-17 32 0,0 0 0,0-1 0,-1 1 0,2-9 0,-3 12 0,0 0 0,0-1 0,0 1 0,0-1 0,-1 1 1,1 0-1,-1-1 0,-2-4 0,0 1 1,-1 1 0,0 0-1,0 0 1,-1 0 0,0 1 0,0-1 0,0 1 0,-11-8-1,11 9 1,-11-7 6,1 4-5,0 1 0,-1 1 0,1 0 0,-21-3 0,35 8 0,-1-1-1,0 1 0,0 0 0,1 0 0,-1 0 1,0 0-1,0 0 0,0 1 0,1-1 0,-3 1 1,-16 6 2,0 0 1,1 1 0,-31 18-1,30-9 11,-26 34 4,32-32-17,-17 30 0,14-15-4,-20 52 1,32-66-12,4-6 7,1 0 0,0 0 0,5 27 0,1-28-34,4-1 18,1 0 1,19 14 0,-16-20-58,7-3 52,-1-1 0,1-2 0,22-1 0,-14-4-65,137-36-27,-130 30 53,139-67-24,-142 59 45,139-91-8,-137 84 33,51-45 0,3-16 16,-50 42 5,36-55 0,-60 74 14,1-22 4,13-58 1,-24 83 52,2-36 0,-5 33-50,4-61 165,-6 24 20,-16 84 119,10-9-297,-17 45 153,-37 96 25,39-102-56,-48 139 35,62-170-162,-6 24 7,1 0 1,-7 52 0,8 0 22,9-79-40,2 0 0,0 0 0,0 0 0,6 25 0,-6-40-11,1 0 0,0 0 0,0 0 0,0 0 0,0 0 0,0 0 0,1 0 0,-1 0 0,0 0 0,1-1 0,-1 1 0,1-1 0,0 1 0,0-1 0,-1 1 0,1-1 0,0 0 0,0 0 0,0 0 0,0 0 0,1 0 0,-1-1 0,0 1 0,0-1 0,0 1 0,1-1 0,-1 0 0,0 0 0,0 0 0,1 0 0,1 0 0,33-7 2,-13-1-513,1-1 1,27-15-1,6-3-7138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54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1 333 10312,'0'0'40,"6"1"-7,18 3-21,-10-5 16,-7-1-19,19-4 9,-1-1 0,31-14 0,75-32 22,-105 40 40,-20 10-61,15-9 38,0 0 1,-1-2-1,36-31 0,-48 38-28,33-31 161,-39 36-155,1-1 0,0 1 1,1-1-1,-1 1 0,0 0 0,0 0 0,1 1 0,0-1 0,-1 1 0,8-2 0,-10 4-13,0 0 0,-1 0 0,1 0 0,-1 0 0,1 1 0,-1-1 0,1 0 0,-1 0 0,0 1 0,1-1 0,-1 0 0,0 1-1,0-1 1,0 0 0,0 1 0,-1 1 0,1 3 5,-3 23 48,0-13 37,-20 100 86,12-54 4,9-40-170,-2-2-14,2-14 2,1 0 1,0 0 0,1 1-1,-1 11 1,1-8 13,1 0 0,0 0 0,3 14 0,-3-20-22,0 0 0,0 0 0,1 0 0,-1 0 0,1-1 0,0 1 0,0-1 0,0 1 0,1-1 0,-1 1 0,1-1 0,3 3 0,-5-5-6,0 0 0,0 0 1,1-1-1,-1 1 0,0-1 0,0 1 0,0-1 1,1 1-1,-1-1 0,0 0 0,1 0 0,-1 1 1,0-1-1,1 0 0,-1 0 0,0 0 1,1 0-1,1-1 0,3 0 9,3 2-3,-5-1-3,-1 0 0,0 0 0,0-1 0,0 1 0,0-1 0,1 1 0,-1-1 0,0 0 0,4-2 0,22-8 69,0-1 0,53-30 0,-69 34-66,-7 4 4,0 0 1,-1 0-1,0-1 0,9-8 1,0-2 31,-1 0 0,-1-1 0,0 0 1,17-34-1,-18 24 50,8-32 0,-18 56-31,1 18 14,2 9-18,-5 2-24,0 2 21,3 35-1,-1-59-55,0 1 0,0-1 1,0 1-1,1-1 0,0 1 0,0-1 0,0 0 0,1 0 0,0 0 0,3 5 1,16 9 0,-20-18-5,1 0 1,-1 1-1,0-1 1,0-1 0,1 1-1,-1 0 1,1-1-1,-1 1 1,3-1-1,-2 0 0,0 0 1,-1 0-1,1 0 0,0-1 0,0 1 0,-1-1 0,1 0 0,3-1 1,1-2-2,0-1 0,-1 1 1,0-1-1,0 0 0,0 0 1,-1-1-1,1 0 1,-1 0-1,-1 0 0,1 0 1,-1-1-1,5-10 1,13-30 0,-6-8 0,-8-4 0,-6 2 0,-4 10 1,-8-72 38,9 119-39,1 0 1,-1 0 0,0 0-1,1 0 1,-1 1 0,0-1-1,0 0 1,1 0 0,-1 0 0,0 0-1,1 1 1,-1-1 0,0 0-1,1 1 1,-1-1 0,1 1-1,-1-1 1,1 0 0,-1 1 0,0 0-1,-3 5 2,0 0 0,0 0 0,1 0 0,0 0 0,0 1 0,1-1 0,-4 14 0,-5 36 0,6 10-2,3 6 0,4-33-6,1 0 0,3 0 1,17 65-1,-23-101 5,4 12-19,0 1 0,1-1 0,0 1 0,10 16 0,-11-29 18,8 33-120,-9-28 106,-3-7 15,0-1 0,1 1 0,-1-1 0,0 1 0,0-1 0,1 1 1,-1-1-1,0 1 0,1-1 0,-1 1 0,0-1 0,1 0 1,-1 1-1,1-1 0,-1 1 0,1-1 0,-1 0 0,1 0 0,-1 1 1,1-1-1,-1 0 0,1 0 0,-1 1 0,1-1 0,-1 0 1,1 0-1,0 0 0,-1 0 0,1 0 0,-1 0 0,1 0 0,0 0 1,-1 0-1,1 0 0,-1 0 0,2-1 0,21-10-4,-19 9 3,32-20 1,10-9 1,5-4 0,4-3 0,-3-2 0,-3-3 0,-10-6 0,-7-4 0,-6-5 0,-3 0 0,-3 6 0,-3 7 0,-1 12 0,-1 11 0,-1 7 1,-13 14-1,-1 1 0,0 0 0,1-1 1,-1 1-1,0 0 0,1-1 0,-1 1 0,1 0 1,-1 0-1,0-1 0,1 1 0,-1 0 0,1 0 0,-1 0 1,1 0-1,-1-1 0,0 1 0,1 0 0,-1 0 0,1 0 1,-1 0-1,1 0 0,-1 0 0,1 0 0,-1 0 1,1 0-1,-1 1 0,1-1 0,0 0 0,0 1 0,-1 0 0,1 1 1,0-1-1,0 0 0,-1 1 0,1-1 0,-1 0 0,1 1 0,-1-1 0,1 1 0,-1-1 0,0 1 0,0-1 0,0 3 1,-3 39-1,-1-5-2,-18 125-11,5-83-28,6-30 20,3-10-68,-2 1 0,-18 47 0,-23 19-211,50-105 241,-2 1-7,2-2 65,1-1-1,0 0 1,0 1-1,0-1 1,0 0-1,0 0 1,0 1-1,-1-1 1,1 0-1,0 0 1,0 1-1,0-1 1,-1 0-1,1 0 1,0 0-1,0 1 1,-1-1-1,1 0 1,0 0-1,0 0 1,-1 0-1,1 0 1,0 0-1,-1 1 1,1-1-1,0 0 1,0 0-1,-1 0 1,1 0-1,0 0 1,-1 0-1,1 0 1,0 0-1,0 0 1,-1 0-1,1-1 1,0 1-1,-1 0 1,-1-3 0,0 0 0,0-1-1,0 1 1,0-1 0,1 0 0,-1 1-1,1-1 1,0 0 0,0 0 0,0-5 0,1-32 1,5 16 6,1 0 0,1 0 0,2 0 0,0 1 0,16-30 0,-17 36-5,15-32 52,-12 23-13,29-46-1,-32 58-9,1 0-4,0 0 0,1 0-1,0 1 1,20-21 0,-22 27-3,1 0 1,0 1 0,10-8-1,-18 15-20,0 0-1,0 0 0,0 0 1,0 0-1,0 0 0,-1 0 1,1 0-1,0 0 0,0 0 1,0 0-1,0 0 1,0 0-1,-1 1 0,1-1 1,0 0-1,0 1 0,0-1 1,-1 1-1,1-1 0,0 1 1,-1-1-1,1 1 0,0-1 1,-1 1-1,1-1 1,-1 1-1,1 0 0,0 0 1,0 0 2,2 4 1,0 0 0,0 0 0,0 0 1,0 1-1,-1-1 0,0 1 1,0-1-1,1 10 0,6 43 19,-9-52-23,1 0 0,-1 0 0,0 0 0,-1 0 0,-2 10-1,0 1 1,-5 34 0,-2-6-2,0-8 0,9-30-5,0 0 0,0 0 0,1 0 0,1 14 0,0-2-8,-1-18 11,1 0-1,0-1 0,-1 1 0,1-1 1,0 1-1,-1-1 0,1 1 0,0-1 1,0 1-1,0-1 0,-1 0 0,1 1 1,0-1-1,0 0 0,0 0 1,0 1-1,1-1 0,0 0-1,27 5-1640,4-1-6549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6:56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2072,'0'0'4289,"1"0"-4073,5 0-20,-5 0 391,0 2-442,3 6 2594,-2-3-2337,-2-4-394,0-1-1,0 0 1,0 1 0,0-1 0,0 1 0,0-1 0,0 1-1,0-1 1,0 0 0,0 1 0,0-1 0,0 1 0,0-1 0,1 0-1,-1 1 1,0-1 0,0 1 0,0-1 0,1 0 0,-1 1-1,0-1 1,1 0 0,-1 0 0,0 1 0,0-1 0,1 0-1,-1 1 1,1-1 0,-1 0 0,0 0 0,1 0 0,-1 0-1,0 1 1,1-1 0,-1 0 0,1 0 0,0 0 0,8 2-74,1-1 0,-1-1 1,1 1-1,-1-2 0,1 1 1,10-3-1,-8 2-553,52-6-5974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05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1 5920,'0'0'208,"-4"0"-35,-14 2 316,-31 9 1,37-7-388,-1 1 1,1 0-1,0 1 0,1 1 1,-19 13-1,16-11-54,-4 5 147,-66 83 68,70-74-142,3 6-36,-15 62-1,24-68 11,5-9-67,-1 0-1,2 1 0,0-1 1,11 25-1,-4-24 67,2-5-69,0-1 1,0-1 0,1 0-1,15 6 1,-28-13-18,1-1 0,0 1 0,-1 0 0,1-1 0,0 0 1,0 1-1,-1-1 0,1 0 0,4 0 0,23-1-336,0-2 0,52-11 0,1-5-5105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50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191 189 8344,'0'-3'1,"-7"-12"82,7 15-82,-1 0 1,1-1 0,-1 1-1,1 0 1,0 0 0,-1 0 0,1 0-1,-1-1 1,1 1 0,-1 0-1,1 0 1,-1 0 0,1 0-1,-1 0 1,1 0 0,-1 0-1,1 0 1,0 0 0,-1 0-1,1 1 1,-1-1 0,1 0-1,-1 0 1,1 0 0,-1 1-1,1-1 1,0 0 0,-1 0 0,1 1-1,0-1 1,-1 1 0,-8 5 20,6-4-3,1 0 1,0-1-1,0 1 1,0 0-1,0 0 1,0 0-1,1 1 1,-1-1-1,1 0 1,-3 5-1,-2 5 13,-29 49 115,11-13 30,-36 100-1,50-95-137,9-44-18,0 0 0,1 0 0,0 0 0,0 0 0,1 0 0,0 0 1,1-1-1,4 15 0,-3-11-3,-1-6 1,0 0 0,0 0 1,1 0-1,-1 0 0,1 0 0,0 0 0,1-1 0,-1 1 1,9 8-1,-6-8 0,-6-5-14,0-1 0,1 1 1,-1-1-1,0 1 0,1-1 1,-1 1-1,1-1 0,-1 1 1,1-1-1,-1 0 0,1 1 1,-1-1-1,1 0 0,-1 1 1,1-1-1,0 0 0,-1 0 1,1 0-1,8 2 16,0 0 1,-1-1-1,1 0 0,0-1 1,0 0-1,12-2 0,-3-3 94,14-9-28,30-20 1,-45 20 73,46-62 71,-54 59-64,-5 9-101,0-1-27,0-1 1,-1 0-1,0 1 1,-1-1-1,0 0 1,0-1-1,-1 1 1,0 0-1,-1-16 1,-15-115 283,12 123-168,0 0-1,-8-25 1,4 19-90,1 1-20,3 14 9,1 0-1,-1 0 1,0 0 0,-1 1 0,-6-11 0,6 11 49,2 2-67,-1 0 0,0 1 0,0-1 0,0 0 0,-1 1 1,0 0-1,0 0 0,0 0 0,-1 0 0,0 1 0,0 0 1,0 0-1,-6-4 0,-40-13 295,50 20-320,1 1 1,-1 0 0,0 0-1,1 0 1,-1 0-1,0 0 1,0 0-1,1 0 1,-1 0 0,0 0-1,1 0 1,-1 1-1,0-1 1,1 0-1,-1 0 1,0 1 0,1-1-1,-1 0 1,0 1-1,1-1 1,-1 1 0,0 0-1,1-1-8,0 0 0,-1 0-1,1 0 1,0 1 0,0-1 0,0 0 0,0 1-1,-1-1 1,1 0 0,0 0 0,0 1 0,0-1-1,0 0 1,0 1 0,0-1 0,0 0-1,0 1 1,0-1 0,0 0 0,0 1 0,0-1-1,0 0 1,0 0 0,0 1 0,0-1 0,0 0-1,0 1 1,0-1 0,0 0 0,0 1-1,1-1 1,-1 0 0,0 0 0,0 1 0,0-1-1,1 0 1,-1 0 0,0 1 0,0-1 0,1 0-1,-1 0 1,0 1 0,52 26-1553,-16-10-6831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05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1 8880,'-1'0'-7,"-4"0"8,-14 1 90,-37 9 0,32-6-77,14-2 39,-1 0-1,1 0 0,-11 5 0,18-6-31,-1 0 0,1 1-1,0-1 1,0 1 0,0 0-1,0 0 1,0 0-1,1 0 1,-1 0 0,-3 4-1,5-3-3,-1-1 0,1 0 0,0 1-1,0 0 1,0-1 0,0 1 0,0 0-1,1-1 1,-1 1 0,1 0 0,0 0-1,0-1 1,0 1 0,0 0 0,0 0-1,0-1 1,1 1 0,0 0 0,-1 0-1,3 3 1,2 7 47,0 0-1,15 24 1,-12-25-33,-3-3-22,2 2 15,-1 0 1,0 0-1,-1 0 0,0 1 0,-1-1 0,5 23 0,-9-30-12,0 0-1,0 0 1,-1 0 0,1 0-1,-1 0 1,0 0-1,0 0 1,0-1-1,-3 7 1,1-3-1,2-4-2,-1 0 1,1 1-1,-1-1 1,0-1-1,1 1 1,-1 0-1,-1 0 1,1-1-1,0 1 1,-1-1-1,1 0 1,-1 1-1,0-1 1,-5 3-1,-1-1 2,1 0-1,-1 0 1,-10 2-1,15-4-7,1-1 0,-1 0 1,1-1-1,0 1 1,0-1 0,0 0-1,-1 1 1,1-2-1,0 1 1,0 0-1,-1-1 1,-4 0 0,3-1-2,-1-2 5,2-3-162,1 0-1,0 0 1,0 0 0,0-1 0,1 1 0,1-1 0,-2-10-1,-7-32-6090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06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7800,'15'29'1,"-9"-13"1,-2 0 1,0 1-1,2 24 1,-5-29 0,4 25 35,1 42-1,-3-15 91,20 124 219,-20-167-332,-2-13 10,0-1 1,0 0-1,1 0 0,4 13 0,17 33 130,-21-49-135,-1-1 0,1 1-1,1-1 1,-1 0-1,0 0 1,1 0 0,-1 0-1,1 0 1,0 0-1,0-1 1,0 1 0,0-1-1,1 0 1,4 3-1,-7-5-6,0 0-1,0 0 1,0 0-1,0 0 0,0 0 1,0 0-1,0-1 0,0 1 1,-1 0-1,1 0 1,0-1-1,0 1 0,0 0 1,0-1-1,0 1 1,-1-1-1,1 1 0,1-2 1,2-1 18,10-6 48,0 0-1,-1-1 1,0-1-1,-1 0 1,0-1-1,17-21 1,34-35 270,-58 62-307,1 1 0,0 0 0,0 0 0,0 1 0,0 0 0,0 0 0,1 0 0,0 1 0,0 0 0,0 0 0,11-2 0,-15 5-26,0 0 0,0 1 0,0 0 0,-1-1 0,1 1-1,0 0 1,0 1 0,0-1 0,-1 0 0,1 1 0,-1-1 0,1 1 0,-1 0 0,1 0 0,-1 0 0,4 5 0,-4-5 1,2 2-2,1 0 1,-1 0-1,-1 1 1,1-1 0,-1 1-1,1 0 1,-1 0 0,-1 0-1,1 0 1,1 7-1,12 21 55,23 32 14,-34-57-75,1 0-1,0 0 1,1-1-1,-1 0 1,1-1-1,13 10 1,-18-15-8,-1-1 0,1 1 0,0 0 1,-1-1-1,1 1 0,0-1 0,-1 1 0,1-1 0,0 0 0,0 0 1,-1 0-1,1 0 0,0 0 0,0 0 0,-1 0 0,1-1 0,0 1 0,0-1 1,-1 1-1,1-1 0,0 0 0,-1 1 0,1-1 0,-1 0 0,1 0 1,-1 0-1,0 0 0,1 0 0,-1-1 0,2-1 0,3-3 2,-1 0 0,0-1-1,0 1 1,5-10 0,-7 11-3,9-14 22,-2 0 0,0-2 0,12-36 0,-8 22 6,-10 22 5,0 0 1,-1 0-1,0 0 0,-1 0 0,0-16 0,-2 22-3,0 0 0,0 0 0,-1 0-1,-3-12 1,3 17 25,0-9 160,1 11-215,0 0 0,-1 0 0,1-1 0,0 1 1,0 0-1,0 0 0,-1 0 0,1 0 0,0-1 0,0 1 1,-1 0-1,1 0 0,0 0 0,0 0 0,-1 0 1,1 0-1,0 0 0,0 0 0,-1 0 0,1 0 0,0 0 1,-1 0-1,1 0 0,0 0 0,0 0 0,-1 0 0,1 0 1,0 0-1,0 0 0,-1 0 0,1 0 0,0 1 1,0-1-1,-1 0 0,1 0 0,0 0 0,0 0 0,0 0 1,-1 1-1,1-1 0,0 0 0,0 0 0,0 1 1,0-1-1,-1 0 0,1 0 0,0 1 0,0-1 0,0 0 1,0 1-1,-2 12-8,3-7 6,1 0-1,1 0 1,-1-1-1,1 1 1,-1-1 0,2 0-1,-1 0 1,0 0 0,1 0-1,0 0 1,0-1-1,7 6 1,8 6-22,33 22 1,-33-24 14,-13-10 4,0 1-1,-1 0 1,1 1-1,-1 0 0,0-1 1,0 2-1,-1-1 1,5 8-1,-3-4 0,1 2-8,-1 0 0,0 0 0,-1 0 0,0 1 0,-1 0 0,0 0 0,-1 1 0,2 19 0,-4-31 10,-1 0 0,0 0 0,1 0 0,-1 0 0,1 0 1,0 0-1,0 0 0,0 0 0,0 0 0,0-1 0,0 1 1,0 0-1,0-1 0,1 1 0,-1-1 0,0 1 0,1-1 1,0 0-1,-1 1 0,1-1 0,0 0 0,0 0 0,-1 0 0,5 1 1,-5-2 1,0 0 0,0 0 0,1 0 1,-1 0-1,0 0 0,0 0 0,0 0 1,0-1-1,1 1 0,-1 0 0,0-1 1,0 1-1,0-1 0,0 1 0,0-1 1,2-1-1,3-1-2,5-1 2,-5 2 1,-2 0 0,1 0 0,0 0-1,0-1 1,-1 0 0,5-3 0,28-20-6,4-9 6,-6-2 1,-11 0 0,11-26 0,-31 54-1,22-25 3,-7 11 6,-15 21-3,-3 2-5,0 0 0,0-1 0,-1 1 0,1 0 1,0 0-1,0 0 0,0 0 0,0 0 0,0 0 0,-1 1 0,1-1 0,0 0 0,0 0 0,0 0 0,0 1 0,-1-1 0,1 0 0,0 1 0,0-1 0,-1 1 0,1-1 0,0 1 0,-1-1 0,1 1 0,-1 0 0,1-1 0,0 1 0,-1 0 1,1-1-1,-1 1 0,0 0 0,1 0 0,-1-1 0,1 2 0,0 2 0,11 25 0,-2 13-3,9 29-10,-12-52 10,6 20-30,2-1 1,1-1-1,24 40 0,-40-77 33,0 0 0,0 0-1,0 0 1,0 0 0,0 0-1,0 1 1,1-1 0,-1 0-1,0 0 1,0 0 0,0 0 0,0 0-1,1 0 1,-1 0 0,0 0-1,0 0 1,0 0 0,0 0-1,1 0 1,-1 0 0,0 0-1,0 0 1,0 0 0,0 0-1,1 0 1,-1 0 0,0 0-1,0 0 1,0 0 0,1 0 0,-1 0-1,0 0 1,0 0 0,0 0-1,0-1 1,0 1 0,1 0-1,-1 0 1,0 0 0,0 0-1,0 0 1,0 0 0,0-1-1,0 1 1,0 0 0,1 0-1,-1 0 1,0-1 0,6-8-2,8-28-1359,1-6-5439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07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7352,'0'0'112,"12"8"240,12 34-37,32 75-1,-52-109-297,22 51 18,-2-18 22,35 47 1,-51-77-52,0 0 0,-1 1-1,0 0 1,-1 0 0,0 1 0,6 19 0,-6 1 7,5 55 0,-2-7 9,-7-65-20,-1-10 0,0-1-1,0 0 0,1 1 1,-1-1-1,1 0 1,4 7-1,-3-4-3,19 38 35,-20-43-28,0 0-1,0 1 1,0-1 0,0 0-1,1 0 1,-1 0 0,1-1-1,0 1 1,0-1-1,0 1 1,4 1 0,-5-3 0,0-1 0,-1 0 0,1 0 0,0-1 1,0 1-1,0 0 0,-1 0 0,1-1 0,0 1 1,-1-1-1,1 0 0,0 1 0,-1-1 0,1 0 1,-1 0-1,1 0 0,-1 0 0,1 0 0,1-2 1,-2 2 3,0 0 3,1 0 0,-1 0 0,1 0 0,-1-1 0,1 1 0,-1-1 0,0 1 0,0-1 0,1 0 0,-1 1 0,-1-1 1,2-2-1,3-6 11,24-40 156,-8 17 11,1 1 0,35-38 0,-44 56-158,-6 6 29,0 1 1,0 0 0,12-7 0,-1 0 71,0 1 0,2 1-1,-1 1 1,38-15 0,-52 24-104,0 1 1,0-1-1,0 1 0,1 0 0,-1 0 0,0 1 1,1 0-1,-1 0 0,0 0 0,0 0 1,1 1-1,-1 0 0,0 0 0,0 1 1,7 2-1,-9-2-9,-1-1 1,0 1-1,0 0 0,0 0 1,0 1-1,0-1 0,0 0 1,-1 1-1,1-1 0,-1 1 1,1-1-1,-1 1 1,0-1-1,0 1 0,0 0 1,-1 0-1,2 3 0,0 2 58,1 2-30,-1 0-20,1-1 0,0 0 0,0 0 0,1 0 0,1 0 0,5 9 0,-3-15-1,4-2-259,-1-1 1,0-1 0,1 0-1,-1 0 1,12-4 0,27-6-6869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07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1 6728,'-43'100'73,"-13"45"35,13-41 192,2-20-101,-41 69 130,68-119-314,11-14-905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07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15 5656,'-18'-14'109,"17"14"-98,0 0 1,1 0-1,-1 0 0,0 0 1,0 0-1,0 0 0,0 1 1,0-1-1,0 0 0,1 0 1,-1 1-1,0-1 0,0 1 1,0-1-1,1 1 0,-1-1 1,-1 2-1,0-1 13,-9 6 4,-6 3 20,0-1 1,0 0 0,-1-1-1,-21 6 1,38-14-46,-39 12 164,1 1 1,-55 26-1,86-36-73,-34 23 372,41-26-451,1 1 0,-1-1 0,0 1 0,1-1 0,-1 1 0,0-1 0,1 1 0,-1-1 0,1 1 0,-1 0-1,1-1 1,-1 1 0,1 0 0,0-1 0,-1 1 0,1 0 0,0 0 0,-1-1 0,1 1 0,0 0 0,0 0 0,0 0 0,0-1 0,-1 1 0,1 0 0,1 1-1,-1-1 4,0 0 0,1 1 0,0-1-1,-1 0 1,1 0 0,0 0 0,0 0-1,-1 0 1,1 0 0,0 0-1,0 0 1,0 0 0,2 1 0,33 16 120,-36-17-143,31 10 167,0-2 0,1 0-1,55 6 1,-74-13-157,101 13-795,-61-8-4450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08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0 7088,'20'3'23,"-14"-3"8,0 1 0,0 0 1,-1 1-1,1-1 0,-1 1 0,7 3 0,87 42 257,-78-34-80,0 8-107,0 0-1,26 38 0,-45-57-70,0 1-1,0 0 0,-1 0 0,1 0 0,-1 0 0,0 0 1,2 6-1,38 197 304,-40-197-266,0 0 0,-1 0 0,-1 13 0,-31 223 306,31-239-343,0-1-1,0 1 0,-1-1 1,0 0-1,0 0 0,0 0 1,-4 6-1,-65 107 210,-23 2-153,88-113-47,-1 1 0,0-1 0,0 0 0,-11 8 0,-107 78 160,-34-9-1371,-3-7-4888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08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179 144 5920,'0'0'2489,"-5"4"-2417,1 0-59,0-1 1,0 0-1,-1 0 0,0 0 1,0 0-1,0-1 0,0 0 1,0 0-1,0 0 0,0 0 1,-1-1-1,1 0 0,0 0 1,-1-1-1,1 1 0,-1-1 1,-7-1-1,5 0 76,0-1 1,1 1-1,0-2 0,-1 1 1,1-1-1,-13-7 0,18 9 85,2-2-56,3-10 218,-2 11-294,1 1 0,-1 0 0,0 0 0,1 0 1,-1 0-1,1 0 0,-1 0 0,1 0 0,0 0 0,-1 1 0,1-1 0,3 0 0,4-2 61,-5 3-30,3 2-6,-32 21 129,21-19-148,-5 3 1,5-5 7,-4-3 4,7 0-57,1 1 0,0 0 0,0 0-1,-1 0 1,1-1 0,0 1 0,0 0 0,-1-1 0,1 1 0,0 0-1,0 0 1,0-1 0,0 1 0,-1 0 0,1-1 0,0 1 0,0 0 0,0-1-1,0 1 1,0-1 0,0 1 0,0 0 0,0-1 0,0 1 0,0 0-1,0-1 1,0 1 0,0 0 0,0-1 0,1 1 0,-1 0 0,0-1-1,0 1 1,4-6 14,0 0-1,0 1 1,1 0-1,0 0 1,0 0-1,0 0 0,0 1 1,10-6-1,53-38-1352,7-4-5410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10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15 4936,'-3'-2'97,"-12"-2"34,11 3 114,2 0-129,1 0-1,-1 0 0,0 0 0,0 1 1,0-1-1,0 0 0,0 1 0,0-1 1,0 1-1,0 0 0,0 0 1,-2 0-1,3 0-93,1 0 0,-1 1 1,1-1-1,-1 1 0,0-1 1,1 0-1,-1 1 0,1-1 1,-1 1-1,1-1 0,-1 1 1,1 0-1,0-1 0,-1 1 1,1-1-1,0 1 0,-1 0 1,1 0-1,1 0-7,-1 0 0,1-1 0,0 1 0,-1 0 0,1-1 0,0 1 0,0-1 0,0 1 0,0-1 0,-1 0 0,1 1-1,0-1 1,0 0 0,0 0 0,0 1 0,0-1 0,0 0 0,0 0 0,0 0 0,0 0 0,1-1 0,45 4-870,5-3-3551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14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19 7448,'-4'-3'240,"-11"-10"53,11 10 736,1 19-434,-1 26-343,-57 185 228,55-208-481,-5 17 63,2 1 1,-7 45-1,6-21 23,-53 244 612,59-270-712,4-31-815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14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7712,'1'1'96,"1"4"12,0 10 149,-3-7-218,8 18 38,0 1 1,16 36 0,-13-38-57,11 27-6,55 106 14,-66-139-27,22 31 6,0-4-2,4 2-3,-30-39-6,32 39 24,-34-44-16,0 0-1,0-1 1,0 1 0,0-1-1,0 1 1,1-1 0,-1-1-1,6 4 1,-9-6-3,0 0 0,0 0 1,0 0-1,0 0 0,0 0 0,-1-1 0,1 1 1,0 0-1,0 0 0,0-1 0,-1 1 0,1 0 1,0-1-1,0 1 0,-1-1 0,1 1 0,0-1 1,0 1-1,-1-1 0,1 1 0,-1-1 0,1 0 1,-1 1-1,1-2 0,1 1 3,2-5-20,0 0 1,0-1-1,-1 1 0,1-1 1,-1 0-1,-1 0 0,1 0 1,-1 0-1,-1 0 0,1 0 0,-1-1 1,0 1-1,-1-12 0,3-7-740,6-41-4285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50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1 110 10040,'7'0'-2,"8"-1"46,-1 0-1,0-1 0,0-1 1,23-8-1,-10 4 87,223-70 1530,-244 75-1555,0 1-1,0 0 1,1-1 0,-1 2 0,0-1-1,1 1 1,10 1 0,-3-1-2,-4 3-9,-8-2-81,14 12 0,-14-6-15,-2-4 2,1 15-1559,-1 1-6234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14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31 483 5920,'3'-61'25,"4"-194"139,-6 198 102,0 43-116,-1-1 0,0 0 0,-5-26-1,-1 17 639,3 48-152,-4 43-265,-8 86-16,10-67-37,5-56-270,-1-1-18,2 50 139,18 157 210,-17-212-364,-2-15-3,1-1 1,0 1-1,1 0 1,5 16-1,-4-15-174,0 0 0,1 0 0,0-1 0,1 0 1,0 1-1,8 10 0,11 10-5818</inkml:trace>
  <inkml:trace contextRef="#ctx0" brushRef="#br0" timeOffset="1">469 371 8072,'-28'40'-8,"-2"-3"8,-6 13 0,-5 15 0,36-56 0,-6 9 1,2-1 1,0 1-1,1 1 0,1 0 1,-10 37-1,0 38 12,18-81 15,0-10-20,-1 0-1,1 0 1,0 0 0,1 0-1,-1-1 1,0 1 0,1 0-1,-1-1 1,1 1 0,0-1-1,0 1 1,0-1 0,0 0-1,1 0 1,-1 0 0,0 0-1,1 0 1,-1-1 0,1 1-1,0-1 1,0 0 0,-1 1-1,1-1 1,0-1 0,0 1-1,0 0 1,6 0 0,0 0 8,-6-1-7,-1 0 0,1 1 0,0-2 1,0 1-1,-1 0 0,1 0 0,0-1 0,-1 0 0,1 1 0,0-1 0,-1 0 0,1 0 1,3-3-1,22-10 65,30-22 0,-42 21 26,48-78 45,-61 88-117,0-1 1,0 1-1,0-1 0,-1 0 0,0 0 1,0 0-1,2-10 0,-1-2 6,3 1-5,-4 12 13,-1 0 0,0 0 0,0-1 0,0 1 0,0 0-1,-1-1 1,0-9 0,0 7 74,1 1-61,-1 0 0,-1 0-1,1 0 1,-1 0 0,0 0 0,-1 1 0,1-1 0,-1 0 0,-1 1 0,-2-7 0,-1 1 141,0 1-1,-1-1 1,0 1-1,-1 1 1,-17-19-1,23 27 79,-7-7-1365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15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1 10936,'1'4'169,"1"0"-146,-1 1 1,0-1-1,0 0 0,-1 1 0,1 7 1,-1-2 66,-2 0 1,1 0 0,-5 13 0,-42 115 255,-11-8-152,13-35-118,-29 77-7,62-138-42,-41 140 21,27-65-1500,13-53-5888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15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1 138 9056,'23'5'111,"0"0"1,0-2-1,1-1 1,-1-1-1,47-4 1,-28 1-7,-11 3-74,44-4 181,177-23 185,-159 11-315,-34 5-38,124-20 96,-167 28-127,-3-1-5,-1 2 0,1 0 0,13 0 0,-13 2-5,-4 1-6,-6-1-9,2 0 0,-5 3-9,-63 163-65,59-157 80,1 0 0,1 1 0,0-1 0,0 1-1,1-1 1,0 1 0,1 14 0,1-13 2,-1-9 2,0 1 1,0 0-1,1 0 0,0-1 0,-1 1 1,1 0-1,1-1 0,-1 1 0,0-1 1,1 0-1,0 1 0,0-1 1,0 0-1,0 0 0,0 0 0,5 4 1,-4-4-1,-1-1 2,0-1-1,0 1 0,0-1 0,0 0 1,1 0-1,-1 1 0,1-1 1,-1-1-1,1 1 0,-1 0 0,1-1 1,-1 1-1,1-1 0,0 0 1,-1 0-1,1 0 0,0 0 0,-1 0 1,1-1-1,3 0 0,-3 1 0,-1-1 1,1 1-1,-1 0 1,0-1 0,1 1-1,-1-1 1,0 0-1,0 0 1,1 0-1,-1 0 1,0 0-1,0 0 1,3-4-1,4-1 1,30-23 0,-25 14 2,0-1 0,-1 0 0,-1-1 0,0 0 0,-1-1 0,14-31 0,-17 34 0,-6 10 0,0 1 0,0-1 0,0 0-1,0 0 1,-1 0 0,0 0 0,0 0 0,1-5 0,-1 2 9,1 3-6,-1 0 0,0 0 0,0 0 1,-1-1-1,1 1 0,-1 0 0,0 0 0,-1-1 1,1 1-1,-1 0 0,0-1 0,-3-7 1,1 6 14,0 1 0,-1 0 1,0 0-1,0 0 0,0 1 1,-1-1-1,0 1 0,0 0 0,0 0 1,0 1-1,-1 0 0,-10-7 1,8 12 99,-6 5-67,1 1 1,-24 17 0,20-9 33,-75 98 27,75-85-59,-63 130 21,68-127-49,-23 94 9,33-106-16,4-10-17,0 1 0,0-2 1,0 1-1,1 0 0,1 0 1,-1-1-1,9 14 0,-11-21-2,-1 0 0,1 0 0,0 0 0,0 0 0,0 0 0,0 0 0,0 0 1,0 0-1,0-1 0,0 1 0,0 0 0,2 0 0,20 11 4,0-2 1,36 12 0,-30-18 1,56-2-1,-45-4-5,42-8 0,-27-2-462,0-2 1,104-42-1,-25 2-6445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16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467 1 8520,'-46'102'17,"-14"45"14,46-111 50,-125 253 227,82-177-72,34-66-120,-9 15 40,3 2 1,-27 86-1,51-128-1286,0-3-4590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16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1 465 8696,'5'10'29,"-2"-8"-29,0 0-1,1 1 1,-1-1 0,0 0-1,1 0 1,-1-1 0,1 1-1,0-1 1,0 0-1,-1 0 1,1 0 0,6 0-1,-3 1 2,7 1 2,-1-1-1,1-1 1,0 0 0,0 0-1,23-3 1,-21 1 1,35-2 25,54-11 0,-80 10-23,-5 2 11,1-2 1,21-5-1,-18 2-9,0 1-1,-12 3 14,0 0-1,0-1 0,21-10 0,2-3 55,-2 0-1,0-3 1,57-43 0,-41 15-34,-32 26 66,-12 15-73,9-13 25,-2-1 0,0 0 0,-1-1 0,10-26 0,-16 32 53,-1 3 4,1 0 1,0 0-1,1 1 0,14-24 0,-25 54 191,-15 32-131,-39 82 0,10-28 84,6-14-105,10-1 7,28-73-128,1 0-1,0 0 1,1 0 0,0 22-1,3-35-26,0-1-1,1 1 1,-1-1-1,1 1 0,0-1 1,0 1-1,0-1 1,0 1-1,0-1 1,0 0-1,1 0 0,-1 0 1,1 0-1,0 0 1,-1 0-1,1 0 1,2 2-1,-1-2 1,5 3 21,-1-5-22,0 0 1,0 0-1,0-1 1,0 1-1,0-1 1,0-1-1,0 0 0,0 0 1,7-3-1,62-28 28,-58 25-35,13-7 16,29-18-1,-33 17-12,-11 8 4,-1-2 0,0 0 0,21-18 0,-26 20-2,30-30 69,-39 37-38,0 0-31,-1 1 1,1 0-1,-1 0 1,1 0-1,-1 0 1,1 0-1,-1 0 0,1 0 1,-1 0-1,0 1 1,1-1-1,-1 0 1,1 0-1,-1 0 0,1 0 1,-1 1-1,0-1 1,1 0-1,-1 0 0,1 1 1,-1-1-1,0 0 1,1 1-1,-1-1 1,5 34 87,14 57 1,-12-78-45,3-3-30,1 0-1,0 0 1,23 15 0,-14-18 22,15-1-529,-1-1 1,62-1-1,10-4-7077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16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570 607 8072,'11'-42'0,"-11"33"0,1-23 0,-1 26 1,-2 0 0,1 0 1,-1 0-1,0 0 0,0 1 1,0-1-1,-6-10 0,7 16 2,1-1-1,0 1 0,0 0 0,0-1 0,-1 1 1,1 0-1,0-1 0,-1 1 0,1 0 0,0-1 0,-1 1 1,1 0-1,0-1 0,-1 1 0,1 0 0,0 0 1,-1-1-1,1 1 0,-1 0 0,1 0 0,-1 0 1,1 0-1,-1 0 0,0-1 0,-11-1 17,0 1-1,0-1 1,0 2 0,-22 1-1,11 4 96,-117 50 58,109-41 8,-109 69 74,117-64-60,-4 11-64,-29 39 0,54-65-108,-1-1 0,1 1 1,-1-1-1,1 1 1,0 0-1,0 0 0,1 0 1,-1 1-1,1-1 0,-1 6 1,-1 4 11,-2 26 16,5-36-34,0 0-1,0-1 1,0 1 0,1-1-1,-1 1 1,1 0-1,0-1 1,0 0-1,1 1 1,-1-1 0,0 0-1,1 1 1,0-1-1,0 0 1,3 3-1,-3-2 2,-1-4-14,-1 1-1,0-1 1,0 0 0,0 0 0,0 1 0,1-1 0,-1 0 0,0 0-1,0 1 1,0-1 0,1 0 0,-1 0 0,0 0 0,0 0 0,1 1-1,-1-1 1,0 0 0,1 0 0,-1 0 0,0 0 0,0 0 0,1 0-1,-1 0 1,0 0 0,1 0 0,-1 0 0,1 0 0,6 1 14,1-2 1,-1 1 0,1-1 0,-1 0-1,1-1 1,-1 1 0,0-1 0,0-1-1,0 0 1,9-4 0,61-36 64,-72 40-87,130-89 144,-131 89-133,114-97 159,-117 99-160,0 1 0,0-1 0,0 0-1,0 1 1,0-1 0,0 1 0,1-1-1,-1 1 1,0 0 0,0 0 0,0-1-1,1 1 1,-1 0 0,0 0 0,0 0 0,1 0-1,-1 0 1,0 1 0,0-1 0,0 0-1,1 0 1,-1 1 0,0-1 0,0 1-1,0-1 1,0 1 0,0-1 0,1 2-1,3 1 11,-1 1-1,1 0 1,-1 0-1,6 8 1,-2-3-12,-3-4-1,-1-1 0,2 1 0,-1-1 0,0 0 0,1-1 0,0 1 0,0-1 0,8 4 0,-8-5-1,0-1-1,1 1 0,-1-1 0,12 0 1,-6-1-1,1 0 0,21-4 0,48-14 0,11-10 0,3-8 0,-7-9 0,-68 32 0,33-27 0,-36 24 0,29-33 0,11-29 0,-8-7 0,-7 1 1,-27 51 12,-1-1 1,15-51-1,-11 24 34,-19 61-44,0 0 0,1-1-1,-1 1 1,0 0 0,0-1 0,0 1 0,0-1 0,0 1 0,0 0 0,0-1 0,0 1 0,0-1 0,0 1 0,0 0 0,0-1-1,0 1 1,0-1 0,0 1 0,0 0 0,0-1 0,0 1 0,-1 0 0,1-1 0,0 1 0,0-1 0,0 1 0,-1 0 0,1 0 0,-1-1-1,1 1 1,-1 0 0,1 0-1,-1-1 1,0 1-1,1 0 1,-1 0-1,1 1 1,-1-1-1,1 0 1,-1 0-1,0 0 1,1 0-1,-1 0 1,1 1-1,-1-1 1,1 0-1,-1 0 1,1 1-1,-1-1 1,1 0-1,-1 1 1,1-1-1,0 1 1,-1-1-1,0 1 1,-64 70 70,65-70-73,-18 22 54,-71 135 16,72-122-35,-118 301 70,105-234-68,23-75-32,3-15 8,1 1 1,-2 19 0,3-14-9,1-15 9,1-7-1,2-15-1380,0-4-5479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17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98 9592,'0'0'0,"21"1"0,25 4 0,23-5-88,24-6 88,7-16-216,8-16 216,-2 1-6488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17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890 246 3232,'0'0'-3,"9"-12"165,-1-1 0,0 0 0,7-20 0,-10 21 117,-2 0-1,1-1 0,-2 1 1,3-20-1,-6 29-208,1 1 0,0-1 0,-1 0 0,0 0 0,0 0 0,0 0 0,0 1 1,0-1-1,0 0 0,-1 1 0,-3-5 0,3 3-4,-1 0-19,0 0 0,0 1 1,-1-1-1,1 1 0,-1 0 1,1 0-1,-1 0 0,0 0 1,0 1-1,-1-1 0,1 1 1,-6-2-1,4 1 3,-9-2 197,-4 3-135,0 1 1,0 1-1,0 0 0,-1 2 1,1 0-1,-31 8 0,-11 9-28,35-8 111,-112 75 68,110-62-143,-15 25-39,-39 58 0,62-72 14,14-21-66,-9 18 14,1 0 0,2 2-1,-12 51 1,-16 156 161,35-145-145,4-79-38,0-4-9,1 0 0,-2 0 0,0 0 0,0 0 0,-1-1 0,-6 15 0,-19 31 59,27-56-67,0 0 1,0-1-1,-1 1 0,1 0 1,0-1-1,-1 1 1,1-1-1,-1 1 0,0-1 1,1 0-1,-1 0 1,0 0-1,0 0 0,0 0 1,-3 1-1,-3 2 6,-37 14-1113,-4-1-4450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18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0 432 7896,'60'4'87,"36"0"66,42-12-101,-71 3 53,93-16 90,-90 7 57,72-26 0,-124 34-227,-8 2 11,-1 1-1,0-1 1,14-9 0,10-7 58,-1 0 0,48-42 0,-40 16-80,-16 11-181,-2-2-1,25-52 1,-46 85 5,0-4 18,-2 10 131,0 0 0,1 1 0,-1-1-1,0 0 1,0 0 0,0 0 0,0 0 0,0 0 0,-3 2 0,0 2 6,-23 47-6,-9 9 12,13-24 3,-28 49 10,44-73-9,1 0 0,0 0-1,0 1 1,-3 17 0,9-29 0,-1 1 0,1 0 0,0 0-1,0-1 1,0 1 0,1 0 0,-1 0 0,1-1 0,0 1 0,0 0 0,0-1 0,1 1 0,-1-1 0,4 6 0,-3-5-1,6 4 12,-2-5-11,0 0 0,0-1 0,1 0 1,0 0-1,-1 0 0,1-1 0,0 0 0,0 0 0,-1-1 1,1 0-1,10-1 0,5-1 8,39-9 0,-52 9-6,0 0-1,0-1 1,0-1 0,0 1 0,-1-1 0,1-1 0,-1 0 0,0 0 0,11-9-1,-13 9 2,1-2 10,0 1 0,0-1 0,0 0 0,-1 0 0,0-1-1,-1 0 1,7-11 0,-5 6 3,6-8 70,-1 0 0,-1-1 1,8-24-1,4-9 100,-20 50-74,2 0 21,-3 8-24,-1 16-69,-1 1 0,-1-1 0,0 1 0,-2-1 0,0 0 0,-7 23 0,8-35-119,0 0 1,1 1-1,0-1 0,0 0 0,1 1 0,0-1 0,1 10 0,-1-10-430,2 27-5427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18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12 165 7712,'30'-38'176,"-8"1"-36,-11 16 368,2 1 1,21-28-1,-34 59 20,-10 31-314,-1 0 1,-2-1-1,-21 43 0,32-79-172,0 0-1,0 0 1,0-1 0,-1 1-1,-5 7 1,-25 34 286,32-45-292,1-4-30,1 0 1,0 0-1,0 0 1,1 0-1,-1 0 1,1 0-1,-1 1 1,1-1-1,3-3 1,-3 3-4,67-87 122,-58 73-117,1 0 47,1 0 0,1 0-1,22-21 1,-34 37-37,0 0 1,0-1 0,0 1 0,0 0-1,0 0 1,0 0 0,0 1-1,0-1 1,0 0 0,1 1 0,-1-1-1,0 1 1,0 0 0,1 0-1,-1 0 1,3 0 0,-2 0 4,-1 1-9,0-1 0,0 1 0,0 0-1,0-1 1,0 1 0,-1 0 0,1 0 0,0 1 0,0-1-1,-1 0 1,1 0 0,-1 1 0,1-1 0,-1 1 0,0-1 0,1 1-1,-1 0 1,0 0 0,0-1 0,1 5 0,-1-4 4,2 2 3,-1 1 0,-1 0-1,1 0 1,-1-1 0,1 1-1,-1 0 1,-1 0 0,1 1-1,-1-1 1,0 0 0,0 7-1,-1-5-1,0 2 5,0 1 0,-1-1 1,-1 1-1,1-1 0,-1 0 0,-1 0 0,0 0 1,0 0-1,-1-1 0,0 0 0,-11 15 0,9-14-18,6-8-4,1 0 1,-1 0-1,0 0 0,1-1 0,-1 1 1,1 0-1,-1 0 0,1 0 1,-1 0-1,1 0 0,0 0 1,0 0-1,-1 0 0,1 0 0,0 0 1,0 0-1,0 0 0,0 0 1,0 0-1,0 0 0,0 0 1,1 0-1,-1 0 0,0 0 0,1 0 1,-1 0-1,0 0 0,1 0 1,-1 0-1,1 0 0,0 1 1,1 0-135,0 0 0,0-1 0,1 1 0,-1-1 0,0 1 0,1-1 1,-1 0-1,4 1 0,-4-1-304,29 13-7424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51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8 6192,'-44'-6'0,"43"5"10,0 1 0,-1 0 0,1 0 0,0-1 1,-1 1-1,1 0 0,0 1 0,-1-1 0,1 0 1,0 0-1,-1 0 0,1 1 0,0-1 0,-1 1 0,1-1 1,0 1-1,-2 1 0,-2 10 269,5-10-240,-2 6 56,1 0 0,0 1 0,0-1 0,1 0 0,1 17 0,1 35 411,-24 153 651,6-122-755,-6 65-21,4 49 260,17-182-534,-1 3 19,-3 90 300,9-34 563,-3-77-650,1 2-3,7-28 235,6-22-2102,2-7-6382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18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45 9144,'0'-2'5,"0"0"1,0 0 0,1 1-1,-2-1 1,1 0 0,0 0-1,0 0 1,-1 0-1,1 0 1,0 1 0,-1-1-1,0 0 1,0 0 0,1 1-1,-1-1 1,0 1 0,0-1-1,0 0 1,-1 1-1,1 0 1,-2-2 0,1 2 4,-1 0-1,0 0 1,1 0 0,-1 1 0,0-1 0,0 1 0,1 0 0,-1 0 0,0 0-1,0 0 1,1 0 0,-1 1 0,0-1 0,-4 3 0,-40 8 50,26-3 161,-16 13-67,-40 30 0,56-31 34,-72 99 77,79-95-90,5-1-99,0 0 0,-5 29 0,13-51-72,1 0 0,0 0 1,0 0-1,0-1 0,0 1 0,0 0 0,0 0 0,0 0 1,0 0-1,0 0 0,0-1 0,0 1 0,0 0 0,1 0 1,-1 1-1,4 6 8,0 0 0,0 0 0,1 0 0,0 0 0,0-1 0,7 7 0,1-5 8,5-3-340,0-1 0,1-1 1,26 3-1,13-1-6193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19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518 0 7984,'-1'8'8,"0"0"1,0-1-1,0 1 1,-1 0-1,0-1 1,0 1-1,-6 11 1,-31 50 98,26-47-88,-37 63 11,7-13-17,-12 21-9,0 2 1,-1-6-2,45-73-1,-90 122 12,46-75-953,34-40-3827</inkml:trace>
  <inkml:trace contextRef="#ctx0" brushRef="#br0" timeOffset="1">18 496 8608,'52'-27'-80,"122"-38"-616,-97 32 728,134-41 796,-190 68-763,-11 3 80,1 1 0,0 0 0,18-1 0,46-2 520,-71 6-595,0-1-1,-1 1 0,1-1 0,0 1 0,0 0 0,-1 1 1,1-1-1,-1 1 0,1-1 0,-1 1 0,0 0 0,4 3 1,-2-2-2,3 5 226,-4 0-239,-1 0-1,0 0 1,0 0 0,-1 0 0,0 0 0,2 13 0,-5-2 105,-29 99 48,20-92-128,-6 6-27,-2-1 0,-27 37 1,-3 4 14,48-71-67,-1 0 1,0 0 0,1 0-1,-1 1 1,0-1 0,1 0-1,0 0 1,-1 0 0,1 1-1,0-1 1,-1 0 0,1 1 0,0-1-1,0 0 1,0 0 0,0 1-1,1-1 1,-1 0 0,0 1-1,1 1 1,0 2 3,-1-3-5,1 1 1,-1-1-1,1 1 0,0-1 1,0 1-1,0-1 1,0 0-1,2 4 1,-1-4-73,0 0 0,0 0 0,1 0 1,-1 0-1,1 0 0,-1 0 0,1-1 0,-1 1 1,1-1-1,0 0 0,0 0 0,0 0 0,0 0 1,0 0-1,-1-1 0,2 1 0,-1-1 1,5 0-1,-7 0-31,36 4-7230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19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8608,'23'59'-131,"-12"-29"-846,0 0-3923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20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218 130 7800,'-27'37'-59,"-2"0"54,-91 120 55,90-113 28,28-41-68,1 1 0,-1-1 1,1 1-1,-1-1 0,1 1 0,0-1 1,1 1-1,-1 0 0,0 5 0,1-8-1,1 0 0,-1 0 0,0 0 0,1 0 0,-1 0-1,1 0 1,-1 0 0,1 0 0,-1-1 0,1 1 0,0 0 0,-1 0-1,1 0 1,0-1 0,0 1 0,-1 0 0,1-1 0,0 1-1,0-1 1,0 1 0,0-1 0,1 1 0,1 1 14,4 1 14,0 1 0,0-1-1,0 0 1,0-1 0,1 0 0,-1 0-1,1-1 1,10 2 0,-5-2-12,-9 0-4,1-1 0,0 0-1,0 0 1,-1 0 0,1-1 0,0 1-1,0-1 1,6-2 0,78-26 191,-73 20-71,1-6-39,25-27 0,-35 29 45,1-12-38,6-31 0,-13 52-74,-1 0-1,1 1 1,-1-1-1,1 0 1,-1 0-1,0 0 0,-1 0 1,1 1-1,-1-1 1,-1-6-1,-2-4 21,2-1-16,1 9-2,0 1 0,0 0-1,0 0 1,0 0 0,-1 0 0,0 1-1,-5-10 1,-19-31 290,24 41-279,-1 1 0,0-1 0,1 0 0,-2 1 0,1 0 0,0 0 0,-1 0 0,1 0 0,-1 0 0,-7-3 0,9 5 152,-6 1 376,20 6-548,-1 0 1,1-2-1,0 1 0,0-2 1,24 5-1,-24-7-18,1 0 0,-1-1 0,0-1-1,0 0 1,19-4 0,-3 0-5,3 3 22,1 1-1,61 5 0,-85-2-24,-1 0-1,0 0 1,0 0-1,0 1 1,0 0 0,0 0-1,0 1 1,8 6 0,-7-5-1,3 4 6,9 20-1,-17-22-5,1 0-1,-1 0 1,0 0-1,1 8 1,-2-6 0,0 1 1,-1-1-1,1 13 0,-2-13 0,-1 0-1,0 0 0,-2 12 1,0-12 0,0-1 0,-1 1 0,0-1 0,0 0 0,-1 0 1,0 0-1,0-1 0,-1 0 0,0 0 0,0 0 0,-1-1 0,0 1 1,0-2-1,-14 10 0,19-14 1,0 0 0,1 0 1,-1 0-1,0 0 0,0 0 0,0 0 1,0 0-1,0-1 0,-4 1 1,1 0 2,3 0 22,-2-5 4,4 4-29,-1 0-1,1 0 1,0 0-1,0 0 1,-1 0-1,1 0 1,0 0-1,0 0 1,-1 0-1,1-1 1,0 1-1,0 0 1,-1 0-1,1 0 1,0 0-1,0-1 1,-1 1-1,1 0 0,0 0 1,0 0-1,0-1 1,0 1-1,-1 0 1,1 0-1,0-1 1,0 1-1,0 0 1,0 0-1,0-1 1,0 1-1,0 0 1,0-1-1,0 1 1,0 0-1,0 0 1,0-1-1,0 1 0,0-1 1,0-6 30,1 1-20,-1 0 0,1 1 1,0-1-1,0 0 0,1 1 1,0-1-1,0 1 0,3-7 1,43-82 88,-45 87-74,1 0-1,0 0 1,1 0-1,-1 1 1,1 0 0,9-8-1,0-1 1,0-1-6,-6 7 22,0 1-1,1-1 1,15-11-1,132-92 441,-141 102-462,-11 7-3,1 1 1,-1-1-1,1 1 0,-1-1 0,1 1 1,6-1-1,39-10 123,-50 13-138,0 0-1,0 0 1,1 0-1,-1 0 1,0 0-1,0 0 1,1 0-1,-1 0 1,0 0-1,0 0 1,1 0-1,-1 0 1,0 0-1,0 0 1,1 0-1,-1 0 1,0 1-1,0-1 1,0 0-1,1 0 1,-1 0-1,0 0 0,0 0 1,1 1-1,-1-1 1,0 0-1,0 0 1,0 0-1,1 1 1,2 4 12,1 0 0,-1 0 0,0 0 0,0 0 0,-1 0 0,5 12 0,-5-1 40,-15 104 22,6-89-42,-59 126 17,49-128-25,-79 99-1722,46-66-6938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21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23 7448,'16'-6'78,"1"1"-1,26-6 1,-43 11-62,1 0-1,0 0 1,0 0 0,-1-1-1,1 1 1,0 0-1,-1 0 1,1 0 0,0 0-1,0 0 1,-1 0-1,1 1 1,0-1 0,0 0-1,-1 0 1,1 0-1,0 1 1,-1-1 0,1 0-1,0 1 1,-1-1 0,1 0-1,-1 1 1,1-1-1,0 1 1,-1-1 0,1 1-1,-1-1 1,1 1-1,-1 0 1,0-1 0,1 1-1,-1 0 1,0-1-1,1 1 1,-1 0 0,1 0-1,-1 3 10,0-1 0,0 0 0,0 0 0,0 0 0,0 0-1,-1 0 1,-1 4 0,0 6 5,1-5-4,-1-1-1,0 0 1,-1 0 0,0 0-1,-4 9 1,-62 116 143,-84 125 149,19-37-78,66-87-86,62-111-19,5-6-86,1 0 0,1 0 0,5 30 0,1-30 99,4-4-95,0 0 1,0-1-1,16 11 0,-11-16 102,-10-5-115,1 1-21,1-1 1,-1 0 0,0 0 0,1-1-1,0 0 1,-1 0 0,1-1-1,-1 0 1,0 0 0,1-1 0,-1 0-1,9-3 1,1-3 36,0 1-1,-1-2 1,0 0-1,0-1 1,-1-1 0,22-20-1,-9-7-3,-19 21 82,-1-13-43,5-38 0,-13 46 23,-21-106 44,2 59 39,10 43-167,3 1-13,-13-31 93,13 43-74,0 0 1,-1 1 0,0-1-1,-1 1 1,-12-14 0,19 25-17,-1-1 3,6 4 3,15 4-21,20-2-3,20-4-2,22-7 0,10-4 0,-1-5 0,-6-6 0,-12-4 0,-11-1 0,-7 0 0,-37 17-1,-7 5-3,1 0-1,0 0 1,16-5 0,-26 11 3,-1-1 0,0 1 0,1-1 0,-1 1 0,0-1 0,0 1 0,1-1 0,-1 1 0,0-1 0,0 1 0,0 0 0,0-1 0,0 1 0,0-1 0,0 1 0,0-1 0,0 1 0,0 0 0,0-1 0,0 1 0,0-1-1,0 1 1,0 0 0,-1-1 0,1 1 0,-1 0 0,-17 40-24,-5 7-10,-27 77 1,44-106 29,3-10-4,0 1 0,1-1-1,1 1 1,-2 14 0,0 48-45,3-61 37,1 0 1,0 0-1,0 0 1,1 0-1,4 14 1,-5-25 13,-1 1 0,1-1 1,0 1-1,-1-1 0,1 1 1,0-1-1,-1 0 0,1 1 1,0-1-1,-1 0 0,1 0 1,0 1-1,0-1 0,-1 0 1,1 0-1,0 0 0,0 0 0,0 0 1,-1 0-1,1 0 0,0 0 1,0 0-1,-1 0 0,2-1 1,0 1-5,5-1 1,-1-1-1,0 1 1,-1-1-1,1 0 1,0-1-1,0 1 1,-1-1-1,0 0 1,1 0-1,-1-1 1,0 0-1,-1 0 0,1 0 1,-1 0-1,6-8 1,-2 4 5,4-7-11,11-29 4,-4-15 7,-12 33 21,-2-1 0,0 0 0,-2 0 0,0 0 0,-3-50 0,-2 55 158,2 22-173,0 0 0,-1-1 1,1 1-1,0 0 0,0 0 0,0-1 0,-1 1 0,1 0 0,0-1 0,0 1 0,-1 0 0,1 0 0,0 0 0,-1-1 0,1 1 1,0 0-1,-1 0 0,1 0 0,0 0 0,-1 0 0,1-1 0,0 1 0,-1 0 0,1 0 0,0 0 0,-1 0 0,1 0 0,0 0 1,-1 0-1,1 0 0,-1 1 0,1-1 0,0 0 0,-1 0 0,1 0 0,-1 0 0,-11 4 17,12-4-13,-1 1-56,0-1-1,1 0 1,-1 1-1,0-1 1,1 1 0,-1-1-1,0 0 1,1 1 0,-1 0-1,1-1 1,-1 1-1,1-1 1,-1 1 0,1 0-1,0-1 1,-1 1 0,1 0-1,0-1 1,-1 1-1,1 0 1,0-1 0,0 1-1,0 0 1,-1 0-1,1 0 1,0-1 0,0 2-1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21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1 301 8880,'0'-2'33,"0"-3"8,0 4 13,0 0-32,0 1-1,0 0 1,0-1 0,0 1 0,0 0 0,0-1-1,0 1 1,0 0 0,0-1 0,0 1 0,0 0-1,0-1 1,0 1 0,0 0 0,0-1 0,0 1 0,1 0-1,-1-1 1,0 1 0,0 0 0,0 0 0,0-1-1,1 1 1,-1 0 0,3 0 15,0 1 0,0 0 1,1 1-1,-1-1 0,-1 0 0,1 1 0,0 0 1,0-1-1,-1 1 0,5 4 0,14 8 91,-20-14-74,17 8 255,-15-8-217,3-3 20,-3 1 39,4-5 859,-6 8-985,-1 0 0,1 0 0,0 0 0,-1 0-1,1 0 1,-1 0 0,1 0 0,-1 0-1,0 0 1,1 0 0,-1 0 0,0 0 0,0 0-1,1 2 1,0 4 3,-1-3-7,1-1-1,-1 1 1,0 0 0,0 0-1,-1-1 1,1 1 0,-3 7 0,-15 107 155,15-95-120,-31 153 129,32-170-167,-5 24 61,0 0 0,-2 38 1,16-82 21,1 2-86,14-48 85,23-66 12,-34 98-24,-4 13-45,0-2-12,1 1-1,1 0 0,0 1 1,1 0-1,1 0 1,20-21-1,75-64 142,-75 72-54,46-52 1,-27 24 0,-38 42-77,91-88 123,-91 92-578,0 0 0,0 1 0,15-8 0,1 2-8287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22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 8520,'1'1'80,"5"6"13,-5-7-73,0-1 0,1 1 0,-1-1 0,0 1 0,1 0 0,-1-1 0,0 0 0,0 1 0,0-1 0,0 0 0,0 0 0,2-1 0,-2 1 7,4-2-10,0-1 0,0 1 0,0 1 0,0-1 0,1 1 0,-1 0 0,0 0 0,1 0 0,0 1 0,-1 0 0,1 0 0,0 0 0,0 1 0,-1 0 0,1 0 0,6 1 0,-10 0-14,0 0 0,0 0 0,-1 0 0,1 0 0,0 0 0,0 1-1,-1-1 1,1 1 0,-1-1 0,1 1 0,-1-1 0,0 1 0,0 0 0,0 0 0,0-1 0,0 1 0,0 0-1,0 0 1,0 2 0,0-2 0,2 9 11,-4 12-5,0-1 0,-1 0 0,-2 1 1,-9 35-1,-3 15 2,12-54-2,0-4 7,1 1 0,0 0 0,0 20 0,3-36-14,0 1 0,0-1 0,0 1 0,0-1 0,0 0 0,0 1 0,0-1 0,1 1 0,-1-1 0,0 1 0,0-1 0,1 1 0,-1-1 0,0 0 0,0 1 0,1-1 0,-1 0 0,0 1 0,1-1 0,-1 0 0,1 1 0,-1-1 0,0 0 0,1 0 0,-1 0 0,1 1 0,-1-1 0,1 0 0,-1 0 0,1 0 0,-1 0 0,1 0 0,-1 0 0,0 0 0,1 0 0,-1 0 0,1 0 0,-1 0 0,1 0 0,-1 0 0,1 0 0,-1 0 0,1 0 0,0-1 0,30-11 66,-20 6-47,0 0 1,-1 0 0,0-1 0,0-1-1,-1 0 1,15-14 0,18-23 49,60-59 268,-94 97-271,0-1-1,-1 1 1,0-1-1,10-16 0,-10 14 47,0 1 0,1-1-1,0 1 1,0 1-1,15-13 1,-19 19 17,4-1-17,-7 4-104,0 0-1,-1-1 1,1 1-1,0 0 1,0 0 0,0 0-1,0 0 1,-1 0-1,1 0 1,0 0-1,-1 0 1,1 1-1,-1-1 1,1 0-1,-1 0 1,1 2 0,-1-3-6,3 7 7,3 27 49,-4-15-41,-1 0 0,-1-1 0,0 1 1,-2 0-1,0-1 0,-6 23 0,4-36-17,12-34-2,-4 20 3,0-1 1,0 1-1,1-1 1,1 1-1,-1 1 1,2-1-1,-1 1 1,1 0-1,0 1 1,1-1-1,-1 1 1,1 1-1,11-7 1,-5 3 4,45-25 45,-51 31-29,0 1 0,0-1 0,0 1 0,0 1 0,0-1 0,13-1 0,-20 4-20,0 0-1,0 0 0,0 0 0,0 0 1,0 0-1,0 0 0,0 0 0,0 1 1,0-1-1,0 0 0,0 0 0,0 1 0,0-1 1,0 1-1,0-1 0,0 1 0,-1-1 1,1 1-1,0 0 0,0-1 0,0 1 1,-1 0-1,2 0 0,-1 1 1,0 0 0,0 0 1,-1 0-1,1 0 0,0 0 0,-1 0 0,1 0 0,-1 0 0,0 0 1,1 4-1,-2 4 8,1-1 0,-1 1 1,-1-1-1,-2 11 1,1-5-7,-15 37 29,-3 1-3,-3 13-25,21-57-170,1-1-1,-1 1 1,1 0 0,1 0 0,0 0 0,0 1 0,1-1 0,1 15 0,3 13-7177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22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582 399 8344,'-2'2'33,"-16"9"-1,-16 8-25,-97 37-13,98-42-20,-133 68-9,138-64 22,-33 27-1,46-33 14,2 0-1,-14 15 0,21-20 1,0 1 0,0 0 0,1 0 0,-7 13 0,9-13 0,0 0 0,0 0 0,1 0 0,-2 10 0,1 19 0,3-36 0,0 1 0,0-1 0,0 0 0,0 0 0,0 1 0,0-1 0,0 0 0,1 0 1,-1 0-1,1 1 0,-1-1 0,0 0 0,1 0 0,1 2 0,0-2 1,1 0-1,0 0 0,-1 0 1,1 0-1,0-1 1,0 1-1,-1-1 1,1 1-1,0-1 1,0 0-1,0 0 1,0-1-1,-1 1 0,1 0 1,5-2-1,-5 1 1,10-1 1,-1 0 0,0-1 0,0-1-1,0 0 1,0 0 0,0-1 0,12-8 0,-9 6-1,94-51 14,-59 29 10,112-70 139,-131 81-7,-17 10-2,-13 9-147,0-1-1,0 0 1,0 1 0,0-1 0,0 1-1,0-1 1,0 1 0,0-1-1,-1 1 1,1 0 0,0-1 0,0 1-1,-1 0 1,1-1 0,1 3-1,-2-3 5,5 6 0,0-1 1,0 0 0,1 0-1,-1 0 1,1-1-1,0 0 1,1 0 0,-1-1-1,0 0 1,1 0 0,0 0-1,0-1 1,0 0-1,13 2 1,-5-1-8,-10-1-2,1-2 0,0 1 0,-1-1 0,1 0 0,0 0 0,-1 0 0,1-1 0,6-1 0,133-22 34,-113 16-3,115-49 14,-121 43-7,88-80 23,-93 71-17,68-115 18,-50 63 21,-28 50-72,28-63 61,-39 88-75,7-17 40,0-1 0,-1 0 0,-1 0 0,5-36 0,-10 54-38,0 0 0,0-1 0,0 1 0,-1 0 0,1 0 0,0 0 0,0-1 0,-1 1 0,1 0 0,0 0 1,0 0-1,-1-1 0,1 1 0,0 0 0,-1 0 0,1 0 0,0 0 0,-1 0 0,1 0 0,0 0 0,-1 0 0,1 0 0,0 0 1,0 0-1,-1 0 0,1 0 0,0 0 0,-1 0 0,1 0 0,0 0 0,-1 0 0,1 0 0,-1 1 0,-12 2 14,4-2-8,6 0-4,0 0 0,0 0 0,0 0 0,0 0 0,0 0 0,0 1 0,0-1 0,0 1-1,1 0 1,-1 0 0,1 0 0,-4 3 0,-95 86 57,80-66-26,-78 131 14,80-123-34,9-16-12,-63 115 26,60-106-22,1 1 0,1 0 0,-10 35 0,19-42 20,3-9-19,0 0 0,1 0 0,1 0 0,5 17 0,-1-18 32,49 35 17,-41-40-10,-2-3-22,0-2 0,0 0 0,0 0-1,1-1 1,23-6 0,75-21-216,-61 13-839,39-8-5250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24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507 49 8432,'-16'14'47,"1"-1"0,-2-1 0,-34 19 0,34-21 11,-22 14 160,-12 7-10,-67 56 1,98-72-117,-7 5 3,1 1-1,-25 27 1,48-45-82,-4 4 50,0 0 0,1 0-1,-1 1 1,2 0 0,-1 0-1,1 0 1,-7 16 0,12-24-54,0 0 0,0 1-1,0-1 1,0 1 0,0-1 0,0 0 0,0 1 0,0-1 0,0 1 0,0-1 0,0 0 0,0 1 0,0-1 0,0 0 0,1 1 0,-1-1 0,0 1 0,0-1-1,0 0 1,1 1 0,-1-1 0,0 0 0,0 0 0,1 1 0,-1-1 0,0 0 0,1 1 0,-1-1 0,0 0 0,1 0 0,-1 1 0,1-1 4,1 0 0,-1 1 0,0-1 0,0 0 0,0 0 0,0 0 0,0 0 0,1 0 0,-1 0 0,0 0 0,0 0 0,0 0 0,1-1 0,66-20 189,-48 14-115,29-12 86,53-27 1,-48 12-26,25-17 254,-77 50-308,20 8 156,-15-1-187,-6-6-61,-1 1 0,1 0-1,0 0 1,0-1 0,0 1 0,0-1 0,-1 1 0,1-1 0,0 1 0,0-1 0,0 1 0,0-1 0,0 0 0,0 1 0,0-1-1,1 0 1,-1 0 0,0 0 0,0 0 0,0 0 0,0 0 0,0 0 0,0 0 0,0-1 0,0 1 0,0 0 0,0-1 0,0 1 0,0 0-1,0-1 1,0 1 0,0-1 0,0 0 0,-1 1 0,1-1 0,0 0 0,0 1 0,-1-1 0,1 0 0,1-1 0,83-97 24,-42 46-18,-34 44-4,0 0 0,0 1-1,1 1 1,0 0 0,0 0-1,1 0 1,20-8 0,-17 9-2,5-4 7,0 1 0,0 1 0,1 1 0,31-7-1,-20 6 11,-11 3-2,38-4 1,-56 10-17,0-1 1,1 1 0,-1-1 0,0 1 0,0 0 0,0-1 0,1 1 0,-1 1-1,0-1 1,0 0 0,-1 0 0,1 1 0,0-1 0,0 1 0,-1-1 0,1 1-1,-1 0 1,1 0 0,-1-1 0,0 1 0,1 0 0,-1 0 0,1 4 0,-1-4 1,3 11 17,-3 4-13,-1-1 0,-1 0 0,0 1 0,-1-1 0,-5 18 0,-22 69 8,14-52 2,13-37-14,-3 28 1,5-39-3,0 0-1,0 0 1,1 0 0,-1 1-1,1-1 1,0 0 0,2 5-1,-2-6 0,0 0 0,0 0 1,0-1-1,1 1 0,-1 0 0,0-1 0,1 1 0,-1-1 0,1 1 0,-1-1 0,1 0 1,2 2-1,0-1 0,1 0 0,0 0 0,0 0 0,0-1 0,0 1 0,6 0 0,55 4 0,-27-8-1,0-1 1,41-9-1,-49 3-4,134-53-8,-134 46-46,-19 10 36,10-6-2,0-1-1,-1-1 0,-1 0 0,0-2 0,20-20 1,-34 30 17,27-25-125,-2-2-1,-2-1 0,27-39 0,-42 45 1,-14 28 129,0-1 0,-1 1 0,1-1 1,0 1-1,0-1 0,-1 1 0,1-1 1,0 1-1,-1-1 0,1 1 0,0-1 1,-1 1-1,1 0 0,-1-1 0,1 1 0,-1 0 1,1-1-1,-1 1 0,1 0 0,-1 0 1,1 0-1,-1-1 0,1 1 0,-1 0 1,1 0-1,-1 0 0,1 0 0,-1 0 1,0 0-1,1 0 3,-12-1-10,0 0-1,0 1 1,0 1 0,0 0-1,0 0 1,0 1-1,-20 6 1,17-4 8,-4 1-3,1 0 0,0 2 0,0 0 0,1 0 0,-21 14 0,22-12 3,-6 5-9,-1 7 6,-38 46 0,60-66 5,0 1 0,0-1 0,0 0 0,0 1 0,0-1-1,1 1 1,-1-1 0,0 1 0,1-1 0,-1 3 0,-1 8-1,-1-1 0,2 1 0,0 0 0,1-1 0,0 14 0,0-24 1,0 0 1,0-1-1,0 1 0,0 0 1,1-1-1,-1 1 1,0 0-1,0-1 0,0 1 1,1-1-1,-1 1 0,0 0 1,1-1-1,-1 1 0,0-1 1,1 1-1,-1-1 1,1 1-1,-1-1 0,1 1 1,7 5-3,0 0 0,1 0 0,-1-1 0,1 0 0,0-1 1,13 5-1,-1-5-16,14-4 8,43-6 1,-56 0-9,-10 1 12,0 1 3,-2 0-1,1-1 1,0 0 0,-1-1 0,0-1 0,0 1 0,17-17 0,7-10-6,69-64-49,-94 91 35,-7 4 20,1 0-1,-1 0 1,1 1 0,-1-1 0,1 1 0,0 0 0,-1 0 0,1 0 0,0 0-1,5-1 1,-7 8-18,-2 7 16,-1 1 0,0-1 1,-1 0-1,-8 23 1,10-34 3,-10 28-11,-1-1 0,-2-1-1,-25 41 1,27-49 2,-7 11-54,-161 218-302,123-178 309,34-44-101,-94 79-45,96-93 111,10-9 72,-1 1 1,0-1 0,0-1 0,0 0 0,-13 0-1,25-2 19,-1-1 0,1 0 0,-1 0-1,0 0 1,1 0 0,-1 0-1,1 0 1,-1 0 0,0-1 0,1 1-1,-1 0 1,1 0 0,-1 0 0,0 0-1,1-1 1,-1 1 0,1 0 0,-1-1-1,0 0 1,-3-2-4,-1-1 0,1 0 1,0 0-1,1-1 0,-1 1 0,1-1 1,0 0-1,-4-7 0,4-3-7,5-3 8,1 0 1,1-1 0,7-18-1,-1 17 0,26-30 4,-24 36 1,2 0 0,16-13 0,46-29 2,2 0 4,48-43 7,-75 59 23,63-39 1,-99 70-29,19-11 66,-7 4-32,148-75 116,69-11 348,-242 101-491,0 2-17,0-1 0,0 0 0,-1 0 0,1 1 0,0-1 0,0 1 0,0 0 0,0-1 0,-1 1 1,1 0-1,0 0 0,-1 0 0,1 0 0,-1 1 0,1-1 0,-1 0 0,0 1 0,1-1 0,-1 0 0,0 1 0,0 0 0,0-1 0,1 3 0,2 5-19,0-1 0,-1 1-1,4 14 1,-5-14 21,11 40-37,11 81-62,-21-101 74,-2-16-6,0 1-1,1-1 1,0 0-1,1 0 1,1 0 0,0-1-1,6 13 1,-10-24 30,0 0-13,1 1-1,0 0 0,0 0 1,0-1-1,0 1 0,0-1 1,0 1-1,1-1 0,2 3 1,-2-3 5,1 1 0,-1-1 1,1-1-1,0 1 0,-1 0 0,1-1 1,0 1-1,-1-1 0,5 0 0,46 4-20,-41-4 26,1-1 0,0 0 1,0-1-1,-1-1 0,1 1 0,-1-2 0,1 0 1,17-9-1,-20 7 3,0-1 0,14-12 0,-14 9 0,0 0 0,10-15 0,-10 12 0,14-28 1,-4-5 71,-2 0 0,22-87 0,-33 90 297,-7 41-258,-2 5-19,-10 23-58,2-1-1,0 1 1,2 1-1,-8 41 1,5-1-31,9-30-6,1 1 0,2 0 0,7 48 0,-8-85 3,2 22-42,3 8-1226,-1-14-5098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24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7800,'9'-3'0,"-2"0"-2,-3 2-3,-3 0 5,0 1 0,-1 0 1,1-1-1,0 1 0,0 0 0,0 0 0,0-1 0,0 1 1,0 0-1,0 0 0,0 0 0,0 0 0,-1 0 0,1 0 1,0 1-1,0-1 0,0 0 0,0 0 0,0 1 1,0-1-1,0 0 0,-1 1 0,1-1 0,1 2 0,1 0 1,11 8 1,-11-6-1,-1-1 0,1 1 0,-1 0 1,0 0-1,0 0 0,0 0 0,-1 0 1,1 0-1,-1 0 0,0 1 0,0-1 1,-1 0-1,1 1 0,-1-1 0,0 7 1,-2 11 11,0 1 0,-6 23 0,5-34-8,-5 29 14,0-7 10,1 1 0,2 0 1,-1 64-1,6-96-22,0 2 0,0-1 0,1 1-1,-1 0 1,1-1 0,0 0 0,0 1-1,1-1 1,2 7 0,0-12 13,60-40 36,-63 40-56,162-116 141,-99 60-50,-49 42-80,53-48 132,-59 56-112,0 0 0,1 0 0,-1 1 0,1 0 0,1 1 1,14-6-1,-24 11-30,0 0 1,-1-1-1,1 1 1,0 0-1,-1 0 1,1 0 0,-1 0-1,1 0 1,0 0-1,-1 0 1,1 0-1,0 0 1,-1 0-1,1 0 1,0 0-1,-1 1 1,1-1 0,-1 0-1,1 0 1,-1 1-1,1-1 1,0 0-1,-1 1 1,1-1-1,-1 1 1,1-1-1,-1 0 1,0 1-1,1-1 1,-1 1 0,1-1-1,-1 1 1,0 0-1,1-1 1,-1 1-1,0-1 1,0 1-1,1-1 1,-1 2-1,3 24 3,-3-24-3,-4 45 2,2-34-1,0 0 0,-7 17-1,4-17 0,0 0-1,-11 16 1,-15 18-1,2-6 0,19-31 0,7-7 0,0 0 0,0 0 0,0 1 0,1-1 0,-1 1 0,1 0 0,0 0 0,-2 6 0,-2 2 0,43-88-7,-15 30 6,5-9 1,-10 20 7,2-1 0,46-63 0,-62 96-1,1 0 0,-1 0 1,1 0-1,0 0 0,0 0 0,0 1 0,0 0 1,0 0-1,1 0 0,8-2 0,-6 1 3,-1 0 8,0 1 0,0 0 0,1 1 0,-1-1 0,1 1-1,11 0 1,-10 0-3,-5 1-2,0 0-1,1 0 1,-1 1-1,0-1 1,1 1-1,-1 0 1,0 0-1,0 0 1,1 0-1,-1 1 1,0-1-1,0 1 1,4 3-1,-3-2 2,0 0-3,1 0 1,-2 1 0,1-1-1,0 1 1,-1 0-1,0 0 1,0 1 0,0-1-1,0 0 1,-1 1 0,0 0-1,3 8 1,-2-7-3,1 2 0,0 0 0,-1 0 0,0 0 0,-1 1 0,0-1 0,0 1 0,-1-1 0,1 13 0,2 20 10,2-3-5,2-4-10,8 4-1107,-11-25-4416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51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701 691 7000,'-41'-9'162,"-1"1"1,-67-5 0,82 14-55,1 1-1,-1 0 1,0 3 0,-42 11-1,49-10-75,9-4 28,1 2 0,0 0-1,-19 10 1,-92 52 217,99-50-83,0 5-109,1 1 0,-19 26-1,30-29 30,6-4-77,0 1 1,1 0 0,-2 24-1,5-39-32,0 0 0,0 0 0,0 0 0,0-1 0,0 1 0,0 0 0,0 0 0,0 0 0,1 0 0,-1 0 0,0 0 0,1 0 0,-1-1 0,1 2 0,3 5 10,1-1 0,-1 0 0,1 0 0,0 0 0,1 0 0,11 8 0,-16-13-11,0 0 0,0-1 0,0 1 0,-1-1 0,1 1 0,0-1 0,0 0 0,0 1 0,0-1-1,0 0 1,0 0 0,0 1 0,2-1 0,16 0 15,-1 0 1,0 0-1,31-7 0,-25-1 15,-19 6-28,10-5 3,0 0 1,0-1-1,-1-1 0,0-1 0,-1 0 0,0 0 1,17-18-1,74-83 36,-90 97-29,-2-1-1,15-22 1,-12 15-10,26-41 4,-27 36 11,49-149 19,-52 136 7,-6 20-24,8-32 45,12-102 1,-23 137-63,3-35 211,-1-89 0,-4 140-206,0 1 0,0-1 1,0 0-1,0 1 1,0-1-1,0 0 0,0 0 1,0 1-1,0-1 1,-1 0-1,1 1 0,0-1 1,0 0-1,-1 1 1,1-1-1,0 0 0,-1 1 1,1-1-1,-1 1 1,1-1-1,-1 1 0,1-1 1,-1 1-1,1-1 0,-1 1 1,0-1-1,1 1 1,-1 0-1,1-1 0,-1 1 1,0 0-1,1-1 1,-2 1-1,0 0 9,0 1 0,1-1 0,-1 0 1,0 1-1,1 0 0,-1-1 0,1 1 0,-1 0 0,1 0 0,-1 0 1,1 0-1,-3 2 0,-27 29 117,14-12-34,2 0-1,-21 37 1,33-52-89,-8 18 86,-37 131 24,41-120-103,-3 51 4,9-64-22,1 1-1,4 27 0,-2-34-1,1 0 1,1 0-1,6 17 0,-6-21 0,1 1-1,1-1 0,9 15 1,-8-18-2,0 1 1,0-1 0,1 0 0,0 0 0,1-1 0,0 0-1,11 6 1,-4-6-5,8-3 3,1-1 0,-1-1 0,1-1 1,32-3-1,-43 1 1,-10 1 0,0 0 0,0-1 1,1 0-1,-1 0 0,0 0 0,0 0 1,8-4-1,20-11 0,2-9 1,-21 13 12,-1 0 1,0-1 0,12-16 0,-3-3 27,19-37-1,-39 65 23,-4 11-9,-2 1-44,-12 26 50,6-7-38,2 0 0,0 1 0,-8 55 0,17-22-18,2-43-8,1-1 1,0 1 0,1-1 0,1 0 0,1 0 0,0-1 0,1 0-1,15 26 1,-21-42 4,-1 1-1,0-1 0,0 0 0,0 0 1,0 0-1,0 1 0,0-1 1,0 0-1,1 0 0,-1 0 1,0 0-1,0 0 0,0 1 0,0-1 1,1 0-1,-1 0 0,0 0 1,0 0-1,0 0 0,1 0 1,-1 0-1,0 0 0,0 0 0,0 0 1,1 1-1,-1-1 0,0 0 1,0 0-1,1 0 0,-1 0 1,0-1-1,0 1 0,0 0 0,1 0 1,-1 0-1,0 0 0,1 0 1,9-3-8,0 1 1,-1-2 0,1 0 0,17-9 0,-24 11 4,9-4-6,-1-1 0,0 0 0,0-1 0,0 0 0,-1-1 0,15-17-1,-17 18 7,-5 5 2,0 0 0,0 0 0,0 0 0,-1 0 0,1 0 0,-1-1 0,0 1 0,0-1 0,0 1 0,2-7 0,1-4-1,0 4 2,-1-1-1,5-22 1,-7 22 0,-1 1 1,0-1-1,-1 0 1,0 1-1,-1-1 1,0 0-1,-4-12 1,-1 6 20,-41-59 23,34 63 23,7 8-45,-3-1-7,1 0 0,-1 0 1,-1 0-1,1 1 0,-1 1 1,0 0-1,0 0 0,-17-4 1,-104-24-1418,56 13-6004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25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245 376 6552,'0'1'3,"0"0"0,0-1-1,1 1 1,-1 0 0,0-1 0,0 1 0,0 0 0,0 0 0,0-1 0,0 1 0,0 0-1,0-1 1,0 1 0,-1 0 0,1-1 0,0 1 0,0 0 0,0-1 0,-1 1-1,1 0 1,0-1 0,-2 2 0,-13 10 131,2-3-61,1 1-20,0 0 0,0 1 0,1 1 0,0-1 0,-13 22-1,21-28-45,0-1 1,1 2-1,0-1 0,0 0 0,0 0 0,1 1 0,0-1 0,0 0 0,0 1 0,1-1 0,-1 1 0,1 0 0,2 9 0,-1-13-6,-1 0 1,1-1-1,0 1 0,0 0 0,1 0 0,-1-1 1,0 1-1,0 0 0,1-1 0,-1 1 0,1-1 1,0 0-1,-1 0 0,1 1 0,0-1 0,0 0 1,-1 0-1,4 0 0,-2 1 0,-2-1 0,1 0 0,0-1-1,0 1 1,0 0 0,-1-1 0,1 1-1,0-1 1,0 1 0,0-1-1,0 0 1,0 0 0,0 0 0,0 0-1,0 0 1,2-1 0,5 0 0,37-5 2,4-11 2,-5-10-3,-39 22 2,0 1 1,0-1 0,0-1-1,-1 1 1,1-1 0,-2 0-1,1 0 1,0 0 0,-1-1-1,0 1 1,-1-1 0,0 0-1,4-10 1,-6 7 21,0 1-1,0-1 1,-1 1-1,0-1 1,0 1-1,-1-1 0,-1 1 1,-4-16-1,5 23-12,0-1 0,-1 1 0,1 0 0,-1-1 0,1 1 0,-1 0-1,0 0 1,0 1 0,0-1 0,0 0 0,-1 1 0,1-1-1,0 1 1,-1-1 0,1 1 0,-1 0 0,1 0 0,-1 0-1,1 1 1,-5-2 0,4 2 9,0-1 4,0 0-1,0 0 0,0 1 0,0-1 1,0 1-1,0 0 0,0-1 0,0 2 1,0-1-1,0 0 0,-5 1 0,-6 2 19,-34 3 20,27 0 83,-8 8-47,-46 31 0,56-27 20,-1 9-38,-31 55 0,42-58 18,-7 93 26,19-97-91,3-6-25,0 0 0,1 0 0,1 0 0,10 14-1,-17-27-8,0 0 1,0 1-1,0-1 0,0 0 0,0 0 0,0 0 0,0 0 0,1 0 0,-1-1 0,0 1 1,2 1-1,45 20 12,-36-18-12,1 0 0,0-1 0,17 2 0,-10-3 2,37-2-1,-33-1-1,30-7 0,-28 2-2,1-2-1,-1-1 1,-1-1 0,0-1 0,0-2 0,33-21 0,23-23-23,100-92-38,-125 99 52,-9 7 2,-46 43 8,-1-1 0,1 1 0,-1-1 0,0 1 0,1-1 0,-1 1 0,1-1 0,-1 1 0,1-1 0,0 1 0,-1-1 0,1 1 0,-1 0 0,1-1 0,0 1 0,-1 0 0,1 0 0,0 0 0,-1-1 0,1 1 0,0 0 0,-1 0 0,2 0 0,-2 8 0,0-7 0,-8 30 0,-7 13 0,-10 11 0,3 1 0,8-5 0,7-13 0,4-16 0,3-22 0,0 7 0,0-7 0,1 1 0,-1-1 0,1 1 0,-1-1 0,1 0 0,-1 0 0,1 1 0,0-1 0,-1 0 0,1 0 0,-1 0 0,1 0 0,0 1 0,-1-1 0,1 0 0,0 0 0,-1 0 0,1 0 0,-1-1 0,1 1 0,0 0 0,-1 0 0,1 0 0,0-1 0,11-1 0,3-1 3,0 0-1,25-10 1,109-46 26,-80 35-9,-50 18-12,113-31 43,-103 35-46,-23 3-5,0 1 1,0 0-1,0 0 0,0 0 0,0 0 0,0 1 1,-1 0-1,10 7 0,30 27-7,-45-36 7,42 34-64,-39-33 59,0 0 0,0-1 1,1 1-1,-1-1 0,0 0 0,0 0 0,1 0 1,-1 0-1,0 0 0,1-1 0,4 0 0,0-2-21,6-8 15,-1 0 0,17-16-1,-17 11 6,15-33-1,0-16 6,-17 32 4,-1 0 0,-2 0 0,-2-1-1,3-34 1,-7 48 0,-2 10 4,1-1 1,-1 0 0,-1 0 0,-1-9 0,-33-175 149,31 174-157,4 15 23,-1 0 1,1 1-1,-2-1 1,1 0-1,0 0 1,-5-8-1,6 13-21,0 0 0,0-1-1,0 1 1,0 0 0,-1 0 0,1 0 0,0-1-1,0 1 1,0 0 0,-1 0 0,1 0 0,0 0 0,0-1-1,-1 1 1,1 0 0,0 0 0,0 0 0,-1 0-1,1 0 1,0 0 0,-1 0 0,1 0 0,0 0-1,0 0 1,-1 0 0,1 0 0,0 0 0,0 0-1,-1 0 1,1 0 0,0 0 0,-1 0 0,1 0-1,0 1 1,0-1 0,-1 0 0,1 0 0,0 0-1,0 0 1,0 0 0,-1 1 0,1-1 0,0 0-1,0 0 1,0 0 0,0 1 0,-1-1 0,1 0 0,0 1-1,-9 16 91,7-13-98,-4 7 18,-10 29 72,6 4-16,2 0 0,-4 57 0,10-79-60,0 36 44,20 150 53,-14-183-101,-3-12-1,2 1 1,7 23-1,28 70-1179,-16-56-4744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26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0 316 7712,'234'-43'218,"-90"2"-103,-99 27-99,-13 4 52,34-16 96,65-34 0,-116 51-145,33-25 97,-42 30-101,81-69 275,-85 71-242,-1 2-43,-1 0-1,1 1 1,0-1-1,0 0 1,0 1-1,-1-1 1,1 0 0,0 1-1,0-1 1,-1 1-1,1-1 1,0 1-1,-1-1 1,1 1 0,-1 0-1,1-1 1,-1 1-1,1 0 1,-1-1-1,1 1 1,-1 0-1,0 0 1,1-1 0,-1 1-1,0 0 1,0 0-1,1 0 1,-1-1-1,0 1 1,0 0 0,0 0-1,0 0 1,0 0-1,0 0 1,-1 1-1,-2 28 7,2-29-7,-3 48 42,6-2-39,0-37-6,0 0 1,0 0-1,6 12 0,19 36 1,10 11-2,6 13 0,-9-3 0,-31-70 0,0 1 0,0-1 0,-1 1 0,1 14 0,-3-21 0,0 1 0,0-1 0,0 1 0,0-1 0,-1 1 0,0-1 0,0 1 0,0-1 0,0 1 0,0-1 0,-2 4 0,1-4 0,0-1 0,0 1 0,0-1 0,0 1 0,0-1 0,-1 1 0,1-1 0,-1 0 0,0 0 0,1 0 0,-6 2 0,-4 0 0,0 0-1,-1 0 1,1-1 0,-1-1 0,0 0 0,-19 0 0,28-2-1,-2 1 0,-1-1-1,0 0 1,0 0 0,0 0-1,0-1 1,0 0-1,-9-2 1,-2-1-1,-45-14-1066,3-1-4265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2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730 255 4216,'-3'-8'-86,"0"-5"376,0 0 1,-2 0-1,1 1 1,-2 0 0,0 0-1,-9-15 1,6 22 169,-7 2-259,0 0 0,-31-1-1,24 6 55,-26 9-82,-53 20-1,68-16 3,7-3-86,-144 81 189,146-79-211,0 1-14,0 1 0,-40 32-1,56-40-31,0 0 1,1 1-1,-11 14 0,18-22-17,0 0 0,1 0 0,-1 1 0,1-1 0,-1 0 0,1 1 0,-1-1 0,1 0 0,0 1 0,0-1 0,0 1 0,0-1 0,0 0 0,0 1-1,0-1 1,0 1 0,0-1 0,1 0 0,-1 1 0,1-1 0,0 2 0,-1-2-1,1-1 1,0 1 0,0 0 1,0-1-1,0 1 0,0-1 0,0 1 1,0-1-1,0 0 0,0 1 1,1-1-1,-1 0 0,0 0 0,0 0 1,0 0-1,0 0 0,1 0 1,0 0-1,2 0 5,7 1-1,-7 0 1,1-1-1,0 0 1,-1 0-1,1 0 0,-1 0 1,9-3-1,10-2 32,0 0 1,-1-2-1,0-1 0,38-18 0,-46 18-28,-8 5 1,-1 0 1,1-1 0,-1 0-1,0 0 1,8-7 0,23-22 159,-1-1 0,36-46 1,-51 56 27,-19 22-74,1 6-1,3 5-81,-1 1-1,0 0 0,-1 1 0,0-1 0,3 15 0,-3-7-11,2 0-1,12 32 1,5-3 15,-21-47-47,-1 0 1,1 0-1,0 0 0,-1 0 0,1 0 1,0 0-1,-1 0 0,1 0 0,0 0 1,-1 0-1,1 0 0,0 0 0,-1-1 1,1 1-1,-1 0 0,1-1 1,0 1-1,-1 0 0,1-1 0,0 0 1,0 1-1,94-72 104,-46 21 37,-2 2 31,-44 46-169,72-64 236,-62 56-178,0 1 1,1 1-1,0 0 1,23-10-1,-36 18-46,1 1 0,0-1 0,0 0 0,-1 1 0,1-1 1,0 1-1,0 0 0,0 0 0,0 0 0,0 0 0,-1 0 0,1 0 0,0 0 0,0 0 0,3 2 1,4 0 18,27 5 8,-23 0 25,-6 0-52,0 1 0,0 0 0,0 0 0,-1 1 0,5 10 0,-7-4 32,-3-9-32,0 1-9,-1 0 0,1 0 1,-1 0-1,-1 0 0,1 0 1,-1 0-1,-1 0 0,1 0 0,-1 0 1,-4 10-1,-37 80 74,43-96-67,1 0-1,0-1-12,0 0 0,0 1-1,0-1 1,0 0 0,0 0 0,0 1-1,0-1 1,1 0 0,-1 0 0,0 0-1,0-1 1,0 1 0,0 0-1,0 0 1,2-1 0,96-44 23,-51 20-7,0-3 0,44-34 0,-24 2 12,123-99 71,-166 144-45,-18 12-49,-6 3-4,0 1 0,-1-1-1,1 1 1,0-1 0,0 1 0,0 0-1,-1-1 1,1 1 0,0 0-1,0 0 1,-1 0 0,1-1 0,-1 1-1,1 0 1,-1 0 0,1 0-1,-1 1 1,1 0 1,4 4 2,-4-4-1,0 0 0,0 0 0,1 0 0,-1 0 1,-1 0-1,1 0 0,0 1 0,0-1 1,-1 0-1,1 0 0,-1 1 0,1 4 1,0 12 23,0 0 1,-1 1 0,-1-1 0,-4 20 0,3-11 16,4 43 0,3-55-31,5-2-11,0-1 0,1 0 1,22 20-1,-31-31-4,0 0-1,0-1 1,0 0 0,0 1-1,0-1 1,0 0 0,0 0-1,3 1 1,35 12-516,1-1 0,47 8 0,17-1-7189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28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604 874 7176,'6'-3'2,"0"-1"1,-1 0-1,1-1 1,-1 0-1,0 1 1,-1-2-1,1 1 1,-1 0-1,0-1 1,0 0-1,-1 0 0,1 0 1,3-12-1,-2 2 12,0 1-1,-1-1 0,-1 0 1,1-23-1,-5 26 95,-1 7-84,-1-1-1,0 1 1,-1 0 0,1 0-1,-1 0 1,-6-6-1,10 12-16,-1-1 0,1 1-1,-1-1 1,1 1 0,0 0-1,-1-1 1,1 1 0,-1 0-1,1 0 1,-1-1 0,1 1-1,-1 0 1,1 0 0,-1 0-1,1-1 1,-1 1 0,1 0-1,-1 0 1,1 0 0,-1 0-1,0 0 1,0 0 0,-15 0 41,1 1 0,-1 1 0,0 0 0,-19 6 0,9 2 232,-120 76 114,39-12 200,75-53-550,-39 29 204,-38 41 5,94-74-146,6 0-71,-1 1 0,2 0 0,-6 19 0,13-34-27,0-1 1,0 0 0,0 1 0,1-1 0,-1 0-1,1 1 1,0-1 0,0 1 0,0-1 0,0 1-1,0-1 1,0 0 0,1 1 0,0 3 0,1 1 9,6 12 7,-8-18-25,0-1 0,1 0 0,-1 0 0,0 1 0,0-1 1,0 0-1,1 0 0,-1 0 0,0 1 0,0-1 0,1 0 0,-1 0 1,0 0-1,0 0 0,1 1 0,-1-1 0,0 0 0,0 0 0,1 0 1,-1 0-1,0 0 0,0 0 0,1 0 0,-1 0 0,0 0 0,1 0 1,-1 0-1,0 0 0,1 0 0,-1 0 0,0 0 0,0 0 0,1 0 1,-1-1-1,25-2 17,0-2 0,28-8 0,-51 13-18,26-10 35,109-53 16,-113 48-30,84-78 15,-105 90-31,-1 0-1,1 0 1,0 0 0,-1 0-1,4-7 1,76-156 40,-69 128-11,-9 26-31,86-284 114,-60 178-28,-24 95-61,5-24 106,-1 0 0,-3-1 0,2-73 0,-20 140 81,-17 41-82,-35 82 3,50-108-49,-44 142 23,49-139-76,-10 140 8,19-144-27,18 102 9,-11-114-16,0-9-5,1-1 0,0 0 1,1 0-1,20 16 0,-12-19 5,99 15 8,-91-22-9,108-18 2,-108 9-2,109-50 2,-106 42-1,26-25-725,52-49 1,-17 8-6524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30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25 6104,'0'0'96,"-2"-4"-16,-9-12-32,10 16-39,1-1-1,0 1 1,0 0 0,-1-1 0,1 1 0,0 0 0,0 0-1,-1-1 1,1 1 0,0 0 0,-1 0 0,1-1-1,0 1 1,-1 0 0,1 0 0,-1 0 0,1 0 0,0-1-1,-1 1 1,1 0 0,-1 0 0,1 0 0,0 0 0,-1 0-1,1 0 1,-1 0 0,1 0 0,0 0 0,-1 0-1,1 1 1,-1-1 0,-2 0 29,-14 2 60,1 0 1,-1 1 0,0 0-1,1 2 1,-1 0 0,1 0-1,-28 16 1,29-15-73,10-4-12,1 1 1,-1-1-1,1 1 0,0-1 0,0 1 1,0 0-1,-5 5 0,-6 7 42,0 1 1,1 0-1,0 1 0,1 1 0,-15 28 0,20-33-39,6-8-3,-1 0-1,1 0 0,0 0 1,0 1-1,0-1 1,-1 10-1,0-2 12,1 0-1,0 1 1,1-1-1,0 0 1,1 1-1,1-1 1,4 25-1,-4-37-20,0 1 0,0 0 0,0-1 0,0 1 0,1 0-1,-1-1 1,0 0 0,1 1 0,-1-1 0,1 0 0,0 0 0,-1 0 0,1 0-1,0 0 1,0 0 0,3 1 0,-3-1-1,6-1 12,0-1-11,-1-1 1,1-1-1,-1 1 0,0-1 1,0 0-1,0-1 0,0 0 1,0 0-1,-1 0 0,0-1 1,7-6-1,-3 2-2,-6 5-1,0 0 1,0 0-1,0 0 0,0-1 0,-1 1 1,4-7-1,7-13 21,0-1 0,20-50 0,-31 64-14,7-29 70,6-26 314,-16 63-200,1 3-174,0-1-1,-1 1 1,1 0 0,-1-1 0,1 1 0,0 0-1,-1 0 1,1-1 0,0 1 0,-1 0 0,1 0 0,0 0-1,-1 0 1,1 0 0,0 0 0,0 0 0,-1 0-1,1 0 1,0 1 0,-1-1 0,2 0 0,9 13 132,-6-9-115,-1 2 1,0-1-1,0 0 0,0 1 0,3 6 0,68 139 396,-48-93-334,4 0-17,-30-56-111,-1-1 1,1 0-1,0 0 0,0 0 0,-1 0 1,1 0-1,0 0 0,0 0 0,0 0 1,0 0-1,0 0 0,1-1 1,-1 1-1,0 0 0,0-1 0,0 1 1,1-1-1,-1 1 0,0-1 0,1 0 1,-1 0-1,0 1 0,1-1 0,-1 0 1,0 0-1,3 0 0,-2 0-355,13 0-5767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30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6816,'7'-8'14,"5"-7"67,1 1 1,18-17-1,-28 28-63,0 1 0,1-1 0,0 0 0,0 1 0,-1 0 0,1 0 0,0 0-1,1 1 1,-1-1 0,0 1 0,0 0 0,1 0 0,-1 1 0,6-1-1,-6 1 7,-1 1 0,0-1 0,1 1 0,-1 0 0,0 0 0,0 0-1,0 0 1,0 1 0,0-1 0,0 1 0,0 0 0,0 0-1,-1 0 1,1 0 0,-1 0 0,3 3 0,3 4 27,-1 0 0,11 17 1,-14-20-50,2 7 118,-4 1-74,-1 0-1,0 0 1,-1 0 0,0 0 0,-2 0-1,1 0 1,-6 20 0,-1-1 114,0-2 1,-17 41 0,22-66-27,1-4-3,-4 0 5,3-6 8,0-2-109,0-1 0,1 0 0,0 1 0,1-1 0,0 0 0,0 0-1,0 0 1,1 0 0,0-7 0,0-1 29,2 1 0,5-27 0,-5 31-15,1 1 0,1 0 0,0 0 0,0 1 0,0-1 0,11-14 0,-8 12-12,-5 7-6,0 1 0,1-1-1,-1 1 1,0 0 0,1 0 0,0 0-1,0 0 1,0 0 0,3-2-1,6-5 17,-1-1-17,-7 7 8,0 0 1,0 0-1,1 0 1,-1 1-1,10-6 1,55-31 225,-67 39-244,0 0-1,0 0 1,0 0-1,0 0 1,0 0-1,0 1 1,0-1-1,0 1 1,1-1-1,-1 1 1,0 0-1,0 0 1,1 0 0,3 0-1,3 1 21,18 2 20,-17 1 74,-3 2-106,-1 0 0,0 0 0,-1 0 0,1 1 0,-1-1 0,0 1 0,-1 0 0,0 1 1,0-1-1,0 1 0,-1 0 0,4 13 0,-4-8-14,-1-7-3,-1-1 0,0 1 0,0 0 0,0 0 0,-1 1 0,-1 8 0,-14 162 126,8-117-122,7-2-1473,2-35-5868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30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8608,'0'-6'18,"2"0"0,-1 0 0,1 0 0,0 0 0,0 0 1,0 1-1,5-9 0,-6 13 6,0 0 0,0-1 0,0 1 1,0 0-1,0 0 0,0-1 0,0 1 0,0 0 0,0 0 1,1 0-1,-1 1 0,0-1 0,1 0 0,-1 0 1,1 1-1,-1-1 0,1 1 0,-1-1 0,1 1 1,-1 0-1,1-1 0,-1 1 0,1 0 0,0 0 1,-1 0-1,1 0 0,-1 0 0,1 1 0,-1-1 1,1 0-1,-1 1 0,1-1 0,-1 1 0,1-1 1,1 2-1,11 8 64,0 0 0,-1 0 1,0 1-1,-1 0 0,14 18 1,-8-10 17,-8-8-84,-8-8-5,1 0 1,-1 0-1,1 0 1,0 0 0,0-1-1,0 1 1,1-1-1,2 2 1,7 5 48,1-2 0,24 11 1,-33-16-50,0 0-1,0 0 1,0-1 0,0 0 0,0 0 0,0 0 0,0 0-1,0-1 1,0 0 0,1 0 0,-1 0 0,0-1 0,5-1-1,-9 2-8,0-1-1,0 1 1,0-1-1,0 1 1,-1-1 0,1 1-1,0-1 1,-1 0-1,1 1 1,0-1-1,-1 0 1,1 0-1,-1 1 1,1-1-1,-1 0 1,1 0 0,-1 0-1,0 0 1,0 0-1,1 0 1,-1-1-1,1-1 14,5-10 58,-2-1 0,6-21 1,3-15 250,-10 43-295,-2 2 54,1 1-1,-1-1 0,0 1 0,0-1 1,-1 0-1,1 1 0,-1-9 0,0 12 70,2 4-32,1 6-94,0 0-1,0 0 1,-1 0-1,0 1 1,-1-1-1,0 1 1,0-1-1,-1 13 1,0-7-17,1 13 34,-1-1 0,-2 0 0,-8 48 0,5-50-36,2 0 26,-6 53 27,8-66-57,0 44 5,2-15 48,0-31-44,-1 4 1,0 0-1,-1 0 1,0 0 0,-6 28 0,3-24 6,0 32 0,4-49-24,0-1 0,-1 1-1,1-1 1,0 1 0,0 0-1,1-1 1,-1 1 0,0-1-1,0 1 1,0 0 0,0-1-1,0 1 1,1-1 0,-1 1-1,0-1 1,1 1 0,-1-1-1,0 1 1,1 0 0,2 2-77,-1-1-1,1 1 1,-1-1 0,1 0 0,0 0 0,0 0 0,0 0 0,0-1 0,0 1 0,0-1 0,1 0 0,-1 0 0,0 0 0,1 0 0,-1-1 0,0 1 0,1-1-1,-1 0 1,1 0 0,3 0 0,46 2-7990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31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0 9592,'-11'73'113,"-1"185"563,10-186-253,2 31-146,0-93-245,1 12 118,0 0 1,2 0 0,4 22 0,-6-44-140,-1 0 1,0 0-1,1 0 1,-1 0 0,1 0-1,-1 0 1,0 0 0,1 0-1,-1 0 1,1 0-1,-1-1 1,0 1 0,1 0-1,-1 0 1,0 0-1,1 0 1,-1-1 0,0 1-1,1 0 1,-1 0 0,0 0-1,0-1 1,1 1-1,-1 0 1,0-1 0,0 1-1,1 0 1,-1 0-1,0-1 1,0 0 0,10-15 117,0 0 1,-2-1 0,0 0 0,-1 0-1,8-32 1,1 0 126,12-19 51,-16 40-254,-1 0 206,1 1 1,2 0-1,20-32 1,-31 55-209,0 0 0,1 0 0,0 1 0,0 0 0,0-1 1,0 1-1,0 1 0,0-1 0,1 0 0,-1 1 0,1 0 1,5-1-1,-5 1-11,-2 1-22,-1 0 0,1 1 0,-1 0 0,1 0 0,-1-1 0,1 2 0,-1-1 0,1 0 0,-1 0 0,0 1 0,1-1 0,-1 1 0,1 0 0,-1 0 0,0 0 0,0 0 0,1 0 0,-1 0 0,0 1 0,0-1 0,0 1 0,2 1 0,-2-1 0,17 12-75,28 28 0,-24-20-1570,26 21-7853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31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552 96 10848,'-49'-57'268,"47"53"-237,-1 1 0,0 0 1,-1 1-1,1-1 1,0 0-1,-1 1 0,0 0 1,1 0-1,-1 0 0,0 0 1,0 0-1,-7-1 1,5 1 10,-10-1 192,-6 3-127,-1 1 0,-38 8 0,36-1 100,-99 57 83,102-49-75,-3 10-68,-39 49-1,51-53 8,-31 89 48,39-92-107,5-9-76,0-1-1,1 1 1,0-1 0,0 1-1,1-1 1,3 12 0,-3-19-14,-1 0 1,0 0-1,1 0 1,-1 0-1,1 0 1,0 0-1,0 0 1,0-1-1,0 1 1,0 0-1,0-1 1,0 0-1,0 0 1,0 1-1,1-1 1,-1 0-1,1-1 1,-1 1 0,0 0-1,1-1 1,-1 1-1,1-1 1,3 0-1,-3 0 3,-3 1-6,1-1 0,0 0 0,0 0 0,-1 0 1,1 0-1,0 0 0,-1 0 0,1 0 1,0 0-1,-1 0 0,1-1 0,0 1 0,0 0 1,-1 0-1,1-1 0,-1 1 0,2-1 1,13-7 14,1 0 1,-1-1-1,-1-1 1,19-17-1,44-44 24,-76 71-41,22-23 49,-6 7-27,-1-1 0,0 0 0,15-24 0,45-53 129,-75 94-149,-1 0 0,0 0 0,0-1 1,1 1-1,-1 0 0,0 0 1,1 0-1,-1 0 0,0 0 0,1 0 1,-1 0-1,0 0 0,1 0 0,-1 0 1,0 0-1,1 0 0,-1 0 1,0 0-1,0 0 0,1 0 0,-1 0 1,0 0-1,1 0 0,-1 0 0,0 1 1,1-1-1,-1 0 0,0 0 1,0 0-1,1 1 0,-1-1 0,1 1 6,3 1 0,0 0 0,-1 1 1,1-1-1,-1 1 1,0 0-1,0 0 1,0 0-1,0 0 1,-1 1-1,1-1 0,3 8 1,34 47 34,-38-55-44,-1-1 0,1 1 1,0-1-1,0 0 1,0 0-1,1 0 1,-1 0-1,0-1 0,1 1 1,-1 0-1,1-1 1,0 0-1,-1 0 1,1 0-1,0 0 1,0 0-1,0 0 0,-1-1 1,1 1-1,0-1 1,0 0-1,0 0 1,0 0-1,0 0 0,6-1 1,-2-2-2,0-1 1,0 1 0,0-1-1,0-1 1,10-8-1,25-16-5,-18 13 5,83-46-5,-59 42 7,-2 2 0,-5 3 0,-12 5 0,-12 9 0,-15 2-1,0 0 1,0 0 0,-1 0 0,1 1 0,0-1 0,0 0-1,-1 1 1,1-1 0,-1 1 0,1 0 0,-1-1 0,0 1 0,0 0-1,0 0 1,0 0 0,0 0 0,0 0 0,0 0 0,-1 0 0,1 0-1,-1 0 1,1 0 0,-1 4 0,2 4-2,-1 0 0,-1 18 0,0-27 2,-2 21-9,-6 37 0,5-46 4,1 0 0,0 0 0,1 1 0,1 21 1,0-33 2,1 0 0,-1 0-1,1 0 1,0 0 0,0 0 0,0 0 0,0 0 0,0-1 0,0 1 0,0 0 0,0-1 0,1 1 0,-1 0 0,1-1 0,0 0 0,-1 1 0,4 1 0,-2-1-1,4-1-16,-4-1 18,0-1 0,-1 0-1,1 0 1,0 0 0,0 0 0,-1 0 0,1 0 0,0-1-1,-1 1 1,1-1 0,-1 1 0,0-1 0,0 0 0,1 0 0,1-3-1,20-19-1,41-31 0,-17 20 3,5-2 0,1 4 0,-2 6 0,-8 6 0,-13 9 0,-29 11 0,0 0 0,0 1 0,-1-1 0,1 1 0,0 0 0,0-1 0,0 1 0,0 0 0,0 0 1,0 0-1,0 0 0,0 1 0,3 0 0,-4-1 0,-1 1 1,0-1-1,0 0 1,0 1-1,1-1 1,-1 1-1,0-1 1,0 1-1,0-1 1,0 1-1,0-1 1,0 1-1,0-1 1,0 1-1,0-1 0,0 0 1,0 1-1,0-1 1,0 1-1,0-1 1,0 1-1,0-1 1,0 1-1,-1-1 1,1 1-1,0 0 1,-4 8 5,1 0-1,-2-1 1,1 1-1,-1-1 1,0 0-1,-1 0 1,-7 8-1,6-9 1,1 1 0,0 0-1,1 0 1,0 1 0,0 0 0,-4 9-1,10-17-4,-1 0 0,0-1 0,0 1-1,0-1 1,1 1 0,-1-1 0,0 1-1,1-1 1,-1 1 0,0-1 0,1 1-1,-1-1 1,1 0 0,-1 1 0,0-1 0,1 0-1,-1 1 1,1-1 0,-1 0 0,1 1-1,0-1 1,-1 0 0,1 0 0,-1 0 0,1 1-1,-1-1 1,1 0 0,0 0 0,-1 0-1,1 0 1,-1 0 0,2 0 0,-2 0 0,32 0-1729,4-3-6925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32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17 9952,'0'0'0,"-3"-8"360,-4-1-272,11 24 0,7 24-88,5 14-80,-1 14 80,0-3-7328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53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1 889 8696,'0'0'584,"5"-2"-39,-2 0-475,0 0 1,1 0-1,-1 0 0,0 0 1,0-1-1,4-3 0,22-30 415,-25 31-374,-4 4-109,125-153 1040,-113 140-1002,-5 6 13,0 1 0,1 0 0,11-9 0,-8 7 21,0 0 1,1 1-1,0 0 1,1 0-1,-1 2 1,21-9-1,-27 14-53,0 1 0,0-1-1,0 1 1,0 0-1,0 1 1,0-1 0,0 1-1,0 0 1,0 1-1,0-1 1,0 1 0,0 0-1,-1 1 1,9 4 0,-5 3 20,10 25 4,3 21-34,-5 7-6,-2 0-3,-11-40-6,-3-16 1,1 0 0,-1-1 0,1 1 0,0 0 0,1-1-1,0 1 1,0-1 0,0 1 0,7 8 0,-9-14 1,0-1 0,-1 1 0,1-1-1,0 1 1,0-1 0,-1 0 0,1 1 0,0-1 0,0 0 0,0 1 0,0-1-1,0 0 1,0 0 0,0 0 0,-1 0 0,1 0 0,0 0 0,0 0 0,0 0-1,0 0 1,0 0 0,0 0 0,1-1 0,0 1-3,3-2 1,0 1 1,0-1-1,-1 0 0,1 0 0,0 0 1,-1-1-1,1 1 0,-1-1 1,0 0-1,0-1 0,0 1 0,0-1 1,-1 0-1,5-6 0,7-9-7,21-36-1,-30 45 8,2-3 3,22-44-7,-7 13 7,2 4 1,5-8 0,-20 38 1,-10 9-1,1 1 0,0 0 1,-1-1-1,1 1 0,0 0 1,-1 0-1,1 0 0,0-1 0,-1 1 1,1 0-1,0 0 0,0 0 1,-1 0-1,1 0 0,0 0 0,0 0 1,-1 1-1,2-1 0,4 3 0,-1 1-1,0-1 0,0 1 1,0 0-1,0 1 0,-1-1 1,1 1-1,-1 0 0,4 6 1,10 11-7,-15-20 5,-1 1 0,0 0 0,1-1-1,0 0 1,-1 1 0,1-1 0,0 0 0,0-1 0,0 1-1,1 0 1,-1-1 0,0 0 0,0 0 0,1 0 0,-1 0 0,1 0-1,-1-1 1,1 1 0,-1-1 0,1 0 0,-1 0 0,7-1 0,10-5-2,-1 0 0,0-2 0,-1 0 0,0-1 0,18-12 0,5-11 4,-10 0 0,-10 3 1,-19 25 0,0 0 0,0 0 0,0 0-1,-1 0 1,2-7 0,-3 6 0,1 1-1,-1 0 0,0 0 1,0-1-1,0 1 1,-2-6-1,2 6 1,-1 1-1,0 0 1,0 0-1,-1-1 1,1 1-1,-1 0 1,1 0 0,-5-5-1,4 6 1,0 0-1,0-1 0,0 1 0,-1 0 0,1 1 1,-1-1-1,0 0 0,1 1 0,-1-1 1,-4 0-1,1 0 1,-1 0 0,0 0 0,0 1 0,-10-1 0,5 2 0,0 0 0,-19 2 0,14 0 2,-32 10-1,-25 16 1,51-16 0,-27 16-1,32-16-1,-32 27 0,35-24-2,1 1 1,1 0-1,0 0 1,1 2-1,-10 20 1,13-16-12,6-6 9,0 0 0,1 0-1,1-1 1,1 26 0,0-40 0,0 1 1,0-1 0,1 0-1,-1 0 1,0 1-1,1-1 1,-1 0-1,1 1 1,-1-1-1,1 0 1,0 0-1,0 2 1,6 6-6,1 1 0,0-1 1,0 0-1,1 0 0,16 12 0,-24-20 2,0 0 0,1 0 0,-1 0 1,1-1-1,0 1 0,-1 0 0,1-1 0,0 1 0,-1-1 0,3 1 0,118 17-86,-95-19 0,112-29-25,-111 19 58,122-68-9,-120 60 55,42-33-1,0-13 12,-63 55 3,8-6 1,-1 0 1,-2-2-1,1 0 1,-2 0-1,20-36 1,-5-3 34,39-117 0,-63 160-28,17-76 76,-16 70-35,0 2 17,-1 0 0,-1-1 0,1-29 0,-4 46 8,-2 4 4,-3 7-58,-1 0-1,1 0 1,0 1 0,1 0 0,0 0 0,1 0 0,-3 14 0,2-12-15,-44 131 61,30-94-51,-4 15-3,2 11-9,8 0 1,8 1-3,7-5-2,5-8 0,4-13 0,-1-17 0,-9-29-1,0-1 1,1 1 0,-1 0 0,1-1 0,-1 1 0,1-1 0,4 3 0,-6-5-1,0 0 0,0 0 0,0 0 1,0-1-1,0 1 0,0 0 1,0-1-1,0 1 0,0-1 1,0 0-1,1 1 0,-1-1 1,0 0-1,0 1 0,1-1 1,-1 0-1,0 0 0,0 0 1,1 0-1,-1 0 0,0-1 1,0 1-1,0 0 0,1 0 1,-1-1-1,0 1 0,0-1 1,0 1-1,0-1 0,1 0 1,0-1-1,8-7-304,0 0 1,-1-1-1,-1 0 1,8-11 0,-16 21 247,34-45-7789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32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271 388 7088,'6'-2'9,"0"0"1,0-1-1,0 0 1,0 0-1,-1 0 1,10-8-1,-13 8 45,-2-2 35,-6 3 102,-8 3-118,1 0 0,-1 1 1,-23 7-1,16-1 314,-81 48 167,85-42-100,4 0-205,0 0 0,-20 31 0,27-36-130,0 1 0,1 1 0,0-1 0,0 1 0,1 0 0,-5 20 0,10-19 141,4 4-146,1-1 1,9 17 0,-6-21 46,0-6-124,0 0-1,0 0 1,0 0 0,1-1-1,13 4 1,-6-7 70,6-5-58,0 0 1,27-10 0,-45 12-26,1 0 0,0 0 0,-1 0 0,1-1-1,-1 0 1,0 0 0,8-7 0,2-1 5,1 1-10,-9 6 3,-1 0 0,0 0 0,-1-1 0,1 1 0,5-8 0,-1 3 27,-2 3-1,-1-1 1,1 0-1,-1-1 1,-1 0-1,1 0 1,-1 0-1,-1-1 1,0 0-1,0 0 1,6-15-1,-11 22 183,2 4-124,3 4-72,-1 1 1,0 0 0,0 0-1,0 1 1,-1-1-1,4 14 1,2 3-12,-9-23-20,1 0 0,0 0 0,0 1 1,-1-1-1,1 0 0,0 0 0,0 0 0,0 0 0,1 0 1,-1 0-1,0 0 0,0 0 0,0-1 0,1 1 0,-1 0 1,0-1-1,1 1 0,-1-1 0,3 1 0,1 1 6,3 2-3,-6-3-5,0 0 0,1 0-1,-1 0 1,1-1 0,-1 1 0,1 0 0,-1-1 0,1 0 0,0 1 0,-1-1 0,1 0 0,-1-1 0,6 0 0,-3 1 2,6-1-1,1 0 0,-1-1 0,0 0 1,0-1-1,-1 0 0,1-1 0,0 0 1,11-7-1,21-10 7,-1-3-1,60-44 1,-88 56-8,-8 8-1,0-1 0,-1-1 1,0 1-1,0-1 0,0 1 1,6-13-1,-8 14 1,8-11 1,-1 0 1,-1-2 0,0 1-1,-1-1 1,11-35 0,15-73 12,-30 103-7,0-1 0,-2 0-1,0 1 1,-3-39 0,1 60-9,0 1 1,0-1-1,0 1 1,0 0-1,0-1 1,0 1-1,0 0 1,-1-1-1,1 1 0,0-1 1,0 1-1,0 0 1,0-1-1,0 1 1,-1 0-1,1-1 1,0 1-1,0 0 1,-1 0-1,1-1 0,0 1 1,0 0-1,-1 0 1,1-1-1,0 1 1,-1 0-1,1 0 1,0 0-1,-1-1 1,1 1-1,-1 0 0,1 0 1,0 0-1,-1 0 1,-15 5 7,-13 17-5,28-21-2,-15 14 7,-30 38 4,-13 33-8,1 8 1,13-7-3,13-18-2,13-24 0,12-14 0,7-9 0,8-4 0,-7-17 0,1 0 0,-1 0 0,0 0 0,0 0 0,0-1 0,1 1 0,-1 0 0,1 0 0,-1-1 0,0 1 0,1-1 0,1 1 0,30 1 0,15-8 0,7-4 0,-3-1 0,2-2 0,-1-2 0,-24 8 7,1 0 0,49-4 0,-70 11 0,0 0 0,0 0 0,0 1 0,0 0 0,0 1 0,0 0 0,11 3 0,-20-5-7,0 0 1,0 1-1,0-1 1,1 0 0,-1 0-1,0 0 1,0 0-1,0 0 1,0 0-1,0 0 1,0 0-1,0 0 1,0 0-1,1 0 1,-1 0-1,0 0 1,0 0-1,0 0 1,0 0-1,0 1 1,0-1 0,0 0-1,0 0 1,0 0-1,0 0 1,0 0-1,0 0 1,0 0-1,0 0 1,0 1-1,0-1 1,0 0-1,0 0 1,0 0-1,0 0 1,0 0-1,0 0 1,0 0 0,0 0-1,0 1 1,0-1-1,0 0 1,0 0-1,0 0 1,0 0-1,0 0 1,0 0-1,0 0 1,0 0-1,0 1 1,0-1-1,-1 0 1,0 5 5,-1-1-1,0 1 1,0-1 0,0 1-1,-1-1 1,0 0 0,0 0 0,0 0-1,0 0 1,0-1 0,-1 1-1,0-1 1,-4 4 0,-3 3 14,0 0-8,0 0 0,0 0 0,-1-2 0,0 1 0,-1-2 0,-15 8 0,-104 40 61,105-47-19,9-3-29,-4 0-8,1 0 1,-1-1 0,0-2-1,-26 1 1,30-3 1,-1-2 0,-18-3 0,36 5-18,1 0-1,0 0 0,0 1 1,-1-1-1,1-1 0,0 1 1,0 0-1,-1 0 0,1 0 1,0 0-1,0 0 1,0 0-1,-1 0 0,1 0 1,0 0-1,0 0 0,-1 0 1,1-1-1,0 1 0,0 0 1,0 0-1,0 0 1,-1 0-1,1-1 0,0 1 1,0 0-1,0 0 0,0 0 1,0-1-1,0 1 0,-1 0 1,1 0-1,0-1 0,0 1 1,0 0-1,0-1 1,0 0 0,-1-1 0,1 0 0,0 1 0,0-1 1,0 0-1,0 1 0,0-1 0,0 0 0,0 1 1,1-4-1,1 1-1,0-1 1,0 1 0,0-1-1,1 1 1,-1 0-1,6-6 1,10-10-409,0 1 0,42-32 0,-53 45-97,55-43-8175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33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8 10224,'31'-6'0,"-14"4"0,-16 2 0,-1 0 0,1 0 0,-1 0 0,0 0 0,1 1 0,-1-1 0,1 0 0,-1 0 0,0 0 0,1 0 0,-1 1 0,0-1 0,1 0 0,-1 0 0,0 1 0,1-1 0,-1 0 0,0 0 0,0 1 0,1-1 0,-1 0 0,0 1 0,0-1 0,0 0 0,1 1 0,-1-1 0,0 1 0,0-1 0,0 1 0,0 3 0,0 1 1,-1-1 0,1 0-1,-1 0 1,0 1-1,-1-1 1,1 0 0,-1 0-1,-3 6 1,3-5 7,-17 42 150,-38 69-1,-27 40 47,41-73 193,32-57-341,-21 44 22,23-44 82,2 6-58,-4 56 1,12-68-36,2-10-56,0-1 1,0 0 0,1 0 0,0 0 0,1-1-1,7 12 1,-11-19-11,-1 0 0,1-1 0,0 1 0,-1 0-1,1-1 1,-1 1 0,1-1 0,0 1 0,-1-1-1,1 1 1,0-1 0,0 0 0,-1 1 0,1-1 0,0 0-1,0 0 1,1 1 0,20 4-345,0-1-1,1-1 1,31 1 0,23-2-6656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33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104 325 8248,'5'-20'0,"11"-36"9,-16 55-9,14-41 39,26-54 1,-38 93 81,-2 10 4,2 0-102,1 25 196,-3-18-141,1 0 1,1 0-1,0 0 0,1 0 1,0 0-1,1 0 1,1-1-1,0 0 0,8 14 1,-11-23-46,1 0 1,1 0 0,-1-1-1,0 0 1,1 1 0,0-1-1,-1-1 1,1 1 0,0 0-1,1-1 1,-1 0 0,5 2-1,-3-1 0,-2-2-3,1 1 0,-1-1 0,0 1 0,1-1 0,-1 0 0,1-1 0,0 1 0,-1-1 0,1 0-1,-1 0 1,1 0 0,-1-1 0,1 1 0,0-1 0,-1 0 0,0-1 0,1 1 0,-1-1 0,0 0 0,0 0 0,0 0-1,5-4 1,-7 5-11,0-1 0,0 0 0,-1 0-1,1-1 1,0 1 0,-1 0 0,1 0-1,-1-1 1,0 1 0,0-1 0,0 1-1,0-1 1,-1 0 0,1 1-1,-1-1 1,1 0 0,-1-2 0,1 2 2,-1-1-4,0-1 0,0 1 1,0 0-1,0 0 0,-1 0 0,0 0 1,1 1-1,-1-1 0,-1 0 0,1 0 1,0 0-1,-1 1 0,-3-6 0,3 4-2,0 1-1,-1 0 0,0 1 0,1-1-1,-1 0 1,0 1 0,-1-1 0,1 1 0,-1 0 0,1 0 0,-9-4 0,5 2-2,-3 1 42,-1 3-39,0 1 1,0 0-1,-1 0 1,-17 4-1,12 3 52,8-2-43,-2 2-8,-1 0 1,1 0-1,0 1 0,1 1 0,0 0 0,0 0 0,-11 15 0,-4 7 38,1 2 1,2 0-1,-26 51 0,31-31-28,14-33 35,5-9-46,0-1 0,0 1 0,1-1 0,1 0 1,8 19-1,-11-28-12,-1 0 0,0-1 1,1 1-1,-1 0 0,1 0 1,0-1-1,-1 1 0,1 0 1,-1-1-1,1 1 0,0-1 1,0 1-1,-1-1 0,1 1 1,0-1-1,0 1 0,1 0 1,14 5 12,1 0 0,-1-1 0,1-1 1,27 3-1,-15-7 32,127-35 21,-124 24-35,221-112 79,-148 67-66,24-23-2,-108 63-17,-12 8-14,1 0-6,-1 0 0,-1 0 0,1-1 0,-1 0 0,-1-1 0,0 1 0,0-1 1,-1-1-1,6-12 0,12-40 234,19-81 1,-43 142-135,-2 9-16,-9 37 24,-18 131 125,26-154-231,1-11 4,1 0-1,1 0 0,1 19 0,15 144 115,-15-156-122,0-10-1,-1-1 1,0 1 0,0-1 0,-1 1 0,0-1 0,-3 12 0,-1 3 9,-2 0 0,-15 34 0,22-54-13,-1 0 1,0 1-1,0-1 1,0 1-1,0-1 0,0 0 1,0 0-1,0 1 1,0-1-1,-2 1 1,-7 7 2,0-1 1,0-1 0,-1 0-1,0-1 1,0 0 0,-1 0 0,1-1-1,-1-1 1,-14 4 0,-200 61-1675,200-60-6911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34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753 433 9864,'1'-3'16,"0"-1"0,-1 1 1,1-1-1,-1 1 0,0-1 1,0 0-1,0 1 0,0-1 0,-1 1 1,0-1-1,1 1 0,-1-1 1,0 1-1,-1-1 0,1 1 1,-1 0-1,1-1 0,-1 1 0,0 0 1,0 0-1,-1 0 0,1 1 1,0-1-1,-1 1 0,0-1 1,1 1-1,-1 0 0,0 0 0,0 0 1,-6-3-1,-33-16 20,22 16 31,-19 3-15,-48 4 0,84-2-37,0 1 0,0-1 0,-1 1 0,1-1 0,0 1 0,0 0 0,-3 2 0,-147 72 162,120-54-9,-129 94 63,134-93-111,-73 76 40,100-97-155,0 0 1,0 0 0,0 0 0,0 0 0,1 0 0,-1 0-1,0 0 1,1 1 0,-1-1 0,1 0 0,-1 0-1,1 1 1,-1 2 0,-1 5 8,1 0-1,1 1 1,-1-1 0,1 1-1,1-1 1,0 0 0,4 19-1,-5-27-11,1 0 0,-1 0 0,0 0 0,1 0 0,-1 0 0,1 0 0,-1 0 0,1 0 0,-1 0 0,1 0 0,0-1 0,-1 1 0,1 0 0,0 0 0,0-1 0,1 2 0,9 6 5,1 0 0,-1-1 0,2 0 0,-1-1 0,24 8 0,-34-13-5,0 0-1,1-1 1,-1 0-1,0 1 1,0-1-1,0 0 1,0 0-1,1 0 1,2 0-1,27-4 7,1-2 0,35-10 0,-40 4 0,114-63 8,-1-12-1,-103 63-9,-10 3 28,-16 11-22,5-5-1,0 0 0,-1-2 0,0 0 0,-1 0 0,-1-1 0,19-34 0,-26 41 5,9-17 6,-1 0 0,-2-1 0,0-1 0,8-32 1,-18 52-3,35-135 136,-27 79-36,-11 65-116,0 1 0,0-1 0,0 1 0,0-1 0,0 1 0,0-1 0,0 1 0,0-1 0,0 1 0,0 0 0,-1-1 0,1 1 1,0-1-1,0 1 0,-1-1 0,1 1 0,0 0 0,0-1 0,-1 1 0,1-1 0,0 1 0,-1 0 0,1-1 0,-1 1 0,1 0 0,-1 0 0,1-1 1,0 1-1,-1 0 0,1 0 0,-1 0 0,1 0 0,-1 0 0,1-1 0,-1 1 0,1 0 0,-1 0 0,0 0 0,0 0 4,-1 0 1,-1 1-1,1-1 0,-1 0 1,1 1-1,0 0 0,-1-1 1,1 1-1,-1 0 0,1 0 0,0 0 1,0 0-1,-4 3 0,-28 22 70,34-25-78,-48 41 28,28-20 33,-75 126 23,79-115-57,-31 114 6,46-123-25,1-15-5,2 1 0,-1-1 0,4 12 0,-3-16-3,1 0 1,-1 0-1,1 1 0,0-1 1,0-1-1,0 1 0,7 7 1,-5-8-1,-1 1 0,1-1 0,1 0 0,-1 0 0,11 6 0,-10-7 0,1 0 0,0 0 0,0-1 0,14 4 0,-5-5-1,0 0 1,0-1 0,0 0 0,19-4-1,-33 4 1,4 0-1,0-1 1,0 0-1,0 0 0,0 0 0,0-1 0,9-4 0,2 0 1,38-18 1,-7-3 29,86-65 0,-111 74-26,-7 7 24,0 1 0,0 0 0,31-13 1,-33 17-14,-11 4-5,0 1 1,0-1-1,0 1 1,0 0-1,0 0 0,1 0 1,-1 1-1,0-1 1,1 1-1,-1 0 0,1 0 1,-1 0-1,0 0 1,1 0-1,-1 1 0,0-1 1,1 1-1,-1 0 1,4 2-1,1 3 77,4 11-33,-2 0 0,0 1 0,11 26 0,-18-39-42,0 2-8,0-1 1,1 0 0,0 0 0,1 0 0,-1-1 0,1 1 0,0-1-1,0 0 1,1 0 0,-1-1 0,1 0 0,0 0 0,0 0 0,1-1 0,-1 0-1,14 5 1,7-4-3,0-8-2,3-9 0,0-8 0,-5-5 0,-23 23 0,0 0 0,0-1 0,0 1 0,0-1 0,-1 1 0,0-1 0,2-4 0,-3 4 0,1-1 0,-1 1 0,0 0 0,0 0 0,0 0 0,0-1 0,-1-3 0,-1 1 0,0 0 0,0 1 0,-1-1 0,-3-8 0,-22-30 0,-8 2 0,28 35 0,0 1 0,0 0 0,-12-7 0,15 10 0,-1 1 0,1 1 0,-1-1 0,0 1 0,0 0 0,-12-3 0,12 4 0,0 1 0,0-1 0,0 1 0,0 1 0,0-1 0,0 1 0,-11 2 0,5 1 0,1 0 0,-1 1 0,1 0 0,-12 7 0,-4 5 0,-26 20 1,-27 31 4,9 6-3,53-52-2,-18 26 0,28-34 0,-1 1 0,-7 19 0,12-24-1,1 1 1,0-1 0,1 1 0,0-1 0,1 1 0,0 0-1,0 11 1,1-21 0,0 0-1,0 0 1,0 0 0,0 0-1,1 0 1,-1 0-1,0-1 1,0 1-1,0 0 1,1 0 0,-1 0-1,1 0 1,-1 0-1,1 0 1,0 1 0,13 17-5,1 0 1,21 20-1,-35-37 3,1-1-1,-1 0 1,1 1 0,0-1-1,-1 0 1,1 0-1,0 0 1,0 0-1,0 0 1,3 1 0,28 9-417,1-2 0,0-1 1,54 5-1,30 0-7794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34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890 44 8520,'-8'-8'12,"6"7"-2,1-1 0,-1 0 0,0 1-1,0-1 1,0 1 0,0-1 0,0 1 0,-1 0 0,1 0 0,-3-1 0,-12-4 37,0 1-1,-19-4 1,15 10 21,-43 11 4,-29 15-57,52-13-9,0 3 0,1 1 1,-57 35-1,-155 99 215,228-137-206,-31 23 140,46-32-125,1 1 1,0 0 0,0 1-1,1 0 1,-9 12 0,16-20-26,0 0 1,-1 1 0,1-1 0,0 0-1,0 0 1,0 1 0,-1-1-1,1 0 1,0 1 0,0-1 0,0 0-1,0 1 1,0-1 0,0 1-1,0-1 1,0 0 0,0 1 0,0-1-1,0 0 1,0 1 0,0-1-1,0 0 1,0 1 0,0-1 0,0 1-1,0-1 1,1 1 0,1 3 11,0 1 1,1-1-1,0 0 1,0 0-1,0 0 1,0 0 0,1 0-1,-1-1 1,1 1-1,0-1 1,6 4-1,9 1 77,17 0-630,72 7 0,-20-10-5384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35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286 216 8072,'16'-45'1,"-7"15"46,31-111 147,-58 157-87,-26 34-15,-43 63 15,69-87-7,-63 124 41,68-117-33,6-12-61,-10 27 41,-17 88 1,4 6 14,28-119-63,4-11-190,0 0 1,1 0 0,1 0-1,0 0 1,0 0 0,12 21-1,15 22-5316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35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642 173 8248,'4'-10'27,"0"-1"0,0 0 0,-1 0 0,-1 0 0,0-1 0,1-14 0,-3 26-25,0 0 1,0-1-1,0 1 0,0 0 1,0 0-1,0 0 0,0 0 0,0-1 1,0 1-1,0 0 0,0 0 1,0 0-1,0 0 0,0 0 1,0-1-1,-1 1 0,1 0 0,0 0 1,0 0-1,0 0 0,0 0 1,0-1-1,0 1 0,0 0 1,0 0-1,-1 0 0,1 0 0,0 0 1,0 0-1,0 0 0,0 0 1,0-1-1,-1 1 0,1 0 0,0 0 1,0 0-1,0 0 0,0 0 1,-1 0-1,1 0 0,0 0 1,0 0-1,0 0 0,0 0 0,-1 0 1,1 0-1,-10-1 22,1 0-1,-1 0 1,0 1 0,1 0 0,-16 3-1,20-3-13,-20 6 77,-21 13-22,-58 32 0,72-31 70,23-14-100,-42 30 144,-76 69-1,101-82-67,-81 78 178,56-40-90,51-60-194,0-1-1,-1 0 1,1 1 0,0-1 0,0 0 0,0 0 0,-1 1 0,1-1-1,0 0 1,0 1 0,0-1 0,0 1 0,0-1 0,-1 0-1,1 1 1,0-1 0,0 0 0,0 1 0,0-1 0,0 1 0,0-1-1,0 0 1,0 1 0,1 0 0,-1 2 9,1 0 1,0 0-1,1 0 0,-1 0 0,0-1 1,1 1-1,0 0 0,0 0 1,0-1-1,0 1 0,0-1 1,0 0-1,0 0 0,1 1 0,-1-1 1,1-1-1,0 1 0,-1 0 1,1-1-1,5 3 0,2-1 7,-1 1 1,1-1-1,0 0 0,17 1 1,-10-3 59,5-5-32,-1 0 0,-1-1 0,1-1 0,-1 0-1,28-14 1,-35 13-34,-8 5 1,0-1-1,-1 0 0,1 1 1,-1-1-1,0-1 1,7-6-1,6-5 44,-1-1 0,-1 0 1,0-1-1,-1 0 0,-1-1 0,17-33 1,-15 24 70,-14 25 157,0 3-276,0 0 0,0-1 1,0 1-1,-1 0 0,1-1 0,0 1 0,-1 0 1,1 0-1,-1 0 0,1 0 0,-1 0 0,1 0 1,-1 0-1,1 0 0,-1 0 0,0 0 1,0 0-1,1 0 0,-1 0 0,0 0 0,0 0 1,0 2-1,1 3 51,0 0-45,0-1 0,1 1 1,0-1-1,0 0 0,0 0 0,5 8 0,-6-11-14,1 0 0,0 0 0,0 0 0,0 0 0,-1 0-1,2 0 1,-1 0 0,0-1 0,0 1 0,0-1 0,1 0 0,-1 1-1,1-1 1,-1 0 0,1 0 0,0-1 0,-1 1 0,6 0 0,27 1 10,13-9-9,2-9 1,-2-8-3,-25 8-4,-1-2 0,-1 0 0,32-34 0,-13 10-5,-14 15 6,2-3 1,-22 20 0,-4 8 0,0-1 0,-1 1 0,1 0 0,0 0 0,0-1 0,0 1 0,1 1 1,-1-1-1,0 0 0,1 0 0,3-1 0,2-1 8,-7 4-7,-1 1 1,1-1-1,0 1 1,-1 0-1,1-1 0,-1 1 1,1 0-1,-1-1 1,1 1-1,-1 0 0,0 0 1,1 0-1,-1-1 1,0 1-1,1 0 0,-1 0 1,0 0-1,0 0 1,0 1-1,1 8 8,-1 0 0,-1 0 0,1 0 0,-1 0 1,-1-1-1,0 1 0,-5 14 0,3-12 8,1 1 1,-2 20-1,5-31-15,0 0-1,0 0 1,0 0-1,1 0 1,-1 0 0,0-1-1,1 1 1,-1 0-1,1 0 1,0-1-1,0 1 1,-1 0-1,1-1 1,0 1-1,1-1 1,-1 1 0,0-1-1,2 2 1,-2-1-1,7 2 6,24-1-1,-20-4-5,0 0-1,19-5 1,36-14-1,2-6 0,-6-4 0,-6 1 0,-6 0 0,-5-3 1,-2 3 4,-4 7-2,-32 18 0,1-1-1,0 2 1,0-1 0,1 1-1,-1 1 1,0-1 0,1 2-1,0-1 1,-1 1 0,1 1-1,11 0 1,-20 1-2,0-1-1,0 0 1,0 1-1,0-1 1,0 1 0,0-1-1,0 1 1,0-1-1,0 1 1,0 0-1,0-1 1,0 1 0,-1 0-1,1 0 1,0 0-1,0-1 1,-1 1 0,1 0-1,0 2 1,2 1 0,10 20 3,20 39 11,-18-42-10,9-3-3,2-6-2,2-9 1,-22-4 0,0 0 0,0-1 0,0 0 0,-1 0 0,1 0 0,-1-1 0,11-6 0,-14 8 0,0 0 0,0 0 0,0-1 0,0 1-1,0-1 1,-1 1 0,1-1 0,0 0 0,-1 0 0,1 0 0,-1 0 0,3-4 0,1-3 0,2 1 1,-5 6 0,0 0 0,-1 0 0,1-1 0,-1 1 0,1 0 1,-1-1-1,0 1 0,0-1 0,0 1 0,0-1 0,0-2 0,2-9 11,0 1 0,0-20 0,-3 31-9,0 1 0,0-1 0,0 0 0,0 0 0,-1 0 0,1 0 1,0 0-1,-1 1 0,0-1 0,1 0 0,-1 0 0,0 1 0,0-1 1,0 1-1,0-1 0,-2-1 0,-1-4 6,-15-18 10,8 16 40,-10 0-19,-36-10 0,37 17 13,-19 6-17,-44 11 0,80-14-29,-1 0 0,1 0-1,0 0 1,0 0-1,0 1 1,-5 2 0,-31 21 27,-49 40 0,67-42 0,-57 93 13,69-95-41,-2 26-1,10-43-6,1 0 1,0-1-1,0 1 0,0 0 0,0 0 0,0 0 0,1-1 0,0 1 0,-1 0 0,3 5 1,0-5-1,-1 0 0,0 0 0,1 0 0,0 0 0,0 0 0,0-1 0,0 0 0,1 1 0,6 4 0,30 17-1,-35-23 0,21 8-4,29 1-791,76 6 0,-22-9-7157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36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1047 7176,'20'-13'11,"30"-22"147,-18 5 132,-1-2 1,46-59-1,-64 75-235,-8 9 25,0 0 1,-1 0-1,1 0 1,4-13-1,1-2 155,8-28 1,-18 38 124,-2 9-310,0-1-1,1 0 1,-1 0 0,-1 1 0,1-1 0,0 1 0,-1-1 0,0 1-1,-5-4 1,-2 3 284,-15 5-106,-34 6 1,37 0 58,-106 53 113,100-43-120,-110 94 90,113-86-196,12-11-98,-1 0-37,2 0 1,0 0-1,1 1 0,0 1 1,1 0-1,-10 22 1,14-22 12,0 0 0,-6 25 1,12-41-51,0 1 0,0-1 1,0 0-1,0 0 0,0 1 0,0-1 0,0 0 0,0 1 1,0-1-1,0 0 0,0 1 0,0-1 0,0 0 1,0 1-1,0-1 0,0 0 0,0 1 0,0-1 1,0 0-1,0 1 0,1-1 0,-1 0 0,0 0 1,0 1-1,0-1 0,1 0 0,-1 0 0,0 1 1,0-1-1,1 0 0,4 4 9,0 0-1,0 0 1,1-1 0,-1 0-1,1 0 1,0 0 0,0-1-1,9 3 1,4-2 37,94-10 21,-89 1-34,9-8-9,45-26 0,-57 23 2,81-96 17,13-45 35,-97 130-46,57-128 18,-65 120 9,23-164 35,-29 160-8,18-158 144,-20 172-157,0 1 22,0 0 1,8-26 0,-25 64 75,7-5-159,4-4-3,1 0 0,-1 0 1,1 1-1,0-1 0,-5 10 1,-52 105 60,-28 106 36,74-185-88,-23 62 6,-2 6-20,-14 89-8,47-163-3,4 1 3,3 69 0,-1-103 1,0 0 1,0 0-1,0 0 0,1 0 1,-1 1-1,0-1 0,0 0 1,1 0-1,-1 0 0,1 0 1,-1 0-1,1 0 0,-1 0 1,1 0-1,0 0 0,0 0 1,0 1-1,8 6-1,1 1 1,0-1-1,0-1 0,0 1 1,1-2-1,0 1 0,15 4 1,-23-9-2,0-1 1,0 0 0,0 0-1,1 0 1,-1-1 0,0 1-1,5-1 1,214 3-1771,-87-10-7007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37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87 222 4760,'0'0'2433,"-7"10"-2281,-19 30-99,16-21 62,-18 61 82,24-68-153,1 1 0,0-1 0,1 1 0,0 0 0,1 15 0,4-19 70,2 1-79,1-1 1,1 0 0,-1-1-1,2 1 1,-1-1-1,1-1 1,0 1 0,1-2-1,9 7 1,-9-7-20,-7-4-9,1-1 0,-1 1 0,1-1 1,-1 0-1,1 0 0,0 0 0,0 0 0,0 0 0,-1 0 1,1-1-1,0 0 0,4 1 0,12-1 28,-1 0-1,0-1 0,0 0 1,0-2-1,0 0 1,22-8-1,-24 7-23,-9 1 3,1 1-1,-1-1 0,0-1 0,9-4 1,2-1 14,-7 4 31,0 0 0,0-1 1,-1 0-1,0 0 0,0-1 0,-1-1 1,0 0-1,10-10 0,-18 16 228,-4 4-143,-2 0-110,0 1 0,0-1-1,1 1 1,-1 1 0,1-1 0,-1 0 0,1 1 0,0 0 0,1 0 0,-1 1 0,1-1 0,0 1-1,-4 5 1,7-10-32,0 0 0,0 0 0,0 0-1,0 1 1,0-1 0,0 0 0,0 0 0,0 0-1,0 0 1,0 0 0,0 0 0,0 0 0,0 0-1,0 0 1,0 1 0,0-1 0,0 0 0,0 0-1,0 0 1,0 0 0,0 0 0,0 0-1,0 0 1,0 1 0,0-1 0,0 0 0,0 0-1,0 0 1,0 0 0,0 0 0,0 0 0,0 0-1,0 0 1,0 0 0,0 1 0,0-1-1,1 0 1,-1 0 0,0 0 0,0 0 0,0 0-1,0 0 1,0 0 0,0 0 0,0 0 0,0 0-1,0 0 1,1 0 0,-1 0 0,0 0-1,0 0 1,0 0 0,7 4 48,-1 0-37,-1-1 0,1 0 0,0 0 0,0-1 1,0 1-1,0-1 0,1-1 0,8 2 0,23 3 17,40 1 0,-52-9-3,-7 0-13,-2 0-5,0 0-1,-1-1 0,1-1 1,-1 0-1,0-1 1,16-8-1,69-40 48,-84 39-9,-2-5-26,-1-1 1,20-37 0,-26 34 26,-2-18-9,2-48-1,-11 63 37,-4-7-18,-15-43-1,12 60 39,2 8-71,0 0 0,-1 1 1,0 0-1,0 1 0,-14-7 0,9 9 110,-1 6-90,1-1 0,-1 2 1,-15 4-1,16 0 44,-7 11-29,-21 22 1,31-24-19,2 2-22,1 1 0,-9 35 0,16-34-5,9 33-1,-5-45-13,-1 1 1,1-2-1,1 1 1,0 0-1,8 13 1,-3-12-2,-1 1 1,1-2 0,0 1 0,1-1 0,0 0 0,0-1 0,1 0-1,19 9 1,-5-7-5,119 12 2,-113-21-3,78-16-9,-94 13 11,0-1 1,0-1 0,0 0 0,0-1 0,-1 0-1,15-10 1,18-21-3,-32 21-14,13-29 0,-5-4 16,-16 31 11,0-2 0,-1 1 0,3-26 0,-8 43 14,-4 7 4,-6 8-7,1 1 0,0 0-1,2 1 1,-7 16 0,-16 63 65,9-23-40,17-56-28,0-1-1,1 1 1,0-1 0,1 1-1,2 28 1,0-42-14,-1 0-1,0 0 1,1-1 0,-1 1 0,1 0 0,-1-1-1,1 1 1,-1 0 0,1-1 0,0 1-1,-1-1 1,1 1 0,0-1 0,-1 1 0,1-1-1,0 1 1,0-1 0,-1 0 0,1 1-1,0-1 1,0 0 0,1 1 0,1 0 1,23 6 2,-25-7-4,0 0 1,-1 1-1,1-1 0,0 0 1,-1 0-1,1 0 1,0 0-1,-1 0 0,1 0 1,0 0-1,-1 0 0,1 0 1,0-1-1,-1 1 1,1 0-1,0 0 0,0-1 1,9-4-164,-1 0-1,0 0 1,-1 0 0,1-2 0,-1 1 0,0-1 0,0 0 0,6-8 0,34-37-7217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38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0 8520,'-5'6'-7,"0"1"-1,0 0 1,1 0 0,0 0 0,0 0 0,1 1-1,-1-1 1,-2 14 0,-12 57-113,17-68 101,0 10-161,3-4 109,0 0 1,2 0 0,8 24-1,-2-26-255,0-4 125,1 0 0,1-1 1,0-1-1,0 0 0,16 8 1,27 12-3860</inkml:trace>
  <inkml:trace contextRef="#ctx0" brushRef="#br0" timeOffset="1">585 145 6368,'28'-43'40,"-18"56"40,-5-7-65,-3-4 6,-1 0-1,1 0 0,-1 0 1,0 1-1,0-1 0,0 0 1,0 0-1,0 1 0,-1-1 1,1 1-1,0-1 0,-1 3 1,1-1 23,1 6 20,0-1-1,-1 1 1,0 0 0,0 0 0,-1 0-1,-1 0 1,1 0 0,-2 0-1,-3 17 1,-30 117 431,16-71 177,9-32-428,-11 77 0,19-109-282,-8 91 500,9-82-661,0 0 1,2 0 0,0 0-1,5 22 1,0-10-5442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54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9240,'30'-15'419,"0"2"1,1 1-1,0 1 1,46-9-1,199-40 766,-229 43-812,-43 15-342,0 0 0,0 0 0,0 1 0,0-1 0,0 1 0,0 0 0,0 1 0,0-1 0,1 1 0,6-1 0,-9 2-16,0 0 0,0 0 1,0 1-1,0-1 0,-1 0 1,1 1-1,0-1 0,-1 1 1,1 0-1,-1-1 0,1 1 1,-1 0-1,0 0 0,0 0 1,0 0-1,0 0 0,1 3 1,0-1-11,0 1 0,0-1 1,-1 0-1,1 1 0,-1-1 0,0 1 1,-1-1-1,1 1 0,-1 8 1,9 79 13,-7-81-22,0 1 0,0-1 0,1 0 0,1 1 0,0-1 0,8 16 1,-10-25-18,2-1 10,1 0 1,0-1-1,-1 1 0,1-1 1,0 0-1,-1-1 1,1 1-1,0-1 1,-1 0-1,6-2 1,42-18-12,-43 17 13,22-13 6,-7-5 2,-3-7 1,22-42 71,-43 69-25,1-1 11,-1 3-50,0-1 0,0 1 0,0-1 0,0 1 0,0-1-1,0 1 1,0-1 0,1 0 0,-1 1 0,0-1 0,0 1 0,0-1-1,1 1 1,-1-1 0,0 1 0,1 0 0,-1-1 0,0 1 0,1-1 0,8 9 18,0 12-19,-4-4-9,-4-11-4,0 0 0,1 0 1,0 1-1,0-1 0,0-1 1,0 1-1,1 0 0,0 0 1,0-1-1,0 0 0,1 0 0,-1 0 1,1 0-1,0 0 0,7 5 1,-9-9-2,0 1 1,0 0-1,1 0 1,-1-1-1,0 1 1,1-1 0,-1 0-1,1 0 1,-1 0-1,0 0 1,1 0-1,-1 0 1,0-1 0,1 1-1,-1-1 1,0 1-1,1-1 1,-1 0-1,0 0 1,0 0 0,0 0-1,0-1 1,0 1-1,2-2 1,7-5-1,-1 0 1,16-15-1,-21 18 5,-1 2 0,0 0-1,0-1 1,-1 1 0,1-1 0,-1 0-1,0 0 1,3-5 0,0-2 0,12-19 1,-9-3 1,-2-9 1,-3 22 10,-2 0-1,0 0 1,-2 0 0,-3-39-1,3 54 24,0 0 6,0 3 0,-2 3-35,1 0-1,0-1 1,-1 1 0,1 0 0,0 0 0,0 1 0,0-1 0,0 0 0,0 0 0,0 1 0,0-1 0,0 0 0,0 1 0,0-1 0,1 1 0,-1-1-1,1 1 1,-1-1 0,1 1 0,-1-1 0,1 1 0,0-1 0,0 1 0,0 2 0,0 41 28,4-14-28,5 2 0,2 12-3,52 174-42,-51-159-34,1 5-19,12 21-126,-25-84 173,8 3-14,-3-1 34,7-11 4,-2-3 15,0 0 0,0 0 1,-1-1-1,-1 0 1,11-18-1,33-66-17,-49 90 22,6-14 0,18-42-21,1-6 10,39-104-166,-16 18-20,-49 149 174,8 32-38,-8-22 61,1 27-4,-1-16-4,16 169-65,-16-165 70,1 36-50,-2-4 22,0 7-41,-6 62 0,3-111 60,2-26 5,1 8 12,1-39-3,5-8 0,8-2 1,0 14 13,2 0 1,2 2-1,30-49 0,-28 58 116,42-50 0,-34 46 17,-28 35-139,-1 0 1,1 0-1,-1 0 1,1 0-1,-1 0 1,1 0-1,0 0 1,-1 0-1,1 0 1,-1 1-1,1-1 1,-1 0-1,1 0 1,-1 0-1,1 1 1,-1-1-1,1 0 1,-1 1-1,1-1 1,-1 0-1,1 1 1,-1-1-1,1 0 1,-1 1-1,0-1 1,1 1-1,0 0 1,0 0 13,5 3 1,-5-2-14,1-1 1,-1 0 0,1 0 0,-1 1 0,1-1 0,-1 1 0,1-1 0,-1 1-1,0 0 1,0-1 0,0 1 0,0 0 0,0 0 0,0 2 0,5 10 26,0 0 1,-2 0-1,1 1 0,-2 0 1,0 0-1,1 16 1,0 118 83,-4-148-119,2 274-1549,-2-242-6592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38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0 406 8880,'5'-1'0,"37"5"0,7 2 0,17 2 0,87-1 2,-108-8 12,-1-2-1,45-9 1,-63 8-4,7-2 58,111-36 45,-120 30 22,-16 7-83,0 0-26,1 0 1,-1-1-1,-1 0 0,1-1 1,-1 1-1,0-1 0,-1 0 1,0-1-1,0 0 0,0 0 1,6-13-1,-6 8 49,4-5-11,-1-1 1,-1 0 0,-1-1 0,7-28 0,-9 20 37,11-58 325,-39 167-43,-17 48-273,31-97-80,1 0 0,-8 65 1,14-81-29,0-1 1,1-1 0,0 1 1,1 19-1,1-8-1,3 54 0,5-12-3,3-20 0,-11-44 0,1 0-1,0 0 1,0-1 0,0 1 0,1-1 0,-1 1 0,1-1 0,0 0 0,0 0 0,0 0 0,0 0 0,0 0-1,5 2 1,3-2-5,25-3 4,23-8 1,-41 4 0,29-11 0,20-17 1,-32 10 4,37-31 1,-56 37 15,0-4 37,-1-1 1,-1-1-1,-1 0 1,0-1-1,-2 0 1,14-40-1,-26 59 148,-5 12-125,-6 11-50,12-19-26,-4 9 24,0 0-1,0-1 1,1 2 0,0-1 0,0 0-1,1 1 1,-2 15 0,3-15-16,-1 3-1,1 0 0,0 1 0,1-1 1,1 1-1,0-1 0,3 14 1,-2-13-9,-2-10-1,0 1-1,1-1 1,0 0 0,0 0-1,0 0 1,0 0 0,0 0-1,4 6 1,0-1 0,-4-7-3,0 1 0,0-1 1,0 0-1,0 0 0,1 0 0,-1 0 1,1 0-1,0 0 0,-1 0 0,5 2 1,-4-2-1,0-1 0,1 0 0,-1 0 0,1 0 0,-1 0 0,1-1 0,-1 1 0,1 0 0,0-1 0,3 0 0,44-2 0,-32-2-1,1-1 0,-2-1 0,1-1 0,-1 0 0,0-1 0,-1-1 0,22-14 0,16-13 1,-3 0 0,-8 4 1,-19 14 13,-2 0 0,21-23 1,-42 40 5,-1 4 0,0 6-9,0 0 0,-1 0 0,-1-1 0,1 1 1,-1-1-1,-4 10 0,-21 52 34,21-56-34,0-1-139,0-1-136,1 1 0,1-1-1,0 1 1,-3 18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39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9328,'0'0'0,"7"5"0,15 7 0,9 14 0,4 20 0,-2 10-96,-3 8 96,1-3-6448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39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7176,'2'-1'0,"0"1"0,0-1-1,0 1 1,0-1 0,0 1 0,0-1 0,0 1 0,0 0 0,0 0 0,0 0 0,0 0 0,2 1 0,-3-1 1,0 1 0,0 0 1,-1-1-1,1 1 1,-1 0-1,1 0 0,0 0 1,-1-1-1,0 1 1,1 0-1,-1 0 0,1 0 1,-1 0-1,0 0 1,0 0-1,0 0 0,1 1 1,1 6 15,4 18 113,4 37 1,-9-57-81,4 28-2,0 7 251,2 0 0,16 54 0,-22-91-260,1 0 1,0 0-1,0-1 0,0 1 0,1-1 1,-1 1-1,1-1 0,0 0 0,0 0 1,0 0-1,0 0 0,1-1 0,5 5 1,-4-4 3,5 1 211,2-4-179,-1 0 1,0 0-1,1-1 1,-1-1-1,0 0 1,0 0-1,11-5 1,1-1 47,40-19 0,-51 20-75,0 0-1,-1 0 1,0-1-1,0-1 1,-1 0-1,0 0 1,10-12-1,-11 11-19,4-5 98,19-25 0,-22 25 15,23-22 1,-30 34-129,13-15 264,2 1 0,31-24 0,-48 41-256,-1 0 0,1 0 0,0-1 0,0 1 0,0 1-1,-1-1 1,1 0 0,0 0 0,0 0 0,-1 0 0,1 0 0,0 1 0,0-1 0,-1 0 0,1 1 0,0-1-1,-1 1 1,1-1 0,0 1 0,-1-1 0,1 1 0,-1-1 0,1 1 0,-1-1 0,1 1 0,-1 0 0,1-1 0,-1 1-1,0 0 1,1-1 0,-1 1 0,0 0 0,1 0 0,-1 0 0,2 10 34,0 0 0,-1-1-1,0 1 1,-1 17 0,0-2 78,3 94 68,1-96-73,3-3-84,1 0 0,1 0 0,18 29 0,-26-48-36,0-1 0,0 1 0,0-1 0,0 1 0,1-1 0,-1 0 0,0 1 0,1-1 0,-1 0 0,4 2 0,6 3-179,0 0 1,0-1-1,1 0 1,0 0-1,0-2 1,0 1-1,0-2 1,22 3-1,44 2-8055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40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590 340 7352,'10'-15'31,"7"-22"298,-10 18-85,0 0 1,-2 0-1,-1-1 1,0 0-1,1-38 0,-10 18-64,4 36-126,0 0 0,0 0 0,-1 0-1,1 0 1,-1 0 0,0 0 0,-1 1-1,1-1 1,0 1 0,-1-1 0,0 1 0,0 0-1,0 0 1,0 0 0,-6-4 0,4 4-12,-8-5 106,-10 1-50,-41-6 0,42 13-30,-104 27 28,99-15-49,-14 15-17,-59 52 0,96-75-26,-1 0 0,1 0 0,1 1 0,-6 7 0,-43 66 16,41-58-19,1 1 0,-13 39 1,14-29-2,-9 52 0,4 46 0,13 4 0,9-1 0,16 24 3,-4-49 2,-16-84-2,3 17 4,-2 0 0,1 62 0,-9 5 10,3-106-17,0-1 1,0 1-1,0 0 0,0-1 1,0 1-1,0-1 0,0 1 1,0-1-1,0 1 0,-1-1 0,1 1 1,0 0-1,0-1 0,0 1 1,-1-1-1,1 1 0,0-1 1,-1 0-1,1 1 0,-1 0 1,0 0-53,-1 0 1,0 1-1,1-1 1,-1 0 0,0 0-1,0-1 1,0 1-1,1 0 1,-1 0 0,0-1-1,0 1 1,0-1-1,0 0 1,0 0-1,0 1 1,0-1 0,0 0-1,0-1 1,0 1-1,0 0 1,0-1 0,0 1-1,0-1 1,-3-1-1,-30-6-6414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40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0 151 8160,'56'-10'57,"57"4"27,-34 6 111,-39 0-18,44-5-1,74-12 201,-137 15-204,-1-1 0,23-6-1,-18 3-96,-2 1-23,-7 1 74,0 0 1,18-8 0,-15 6 1,4-2 224,-1 0 1,0-2 0,-1 0-1,22-14 1,-43 24-342,1 0 0,-1-1 0,1 1 1,-1 0-1,1 0 0,0 0 0,-1 0 0,1 0 0,-1 0 1,1 0-1,-1 0 0,1 0 0,-1 0 0,1 0 1,-1 0-1,1 0 0,-1 0 0,1 1 0,-1-1 0,1 0 1,-1 0-1,1 1 0,-1-1 0,1 0 0,-1 0 0,0 1 1,1-1-1,-1 1 0,0-1 0,1 0 0,-1 1 0,0-1 1,1 1-1,-1-1 0,0 1 0,0-1 0,1 1 0,5 13 13,6 32 235,2 7-184,27 51-10,-29-83-52,23 28-1,-29-42-13,0-1 1,1 1-1,-1-1 1,1-1-1,11 7 1,-11-8-1,0 0 0,0-1 0,1 0 0,-1 0 0,1 0 0,9 1 0,-7-3 0,0 1 0,0-2 0,-1 1 0,1-2 0,12 0 0,-10-1 0,1-1 0,0 0 0,22-8 0,-21 5 0,0-1 0,0 0 0,13-10 0,-9 4 0,22-22 0,9-15 0,-12 0 0,-8 3 1,18-43 23,-47 88-16,-3 6 4,-36 47 5,14-11-15,21-30-2,0 0 0,-6 19 0,7-16 0,0 0 0,0 19 0,2-22-224,1 0 1,1 1 0,0-1 0,0 0-1,1 0 1,5 20 0,4 4-7590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40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9592,'6'-9'5,"-2"5"17,-1-1 1,1 0-1,0 1 1,0-1-1,0 1 1,0 0-1,7-4 1,-9 7-17,0 0 1,0 1 0,0-1 0,-1 1 0,1-1-1,0 1 1,0 0 0,0 0 0,0 0-1,0 0 1,0 0 0,0 0 0,0 1 0,0-1-1,0 0 1,0 1 0,-1 0 0,1-1-1,0 1 1,0 0 0,-1 0 0,1 0 0,0 0-1,-1 0 1,1 0 0,1 2 0,4 2 14,-5-5-10,0 1 0,-1 0 0,1 1 0,0-1 0,-1 0 0,1 0 0,-1 1 0,0-1 0,1 1-1,-1-1 1,0 1 0,0-1 0,0 1 0,2 3 0,0 4 28,1-1 0,-1 1-1,0 1 1,-1-1 0,0 0 0,-1 1-1,1-1 1,-2 1 0,0-1 0,0 1-1,0-1 1,-4 17 0,1-9-13,2-8 5,-1 1 1,-1 0 0,0-1-1,-4 11 1,-56 125 371,61-143-343,6-5 0,70-74 78,-23 23-87,-10 17-27,19-8 112,74-44 0,-101 69-37,-31 18 2,-1 3-88,0-1 0,0 0 0,0 1 0,0-1 0,0 0 0,0 1 1,0-1-1,-1 1 0,1-1 0,0 1 0,0 0 0,0-1 0,-1 1 0,1 0 0,0 0 0,-1-1 0,1 1 0,-1 0 1,2 1-1,7 19 101,-5-11-96,7 29 91,-5 6-67,-5-31-231,0 0 0,1 0 1,1 0-1,0 0 0,1-1 1,10 24-1,-2-14-7404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41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525 1 8696,'-174'85'88,"155"-76"-70,-12 6 2,0 2 1,-49 34 0,-22 23 19,94-68-31,1 0-1,0 0 1,0 0 0,0 1 0,1 0-1,0 0 1,1 1 0,-1 0 0,-7 14-1,9-14-3,-2 7 16,4-6-14,0 0 0,1 0 0,0 0 0,1 17 0,0-26-7,0 0 1,0 1 0,0-1-1,0 0 1,0 1 0,1-1-1,-1 0 1,0 1 0,0-1-1,0 0 1,0 0 0,0 1-1,0-1 1,1 0 0,-1 0-1,0 1 1,0-1 0,0 0-1,1 0 1,-1 1 0,0-1-1,0 0 1,1 0 0,-1 0-1,0 1 1,0-1 0,1 0-1,-1 0 1,0 0 0,0 0-1,1 0 1,12 6-207,0-2 1,1 1-1,-1-2 1,26 4-1,27 4-5087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41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5208,'-6'36'116,"1"0"-1,2 1 1,2 57 0,1-72-107,0 36 221,2 0-1,12 69 1,32 159 450,-23-182-376,7 6-907,-15-63-3763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41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1 123 8160,'0'0'9,"0"0"-8,0 0-1,0 0 1,0-1 0,0 1-1,0 0 1,0 0-1,-1 0 1,1-1 0,0 1-1,0 0 1,0 0 0,0 0-1,0 0 1,0-1-1,0 1 1,0 0 0,0 0-1,0 0 1,0-1 0,0 1-1,0 0 1,0 0-1,0 0 1,1-1 0,-1 1-1,0 0 1,0 0 0,0 0-1,0 0 1,0-1-1,0 1 1,0 0 0,0 0-1,1 0 1,-1 0 0,0 0-1,0-1 1,0 1-1,0 0 1,1 0 0,-1 0-1,0 0 1,0 0 0,0 0-1,0 0 1,1 0 0,-1 0-1,0 0 1,23 7 14,30 6 98,7-5 71,71 0 0,-113-8-162,-9 1 19,-1-2-1,0 1 1,0-1-1,12-3 1,57-12 202,-74 16-221,-1-1 1,1 1-1,-1-1 1,0 0-1,1 0 1,-1 0-1,0 0 1,0 0-1,1-1 1,-1 1-1,0-1 1,0 1-1,2-3 1,4-4 22,2 1-15,-4 3 10,-1-1 0,0 1 0,-1-1-1,8-8 1,45-53 608,-57 66-645,0 0-1,0 0 1,0 0 0,0 0-1,0 0 1,0 0 0,0 0-1,0-1 1,0 1-1,0 0 1,0 0 0,1 0-1,-1 0 1,0 0 0,0 0-1,0 0 1,0 0 0,0 0-1,0 0 1,0 0 0,0 0-1,0 0 1,0 0-1,1 0 1,-1 0 0,0 0-1,0 0 1,0 0 0,0 0-1,0 0 1,0 0 0,0 0-1,0 0 1,0 0 0,1 0-1,-1 0 1,0 0 0,0 0-1,0 0 1,0 0-1,0 0 1,0 0 0,0 0-1,0 0 1,0 0 0,1 0-1,-1 0 1,0 0 0,0 0-1,0 0 1,0 0 0,0 0-1,0 1 1,0-1-1,0 0 1,0 0 0,0 0-1,0 0 1,0 0 0,4 5 20,-1-1 1,1 1 0,-1 0 0,0 0-1,-1 0 1,1 0 0,-1 1-1,0-1 1,0 1 0,1 10 0,7 53 49,-10-5 4,-1-47-69,1 0-1,0 0 1,2 1-1,6 32 1,-2-26-3,3-7-3,-7-16-23,0 0 0,-1 0 0,1 0 0,0 0 0,1 0 0,-1 0 1,0-1-1,0 1 0,0-1 0,0 1 0,0-1 0,0 0 0,1 0 0,-1 0 1,0 0-1,0 0 0,0-1 0,1 1 0,1-1 0,3 0-859,27-3-5606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42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30 7536,'-16'-28'246,"15"26"153,3 6-204,2 3-154,0 0-1,0 1 1,1-2 0,0 1 0,1 0-1,-1-1 1,1 0 0,0-1 0,1 1 0,-1-1-1,11 6 1,0 0 8,0 0-17,0 0 0,19 18 0,-28-22-28,-5-5-2,-1 1 0,0-1 0,0 0-1,0 1 1,0 0 0,0-1 0,0 1-1,-1 0 1,3 6 0,1 4 1,-1 0 1,0 0 0,-1 1 0,2 18-1,-7-12 12,-15 39 14,-32 76 1,39-116-27,7-14-1,0 0 0,1 0 1,0 0-1,0 0 0,0 1 0,1-1 1,-1 8-1,-1 7 6,1 0 0,1 27 0,5-31 0,7 2-3,0 0 1,22 26-1,-17-29 2,31 19-1,-31-25-4,32 13-1,-27-14 2,1-1-1,33 6 1,-40-14 5,0-5-3,1 0-1,-2-1 1,1 0-1,-1-2 1,0 1-1,-1-2 1,23-19-1,-4-7 1,-23 21 9,-5 8-6,-2 1-4,1 1 1,-1-1-1,0 0 0,0 0 0,-1 0 1,1 0-1,-1 0 0,-1 0 1,1 0-1,-1 0 0,0 0 0,-1-9 1,-5-15 43,-2 0 1,0 1 0,-21-47-1,21 58-36,4 9 13,-1 1 0,1-1-1,-11-13 1,9 14 11,3 1-22,-1 1 0,0 0 0,0 0 0,-1 1 1,0-1-1,0 1 0,0 0 0,-1 0 0,0 1 0,-12-8 0,-38-12 84,54 24-91,0 0-1,0-1 0,1 1 1,-1 0-1,0 0 0,0 0 1,1 0-1,-1 0 1,0 0-1,0 1 0,0-1 1,1 0-1,-1 1 0,0 0 1,1-1-1,-1 1 0,0 0 1,1 0-1,-3 1 0,3-1 2,0 0-5,1-1 0,0 1 0,-1-1 0,1 1 0,0-1 0,0 1 0,-1-1 0,1 1 0,0-1 0,0 1 0,0-1 0,0 1 0,-1-1 0,1 1 0,0-1 0,0 1 0,0-1 0,0 1-1,1-1 1,-1 1 0,0-1 0,0 1 0,0 0 0,0-1 0,0 1 0,1-1 0,-1 1 0,0-1 0,0 0 0,1 1 0,-1-1 0,0 1 0,1 0 0,8 10 0,17 14 17,6 0-16,6-4 1,2-9-3,7-8-2,8-9 0,7-3 0,-1 0 0,2 1 0,0 3 0,-43 4 3,-1 0 1,1 0-1,0 2 1,-1 1-1,38 9 1,-40-7-1,-6-1 3,0 0 0,0 1 0,11 6 0,-10-6 4,-3-1-5,0 0 0,0 0 0,0 1 1,-1 1-1,0-1 0,0 1 1,0 0-1,7 9 0,-7-5 5,-1 0 1,0 1-1,10 22 0,-13-18 4,-3 25-1,-2-30-12,-1-1 0,0 0 0,-3 11 0,-12 25 4,-4 1-3,14-32-3,-1-1 1,-9 13-1,14-22 0,0 0 1,-1 1-1,1-1 0,-1 0 0,0-1 1,0 1-1,-1-1 0,-4 4 1,8-7 0,0 1 0,0-1 0,-1 1 0,1-1 0,0 0 0,0 0 0,0 1 0,0-1 1,0 0-1,-1 0 0,1 0 0,0 0 0,-2-1 0,1 1 2,1-1 0,-1 0 0,1 1 0,-1-1 0,1 0-1,0 0 1,-1 0 0,1 0 0,0 0 0,0-1 0,0 1 0,0 0 0,0-1 0,0 1 0,0 0-1,0-1 1,0 1 0,1-1 0,-1 1 0,1-1 0,-1 0 0,1 1 0,0-1 0,-1 1 0,1-1-1,0 0 1,0 1 0,0-4 0,0-6 39,1 0 1,3-23-1,-3 25-25,0 0 16,1 0 0,0 0 1,0 0-1,0 0 1,1 1-1,1-1 0,-1 1 1,2 0-1,5-11 1,-1 6 23,-1 1 0,2 0 0,-1 1 0,2 0 0,-1 0 0,2 1 0,-1 1 0,22-15 0,7 5 60,1 1 1,62-18-1,-93 33-95,1 1 0,-1 0-1,1 0 1,0 1 0,0 1 0,11 1 0,-10-1-8,0 0 14,0 1 0,-1 0 0,1 0 0,19 6 1,-17-3-15,-4-2 6,-1 0-1,1 1 1,-1 1-1,0-1 1,16 10-1,-6-3 22,32 20 9,-50-30-48,0 1 0,0 0 0,0-1 0,0 1 0,0 0-1,0 0 1,0 0 0,-1 0 0,1 0 0,0 0 0,-1 0 0,1 0 0,-1 0 0,1 0 0,-1 0 0,1 0 0,-1 0-1,1 2 1,0 2 2,4 25 0,-5-22-5,-1 0 1,0 0 0,0 0-1,-1 0 1,-4 9-1,-3 22-12,7-30 12,2-7-1,-1 1 0,1 0 1,-1 0-1,1-1 1,0 1-1,0 0 1,1-1-1,-1 1 0,0 0 1,1-1-1,1 5 1,1 3-10,0 0 0,1 0 1,1 0-1,-1-1 0,1 1 1,1-1-1,0-1 1,0 1-1,1-1 0,12 13 1,-7-10 3,-6-5-1,-1-1 0,2 0 0,-1-1-1,1 0 1,8 5 0,38 21-56,96 40-1,-72-45 53,-72-23 8,-1-1-1,1 0 1,0 0 0,-1 0-1,7 0 1,-11-1 5,23 2-14,41-2 0,-30-4-607,38-9 0,-68 12 458,108-23-6837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3:50:55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1 7088,'0'0'920,"-9"5"-560,-23 17-264,30-21-84,1 0 0,-1 0 0,1 0 0,-1 0 0,1 1 1,0-1-1,-1 0 0,1 1 0,-2 2 0,-82 117 145,-49 65-82,112-155-68,-25 49-1,39-63-5,1 1 0,0 0-1,-6 26 1,10-29 0,0 1 1,1 0-1,0 29 0,3-29 0,0 0 0,1-1-1,7 24 1,-4-22 1,2-1-1,0 1 1,1-1-1,19 29 1,-15-32 6,54 29 8,-66-41-16,1-1 1,0 0-1,0 1 1,-1-1-1,1 0 1,0 1-1,0-1 0,0 0 1,0 0-1,0 0 1,-1 1-1,1-1 0,0 0 1,0 0-1,1-1 1,15-1-206,-1-1 0,0 0 0,-1-1 1,29-12-1,24-9-4955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43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594 8 9416,'-11'-3'23,"8"2"-6,1 0 1,-1 1-1,1-1 1,0 1-1,-1-1 1,1 1-1,-1 0 1,1 0-1,-1 0 1,1 0 0,-4 1-1,-11 2 82,-1 1 0,-18 7 0,18 0 196,-105 95 116,95-76-151,-114 149 69,116-141-241,-75 144 40,88-147-41,3 12-31,-7 74 0,17-118-52,0 0 1,-1 1-1,2-1 1,-1 0 0,0 0-1,1 0 1,-1 0-1,2 4 1,-2-7-5,5 19 15,1-1 0,9 19 0,-7-22-10,1 1 0,14 17 0,-22-31-3,0-1-1,0 1 1,0-1 0,0 0-1,1 1 1,-1-1 0,0 0-1,1 0 1,-1 0 0,1 0-1,-1 0 1,1 0 0,-1 0-1,1 0 1,2 0 0,12 6 7,-1 0-1,32 7 1,-18-9-643,52 2 0,-78-7 510,118 7-6862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44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547 521 4576,'-26'-11'621,"-1"2"0,-28-7 0,-10-3 397,63 19-1006,1-1 0,-1 0 0,0 1 0,0-1 0,0 1 0,1 0 0,-1 0 0,0 0 0,0 0 0,0 0 0,0 0 0,-3 1 0,-6 0 12,-42 2 36,-24 7-5,62-4-15,-65 53 17,63-41-9,10-9-28,-2 2-5,0 1-1,1 0 1,1 0-1,0 1 1,0 0-1,1 0 1,-6 20-1,8-20 14,0-3-15,1 1 1,0 0-1,0 1 0,1-1 1,1 0-1,0 1 0,1 21 1,2-14 6,2-1 1,5 20-1,-1-26 8,-1-5-17,1-1 1,0 0-1,0-1 1,0 1-1,1-2 1,0 1-1,0-1 0,12 3 1,4 1 16,40 8 1,-51-14-12,-1 0 1,1-1-1,0 0 1,0-1-1,19-2 0,-21 1-5,-4 0 4,-1 0 0,0-1 0,0 1-1,0-1 1,0-1 0,-1 1 0,1-1 0,0 0 0,7-6-1,-6 4 3,-1 1 6,0 0-1,-1-1 1,1 0-1,-1-1 1,0 0-1,-1 1 1,0-2-1,0 1 1,6-9 0,-5 7-3,4-6 39,1-1 0,-2 0 0,0 0 0,0-1 0,7-22 1,-14 33-35,45-140 293,-33 96-174,-12 43-71,4-13-75,-5 13 116,-2 8 206,-2 5-307,-8 23 79,-9 118 68,19-141-154,-10 98 33,11-104-39,0 1 0,0-1-1,0 0 1,0 1 0,0-1 0,0 0-1,1 1 1,-1-1 0,0 0 0,1 1 0,-1-1-1,1 0 1,-1 0 0,2 2 0,0 1 0,-1-2-1,0-1 1,0 1-1,0-1 0,0 0 0,0 1 0,0-1 0,0 0 0,0 0 0,0 0 1,3 2-1,-3-2 0,0-1 0,1 1 0,-1-1 0,0 1 0,1-1 0,-1 1 0,0-1 0,1 0 0,-1 0 0,1 0 0,-1 0 0,1 0 0,2 0 0,26-10 1,-12-1 3,0 0-1,0-2 1,-1 0-1,-1-1 1,0-1 0,24-30-1,-24 27 10,-2-1 0,24-41 0,-28 42-4,-4 7 24,8-12 20,-1 0 1,-1 0-1,14-41 1,33-128 322,-55 173-354,7-51 139,5-120 329,-16 185-396,2-3 14,-3 43 57,-10 45-109,-16 86-8,22-130-41,-6 59-1,2 24-4,5 89-4,6-175-3,22 98 1,-17-112-9,1-7 8,1 0 0,-1 0 1,13 11-1,-10-17-7,-2-5 9,0-1 1,0 0 0,0 0-1,1 0 1,-1-1-1,0-1 1,0 0-1,0 0 1,0-1-1,-1 0 1,1 0-1,9-6 1,27-14-1,-28 10-2,24-27 4,-31 29 1,-1-1 0,14-25 0,-12 16 0,12-34 0,5-34 1,24-174 27,-48 237-26,3-45 23,-4-86 87,-16 173-32,-16 30-16,2 5-14,-31 86 0,49-113-48,3-7 2,0 0-1,-3 18 0,-22 116 6,28-137-5,1 1 0,0 0 1,1 18-1,1-10-1,0-5-2,1-1 1,3 19-1,-3-28 0,1 0 0,0-1 0,0 1 0,7 13 0,-7-16 0,1-1-1,0 0 0,-1 1 1,2-1-1,-1-1 1,6 7-1,24 12 5,0-8-3,-30-13-3,1 0 1,-1 0-1,1 0 1,0-1 0,-1 0-1,1 0 1,-1 0-1,1 0 1,0 0-1,-1-1 1,1 1 0,-1-1-1,1 0 1,-1 0-1,0 0 1,1-1-1,-1 1 1,4-3 0,0-1-2,1-1 1,-1 0 0,0 0-1,0-1 1,10-14 0,0-2 1,-11 17 0,-2-1 0,4-28 0,-7 29 3,0 0 0,0 1 0,1-1 0,0 0 0,4-6 0,10-24 4,-15 33-2,-1-3-3,-6 6-2,5 10 0,4 1 0,2 0-1,0 0 0,0 0 0,2-1 0,-1 0 0,1 0 0,9 10 0,-2-3-4,-5-4-6,0-1 3,-1 0-1,0 1 0,0 0 1,-2 0-1,1 1 0,-2-1 0,7 23 1,-7 12-2,-7-27-16,-6 15 5,-1 0 0,-2-1 0,-21 45 0,7-41 11,13-26-15,-13 6 10,-42 22 1,43-31-5,-103 20-2,102-28 2,-3-4 8,-48-11 1,75 13 9,1 0 0,-1 0 0,1 0 0,-1 0 0,0-1 0,1 1 1,-1 0-1,1 0 0,-1-1 0,0 1 0,1 0 0,-1-1 0,1 1 0,-1 0 1,1-1-1,-1 1 0,1-1 0,-1 1 0,1-1 0,0 1 0,-1-1 0,1 0 1,-3-3-2,2-1 0,-1 1 0,0-1 1,1 1-1,0-1 0,0 0 0,0 1 0,1-1 1,0 0-1,0 0 0,0 1 0,0-1 1,1 0-1,0-5 0,7-10-11,61-101-1483,-25 53-5904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45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64 8248,'-2'-2'12,"-12"0"68,8 8-11,-60 82 26,35-45-2,-40 74 1,59-95-72,-4 9 105,7-11-68,-8 18 43,-21 66 1,19-21 26,19-82-123,0 0 1,-1 1-1,1-1 0,0 0 0,0 1 1,0-1-1,1 0 0,-1 0 1,0 1-1,0-1 0,1 0 0,-1 0 1,1 1-1,-1-1 0,1 0 1,-1 0-1,1 0 0,0 0 1,-1 0-1,1 0 0,0 0 0,0 0 1,0 0-1,0 0 0,1 0 1,1 2 9,26 16 16,-13-14 36,6-4-36,0 0 1,39-5-1,-45 1-15,0-1 0,0-1 0,0 0 1,-1-1-1,1-1 0,19-11 0,-18 9-2,6-6 73,10-12-19,35-39 1,-53 44 70,1-15-39,17-61 0,-28 68 73,-2-111 72,-7 117-51,-29-66 81,31 86-246,0 0-1,-1 0 1,1 1 0,-1-1 0,0 1-1,0-1 1,0 1 0,0 0-1,-1 0 1,1 0 0,-1 0-1,1 1 1,-6-3 0,4 2 3,2 2-5,1-1-1,-1 1 1,0 0-1,1 0 0,-1 0 1,0 1-1,1-1 1,-1 1-1,0-1 1,0 1-1,0 0 0,0 0 1,1 0-1,-1 1 1,-5 0-1,5 0 1,2-1-22,1 0-1,0 0 1,-1 0 0,1 0 0,0 0-1,0 0 1,-1 0 0,1 0 0,0 0-1,0 0 1,-1 0 0,1 1 0,0-1-1,0 0 1,-1 0 0,1 0 0,0 0-1,0 0 1,0 1 0,-1-1 0,1 0-1,0 0 1,0 1 0,0-1 0,0 0-1,-1 0 1,1 1 0,0-1 0,-2 5-123,0 0 1,0-1-1,1 1 1,-1 0-1,1 0 1,1 0-1,-1 1 1,1-1-1,-1 0 1,2 6-1,-1 32-7289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45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840 10 9056,'-3'-2'6,"-1"1"0,0 0 0,0-1 0,1 1 1,-1 0-1,0 1 0,0-1 0,0 1 0,0-1 1,0 1-1,0 1 0,-7 0 0,-5 2 59,-31 10 1,19-4-36,-42 11 6,35-9 71,-167 67 43,162-56-35,-141 110 53,152-104-41,-80 101 39,108-127-157,-1 0-1,1 0 0,-1 0 1,1 0-1,0 0 0,-1 0 0,1 0 1,-1 4-1,-1 3 3,0 1 0,1-1-1,0 0 1,1 1 0,0 0 0,0-1 0,1 1 0,2 13-1,-2-22-9,0 0 0,0 0-1,0 0 1,0 0 0,1-1-1,-1 1 1,0 0-1,1 0 1,-1 0 0,0-1-1,1 1 1,-1 0 0,1-1-1,-1 1 1,1 0 0,-1-1-1,1 1 1,0-1-1,-1 1 1,2 0 0,9 8-173,1-1 1,0 0-1,0-1 1,1-1 0,0 0-1,22 7 1,37 11-5909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46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305 814 7000,'57'-61'16,"-43"42"65,-9 11-56,5-7-5,-2 1 1,1-1-1,-2-1 1,0 0-1,-1 0 1,5-20-1,-10 32-39,3-12 111,4-32 1,-7 44-60,-1 1-1,0 0 1,1-1-1,-1 1 1,-1 0-1,1-1 1,0 1-1,-1-1 1,0 1 0,1 0-1,-1 0 1,-1 0-1,1-1 1,0 1-1,-1 0 1,0 0 0,-3-5-1,5 8-23,-1 0 1,1 0-1,0 0 0,0 0 1,0-1-1,-1 1 0,1 0 1,0 0-1,0 0 0,-1 0 1,1 0-1,0 0 0,-1 0 1,1 0-1,0 0 0,0 0 1,-1 0-1,1 0 0,0 0 1,0 0-1,-1 0 0,1 0 1,0 0-1,0 0 0,-1 0 1,1 0-1,0 0 0,0 1 1,-1-1-1,1 0 0,0 0 1,0 0-1,-1 0 0,1 1 1,-95 46 435,94-46-433,-27 17 316,-115 114 125,118-102-178,-70 94 98,90-118-334,0 1 0,1-1-1,0 1 1,0 0 0,1 0 0,0 1-1,0-1 1,1 1 0,-1-1-1,0 10 1,2-9-14,1 4 103,2-8-113,0-1-1,1 1 1,-1-1 0,1 0-1,-1 1 1,1-1 0,0 0-1,0-1 1,1 1 0,-1 0-1,7 3 1,4-3 72,-10-2-69,5-1-2,1 1 0,-1-1 0,0-1-1,0 0 1,0 0 0,0-1 0,0 0 0,0 0 0,16-8 0,85-40 72,-87 37-41,73-68 15,-81 62-27,-10 12-23,4-7 0,0-1 0,-1 1 0,-1-2 0,0 1 0,-1-1 0,6-23 0,17-113 164,-28 150-128,-1 6 4,0 21-6,-1 10 6,2 1 0,9 64-1,-9-99-49,-1-1 0,0 1-1,0-1 1,0 1 0,0-1-1,0 1 1,0-1 0,1 1-1,-1-1 1,0 1-1,0-1 1,1 1 0,-1-1-1,0 0 1,1 1 0,-1-1-1,0 1 1,1-1 0,-1 0-1,1 1 1,7 5 6,1-1 1,-1 0-1,1-1 1,0 0-1,13 4 1,-3-6 12,14-5-4,60-14 1,-64 6 2,-17 5-13,8-3-1,-1-1 0,0 0 0,-1-2 0,0 0 0,-1-2 0,19-17 0,62-69 29,-93 95-30,0 0 0,0 0 0,-1-1 0,0 1-1,0-1 1,4-9 0,1-2 1,1 2-3,-7 10 2,0 1 0,-1-1 0,1 0 0,-1 0-1,0 0 1,3-10 0,19-80 39,-23 90-39,0 0 0,0 0 0,0-1 1,-1 1-1,0 0 0,0-1 0,0 1 0,-1-6 1,-2-5 0,3 1-1,0 8 2,-1 0 0,0 0-1,0 1 1,-4-13 0,-12-31 37,17 50-43,-1-1 0,1 1 1,0 0-1,0 0 0,-1 0 0,1 0 1,0 0-1,0-1 0,-1 1 0,1 0 1,0 0-1,0 0 0,-1 0 0,1 0 1,0 0-1,0 0 0,-1 0 0,1 0 1,0 0-1,-1 0 0,1 0 0,0 0 0,0 0 1,-1 0-1,1 0 0,0 1 0,0-1 1,-1 0-1,1 0 0,0 0 0,0 0 1,-1 0-1,1 1 0,0-1 0,-12 9 6,11-8-4,-9 6 2,-27 28 29,-62 69 10,78-79-17,-84 117 7,87-111-19,-45 126 9,56-127-16,2 35 4,5-58-11,0 0-1,1 0 1,0 0-1,0 0 1,0 0-1,5 12 1,-5-16-1,1 0 1,0 0-1,-1 1 1,1-1-1,0 0 1,0-1-1,1 1 0,-1 0 1,1-1-1,-1 1 1,5 2-1,-2-2 1,-1 0-1,1-1 0,-1 0 0,1 0 1,0 0-1,0 0 0,0-1 1,5 1-1,-1-1 1,0 0 0,0 0 0,0-1 0,14-2 0,-7 0 0,0-1-1,21-7 1,-24 5-1,0 0 0,0-1 0,17-10 0,-13 6 0,-1-2 0,18-17 1,27-33 4,-7-3-2,-24 24 8,48-87-1,-70 112-8,9-22 23,1-11 12,-17 45 35,-5 10-37,-50 75 9,42-58-17,-39 124 7,45-114-19,3 5-3,5 65 0,-2-101-11,0 0 0,0 0-1,1-1 1,-1 1 0,1 0 0,-1 0 0,1 0-1,0 0 1,1 3 0,3 5 3,1 0 0,11 14 0,-12-18-3,0 0-1,1-1 1,0 1-1,0-1 1,0-1-1,9 6 1,1-2 0,1-1 1,1-1-1,-1 0 0,1-1 1,22 3-1,-14-6 6,-12-1-5,0-1 0,1 0 0,-1-1-1,0 0 1,1-1 0,-1-1-1,0 0 1,17-7 0,25-12 4,7-12-4,-50 26-2,-1 0 0,17-17 0,-21 17 0,-1 0 0,1-1 0,8-14 0,-10 14 0,-1 0 0,-1-1 0,7-15 0,0-27 0,-7 7 0,-2-7 5,-3 46-4,1-5 2,0 9 5,-2 6 4,-3 7-6,1-1-1,1 1 1,0 0-1,0 0 1,1 0 0,0 0-1,1 13 1,0-15-6,0 4 4,0-1 0,2 1 1,-1-1-1,1 0 0,1 1 0,4 13 0,-3-14-2,2 3 5,15 15-1,-17-28-6,1 1 1,-1 0-1,0 0 0,1-1 0,-1 0 0,1 0 0,7 3 1,30 6-1,-33-10 0,0-1 0,-1 1 0,14-2 0,-15 0 0,-1 0 0,0 0 0,0 0 0,1-1 0,9-4 0,-10 3 0,0 0 0,-1 0 0,1 0 0,-1 0 0,8-8 0,-6 4 0,-1 1 0,1-1 0,6-12 0,-7 10 0,-1 0 0,8-19 0,-10 19 0,1 0 0,-1 0 0,1-17 0,-3 16 0,0 0 0,0 0 1,-4-17-1,1 16 1,0 0 1,-1 1-1,0 0 0,-1-1 1,0 1-1,0 1 0,-9-11 1,2 6 18,-11-4-4,-37-23 0,40 34 24,2 5-29,0 1 1,0 1 0,0 1 0,-19 3-1,35-4-5,0 1-1,0-1 1,0 1-1,0-1 1,0 1-1,0 0 1,0 0-1,0 0 0,-2 2 1,-22 15 21,1 1 1,-31 32 0,38-27 33,-7 21-20,-19 52-1,37-68-25,4 33 4,3-57-19,1 0 0,-1 0 1,1 0-1,0 0 1,0 0-1,1 0 0,0 0 1,0 0-1,4 8 1,-2-8-1,0 0 0,0 0 0,0-1 0,1 1 0,-1-1 0,1 0 0,0 0 0,1-1 0,5 4 0,41 17-1,-49-22 0,27 7-4,165 25 1,-149-30-9,198-7-14,-195-2-26,183-31-31,-189 27-15,-15 2 38,12-4-20,-1-1 0,0-1 0,38-20 0,78-55-245,-127 67 61,8-15 94,33-42-1,-56 56 26,-6 5 98,-1 0 0,-1 0 0,5-28 0,-10 44 43,0 1 1,0-1-1,0 0 1,0 0-1,0 1 1,0-1 0,0 0-1,0 0 1,0 1-1,0-1 1,0 0-1,-1 0 1,1 1-1,0-1 1,0 0 0,-1 1-1,0-2 1,-2-3-5,0 1 1,-1 0 0,0-1-1,1 1 1,-1 1 0,-1-1-1,1 1 1,-1-1 0,1 1-1,-1 0 1,-5-2 0,9 5 6,-1-1 1,1 0-1,0 1 1,0 0-1,-1-1 1,1 1 0,0 0-1,-1 0 1,1 0-1,0-1 1,-1 2-1,-1-1 1,-54 3-14,43 0 15,0 0-1,1 1 0,-25 9 1,14 0 0,2 0 1,0 2-1,0 0 0,1 1 1,-24 25-1,16-12 14,6-4-5,-118 127 38,55-45 1,77-89-7,7-11-33,1 1 0,0 0 0,1 0 1,0 0-1,0-1 0,1 1 0,2 13 0,-3-20-5,0-1 0,0 1 0,1 0-1,-1-1 1,0 1 0,0 0-1,1-1 1,-1 1 0,0-1 0,1 1-1,-1 0 1,0-1 0,1 1 0,-1-1-1,1 1 1,-1-1 0,1 1 0,0-1-1,0 1 1,5 3 5,1 0 0,-1-1 0,1 0 0,0 0 0,0 0 0,0-1 0,0 0 0,0 0 0,9 0 0,5-3 39,16-10-15,44-19 0,-56 16 8,111-84 14,-107 72-20,112-133 12,-114 123-12,-6 7-17,8-11-1,-2 0 0,25-53 0,23-78 19,-64 138-15,-5 14-10,1-2-1,-2 0 0,0 0 0,-1 0 0,3-41 1,-6-4 32,-1 66-40,0 0 0,0 0 0,-1 0 0,1 0 0,0-1-1,0 1 1,0 0 0,0 0 0,0 0 0,-1 0 0,1 0 0,0 0-1,0 0 1,0 0 0,0 0 0,-1 0 0,1 0 0,0-1 0,0 1-1,0 0 1,0 0 0,-1 0 0,1 0 0,0 0 0,0 0 0,0 0-1,-1 1 1,1-1 0,0 0 0,0 0 0,0 0 0,0 0 0,-1 0-1,1 0 1,0 0 0,0 0 0,0 0 0,0 0 0,0 1-1,-1-1 1,1 0 0,0 0 0,0 0 0,0 0 0,0 0 0,0 0-1,0 1 1,0-1 0,-1 0 0,-10 10 19,-29 40 79,-56 76 5,15-22 68,25-32-139,36-42 47,-6 23-22,-20 56-1,45-105-45,-1 0-1,1 1 1,0-1-1,0 1 0,0 6 1,0 19 14,2 0-1,0 0 1,7 35 0,-7-63-23,-1 0 1,0 0-1,1 0 1,0 0 0,0 0-1,-1 0 1,1 0 0,0 0-1,0 0 1,1 0-1,-1-1 1,2 3 0,-3-4-5,10 14 20,1-1 0,19 19 0,-11-16-10,33 20 0,-48-33-5,0-1 1,0 1 0,-1-1-1,2 0 1,-1-1 0,5 3 0,32 8-535,1-2 0,76 8 0,-4-7-7644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47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0 812 7984,'1'1'1,"0"1"11,-1-1 0,1 1 0,0-1 1,0 1-1,-1-1 0,1 1 1,0-1-1,1 1 0,-1-1 0,0 0 1,0 0-1,0 1 0,1-1 1,-1 0-1,1 0 0,-1-1 0,1 1 1,-1 0-1,1 0 0,-1-1 1,1 1-1,0-1 0,-1 1 0,1-1 1,0 0-1,0 1 0,-1-1 1,1 0-1,3-1 0,7-1 111,0-2 0,-1 0 0,1 0 0,-1-1 0,1-1 0,-2 0 0,15-9 0,-13 7-87,9-6 115,-1-1 0,0 0-1,-1-2 1,21-23 0,-24 24-92,8-10 195,-16 16-181,26-31 178,51-82 1,35-108 621,-84 134-473,-32 87-280,34-121 827,-55 156-581,-23 42-183,-53 73-15,73-108-81,-79 160 25,83-151-71,-27 140 16,42-152-42,4-3-7,2-1 0,11 38 0,-7-46-1,21 17-1,-25-30-6,0-1 1,1 1-1,-1-1 0,0 0 0,1 0 0,7 3 1,-5-4-1,0 1 0,0-1 0,0-1 0,10 1 0,-10-1 0,0-1 0,0 0 0,0-1 0,10-1 0,-10 0 0,0 0 0,-1 0 0,1-1 0,10-5 0,27-21 0,-25 11-1,33-37 0,-49 51 0,0 0 1,-1 0-1,1-1 0,-1 0 1,0 0-1,0 0 0,3-9 0,2-3 1,19-47 0,30-97 29,-69 177 24,5-6-48,-16 31 44,14-20-30,0 1 0,-6 24 1,13-37-15,-1 1 0,1-1 1,1 1-1,0 0 0,0-1 0,1 1 0,1 0 1,1 14-1,-2-23-5,0-1 0,0 1 1,0 0-1,1-1 0,-1 1 1,0-1-1,0 1 0,0-1 1,1 1-1,-1-1 0,0 1 1,1-1-1,-1 1 0,0-1 0,1 0 1,-1 1-1,0-1 0,1 1 1,-1-1-1,1 0 0,0 1 1,28 19 5,-21-16-5,0 0-1,0-1 0,16 5 1,-14-6-1,1 0 0,20 1 0,-22-3 0,0-1 0,0 1 0,13-3 0,-10-1-1,1 0 1,0-1 0,-1-1-1,19-10 1,-17 5-5,14-21 4,-22 24 1,-1-1 0,0 1 0,5-12 0,9-33 0,-8-4 1,-9 38 5,-1 1 0,-1-1 0,-1 1 0,0-1 0,-1 1 0,-9-35 1,11 53-6,0-1 1,0 0-1,0 1 1,0-1-1,0 1 1,0-1-1,0 0 1,-1 1-1,1-1 1,0 1-1,0-1 1,-1 1-1,1-1 1,0 0-1,-1 1 1,1-1-1,-1 1 1,1 0-1,-1-1 1,1 1-1,-1-1 1,1 1-1,-1 0 1,1-1-1,-1 1 1,1 0-1,-1 0 1,1-1 0,-1 1-1,0 0 1,1 0-1,-1 0 1,0 0-1,1 0 1,-1 0-1,1 0 1,-1 0-1,0 0 1,1 0-1,-1 0 1,0 0-1,-1 1 2,0 0 1,0 0-1,0 0 0,1 1 0,-1-1 1,0 1-1,1-1 0,-1 1 0,1-1 1,0 1-1,-2 1 0,-14 25 5,13-14 6,4-9-124,0-1 0,0 1 0,1-1 0,-1 1 0,1-1 0,0 1 0,1-1 0,-1 1 0,1-1 0,-1 0 0,2 0 0,-1 0 0,0 0 0,1 0 0,4 6 0,22 28-8770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48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698 97 10224,'0'-5'8,"-1"-1"1,0 0-1,0 0 1,0 0-1,-1 1 1,0-1-1,0 0 1,0 1-1,-1 0 1,0-1-1,0 1 1,-4-6-1,-2 5 66,6 5-49,-2-2-7,0 2-1,0-1 1,0 0-1,-1 1 1,1 0 0,0 0-1,0 1 1,-1-1 0,1 1-1,0 0 1,-1 1-1,1-1 1,-8 3 0,-127 22 208,106-16-11,-25 15-62,-59 35 1,85-36 66,-99 99 82,115-99-108,8-5-131,0 1 0,1-1 1,-8 31-1,16-48-57,-1 0 1,1 0-1,0 0 0,0-1 0,0 1 1,0 0-1,0 0 0,0 0 0,0 0 1,0 0-1,0 0 0,0 0 1,0 0-1,1 0 0,-1 0 0,1 1 1,2 5 7,1-1 0,0 1 0,0-1 0,0 1 0,1-1 0,0-1 0,0 1 0,1-1 0,6 6 0,-10-10-9,-1 0 1,1 0-1,-1 0 1,1 0-1,-1 0 1,1 0 0,0-1-1,0 1 1,-1-1-1,4 1 1,47 10-726,80 6 0,-16-6-6873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48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483 537 9144,'37'-72'490,"-36"71"-469,-1 0 1,1 1-1,-1-1 0,0 1 0,1-1 0,-1 0 0,0 1 0,0-1 0,1 0 0,-1 1 1,0-1-1,0 0 0,0 1 0,0-1 0,0 0 0,0 0 0,0 1 0,0-1 0,0 0 0,0 1 1,-1-1-1,1 0 0,0 1 0,0-1 0,-1 0 0,1 1 0,0-1 0,-1 0 0,1 1 0,0-1 1,-1 1-1,1-1 0,-1 1 0,1-1 0,-1 1 0,1-1 0,-1 1 0,0 0 0,1-1 0,-1 1 1,1 0-1,-1-1 0,0 1 0,-1-1 0,-1 1 17,0 0 1,-1 0-1,1 0 0,-1 0 0,1 0 1,-6 1-1,5 0-34,-12 1 127,0 0 0,-1 2 0,1 0 0,0 0 0,-21 11 0,22-9-79,-13 5 143,-119 71 57,119-62-184,-3 8-22,-42 48 0,60-57-18,-5 24 4,17-39-31,0-1-1,0 0 1,0 0 0,0 1 0,1-1-1,-1 0 1,1 1 0,0-1 0,0 1-1,1 3 1,-1-4-1,1-1 1,0 0-1,0 0 0,0 0 1,0 1-1,0-1 0,0 0 1,0-1-1,1 1 0,-1 0 1,1 0-1,-1 0 0,1-1 1,0 1-1,2 1 0,1 0 0,0 0 1,1 0-1,-1 0 0,1-1 0,0 0 0,10 3 1,2-2-4,0-2 1,0 1-1,0-2 1,0-1-1,1 0 1,-1-1-1,-1-1 0,36-10 1,-37 9-1,-11 3-2,0-1 0,-1 1 0,1-1 0,0 0-1,-1 0 1,0 0 0,1-1 0,4-3 0,-4 2-8,3-1 4,0 0-1,-1-1 1,1 0-1,-1 0 1,0 0 0,-1-1-1,7-9 1,-6 5-11,-1 2 8,0 0 0,1 1 0,-1 0 0,10-8 0,-15 16 11,-1 0 0,0-1 1,0 1-1,1 0 0,-1 0 1,0 0-1,0 0 0,1 0 1,-1 0-1,0 0 0,1 0 1,-1 0-1,0 0 0,0 0 1,1 0-1,-1 0 0,0 0 1,1 0-1,-1 0 0,0 0 1,0 1-1,1-1 0,-1 0 1,0 0-1,0 0 0,1 0 1,-1 0-1,0 1 0,0-1 1,1 0-1,-1 0 0,0 0 1,0 1-1,0-1 0,0 0 1,1 0-1,-1 1 0,0-1 1,0 0-1,0 0 0,0 1 1,0-1-1,0 1 0,2 24-8,-2-20 8,0 1-1,0-1 0,0 0 0,1 0 1,0 1-1,0-1 0,0 0 0,1 0 0,3 8 1,0-6-1,0-1 1,1 0 0,-1 0-1,1 0 1,1-1 0,7 6-1,2-5-4,15-1 0,51 0 1,-54-10-8,3-6 6,1-2 0,45-25 1,-50 18-13,-6 3 10,10-8-1,-1-2-1,40-45 1,95-134-15,-118 125 26,-35 59 2,4-8 4,-1 0 0,-2 0 0,14-44 0,-20 53 7,-1 7 0,-1 0 0,0 0 0,-2 0-1,1-1 1,1-24 0,-5 39-13,0 0-1,1-1 1,-1 1 0,0 0-1,0-1 1,0 1 0,0 0-1,0 0 1,0-1 0,0 1 0,0 0-1,0 0 1,0-1 0,0 1-1,0 0 1,0-1 0,0 1-1,0 0 1,0 0 0,0-1-1,0 1 1,0 0 0,0 0-1,0-1 1,-1 1 0,1 0 0,0 0-1,0-1 1,0 1 0,0 0-1,-1 0 1,1 0 0,0-1-1,0 1 1,0 0 0,-1 0-1,1 0 1,0 0 0,0 0-1,-1-1 1,1 1 0,0 0-1,-1 0 1,1 0 0,0 0 0,0 0-1,-1 0 1,1 0 0,0 0-1,0 0 1,-1 0 0,1 0-1,0 0 1,-1 0 0,1 0-1,0 0 1,0 0 0,-1 0-1,1 1 1,-18 14 41,12-9-45,-6 5 8,-33 38 14,-56 78 5,87-110-16,-18 34 1,18-28-6,-28 51 1,9-7 1,8-7-3,15-28-3,-8 34 0,17-60 0,0 0-1,1 0 1,-1 0 0,1 1-1,0-1 1,1 0-1,-1 0 1,1 0 0,1 0-1,3 11 1,-3-9-1,4 4-11,6 0 6,0 0 1,23 17 0,-17-21-7,6-4-351,1-1 0,0-2 1,39-1-1,24-4-6829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49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608 19 7800,'-17'11'43,"-6"1"58,-63 37 87,-40 16 287,51-29-233,47-22-141,-8 2-26,1 3 1,-40 26-1,-9 18 29,82-61-99,0 0 0,0 0 0,0 0 0,1 0 0,-1 0 1,0 1-1,1-1 0,0 1 0,-1-1 0,1 1 0,0 0 0,0-1 1,1 1-1,-1 0 0,0 0 0,1 0 0,0 0 0,0-1 0,0 7 1,0-6 1,3 5 67,1-4-59,1 0 1,-1 0 0,1-1-1,0 0 1,0 0-1,11 5 1,-2-7 92,5-3-48,-1-1 0,0-1-1,1 0 1,24-11 0,59-29 120,-95 40-143,1 0 0,-1 0 0,0-1 0,0 0 0,-1 0 0,1 0 0,-1-1 0,0 0 0,6-8 0,-8 8-11,2-1 64,-1-1 0,1-1 1,-2 1-1,1-1 0,-1 0 1,4-14-1,8-14 283,-15 35-165,-4 2 4,-2 0-175,0 0 0,0 1 1,0 0-1,0 0 0,0 0 0,0 0 1,0 1-1,0 0 0,0 0 0,1 1 1,-1-1-1,-3 4 0,-1-2-16,3 0 26,0-1 1,0 1-1,0 0 0,0 0 0,1 1 0,-10 9 0,10-9-23,4-4-16,0 0 0,0 1 0,1-1 0,-1 0 0,0 0 0,1 0 0,-1 1 0,1-1 0,-1 0 0,1 0 0,0 1 0,-1-1 0,1 0 0,0 1 0,0-1 0,0 0 0,0 1 0,0-1 0,0 1 0,1-1 0,-1 2 0,9 19 0,-8-20 1,-1 0-4,1 0 0,0 0 0,0 0 1,0-1-1,0 1 0,0 0 0,0-1 0,1 1 1,-1 0-1,1-1 0,-1 0 0,1 1 0,-1-1 0,1 0 1,0 0-1,2 2 0,3 1 7,27 15 5,-18-14 18,-9-4-24,0 0-8,0 0 1,0 0 0,-1-1 0,1 0 0,0 0-1,0-1 1,0 0 0,0 0 0,0-1-1,-1 1 1,14-6 0,28-14 8,19-11-9,5-6-3,4-1 0,-13 5-4,61-44 0,-111 69 3,28-26-5,-37 31 8,10-11-12,0 2 0,2 0 0,30-20 1,-41 31-10,2 0 0,-6 4 16,0-1 1,-1 1-1,1-1 0,-1 0 0,1 1 1,-1-1-1,0 1 0,1 0 0,-1-1 1,0 1-1,0-1 0,0 3 0,0 4 0,-5 26-27,-1-11 10,-2-1 0,0 0 1,-2 0-1,-16 28 0,-6-3-34,24-35 6,1 0 1,0 1 0,-6 17-1,12-29-17,1 0 59,0-1 0,0 1 0,0-1 0,0 1 0,0 0 0,0-1 0,0 1 0,0-1 0,0 1 0,0-1 0,1 1 0,-1-1 0,0 1 0,0-1 0,1 1 0,-1-1 0,0 1 0,0-1 0,1 1 0,-1-1 0,1 0 0,-1 1 0,0-1 0,1 0 0,-1 1 0,1-1 0,0 1 0,14 3-49,-5-1 32,0-1 0,1 0 0,0 0 0,-1-1 0,20-1 0,11-1-495,-1-1 1,48-11 0,9-6-6723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4:07:49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1 6280,'-6'4'33,"1"0"-32,-268 204 342,188-151-271,15-5 0,69-51-67,0 0 0,0-1 1,0 1-1,1 0 0,-1 0 0,0 0 0,1 0 1,-1 0-1,0 0 0,1 0 0,0 0 0,-1 0 0,1 1 1,-1-1-1,1 0 0,0 2 0,0-2-2,0-1 0,0 1 1,0-1-1,0 1 0,0-1 0,0 1 0,0 0 0,1-1 1,-1 1-1,0-1 0,0 1 0,1-1 0,-1 1 0,0-1 0,1 1 1,-1-1-1,0 1 0,1-1 0,-1 0 0,1 1 0,-1-1 0,1 0 1,-1 1-1,1-1 0,-1 0 0,1 1 0,-1-1 0,1 0 1,-1 0-1,1 0 0,0 0 0,0 1 0,22 2 54,31 0 1,-39-3-20,1 0-1,-1-2 1,1 0 0,-1-1-1,29-9 1,-29 8-20,-9 2 0,0 1 0,0-1 0,0 0 0,0-1 0,-1 1 0,1-1 0,7-5 0,3-2 4,31-18 45,-31 15 181,3-8-38,-1-1 0,-2 0 0,0-2 1,18-35-1,-9-2 243,-24 59-416,2-6 64,-1 0 0,1 0-1,1-14 1,-4 19 146,-3 9-1,-1 1-207,-8 24 180,6-8-129,1 1 0,0 0 0,2 0 0,1 0 0,1 34 0,4-47 11,6 1-66,0 0 1,1-1-1,13 13 0,-7-12 39,14 4-30,40 14 1,-47-25-37,8-3-456,0-2 1,35-2-1,5-5-6338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11.png"/><Relationship Id="rId21" Type="http://schemas.openxmlformats.org/officeDocument/2006/relationships/image" Target="../media/image1363.png"/><Relationship Id="rId42" Type="http://schemas.openxmlformats.org/officeDocument/2006/relationships/customXml" Target="../ink/ink1379.xml"/><Relationship Id="rId63" Type="http://schemas.openxmlformats.org/officeDocument/2006/relationships/image" Target="../media/image1384.png"/><Relationship Id="rId84" Type="http://schemas.openxmlformats.org/officeDocument/2006/relationships/customXml" Target="../ink/ink1400.xml"/><Relationship Id="rId138" Type="http://schemas.openxmlformats.org/officeDocument/2006/relationships/customXml" Target="../ink/ink1427.xml"/><Relationship Id="rId159" Type="http://schemas.openxmlformats.org/officeDocument/2006/relationships/image" Target="../media/image1432.png"/><Relationship Id="rId170" Type="http://schemas.openxmlformats.org/officeDocument/2006/relationships/customXml" Target="../ink/ink1443.xml"/><Relationship Id="rId191" Type="http://schemas.openxmlformats.org/officeDocument/2006/relationships/image" Target="../media/image1448.png"/><Relationship Id="rId107" Type="http://schemas.openxmlformats.org/officeDocument/2006/relationships/image" Target="../media/image1406.png"/><Relationship Id="rId11" Type="http://schemas.openxmlformats.org/officeDocument/2006/relationships/image" Target="../media/image1358.png"/><Relationship Id="rId32" Type="http://schemas.openxmlformats.org/officeDocument/2006/relationships/customXml" Target="../ink/ink1374.xml"/><Relationship Id="rId53" Type="http://schemas.openxmlformats.org/officeDocument/2006/relationships/image" Target="../media/image1379.png"/><Relationship Id="rId74" Type="http://schemas.openxmlformats.org/officeDocument/2006/relationships/customXml" Target="../ink/ink1395.xml"/><Relationship Id="rId128" Type="http://schemas.openxmlformats.org/officeDocument/2006/relationships/customXml" Target="../ink/ink1422.xml"/><Relationship Id="rId149" Type="http://schemas.openxmlformats.org/officeDocument/2006/relationships/image" Target="../media/image1427.png"/><Relationship Id="rId5" Type="http://schemas.openxmlformats.org/officeDocument/2006/relationships/image" Target="../media/image1355.png"/><Relationship Id="rId95" Type="http://schemas.openxmlformats.org/officeDocument/2006/relationships/image" Target="../media/image1400.png"/><Relationship Id="rId160" Type="http://schemas.openxmlformats.org/officeDocument/2006/relationships/customXml" Target="../ink/ink1438.xml"/><Relationship Id="rId181" Type="http://schemas.openxmlformats.org/officeDocument/2006/relationships/image" Target="../media/image1443.png"/><Relationship Id="rId22" Type="http://schemas.openxmlformats.org/officeDocument/2006/relationships/customXml" Target="../ink/ink1369.xml"/><Relationship Id="rId43" Type="http://schemas.openxmlformats.org/officeDocument/2006/relationships/image" Target="../media/image1374.png"/><Relationship Id="rId64" Type="http://schemas.openxmlformats.org/officeDocument/2006/relationships/customXml" Target="../ink/ink1390.xml"/><Relationship Id="rId118" Type="http://schemas.openxmlformats.org/officeDocument/2006/relationships/customXml" Target="../ink/ink1417.xml"/><Relationship Id="rId139" Type="http://schemas.openxmlformats.org/officeDocument/2006/relationships/image" Target="../media/image1422.png"/><Relationship Id="rId85" Type="http://schemas.openxmlformats.org/officeDocument/2006/relationships/image" Target="../media/image1395.png"/><Relationship Id="rId150" Type="http://schemas.openxmlformats.org/officeDocument/2006/relationships/customXml" Target="../ink/ink1433.xml"/><Relationship Id="rId171" Type="http://schemas.openxmlformats.org/officeDocument/2006/relationships/image" Target="../media/image1438.png"/><Relationship Id="rId192" Type="http://schemas.openxmlformats.org/officeDocument/2006/relationships/customXml" Target="../ink/ink1454.xml"/><Relationship Id="rId12" Type="http://schemas.openxmlformats.org/officeDocument/2006/relationships/customXml" Target="../ink/ink1364.xml"/><Relationship Id="rId33" Type="http://schemas.openxmlformats.org/officeDocument/2006/relationships/image" Target="../media/image1369.png"/><Relationship Id="rId108" Type="http://schemas.openxmlformats.org/officeDocument/2006/relationships/customXml" Target="../ink/ink1412.xml"/><Relationship Id="rId129" Type="http://schemas.openxmlformats.org/officeDocument/2006/relationships/image" Target="../media/image1417.png"/><Relationship Id="rId54" Type="http://schemas.openxmlformats.org/officeDocument/2006/relationships/customXml" Target="../ink/ink1385.xml"/><Relationship Id="rId75" Type="http://schemas.openxmlformats.org/officeDocument/2006/relationships/image" Target="../media/image1390.png"/><Relationship Id="rId96" Type="http://schemas.openxmlformats.org/officeDocument/2006/relationships/customXml" Target="../ink/ink1406.xml"/><Relationship Id="rId140" Type="http://schemas.openxmlformats.org/officeDocument/2006/relationships/customXml" Target="../ink/ink1428.xml"/><Relationship Id="rId161" Type="http://schemas.openxmlformats.org/officeDocument/2006/relationships/image" Target="../media/image1433.png"/><Relationship Id="rId182" Type="http://schemas.openxmlformats.org/officeDocument/2006/relationships/customXml" Target="../ink/ink1449.xml"/><Relationship Id="rId6" Type="http://schemas.openxmlformats.org/officeDocument/2006/relationships/customXml" Target="../ink/ink1361.xml"/><Relationship Id="rId23" Type="http://schemas.openxmlformats.org/officeDocument/2006/relationships/image" Target="../media/image1364.png"/><Relationship Id="rId119" Type="http://schemas.openxmlformats.org/officeDocument/2006/relationships/image" Target="../media/image1412.png"/><Relationship Id="rId44" Type="http://schemas.openxmlformats.org/officeDocument/2006/relationships/customXml" Target="../ink/ink1380.xml"/><Relationship Id="rId65" Type="http://schemas.openxmlformats.org/officeDocument/2006/relationships/image" Target="../media/image1385.png"/><Relationship Id="rId86" Type="http://schemas.openxmlformats.org/officeDocument/2006/relationships/customXml" Target="../ink/ink1401.xml"/><Relationship Id="rId130" Type="http://schemas.openxmlformats.org/officeDocument/2006/relationships/customXml" Target="../ink/ink1423.xml"/><Relationship Id="rId151" Type="http://schemas.openxmlformats.org/officeDocument/2006/relationships/image" Target="../media/image1428.png"/><Relationship Id="rId172" Type="http://schemas.openxmlformats.org/officeDocument/2006/relationships/customXml" Target="../ink/ink1444.xml"/><Relationship Id="rId193" Type="http://schemas.openxmlformats.org/officeDocument/2006/relationships/image" Target="../media/image1449.png"/><Relationship Id="rId13" Type="http://schemas.openxmlformats.org/officeDocument/2006/relationships/image" Target="../media/image1359.png"/><Relationship Id="rId109" Type="http://schemas.openxmlformats.org/officeDocument/2006/relationships/image" Target="../media/image1407.png"/><Relationship Id="rId34" Type="http://schemas.openxmlformats.org/officeDocument/2006/relationships/customXml" Target="../ink/ink1375.xml"/><Relationship Id="rId55" Type="http://schemas.openxmlformats.org/officeDocument/2006/relationships/image" Target="../media/image1380.png"/><Relationship Id="rId76" Type="http://schemas.openxmlformats.org/officeDocument/2006/relationships/customXml" Target="../ink/ink1396.xml"/><Relationship Id="rId97" Type="http://schemas.openxmlformats.org/officeDocument/2006/relationships/image" Target="../media/image1401.png"/><Relationship Id="rId120" Type="http://schemas.openxmlformats.org/officeDocument/2006/relationships/customXml" Target="../ink/ink1418.xml"/><Relationship Id="rId141" Type="http://schemas.openxmlformats.org/officeDocument/2006/relationships/image" Target="../media/image1423.png"/><Relationship Id="rId7" Type="http://schemas.openxmlformats.org/officeDocument/2006/relationships/image" Target="../media/image1356.png"/><Relationship Id="rId71" Type="http://schemas.openxmlformats.org/officeDocument/2006/relationships/image" Target="../media/image1388.png"/><Relationship Id="rId92" Type="http://schemas.openxmlformats.org/officeDocument/2006/relationships/customXml" Target="../ink/ink1404.xml"/><Relationship Id="rId162" Type="http://schemas.openxmlformats.org/officeDocument/2006/relationships/customXml" Target="../ink/ink1439.xml"/><Relationship Id="rId183" Type="http://schemas.openxmlformats.org/officeDocument/2006/relationships/image" Target="../media/image1444.png"/><Relationship Id="rId2" Type="http://schemas.openxmlformats.org/officeDocument/2006/relationships/customXml" Target="../ink/ink1359.xml"/><Relationship Id="rId29" Type="http://schemas.openxmlformats.org/officeDocument/2006/relationships/image" Target="../media/image1367.png"/><Relationship Id="rId24" Type="http://schemas.openxmlformats.org/officeDocument/2006/relationships/customXml" Target="../ink/ink1370.xml"/><Relationship Id="rId40" Type="http://schemas.openxmlformats.org/officeDocument/2006/relationships/customXml" Target="../ink/ink1378.xml"/><Relationship Id="rId45" Type="http://schemas.openxmlformats.org/officeDocument/2006/relationships/image" Target="../media/image1375.png"/><Relationship Id="rId66" Type="http://schemas.openxmlformats.org/officeDocument/2006/relationships/customXml" Target="../ink/ink1391.xml"/><Relationship Id="rId87" Type="http://schemas.openxmlformats.org/officeDocument/2006/relationships/image" Target="../media/image1396.png"/><Relationship Id="rId110" Type="http://schemas.openxmlformats.org/officeDocument/2006/relationships/customXml" Target="../ink/ink1413.xml"/><Relationship Id="rId115" Type="http://schemas.openxmlformats.org/officeDocument/2006/relationships/image" Target="../media/image1410.png"/><Relationship Id="rId131" Type="http://schemas.openxmlformats.org/officeDocument/2006/relationships/image" Target="../media/image1418.png"/><Relationship Id="rId136" Type="http://schemas.openxmlformats.org/officeDocument/2006/relationships/customXml" Target="../ink/ink1426.xml"/><Relationship Id="rId157" Type="http://schemas.openxmlformats.org/officeDocument/2006/relationships/image" Target="../media/image1431.png"/><Relationship Id="rId178" Type="http://schemas.openxmlformats.org/officeDocument/2006/relationships/customXml" Target="../ink/ink1447.xml"/><Relationship Id="rId61" Type="http://schemas.openxmlformats.org/officeDocument/2006/relationships/image" Target="../media/image1383.png"/><Relationship Id="rId82" Type="http://schemas.openxmlformats.org/officeDocument/2006/relationships/customXml" Target="../ink/ink1399.xml"/><Relationship Id="rId152" Type="http://schemas.openxmlformats.org/officeDocument/2006/relationships/customXml" Target="../ink/ink1434.xml"/><Relationship Id="rId173" Type="http://schemas.openxmlformats.org/officeDocument/2006/relationships/image" Target="../media/image1439.png"/><Relationship Id="rId194" Type="http://schemas.openxmlformats.org/officeDocument/2006/relationships/customXml" Target="../ink/ink1455.xml"/><Relationship Id="rId19" Type="http://schemas.openxmlformats.org/officeDocument/2006/relationships/image" Target="../media/image1362.png"/><Relationship Id="rId14" Type="http://schemas.openxmlformats.org/officeDocument/2006/relationships/customXml" Target="../ink/ink1365.xml"/><Relationship Id="rId30" Type="http://schemas.openxmlformats.org/officeDocument/2006/relationships/customXml" Target="../ink/ink1373.xml"/><Relationship Id="rId35" Type="http://schemas.openxmlformats.org/officeDocument/2006/relationships/image" Target="../media/image1370.png"/><Relationship Id="rId56" Type="http://schemas.openxmlformats.org/officeDocument/2006/relationships/customXml" Target="../ink/ink1386.xml"/><Relationship Id="rId77" Type="http://schemas.openxmlformats.org/officeDocument/2006/relationships/image" Target="../media/image1391.png"/><Relationship Id="rId100" Type="http://schemas.openxmlformats.org/officeDocument/2006/relationships/customXml" Target="../ink/ink1408.xml"/><Relationship Id="rId105" Type="http://schemas.openxmlformats.org/officeDocument/2006/relationships/image" Target="../media/image1405.png"/><Relationship Id="rId126" Type="http://schemas.openxmlformats.org/officeDocument/2006/relationships/customXml" Target="../ink/ink1421.xml"/><Relationship Id="rId147" Type="http://schemas.openxmlformats.org/officeDocument/2006/relationships/image" Target="../media/image1426.png"/><Relationship Id="rId168" Type="http://schemas.openxmlformats.org/officeDocument/2006/relationships/customXml" Target="../ink/ink1442.xml"/><Relationship Id="rId8" Type="http://schemas.openxmlformats.org/officeDocument/2006/relationships/customXml" Target="../ink/ink1362.xml"/><Relationship Id="rId51" Type="http://schemas.openxmlformats.org/officeDocument/2006/relationships/image" Target="../media/image1378.png"/><Relationship Id="rId72" Type="http://schemas.openxmlformats.org/officeDocument/2006/relationships/customXml" Target="../ink/ink1394.xml"/><Relationship Id="rId93" Type="http://schemas.openxmlformats.org/officeDocument/2006/relationships/image" Target="../media/image1399.png"/><Relationship Id="rId98" Type="http://schemas.openxmlformats.org/officeDocument/2006/relationships/customXml" Target="../ink/ink1407.xml"/><Relationship Id="rId121" Type="http://schemas.openxmlformats.org/officeDocument/2006/relationships/image" Target="../media/image1413.png"/><Relationship Id="rId142" Type="http://schemas.openxmlformats.org/officeDocument/2006/relationships/customXml" Target="../ink/ink1429.xml"/><Relationship Id="rId163" Type="http://schemas.openxmlformats.org/officeDocument/2006/relationships/image" Target="../media/image1434.png"/><Relationship Id="rId184" Type="http://schemas.openxmlformats.org/officeDocument/2006/relationships/customXml" Target="../ink/ink1450.xml"/><Relationship Id="rId189" Type="http://schemas.openxmlformats.org/officeDocument/2006/relationships/image" Target="../media/image1447.png"/><Relationship Id="rId3" Type="http://schemas.openxmlformats.org/officeDocument/2006/relationships/image" Target="../media/image1354.png"/><Relationship Id="rId25" Type="http://schemas.openxmlformats.org/officeDocument/2006/relationships/image" Target="../media/image1365.png"/><Relationship Id="rId46" Type="http://schemas.openxmlformats.org/officeDocument/2006/relationships/customXml" Target="../ink/ink1381.xml"/><Relationship Id="rId67" Type="http://schemas.openxmlformats.org/officeDocument/2006/relationships/image" Target="../media/image1386.png"/><Relationship Id="rId116" Type="http://schemas.openxmlformats.org/officeDocument/2006/relationships/customXml" Target="../ink/ink1416.xml"/><Relationship Id="rId137" Type="http://schemas.openxmlformats.org/officeDocument/2006/relationships/image" Target="../media/image1421.png"/><Relationship Id="rId158" Type="http://schemas.openxmlformats.org/officeDocument/2006/relationships/customXml" Target="../ink/ink1437.xml"/><Relationship Id="rId20" Type="http://schemas.openxmlformats.org/officeDocument/2006/relationships/customXml" Target="../ink/ink1368.xml"/><Relationship Id="rId41" Type="http://schemas.openxmlformats.org/officeDocument/2006/relationships/image" Target="../media/image1373.png"/><Relationship Id="rId62" Type="http://schemas.openxmlformats.org/officeDocument/2006/relationships/customXml" Target="../ink/ink1389.xml"/><Relationship Id="rId83" Type="http://schemas.openxmlformats.org/officeDocument/2006/relationships/image" Target="../media/image1394.png"/><Relationship Id="rId88" Type="http://schemas.openxmlformats.org/officeDocument/2006/relationships/customXml" Target="../ink/ink1402.xml"/><Relationship Id="rId111" Type="http://schemas.openxmlformats.org/officeDocument/2006/relationships/image" Target="../media/image1408.png"/><Relationship Id="rId132" Type="http://schemas.openxmlformats.org/officeDocument/2006/relationships/customXml" Target="../ink/ink1424.xml"/><Relationship Id="rId153" Type="http://schemas.openxmlformats.org/officeDocument/2006/relationships/image" Target="../media/image1429.png"/><Relationship Id="rId174" Type="http://schemas.openxmlformats.org/officeDocument/2006/relationships/customXml" Target="../ink/ink1445.xml"/><Relationship Id="rId179" Type="http://schemas.openxmlformats.org/officeDocument/2006/relationships/image" Target="../media/image1442.png"/><Relationship Id="rId195" Type="http://schemas.openxmlformats.org/officeDocument/2006/relationships/image" Target="../media/image1450.png"/><Relationship Id="rId190" Type="http://schemas.openxmlformats.org/officeDocument/2006/relationships/customXml" Target="../ink/ink1453.xml"/><Relationship Id="rId15" Type="http://schemas.openxmlformats.org/officeDocument/2006/relationships/image" Target="../media/image1360.png"/><Relationship Id="rId36" Type="http://schemas.openxmlformats.org/officeDocument/2006/relationships/customXml" Target="../ink/ink1376.xml"/><Relationship Id="rId57" Type="http://schemas.openxmlformats.org/officeDocument/2006/relationships/image" Target="../media/image1381.png"/><Relationship Id="rId106" Type="http://schemas.openxmlformats.org/officeDocument/2006/relationships/customXml" Target="../ink/ink1411.xml"/><Relationship Id="rId127" Type="http://schemas.openxmlformats.org/officeDocument/2006/relationships/image" Target="../media/image1416.png"/><Relationship Id="rId10" Type="http://schemas.openxmlformats.org/officeDocument/2006/relationships/customXml" Target="../ink/ink1363.xml"/><Relationship Id="rId31" Type="http://schemas.openxmlformats.org/officeDocument/2006/relationships/image" Target="../media/image1368.png"/><Relationship Id="rId52" Type="http://schemas.openxmlformats.org/officeDocument/2006/relationships/customXml" Target="../ink/ink1384.xml"/><Relationship Id="rId73" Type="http://schemas.openxmlformats.org/officeDocument/2006/relationships/image" Target="../media/image1389.png"/><Relationship Id="rId78" Type="http://schemas.openxmlformats.org/officeDocument/2006/relationships/customXml" Target="../ink/ink1397.xml"/><Relationship Id="rId94" Type="http://schemas.openxmlformats.org/officeDocument/2006/relationships/customXml" Target="../ink/ink1405.xml"/><Relationship Id="rId99" Type="http://schemas.openxmlformats.org/officeDocument/2006/relationships/image" Target="../media/image1402.png"/><Relationship Id="rId101" Type="http://schemas.openxmlformats.org/officeDocument/2006/relationships/image" Target="../media/image1403.png"/><Relationship Id="rId122" Type="http://schemas.openxmlformats.org/officeDocument/2006/relationships/customXml" Target="../ink/ink1419.xml"/><Relationship Id="rId143" Type="http://schemas.openxmlformats.org/officeDocument/2006/relationships/image" Target="../media/image1424.png"/><Relationship Id="rId148" Type="http://schemas.openxmlformats.org/officeDocument/2006/relationships/customXml" Target="../ink/ink1432.xml"/><Relationship Id="rId164" Type="http://schemas.openxmlformats.org/officeDocument/2006/relationships/customXml" Target="../ink/ink1440.xml"/><Relationship Id="rId169" Type="http://schemas.openxmlformats.org/officeDocument/2006/relationships/image" Target="../media/image1437.png"/><Relationship Id="rId185" Type="http://schemas.openxmlformats.org/officeDocument/2006/relationships/image" Target="../media/image1445.png"/><Relationship Id="rId4" Type="http://schemas.openxmlformats.org/officeDocument/2006/relationships/customXml" Target="../ink/ink1360.xml"/><Relationship Id="rId9" Type="http://schemas.openxmlformats.org/officeDocument/2006/relationships/image" Target="../media/image1357.png"/><Relationship Id="rId180" Type="http://schemas.openxmlformats.org/officeDocument/2006/relationships/customXml" Target="../ink/ink1448.xml"/><Relationship Id="rId26" Type="http://schemas.openxmlformats.org/officeDocument/2006/relationships/customXml" Target="../ink/ink1371.xml"/><Relationship Id="rId47" Type="http://schemas.openxmlformats.org/officeDocument/2006/relationships/image" Target="../media/image1376.png"/><Relationship Id="rId68" Type="http://schemas.openxmlformats.org/officeDocument/2006/relationships/customXml" Target="../ink/ink1392.xml"/><Relationship Id="rId89" Type="http://schemas.openxmlformats.org/officeDocument/2006/relationships/image" Target="../media/image1397.png"/><Relationship Id="rId112" Type="http://schemas.openxmlformats.org/officeDocument/2006/relationships/customXml" Target="../ink/ink1414.xml"/><Relationship Id="rId133" Type="http://schemas.openxmlformats.org/officeDocument/2006/relationships/image" Target="../media/image1419.png"/><Relationship Id="rId154" Type="http://schemas.openxmlformats.org/officeDocument/2006/relationships/customXml" Target="../ink/ink1435.xml"/><Relationship Id="rId175" Type="http://schemas.openxmlformats.org/officeDocument/2006/relationships/image" Target="../media/image1440.png"/><Relationship Id="rId196" Type="http://schemas.openxmlformats.org/officeDocument/2006/relationships/customXml" Target="../ink/ink1456.xml"/><Relationship Id="rId16" Type="http://schemas.openxmlformats.org/officeDocument/2006/relationships/customXml" Target="../ink/ink1366.xml"/><Relationship Id="rId37" Type="http://schemas.openxmlformats.org/officeDocument/2006/relationships/image" Target="../media/image1371.png"/><Relationship Id="rId58" Type="http://schemas.openxmlformats.org/officeDocument/2006/relationships/customXml" Target="../ink/ink1387.xml"/><Relationship Id="rId79" Type="http://schemas.openxmlformats.org/officeDocument/2006/relationships/image" Target="../media/image1392.png"/><Relationship Id="rId102" Type="http://schemas.openxmlformats.org/officeDocument/2006/relationships/customXml" Target="../ink/ink1409.xml"/><Relationship Id="rId123" Type="http://schemas.openxmlformats.org/officeDocument/2006/relationships/image" Target="../media/image1414.png"/><Relationship Id="rId144" Type="http://schemas.openxmlformats.org/officeDocument/2006/relationships/customXml" Target="../ink/ink1430.xml"/><Relationship Id="rId90" Type="http://schemas.openxmlformats.org/officeDocument/2006/relationships/customXml" Target="../ink/ink1403.xml"/><Relationship Id="rId165" Type="http://schemas.openxmlformats.org/officeDocument/2006/relationships/image" Target="../media/image1435.png"/><Relationship Id="rId186" Type="http://schemas.openxmlformats.org/officeDocument/2006/relationships/customXml" Target="../ink/ink1451.xml"/><Relationship Id="rId27" Type="http://schemas.openxmlformats.org/officeDocument/2006/relationships/image" Target="../media/image1366.png"/><Relationship Id="rId48" Type="http://schemas.openxmlformats.org/officeDocument/2006/relationships/customXml" Target="../ink/ink1382.xml"/><Relationship Id="rId69" Type="http://schemas.openxmlformats.org/officeDocument/2006/relationships/image" Target="../media/image1387.png"/><Relationship Id="rId113" Type="http://schemas.openxmlformats.org/officeDocument/2006/relationships/image" Target="../media/image1409.png"/><Relationship Id="rId134" Type="http://schemas.openxmlformats.org/officeDocument/2006/relationships/customXml" Target="../ink/ink1425.xml"/><Relationship Id="rId80" Type="http://schemas.openxmlformats.org/officeDocument/2006/relationships/customXml" Target="../ink/ink1398.xml"/><Relationship Id="rId155" Type="http://schemas.openxmlformats.org/officeDocument/2006/relationships/image" Target="../media/image1430.png"/><Relationship Id="rId176" Type="http://schemas.openxmlformats.org/officeDocument/2006/relationships/customXml" Target="../ink/ink1446.xml"/><Relationship Id="rId197" Type="http://schemas.openxmlformats.org/officeDocument/2006/relationships/image" Target="../media/image1451.png"/><Relationship Id="rId17" Type="http://schemas.openxmlformats.org/officeDocument/2006/relationships/image" Target="../media/image1361.png"/><Relationship Id="rId38" Type="http://schemas.openxmlformats.org/officeDocument/2006/relationships/customXml" Target="../ink/ink1377.xml"/><Relationship Id="rId59" Type="http://schemas.openxmlformats.org/officeDocument/2006/relationships/image" Target="../media/image1382.png"/><Relationship Id="rId103" Type="http://schemas.openxmlformats.org/officeDocument/2006/relationships/image" Target="../media/image1404.png"/><Relationship Id="rId124" Type="http://schemas.openxmlformats.org/officeDocument/2006/relationships/customXml" Target="../ink/ink1420.xml"/><Relationship Id="rId70" Type="http://schemas.openxmlformats.org/officeDocument/2006/relationships/customXml" Target="../ink/ink1393.xml"/><Relationship Id="rId91" Type="http://schemas.openxmlformats.org/officeDocument/2006/relationships/image" Target="../media/image1398.png"/><Relationship Id="rId145" Type="http://schemas.openxmlformats.org/officeDocument/2006/relationships/image" Target="../media/image1425.png"/><Relationship Id="rId166" Type="http://schemas.openxmlformats.org/officeDocument/2006/relationships/customXml" Target="../ink/ink1441.xml"/><Relationship Id="rId187" Type="http://schemas.openxmlformats.org/officeDocument/2006/relationships/image" Target="../media/image1446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372.xml"/><Relationship Id="rId49" Type="http://schemas.openxmlformats.org/officeDocument/2006/relationships/image" Target="../media/image1377.png"/><Relationship Id="rId114" Type="http://schemas.openxmlformats.org/officeDocument/2006/relationships/customXml" Target="../ink/ink1415.xml"/><Relationship Id="rId60" Type="http://schemas.openxmlformats.org/officeDocument/2006/relationships/customXml" Target="../ink/ink1388.xml"/><Relationship Id="rId81" Type="http://schemas.openxmlformats.org/officeDocument/2006/relationships/image" Target="../media/image1393.png"/><Relationship Id="rId135" Type="http://schemas.openxmlformats.org/officeDocument/2006/relationships/image" Target="../media/image1420.png"/><Relationship Id="rId156" Type="http://schemas.openxmlformats.org/officeDocument/2006/relationships/customXml" Target="../ink/ink1436.xml"/><Relationship Id="rId177" Type="http://schemas.openxmlformats.org/officeDocument/2006/relationships/image" Target="../media/image1441.png"/><Relationship Id="rId18" Type="http://schemas.openxmlformats.org/officeDocument/2006/relationships/customXml" Target="../ink/ink1367.xml"/><Relationship Id="rId39" Type="http://schemas.openxmlformats.org/officeDocument/2006/relationships/image" Target="../media/image1372.png"/><Relationship Id="rId50" Type="http://schemas.openxmlformats.org/officeDocument/2006/relationships/customXml" Target="../ink/ink1383.xml"/><Relationship Id="rId104" Type="http://schemas.openxmlformats.org/officeDocument/2006/relationships/customXml" Target="../ink/ink1410.xml"/><Relationship Id="rId125" Type="http://schemas.openxmlformats.org/officeDocument/2006/relationships/image" Target="../media/image1415.png"/><Relationship Id="rId146" Type="http://schemas.openxmlformats.org/officeDocument/2006/relationships/customXml" Target="../ink/ink1431.xml"/><Relationship Id="rId167" Type="http://schemas.openxmlformats.org/officeDocument/2006/relationships/image" Target="../media/image1436.png"/><Relationship Id="rId188" Type="http://schemas.openxmlformats.org/officeDocument/2006/relationships/customXml" Target="../ink/ink145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09.png"/><Relationship Id="rId299" Type="http://schemas.openxmlformats.org/officeDocument/2006/relationships/image" Target="../media/image1600.png"/><Relationship Id="rId21" Type="http://schemas.openxmlformats.org/officeDocument/2006/relationships/image" Target="../media/image1461.png"/><Relationship Id="rId63" Type="http://schemas.openxmlformats.org/officeDocument/2006/relationships/image" Target="../media/image1482.png"/><Relationship Id="rId159" Type="http://schemas.openxmlformats.org/officeDocument/2006/relationships/image" Target="../media/image1530.png"/><Relationship Id="rId324" Type="http://schemas.openxmlformats.org/officeDocument/2006/relationships/customXml" Target="../ink/ink1618.xml"/><Relationship Id="rId366" Type="http://schemas.openxmlformats.org/officeDocument/2006/relationships/customXml" Target="../ink/ink1639.xml"/><Relationship Id="rId170" Type="http://schemas.openxmlformats.org/officeDocument/2006/relationships/customXml" Target="../ink/ink1541.xml"/><Relationship Id="rId226" Type="http://schemas.openxmlformats.org/officeDocument/2006/relationships/customXml" Target="../ink/ink1569.xml"/><Relationship Id="rId433" Type="http://schemas.openxmlformats.org/officeDocument/2006/relationships/image" Target="../media/image1667.png"/><Relationship Id="rId268" Type="http://schemas.openxmlformats.org/officeDocument/2006/relationships/customXml" Target="../ink/ink1590.xml"/><Relationship Id="rId32" Type="http://schemas.openxmlformats.org/officeDocument/2006/relationships/customXml" Target="../ink/ink1472.xml"/><Relationship Id="rId74" Type="http://schemas.openxmlformats.org/officeDocument/2006/relationships/customXml" Target="../ink/ink1493.xml"/><Relationship Id="rId128" Type="http://schemas.openxmlformats.org/officeDocument/2006/relationships/customXml" Target="../ink/ink1520.xml"/><Relationship Id="rId335" Type="http://schemas.openxmlformats.org/officeDocument/2006/relationships/image" Target="../media/image1618.png"/><Relationship Id="rId377" Type="http://schemas.openxmlformats.org/officeDocument/2006/relationships/image" Target="../media/image1639.png"/><Relationship Id="rId5" Type="http://schemas.openxmlformats.org/officeDocument/2006/relationships/image" Target="../media/image1453.png"/><Relationship Id="rId181" Type="http://schemas.openxmlformats.org/officeDocument/2006/relationships/image" Target="../media/image1541.png"/><Relationship Id="rId237" Type="http://schemas.openxmlformats.org/officeDocument/2006/relationships/image" Target="../media/image1569.png"/><Relationship Id="rId402" Type="http://schemas.openxmlformats.org/officeDocument/2006/relationships/customXml" Target="../ink/ink1657.xml"/><Relationship Id="rId279" Type="http://schemas.openxmlformats.org/officeDocument/2006/relationships/image" Target="../media/image1590.png"/><Relationship Id="rId444" Type="http://schemas.openxmlformats.org/officeDocument/2006/relationships/customXml" Target="../ink/ink1678.xml"/><Relationship Id="rId43" Type="http://schemas.openxmlformats.org/officeDocument/2006/relationships/image" Target="../media/image1472.png"/><Relationship Id="rId139" Type="http://schemas.openxmlformats.org/officeDocument/2006/relationships/image" Target="../media/image1520.png"/><Relationship Id="rId290" Type="http://schemas.openxmlformats.org/officeDocument/2006/relationships/customXml" Target="../ink/ink1601.xml"/><Relationship Id="rId304" Type="http://schemas.openxmlformats.org/officeDocument/2006/relationships/customXml" Target="../ink/ink1608.xml"/><Relationship Id="rId346" Type="http://schemas.openxmlformats.org/officeDocument/2006/relationships/customXml" Target="../ink/ink1629.xml"/><Relationship Id="rId388" Type="http://schemas.openxmlformats.org/officeDocument/2006/relationships/customXml" Target="../ink/ink1650.xml"/><Relationship Id="rId85" Type="http://schemas.openxmlformats.org/officeDocument/2006/relationships/image" Target="../media/image1493.png"/><Relationship Id="rId150" Type="http://schemas.openxmlformats.org/officeDocument/2006/relationships/customXml" Target="../ink/ink1531.xml"/><Relationship Id="rId192" Type="http://schemas.openxmlformats.org/officeDocument/2006/relationships/customXml" Target="../ink/ink1552.xml"/><Relationship Id="rId206" Type="http://schemas.openxmlformats.org/officeDocument/2006/relationships/customXml" Target="../ink/ink1559.xml"/><Relationship Id="rId413" Type="http://schemas.openxmlformats.org/officeDocument/2006/relationships/image" Target="../media/image1657.png"/><Relationship Id="rId248" Type="http://schemas.openxmlformats.org/officeDocument/2006/relationships/customXml" Target="../ink/ink1580.xml"/><Relationship Id="rId455" Type="http://schemas.openxmlformats.org/officeDocument/2006/relationships/image" Target="../media/image1678.png"/><Relationship Id="rId12" Type="http://schemas.openxmlformats.org/officeDocument/2006/relationships/customXml" Target="../ink/ink1462.xml"/><Relationship Id="rId108" Type="http://schemas.openxmlformats.org/officeDocument/2006/relationships/customXml" Target="../ink/ink1510.xml"/><Relationship Id="rId315" Type="http://schemas.openxmlformats.org/officeDocument/2006/relationships/image" Target="../media/image1608.png"/><Relationship Id="rId357" Type="http://schemas.openxmlformats.org/officeDocument/2006/relationships/image" Target="../media/image1629.png"/><Relationship Id="rId54" Type="http://schemas.openxmlformats.org/officeDocument/2006/relationships/customXml" Target="../ink/ink1483.xml"/><Relationship Id="rId96" Type="http://schemas.openxmlformats.org/officeDocument/2006/relationships/customXml" Target="../ink/ink1504.xml"/><Relationship Id="rId161" Type="http://schemas.openxmlformats.org/officeDocument/2006/relationships/image" Target="../media/image1531.png"/><Relationship Id="rId217" Type="http://schemas.openxmlformats.org/officeDocument/2006/relationships/image" Target="../media/image1559.png"/><Relationship Id="rId399" Type="http://schemas.openxmlformats.org/officeDocument/2006/relationships/image" Target="../media/image1650.png"/><Relationship Id="rId259" Type="http://schemas.openxmlformats.org/officeDocument/2006/relationships/image" Target="../media/image1580.png"/><Relationship Id="rId424" Type="http://schemas.openxmlformats.org/officeDocument/2006/relationships/customXml" Target="../ink/ink1668.xml"/><Relationship Id="rId23" Type="http://schemas.openxmlformats.org/officeDocument/2006/relationships/image" Target="../media/image1462.png"/><Relationship Id="rId119" Type="http://schemas.openxmlformats.org/officeDocument/2006/relationships/image" Target="../media/image1510.png"/><Relationship Id="rId270" Type="http://schemas.openxmlformats.org/officeDocument/2006/relationships/customXml" Target="../ink/ink1591.xml"/><Relationship Id="rId326" Type="http://schemas.openxmlformats.org/officeDocument/2006/relationships/customXml" Target="../ink/ink1619.xml"/><Relationship Id="rId65" Type="http://schemas.openxmlformats.org/officeDocument/2006/relationships/image" Target="../media/image1483.png"/><Relationship Id="rId130" Type="http://schemas.openxmlformats.org/officeDocument/2006/relationships/customXml" Target="../ink/ink1521.xml"/><Relationship Id="rId368" Type="http://schemas.openxmlformats.org/officeDocument/2006/relationships/customXml" Target="../ink/ink1640.xml"/><Relationship Id="rId172" Type="http://schemas.openxmlformats.org/officeDocument/2006/relationships/customXml" Target="../ink/ink1542.xml"/><Relationship Id="rId228" Type="http://schemas.openxmlformats.org/officeDocument/2006/relationships/customXml" Target="../ink/ink1570.xml"/><Relationship Id="rId435" Type="http://schemas.openxmlformats.org/officeDocument/2006/relationships/image" Target="../media/image1668.png"/><Relationship Id="rId281" Type="http://schemas.openxmlformats.org/officeDocument/2006/relationships/image" Target="../media/image1591.png"/><Relationship Id="rId337" Type="http://schemas.openxmlformats.org/officeDocument/2006/relationships/image" Target="../media/image1619.png"/><Relationship Id="rId34" Type="http://schemas.openxmlformats.org/officeDocument/2006/relationships/customXml" Target="../ink/ink1473.xml"/><Relationship Id="rId76" Type="http://schemas.openxmlformats.org/officeDocument/2006/relationships/customXml" Target="../ink/ink1494.xml"/><Relationship Id="rId141" Type="http://schemas.openxmlformats.org/officeDocument/2006/relationships/image" Target="../media/image1521.png"/><Relationship Id="rId379" Type="http://schemas.openxmlformats.org/officeDocument/2006/relationships/image" Target="../media/image1640.png"/><Relationship Id="rId7" Type="http://schemas.openxmlformats.org/officeDocument/2006/relationships/image" Target="../media/image1454.png"/><Relationship Id="rId183" Type="http://schemas.openxmlformats.org/officeDocument/2006/relationships/image" Target="../media/image1542.png"/><Relationship Id="rId239" Type="http://schemas.openxmlformats.org/officeDocument/2006/relationships/image" Target="../media/image1570.png"/><Relationship Id="rId390" Type="http://schemas.openxmlformats.org/officeDocument/2006/relationships/customXml" Target="../ink/ink1651.xml"/><Relationship Id="rId404" Type="http://schemas.openxmlformats.org/officeDocument/2006/relationships/customXml" Target="../ink/ink1658.xml"/><Relationship Id="rId446" Type="http://schemas.openxmlformats.org/officeDocument/2006/relationships/customXml" Target="../ink/ink1679.xml"/><Relationship Id="rId250" Type="http://schemas.openxmlformats.org/officeDocument/2006/relationships/customXml" Target="../ink/ink1581.xml"/><Relationship Id="rId292" Type="http://schemas.openxmlformats.org/officeDocument/2006/relationships/customXml" Target="../ink/ink1602.xml"/><Relationship Id="rId306" Type="http://schemas.openxmlformats.org/officeDocument/2006/relationships/customXml" Target="../ink/ink1609.xml"/><Relationship Id="rId45" Type="http://schemas.openxmlformats.org/officeDocument/2006/relationships/image" Target="../media/image1473.png"/><Relationship Id="rId87" Type="http://schemas.openxmlformats.org/officeDocument/2006/relationships/image" Target="../media/image1494.png"/><Relationship Id="rId110" Type="http://schemas.openxmlformats.org/officeDocument/2006/relationships/customXml" Target="../ink/ink1511.xml"/><Relationship Id="rId348" Type="http://schemas.openxmlformats.org/officeDocument/2006/relationships/customXml" Target="../ink/ink1630.xml"/><Relationship Id="rId152" Type="http://schemas.openxmlformats.org/officeDocument/2006/relationships/customXml" Target="../ink/ink1532.xml"/><Relationship Id="rId194" Type="http://schemas.openxmlformats.org/officeDocument/2006/relationships/customXml" Target="../ink/ink1553.xml"/><Relationship Id="rId208" Type="http://schemas.openxmlformats.org/officeDocument/2006/relationships/customXml" Target="../ink/ink1560.xml"/><Relationship Id="rId415" Type="http://schemas.openxmlformats.org/officeDocument/2006/relationships/image" Target="../media/image1658.png"/><Relationship Id="rId457" Type="http://schemas.openxmlformats.org/officeDocument/2006/relationships/image" Target="../media/image1679.png"/><Relationship Id="rId261" Type="http://schemas.openxmlformats.org/officeDocument/2006/relationships/image" Target="../media/image1581.png"/><Relationship Id="rId14" Type="http://schemas.openxmlformats.org/officeDocument/2006/relationships/customXml" Target="../ink/ink1463.xml"/><Relationship Id="rId56" Type="http://schemas.openxmlformats.org/officeDocument/2006/relationships/customXml" Target="../ink/ink1484.xml"/><Relationship Id="rId317" Type="http://schemas.openxmlformats.org/officeDocument/2006/relationships/image" Target="../media/image1609.png"/><Relationship Id="rId359" Type="http://schemas.openxmlformats.org/officeDocument/2006/relationships/image" Target="../media/image1630.png"/><Relationship Id="rId98" Type="http://schemas.openxmlformats.org/officeDocument/2006/relationships/customXml" Target="../ink/ink1505.xml"/><Relationship Id="rId121" Type="http://schemas.openxmlformats.org/officeDocument/2006/relationships/image" Target="../media/image1511.png"/><Relationship Id="rId163" Type="http://schemas.openxmlformats.org/officeDocument/2006/relationships/image" Target="../media/image1532.png"/><Relationship Id="rId219" Type="http://schemas.openxmlformats.org/officeDocument/2006/relationships/image" Target="../media/image1560.png"/><Relationship Id="rId370" Type="http://schemas.openxmlformats.org/officeDocument/2006/relationships/customXml" Target="../ink/ink1641.xml"/><Relationship Id="rId426" Type="http://schemas.openxmlformats.org/officeDocument/2006/relationships/customXml" Target="../ink/ink1669.xml"/><Relationship Id="rId230" Type="http://schemas.openxmlformats.org/officeDocument/2006/relationships/customXml" Target="../ink/ink1571.xml"/><Relationship Id="rId25" Type="http://schemas.openxmlformats.org/officeDocument/2006/relationships/image" Target="../media/image1463.png"/><Relationship Id="rId67" Type="http://schemas.openxmlformats.org/officeDocument/2006/relationships/image" Target="../media/image1484.png"/><Relationship Id="rId272" Type="http://schemas.openxmlformats.org/officeDocument/2006/relationships/customXml" Target="../ink/ink1592.xml"/><Relationship Id="rId328" Type="http://schemas.openxmlformats.org/officeDocument/2006/relationships/customXml" Target="../ink/ink1620.xml"/><Relationship Id="rId132" Type="http://schemas.openxmlformats.org/officeDocument/2006/relationships/customXml" Target="../ink/ink1522.xml"/><Relationship Id="rId174" Type="http://schemas.openxmlformats.org/officeDocument/2006/relationships/customXml" Target="../ink/ink1543.xml"/><Relationship Id="rId381" Type="http://schemas.openxmlformats.org/officeDocument/2006/relationships/image" Target="../media/image1641.png"/><Relationship Id="rId241" Type="http://schemas.openxmlformats.org/officeDocument/2006/relationships/image" Target="../media/image1571.png"/><Relationship Id="rId437" Type="http://schemas.openxmlformats.org/officeDocument/2006/relationships/image" Target="../media/image1669.png"/><Relationship Id="rId36" Type="http://schemas.openxmlformats.org/officeDocument/2006/relationships/customXml" Target="../ink/ink1474.xml"/><Relationship Id="rId283" Type="http://schemas.openxmlformats.org/officeDocument/2006/relationships/image" Target="../media/image1592.png"/><Relationship Id="rId339" Type="http://schemas.openxmlformats.org/officeDocument/2006/relationships/image" Target="../media/image1620.png"/><Relationship Id="rId78" Type="http://schemas.openxmlformats.org/officeDocument/2006/relationships/customXml" Target="../ink/ink1495.xml"/><Relationship Id="rId101" Type="http://schemas.openxmlformats.org/officeDocument/2006/relationships/image" Target="../media/image1501.png"/><Relationship Id="rId143" Type="http://schemas.openxmlformats.org/officeDocument/2006/relationships/image" Target="../media/image1522.png"/><Relationship Id="rId185" Type="http://schemas.openxmlformats.org/officeDocument/2006/relationships/image" Target="../media/image1543.png"/><Relationship Id="rId350" Type="http://schemas.openxmlformats.org/officeDocument/2006/relationships/customXml" Target="../ink/ink1631.xml"/><Relationship Id="rId406" Type="http://schemas.openxmlformats.org/officeDocument/2006/relationships/customXml" Target="../ink/ink1659.xml"/><Relationship Id="rId9" Type="http://schemas.openxmlformats.org/officeDocument/2006/relationships/image" Target="../media/image1455.png"/><Relationship Id="rId210" Type="http://schemas.openxmlformats.org/officeDocument/2006/relationships/customXml" Target="../ink/ink1561.xml"/><Relationship Id="rId392" Type="http://schemas.openxmlformats.org/officeDocument/2006/relationships/customXml" Target="../ink/ink1652.xml"/><Relationship Id="rId448" Type="http://schemas.openxmlformats.org/officeDocument/2006/relationships/customXml" Target="../ink/ink1680.xml"/><Relationship Id="rId252" Type="http://schemas.openxmlformats.org/officeDocument/2006/relationships/customXml" Target="../ink/ink1582.xml"/><Relationship Id="rId294" Type="http://schemas.openxmlformats.org/officeDocument/2006/relationships/customXml" Target="../ink/ink1603.xml"/><Relationship Id="rId308" Type="http://schemas.openxmlformats.org/officeDocument/2006/relationships/customXml" Target="../ink/ink1610.xml"/><Relationship Id="rId47" Type="http://schemas.openxmlformats.org/officeDocument/2006/relationships/image" Target="../media/image1474.png"/><Relationship Id="rId89" Type="http://schemas.openxmlformats.org/officeDocument/2006/relationships/image" Target="../media/image1495.png"/><Relationship Id="rId112" Type="http://schemas.openxmlformats.org/officeDocument/2006/relationships/customXml" Target="../ink/ink1512.xml"/><Relationship Id="rId154" Type="http://schemas.openxmlformats.org/officeDocument/2006/relationships/customXml" Target="../ink/ink1533.xml"/><Relationship Id="rId361" Type="http://schemas.openxmlformats.org/officeDocument/2006/relationships/image" Target="../media/image1631.png"/><Relationship Id="rId196" Type="http://schemas.openxmlformats.org/officeDocument/2006/relationships/customXml" Target="../ink/ink1554.xml"/><Relationship Id="rId417" Type="http://schemas.openxmlformats.org/officeDocument/2006/relationships/image" Target="../media/image1659.png"/><Relationship Id="rId459" Type="http://schemas.openxmlformats.org/officeDocument/2006/relationships/image" Target="../media/image1680.png"/><Relationship Id="rId16" Type="http://schemas.openxmlformats.org/officeDocument/2006/relationships/customXml" Target="../ink/ink1464.xml"/><Relationship Id="rId221" Type="http://schemas.openxmlformats.org/officeDocument/2006/relationships/image" Target="../media/image1561.png"/><Relationship Id="rId263" Type="http://schemas.openxmlformats.org/officeDocument/2006/relationships/image" Target="../media/image1582.png"/><Relationship Id="rId319" Type="http://schemas.openxmlformats.org/officeDocument/2006/relationships/image" Target="../media/image1610.png"/><Relationship Id="rId58" Type="http://schemas.openxmlformats.org/officeDocument/2006/relationships/customXml" Target="../ink/ink1485.xml"/><Relationship Id="rId123" Type="http://schemas.openxmlformats.org/officeDocument/2006/relationships/image" Target="../media/image1512.png"/><Relationship Id="rId330" Type="http://schemas.openxmlformats.org/officeDocument/2006/relationships/customXml" Target="../ink/ink1621.xml"/><Relationship Id="rId165" Type="http://schemas.openxmlformats.org/officeDocument/2006/relationships/image" Target="../media/image1533.png"/><Relationship Id="rId372" Type="http://schemas.openxmlformats.org/officeDocument/2006/relationships/customXml" Target="../ink/ink1642.xml"/><Relationship Id="rId428" Type="http://schemas.openxmlformats.org/officeDocument/2006/relationships/customXml" Target="../ink/ink1670.xml"/><Relationship Id="rId232" Type="http://schemas.openxmlformats.org/officeDocument/2006/relationships/customXml" Target="../ink/ink1572.xml"/><Relationship Id="rId274" Type="http://schemas.openxmlformats.org/officeDocument/2006/relationships/customXml" Target="../ink/ink1593.xml"/><Relationship Id="rId27" Type="http://schemas.openxmlformats.org/officeDocument/2006/relationships/image" Target="../media/image1464.png"/><Relationship Id="rId69" Type="http://schemas.openxmlformats.org/officeDocument/2006/relationships/image" Target="../media/image1485.png"/><Relationship Id="rId134" Type="http://schemas.openxmlformats.org/officeDocument/2006/relationships/customXml" Target="../ink/ink1523.xml"/><Relationship Id="rId80" Type="http://schemas.openxmlformats.org/officeDocument/2006/relationships/customXml" Target="../ink/ink1496.xml"/><Relationship Id="rId176" Type="http://schemas.openxmlformats.org/officeDocument/2006/relationships/customXml" Target="../ink/ink1544.xml"/><Relationship Id="rId341" Type="http://schemas.openxmlformats.org/officeDocument/2006/relationships/image" Target="../media/image1621.png"/><Relationship Id="rId383" Type="http://schemas.openxmlformats.org/officeDocument/2006/relationships/image" Target="../media/image1642.png"/><Relationship Id="rId439" Type="http://schemas.openxmlformats.org/officeDocument/2006/relationships/image" Target="../media/image1670.png"/><Relationship Id="rId201" Type="http://schemas.openxmlformats.org/officeDocument/2006/relationships/image" Target="../media/image1551.png"/><Relationship Id="rId243" Type="http://schemas.openxmlformats.org/officeDocument/2006/relationships/image" Target="../media/image1572.png"/><Relationship Id="rId285" Type="http://schemas.openxmlformats.org/officeDocument/2006/relationships/image" Target="../media/image1593.png"/><Relationship Id="rId450" Type="http://schemas.openxmlformats.org/officeDocument/2006/relationships/customXml" Target="../ink/ink1681.xml"/><Relationship Id="rId38" Type="http://schemas.openxmlformats.org/officeDocument/2006/relationships/customXml" Target="../ink/ink1475.xml"/><Relationship Id="rId103" Type="http://schemas.openxmlformats.org/officeDocument/2006/relationships/image" Target="../media/image1502.png"/><Relationship Id="rId310" Type="http://schemas.openxmlformats.org/officeDocument/2006/relationships/customXml" Target="../ink/ink1611.xml"/><Relationship Id="rId91" Type="http://schemas.openxmlformats.org/officeDocument/2006/relationships/image" Target="../media/image1496.png"/><Relationship Id="rId145" Type="http://schemas.openxmlformats.org/officeDocument/2006/relationships/image" Target="../media/image1523.png"/><Relationship Id="rId187" Type="http://schemas.openxmlformats.org/officeDocument/2006/relationships/image" Target="../media/image1544.png"/><Relationship Id="rId352" Type="http://schemas.openxmlformats.org/officeDocument/2006/relationships/customXml" Target="../ink/ink1632.xml"/><Relationship Id="rId394" Type="http://schemas.openxmlformats.org/officeDocument/2006/relationships/customXml" Target="../ink/ink1653.xml"/><Relationship Id="rId408" Type="http://schemas.openxmlformats.org/officeDocument/2006/relationships/customXml" Target="../ink/ink1660.xml"/><Relationship Id="rId212" Type="http://schemas.openxmlformats.org/officeDocument/2006/relationships/customXml" Target="../ink/ink1562.xml"/><Relationship Id="rId254" Type="http://schemas.openxmlformats.org/officeDocument/2006/relationships/customXml" Target="../ink/ink1583.xml"/><Relationship Id="rId49" Type="http://schemas.openxmlformats.org/officeDocument/2006/relationships/image" Target="../media/image1475.png"/><Relationship Id="rId114" Type="http://schemas.openxmlformats.org/officeDocument/2006/relationships/customXml" Target="../ink/ink1513.xml"/><Relationship Id="rId296" Type="http://schemas.openxmlformats.org/officeDocument/2006/relationships/customXml" Target="../ink/ink1604.xml"/><Relationship Id="rId461" Type="http://schemas.openxmlformats.org/officeDocument/2006/relationships/image" Target="../media/image1681.png"/><Relationship Id="rId60" Type="http://schemas.openxmlformats.org/officeDocument/2006/relationships/customXml" Target="../ink/ink1486.xml"/><Relationship Id="rId156" Type="http://schemas.openxmlformats.org/officeDocument/2006/relationships/customXml" Target="../ink/ink1534.xml"/><Relationship Id="rId198" Type="http://schemas.openxmlformats.org/officeDocument/2006/relationships/customXml" Target="../ink/ink1555.xml"/><Relationship Id="rId321" Type="http://schemas.openxmlformats.org/officeDocument/2006/relationships/image" Target="../media/image1611.png"/><Relationship Id="rId363" Type="http://schemas.openxmlformats.org/officeDocument/2006/relationships/image" Target="../media/image1632.png"/><Relationship Id="rId419" Type="http://schemas.openxmlformats.org/officeDocument/2006/relationships/image" Target="../media/image1660.png"/><Relationship Id="rId223" Type="http://schemas.openxmlformats.org/officeDocument/2006/relationships/image" Target="../media/image1562.png"/><Relationship Id="rId430" Type="http://schemas.openxmlformats.org/officeDocument/2006/relationships/customXml" Target="../ink/ink1671.xml"/><Relationship Id="rId18" Type="http://schemas.openxmlformats.org/officeDocument/2006/relationships/customXml" Target="../ink/ink1465.xml"/><Relationship Id="rId265" Type="http://schemas.openxmlformats.org/officeDocument/2006/relationships/image" Target="../media/image1583.png"/><Relationship Id="rId125" Type="http://schemas.openxmlformats.org/officeDocument/2006/relationships/image" Target="../media/image1513.png"/><Relationship Id="rId167" Type="http://schemas.openxmlformats.org/officeDocument/2006/relationships/image" Target="../media/image1534.png"/><Relationship Id="rId332" Type="http://schemas.openxmlformats.org/officeDocument/2006/relationships/customXml" Target="../ink/ink1622.xml"/><Relationship Id="rId374" Type="http://schemas.openxmlformats.org/officeDocument/2006/relationships/customXml" Target="../ink/ink1643.xml"/><Relationship Id="rId71" Type="http://schemas.openxmlformats.org/officeDocument/2006/relationships/image" Target="../media/image1486.png"/><Relationship Id="rId234" Type="http://schemas.openxmlformats.org/officeDocument/2006/relationships/customXml" Target="../ink/ink1573.xml"/><Relationship Id="rId2" Type="http://schemas.openxmlformats.org/officeDocument/2006/relationships/customXml" Target="../ink/ink1457.xml"/><Relationship Id="rId29" Type="http://schemas.openxmlformats.org/officeDocument/2006/relationships/image" Target="../media/image1465.png"/><Relationship Id="rId276" Type="http://schemas.openxmlformats.org/officeDocument/2006/relationships/customXml" Target="../ink/ink1594.xml"/><Relationship Id="rId441" Type="http://schemas.openxmlformats.org/officeDocument/2006/relationships/image" Target="../media/image1671.png"/><Relationship Id="rId40" Type="http://schemas.openxmlformats.org/officeDocument/2006/relationships/customXml" Target="../ink/ink1476.xml"/><Relationship Id="rId136" Type="http://schemas.openxmlformats.org/officeDocument/2006/relationships/customXml" Target="../ink/ink1524.xml"/><Relationship Id="rId178" Type="http://schemas.openxmlformats.org/officeDocument/2006/relationships/customXml" Target="../ink/ink1545.xml"/><Relationship Id="rId301" Type="http://schemas.openxmlformats.org/officeDocument/2006/relationships/image" Target="../media/image1601.png"/><Relationship Id="rId343" Type="http://schemas.openxmlformats.org/officeDocument/2006/relationships/image" Target="../media/image1622.png"/><Relationship Id="rId61" Type="http://schemas.openxmlformats.org/officeDocument/2006/relationships/image" Target="../media/image1481.png"/><Relationship Id="rId82" Type="http://schemas.openxmlformats.org/officeDocument/2006/relationships/customXml" Target="../ink/ink1497.xml"/><Relationship Id="rId199" Type="http://schemas.openxmlformats.org/officeDocument/2006/relationships/image" Target="../media/image1550.png"/><Relationship Id="rId203" Type="http://schemas.openxmlformats.org/officeDocument/2006/relationships/image" Target="../media/image1552.png"/><Relationship Id="rId385" Type="http://schemas.openxmlformats.org/officeDocument/2006/relationships/image" Target="../media/image1643.png"/><Relationship Id="rId19" Type="http://schemas.openxmlformats.org/officeDocument/2006/relationships/image" Target="../media/image1460.png"/><Relationship Id="rId224" Type="http://schemas.openxmlformats.org/officeDocument/2006/relationships/customXml" Target="../ink/ink1568.xml"/><Relationship Id="rId245" Type="http://schemas.openxmlformats.org/officeDocument/2006/relationships/image" Target="../media/image1573.png"/><Relationship Id="rId266" Type="http://schemas.openxmlformats.org/officeDocument/2006/relationships/customXml" Target="../ink/ink1589.xml"/><Relationship Id="rId287" Type="http://schemas.openxmlformats.org/officeDocument/2006/relationships/image" Target="../media/image1594.png"/><Relationship Id="rId410" Type="http://schemas.openxmlformats.org/officeDocument/2006/relationships/customXml" Target="../ink/ink1661.xml"/><Relationship Id="rId431" Type="http://schemas.openxmlformats.org/officeDocument/2006/relationships/image" Target="../media/image1666.png"/><Relationship Id="rId452" Type="http://schemas.openxmlformats.org/officeDocument/2006/relationships/customXml" Target="../ink/ink1682.xml"/><Relationship Id="rId30" Type="http://schemas.openxmlformats.org/officeDocument/2006/relationships/customXml" Target="../ink/ink1471.xml"/><Relationship Id="rId105" Type="http://schemas.openxmlformats.org/officeDocument/2006/relationships/image" Target="../media/image1503.png"/><Relationship Id="rId126" Type="http://schemas.openxmlformats.org/officeDocument/2006/relationships/customXml" Target="../ink/ink1519.xml"/><Relationship Id="rId147" Type="http://schemas.openxmlformats.org/officeDocument/2006/relationships/image" Target="../media/image1524.png"/><Relationship Id="rId168" Type="http://schemas.openxmlformats.org/officeDocument/2006/relationships/customXml" Target="../ink/ink1540.xml"/><Relationship Id="rId312" Type="http://schemas.openxmlformats.org/officeDocument/2006/relationships/customXml" Target="../ink/ink1612.xml"/><Relationship Id="rId333" Type="http://schemas.openxmlformats.org/officeDocument/2006/relationships/image" Target="../media/image1617.png"/><Relationship Id="rId354" Type="http://schemas.openxmlformats.org/officeDocument/2006/relationships/customXml" Target="../ink/ink1633.xml"/><Relationship Id="rId51" Type="http://schemas.openxmlformats.org/officeDocument/2006/relationships/image" Target="../media/image1476.png"/><Relationship Id="rId72" Type="http://schemas.openxmlformats.org/officeDocument/2006/relationships/customXml" Target="../ink/ink1492.xml"/><Relationship Id="rId93" Type="http://schemas.openxmlformats.org/officeDocument/2006/relationships/image" Target="../media/image1497.png"/><Relationship Id="rId189" Type="http://schemas.openxmlformats.org/officeDocument/2006/relationships/image" Target="../media/image1545.png"/><Relationship Id="rId375" Type="http://schemas.openxmlformats.org/officeDocument/2006/relationships/image" Target="../media/image1638.png"/><Relationship Id="rId396" Type="http://schemas.openxmlformats.org/officeDocument/2006/relationships/customXml" Target="../ink/ink1654.xml"/><Relationship Id="rId3" Type="http://schemas.openxmlformats.org/officeDocument/2006/relationships/image" Target="../media/image1452.png"/><Relationship Id="rId214" Type="http://schemas.openxmlformats.org/officeDocument/2006/relationships/customXml" Target="../ink/ink1563.xml"/><Relationship Id="rId235" Type="http://schemas.openxmlformats.org/officeDocument/2006/relationships/image" Target="../media/image1568.png"/><Relationship Id="rId256" Type="http://schemas.openxmlformats.org/officeDocument/2006/relationships/customXml" Target="../ink/ink1584.xml"/><Relationship Id="rId277" Type="http://schemas.openxmlformats.org/officeDocument/2006/relationships/image" Target="../media/image1589.png"/><Relationship Id="rId298" Type="http://schemas.openxmlformats.org/officeDocument/2006/relationships/customXml" Target="../ink/ink1605.xml"/><Relationship Id="rId400" Type="http://schemas.openxmlformats.org/officeDocument/2006/relationships/customXml" Target="../ink/ink1656.xml"/><Relationship Id="rId421" Type="http://schemas.openxmlformats.org/officeDocument/2006/relationships/image" Target="../media/image1661.png"/><Relationship Id="rId442" Type="http://schemas.openxmlformats.org/officeDocument/2006/relationships/customXml" Target="../ink/ink1677.xml"/><Relationship Id="rId463" Type="http://schemas.openxmlformats.org/officeDocument/2006/relationships/image" Target="../media/image1682.png"/><Relationship Id="rId116" Type="http://schemas.openxmlformats.org/officeDocument/2006/relationships/customXml" Target="../ink/ink1514.xml"/><Relationship Id="rId137" Type="http://schemas.openxmlformats.org/officeDocument/2006/relationships/image" Target="../media/image1519.png"/><Relationship Id="rId158" Type="http://schemas.openxmlformats.org/officeDocument/2006/relationships/customXml" Target="../ink/ink1535.xml"/><Relationship Id="rId302" Type="http://schemas.openxmlformats.org/officeDocument/2006/relationships/customXml" Target="../ink/ink1607.xml"/><Relationship Id="rId323" Type="http://schemas.openxmlformats.org/officeDocument/2006/relationships/image" Target="../media/image1612.png"/><Relationship Id="rId344" Type="http://schemas.openxmlformats.org/officeDocument/2006/relationships/customXml" Target="../ink/ink1628.xml"/><Relationship Id="rId20" Type="http://schemas.openxmlformats.org/officeDocument/2006/relationships/customXml" Target="../ink/ink1466.xml"/><Relationship Id="rId41" Type="http://schemas.openxmlformats.org/officeDocument/2006/relationships/image" Target="../media/image1471.png"/><Relationship Id="rId62" Type="http://schemas.openxmlformats.org/officeDocument/2006/relationships/customXml" Target="../ink/ink1487.xml"/><Relationship Id="rId83" Type="http://schemas.openxmlformats.org/officeDocument/2006/relationships/image" Target="../media/image1492.png"/><Relationship Id="rId179" Type="http://schemas.openxmlformats.org/officeDocument/2006/relationships/image" Target="../media/image1540.png"/><Relationship Id="rId365" Type="http://schemas.openxmlformats.org/officeDocument/2006/relationships/image" Target="../media/image1633.png"/><Relationship Id="rId386" Type="http://schemas.openxmlformats.org/officeDocument/2006/relationships/customXml" Target="../ink/ink1649.xml"/><Relationship Id="rId190" Type="http://schemas.openxmlformats.org/officeDocument/2006/relationships/customXml" Target="../ink/ink1551.xml"/><Relationship Id="rId204" Type="http://schemas.openxmlformats.org/officeDocument/2006/relationships/customXml" Target="../ink/ink1558.xml"/><Relationship Id="rId225" Type="http://schemas.openxmlformats.org/officeDocument/2006/relationships/image" Target="../media/image1563.png"/><Relationship Id="rId246" Type="http://schemas.openxmlformats.org/officeDocument/2006/relationships/customXml" Target="../ink/ink1579.xml"/><Relationship Id="rId267" Type="http://schemas.openxmlformats.org/officeDocument/2006/relationships/image" Target="../media/image1584.png"/><Relationship Id="rId288" Type="http://schemas.openxmlformats.org/officeDocument/2006/relationships/customXml" Target="../ink/ink1600.xml"/><Relationship Id="rId411" Type="http://schemas.openxmlformats.org/officeDocument/2006/relationships/image" Target="../media/image1656.png"/><Relationship Id="rId432" Type="http://schemas.openxmlformats.org/officeDocument/2006/relationships/customXml" Target="../ink/ink1672.xml"/><Relationship Id="rId453" Type="http://schemas.openxmlformats.org/officeDocument/2006/relationships/image" Target="../media/image1677.png"/><Relationship Id="rId106" Type="http://schemas.openxmlformats.org/officeDocument/2006/relationships/customXml" Target="../ink/ink1509.xml"/><Relationship Id="rId127" Type="http://schemas.openxmlformats.org/officeDocument/2006/relationships/image" Target="../media/image1514.png"/><Relationship Id="rId313" Type="http://schemas.openxmlformats.org/officeDocument/2006/relationships/image" Target="../media/image1607.png"/><Relationship Id="rId10" Type="http://schemas.openxmlformats.org/officeDocument/2006/relationships/customXml" Target="../ink/ink1461.xml"/><Relationship Id="rId31" Type="http://schemas.openxmlformats.org/officeDocument/2006/relationships/image" Target="../media/image1466.png"/><Relationship Id="rId52" Type="http://schemas.openxmlformats.org/officeDocument/2006/relationships/customXml" Target="../ink/ink1482.xml"/><Relationship Id="rId73" Type="http://schemas.openxmlformats.org/officeDocument/2006/relationships/image" Target="../media/image1487.png"/><Relationship Id="rId94" Type="http://schemas.openxmlformats.org/officeDocument/2006/relationships/customXml" Target="../ink/ink1503.xml"/><Relationship Id="rId148" Type="http://schemas.openxmlformats.org/officeDocument/2006/relationships/customXml" Target="../ink/ink1530.xml"/><Relationship Id="rId169" Type="http://schemas.openxmlformats.org/officeDocument/2006/relationships/image" Target="../media/image1535.png"/><Relationship Id="rId334" Type="http://schemas.openxmlformats.org/officeDocument/2006/relationships/customXml" Target="../ink/ink1623.xml"/><Relationship Id="rId355" Type="http://schemas.openxmlformats.org/officeDocument/2006/relationships/image" Target="../media/image1628.png"/><Relationship Id="rId376" Type="http://schemas.openxmlformats.org/officeDocument/2006/relationships/customXml" Target="../ink/ink1644.xml"/><Relationship Id="rId397" Type="http://schemas.openxmlformats.org/officeDocument/2006/relationships/image" Target="../media/image1649.png"/><Relationship Id="rId4" Type="http://schemas.openxmlformats.org/officeDocument/2006/relationships/customXml" Target="../ink/ink1458.xml"/><Relationship Id="rId180" Type="http://schemas.openxmlformats.org/officeDocument/2006/relationships/customXml" Target="../ink/ink1546.xml"/><Relationship Id="rId215" Type="http://schemas.openxmlformats.org/officeDocument/2006/relationships/image" Target="../media/image1558.png"/><Relationship Id="rId236" Type="http://schemas.openxmlformats.org/officeDocument/2006/relationships/customXml" Target="../ink/ink1574.xml"/><Relationship Id="rId257" Type="http://schemas.openxmlformats.org/officeDocument/2006/relationships/image" Target="../media/image1579.png"/><Relationship Id="rId278" Type="http://schemas.openxmlformats.org/officeDocument/2006/relationships/customXml" Target="../ink/ink1595.xml"/><Relationship Id="rId401" Type="http://schemas.openxmlformats.org/officeDocument/2006/relationships/image" Target="../media/image1651.png"/><Relationship Id="rId422" Type="http://schemas.openxmlformats.org/officeDocument/2006/relationships/customXml" Target="../ink/ink1667.xml"/><Relationship Id="rId443" Type="http://schemas.openxmlformats.org/officeDocument/2006/relationships/image" Target="../media/image1672.png"/><Relationship Id="rId464" Type="http://schemas.openxmlformats.org/officeDocument/2006/relationships/customXml" Target="../ink/ink1688.xml"/><Relationship Id="rId303" Type="http://schemas.openxmlformats.org/officeDocument/2006/relationships/image" Target="../media/image1602.png"/><Relationship Id="rId42" Type="http://schemas.openxmlformats.org/officeDocument/2006/relationships/customXml" Target="../ink/ink1477.xml"/><Relationship Id="rId84" Type="http://schemas.openxmlformats.org/officeDocument/2006/relationships/customXml" Target="../ink/ink1498.xml"/><Relationship Id="rId138" Type="http://schemas.openxmlformats.org/officeDocument/2006/relationships/customXml" Target="../ink/ink1525.xml"/><Relationship Id="rId345" Type="http://schemas.openxmlformats.org/officeDocument/2006/relationships/image" Target="../media/image1623.png"/><Relationship Id="rId387" Type="http://schemas.openxmlformats.org/officeDocument/2006/relationships/image" Target="../media/image1644.png"/><Relationship Id="rId191" Type="http://schemas.openxmlformats.org/officeDocument/2006/relationships/image" Target="../media/image1546.png"/><Relationship Id="rId205" Type="http://schemas.openxmlformats.org/officeDocument/2006/relationships/image" Target="../media/image1553.png"/><Relationship Id="rId247" Type="http://schemas.openxmlformats.org/officeDocument/2006/relationships/image" Target="../media/image1574.png"/><Relationship Id="rId412" Type="http://schemas.openxmlformats.org/officeDocument/2006/relationships/customXml" Target="../ink/ink1662.xml"/><Relationship Id="rId107" Type="http://schemas.openxmlformats.org/officeDocument/2006/relationships/image" Target="../media/image1504.png"/><Relationship Id="rId289" Type="http://schemas.openxmlformats.org/officeDocument/2006/relationships/image" Target="../media/image1595.png"/><Relationship Id="rId454" Type="http://schemas.openxmlformats.org/officeDocument/2006/relationships/customXml" Target="../ink/ink1683.xml"/><Relationship Id="rId11" Type="http://schemas.openxmlformats.org/officeDocument/2006/relationships/image" Target="../media/image1456.png"/><Relationship Id="rId53" Type="http://schemas.openxmlformats.org/officeDocument/2006/relationships/image" Target="../media/image1477.png"/><Relationship Id="rId149" Type="http://schemas.openxmlformats.org/officeDocument/2006/relationships/image" Target="../media/image1525.png"/><Relationship Id="rId314" Type="http://schemas.openxmlformats.org/officeDocument/2006/relationships/customXml" Target="../ink/ink1613.xml"/><Relationship Id="rId356" Type="http://schemas.openxmlformats.org/officeDocument/2006/relationships/customXml" Target="../ink/ink1634.xml"/><Relationship Id="rId398" Type="http://schemas.openxmlformats.org/officeDocument/2006/relationships/customXml" Target="../ink/ink1655.xml"/><Relationship Id="rId95" Type="http://schemas.openxmlformats.org/officeDocument/2006/relationships/image" Target="../media/image1498.png"/><Relationship Id="rId160" Type="http://schemas.openxmlformats.org/officeDocument/2006/relationships/customXml" Target="../ink/ink1536.xml"/><Relationship Id="rId216" Type="http://schemas.openxmlformats.org/officeDocument/2006/relationships/customXml" Target="../ink/ink1564.xml"/><Relationship Id="rId423" Type="http://schemas.openxmlformats.org/officeDocument/2006/relationships/image" Target="../media/image1662.png"/><Relationship Id="rId258" Type="http://schemas.openxmlformats.org/officeDocument/2006/relationships/customXml" Target="../ink/ink1585.xml"/><Relationship Id="rId465" Type="http://schemas.openxmlformats.org/officeDocument/2006/relationships/image" Target="../media/image1683.png"/><Relationship Id="rId22" Type="http://schemas.openxmlformats.org/officeDocument/2006/relationships/customXml" Target="../ink/ink1467.xml"/><Relationship Id="rId64" Type="http://schemas.openxmlformats.org/officeDocument/2006/relationships/customXml" Target="../ink/ink1488.xml"/><Relationship Id="rId118" Type="http://schemas.openxmlformats.org/officeDocument/2006/relationships/customXml" Target="../ink/ink1515.xml"/><Relationship Id="rId325" Type="http://schemas.openxmlformats.org/officeDocument/2006/relationships/image" Target="../media/image1613.png"/><Relationship Id="rId367" Type="http://schemas.openxmlformats.org/officeDocument/2006/relationships/image" Target="../media/image1634.png"/><Relationship Id="rId171" Type="http://schemas.openxmlformats.org/officeDocument/2006/relationships/image" Target="../media/image1536.png"/><Relationship Id="rId227" Type="http://schemas.openxmlformats.org/officeDocument/2006/relationships/image" Target="../media/image1564.png"/><Relationship Id="rId269" Type="http://schemas.openxmlformats.org/officeDocument/2006/relationships/image" Target="../media/image1585.png"/><Relationship Id="rId434" Type="http://schemas.openxmlformats.org/officeDocument/2006/relationships/customXml" Target="../ink/ink1673.xml"/><Relationship Id="rId33" Type="http://schemas.openxmlformats.org/officeDocument/2006/relationships/image" Target="../media/image1467.png"/><Relationship Id="rId129" Type="http://schemas.openxmlformats.org/officeDocument/2006/relationships/image" Target="../media/image1515.png"/><Relationship Id="rId280" Type="http://schemas.openxmlformats.org/officeDocument/2006/relationships/customXml" Target="../ink/ink1596.xml"/><Relationship Id="rId336" Type="http://schemas.openxmlformats.org/officeDocument/2006/relationships/customXml" Target="../ink/ink1624.xml"/><Relationship Id="rId75" Type="http://schemas.openxmlformats.org/officeDocument/2006/relationships/image" Target="../media/image1488.png"/><Relationship Id="rId140" Type="http://schemas.openxmlformats.org/officeDocument/2006/relationships/customXml" Target="../ink/ink1526.xml"/><Relationship Id="rId182" Type="http://schemas.openxmlformats.org/officeDocument/2006/relationships/customXml" Target="../ink/ink1547.xml"/><Relationship Id="rId378" Type="http://schemas.openxmlformats.org/officeDocument/2006/relationships/customXml" Target="../ink/ink1645.xml"/><Relationship Id="rId403" Type="http://schemas.openxmlformats.org/officeDocument/2006/relationships/image" Target="../media/image1652.png"/><Relationship Id="rId6" Type="http://schemas.openxmlformats.org/officeDocument/2006/relationships/customXml" Target="../ink/ink1459.xml"/><Relationship Id="rId238" Type="http://schemas.openxmlformats.org/officeDocument/2006/relationships/customXml" Target="../ink/ink1575.xml"/><Relationship Id="rId445" Type="http://schemas.openxmlformats.org/officeDocument/2006/relationships/image" Target="../media/image1673.png"/><Relationship Id="rId291" Type="http://schemas.openxmlformats.org/officeDocument/2006/relationships/image" Target="../media/image1596.png"/><Relationship Id="rId305" Type="http://schemas.openxmlformats.org/officeDocument/2006/relationships/image" Target="../media/image1603.png"/><Relationship Id="rId347" Type="http://schemas.openxmlformats.org/officeDocument/2006/relationships/image" Target="../media/image1624.png"/><Relationship Id="rId44" Type="http://schemas.openxmlformats.org/officeDocument/2006/relationships/customXml" Target="../ink/ink1478.xml"/><Relationship Id="rId86" Type="http://schemas.openxmlformats.org/officeDocument/2006/relationships/customXml" Target="../ink/ink1499.xml"/><Relationship Id="rId151" Type="http://schemas.openxmlformats.org/officeDocument/2006/relationships/image" Target="../media/image1526.png"/><Relationship Id="rId389" Type="http://schemas.openxmlformats.org/officeDocument/2006/relationships/image" Target="../media/image1645.png"/><Relationship Id="rId193" Type="http://schemas.openxmlformats.org/officeDocument/2006/relationships/image" Target="../media/image1547.png"/><Relationship Id="rId207" Type="http://schemas.openxmlformats.org/officeDocument/2006/relationships/image" Target="../media/image1554.png"/><Relationship Id="rId249" Type="http://schemas.openxmlformats.org/officeDocument/2006/relationships/image" Target="../media/image1575.png"/><Relationship Id="rId414" Type="http://schemas.openxmlformats.org/officeDocument/2006/relationships/customXml" Target="../ink/ink1663.xml"/><Relationship Id="rId456" Type="http://schemas.openxmlformats.org/officeDocument/2006/relationships/customXml" Target="../ink/ink1684.xml"/><Relationship Id="rId13" Type="http://schemas.openxmlformats.org/officeDocument/2006/relationships/image" Target="../media/image1457.png"/><Relationship Id="rId109" Type="http://schemas.openxmlformats.org/officeDocument/2006/relationships/image" Target="../media/image1505.png"/><Relationship Id="rId260" Type="http://schemas.openxmlformats.org/officeDocument/2006/relationships/customXml" Target="../ink/ink1586.xml"/><Relationship Id="rId316" Type="http://schemas.openxmlformats.org/officeDocument/2006/relationships/customXml" Target="../ink/ink1614.xml"/><Relationship Id="rId55" Type="http://schemas.openxmlformats.org/officeDocument/2006/relationships/image" Target="../media/image1478.png"/><Relationship Id="rId97" Type="http://schemas.openxmlformats.org/officeDocument/2006/relationships/image" Target="../media/image1499.png"/><Relationship Id="rId120" Type="http://schemas.openxmlformats.org/officeDocument/2006/relationships/customXml" Target="../ink/ink1516.xml"/><Relationship Id="rId358" Type="http://schemas.openxmlformats.org/officeDocument/2006/relationships/customXml" Target="../ink/ink1635.xml"/><Relationship Id="rId162" Type="http://schemas.openxmlformats.org/officeDocument/2006/relationships/customXml" Target="../ink/ink1537.xml"/><Relationship Id="rId218" Type="http://schemas.openxmlformats.org/officeDocument/2006/relationships/customXml" Target="../ink/ink1565.xml"/><Relationship Id="rId425" Type="http://schemas.openxmlformats.org/officeDocument/2006/relationships/image" Target="../media/image1663.png"/><Relationship Id="rId271" Type="http://schemas.openxmlformats.org/officeDocument/2006/relationships/image" Target="../media/image1586.png"/><Relationship Id="rId24" Type="http://schemas.openxmlformats.org/officeDocument/2006/relationships/customXml" Target="../ink/ink1468.xml"/><Relationship Id="rId66" Type="http://schemas.openxmlformats.org/officeDocument/2006/relationships/customXml" Target="../ink/ink1489.xml"/><Relationship Id="rId131" Type="http://schemas.openxmlformats.org/officeDocument/2006/relationships/image" Target="../media/image1516.png"/><Relationship Id="rId327" Type="http://schemas.openxmlformats.org/officeDocument/2006/relationships/image" Target="../media/image1614.png"/><Relationship Id="rId369" Type="http://schemas.openxmlformats.org/officeDocument/2006/relationships/image" Target="../media/image1635.png"/><Relationship Id="rId173" Type="http://schemas.openxmlformats.org/officeDocument/2006/relationships/image" Target="../media/image1537.png"/><Relationship Id="rId229" Type="http://schemas.openxmlformats.org/officeDocument/2006/relationships/image" Target="../media/image1565.png"/><Relationship Id="rId380" Type="http://schemas.openxmlformats.org/officeDocument/2006/relationships/customXml" Target="../ink/ink1646.xml"/><Relationship Id="rId436" Type="http://schemas.openxmlformats.org/officeDocument/2006/relationships/customXml" Target="../ink/ink1674.xml"/><Relationship Id="rId240" Type="http://schemas.openxmlformats.org/officeDocument/2006/relationships/customXml" Target="../ink/ink1576.xml"/><Relationship Id="rId35" Type="http://schemas.openxmlformats.org/officeDocument/2006/relationships/image" Target="../media/image1468.png"/><Relationship Id="rId77" Type="http://schemas.openxmlformats.org/officeDocument/2006/relationships/image" Target="../media/image1489.png"/><Relationship Id="rId100" Type="http://schemas.openxmlformats.org/officeDocument/2006/relationships/customXml" Target="../ink/ink1506.xml"/><Relationship Id="rId282" Type="http://schemas.openxmlformats.org/officeDocument/2006/relationships/customXml" Target="../ink/ink1597.xml"/><Relationship Id="rId338" Type="http://schemas.openxmlformats.org/officeDocument/2006/relationships/customXml" Target="../ink/ink1625.xml"/><Relationship Id="rId8" Type="http://schemas.openxmlformats.org/officeDocument/2006/relationships/customXml" Target="../ink/ink1460.xml"/><Relationship Id="rId142" Type="http://schemas.openxmlformats.org/officeDocument/2006/relationships/customXml" Target="../ink/ink1527.xml"/><Relationship Id="rId184" Type="http://schemas.openxmlformats.org/officeDocument/2006/relationships/customXml" Target="../ink/ink1548.xml"/><Relationship Id="rId391" Type="http://schemas.openxmlformats.org/officeDocument/2006/relationships/image" Target="../media/image1646.png"/><Relationship Id="rId405" Type="http://schemas.openxmlformats.org/officeDocument/2006/relationships/image" Target="../media/image1653.png"/><Relationship Id="rId447" Type="http://schemas.openxmlformats.org/officeDocument/2006/relationships/image" Target="../media/image1674.png"/><Relationship Id="rId251" Type="http://schemas.openxmlformats.org/officeDocument/2006/relationships/image" Target="../media/image1576.png"/><Relationship Id="rId46" Type="http://schemas.openxmlformats.org/officeDocument/2006/relationships/customXml" Target="../ink/ink1479.xml"/><Relationship Id="rId293" Type="http://schemas.openxmlformats.org/officeDocument/2006/relationships/image" Target="../media/image1597.png"/><Relationship Id="rId307" Type="http://schemas.openxmlformats.org/officeDocument/2006/relationships/image" Target="../media/image1604.png"/><Relationship Id="rId349" Type="http://schemas.openxmlformats.org/officeDocument/2006/relationships/image" Target="../media/image1625.png"/><Relationship Id="rId88" Type="http://schemas.openxmlformats.org/officeDocument/2006/relationships/customXml" Target="../ink/ink1500.xml"/><Relationship Id="rId111" Type="http://schemas.openxmlformats.org/officeDocument/2006/relationships/image" Target="../media/image1506.png"/><Relationship Id="rId153" Type="http://schemas.openxmlformats.org/officeDocument/2006/relationships/image" Target="../media/image1527.png"/><Relationship Id="rId195" Type="http://schemas.openxmlformats.org/officeDocument/2006/relationships/image" Target="../media/image1548.png"/><Relationship Id="rId209" Type="http://schemas.openxmlformats.org/officeDocument/2006/relationships/image" Target="../media/image1555.png"/><Relationship Id="rId360" Type="http://schemas.openxmlformats.org/officeDocument/2006/relationships/customXml" Target="../ink/ink1636.xml"/><Relationship Id="rId416" Type="http://schemas.openxmlformats.org/officeDocument/2006/relationships/customXml" Target="../ink/ink1664.xml"/><Relationship Id="rId220" Type="http://schemas.openxmlformats.org/officeDocument/2006/relationships/customXml" Target="../ink/ink1566.xml"/><Relationship Id="rId458" Type="http://schemas.openxmlformats.org/officeDocument/2006/relationships/customXml" Target="../ink/ink1685.xml"/><Relationship Id="rId15" Type="http://schemas.openxmlformats.org/officeDocument/2006/relationships/image" Target="../media/image1458.png"/><Relationship Id="rId57" Type="http://schemas.openxmlformats.org/officeDocument/2006/relationships/image" Target="../media/image1479.png"/><Relationship Id="rId262" Type="http://schemas.openxmlformats.org/officeDocument/2006/relationships/customXml" Target="../ink/ink1587.xml"/><Relationship Id="rId318" Type="http://schemas.openxmlformats.org/officeDocument/2006/relationships/customXml" Target="../ink/ink1615.xml"/><Relationship Id="rId99" Type="http://schemas.openxmlformats.org/officeDocument/2006/relationships/image" Target="../media/image1500.png"/><Relationship Id="rId122" Type="http://schemas.openxmlformats.org/officeDocument/2006/relationships/customXml" Target="../ink/ink1517.xml"/><Relationship Id="rId164" Type="http://schemas.openxmlformats.org/officeDocument/2006/relationships/customXml" Target="../ink/ink1538.xml"/><Relationship Id="rId371" Type="http://schemas.openxmlformats.org/officeDocument/2006/relationships/image" Target="../media/image1636.png"/><Relationship Id="rId427" Type="http://schemas.openxmlformats.org/officeDocument/2006/relationships/image" Target="../media/image1664.png"/><Relationship Id="rId26" Type="http://schemas.openxmlformats.org/officeDocument/2006/relationships/customXml" Target="../ink/ink1469.xml"/><Relationship Id="rId231" Type="http://schemas.openxmlformats.org/officeDocument/2006/relationships/image" Target="../media/image1566.png"/><Relationship Id="rId273" Type="http://schemas.openxmlformats.org/officeDocument/2006/relationships/image" Target="../media/image1587.png"/><Relationship Id="rId329" Type="http://schemas.openxmlformats.org/officeDocument/2006/relationships/image" Target="../media/image1615.png"/><Relationship Id="rId68" Type="http://schemas.openxmlformats.org/officeDocument/2006/relationships/customXml" Target="../ink/ink1490.xml"/><Relationship Id="rId133" Type="http://schemas.openxmlformats.org/officeDocument/2006/relationships/image" Target="../media/image1517.png"/><Relationship Id="rId175" Type="http://schemas.openxmlformats.org/officeDocument/2006/relationships/image" Target="../media/image1538.png"/><Relationship Id="rId340" Type="http://schemas.openxmlformats.org/officeDocument/2006/relationships/customXml" Target="../ink/ink1626.xml"/><Relationship Id="rId200" Type="http://schemas.openxmlformats.org/officeDocument/2006/relationships/customXml" Target="../ink/ink1556.xml"/><Relationship Id="rId382" Type="http://schemas.openxmlformats.org/officeDocument/2006/relationships/customXml" Target="../ink/ink1647.xml"/><Relationship Id="rId438" Type="http://schemas.openxmlformats.org/officeDocument/2006/relationships/customXml" Target="../ink/ink1675.xml"/><Relationship Id="rId242" Type="http://schemas.openxmlformats.org/officeDocument/2006/relationships/customXml" Target="../ink/ink1577.xml"/><Relationship Id="rId284" Type="http://schemas.openxmlformats.org/officeDocument/2006/relationships/customXml" Target="../ink/ink1598.xml"/><Relationship Id="rId37" Type="http://schemas.openxmlformats.org/officeDocument/2006/relationships/image" Target="../media/image1469.png"/><Relationship Id="rId79" Type="http://schemas.openxmlformats.org/officeDocument/2006/relationships/image" Target="../media/image1490.png"/><Relationship Id="rId102" Type="http://schemas.openxmlformats.org/officeDocument/2006/relationships/customXml" Target="../ink/ink1507.xml"/><Relationship Id="rId144" Type="http://schemas.openxmlformats.org/officeDocument/2006/relationships/customXml" Target="../ink/ink1528.xml"/><Relationship Id="rId90" Type="http://schemas.openxmlformats.org/officeDocument/2006/relationships/customXml" Target="../ink/ink1501.xml"/><Relationship Id="rId186" Type="http://schemas.openxmlformats.org/officeDocument/2006/relationships/customXml" Target="../ink/ink1549.xml"/><Relationship Id="rId351" Type="http://schemas.openxmlformats.org/officeDocument/2006/relationships/image" Target="../media/image1626.png"/><Relationship Id="rId393" Type="http://schemas.openxmlformats.org/officeDocument/2006/relationships/image" Target="../media/image1647.png"/><Relationship Id="rId407" Type="http://schemas.openxmlformats.org/officeDocument/2006/relationships/image" Target="../media/image1654.png"/><Relationship Id="rId449" Type="http://schemas.openxmlformats.org/officeDocument/2006/relationships/image" Target="../media/image1675.png"/><Relationship Id="rId211" Type="http://schemas.openxmlformats.org/officeDocument/2006/relationships/image" Target="../media/image1556.png"/><Relationship Id="rId253" Type="http://schemas.openxmlformats.org/officeDocument/2006/relationships/image" Target="../media/image1577.png"/><Relationship Id="rId295" Type="http://schemas.openxmlformats.org/officeDocument/2006/relationships/image" Target="../media/image1598.png"/><Relationship Id="rId309" Type="http://schemas.openxmlformats.org/officeDocument/2006/relationships/image" Target="../media/image1605.png"/><Relationship Id="rId460" Type="http://schemas.openxmlformats.org/officeDocument/2006/relationships/customXml" Target="../ink/ink1686.xml"/><Relationship Id="rId48" Type="http://schemas.openxmlformats.org/officeDocument/2006/relationships/customXml" Target="../ink/ink1480.xml"/><Relationship Id="rId113" Type="http://schemas.openxmlformats.org/officeDocument/2006/relationships/image" Target="../media/image1507.png"/><Relationship Id="rId320" Type="http://schemas.openxmlformats.org/officeDocument/2006/relationships/customXml" Target="../ink/ink1616.xml"/><Relationship Id="rId155" Type="http://schemas.openxmlformats.org/officeDocument/2006/relationships/image" Target="../media/image1528.png"/><Relationship Id="rId197" Type="http://schemas.openxmlformats.org/officeDocument/2006/relationships/image" Target="../media/image1549.png"/><Relationship Id="rId362" Type="http://schemas.openxmlformats.org/officeDocument/2006/relationships/customXml" Target="../ink/ink1637.xml"/><Relationship Id="rId418" Type="http://schemas.openxmlformats.org/officeDocument/2006/relationships/customXml" Target="../ink/ink1665.xml"/><Relationship Id="rId222" Type="http://schemas.openxmlformats.org/officeDocument/2006/relationships/customXml" Target="../ink/ink1567.xml"/><Relationship Id="rId264" Type="http://schemas.openxmlformats.org/officeDocument/2006/relationships/customXml" Target="../ink/ink1588.xml"/><Relationship Id="rId17" Type="http://schemas.openxmlformats.org/officeDocument/2006/relationships/image" Target="../media/image1459.png"/><Relationship Id="rId59" Type="http://schemas.openxmlformats.org/officeDocument/2006/relationships/image" Target="../media/image1480.png"/><Relationship Id="rId124" Type="http://schemas.openxmlformats.org/officeDocument/2006/relationships/customXml" Target="../ink/ink1518.xml"/><Relationship Id="rId70" Type="http://schemas.openxmlformats.org/officeDocument/2006/relationships/customXml" Target="../ink/ink1491.xml"/><Relationship Id="rId166" Type="http://schemas.openxmlformats.org/officeDocument/2006/relationships/customXml" Target="../ink/ink1539.xml"/><Relationship Id="rId331" Type="http://schemas.openxmlformats.org/officeDocument/2006/relationships/image" Target="../media/image1616.png"/><Relationship Id="rId373" Type="http://schemas.openxmlformats.org/officeDocument/2006/relationships/image" Target="../media/image1637.png"/><Relationship Id="rId429" Type="http://schemas.openxmlformats.org/officeDocument/2006/relationships/image" Target="../media/image1665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567.png"/><Relationship Id="rId440" Type="http://schemas.openxmlformats.org/officeDocument/2006/relationships/customXml" Target="../ink/ink1676.xml"/><Relationship Id="rId28" Type="http://schemas.openxmlformats.org/officeDocument/2006/relationships/customXml" Target="../ink/ink1470.xml"/><Relationship Id="rId275" Type="http://schemas.openxmlformats.org/officeDocument/2006/relationships/image" Target="../media/image1588.png"/><Relationship Id="rId300" Type="http://schemas.openxmlformats.org/officeDocument/2006/relationships/customXml" Target="../ink/ink1606.xml"/><Relationship Id="rId81" Type="http://schemas.openxmlformats.org/officeDocument/2006/relationships/image" Target="../media/image1491.png"/><Relationship Id="rId135" Type="http://schemas.openxmlformats.org/officeDocument/2006/relationships/image" Target="../media/image1518.png"/><Relationship Id="rId177" Type="http://schemas.openxmlformats.org/officeDocument/2006/relationships/image" Target="../media/image1539.png"/><Relationship Id="rId342" Type="http://schemas.openxmlformats.org/officeDocument/2006/relationships/customXml" Target="../ink/ink1627.xml"/><Relationship Id="rId384" Type="http://schemas.openxmlformats.org/officeDocument/2006/relationships/customXml" Target="../ink/ink1648.xml"/><Relationship Id="rId202" Type="http://schemas.openxmlformats.org/officeDocument/2006/relationships/customXml" Target="../ink/ink1557.xml"/><Relationship Id="rId244" Type="http://schemas.openxmlformats.org/officeDocument/2006/relationships/customXml" Target="../ink/ink1578.xml"/><Relationship Id="rId39" Type="http://schemas.openxmlformats.org/officeDocument/2006/relationships/image" Target="../media/image1470.png"/><Relationship Id="rId286" Type="http://schemas.openxmlformats.org/officeDocument/2006/relationships/customXml" Target="../ink/ink1599.xml"/><Relationship Id="rId451" Type="http://schemas.openxmlformats.org/officeDocument/2006/relationships/image" Target="../media/image1676.png"/><Relationship Id="rId50" Type="http://schemas.openxmlformats.org/officeDocument/2006/relationships/customXml" Target="../ink/ink1481.xml"/><Relationship Id="rId104" Type="http://schemas.openxmlformats.org/officeDocument/2006/relationships/customXml" Target="../ink/ink1508.xml"/><Relationship Id="rId146" Type="http://schemas.openxmlformats.org/officeDocument/2006/relationships/customXml" Target="../ink/ink1529.xml"/><Relationship Id="rId188" Type="http://schemas.openxmlformats.org/officeDocument/2006/relationships/customXml" Target="../ink/ink1550.xml"/><Relationship Id="rId311" Type="http://schemas.openxmlformats.org/officeDocument/2006/relationships/image" Target="../media/image1606.png"/><Relationship Id="rId353" Type="http://schemas.openxmlformats.org/officeDocument/2006/relationships/image" Target="../media/image1627.png"/><Relationship Id="rId395" Type="http://schemas.openxmlformats.org/officeDocument/2006/relationships/image" Target="../media/image1648.png"/><Relationship Id="rId409" Type="http://schemas.openxmlformats.org/officeDocument/2006/relationships/image" Target="../media/image1655.png"/><Relationship Id="rId92" Type="http://schemas.openxmlformats.org/officeDocument/2006/relationships/customXml" Target="../ink/ink1502.xml"/><Relationship Id="rId213" Type="http://schemas.openxmlformats.org/officeDocument/2006/relationships/image" Target="../media/image1557.png"/><Relationship Id="rId420" Type="http://schemas.openxmlformats.org/officeDocument/2006/relationships/customXml" Target="../ink/ink1666.xml"/><Relationship Id="rId255" Type="http://schemas.openxmlformats.org/officeDocument/2006/relationships/image" Target="../media/image1578.png"/><Relationship Id="rId297" Type="http://schemas.openxmlformats.org/officeDocument/2006/relationships/image" Target="../media/image1599.png"/><Relationship Id="rId462" Type="http://schemas.openxmlformats.org/officeDocument/2006/relationships/customXml" Target="../ink/ink1687.xml"/><Relationship Id="rId115" Type="http://schemas.openxmlformats.org/officeDocument/2006/relationships/image" Target="../media/image1508.png"/><Relationship Id="rId157" Type="http://schemas.openxmlformats.org/officeDocument/2006/relationships/image" Target="../media/image1529.png"/><Relationship Id="rId322" Type="http://schemas.openxmlformats.org/officeDocument/2006/relationships/customXml" Target="../ink/ink1617.xml"/><Relationship Id="rId364" Type="http://schemas.openxmlformats.org/officeDocument/2006/relationships/customXml" Target="../ink/ink1638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41.png"/><Relationship Id="rId299" Type="http://schemas.openxmlformats.org/officeDocument/2006/relationships/image" Target="../media/image1832.png"/><Relationship Id="rId21" Type="http://schemas.openxmlformats.org/officeDocument/2006/relationships/image" Target="../media/image1693.png"/><Relationship Id="rId63" Type="http://schemas.openxmlformats.org/officeDocument/2006/relationships/image" Target="../media/image1714.png"/><Relationship Id="rId159" Type="http://schemas.openxmlformats.org/officeDocument/2006/relationships/image" Target="../media/image1762.png"/><Relationship Id="rId324" Type="http://schemas.openxmlformats.org/officeDocument/2006/relationships/customXml" Target="../ink/ink1850.xml"/><Relationship Id="rId366" Type="http://schemas.openxmlformats.org/officeDocument/2006/relationships/customXml" Target="../ink/ink1871.xml"/><Relationship Id="rId170" Type="http://schemas.openxmlformats.org/officeDocument/2006/relationships/customXml" Target="../ink/ink1773.xml"/><Relationship Id="rId226" Type="http://schemas.openxmlformats.org/officeDocument/2006/relationships/customXml" Target="../ink/ink1801.xml"/><Relationship Id="rId268" Type="http://schemas.openxmlformats.org/officeDocument/2006/relationships/customXml" Target="../ink/ink1822.xml"/><Relationship Id="rId32" Type="http://schemas.openxmlformats.org/officeDocument/2006/relationships/customXml" Target="../ink/ink1704.xml"/><Relationship Id="rId74" Type="http://schemas.openxmlformats.org/officeDocument/2006/relationships/customXml" Target="../ink/ink1725.xml"/><Relationship Id="rId128" Type="http://schemas.openxmlformats.org/officeDocument/2006/relationships/customXml" Target="../ink/ink1752.xml"/><Relationship Id="rId335" Type="http://schemas.openxmlformats.org/officeDocument/2006/relationships/image" Target="../media/image1850.png"/><Relationship Id="rId377" Type="http://schemas.openxmlformats.org/officeDocument/2006/relationships/image" Target="../media/image1871.png"/><Relationship Id="rId5" Type="http://schemas.openxmlformats.org/officeDocument/2006/relationships/image" Target="../media/image1685.png"/><Relationship Id="rId181" Type="http://schemas.openxmlformats.org/officeDocument/2006/relationships/image" Target="../media/image1773.png"/><Relationship Id="rId237" Type="http://schemas.openxmlformats.org/officeDocument/2006/relationships/image" Target="../media/image1801.png"/><Relationship Id="rId279" Type="http://schemas.openxmlformats.org/officeDocument/2006/relationships/image" Target="../media/image1822.png"/><Relationship Id="rId43" Type="http://schemas.openxmlformats.org/officeDocument/2006/relationships/image" Target="../media/image1704.png"/><Relationship Id="rId139" Type="http://schemas.openxmlformats.org/officeDocument/2006/relationships/image" Target="../media/image1752.png"/><Relationship Id="rId290" Type="http://schemas.openxmlformats.org/officeDocument/2006/relationships/customXml" Target="../ink/ink1833.xml"/><Relationship Id="rId304" Type="http://schemas.openxmlformats.org/officeDocument/2006/relationships/customXml" Target="../ink/ink1840.xml"/><Relationship Id="rId346" Type="http://schemas.openxmlformats.org/officeDocument/2006/relationships/customXml" Target="../ink/ink1861.xml"/><Relationship Id="rId85" Type="http://schemas.openxmlformats.org/officeDocument/2006/relationships/image" Target="../media/image1725.png"/><Relationship Id="rId150" Type="http://schemas.openxmlformats.org/officeDocument/2006/relationships/customXml" Target="../ink/ink1763.xml"/><Relationship Id="rId192" Type="http://schemas.openxmlformats.org/officeDocument/2006/relationships/customXml" Target="../ink/ink1784.xml"/><Relationship Id="rId206" Type="http://schemas.openxmlformats.org/officeDocument/2006/relationships/customXml" Target="../ink/ink1791.xml"/><Relationship Id="rId248" Type="http://schemas.openxmlformats.org/officeDocument/2006/relationships/customXml" Target="../ink/ink1812.xml"/><Relationship Id="rId12" Type="http://schemas.openxmlformats.org/officeDocument/2006/relationships/customXml" Target="../ink/ink1694.xml"/><Relationship Id="rId108" Type="http://schemas.openxmlformats.org/officeDocument/2006/relationships/customXml" Target="../ink/ink1742.xml"/><Relationship Id="rId315" Type="http://schemas.openxmlformats.org/officeDocument/2006/relationships/image" Target="../media/image1840.png"/><Relationship Id="rId357" Type="http://schemas.openxmlformats.org/officeDocument/2006/relationships/image" Target="../media/image1861.png"/><Relationship Id="rId54" Type="http://schemas.openxmlformats.org/officeDocument/2006/relationships/customXml" Target="../ink/ink1715.xml"/><Relationship Id="rId96" Type="http://schemas.openxmlformats.org/officeDocument/2006/relationships/customXml" Target="../ink/ink1736.xml"/><Relationship Id="rId161" Type="http://schemas.openxmlformats.org/officeDocument/2006/relationships/image" Target="../media/image1763.png"/><Relationship Id="rId217" Type="http://schemas.openxmlformats.org/officeDocument/2006/relationships/image" Target="../media/image1791.png"/><Relationship Id="rId259" Type="http://schemas.openxmlformats.org/officeDocument/2006/relationships/image" Target="../media/image1812.png"/><Relationship Id="rId23" Type="http://schemas.openxmlformats.org/officeDocument/2006/relationships/image" Target="../media/image1694.png"/><Relationship Id="rId119" Type="http://schemas.openxmlformats.org/officeDocument/2006/relationships/image" Target="../media/image1742.png"/><Relationship Id="rId270" Type="http://schemas.openxmlformats.org/officeDocument/2006/relationships/customXml" Target="../ink/ink1823.xml"/><Relationship Id="rId326" Type="http://schemas.openxmlformats.org/officeDocument/2006/relationships/customXml" Target="../ink/ink1851.xml"/><Relationship Id="rId65" Type="http://schemas.openxmlformats.org/officeDocument/2006/relationships/image" Target="../media/image1715.png"/><Relationship Id="rId130" Type="http://schemas.openxmlformats.org/officeDocument/2006/relationships/customXml" Target="../ink/ink1753.xml"/><Relationship Id="rId368" Type="http://schemas.openxmlformats.org/officeDocument/2006/relationships/customXml" Target="../ink/ink1872.xml"/><Relationship Id="rId172" Type="http://schemas.openxmlformats.org/officeDocument/2006/relationships/customXml" Target="../ink/ink1774.xml"/><Relationship Id="rId228" Type="http://schemas.openxmlformats.org/officeDocument/2006/relationships/customXml" Target="../ink/ink1802.xml"/><Relationship Id="rId281" Type="http://schemas.openxmlformats.org/officeDocument/2006/relationships/image" Target="../media/image1823.png"/><Relationship Id="rId337" Type="http://schemas.openxmlformats.org/officeDocument/2006/relationships/image" Target="../media/image1851.png"/><Relationship Id="rId34" Type="http://schemas.openxmlformats.org/officeDocument/2006/relationships/customXml" Target="../ink/ink1705.xml"/><Relationship Id="rId76" Type="http://schemas.openxmlformats.org/officeDocument/2006/relationships/customXml" Target="../ink/ink1726.xml"/><Relationship Id="rId141" Type="http://schemas.openxmlformats.org/officeDocument/2006/relationships/image" Target="../media/image1753.png"/><Relationship Id="rId379" Type="http://schemas.openxmlformats.org/officeDocument/2006/relationships/image" Target="../media/image1872.png"/><Relationship Id="rId7" Type="http://schemas.openxmlformats.org/officeDocument/2006/relationships/image" Target="../media/image1686.png"/><Relationship Id="rId183" Type="http://schemas.openxmlformats.org/officeDocument/2006/relationships/image" Target="../media/image1774.png"/><Relationship Id="rId239" Type="http://schemas.openxmlformats.org/officeDocument/2006/relationships/image" Target="../media/image1802.png"/><Relationship Id="rId250" Type="http://schemas.openxmlformats.org/officeDocument/2006/relationships/customXml" Target="../ink/ink1813.xml"/><Relationship Id="rId292" Type="http://schemas.openxmlformats.org/officeDocument/2006/relationships/customXml" Target="../ink/ink1834.xml"/><Relationship Id="rId306" Type="http://schemas.openxmlformats.org/officeDocument/2006/relationships/customXml" Target="../ink/ink1841.xml"/><Relationship Id="rId45" Type="http://schemas.openxmlformats.org/officeDocument/2006/relationships/image" Target="../media/image1705.png"/><Relationship Id="rId87" Type="http://schemas.openxmlformats.org/officeDocument/2006/relationships/image" Target="../media/image1726.png"/><Relationship Id="rId110" Type="http://schemas.openxmlformats.org/officeDocument/2006/relationships/customXml" Target="../ink/ink1743.xml"/><Relationship Id="rId348" Type="http://schemas.openxmlformats.org/officeDocument/2006/relationships/customXml" Target="../ink/ink1862.xml"/><Relationship Id="rId152" Type="http://schemas.openxmlformats.org/officeDocument/2006/relationships/customXml" Target="../ink/ink1764.xml"/><Relationship Id="rId194" Type="http://schemas.openxmlformats.org/officeDocument/2006/relationships/customXml" Target="../ink/ink1785.xml"/><Relationship Id="rId208" Type="http://schemas.openxmlformats.org/officeDocument/2006/relationships/customXml" Target="../ink/ink1792.xml"/><Relationship Id="rId261" Type="http://schemas.openxmlformats.org/officeDocument/2006/relationships/image" Target="../media/image1813.png"/><Relationship Id="rId14" Type="http://schemas.openxmlformats.org/officeDocument/2006/relationships/customXml" Target="../ink/ink1695.xml"/><Relationship Id="rId56" Type="http://schemas.openxmlformats.org/officeDocument/2006/relationships/customXml" Target="../ink/ink1716.xml"/><Relationship Id="rId317" Type="http://schemas.openxmlformats.org/officeDocument/2006/relationships/image" Target="../media/image1841.png"/><Relationship Id="rId359" Type="http://schemas.openxmlformats.org/officeDocument/2006/relationships/image" Target="../media/image1862.png"/><Relationship Id="rId98" Type="http://schemas.openxmlformats.org/officeDocument/2006/relationships/customXml" Target="../ink/ink1737.xml"/><Relationship Id="rId121" Type="http://schemas.openxmlformats.org/officeDocument/2006/relationships/image" Target="../media/image1743.png"/><Relationship Id="rId163" Type="http://schemas.openxmlformats.org/officeDocument/2006/relationships/image" Target="../media/image1764.png"/><Relationship Id="rId219" Type="http://schemas.openxmlformats.org/officeDocument/2006/relationships/image" Target="../media/image1792.png"/><Relationship Id="rId370" Type="http://schemas.openxmlformats.org/officeDocument/2006/relationships/customXml" Target="../ink/ink1873.xml"/><Relationship Id="rId230" Type="http://schemas.openxmlformats.org/officeDocument/2006/relationships/customXml" Target="../ink/ink1803.xml"/><Relationship Id="rId25" Type="http://schemas.openxmlformats.org/officeDocument/2006/relationships/image" Target="../media/image1695.png"/><Relationship Id="rId67" Type="http://schemas.openxmlformats.org/officeDocument/2006/relationships/image" Target="../media/image1716.png"/><Relationship Id="rId272" Type="http://schemas.openxmlformats.org/officeDocument/2006/relationships/customXml" Target="../ink/ink1824.xml"/><Relationship Id="rId328" Type="http://schemas.openxmlformats.org/officeDocument/2006/relationships/customXml" Target="../ink/ink1852.xml"/><Relationship Id="rId132" Type="http://schemas.openxmlformats.org/officeDocument/2006/relationships/customXml" Target="../ink/ink1754.xml"/><Relationship Id="rId174" Type="http://schemas.openxmlformats.org/officeDocument/2006/relationships/customXml" Target="../ink/ink1775.xml"/><Relationship Id="rId241" Type="http://schemas.openxmlformats.org/officeDocument/2006/relationships/image" Target="../media/image1803.png"/><Relationship Id="rId36" Type="http://schemas.openxmlformats.org/officeDocument/2006/relationships/customXml" Target="../ink/ink1706.xml"/><Relationship Id="rId283" Type="http://schemas.openxmlformats.org/officeDocument/2006/relationships/image" Target="../media/image1824.png"/><Relationship Id="rId339" Type="http://schemas.openxmlformats.org/officeDocument/2006/relationships/image" Target="../media/image1852.png"/><Relationship Id="rId78" Type="http://schemas.openxmlformats.org/officeDocument/2006/relationships/customXml" Target="../ink/ink1727.xml"/><Relationship Id="rId101" Type="http://schemas.openxmlformats.org/officeDocument/2006/relationships/image" Target="../media/image1733.png"/><Relationship Id="rId143" Type="http://schemas.openxmlformats.org/officeDocument/2006/relationships/image" Target="../media/image1754.png"/><Relationship Id="rId185" Type="http://schemas.openxmlformats.org/officeDocument/2006/relationships/image" Target="../media/image1775.png"/><Relationship Id="rId350" Type="http://schemas.openxmlformats.org/officeDocument/2006/relationships/customXml" Target="../ink/ink1863.xml"/><Relationship Id="rId9" Type="http://schemas.openxmlformats.org/officeDocument/2006/relationships/image" Target="../media/image1687.png"/><Relationship Id="rId210" Type="http://schemas.openxmlformats.org/officeDocument/2006/relationships/customXml" Target="../ink/ink1793.xml"/><Relationship Id="rId26" Type="http://schemas.openxmlformats.org/officeDocument/2006/relationships/customXml" Target="../ink/ink1701.xml"/><Relationship Id="rId231" Type="http://schemas.openxmlformats.org/officeDocument/2006/relationships/image" Target="../media/image1798.png"/><Relationship Id="rId252" Type="http://schemas.openxmlformats.org/officeDocument/2006/relationships/customXml" Target="../ink/ink1814.xml"/><Relationship Id="rId273" Type="http://schemas.openxmlformats.org/officeDocument/2006/relationships/image" Target="../media/image1819.png"/><Relationship Id="rId294" Type="http://schemas.openxmlformats.org/officeDocument/2006/relationships/customXml" Target="../ink/ink1835.xml"/><Relationship Id="rId308" Type="http://schemas.openxmlformats.org/officeDocument/2006/relationships/customXml" Target="../ink/ink1842.xml"/><Relationship Id="rId329" Type="http://schemas.openxmlformats.org/officeDocument/2006/relationships/image" Target="../media/image1847.png"/><Relationship Id="rId47" Type="http://schemas.openxmlformats.org/officeDocument/2006/relationships/image" Target="../media/image1706.png"/><Relationship Id="rId68" Type="http://schemas.openxmlformats.org/officeDocument/2006/relationships/customXml" Target="../ink/ink1722.xml"/><Relationship Id="rId89" Type="http://schemas.openxmlformats.org/officeDocument/2006/relationships/image" Target="../media/image1727.png"/><Relationship Id="rId112" Type="http://schemas.openxmlformats.org/officeDocument/2006/relationships/customXml" Target="../ink/ink1744.xml"/><Relationship Id="rId133" Type="http://schemas.openxmlformats.org/officeDocument/2006/relationships/image" Target="../media/image1749.png"/><Relationship Id="rId154" Type="http://schemas.openxmlformats.org/officeDocument/2006/relationships/customXml" Target="../ink/ink1765.xml"/><Relationship Id="rId175" Type="http://schemas.openxmlformats.org/officeDocument/2006/relationships/image" Target="../media/image1770.png"/><Relationship Id="rId340" Type="http://schemas.openxmlformats.org/officeDocument/2006/relationships/customXml" Target="../ink/ink1858.xml"/><Relationship Id="rId361" Type="http://schemas.openxmlformats.org/officeDocument/2006/relationships/image" Target="../media/image1863.png"/><Relationship Id="rId196" Type="http://schemas.openxmlformats.org/officeDocument/2006/relationships/customXml" Target="../ink/ink1786.xml"/><Relationship Id="rId200" Type="http://schemas.openxmlformats.org/officeDocument/2006/relationships/customXml" Target="../ink/ink1788.xml"/><Relationship Id="rId16" Type="http://schemas.openxmlformats.org/officeDocument/2006/relationships/customXml" Target="../ink/ink1696.xml"/><Relationship Id="rId221" Type="http://schemas.openxmlformats.org/officeDocument/2006/relationships/image" Target="../media/image1793.png"/><Relationship Id="rId242" Type="http://schemas.openxmlformats.org/officeDocument/2006/relationships/customXml" Target="../ink/ink1809.xml"/><Relationship Id="rId263" Type="http://schemas.openxmlformats.org/officeDocument/2006/relationships/image" Target="../media/image1814.png"/><Relationship Id="rId284" Type="http://schemas.openxmlformats.org/officeDocument/2006/relationships/customXml" Target="../ink/ink1830.xml"/><Relationship Id="rId319" Type="http://schemas.openxmlformats.org/officeDocument/2006/relationships/image" Target="../media/image1842.png"/><Relationship Id="rId37" Type="http://schemas.openxmlformats.org/officeDocument/2006/relationships/image" Target="../media/image1701.png"/><Relationship Id="rId58" Type="http://schemas.openxmlformats.org/officeDocument/2006/relationships/customXml" Target="../ink/ink1717.xml"/><Relationship Id="rId79" Type="http://schemas.openxmlformats.org/officeDocument/2006/relationships/image" Target="../media/image1722.png"/><Relationship Id="rId102" Type="http://schemas.openxmlformats.org/officeDocument/2006/relationships/customXml" Target="../ink/ink1739.xml"/><Relationship Id="rId123" Type="http://schemas.openxmlformats.org/officeDocument/2006/relationships/image" Target="../media/image1744.png"/><Relationship Id="rId144" Type="http://schemas.openxmlformats.org/officeDocument/2006/relationships/customXml" Target="../ink/ink1760.xml"/><Relationship Id="rId330" Type="http://schemas.openxmlformats.org/officeDocument/2006/relationships/customXml" Target="../ink/ink1853.xml"/><Relationship Id="rId90" Type="http://schemas.openxmlformats.org/officeDocument/2006/relationships/customXml" Target="../ink/ink1733.xml"/><Relationship Id="rId165" Type="http://schemas.openxmlformats.org/officeDocument/2006/relationships/image" Target="../media/image1765.png"/><Relationship Id="rId186" Type="http://schemas.openxmlformats.org/officeDocument/2006/relationships/customXml" Target="../ink/ink1781.xml"/><Relationship Id="rId351" Type="http://schemas.openxmlformats.org/officeDocument/2006/relationships/image" Target="../media/image1858.png"/><Relationship Id="rId372" Type="http://schemas.openxmlformats.org/officeDocument/2006/relationships/customXml" Target="../ink/ink1874.xml"/><Relationship Id="rId211" Type="http://schemas.openxmlformats.org/officeDocument/2006/relationships/image" Target="../media/image1788.png"/><Relationship Id="rId232" Type="http://schemas.openxmlformats.org/officeDocument/2006/relationships/customXml" Target="../ink/ink1804.xml"/><Relationship Id="rId253" Type="http://schemas.openxmlformats.org/officeDocument/2006/relationships/image" Target="../media/image1809.png"/><Relationship Id="rId274" Type="http://schemas.openxmlformats.org/officeDocument/2006/relationships/customXml" Target="../ink/ink1825.xml"/><Relationship Id="rId295" Type="http://schemas.openxmlformats.org/officeDocument/2006/relationships/image" Target="../media/image1830.png"/><Relationship Id="rId309" Type="http://schemas.openxmlformats.org/officeDocument/2006/relationships/image" Target="../media/image1837.png"/><Relationship Id="rId27" Type="http://schemas.openxmlformats.org/officeDocument/2006/relationships/image" Target="../media/image1696.png"/><Relationship Id="rId48" Type="http://schemas.openxmlformats.org/officeDocument/2006/relationships/customXml" Target="../ink/ink1712.xml"/><Relationship Id="rId69" Type="http://schemas.openxmlformats.org/officeDocument/2006/relationships/image" Target="../media/image1717.png"/><Relationship Id="rId113" Type="http://schemas.openxmlformats.org/officeDocument/2006/relationships/image" Target="../media/image1739.png"/><Relationship Id="rId134" Type="http://schemas.openxmlformats.org/officeDocument/2006/relationships/customXml" Target="../ink/ink1755.xml"/><Relationship Id="rId320" Type="http://schemas.openxmlformats.org/officeDocument/2006/relationships/customXml" Target="../ink/ink1848.xml"/><Relationship Id="rId80" Type="http://schemas.openxmlformats.org/officeDocument/2006/relationships/customXml" Target="../ink/ink1728.xml"/><Relationship Id="rId155" Type="http://schemas.openxmlformats.org/officeDocument/2006/relationships/image" Target="../media/image1760.png"/><Relationship Id="rId176" Type="http://schemas.openxmlformats.org/officeDocument/2006/relationships/customXml" Target="../ink/ink1776.xml"/><Relationship Id="rId197" Type="http://schemas.openxmlformats.org/officeDocument/2006/relationships/image" Target="../media/image1781.png"/><Relationship Id="rId341" Type="http://schemas.openxmlformats.org/officeDocument/2006/relationships/image" Target="../media/image1853.png"/><Relationship Id="rId362" Type="http://schemas.openxmlformats.org/officeDocument/2006/relationships/customXml" Target="../ink/ink1869.xml"/><Relationship Id="rId201" Type="http://schemas.openxmlformats.org/officeDocument/2006/relationships/image" Target="../media/image1783.png"/><Relationship Id="rId222" Type="http://schemas.openxmlformats.org/officeDocument/2006/relationships/customXml" Target="../ink/ink1799.xml"/><Relationship Id="rId243" Type="http://schemas.openxmlformats.org/officeDocument/2006/relationships/image" Target="../media/image1804.png"/><Relationship Id="rId264" Type="http://schemas.openxmlformats.org/officeDocument/2006/relationships/customXml" Target="../ink/ink1820.xml"/><Relationship Id="rId285" Type="http://schemas.openxmlformats.org/officeDocument/2006/relationships/image" Target="../media/image1825.png"/><Relationship Id="rId17" Type="http://schemas.openxmlformats.org/officeDocument/2006/relationships/image" Target="../media/image1691.png"/><Relationship Id="rId38" Type="http://schemas.openxmlformats.org/officeDocument/2006/relationships/customXml" Target="../ink/ink1707.xml"/><Relationship Id="rId59" Type="http://schemas.openxmlformats.org/officeDocument/2006/relationships/image" Target="../media/image1712.png"/><Relationship Id="rId103" Type="http://schemas.openxmlformats.org/officeDocument/2006/relationships/image" Target="../media/image1734.png"/><Relationship Id="rId124" Type="http://schemas.openxmlformats.org/officeDocument/2006/relationships/customXml" Target="../ink/ink1750.xml"/><Relationship Id="rId310" Type="http://schemas.openxmlformats.org/officeDocument/2006/relationships/customXml" Target="../ink/ink1843.xml"/><Relationship Id="rId70" Type="http://schemas.openxmlformats.org/officeDocument/2006/relationships/customXml" Target="../ink/ink1723.xml"/><Relationship Id="rId91" Type="http://schemas.openxmlformats.org/officeDocument/2006/relationships/image" Target="../media/image1728.png"/><Relationship Id="rId145" Type="http://schemas.openxmlformats.org/officeDocument/2006/relationships/image" Target="../media/image1755.png"/><Relationship Id="rId166" Type="http://schemas.openxmlformats.org/officeDocument/2006/relationships/customXml" Target="../ink/ink1771.xml"/><Relationship Id="rId187" Type="http://schemas.openxmlformats.org/officeDocument/2006/relationships/image" Target="../media/image1776.png"/><Relationship Id="rId331" Type="http://schemas.openxmlformats.org/officeDocument/2006/relationships/image" Target="../media/image1848.png"/><Relationship Id="rId352" Type="http://schemas.openxmlformats.org/officeDocument/2006/relationships/customXml" Target="../ink/ink1864.xml"/><Relationship Id="rId373" Type="http://schemas.openxmlformats.org/officeDocument/2006/relationships/image" Target="../media/image186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794.xml"/><Relationship Id="rId233" Type="http://schemas.openxmlformats.org/officeDocument/2006/relationships/image" Target="../media/image1799.png"/><Relationship Id="rId254" Type="http://schemas.openxmlformats.org/officeDocument/2006/relationships/customXml" Target="../ink/ink1815.xml"/><Relationship Id="rId28" Type="http://schemas.openxmlformats.org/officeDocument/2006/relationships/customXml" Target="../ink/ink1702.xml"/><Relationship Id="rId49" Type="http://schemas.openxmlformats.org/officeDocument/2006/relationships/image" Target="../media/image1707.png"/><Relationship Id="rId114" Type="http://schemas.openxmlformats.org/officeDocument/2006/relationships/customXml" Target="../ink/ink1745.xml"/><Relationship Id="rId275" Type="http://schemas.openxmlformats.org/officeDocument/2006/relationships/image" Target="../media/image1820.png"/><Relationship Id="rId296" Type="http://schemas.openxmlformats.org/officeDocument/2006/relationships/customXml" Target="../ink/ink1836.xml"/><Relationship Id="rId300" Type="http://schemas.openxmlformats.org/officeDocument/2006/relationships/customXml" Target="../ink/ink1838.xml"/><Relationship Id="rId60" Type="http://schemas.openxmlformats.org/officeDocument/2006/relationships/customXml" Target="../ink/ink1718.xml"/><Relationship Id="rId81" Type="http://schemas.openxmlformats.org/officeDocument/2006/relationships/image" Target="../media/image1723.png"/><Relationship Id="rId135" Type="http://schemas.openxmlformats.org/officeDocument/2006/relationships/image" Target="../media/image1750.png"/><Relationship Id="rId156" Type="http://schemas.openxmlformats.org/officeDocument/2006/relationships/customXml" Target="../ink/ink1766.xml"/><Relationship Id="rId177" Type="http://schemas.openxmlformats.org/officeDocument/2006/relationships/image" Target="../media/image1771.png"/><Relationship Id="rId198" Type="http://schemas.openxmlformats.org/officeDocument/2006/relationships/customXml" Target="../ink/ink1787.xml"/><Relationship Id="rId321" Type="http://schemas.openxmlformats.org/officeDocument/2006/relationships/image" Target="../media/image1843.png"/><Relationship Id="rId342" Type="http://schemas.openxmlformats.org/officeDocument/2006/relationships/customXml" Target="../ink/ink1859.xml"/><Relationship Id="rId363" Type="http://schemas.openxmlformats.org/officeDocument/2006/relationships/image" Target="../media/image1864.png"/><Relationship Id="rId202" Type="http://schemas.openxmlformats.org/officeDocument/2006/relationships/customXml" Target="../ink/ink1789.xml"/><Relationship Id="rId223" Type="http://schemas.openxmlformats.org/officeDocument/2006/relationships/image" Target="../media/image1794.png"/><Relationship Id="rId244" Type="http://schemas.openxmlformats.org/officeDocument/2006/relationships/customXml" Target="../ink/ink1810.xml"/><Relationship Id="rId18" Type="http://schemas.openxmlformats.org/officeDocument/2006/relationships/customXml" Target="../ink/ink1697.xml"/><Relationship Id="rId39" Type="http://schemas.openxmlformats.org/officeDocument/2006/relationships/image" Target="../media/image1702.png"/><Relationship Id="rId265" Type="http://schemas.openxmlformats.org/officeDocument/2006/relationships/image" Target="../media/image1815.png"/><Relationship Id="rId286" Type="http://schemas.openxmlformats.org/officeDocument/2006/relationships/customXml" Target="../ink/ink1831.xml"/><Relationship Id="rId50" Type="http://schemas.openxmlformats.org/officeDocument/2006/relationships/customXml" Target="../ink/ink1713.xml"/><Relationship Id="rId104" Type="http://schemas.openxmlformats.org/officeDocument/2006/relationships/customXml" Target="../ink/ink1740.xml"/><Relationship Id="rId125" Type="http://schemas.openxmlformats.org/officeDocument/2006/relationships/image" Target="../media/image1745.png"/><Relationship Id="rId146" Type="http://schemas.openxmlformats.org/officeDocument/2006/relationships/customXml" Target="../ink/ink1761.xml"/><Relationship Id="rId167" Type="http://schemas.openxmlformats.org/officeDocument/2006/relationships/image" Target="../media/image1766.png"/><Relationship Id="rId188" Type="http://schemas.openxmlformats.org/officeDocument/2006/relationships/customXml" Target="../ink/ink1782.xml"/><Relationship Id="rId311" Type="http://schemas.openxmlformats.org/officeDocument/2006/relationships/image" Target="../media/image1838.png"/><Relationship Id="rId332" Type="http://schemas.openxmlformats.org/officeDocument/2006/relationships/customXml" Target="../ink/ink1854.xml"/><Relationship Id="rId353" Type="http://schemas.openxmlformats.org/officeDocument/2006/relationships/image" Target="../media/image1859.png"/><Relationship Id="rId374" Type="http://schemas.openxmlformats.org/officeDocument/2006/relationships/customXml" Target="../ink/ink1875.xml"/><Relationship Id="rId71" Type="http://schemas.openxmlformats.org/officeDocument/2006/relationships/image" Target="../media/image1718.png"/><Relationship Id="rId92" Type="http://schemas.openxmlformats.org/officeDocument/2006/relationships/customXml" Target="../ink/ink1734.xml"/><Relationship Id="rId213" Type="http://schemas.openxmlformats.org/officeDocument/2006/relationships/image" Target="../media/image1789.png"/><Relationship Id="rId234" Type="http://schemas.openxmlformats.org/officeDocument/2006/relationships/customXml" Target="../ink/ink1805.xml"/><Relationship Id="rId2" Type="http://schemas.openxmlformats.org/officeDocument/2006/relationships/customXml" Target="../ink/ink1689.xml"/><Relationship Id="rId29" Type="http://schemas.openxmlformats.org/officeDocument/2006/relationships/image" Target="../media/image1697.png"/><Relationship Id="rId255" Type="http://schemas.openxmlformats.org/officeDocument/2006/relationships/image" Target="../media/image1810.png"/><Relationship Id="rId276" Type="http://schemas.openxmlformats.org/officeDocument/2006/relationships/customXml" Target="../ink/ink1826.xml"/><Relationship Id="rId297" Type="http://schemas.openxmlformats.org/officeDocument/2006/relationships/image" Target="../media/image1831.png"/><Relationship Id="rId40" Type="http://schemas.openxmlformats.org/officeDocument/2006/relationships/customXml" Target="../ink/ink1708.xml"/><Relationship Id="rId115" Type="http://schemas.openxmlformats.org/officeDocument/2006/relationships/image" Target="../media/image1740.png"/><Relationship Id="rId136" Type="http://schemas.openxmlformats.org/officeDocument/2006/relationships/customXml" Target="../ink/ink1756.xml"/><Relationship Id="rId157" Type="http://schemas.openxmlformats.org/officeDocument/2006/relationships/image" Target="../media/image1761.png"/><Relationship Id="rId178" Type="http://schemas.openxmlformats.org/officeDocument/2006/relationships/customXml" Target="../ink/ink1777.xml"/><Relationship Id="rId301" Type="http://schemas.openxmlformats.org/officeDocument/2006/relationships/image" Target="../media/image1833.png"/><Relationship Id="rId322" Type="http://schemas.openxmlformats.org/officeDocument/2006/relationships/customXml" Target="../ink/ink1849.xml"/><Relationship Id="rId343" Type="http://schemas.openxmlformats.org/officeDocument/2006/relationships/image" Target="../media/image1854.png"/><Relationship Id="rId364" Type="http://schemas.openxmlformats.org/officeDocument/2006/relationships/customXml" Target="../ink/ink1870.xml"/><Relationship Id="rId61" Type="http://schemas.openxmlformats.org/officeDocument/2006/relationships/image" Target="../media/image1713.png"/><Relationship Id="rId82" Type="http://schemas.openxmlformats.org/officeDocument/2006/relationships/customXml" Target="../ink/ink1729.xml"/><Relationship Id="rId199" Type="http://schemas.openxmlformats.org/officeDocument/2006/relationships/image" Target="../media/image1782.png"/><Relationship Id="rId203" Type="http://schemas.openxmlformats.org/officeDocument/2006/relationships/image" Target="../media/image1784.png"/><Relationship Id="rId19" Type="http://schemas.openxmlformats.org/officeDocument/2006/relationships/image" Target="../media/image1692.png"/><Relationship Id="rId224" Type="http://schemas.openxmlformats.org/officeDocument/2006/relationships/customXml" Target="../ink/ink1800.xml"/><Relationship Id="rId245" Type="http://schemas.openxmlformats.org/officeDocument/2006/relationships/image" Target="../media/image1805.png"/><Relationship Id="rId266" Type="http://schemas.openxmlformats.org/officeDocument/2006/relationships/customXml" Target="../ink/ink1821.xml"/><Relationship Id="rId287" Type="http://schemas.openxmlformats.org/officeDocument/2006/relationships/image" Target="../media/image1826.png"/><Relationship Id="rId30" Type="http://schemas.openxmlformats.org/officeDocument/2006/relationships/customXml" Target="../ink/ink1703.xml"/><Relationship Id="rId105" Type="http://schemas.openxmlformats.org/officeDocument/2006/relationships/image" Target="../media/image1735.png"/><Relationship Id="rId126" Type="http://schemas.openxmlformats.org/officeDocument/2006/relationships/customXml" Target="../ink/ink1751.xml"/><Relationship Id="rId147" Type="http://schemas.openxmlformats.org/officeDocument/2006/relationships/image" Target="../media/image1756.png"/><Relationship Id="rId168" Type="http://schemas.openxmlformats.org/officeDocument/2006/relationships/customXml" Target="../ink/ink1772.xml"/><Relationship Id="rId312" Type="http://schemas.openxmlformats.org/officeDocument/2006/relationships/customXml" Target="../ink/ink1844.xml"/><Relationship Id="rId333" Type="http://schemas.openxmlformats.org/officeDocument/2006/relationships/image" Target="../media/image1849.png"/><Relationship Id="rId354" Type="http://schemas.openxmlformats.org/officeDocument/2006/relationships/customXml" Target="../ink/ink1865.xml"/><Relationship Id="rId51" Type="http://schemas.openxmlformats.org/officeDocument/2006/relationships/image" Target="../media/image1708.png"/><Relationship Id="rId72" Type="http://schemas.openxmlformats.org/officeDocument/2006/relationships/customXml" Target="../ink/ink1724.xml"/><Relationship Id="rId93" Type="http://schemas.openxmlformats.org/officeDocument/2006/relationships/image" Target="../media/image1729.png"/><Relationship Id="rId189" Type="http://schemas.openxmlformats.org/officeDocument/2006/relationships/image" Target="../media/image1777.png"/><Relationship Id="rId375" Type="http://schemas.openxmlformats.org/officeDocument/2006/relationships/image" Target="../media/image1870.png"/><Relationship Id="rId3" Type="http://schemas.openxmlformats.org/officeDocument/2006/relationships/image" Target="../media/image1684.png"/><Relationship Id="rId214" Type="http://schemas.openxmlformats.org/officeDocument/2006/relationships/customXml" Target="../ink/ink1795.xml"/><Relationship Id="rId235" Type="http://schemas.openxmlformats.org/officeDocument/2006/relationships/image" Target="../media/image1800.png"/><Relationship Id="rId256" Type="http://schemas.openxmlformats.org/officeDocument/2006/relationships/customXml" Target="../ink/ink1816.xml"/><Relationship Id="rId277" Type="http://schemas.openxmlformats.org/officeDocument/2006/relationships/image" Target="../media/image1821.png"/><Relationship Id="rId298" Type="http://schemas.openxmlformats.org/officeDocument/2006/relationships/customXml" Target="../ink/ink1837.xml"/><Relationship Id="rId116" Type="http://schemas.openxmlformats.org/officeDocument/2006/relationships/customXml" Target="../ink/ink1746.xml"/><Relationship Id="rId137" Type="http://schemas.openxmlformats.org/officeDocument/2006/relationships/image" Target="../media/image1751.png"/><Relationship Id="rId158" Type="http://schemas.openxmlformats.org/officeDocument/2006/relationships/customXml" Target="../ink/ink1767.xml"/><Relationship Id="rId302" Type="http://schemas.openxmlformats.org/officeDocument/2006/relationships/customXml" Target="../ink/ink1839.xml"/><Relationship Id="rId323" Type="http://schemas.openxmlformats.org/officeDocument/2006/relationships/image" Target="../media/image1844.png"/><Relationship Id="rId344" Type="http://schemas.openxmlformats.org/officeDocument/2006/relationships/customXml" Target="../ink/ink1860.xml"/><Relationship Id="rId20" Type="http://schemas.openxmlformats.org/officeDocument/2006/relationships/customXml" Target="../ink/ink1698.xml"/><Relationship Id="rId41" Type="http://schemas.openxmlformats.org/officeDocument/2006/relationships/image" Target="../media/image1703.png"/><Relationship Id="rId62" Type="http://schemas.openxmlformats.org/officeDocument/2006/relationships/customXml" Target="../ink/ink1719.xml"/><Relationship Id="rId83" Type="http://schemas.openxmlformats.org/officeDocument/2006/relationships/image" Target="../media/image1724.png"/><Relationship Id="rId179" Type="http://schemas.openxmlformats.org/officeDocument/2006/relationships/image" Target="../media/image1772.png"/><Relationship Id="rId365" Type="http://schemas.openxmlformats.org/officeDocument/2006/relationships/image" Target="../media/image1865.png"/><Relationship Id="rId190" Type="http://schemas.openxmlformats.org/officeDocument/2006/relationships/customXml" Target="../ink/ink1783.xml"/><Relationship Id="rId204" Type="http://schemas.openxmlformats.org/officeDocument/2006/relationships/customXml" Target="../ink/ink1790.xml"/><Relationship Id="rId225" Type="http://schemas.openxmlformats.org/officeDocument/2006/relationships/image" Target="../media/image1795.png"/><Relationship Id="rId246" Type="http://schemas.openxmlformats.org/officeDocument/2006/relationships/customXml" Target="../ink/ink1811.xml"/><Relationship Id="rId267" Type="http://schemas.openxmlformats.org/officeDocument/2006/relationships/image" Target="../media/image1816.png"/><Relationship Id="rId288" Type="http://schemas.openxmlformats.org/officeDocument/2006/relationships/customXml" Target="../ink/ink1832.xml"/><Relationship Id="rId106" Type="http://schemas.openxmlformats.org/officeDocument/2006/relationships/customXml" Target="../ink/ink1741.xml"/><Relationship Id="rId127" Type="http://schemas.openxmlformats.org/officeDocument/2006/relationships/image" Target="../media/image1746.png"/><Relationship Id="rId313" Type="http://schemas.openxmlformats.org/officeDocument/2006/relationships/image" Target="../media/image1839.png"/><Relationship Id="rId10" Type="http://schemas.openxmlformats.org/officeDocument/2006/relationships/customXml" Target="../ink/ink1693.xml"/><Relationship Id="rId31" Type="http://schemas.openxmlformats.org/officeDocument/2006/relationships/image" Target="../media/image1698.png"/><Relationship Id="rId52" Type="http://schemas.openxmlformats.org/officeDocument/2006/relationships/customXml" Target="../ink/ink1714.xml"/><Relationship Id="rId73" Type="http://schemas.openxmlformats.org/officeDocument/2006/relationships/image" Target="../media/image1719.png"/><Relationship Id="rId94" Type="http://schemas.openxmlformats.org/officeDocument/2006/relationships/customXml" Target="../ink/ink1735.xml"/><Relationship Id="rId148" Type="http://schemas.openxmlformats.org/officeDocument/2006/relationships/customXml" Target="../ink/ink1762.xml"/><Relationship Id="rId169" Type="http://schemas.openxmlformats.org/officeDocument/2006/relationships/image" Target="../media/image1767.png"/><Relationship Id="rId334" Type="http://schemas.openxmlformats.org/officeDocument/2006/relationships/customXml" Target="../ink/ink1855.xml"/><Relationship Id="rId355" Type="http://schemas.openxmlformats.org/officeDocument/2006/relationships/image" Target="../media/image1860.png"/><Relationship Id="rId376" Type="http://schemas.openxmlformats.org/officeDocument/2006/relationships/customXml" Target="../ink/ink1876.xml"/><Relationship Id="rId4" Type="http://schemas.openxmlformats.org/officeDocument/2006/relationships/customXml" Target="../ink/ink1690.xml"/><Relationship Id="rId180" Type="http://schemas.openxmlformats.org/officeDocument/2006/relationships/customXml" Target="../ink/ink1778.xml"/><Relationship Id="rId215" Type="http://schemas.openxmlformats.org/officeDocument/2006/relationships/image" Target="../media/image1790.png"/><Relationship Id="rId236" Type="http://schemas.openxmlformats.org/officeDocument/2006/relationships/customXml" Target="../ink/ink1806.xml"/><Relationship Id="rId257" Type="http://schemas.openxmlformats.org/officeDocument/2006/relationships/image" Target="../media/image1811.png"/><Relationship Id="rId278" Type="http://schemas.openxmlformats.org/officeDocument/2006/relationships/customXml" Target="../ink/ink1827.xml"/><Relationship Id="rId303" Type="http://schemas.openxmlformats.org/officeDocument/2006/relationships/image" Target="../media/image1834.png"/><Relationship Id="rId42" Type="http://schemas.openxmlformats.org/officeDocument/2006/relationships/customXml" Target="../ink/ink1709.xml"/><Relationship Id="rId84" Type="http://schemas.openxmlformats.org/officeDocument/2006/relationships/customXml" Target="../ink/ink1730.xml"/><Relationship Id="rId138" Type="http://schemas.openxmlformats.org/officeDocument/2006/relationships/customXml" Target="../ink/ink1757.xml"/><Relationship Id="rId345" Type="http://schemas.openxmlformats.org/officeDocument/2006/relationships/image" Target="../media/image1855.png"/><Relationship Id="rId191" Type="http://schemas.openxmlformats.org/officeDocument/2006/relationships/image" Target="../media/image1778.png"/><Relationship Id="rId205" Type="http://schemas.openxmlformats.org/officeDocument/2006/relationships/image" Target="../media/image1785.png"/><Relationship Id="rId247" Type="http://schemas.openxmlformats.org/officeDocument/2006/relationships/image" Target="../media/image1806.png"/><Relationship Id="rId107" Type="http://schemas.openxmlformats.org/officeDocument/2006/relationships/image" Target="../media/image1736.png"/><Relationship Id="rId289" Type="http://schemas.openxmlformats.org/officeDocument/2006/relationships/image" Target="../media/image1827.png"/><Relationship Id="rId11" Type="http://schemas.openxmlformats.org/officeDocument/2006/relationships/image" Target="../media/image1688.png"/><Relationship Id="rId53" Type="http://schemas.openxmlformats.org/officeDocument/2006/relationships/image" Target="../media/image1709.png"/><Relationship Id="rId149" Type="http://schemas.openxmlformats.org/officeDocument/2006/relationships/image" Target="../media/image1757.png"/><Relationship Id="rId314" Type="http://schemas.openxmlformats.org/officeDocument/2006/relationships/customXml" Target="../ink/ink1845.xml"/><Relationship Id="rId356" Type="http://schemas.openxmlformats.org/officeDocument/2006/relationships/customXml" Target="../ink/ink1866.xml"/><Relationship Id="rId95" Type="http://schemas.openxmlformats.org/officeDocument/2006/relationships/image" Target="../media/image1730.png"/><Relationship Id="rId160" Type="http://schemas.openxmlformats.org/officeDocument/2006/relationships/customXml" Target="../ink/ink1768.xml"/><Relationship Id="rId216" Type="http://schemas.openxmlformats.org/officeDocument/2006/relationships/customXml" Target="../ink/ink1796.xml"/><Relationship Id="rId258" Type="http://schemas.openxmlformats.org/officeDocument/2006/relationships/customXml" Target="../ink/ink1817.xml"/><Relationship Id="rId22" Type="http://schemas.openxmlformats.org/officeDocument/2006/relationships/customXml" Target="../ink/ink1699.xml"/><Relationship Id="rId64" Type="http://schemas.openxmlformats.org/officeDocument/2006/relationships/customXml" Target="../ink/ink1720.xml"/><Relationship Id="rId118" Type="http://schemas.openxmlformats.org/officeDocument/2006/relationships/customXml" Target="../ink/ink1747.xml"/><Relationship Id="rId325" Type="http://schemas.openxmlformats.org/officeDocument/2006/relationships/image" Target="../media/image1845.png"/><Relationship Id="rId367" Type="http://schemas.openxmlformats.org/officeDocument/2006/relationships/image" Target="../media/image1866.png"/><Relationship Id="rId171" Type="http://schemas.openxmlformats.org/officeDocument/2006/relationships/image" Target="../media/image1768.png"/><Relationship Id="rId227" Type="http://schemas.openxmlformats.org/officeDocument/2006/relationships/image" Target="../media/image1796.png"/><Relationship Id="rId269" Type="http://schemas.openxmlformats.org/officeDocument/2006/relationships/image" Target="../media/image1817.png"/><Relationship Id="rId33" Type="http://schemas.openxmlformats.org/officeDocument/2006/relationships/image" Target="../media/image1699.png"/><Relationship Id="rId129" Type="http://schemas.openxmlformats.org/officeDocument/2006/relationships/image" Target="../media/image1747.png"/><Relationship Id="rId280" Type="http://schemas.openxmlformats.org/officeDocument/2006/relationships/customXml" Target="../ink/ink1828.xml"/><Relationship Id="rId336" Type="http://schemas.openxmlformats.org/officeDocument/2006/relationships/customXml" Target="../ink/ink1856.xml"/><Relationship Id="rId75" Type="http://schemas.openxmlformats.org/officeDocument/2006/relationships/image" Target="../media/image1720.png"/><Relationship Id="rId140" Type="http://schemas.openxmlformats.org/officeDocument/2006/relationships/customXml" Target="../ink/ink1758.xml"/><Relationship Id="rId182" Type="http://schemas.openxmlformats.org/officeDocument/2006/relationships/customXml" Target="../ink/ink1779.xml"/><Relationship Id="rId378" Type="http://schemas.openxmlformats.org/officeDocument/2006/relationships/customXml" Target="../ink/ink1877.xml"/><Relationship Id="rId6" Type="http://schemas.openxmlformats.org/officeDocument/2006/relationships/customXml" Target="../ink/ink1691.xml"/><Relationship Id="rId238" Type="http://schemas.openxmlformats.org/officeDocument/2006/relationships/customXml" Target="../ink/ink1807.xml"/><Relationship Id="rId291" Type="http://schemas.openxmlformats.org/officeDocument/2006/relationships/image" Target="../media/image1828.png"/><Relationship Id="rId305" Type="http://schemas.openxmlformats.org/officeDocument/2006/relationships/image" Target="../media/image1835.png"/><Relationship Id="rId347" Type="http://schemas.openxmlformats.org/officeDocument/2006/relationships/image" Target="../media/image1856.png"/><Relationship Id="rId44" Type="http://schemas.openxmlformats.org/officeDocument/2006/relationships/customXml" Target="../ink/ink1710.xml"/><Relationship Id="rId86" Type="http://schemas.openxmlformats.org/officeDocument/2006/relationships/customXml" Target="../ink/ink1731.xml"/><Relationship Id="rId151" Type="http://schemas.openxmlformats.org/officeDocument/2006/relationships/image" Target="../media/image1758.png"/><Relationship Id="rId193" Type="http://schemas.openxmlformats.org/officeDocument/2006/relationships/image" Target="../media/image1779.png"/><Relationship Id="rId207" Type="http://schemas.openxmlformats.org/officeDocument/2006/relationships/image" Target="../media/image1786.png"/><Relationship Id="rId249" Type="http://schemas.openxmlformats.org/officeDocument/2006/relationships/image" Target="../media/image1807.png"/><Relationship Id="rId13" Type="http://schemas.openxmlformats.org/officeDocument/2006/relationships/image" Target="../media/image1689.png"/><Relationship Id="rId109" Type="http://schemas.openxmlformats.org/officeDocument/2006/relationships/image" Target="../media/image1737.png"/><Relationship Id="rId260" Type="http://schemas.openxmlformats.org/officeDocument/2006/relationships/customXml" Target="../ink/ink1818.xml"/><Relationship Id="rId316" Type="http://schemas.openxmlformats.org/officeDocument/2006/relationships/customXml" Target="../ink/ink1846.xml"/><Relationship Id="rId55" Type="http://schemas.openxmlformats.org/officeDocument/2006/relationships/image" Target="../media/image1710.png"/><Relationship Id="rId97" Type="http://schemas.openxmlformats.org/officeDocument/2006/relationships/image" Target="../media/image1731.png"/><Relationship Id="rId120" Type="http://schemas.openxmlformats.org/officeDocument/2006/relationships/customXml" Target="../ink/ink1748.xml"/><Relationship Id="rId358" Type="http://schemas.openxmlformats.org/officeDocument/2006/relationships/customXml" Target="../ink/ink1867.xml"/><Relationship Id="rId162" Type="http://schemas.openxmlformats.org/officeDocument/2006/relationships/customXml" Target="../ink/ink1769.xml"/><Relationship Id="rId218" Type="http://schemas.openxmlformats.org/officeDocument/2006/relationships/customXml" Target="../ink/ink1797.xml"/><Relationship Id="rId271" Type="http://schemas.openxmlformats.org/officeDocument/2006/relationships/image" Target="../media/image1818.png"/><Relationship Id="rId24" Type="http://schemas.openxmlformats.org/officeDocument/2006/relationships/customXml" Target="../ink/ink1700.xml"/><Relationship Id="rId66" Type="http://schemas.openxmlformats.org/officeDocument/2006/relationships/customXml" Target="../ink/ink1721.xml"/><Relationship Id="rId131" Type="http://schemas.openxmlformats.org/officeDocument/2006/relationships/image" Target="../media/image1748.png"/><Relationship Id="rId327" Type="http://schemas.openxmlformats.org/officeDocument/2006/relationships/image" Target="../media/image1846.png"/><Relationship Id="rId369" Type="http://schemas.openxmlformats.org/officeDocument/2006/relationships/image" Target="../media/image1867.png"/><Relationship Id="rId173" Type="http://schemas.openxmlformats.org/officeDocument/2006/relationships/image" Target="../media/image1769.png"/><Relationship Id="rId229" Type="http://schemas.openxmlformats.org/officeDocument/2006/relationships/image" Target="../media/image1797.png"/><Relationship Id="rId240" Type="http://schemas.openxmlformats.org/officeDocument/2006/relationships/customXml" Target="../ink/ink1808.xml"/><Relationship Id="rId35" Type="http://schemas.openxmlformats.org/officeDocument/2006/relationships/image" Target="../media/image1700.png"/><Relationship Id="rId77" Type="http://schemas.openxmlformats.org/officeDocument/2006/relationships/image" Target="../media/image1721.png"/><Relationship Id="rId100" Type="http://schemas.openxmlformats.org/officeDocument/2006/relationships/customXml" Target="../ink/ink1738.xml"/><Relationship Id="rId282" Type="http://schemas.openxmlformats.org/officeDocument/2006/relationships/customXml" Target="../ink/ink1829.xml"/><Relationship Id="rId338" Type="http://schemas.openxmlformats.org/officeDocument/2006/relationships/customXml" Target="../ink/ink1857.xml"/><Relationship Id="rId8" Type="http://schemas.openxmlformats.org/officeDocument/2006/relationships/customXml" Target="../ink/ink1692.xml"/><Relationship Id="rId142" Type="http://schemas.openxmlformats.org/officeDocument/2006/relationships/customXml" Target="../ink/ink1759.xml"/><Relationship Id="rId184" Type="http://schemas.openxmlformats.org/officeDocument/2006/relationships/customXml" Target="../ink/ink1780.xml"/><Relationship Id="rId251" Type="http://schemas.openxmlformats.org/officeDocument/2006/relationships/image" Target="../media/image1808.png"/><Relationship Id="rId46" Type="http://schemas.openxmlformats.org/officeDocument/2006/relationships/customXml" Target="../ink/ink1711.xml"/><Relationship Id="rId293" Type="http://schemas.openxmlformats.org/officeDocument/2006/relationships/image" Target="../media/image1829.png"/><Relationship Id="rId307" Type="http://schemas.openxmlformats.org/officeDocument/2006/relationships/image" Target="../media/image1836.png"/><Relationship Id="rId349" Type="http://schemas.openxmlformats.org/officeDocument/2006/relationships/image" Target="../media/image1857.png"/><Relationship Id="rId88" Type="http://schemas.openxmlformats.org/officeDocument/2006/relationships/customXml" Target="../ink/ink1732.xml"/><Relationship Id="rId111" Type="http://schemas.openxmlformats.org/officeDocument/2006/relationships/image" Target="../media/image1738.png"/><Relationship Id="rId153" Type="http://schemas.openxmlformats.org/officeDocument/2006/relationships/image" Target="../media/image1759.png"/><Relationship Id="rId195" Type="http://schemas.openxmlformats.org/officeDocument/2006/relationships/image" Target="../media/image1780.png"/><Relationship Id="rId209" Type="http://schemas.openxmlformats.org/officeDocument/2006/relationships/image" Target="../media/image1787.png"/><Relationship Id="rId360" Type="http://schemas.openxmlformats.org/officeDocument/2006/relationships/customXml" Target="../ink/ink1868.xml"/><Relationship Id="rId220" Type="http://schemas.openxmlformats.org/officeDocument/2006/relationships/customXml" Target="../ink/ink1798.xml"/><Relationship Id="rId15" Type="http://schemas.openxmlformats.org/officeDocument/2006/relationships/image" Target="../media/image1690.png"/><Relationship Id="rId57" Type="http://schemas.openxmlformats.org/officeDocument/2006/relationships/image" Target="../media/image1711.png"/><Relationship Id="rId262" Type="http://schemas.openxmlformats.org/officeDocument/2006/relationships/customXml" Target="../ink/ink1819.xml"/><Relationship Id="rId318" Type="http://schemas.openxmlformats.org/officeDocument/2006/relationships/customXml" Target="../ink/ink1847.xml"/><Relationship Id="rId99" Type="http://schemas.openxmlformats.org/officeDocument/2006/relationships/image" Target="../media/image1732.png"/><Relationship Id="rId122" Type="http://schemas.openxmlformats.org/officeDocument/2006/relationships/customXml" Target="../ink/ink1749.xml"/><Relationship Id="rId164" Type="http://schemas.openxmlformats.org/officeDocument/2006/relationships/customXml" Target="../ink/ink1770.xml"/><Relationship Id="rId371" Type="http://schemas.openxmlformats.org/officeDocument/2006/relationships/image" Target="../media/image18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99" Type="http://schemas.openxmlformats.org/officeDocument/2006/relationships/image" Target="../media/image152.png"/><Relationship Id="rId21" Type="http://schemas.openxmlformats.org/officeDocument/2006/relationships/image" Target="../media/image13.png"/><Relationship Id="rId63" Type="http://schemas.openxmlformats.org/officeDocument/2006/relationships/image" Target="../media/image34.png"/><Relationship Id="rId159" Type="http://schemas.openxmlformats.org/officeDocument/2006/relationships/image" Target="../media/image82.png"/><Relationship Id="rId324" Type="http://schemas.openxmlformats.org/officeDocument/2006/relationships/customXml" Target="../ink/ink165.xml"/><Relationship Id="rId170" Type="http://schemas.openxmlformats.org/officeDocument/2006/relationships/customXml" Target="../ink/ink88.xml"/><Relationship Id="rId226" Type="http://schemas.openxmlformats.org/officeDocument/2006/relationships/customXml" Target="../ink/ink116.xml"/><Relationship Id="rId268" Type="http://schemas.openxmlformats.org/officeDocument/2006/relationships/customXml" Target="../ink/ink137.xml"/><Relationship Id="rId32" Type="http://schemas.openxmlformats.org/officeDocument/2006/relationships/customXml" Target="../ink/ink19.xml"/><Relationship Id="rId74" Type="http://schemas.openxmlformats.org/officeDocument/2006/relationships/customXml" Target="../ink/ink40.xml"/><Relationship Id="rId128" Type="http://schemas.openxmlformats.org/officeDocument/2006/relationships/customXml" Target="../ink/ink67.xml"/><Relationship Id="rId335" Type="http://schemas.openxmlformats.org/officeDocument/2006/relationships/image" Target="../media/image170.png"/><Relationship Id="rId5" Type="http://schemas.openxmlformats.org/officeDocument/2006/relationships/image" Target="../media/image5.png"/><Relationship Id="rId181" Type="http://schemas.openxmlformats.org/officeDocument/2006/relationships/image" Target="../media/image93.png"/><Relationship Id="rId237" Type="http://schemas.openxmlformats.org/officeDocument/2006/relationships/image" Target="../media/image121.png"/><Relationship Id="rId279" Type="http://schemas.openxmlformats.org/officeDocument/2006/relationships/image" Target="../media/image142.png"/><Relationship Id="rId43" Type="http://schemas.openxmlformats.org/officeDocument/2006/relationships/image" Target="../media/image24.png"/><Relationship Id="rId139" Type="http://schemas.openxmlformats.org/officeDocument/2006/relationships/image" Target="../media/image72.png"/><Relationship Id="rId290" Type="http://schemas.openxmlformats.org/officeDocument/2006/relationships/customXml" Target="../ink/ink148.xml"/><Relationship Id="rId304" Type="http://schemas.openxmlformats.org/officeDocument/2006/relationships/customXml" Target="../ink/ink155.xml"/><Relationship Id="rId85" Type="http://schemas.openxmlformats.org/officeDocument/2006/relationships/image" Target="../media/image45.png"/><Relationship Id="rId150" Type="http://schemas.openxmlformats.org/officeDocument/2006/relationships/customXml" Target="../ink/ink78.xml"/><Relationship Id="rId192" Type="http://schemas.openxmlformats.org/officeDocument/2006/relationships/customXml" Target="../ink/ink99.xml"/><Relationship Id="rId206" Type="http://schemas.openxmlformats.org/officeDocument/2006/relationships/customXml" Target="../ink/ink106.xml"/><Relationship Id="rId248" Type="http://schemas.openxmlformats.org/officeDocument/2006/relationships/customXml" Target="../ink/ink127.xml"/><Relationship Id="rId12" Type="http://schemas.openxmlformats.org/officeDocument/2006/relationships/customXml" Target="../ink/ink9.xml"/><Relationship Id="rId108" Type="http://schemas.openxmlformats.org/officeDocument/2006/relationships/customXml" Target="../ink/ink57.xml"/><Relationship Id="rId315" Type="http://schemas.openxmlformats.org/officeDocument/2006/relationships/image" Target="../media/image160.png"/><Relationship Id="rId54" Type="http://schemas.openxmlformats.org/officeDocument/2006/relationships/customXml" Target="../ink/ink30.xml"/><Relationship Id="rId96" Type="http://schemas.openxmlformats.org/officeDocument/2006/relationships/customXml" Target="../ink/ink51.xml"/><Relationship Id="rId161" Type="http://schemas.openxmlformats.org/officeDocument/2006/relationships/image" Target="../media/image83.png"/><Relationship Id="rId217" Type="http://schemas.openxmlformats.org/officeDocument/2006/relationships/image" Target="../media/image111.png"/><Relationship Id="rId259" Type="http://schemas.openxmlformats.org/officeDocument/2006/relationships/image" Target="../media/image132.png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270" Type="http://schemas.openxmlformats.org/officeDocument/2006/relationships/customXml" Target="../ink/ink138.xml"/><Relationship Id="rId326" Type="http://schemas.openxmlformats.org/officeDocument/2006/relationships/customXml" Target="../ink/ink166.xml"/><Relationship Id="rId65" Type="http://schemas.openxmlformats.org/officeDocument/2006/relationships/image" Target="../media/image35.png"/><Relationship Id="rId130" Type="http://schemas.openxmlformats.org/officeDocument/2006/relationships/customXml" Target="../ink/ink68.xml"/><Relationship Id="rId172" Type="http://schemas.openxmlformats.org/officeDocument/2006/relationships/customXml" Target="../ink/ink89.xml"/><Relationship Id="rId228" Type="http://schemas.openxmlformats.org/officeDocument/2006/relationships/customXml" Target="../ink/ink117.xml"/><Relationship Id="rId281" Type="http://schemas.openxmlformats.org/officeDocument/2006/relationships/image" Target="../media/image143.png"/><Relationship Id="rId337" Type="http://schemas.openxmlformats.org/officeDocument/2006/relationships/image" Target="../media/image171.png"/><Relationship Id="rId34" Type="http://schemas.openxmlformats.org/officeDocument/2006/relationships/customXml" Target="../ink/ink20.xml"/><Relationship Id="rId76" Type="http://schemas.openxmlformats.org/officeDocument/2006/relationships/customXml" Target="../ink/ink41.xml"/><Relationship Id="rId141" Type="http://schemas.openxmlformats.org/officeDocument/2006/relationships/image" Target="../media/image73.png"/><Relationship Id="rId7" Type="http://schemas.openxmlformats.org/officeDocument/2006/relationships/image" Target="../media/image6.png"/><Relationship Id="rId183" Type="http://schemas.openxmlformats.org/officeDocument/2006/relationships/image" Target="../media/image94.png"/><Relationship Id="rId239" Type="http://schemas.openxmlformats.org/officeDocument/2006/relationships/image" Target="../media/image122.png"/><Relationship Id="rId250" Type="http://schemas.openxmlformats.org/officeDocument/2006/relationships/customXml" Target="../ink/ink128.xml"/><Relationship Id="rId292" Type="http://schemas.openxmlformats.org/officeDocument/2006/relationships/customXml" Target="../ink/ink149.xml"/><Relationship Id="rId306" Type="http://schemas.openxmlformats.org/officeDocument/2006/relationships/customXml" Target="../ink/ink156.xml"/><Relationship Id="rId45" Type="http://schemas.openxmlformats.org/officeDocument/2006/relationships/image" Target="../media/image25.png"/><Relationship Id="rId87" Type="http://schemas.openxmlformats.org/officeDocument/2006/relationships/image" Target="../media/image46.png"/><Relationship Id="rId110" Type="http://schemas.openxmlformats.org/officeDocument/2006/relationships/customXml" Target="../ink/ink58.xml"/><Relationship Id="rId152" Type="http://schemas.openxmlformats.org/officeDocument/2006/relationships/customXml" Target="../ink/ink79.xml"/><Relationship Id="rId173" Type="http://schemas.openxmlformats.org/officeDocument/2006/relationships/image" Target="../media/image89.png"/><Relationship Id="rId194" Type="http://schemas.openxmlformats.org/officeDocument/2006/relationships/customXml" Target="../ink/ink100.xml"/><Relationship Id="rId208" Type="http://schemas.openxmlformats.org/officeDocument/2006/relationships/customXml" Target="../ink/ink107.xml"/><Relationship Id="rId229" Type="http://schemas.openxmlformats.org/officeDocument/2006/relationships/image" Target="../media/image117.png"/><Relationship Id="rId240" Type="http://schemas.openxmlformats.org/officeDocument/2006/relationships/customXml" Target="../ink/ink123.xml"/><Relationship Id="rId261" Type="http://schemas.openxmlformats.org/officeDocument/2006/relationships/image" Target="../media/image133.png"/><Relationship Id="rId14" Type="http://schemas.openxmlformats.org/officeDocument/2006/relationships/customXml" Target="../ink/ink10.xml"/><Relationship Id="rId35" Type="http://schemas.openxmlformats.org/officeDocument/2006/relationships/image" Target="../media/image20.png"/><Relationship Id="rId56" Type="http://schemas.openxmlformats.org/officeDocument/2006/relationships/customXml" Target="../ink/ink31.xml"/><Relationship Id="rId77" Type="http://schemas.openxmlformats.org/officeDocument/2006/relationships/image" Target="../media/image41.png"/><Relationship Id="rId100" Type="http://schemas.openxmlformats.org/officeDocument/2006/relationships/customXml" Target="../ink/ink53.xml"/><Relationship Id="rId282" Type="http://schemas.openxmlformats.org/officeDocument/2006/relationships/customXml" Target="../ink/ink144.xml"/><Relationship Id="rId317" Type="http://schemas.openxmlformats.org/officeDocument/2006/relationships/image" Target="../media/image161.png"/><Relationship Id="rId8" Type="http://schemas.openxmlformats.org/officeDocument/2006/relationships/customXml" Target="../ink/ink7.xml"/><Relationship Id="rId98" Type="http://schemas.openxmlformats.org/officeDocument/2006/relationships/customXml" Target="../ink/ink52.xml"/><Relationship Id="rId121" Type="http://schemas.openxmlformats.org/officeDocument/2006/relationships/image" Target="../media/image63.png"/><Relationship Id="rId142" Type="http://schemas.openxmlformats.org/officeDocument/2006/relationships/customXml" Target="../ink/ink74.xml"/><Relationship Id="rId163" Type="http://schemas.openxmlformats.org/officeDocument/2006/relationships/image" Target="../media/image84.png"/><Relationship Id="rId184" Type="http://schemas.openxmlformats.org/officeDocument/2006/relationships/customXml" Target="../ink/ink95.xml"/><Relationship Id="rId219" Type="http://schemas.openxmlformats.org/officeDocument/2006/relationships/image" Target="../media/image112.png"/><Relationship Id="rId230" Type="http://schemas.openxmlformats.org/officeDocument/2006/relationships/customXml" Target="../ink/ink118.xml"/><Relationship Id="rId251" Type="http://schemas.openxmlformats.org/officeDocument/2006/relationships/image" Target="../media/image128.png"/><Relationship Id="rId25" Type="http://schemas.openxmlformats.org/officeDocument/2006/relationships/image" Target="../media/image15.png"/><Relationship Id="rId46" Type="http://schemas.openxmlformats.org/officeDocument/2006/relationships/customXml" Target="../ink/ink26.xml"/><Relationship Id="rId67" Type="http://schemas.openxmlformats.org/officeDocument/2006/relationships/image" Target="../media/image36.png"/><Relationship Id="rId272" Type="http://schemas.openxmlformats.org/officeDocument/2006/relationships/customXml" Target="../ink/ink139.xml"/><Relationship Id="rId293" Type="http://schemas.openxmlformats.org/officeDocument/2006/relationships/image" Target="../media/image149.png"/><Relationship Id="rId307" Type="http://schemas.openxmlformats.org/officeDocument/2006/relationships/image" Target="../media/image156.png"/><Relationship Id="rId328" Type="http://schemas.openxmlformats.org/officeDocument/2006/relationships/customXml" Target="../ink/ink167.xml"/><Relationship Id="rId88" Type="http://schemas.openxmlformats.org/officeDocument/2006/relationships/customXml" Target="../ink/ink47.xml"/><Relationship Id="rId111" Type="http://schemas.openxmlformats.org/officeDocument/2006/relationships/image" Target="../media/image58.png"/><Relationship Id="rId132" Type="http://schemas.openxmlformats.org/officeDocument/2006/relationships/customXml" Target="../ink/ink69.xml"/><Relationship Id="rId153" Type="http://schemas.openxmlformats.org/officeDocument/2006/relationships/image" Target="../media/image79.png"/><Relationship Id="rId174" Type="http://schemas.openxmlformats.org/officeDocument/2006/relationships/customXml" Target="../ink/ink90.xml"/><Relationship Id="rId195" Type="http://schemas.openxmlformats.org/officeDocument/2006/relationships/image" Target="../media/image100.png"/><Relationship Id="rId209" Type="http://schemas.openxmlformats.org/officeDocument/2006/relationships/image" Target="../media/image107.png"/><Relationship Id="rId220" Type="http://schemas.openxmlformats.org/officeDocument/2006/relationships/customXml" Target="../ink/ink113.xml"/><Relationship Id="rId241" Type="http://schemas.openxmlformats.org/officeDocument/2006/relationships/image" Target="../media/image123.png"/><Relationship Id="rId15" Type="http://schemas.openxmlformats.org/officeDocument/2006/relationships/image" Target="../media/image10.png"/><Relationship Id="rId36" Type="http://schemas.openxmlformats.org/officeDocument/2006/relationships/customXml" Target="../ink/ink21.xml"/><Relationship Id="rId57" Type="http://schemas.openxmlformats.org/officeDocument/2006/relationships/image" Target="../media/image31.png"/><Relationship Id="rId262" Type="http://schemas.openxmlformats.org/officeDocument/2006/relationships/customXml" Target="../ink/ink134.xml"/><Relationship Id="rId283" Type="http://schemas.openxmlformats.org/officeDocument/2006/relationships/image" Target="../media/image144.png"/><Relationship Id="rId318" Type="http://schemas.openxmlformats.org/officeDocument/2006/relationships/customXml" Target="../ink/ink162.xml"/><Relationship Id="rId78" Type="http://schemas.openxmlformats.org/officeDocument/2006/relationships/customXml" Target="../ink/ink42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4.xml"/><Relationship Id="rId143" Type="http://schemas.openxmlformats.org/officeDocument/2006/relationships/image" Target="../media/image74.png"/><Relationship Id="rId164" Type="http://schemas.openxmlformats.org/officeDocument/2006/relationships/customXml" Target="../ink/ink85.xml"/><Relationship Id="rId185" Type="http://schemas.openxmlformats.org/officeDocument/2006/relationships/image" Target="../media/image95.png"/><Relationship Id="rId9" Type="http://schemas.openxmlformats.org/officeDocument/2006/relationships/image" Target="../media/image7.png"/><Relationship Id="rId210" Type="http://schemas.openxmlformats.org/officeDocument/2006/relationships/customXml" Target="../ink/ink108.xml"/><Relationship Id="rId26" Type="http://schemas.openxmlformats.org/officeDocument/2006/relationships/customXml" Target="../ink/ink16.xml"/><Relationship Id="rId231" Type="http://schemas.openxmlformats.org/officeDocument/2006/relationships/image" Target="../media/image118.png"/><Relationship Id="rId252" Type="http://schemas.openxmlformats.org/officeDocument/2006/relationships/customXml" Target="../ink/ink129.xml"/><Relationship Id="rId273" Type="http://schemas.openxmlformats.org/officeDocument/2006/relationships/image" Target="../media/image139.png"/><Relationship Id="rId294" Type="http://schemas.openxmlformats.org/officeDocument/2006/relationships/customXml" Target="../ink/ink150.xml"/><Relationship Id="rId308" Type="http://schemas.openxmlformats.org/officeDocument/2006/relationships/customXml" Target="../ink/ink157.xml"/><Relationship Id="rId329" Type="http://schemas.openxmlformats.org/officeDocument/2006/relationships/image" Target="../media/image167.png"/><Relationship Id="rId47" Type="http://schemas.openxmlformats.org/officeDocument/2006/relationships/image" Target="../media/image26.png"/><Relationship Id="rId68" Type="http://schemas.openxmlformats.org/officeDocument/2006/relationships/customXml" Target="../ink/ink37.xml"/><Relationship Id="rId89" Type="http://schemas.openxmlformats.org/officeDocument/2006/relationships/image" Target="../media/image47.png"/><Relationship Id="rId112" Type="http://schemas.openxmlformats.org/officeDocument/2006/relationships/customXml" Target="../ink/ink59.xml"/><Relationship Id="rId133" Type="http://schemas.openxmlformats.org/officeDocument/2006/relationships/image" Target="../media/image69.png"/><Relationship Id="rId154" Type="http://schemas.openxmlformats.org/officeDocument/2006/relationships/customXml" Target="../ink/ink80.xml"/><Relationship Id="rId175" Type="http://schemas.openxmlformats.org/officeDocument/2006/relationships/image" Target="../media/image90.png"/><Relationship Id="rId196" Type="http://schemas.openxmlformats.org/officeDocument/2006/relationships/customXml" Target="../ink/ink101.xml"/><Relationship Id="rId200" Type="http://schemas.openxmlformats.org/officeDocument/2006/relationships/customXml" Target="../ink/ink103.xml"/><Relationship Id="rId16" Type="http://schemas.openxmlformats.org/officeDocument/2006/relationships/customXml" Target="../ink/ink11.xml"/><Relationship Id="rId221" Type="http://schemas.openxmlformats.org/officeDocument/2006/relationships/image" Target="../media/image113.png"/><Relationship Id="rId242" Type="http://schemas.openxmlformats.org/officeDocument/2006/relationships/customXml" Target="../ink/ink124.xml"/><Relationship Id="rId263" Type="http://schemas.openxmlformats.org/officeDocument/2006/relationships/image" Target="../media/image134.png"/><Relationship Id="rId284" Type="http://schemas.openxmlformats.org/officeDocument/2006/relationships/customXml" Target="../ink/ink145.xml"/><Relationship Id="rId319" Type="http://schemas.openxmlformats.org/officeDocument/2006/relationships/image" Target="../media/image162.png"/><Relationship Id="rId37" Type="http://schemas.openxmlformats.org/officeDocument/2006/relationships/image" Target="../media/image21.png"/><Relationship Id="rId58" Type="http://schemas.openxmlformats.org/officeDocument/2006/relationships/customXml" Target="../ink/ink32.xml"/><Relationship Id="rId79" Type="http://schemas.openxmlformats.org/officeDocument/2006/relationships/image" Target="../media/image42.png"/><Relationship Id="rId102" Type="http://schemas.openxmlformats.org/officeDocument/2006/relationships/customXml" Target="../ink/ink54.xml"/><Relationship Id="rId123" Type="http://schemas.openxmlformats.org/officeDocument/2006/relationships/image" Target="../media/image64.png"/><Relationship Id="rId144" Type="http://schemas.openxmlformats.org/officeDocument/2006/relationships/customXml" Target="../ink/ink75.xml"/><Relationship Id="rId330" Type="http://schemas.openxmlformats.org/officeDocument/2006/relationships/customXml" Target="../ink/ink168.xml"/><Relationship Id="rId90" Type="http://schemas.openxmlformats.org/officeDocument/2006/relationships/customXml" Target="../ink/ink48.xml"/><Relationship Id="rId165" Type="http://schemas.openxmlformats.org/officeDocument/2006/relationships/image" Target="../media/image85.png"/><Relationship Id="rId186" Type="http://schemas.openxmlformats.org/officeDocument/2006/relationships/customXml" Target="../ink/ink96.xml"/><Relationship Id="rId211" Type="http://schemas.openxmlformats.org/officeDocument/2006/relationships/image" Target="../media/image108.png"/><Relationship Id="rId232" Type="http://schemas.openxmlformats.org/officeDocument/2006/relationships/customXml" Target="../ink/ink119.xml"/><Relationship Id="rId253" Type="http://schemas.openxmlformats.org/officeDocument/2006/relationships/image" Target="../media/image129.png"/><Relationship Id="rId274" Type="http://schemas.openxmlformats.org/officeDocument/2006/relationships/customXml" Target="../ink/ink140.xml"/><Relationship Id="rId295" Type="http://schemas.openxmlformats.org/officeDocument/2006/relationships/image" Target="../media/image150.png"/><Relationship Id="rId309" Type="http://schemas.openxmlformats.org/officeDocument/2006/relationships/image" Target="../media/image157.png"/><Relationship Id="rId27" Type="http://schemas.openxmlformats.org/officeDocument/2006/relationships/image" Target="../media/image16.png"/><Relationship Id="rId48" Type="http://schemas.openxmlformats.org/officeDocument/2006/relationships/customXml" Target="../ink/ink27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70.xml"/><Relationship Id="rId320" Type="http://schemas.openxmlformats.org/officeDocument/2006/relationships/customXml" Target="../ink/ink163.xml"/><Relationship Id="rId80" Type="http://schemas.openxmlformats.org/officeDocument/2006/relationships/customXml" Target="../ink/ink43.xml"/><Relationship Id="rId155" Type="http://schemas.openxmlformats.org/officeDocument/2006/relationships/image" Target="../media/image80.png"/><Relationship Id="rId176" Type="http://schemas.openxmlformats.org/officeDocument/2006/relationships/customXml" Target="../ink/ink91.xml"/><Relationship Id="rId197" Type="http://schemas.openxmlformats.org/officeDocument/2006/relationships/image" Target="../media/image101.png"/><Relationship Id="rId201" Type="http://schemas.openxmlformats.org/officeDocument/2006/relationships/image" Target="../media/image103.png"/><Relationship Id="rId222" Type="http://schemas.openxmlformats.org/officeDocument/2006/relationships/customXml" Target="../ink/ink114.xml"/><Relationship Id="rId243" Type="http://schemas.openxmlformats.org/officeDocument/2006/relationships/image" Target="../media/image124.png"/><Relationship Id="rId264" Type="http://schemas.openxmlformats.org/officeDocument/2006/relationships/customXml" Target="../ink/ink135.xml"/><Relationship Id="rId285" Type="http://schemas.openxmlformats.org/officeDocument/2006/relationships/image" Target="../media/image145.png"/><Relationship Id="rId17" Type="http://schemas.openxmlformats.org/officeDocument/2006/relationships/image" Target="../media/image11.png"/><Relationship Id="rId38" Type="http://schemas.openxmlformats.org/officeDocument/2006/relationships/customXml" Target="../ink/ink22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65.xml"/><Relationship Id="rId310" Type="http://schemas.openxmlformats.org/officeDocument/2006/relationships/customXml" Target="../ink/ink158.xml"/><Relationship Id="rId70" Type="http://schemas.openxmlformats.org/officeDocument/2006/relationships/customXml" Target="../ink/ink38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86.xml"/><Relationship Id="rId187" Type="http://schemas.openxmlformats.org/officeDocument/2006/relationships/image" Target="../media/image96.png"/><Relationship Id="rId331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9.xml"/><Relationship Id="rId233" Type="http://schemas.openxmlformats.org/officeDocument/2006/relationships/image" Target="../media/image119.png"/><Relationship Id="rId254" Type="http://schemas.openxmlformats.org/officeDocument/2006/relationships/customXml" Target="../ink/ink130.xml"/><Relationship Id="rId28" Type="http://schemas.openxmlformats.org/officeDocument/2006/relationships/customXml" Target="../ink/ink17.xml"/><Relationship Id="rId49" Type="http://schemas.openxmlformats.org/officeDocument/2006/relationships/image" Target="../media/image27.png"/><Relationship Id="rId114" Type="http://schemas.openxmlformats.org/officeDocument/2006/relationships/customXml" Target="../ink/ink60.xml"/><Relationship Id="rId275" Type="http://schemas.openxmlformats.org/officeDocument/2006/relationships/image" Target="../media/image140.png"/><Relationship Id="rId296" Type="http://schemas.openxmlformats.org/officeDocument/2006/relationships/customXml" Target="../ink/ink151.xml"/><Relationship Id="rId300" Type="http://schemas.openxmlformats.org/officeDocument/2006/relationships/customXml" Target="../ink/ink153.xml"/><Relationship Id="rId60" Type="http://schemas.openxmlformats.org/officeDocument/2006/relationships/customXml" Target="../ink/ink33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81.xml"/><Relationship Id="rId177" Type="http://schemas.openxmlformats.org/officeDocument/2006/relationships/image" Target="../media/image91.png"/><Relationship Id="rId198" Type="http://schemas.openxmlformats.org/officeDocument/2006/relationships/customXml" Target="../ink/ink102.xml"/><Relationship Id="rId321" Type="http://schemas.openxmlformats.org/officeDocument/2006/relationships/image" Target="../media/image163.png"/><Relationship Id="rId202" Type="http://schemas.openxmlformats.org/officeDocument/2006/relationships/customXml" Target="../ink/ink104.xml"/><Relationship Id="rId223" Type="http://schemas.openxmlformats.org/officeDocument/2006/relationships/image" Target="../media/image114.png"/><Relationship Id="rId244" Type="http://schemas.openxmlformats.org/officeDocument/2006/relationships/customXml" Target="../ink/ink125.xml"/><Relationship Id="rId18" Type="http://schemas.openxmlformats.org/officeDocument/2006/relationships/customXml" Target="../ink/ink12.xml"/><Relationship Id="rId39" Type="http://schemas.openxmlformats.org/officeDocument/2006/relationships/image" Target="../media/image22.png"/><Relationship Id="rId265" Type="http://schemas.openxmlformats.org/officeDocument/2006/relationships/image" Target="../media/image135.png"/><Relationship Id="rId286" Type="http://schemas.openxmlformats.org/officeDocument/2006/relationships/customXml" Target="../ink/ink146.xml"/><Relationship Id="rId50" Type="http://schemas.openxmlformats.org/officeDocument/2006/relationships/customXml" Target="../ink/ink28.xml"/><Relationship Id="rId104" Type="http://schemas.openxmlformats.org/officeDocument/2006/relationships/customXml" Target="../ink/ink55.xml"/><Relationship Id="rId125" Type="http://schemas.openxmlformats.org/officeDocument/2006/relationships/image" Target="../media/image65.png"/><Relationship Id="rId146" Type="http://schemas.openxmlformats.org/officeDocument/2006/relationships/customXml" Target="../ink/ink76.xml"/><Relationship Id="rId167" Type="http://schemas.openxmlformats.org/officeDocument/2006/relationships/image" Target="../media/image86.png"/><Relationship Id="rId188" Type="http://schemas.openxmlformats.org/officeDocument/2006/relationships/customXml" Target="../ink/ink97.xml"/><Relationship Id="rId311" Type="http://schemas.openxmlformats.org/officeDocument/2006/relationships/image" Target="../media/image158.png"/><Relationship Id="rId332" Type="http://schemas.openxmlformats.org/officeDocument/2006/relationships/customXml" Target="../ink/ink169.xml"/><Relationship Id="rId71" Type="http://schemas.openxmlformats.org/officeDocument/2006/relationships/image" Target="../media/image38.png"/><Relationship Id="rId92" Type="http://schemas.openxmlformats.org/officeDocument/2006/relationships/customXml" Target="../ink/ink49.xml"/><Relationship Id="rId213" Type="http://schemas.openxmlformats.org/officeDocument/2006/relationships/image" Target="../media/image109.png"/><Relationship Id="rId234" Type="http://schemas.openxmlformats.org/officeDocument/2006/relationships/customXml" Target="../ink/ink120.xml"/><Relationship Id="rId2" Type="http://schemas.openxmlformats.org/officeDocument/2006/relationships/customXml" Target="../ink/ink4.xml"/><Relationship Id="rId29" Type="http://schemas.openxmlformats.org/officeDocument/2006/relationships/image" Target="../media/image17.png"/><Relationship Id="rId255" Type="http://schemas.openxmlformats.org/officeDocument/2006/relationships/image" Target="../media/image130.png"/><Relationship Id="rId276" Type="http://schemas.openxmlformats.org/officeDocument/2006/relationships/customXml" Target="../ink/ink141.xml"/><Relationship Id="rId297" Type="http://schemas.openxmlformats.org/officeDocument/2006/relationships/image" Target="../media/image151.png"/><Relationship Id="rId40" Type="http://schemas.openxmlformats.org/officeDocument/2006/relationships/customXml" Target="../ink/ink23.xml"/><Relationship Id="rId115" Type="http://schemas.openxmlformats.org/officeDocument/2006/relationships/image" Target="../media/image60.png"/><Relationship Id="rId136" Type="http://schemas.openxmlformats.org/officeDocument/2006/relationships/customXml" Target="../ink/ink71.xml"/><Relationship Id="rId157" Type="http://schemas.openxmlformats.org/officeDocument/2006/relationships/image" Target="../media/image81.png"/><Relationship Id="rId178" Type="http://schemas.openxmlformats.org/officeDocument/2006/relationships/customXml" Target="../ink/ink92.xml"/><Relationship Id="rId301" Type="http://schemas.openxmlformats.org/officeDocument/2006/relationships/image" Target="../media/image153.png"/><Relationship Id="rId322" Type="http://schemas.openxmlformats.org/officeDocument/2006/relationships/customXml" Target="../ink/ink164.xml"/><Relationship Id="rId61" Type="http://schemas.openxmlformats.org/officeDocument/2006/relationships/image" Target="../media/image33.png"/><Relationship Id="rId82" Type="http://schemas.openxmlformats.org/officeDocument/2006/relationships/customXml" Target="../ink/ink44.xml"/><Relationship Id="rId199" Type="http://schemas.openxmlformats.org/officeDocument/2006/relationships/image" Target="../media/image102.png"/><Relationship Id="rId203" Type="http://schemas.openxmlformats.org/officeDocument/2006/relationships/image" Target="../media/image104.png"/><Relationship Id="rId19" Type="http://schemas.openxmlformats.org/officeDocument/2006/relationships/image" Target="../media/image12.png"/><Relationship Id="rId224" Type="http://schemas.openxmlformats.org/officeDocument/2006/relationships/customXml" Target="../ink/ink115.xml"/><Relationship Id="rId245" Type="http://schemas.openxmlformats.org/officeDocument/2006/relationships/image" Target="../media/image125.png"/><Relationship Id="rId266" Type="http://schemas.openxmlformats.org/officeDocument/2006/relationships/customXml" Target="../ink/ink136.xml"/><Relationship Id="rId287" Type="http://schemas.openxmlformats.org/officeDocument/2006/relationships/image" Target="../media/image146.png"/><Relationship Id="rId30" Type="http://schemas.openxmlformats.org/officeDocument/2006/relationships/customXml" Target="../ink/ink18.xml"/><Relationship Id="rId105" Type="http://schemas.openxmlformats.org/officeDocument/2006/relationships/image" Target="../media/image55.png"/><Relationship Id="rId126" Type="http://schemas.openxmlformats.org/officeDocument/2006/relationships/customXml" Target="../ink/ink66.xml"/><Relationship Id="rId147" Type="http://schemas.openxmlformats.org/officeDocument/2006/relationships/image" Target="../media/image76.png"/><Relationship Id="rId168" Type="http://schemas.openxmlformats.org/officeDocument/2006/relationships/customXml" Target="../ink/ink87.xml"/><Relationship Id="rId312" Type="http://schemas.openxmlformats.org/officeDocument/2006/relationships/customXml" Target="../ink/ink159.xml"/><Relationship Id="rId333" Type="http://schemas.openxmlformats.org/officeDocument/2006/relationships/image" Target="../media/image169.png"/><Relationship Id="rId51" Type="http://schemas.openxmlformats.org/officeDocument/2006/relationships/image" Target="../media/image28.png"/><Relationship Id="rId72" Type="http://schemas.openxmlformats.org/officeDocument/2006/relationships/customXml" Target="../ink/ink39.xml"/><Relationship Id="rId93" Type="http://schemas.openxmlformats.org/officeDocument/2006/relationships/image" Target="../media/image49.png"/><Relationship Id="rId189" Type="http://schemas.openxmlformats.org/officeDocument/2006/relationships/image" Target="../media/image97.png"/><Relationship Id="rId3" Type="http://schemas.openxmlformats.org/officeDocument/2006/relationships/image" Target="../media/image4.png"/><Relationship Id="rId214" Type="http://schemas.openxmlformats.org/officeDocument/2006/relationships/customXml" Target="../ink/ink110.xml"/><Relationship Id="rId235" Type="http://schemas.openxmlformats.org/officeDocument/2006/relationships/image" Target="../media/image120.png"/><Relationship Id="rId256" Type="http://schemas.openxmlformats.org/officeDocument/2006/relationships/customXml" Target="../ink/ink131.xml"/><Relationship Id="rId277" Type="http://schemas.openxmlformats.org/officeDocument/2006/relationships/image" Target="../media/image141.png"/><Relationship Id="rId298" Type="http://schemas.openxmlformats.org/officeDocument/2006/relationships/customXml" Target="../ink/ink152.xml"/><Relationship Id="rId116" Type="http://schemas.openxmlformats.org/officeDocument/2006/relationships/customXml" Target="../ink/ink61.xml"/><Relationship Id="rId137" Type="http://schemas.openxmlformats.org/officeDocument/2006/relationships/image" Target="../media/image71.png"/><Relationship Id="rId158" Type="http://schemas.openxmlformats.org/officeDocument/2006/relationships/customXml" Target="../ink/ink82.xml"/><Relationship Id="rId302" Type="http://schemas.openxmlformats.org/officeDocument/2006/relationships/customXml" Target="../ink/ink154.xml"/><Relationship Id="rId323" Type="http://schemas.openxmlformats.org/officeDocument/2006/relationships/image" Target="../media/image164.png"/><Relationship Id="rId20" Type="http://schemas.openxmlformats.org/officeDocument/2006/relationships/customXml" Target="../ink/ink13.xml"/><Relationship Id="rId41" Type="http://schemas.openxmlformats.org/officeDocument/2006/relationships/image" Target="../media/image23.png"/><Relationship Id="rId62" Type="http://schemas.openxmlformats.org/officeDocument/2006/relationships/customXml" Target="../ink/ink34.xml"/><Relationship Id="rId83" Type="http://schemas.openxmlformats.org/officeDocument/2006/relationships/image" Target="../media/image44.png"/><Relationship Id="rId179" Type="http://schemas.openxmlformats.org/officeDocument/2006/relationships/image" Target="../media/image92.png"/><Relationship Id="rId190" Type="http://schemas.openxmlformats.org/officeDocument/2006/relationships/customXml" Target="../ink/ink98.xml"/><Relationship Id="rId204" Type="http://schemas.openxmlformats.org/officeDocument/2006/relationships/customXml" Target="../ink/ink105.xml"/><Relationship Id="rId225" Type="http://schemas.openxmlformats.org/officeDocument/2006/relationships/image" Target="../media/image115.png"/><Relationship Id="rId246" Type="http://schemas.openxmlformats.org/officeDocument/2006/relationships/customXml" Target="../ink/ink126.xml"/><Relationship Id="rId267" Type="http://schemas.openxmlformats.org/officeDocument/2006/relationships/image" Target="../media/image136.png"/><Relationship Id="rId288" Type="http://schemas.openxmlformats.org/officeDocument/2006/relationships/customXml" Target="../ink/ink147.xml"/><Relationship Id="rId106" Type="http://schemas.openxmlformats.org/officeDocument/2006/relationships/customXml" Target="../ink/ink56.xml"/><Relationship Id="rId127" Type="http://schemas.openxmlformats.org/officeDocument/2006/relationships/image" Target="../media/image66.png"/><Relationship Id="rId313" Type="http://schemas.openxmlformats.org/officeDocument/2006/relationships/image" Target="../media/image159.png"/><Relationship Id="rId10" Type="http://schemas.openxmlformats.org/officeDocument/2006/relationships/customXml" Target="../ink/ink8.xml"/><Relationship Id="rId31" Type="http://schemas.openxmlformats.org/officeDocument/2006/relationships/image" Target="../media/image18.png"/><Relationship Id="rId52" Type="http://schemas.openxmlformats.org/officeDocument/2006/relationships/customXml" Target="../ink/ink29.xml"/><Relationship Id="rId73" Type="http://schemas.openxmlformats.org/officeDocument/2006/relationships/image" Target="../media/image39.png"/><Relationship Id="rId94" Type="http://schemas.openxmlformats.org/officeDocument/2006/relationships/customXml" Target="../ink/ink50.xml"/><Relationship Id="rId148" Type="http://schemas.openxmlformats.org/officeDocument/2006/relationships/customXml" Target="../ink/ink77.xml"/><Relationship Id="rId169" Type="http://schemas.openxmlformats.org/officeDocument/2006/relationships/image" Target="../media/image87.png"/><Relationship Id="rId334" Type="http://schemas.openxmlformats.org/officeDocument/2006/relationships/customXml" Target="../ink/ink170.xml"/><Relationship Id="rId4" Type="http://schemas.openxmlformats.org/officeDocument/2006/relationships/customXml" Target="../ink/ink5.xml"/><Relationship Id="rId180" Type="http://schemas.openxmlformats.org/officeDocument/2006/relationships/customXml" Target="../ink/ink93.xml"/><Relationship Id="rId215" Type="http://schemas.openxmlformats.org/officeDocument/2006/relationships/image" Target="../media/image110.png"/><Relationship Id="rId236" Type="http://schemas.openxmlformats.org/officeDocument/2006/relationships/customXml" Target="../ink/ink121.xml"/><Relationship Id="rId257" Type="http://schemas.openxmlformats.org/officeDocument/2006/relationships/image" Target="../media/image131.png"/><Relationship Id="rId278" Type="http://schemas.openxmlformats.org/officeDocument/2006/relationships/customXml" Target="../ink/ink142.xml"/><Relationship Id="rId303" Type="http://schemas.openxmlformats.org/officeDocument/2006/relationships/image" Target="../media/image154.png"/><Relationship Id="rId42" Type="http://schemas.openxmlformats.org/officeDocument/2006/relationships/customXml" Target="../ink/ink24.xml"/><Relationship Id="rId84" Type="http://schemas.openxmlformats.org/officeDocument/2006/relationships/customXml" Target="../ink/ink45.xml"/><Relationship Id="rId138" Type="http://schemas.openxmlformats.org/officeDocument/2006/relationships/customXml" Target="../ink/ink72.xml"/><Relationship Id="rId191" Type="http://schemas.openxmlformats.org/officeDocument/2006/relationships/image" Target="../media/image98.png"/><Relationship Id="rId205" Type="http://schemas.openxmlformats.org/officeDocument/2006/relationships/image" Target="../media/image105.png"/><Relationship Id="rId247" Type="http://schemas.openxmlformats.org/officeDocument/2006/relationships/image" Target="../media/image126.png"/><Relationship Id="rId107" Type="http://schemas.openxmlformats.org/officeDocument/2006/relationships/image" Target="../media/image56.png"/><Relationship Id="rId289" Type="http://schemas.openxmlformats.org/officeDocument/2006/relationships/image" Target="../media/image147.png"/><Relationship Id="rId11" Type="http://schemas.openxmlformats.org/officeDocument/2006/relationships/image" Target="../media/image8.png"/><Relationship Id="rId53" Type="http://schemas.openxmlformats.org/officeDocument/2006/relationships/image" Target="../media/image29.png"/><Relationship Id="rId149" Type="http://schemas.openxmlformats.org/officeDocument/2006/relationships/image" Target="../media/image77.png"/><Relationship Id="rId314" Type="http://schemas.openxmlformats.org/officeDocument/2006/relationships/customXml" Target="../ink/ink160.xml"/><Relationship Id="rId95" Type="http://schemas.openxmlformats.org/officeDocument/2006/relationships/image" Target="../media/image50.png"/><Relationship Id="rId160" Type="http://schemas.openxmlformats.org/officeDocument/2006/relationships/customXml" Target="../ink/ink83.xml"/><Relationship Id="rId216" Type="http://schemas.openxmlformats.org/officeDocument/2006/relationships/customXml" Target="../ink/ink111.xml"/><Relationship Id="rId258" Type="http://schemas.openxmlformats.org/officeDocument/2006/relationships/customXml" Target="../ink/ink132.xml"/><Relationship Id="rId22" Type="http://schemas.openxmlformats.org/officeDocument/2006/relationships/customXml" Target="../ink/ink14.xml"/><Relationship Id="rId64" Type="http://schemas.openxmlformats.org/officeDocument/2006/relationships/customXml" Target="../ink/ink35.xml"/><Relationship Id="rId118" Type="http://schemas.openxmlformats.org/officeDocument/2006/relationships/customXml" Target="../ink/ink62.xml"/><Relationship Id="rId325" Type="http://schemas.openxmlformats.org/officeDocument/2006/relationships/image" Target="../media/image165.png"/><Relationship Id="rId171" Type="http://schemas.openxmlformats.org/officeDocument/2006/relationships/image" Target="../media/image88.png"/><Relationship Id="rId227" Type="http://schemas.openxmlformats.org/officeDocument/2006/relationships/image" Target="../media/image116.png"/><Relationship Id="rId269" Type="http://schemas.openxmlformats.org/officeDocument/2006/relationships/image" Target="../media/image137.png"/><Relationship Id="rId33" Type="http://schemas.openxmlformats.org/officeDocument/2006/relationships/image" Target="../media/image19.png"/><Relationship Id="rId129" Type="http://schemas.openxmlformats.org/officeDocument/2006/relationships/image" Target="../media/image67.png"/><Relationship Id="rId280" Type="http://schemas.openxmlformats.org/officeDocument/2006/relationships/customXml" Target="../ink/ink143.xml"/><Relationship Id="rId336" Type="http://schemas.openxmlformats.org/officeDocument/2006/relationships/customXml" Target="../ink/ink171.xml"/><Relationship Id="rId75" Type="http://schemas.openxmlformats.org/officeDocument/2006/relationships/image" Target="../media/image40.png"/><Relationship Id="rId140" Type="http://schemas.openxmlformats.org/officeDocument/2006/relationships/customXml" Target="../ink/ink73.xml"/><Relationship Id="rId182" Type="http://schemas.openxmlformats.org/officeDocument/2006/relationships/customXml" Target="../ink/ink94.xml"/><Relationship Id="rId6" Type="http://schemas.openxmlformats.org/officeDocument/2006/relationships/customXml" Target="../ink/ink6.xml"/><Relationship Id="rId238" Type="http://schemas.openxmlformats.org/officeDocument/2006/relationships/customXml" Target="../ink/ink122.xml"/><Relationship Id="rId291" Type="http://schemas.openxmlformats.org/officeDocument/2006/relationships/image" Target="../media/image148.png"/><Relationship Id="rId305" Type="http://schemas.openxmlformats.org/officeDocument/2006/relationships/image" Target="../media/image155.png"/><Relationship Id="rId44" Type="http://schemas.openxmlformats.org/officeDocument/2006/relationships/customXml" Target="../ink/ink25.xml"/><Relationship Id="rId86" Type="http://schemas.openxmlformats.org/officeDocument/2006/relationships/customXml" Target="../ink/ink46.xml"/><Relationship Id="rId151" Type="http://schemas.openxmlformats.org/officeDocument/2006/relationships/image" Target="../media/image78.png"/><Relationship Id="rId193" Type="http://schemas.openxmlformats.org/officeDocument/2006/relationships/image" Target="../media/image99.png"/><Relationship Id="rId207" Type="http://schemas.openxmlformats.org/officeDocument/2006/relationships/image" Target="../media/image106.png"/><Relationship Id="rId249" Type="http://schemas.openxmlformats.org/officeDocument/2006/relationships/image" Target="../media/image127.png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260" Type="http://schemas.openxmlformats.org/officeDocument/2006/relationships/customXml" Target="../ink/ink133.xml"/><Relationship Id="rId316" Type="http://schemas.openxmlformats.org/officeDocument/2006/relationships/customXml" Target="../ink/ink161.xml"/><Relationship Id="rId55" Type="http://schemas.openxmlformats.org/officeDocument/2006/relationships/image" Target="../media/image30.png"/><Relationship Id="rId97" Type="http://schemas.openxmlformats.org/officeDocument/2006/relationships/image" Target="../media/image51.png"/><Relationship Id="rId120" Type="http://schemas.openxmlformats.org/officeDocument/2006/relationships/customXml" Target="../ink/ink63.xml"/><Relationship Id="rId162" Type="http://schemas.openxmlformats.org/officeDocument/2006/relationships/customXml" Target="../ink/ink84.xml"/><Relationship Id="rId218" Type="http://schemas.openxmlformats.org/officeDocument/2006/relationships/customXml" Target="../ink/ink112.xml"/><Relationship Id="rId271" Type="http://schemas.openxmlformats.org/officeDocument/2006/relationships/image" Target="../media/image138.png"/><Relationship Id="rId24" Type="http://schemas.openxmlformats.org/officeDocument/2006/relationships/customXml" Target="../ink/ink15.xml"/><Relationship Id="rId66" Type="http://schemas.openxmlformats.org/officeDocument/2006/relationships/customXml" Target="../ink/ink36.xml"/><Relationship Id="rId131" Type="http://schemas.openxmlformats.org/officeDocument/2006/relationships/image" Target="../media/image68.png"/><Relationship Id="rId327" Type="http://schemas.openxmlformats.org/officeDocument/2006/relationships/image" Target="../media/image166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9.png"/><Relationship Id="rId299" Type="http://schemas.openxmlformats.org/officeDocument/2006/relationships/image" Target="../media/image320.png"/><Relationship Id="rId21" Type="http://schemas.openxmlformats.org/officeDocument/2006/relationships/image" Target="../media/image181.png"/><Relationship Id="rId63" Type="http://schemas.openxmlformats.org/officeDocument/2006/relationships/image" Target="../media/image202.png"/><Relationship Id="rId159" Type="http://schemas.openxmlformats.org/officeDocument/2006/relationships/image" Target="../media/image250.png"/><Relationship Id="rId324" Type="http://schemas.openxmlformats.org/officeDocument/2006/relationships/customXml" Target="../ink/ink333.xml"/><Relationship Id="rId366" Type="http://schemas.openxmlformats.org/officeDocument/2006/relationships/customXml" Target="../ink/ink354.xml"/><Relationship Id="rId170" Type="http://schemas.openxmlformats.org/officeDocument/2006/relationships/customXml" Target="../ink/ink256.xml"/><Relationship Id="rId226" Type="http://schemas.openxmlformats.org/officeDocument/2006/relationships/customXml" Target="../ink/ink284.xml"/><Relationship Id="rId433" Type="http://schemas.openxmlformats.org/officeDocument/2006/relationships/image" Target="../media/image387.png"/><Relationship Id="rId268" Type="http://schemas.openxmlformats.org/officeDocument/2006/relationships/customXml" Target="../ink/ink305.xml"/><Relationship Id="rId475" Type="http://schemas.openxmlformats.org/officeDocument/2006/relationships/image" Target="../media/image408.png"/><Relationship Id="rId32" Type="http://schemas.openxmlformats.org/officeDocument/2006/relationships/customXml" Target="../ink/ink187.xml"/><Relationship Id="rId74" Type="http://schemas.openxmlformats.org/officeDocument/2006/relationships/customXml" Target="../ink/ink208.xml"/><Relationship Id="rId128" Type="http://schemas.openxmlformats.org/officeDocument/2006/relationships/customXml" Target="../ink/ink235.xml"/><Relationship Id="rId335" Type="http://schemas.openxmlformats.org/officeDocument/2006/relationships/image" Target="../media/image338.png"/><Relationship Id="rId377" Type="http://schemas.openxmlformats.org/officeDocument/2006/relationships/image" Target="../media/image359.png"/><Relationship Id="rId5" Type="http://schemas.openxmlformats.org/officeDocument/2006/relationships/image" Target="../media/image173.png"/><Relationship Id="rId181" Type="http://schemas.openxmlformats.org/officeDocument/2006/relationships/image" Target="../media/image261.png"/><Relationship Id="rId237" Type="http://schemas.openxmlformats.org/officeDocument/2006/relationships/image" Target="../media/image289.png"/><Relationship Id="rId402" Type="http://schemas.openxmlformats.org/officeDocument/2006/relationships/customXml" Target="../ink/ink372.xml"/><Relationship Id="rId279" Type="http://schemas.openxmlformats.org/officeDocument/2006/relationships/image" Target="../media/image310.png"/><Relationship Id="rId444" Type="http://schemas.openxmlformats.org/officeDocument/2006/relationships/customXml" Target="../ink/ink393.xml"/><Relationship Id="rId43" Type="http://schemas.openxmlformats.org/officeDocument/2006/relationships/image" Target="../media/image192.png"/><Relationship Id="rId139" Type="http://schemas.openxmlformats.org/officeDocument/2006/relationships/image" Target="../media/image240.png"/><Relationship Id="rId290" Type="http://schemas.openxmlformats.org/officeDocument/2006/relationships/customXml" Target="../ink/ink316.xml"/><Relationship Id="rId304" Type="http://schemas.openxmlformats.org/officeDocument/2006/relationships/customXml" Target="../ink/ink323.xml"/><Relationship Id="rId346" Type="http://schemas.openxmlformats.org/officeDocument/2006/relationships/customXml" Target="../ink/ink344.xml"/><Relationship Id="rId388" Type="http://schemas.openxmlformats.org/officeDocument/2006/relationships/customXml" Target="../ink/ink365.xml"/><Relationship Id="rId85" Type="http://schemas.openxmlformats.org/officeDocument/2006/relationships/image" Target="../media/image213.png"/><Relationship Id="rId150" Type="http://schemas.openxmlformats.org/officeDocument/2006/relationships/customXml" Target="../ink/ink246.xml"/><Relationship Id="rId192" Type="http://schemas.openxmlformats.org/officeDocument/2006/relationships/customXml" Target="../ink/ink267.xml"/><Relationship Id="rId206" Type="http://schemas.openxmlformats.org/officeDocument/2006/relationships/customXml" Target="../ink/ink274.xml"/><Relationship Id="rId413" Type="http://schemas.openxmlformats.org/officeDocument/2006/relationships/image" Target="../media/image377.png"/><Relationship Id="rId248" Type="http://schemas.openxmlformats.org/officeDocument/2006/relationships/customXml" Target="../ink/ink295.xml"/><Relationship Id="rId455" Type="http://schemas.openxmlformats.org/officeDocument/2006/relationships/image" Target="../media/image398.png"/><Relationship Id="rId12" Type="http://schemas.openxmlformats.org/officeDocument/2006/relationships/customXml" Target="../ink/ink177.xml"/><Relationship Id="rId108" Type="http://schemas.openxmlformats.org/officeDocument/2006/relationships/customXml" Target="../ink/ink225.xml"/><Relationship Id="rId315" Type="http://schemas.openxmlformats.org/officeDocument/2006/relationships/image" Target="../media/image328.png"/><Relationship Id="rId357" Type="http://schemas.openxmlformats.org/officeDocument/2006/relationships/image" Target="../media/image349.png"/><Relationship Id="rId54" Type="http://schemas.openxmlformats.org/officeDocument/2006/relationships/customXml" Target="../ink/ink198.xml"/><Relationship Id="rId96" Type="http://schemas.openxmlformats.org/officeDocument/2006/relationships/customXml" Target="../ink/ink219.xml"/><Relationship Id="rId161" Type="http://schemas.openxmlformats.org/officeDocument/2006/relationships/image" Target="../media/image251.png"/><Relationship Id="rId217" Type="http://schemas.openxmlformats.org/officeDocument/2006/relationships/image" Target="../media/image279.png"/><Relationship Id="rId399" Type="http://schemas.openxmlformats.org/officeDocument/2006/relationships/image" Target="../media/image370.png"/><Relationship Id="rId259" Type="http://schemas.openxmlformats.org/officeDocument/2006/relationships/image" Target="../media/image300.png"/><Relationship Id="rId424" Type="http://schemas.openxmlformats.org/officeDocument/2006/relationships/customXml" Target="../ink/ink383.xml"/><Relationship Id="rId466" Type="http://schemas.openxmlformats.org/officeDocument/2006/relationships/customXml" Target="../ink/ink404.xml"/><Relationship Id="rId23" Type="http://schemas.openxmlformats.org/officeDocument/2006/relationships/image" Target="../media/image182.png"/><Relationship Id="rId119" Type="http://schemas.openxmlformats.org/officeDocument/2006/relationships/image" Target="../media/image230.png"/><Relationship Id="rId270" Type="http://schemas.openxmlformats.org/officeDocument/2006/relationships/customXml" Target="../ink/ink306.xml"/><Relationship Id="rId326" Type="http://schemas.openxmlformats.org/officeDocument/2006/relationships/customXml" Target="../ink/ink334.xml"/><Relationship Id="rId65" Type="http://schemas.openxmlformats.org/officeDocument/2006/relationships/image" Target="../media/image203.png"/><Relationship Id="rId130" Type="http://schemas.openxmlformats.org/officeDocument/2006/relationships/customXml" Target="../ink/ink236.xml"/><Relationship Id="rId368" Type="http://schemas.openxmlformats.org/officeDocument/2006/relationships/customXml" Target="../ink/ink355.xml"/><Relationship Id="rId172" Type="http://schemas.openxmlformats.org/officeDocument/2006/relationships/customXml" Target="../ink/ink257.xml"/><Relationship Id="rId228" Type="http://schemas.openxmlformats.org/officeDocument/2006/relationships/customXml" Target="../ink/ink285.xml"/><Relationship Id="rId435" Type="http://schemas.openxmlformats.org/officeDocument/2006/relationships/image" Target="../media/image388.png"/><Relationship Id="rId281" Type="http://schemas.openxmlformats.org/officeDocument/2006/relationships/image" Target="../media/image311.png"/><Relationship Id="rId337" Type="http://schemas.openxmlformats.org/officeDocument/2006/relationships/image" Target="../media/image339.png"/><Relationship Id="rId34" Type="http://schemas.openxmlformats.org/officeDocument/2006/relationships/customXml" Target="../ink/ink188.xml"/><Relationship Id="rId76" Type="http://schemas.openxmlformats.org/officeDocument/2006/relationships/customXml" Target="../ink/ink209.xml"/><Relationship Id="rId141" Type="http://schemas.openxmlformats.org/officeDocument/2006/relationships/image" Target="../media/image241.png"/><Relationship Id="rId379" Type="http://schemas.openxmlformats.org/officeDocument/2006/relationships/image" Target="../media/image360.png"/><Relationship Id="rId7" Type="http://schemas.openxmlformats.org/officeDocument/2006/relationships/image" Target="../media/image174.png"/><Relationship Id="rId183" Type="http://schemas.openxmlformats.org/officeDocument/2006/relationships/image" Target="../media/image262.png"/><Relationship Id="rId239" Type="http://schemas.openxmlformats.org/officeDocument/2006/relationships/image" Target="../media/image290.png"/><Relationship Id="rId390" Type="http://schemas.openxmlformats.org/officeDocument/2006/relationships/customXml" Target="../ink/ink366.xml"/><Relationship Id="rId404" Type="http://schemas.openxmlformats.org/officeDocument/2006/relationships/customXml" Target="../ink/ink373.xml"/><Relationship Id="rId446" Type="http://schemas.openxmlformats.org/officeDocument/2006/relationships/customXml" Target="../ink/ink394.xml"/><Relationship Id="rId250" Type="http://schemas.openxmlformats.org/officeDocument/2006/relationships/customXml" Target="../ink/ink296.xml"/><Relationship Id="rId292" Type="http://schemas.openxmlformats.org/officeDocument/2006/relationships/customXml" Target="../ink/ink317.xml"/><Relationship Id="rId306" Type="http://schemas.openxmlformats.org/officeDocument/2006/relationships/customXml" Target="../ink/ink324.xml"/><Relationship Id="rId45" Type="http://schemas.openxmlformats.org/officeDocument/2006/relationships/image" Target="../media/image193.png"/><Relationship Id="rId87" Type="http://schemas.openxmlformats.org/officeDocument/2006/relationships/image" Target="../media/image214.png"/><Relationship Id="rId110" Type="http://schemas.openxmlformats.org/officeDocument/2006/relationships/customXml" Target="../ink/ink226.xml"/><Relationship Id="rId348" Type="http://schemas.openxmlformats.org/officeDocument/2006/relationships/customXml" Target="../ink/ink345.xml"/><Relationship Id="rId152" Type="http://schemas.openxmlformats.org/officeDocument/2006/relationships/customXml" Target="../ink/ink247.xml"/><Relationship Id="rId194" Type="http://schemas.openxmlformats.org/officeDocument/2006/relationships/customXml" Target="../ink/ink268.xml"/><Relationship Id="rId208" Type="http://schemas.openxmlformats.org/officeDocument/2006/relationships/customXml" Target="../ink/ink275.xml"/><Relationship Id="rId415" Type="http://schemas.openxmlformats.org/officeDocument/2006/relationships/image" Target="../media/image378.png"/><Relationship Id="rId457" Type="http://schemas.openxmlformats.org/officeDocument/2006/relationships/image" Target="../media/image399.png"/><Relationship Id="rId261" Type="http://schemas.openxmlformats.org/officeDocument/2006/relationships/image" Target="../media/image301.png"/><Relationship Id="rId14" Type="http://schemas.openxmlformats.org/officeDocument/2006/relationships/customXml" Target="../ink/ink178.xml"/><Relationship Id="rId56" Type="http://schemas.openxmlformats.org/officeDocument/2006/relationships/customXml" Target="../ink/ink199.xml"/><Relationship Id="rId317" Type="http://schemas.openxmlformats.org/officeDocument/2006/relationships/image" Target="../media/image329.png"/><Relationship Id="rId359" Type="http://schemas.openxmlformats.org/officeDocument/2006/relationships/image" Target="../media/image350.png"/><Relationship Id="rId98" Type="http://schemas.openxmlformats.org/officeDocument/2006/relationships/customXml" Target="../ink/ink220.xml"/><Relationship Id="rId121" Type="http://schemas.openxmlformats.org/officeDocument/2006/relationships/image" Target="../media/image231.png"/><Relationship Id="rId163" Type="http://schemas.openxmlformats.org/officeDocument/2006/relationships/image" Target="../media/image252.png"/><Relationship Id="rId219" Type="http://schemas.openxmlformats.org/officeDocument/2006/relationships/image" Target="../media/image280.png"/><Relationship Id="rId370" Type="http://schemas.openxmlformats.org/officeDocument/2006/relationships/customXml" Target="../ink/ink356.xml"/><Relationship Id="rId426" Type="http://schemas.openxmlformats.org/officeDocument/2006/relationships/customXml" Target="../ink/ink384.xml"/><Relationship Id="rId230" Type="http://schemas.openxmlformats.org/officeDocument/2006/relationships/customXml" Target="../ink/ink286.xml"/><Relationship Id="rId468" Type="http://schemas.openxmlformats.org/officeDocument/2006/relationships/customXml" Target="../ink/ink405.xml"/><Relationship Id="rId25" Type="http://schemas.openxmlformats.org/officeDocument/2006/relationships/image" Target="../media/image183.png"/><Relationship Id="rId67" Type="http://schemas.openxmlformats.org/officeDocument/2006/relationships/image" Target="../media/image204.png"/><Relationship Id="rId272" Type="http://schemas.openxmlformats.org/officeDocument/2006/relationships/customXml" Target="../ink/ink307.xml"/><Relationship Id="rId328" Type="http://schemas.openxmlformats.org/officeDocument/2006/relationships/customXml" Target="../ink/ink335.xml"/><Relationship Id="rId132" Type="http://schemas.openxmlformats.org/officeDocument/2006/relationships/customXml" Target="../ink/ink237.xml"/><Relationship Id="rId174" Type="http://schemas.openxmlformats.org/officeDocument/2006/relationships/customXml" Target="../ink/ink258.xml"/><Relationship Id="rId381" Type="http://schemas.openxmlformats.org/officeDocument/2006/relationships/image" Target="../media/image361.png"/><Relationship Id="rId241" Type="http://schemas.openxmlformats.org/officeDocument/2006/relationships/image" Target="../media/image291.png"/><Relationship Id="rId437" Type="http://schemas.openxmlformats.org/officeDocument/2006/relationships/image" Target="../media/image389.png"/><Relationship Id="rId36" Type="http://schemas.openxmlformats.org/officeDocument/2006/relationships/customXml" Target="../ink/ink189.xml"/><Relationship Id="rId283" Type="http://schemas.openxmlformats.org/officeDocument/2006/relationships/image" Target="../media/image312.png"/><Relationship Id="rId339" Type="http://schemas.openxmlformats.org/officeDocument/2006/relationships/image" Target="../media/image340.png"/><Relationship Id="rId78" Type="http://schemas.openxmlformats.org/officeDocument/2006/relationships/customXml" Target="../ink/ink210.xml"/><Relationship Id="rId101" Type="http://schemas.openxmlformats.org/officeDocument/2006/relationships/image" Target="../media/image221.png"/><Relationship Id="rId143" Type="http://schemas.openxmlformats.org/officeDocument/2006/relationships/image" Target="../media/image242.png"/><Relationship Id="rId185" Type="http://schemas.openxmlformats.org/officeDocument/2006/relationships/image" Target="../media/image263.png"/><Relationship Id="rId350" Type="http://schemas.openxmlformats.org/officeDocument/2006/relationships/customXml" Target="../ink/ink346.xml"/><Relationship Id="rId406" Type="http://schemas.openxmlformats.org/officeDocument/2006/relationships/customXml" Target="../ink/ink374.xml"/><Relationship Id="rId9" Type="http://schemas.openxmlformats.org/officeDocument/2006/relationships/image" Target="../media/image175.png"/><Relationship Id="rId210" Type="http://schemas.openxmlformats.org/officeDocument/2006/relationships/customXml" Target="../ink/ink276.xml"/><Relationship Id="rId392" Type="http://schemas.openxmlformats.org/officeDocument/2006/relationships/customXml" Target="../ink/ink367.xml"/><Relationship Id="rId448" Type="http://schemas.openxmlformats.org/officeDocument/2006/relationships/customXml" Target="../ink/ink395.xml"/><Relationship Id="rId252" Type="http://schemas.openxmlformats.org/officeDocument/2006/relationships/customXml" Target="../ink/ink297.xml"/><Relationship Id="rId294" Type="http://schemas.openxmlformats.org/officeDocument/2006/relationships/customXml" Target="../ink/ink318.xml"/><Relationship Id="rId308" Type="http://schemas.openxmlformats.org/officeDocument/2006/relationships/customXml" Target="../ink/ink325.xml"/><Relationship Id="rId47" Type="http://schemas.openxmlformats.org/officeDocument/2006/relationships/image" Target="../media/image194.png"/><Relationship Id="rId89" Type="http://schemas.openxmlformats.org/officeDocument/2006/relationships/image" Target="../media/image215.png"/><Relationship Id="rId112" Type="http://schemas.openxmlformats.org/officeDocument/2006/relationships/customXml" Target="../ink/ink227.xml"/><Relationship Id="rId154" Type="http://schemas.openxmlformats.org/officeDocument/2006/relationships/customXml" Target="../ink/ink248.xml"/><Relationship Id="rId361" Type="http://schemas.openxmlformats.org/officeDocument/2006/relationships/image" Target="../media/image351.png"/><Relationship Id="rId196" Type="http://schemas.openxmlformats.org/officeDocument/2006/relationships/customXml" Target="../ink/ink269.xml"/><Relationship Id="rId417" Type="http://schemas.openxmlformats.org/officeDocument/2006/relationships/image" Target="../media/image379.png"/><Relationship Id="rId459" Type="http://schemas.openxmlformats.org/officeDocument/2006/relationships/image" Target="../media/image400.png"/><Relationship Id="rId16" Type="http://schemas.openxmlformats.org/officeDocument/2006/relationships/customXml" Target="../ink/ink179.xml"/><Relationship Id="rId221" Type="http://schemas.openxmlformats.org/officeDocument/2006/relationships/image" Target="../media/image281.png"/><Relationship Id="rId263" Type="http://schemas.openxmlformats.org/officeDocument/2006/relationships/image" Target="../media/image302.png"/><Relationship Id="rId319" Type="http://schemas.openxmlformats.org/officeDocument/2006/relationships/image" Target="../media/image330.png"/><Relationship Id="rId470" Type="http://schemas.openxmlformats.org/officeDocument/2006/relationships/customXml" Target="../ink/ink406.xml"/><Relationship Id="rId58" Type="http://schemas.openxmlformats.org/officeDocument/2006/relationships/customXml" Target="../ink/ink200.xml"/><Relationship Id="rId123" Type="http://schemas.openxmlformats.org/officeDocument/2006/relationships/image" Target="../media/image232.png"/><Relationship Id="rId330" Type="http://schemas.openxmlformats.org/officeDocument/2006/relationships/customXml" Target="../ink/ink336.xml"/><Relationship Id="rId165" Type="http://schemas.openxmlformats.org/officeDocument/2006/relationships/image" Target="../media/image253.png"/><Relationship Id="rId372" Type="http://schemas.openxmlformats.org/officeDocument/2006/relationships/customXml" Target="../ink/ink357.xml"/><Relationship Id="rId428" Type="http://schemas.openxmlformats.org/officeDocument/2006/relationships/customXml" Target="../ink/ink385.xml"/><Relationship Id="rId232" Type="http://schemas.openxmlformats.org/officeDocument/2006/relationships/customXml" Target="../ink/ink287.xml"/><Relationship Id="rId274" Type="http://schemas.openxmlformats.org/officeDocument/2006/relationships/customXml" Target="../ink/ink308.xml"/><Relationship Id="rId27" Type="http://schemas.openxmlformats.org/officeDocument/2006/relationships/image" Target="../media/image184.png"/><Relationship Id="rId69" Type="http://schemas.openxmlformats.org/officeDocument/2006/relationships/image" Target="../media/image205.png"/><Relationship Id="rId134" Type="http://schemas.openxmlformats.org/officeDocument/2006/relationships/customXml" Target="../ink/ink238.xml"/><Relationship Id="rId80" Type="http://schemas.openxmlformats.org/officeDocument/2006/relationships/customXml" Target="../ink/ink211.xml"/><Relationship Id="rId176" Type="http://schemas.openxmlformats.org/officeDocument/2006/relationships/customXml" Target="../ink/ink259.xml"/><Relationship Id="rId341" Type="http://schemas.openxmlformats.org/officeDocument/2006/relationships/image" Target="../media/image341.png"/><Relationship Id="rId383" Type="http://schemas.openxmlformats.org/officeDocument/2006/relationships/image" Target="../media/image362.png"/><Relationship Id="rId439" Type="http://schemas.openxmlformats.org/officeDocument/2006/relationships/image" Target="../media/image390.png"/><Relationship Id="rId201" Type="http://schemas.openxmlformats.org/officeDocument/2006/relationships/image" Target="../media/image271.png"/><Relationship Id="rId243" Type="http://schemas.openxmlformats.org/officeDocument/2006/relationships/image" Target="../media/image292.png"/><Relationship Id="rId285" Type="http://schemas.openxmlformats.org/officeDocument/2006/relationships/image" Target="../media/image313.png"/><Relationship Id="rId450" Type="http://schemas.openxmlformats.org/officeDocument/2006/relationships/customXml" Target="../ink/ink396.xml"/><Relationship Id="rId38" Type="http://schemas.openxmlformats.org/officeDocument/2006/relationships/customXml" Target="../ink/ink190.xml"/><Relationship Id="rId103" Type="http://schemas.openxmlformats.org/officeDocument/2006/relationships/image" Target="../media/image222.png"/><Relationship Id="rId310" Type="http://schemas.openxmlformats.org/officeDocument/2006/relationships/customXml" Target="../ink/ink326.xml"/><Relationship Id="rId91" Type="http://schemas.openxmlformats.org/officeDocument/2006/relationships/image" Target="../media/image216.png"/><Relationship Id="rId145" Type="http://schemas.openxmlformats.org/officeDocument/2006/relationships/image" Target="../media/image243.png"/><Relationship Id="rId187" Type="http://schemas.openxmlformats.org/officeDocument/2006/relationships/image" Target="../media/image264.png"/><Relationship Id="rId352" Type="http://schemas.openxmlformats.org/officeDocument/2006/relationships/customXml" Target="../ink/ink347.xml"/><Relationship Id="rId394" Type="http://schemas.openxmlformats.org/officeDocument/2006/relationships/customXml" Target="../ink/ink368.xml"/><Relationship Id="rId408" Type="http://schemas.openxmlformats.org/officeDocument/2006/relationships/customXml" Target="../ink/ink375.xml"/><Relationship Id="rId212" Type="http://schemas.openxmlformats.org/officeDocument/2006/relationships/customXml" Target="../ink/ink277.xml"/><Relationship Id="rId254" Type="http://schemas.openxmlformats.org/officeDocument/2006/relationships/customXml" Target="../ink/ink298.xml"/><Relationship Id="rId49" Type="http://schemas.openxmlformats.org/officeDocument/2006/relationships/image" Target="../media/image195.png"/><Relationship Id="rId114" Type="http://schemas.openxmlformats.org/officeDocument/2006/relationships/customXml" Target="../ink/ink228.xml"/><Relationship Id="rId296" Type="http://schemas.openxmlformats.org/officeDocument/2006/relationships/customXml" Target="../ink/ink319.xml"/><Relationship Id="rId461" Type="http://schemas.openxmlformats.org/officeDocument/2006/relationships/image" Target="../media/image401.png"/><Relationship Id="rId60" Type="http://schemas.openxmlformats.org/officeDocument/2006/relationships/customXml" Target="../ink/ink201.xml"/><Relationship Id="rId156" Type="http://schemas.openxmlformats.org/officeDocument/2006/relationships/customXml" Target="../ink/ink249.xml"/><Relationship Id="rId198" Type="http://schemas.openxmlformats.org/officeDocument/2006/relationships/customXml" Target="../ink/ink270.xml"/><Relationship Id="rId321" Type="http://schemas.openxmlformats.org/officeDocument/2006/relationships/image" Target="../media/image331.png"/><Relationship Id="rId363" Type="http://schemas.openxmlformats.org/officeDocument/2006/relationships/image" Target="../media/image352.png"/><Relationship Id="rId419" Type="http://schemas.openxmlformats.org/officeDocument/2006/relationships/image" Target="../media/image380.png"/><Relationship Id="rId223" Type="http://schemas.openxmlformats.org/officeDocument/2006/relationships/image" Target="../media/image282.png"/><Relationship Id="rId430" Type="http://schemas.openxmlformats.org/officeDocument/2006/relationships/customXml" Target="../ink/ink386.xml"/><Relationship Id="rId18" Type="http://schemas.openxmlformats.org/officeDocument/2006/relationships/customXml" Target="../ink/ink180.xml"/><Relationship Id="rId265" Type="http://schemas.openxmlformats.org/officeDocument/2006/relationships/image" Target="../media/image303.png"/><Relationship Id="rId472" Type="http://schemas.openxmlformats.org/officeDocument/2006/relationships/customXml" Target="../ink/ink407.xml"/><Relationship Id="rId125" Type="http://schemas.openxmlformats.org/officeDocument/2006/relationships/image" Target="../media/image233.png"/><Relationship Id="rId167" Type="http://schemas.openxmlformats.org/officeDocument/2006/relationships/image" Target="../media/image254.png"/><Relationship Id="rId332" Type="http://schemas.openxmlformats.org/officeDocument/2006/relationships/customXml" Target="../ink/ink337.xml"/><Relationship Id="rId374" Type="http://schemas.openxmlformats.org/officeDocument/2006/relationships/customXml" Target="../ink/ink358.xml"/><Relationship Id="rId71" Type="http://schemas.openxmlformats.org/officeDocument/2006/relationships/image" Target="../media/image206.png"/><Relationship Id="rId234" Type="http://schemas.openxmlformats.org/officeDocument/2006/relationships/customXml" Target="../ink/ink288.xml"/><Relationship Id="rId2" Type="http://schemas.openxmlformats.org/officeDocument/2006/relationships/customXml" Target="../ink/ink172.xml"/><Relationship Id="rId29" Type="http://schemas.openxmlformats.org/officeDocument/2006/relationships/image" Target="../media/image185.png"/><Relationship Id="rId276" Type="http://schemas.openxmlformats.org/officeDocument/2006/relationships/customXml" Target="../ink/ink309.xml"/><Relationship Id="rId441" Type="http://schemas.openxmlformats.org/officeDocument/2006/relationships/image" Target="../media/image391.png"/><Relationship Id="rId40" Type="http://schemas.openxmlformats.org/officeDocument/2006/relationships/customXml" Target="../ink/ink191.xml"/><Relationship Id="rId136" Type="http://schemas.openxmlformats.org/officeDocument/2006/relationships/customXml" Target="../ink/ink239.xml"/><Relationship Id="rId178" Type="http://schemas.openxmlformats.org/officeDocument/2006/relationships/customXml" Target="../ink/ink260.xml"/><Relationship Id="rId301" Type="http://schemas.openxmlformats.org/officeDocument/2006/relationships/image" Target="../media/image321.png"/><Relationship Id="rId343" Type="http://schemas.openxmlformats.org/officeDocument/2006/relationships/image" Target="../media/image342.png"/><Relationship Id="rId82" Type="http://schemas.openxmlformats.org/officeDocument/2006/relationships/customXml" Target="../ink/ink212.xml"/><Relationship Id="rId203" Type="http://schemas.openxmlformats.org/officeDocument/2006/relationships/image" Target="../media/image272.png"/><Relationship Id="rId385" Type="http://schemas.openxmlformats.org/officeDocument/2006/relationships/image" Target="../media/image363.png"/><Relationship Id="rId245" Type="http://schemas.openxmlformats.org/officeDocument/2006/relationships/image" Target="../media/image293.png"/><Relationship Id="rId287" Type="http://schemas.openxmlformats.org/officeDocument/2006/relationships/image" Target="../media/image314.png"/><Relationship Id="rId410" Type="http://schemas.openxmlformats.org/officeDocument/2006/relationships/customXml" Target="../ink/ink376.xml"/><Relationship Id="rId452" Type="http://schemas.openxmlformats.org/officeDocument/2006/relationships/customXml" Target="../ink/ink397.xml"/><Relationship Id="rId30" Type="http://schemas.openxmlformats.org/officeDocument/2006/relationships/customXml" Target="../ink/ink186.xml"/><Relationship Id="rId105" Type="http://schemas.openxmlformats.org/officeDocument/2006/relationships/image" Target="../media/image223.png"/><Relationship Id="rId126" Type="http://schemas.openxmlformats.org/officeDocument/2006/relationships/customXml" Target="../ink/ink234.xml"/><Relationship Id="rId147" Type="http://schemas.openxmlformats.org/officeDocument/2006/relationships/image" Target="../media/image244.png"/><Relationship Id="rId168" Type="http://schemas.openxmlformats.org/officeDocument/2006/relationships/customXml" Target="../ink/ink255.xml"/><Relationship Id="rId312" Type="http://schemas.openxmlformats.org/officeDocument/2006/relationships/customXml" Target="../ink/ink327.xml"/><Relationship Id="rId333" Type="http://schemas.openxmlformats.org/officeDocument/2006/relationships/image" Target="../media/image337.png"/><Relationship Id="rId354" Type="http://schemas.openxmlformats.org/officeDocument/2006/relationships/customXml" Target="../ink/ink348.xml"/><Relationship Id="rId51" Type="http://schemas.openxmlformats.org/officeDocument/2006/relationships/image" Target="../media/image196.png"/><Relationship Id="rId72" Type="http://schemas.openxmlformats.org/officeDocument/2006/relationships/customXml" Target="../ink/ink207.xml"/><Relationship Id="rId93" Type="http://schemas.openxmlformats.org/officeDocument/2006/relationships/image" Target="../media/image217.png"/><Relationship Id="rId189" Type="http://schemas.openxmlformats.org/officeDocument/2006/relationships/image" Target="../media/image265.png"/><Relationship Id="rId375" Type="http://schemas.openxmlformats.org/officeDocument/2006/relationships/image" Target="../media/image358.png"/><Relationship Id="rId396" Type="http://schemas.openxmlformats.org/officeDocument/2006/relationships/customXml" Target="../ink/ink369.xml"/><Relationship Id="rId3" Type="http://schemas.openxmlformats.org/officeDocument/2006/relationships/image" Target="../media/image172.png"/><Relationship Id="rId214" Type="http://schemas.openxmlformats.org/officeDocument/2006/relationships/customXml" Target="../ink/ink278.xml"/><Relationship Id="rId235" Type="http://schemas.openxmlformats.org/officeDocument/2006/relationships/image" Target="../media/image288.png"/><Relationship Id="rId256" Type="http://schemas.openxmlformats.org/officeDocument/2006/relationships/customXml" Target="../ink/ink299.xml"/><Relationship Id="rId277" Type="http://schemas.openxmlformats.org/officeDocument/2006/relationships/image" Target="../media/image309.png"/><Relationship Id="rId298" Type="http://schemas.openxmlformats.org/officeDocument/2006/relationships/customXml" Target="../ink/ink320.xml"/><Relationship Id="rId400" Type="http://schemas.openxmlformats.org/officeDocument/2006/relationships/customXml" Target="../ink/ink371.xml"/><Relationship Id="rId421" Type="http://schemas.openxmlformats.org/officeDocument/2006/relationships/image" Target="../media/image381.png"/><Relationship Id="rId442" Type="http://schemas.openxmlformats.org/officeDocument/2006/relationships/customXml" Target="../ink/ink392.xml"/><Relationship Id="rId463" Type="http://schemas.openxmlformats.org/officeDocument/2006/relationships/image" Target="../media/image402.png"/><Relationship Id="rId116" Type="http://schemas.openxmlformats.org/officeDocument/2006/relationships/customXml" Target="../ink/ink229.xml"/><Relationship Id="rId137" Type="http://schemas.openxmlformats.org/officeDocument/2006/relationships/image" Target="../media/image239.png"/><Relationship Id="rId158" Type="http://schemas.openxmlformats.org/officeDocument/2006/relationships/customXml" Target="../ink/ink250.xml"/><Relationship Id="rId302" Type="http://schemas.openxmlformats.org/officeDocument/2006/relationships/customXml" Target="../ink/ink322.xml"/><Relationship Id="rId323" Type="http://schemas.openxmlformats.org/officeDocument/2006/relationships/image" Target="../media/image332.png"/><Relationship Id="rId344" Type="http://schemas.openxmlformats.org/officeDocument/2006/relationships/customXml" Target="../ink/ink343.xml"/><Relationship Id="rId20" Type="http://schemas.openxmlformats.org/officeDocument/2006/relationships/customXml" Target="../ink/ink181.xml"/><Relationship Id="rId41" Type="http://schemas.openxmlformats.org/officeDocument/2006/relationships/image" Target="../media/image191.png"/><Relationship Id="rId62" Type="http://schemas.openxmlformats.org/officeDocument/2006/relationships/customXml" Target="../ink/ink202.xml"/><Relationship Id="rId83" Type="http://schemas.openxmlformats.org/officeDocument/2006/relationships/image" Target="../media/image212.png"/><Relationship Id="rId179" Type="http://schemas.openxmlformats.org/officeDocument/2006/relationships/image" Target="../media/image260.png"/><Relationship Id="rId365" Type="http://schemas.openxmlformats.org/officeDocument/2006/relationships/image" Target="../media/image353.png"/><Relationship Id="rId386" Type="http://schemas.openxmlformats.org/officeDocument/2006/relationships/customXml" Target="../ink/ink364.xml"/><Relationship Id="rId190" Type="http://schemas.openxmlformats.org/officeDocument/2006/relationships/customXml" Target="../ink/ink266.xml"/><Relationship Id="rId204" Type="http://schemas.openxmlformats.org/officeDocument/2006/relationships/customXml" Target="../ink/ink273.xml"/><Relationship Id="rId225" Type="http://schemas.openxmlformats.org/officeDocument/2006/relationships/image" Target="../media/image283.png"/><Relationship Id="rId246" Type="http://schemas.openxmlformats.org/officeDocument/2006/relationships/customXml" Target="../ink/ink294.xml"/><Relationship Id="rId267" Type="http://schemas.openxmlformats.org/officeDocument/2006/relationships/image" Target="../media/image304.png"/><Relationship Id="rId288" Type="http://schemas.openxmlformats.org/officeDocument/2006/relationships/customXml" Target="../ink/ink315.xml"/><Relationship Id="rId411" Type="http://schemas.openxmlformats.org/officeDocument/2006/relationships/image" Target="../media/image376.png"/><Relationship Id="rId432" Type="http://schemas.openxmlformats.org/officeDocument/2006/relationships/customXml" Target="../ink/ink387.xml"/><Relationship Id="rId453" Type="http://schemas.openxmlformats.org/officeDocument/2006/relationships/image" Target="../media/image397.png"/><Relationship Id="rId474" Type="http://schemas.openxmlformats.org/officeDocument/2006/relationships/customXml" Target="../ink/ink408.xml"/><Relationship Id="rId106" Type="http://schemas.openxmlformats.org/officeDocument/2006/relationships/customXml" Target="../ink/ink224.xml"/><Relationship Id="rId127" Type="http://schemas.openxmlformats.org/officeDocument/2006/relationships/image" Target="../media/image234.png"/><Relationship Id="rId313" Type="http://schemas.openxmlformats.org/officeDocument/2006/relationships/image" Target="../media/image327.png"/><Relationship Id="rId10" Type="http://schemas.openxmlformats.org/officeDocument/2006/relationships/customXml" Target="../ink/ink176.xml"/><Relationship Id="rId31" Type="http://schemas.openxmlformats.org/officeDocument/2006/relationships/image" Target="../media/image186.png"/><Relationship Id="rId52" Type="http://schemas.openxmlformats.org/officeDocument/2006/relationships/customXml" Target="../ink/ink197.xml"/><Relationship Id="rId73" Type="http://schemas.openxmlformats.org/officeDocument/2006/relationships/image" Target="../media/image207.png"/><Relationship Id="rId94" Type="http://schemas.openxmlformats.org/officeDocument/2006/relationships/customXml" Target="../ink/ink218.xml"/><Relationship Id="rId148" Type="http://schemas.openxmlformats.org/officeDocument/2006/relationships/customXml" Target="../ink/ink245.xml"/><Relationship Id="rId169" Type="http://schemas.openxmlformats.org/officeDocument/2006/relationships/image" Target="../media/image255.png"/><Relationship Id="rId334" Type="http://schemas.openxmlformats.org/officeDocument/2006/relationships/customXml" Target="../ink/ink338.xml"/><Relationship Id="rId355" Type="http://schemas.openxmlformats.org/officeDocument/2006/relationships/image" Target="../media/image348.png"/><Relationship Id="rId376" Type="http://schemas.openxmlformats.org/officeDocument/2006/relationships/customXml" Target="../ink/ink359.xml"/><Relationship Id="rId397" Type="http://schemas.openxmlformats.org/officeDocument/2006/relationships/image" Target="../media/image369.png"/><Relationship Id="rId4" Type="http://schemas.openxmlformats.org/officeDocument/2006/relationships/customXml" Target="../ink/ink173.xml"/><Relationship Id="rId180" Type="http://schemas.openxmlformats.org/officeDocument/2006/relationships/customXml" Target="../ink/ink261.xml"/><Relationship Id="rId215" Type="http://schemas.openxmlformats.org/officeDocument/2006/relationships/image" Target="../media/image278.png"/><Relationship Id="rId236" Type="http://schemas.openxmlformats.org/officeDocument/2006/relationships/customXml" Target="../ink/ink289.xml"/><Relationship Id="rId257" Type="http://schemas.openxmlformats.org/officeDocument/2006/relationships/image" Target="../media/image299.png"/><Relationship Id="rId278" Type="http://schemas.openxmlformats.org/officeDocument/2006/relationships/customXml" Target="../ink/ink310.xml"/><Relationship Id="rId401" Type="http://schemas.openxmlformats.org/officeDocument/2006/relationships/image" Target="../media/image371.png"/><Relationship Id="rId422" Type="http://schemas.openxmlformats.org/officeDocument/2006/relationships/customXml" Target="../ink/ink382.xml"/><Relationship Id="rId443" Type="http://schemas.openxmlformats.org/officeDocument/2006/relationships/image" Target="../media/image392.png"/><Relationship Id="rId464" Type="http://schemas.openxmlformats.org/officeDocument/2006/relationships/customXml" Target="../ink/ink403.xml"/><Relationship Id="rId303" Type="http://schemas.openxmlformats.org/officeDocument/2006/relationships/image" Target="../media/image322.png"/><Relationship Id="rId42" Type="http://schemas.openxmlformats.org/officeDocument/2006/relationships/customXml" Target="../ink/ink192.xml"/><Relationship Id="rId84" Type="http://schemas.openxmlformats.org/officeDocument/2006/relationships/customXml" Target="../ink/ink213.xml"/><Relationship Id="rId138" Type="http://schemas.openxmlformats.org/officeDocument/2006/relationships/customXml" Target="../ink/ink240.xml"/><Relationship Id="rId345" Type="http://schemas.openxmlformats.org/officeDocument/2006/relationships/image" Target="../media/image343.png"/><Relationship Id="rId387" Type="http://schemas.openxmlformats.org/officeDocument/2006/relationships/image" Target="../media/image364.png"/><Relationship Id="rId191" Type="http://schemas.openxmlformats.org/officeDocument/2006/relationships/image" Target="../media/image266.png"/><Relationship Id="rId205" Type="http://schemas.openxmlformats.org/officeDocument/2006/relationships/image" Target="../media/image273.png"/><Relationship Id="rId247" Type="http://schemas.openxmlformats.org/officeDocument/2006/relationships/image" Target="../media/image294.png"/><Relationship Id="rId412" Type="http://schemas.openxmlformats.org/officeDocument/2006/relationships/customXml" Target="../ink/ink377.xml"/><Relationship Id="rId107" Type="http://schemas.openxmlformats.org/officeDocument/2006/relationships/image" Target="../media/image224.png"/><Relationship Id="rId289" Type="http://schemas.openxmlformats.org/officeDocument/2006/relationships/image" Target="../media/image315.png"/><Relationship Id="rId454" Type="http://schemas.openxmlformats.org/officeDocument/2006/relationships/customXml" Target="../ink/ink398.xml"/><Relationship Id="rId11" Type="http://schemas.openxmlformats.org/officeDocument/2006/relationships/image" Target="../media/image176.png"/><Relationship Id="rId53" Type="http://schemas.openxmlformats.org/officeDocument/2006/relationships/image" Target="../media/image197.png"/><Relationship Id="rId149" Type="http://schemas.openxmlformats.org/officeDocument/2006/relationships/image" Target="../media/image245.png"/><Relationship Id="rId314" Type="http://schemas.openxmlformats.org/officeDocument/2006/relationships/customXml" Target="../ink/ink328.xml"/><Relationship Id="rId356" Type="http://schemas.openxmlformats.org/officeDocument/2006/relationships/customXml" Target="../ink/ink349.xml"/><Relationship Id="rId398" Type="http://schemas.openxmlformats.org/officeDocument/2006/relationships/customXml" Target="../ink/ink370.xml"/><Relationship Id="rId95" Type="http://schemas.openxmlformats.org/officeDocument/2006/relationships/image" Target="../media/image218.png"/><Relationship Id="rId160" Type="http://schemas.openxmlformats.org/officeDocument/2006/relationships/customXml" Target="../ink/ink251.xml"/><Relationship Id="rId216" Type="http://schemas.openxmlformats.org/officeDocument/2006/relationships/customXml" Target="../ink/ink279.xml"/><Relationship Id="rId423" Type="http://schemas.openxmlformats.org/officeDocument/2006/relationships/image" Target="../media/image382.png"/><Relationship Id="rId258" Type="http://schemas.openxmlformats.org/officeDocument/2006/relationships/customXml" Target="../ink/ink300.xml"/><Relationship Id="rId465" Type="http://schemas.openxmlformats.org/officeDocument/2006/relationships/image" Target="../media/image403.png"/><Relationship Id="rId22" Type="http://schemas.openxmlformats.org/officeDocument/2006/relationships/customXml" Target="../ink/ink182.xml"/><Relationship Id="rId64" Type="http://schemas.openxmlformats.org/officeDocument/2006/relationships/customXml" Target="../ink/ink203.xml"/><Relationship Id="rId118" Type="http://schemas.openxmlformats.org/officeDocument/2006/relationships/customXml" Target="../ink/ink230.xml"/><Relationship Id="rId325" Type="http://schemas.openxmlformats.org/officeDocument/2006/relationships/image" Target="../media/image333.png"/><Relationship Id="rId367" Type="http://schemas.openxmlformats.org/officeDocument/2006/relationships/image" Target="../media/image354.png"/><Relationship Id="rId171" Type="http://schemas.openxmlformats.org/officeDocument/2006/relationships/image" Target="../media/image256.png"/><Relationship Id="rId227" Type="http://schemas.openxmlformats.org/officeDocument/2006/relationships/image" Target="../media/image284.png"/><Relationship Id="rId269" Type="http://schemas.openxmlformats.org/officeDocument/2006/relationships/image" Target="../media/image305.png"/><Relationship Id="rId434" Type="http://schemas.openxmlformats.org/officeDocument/2006/relationships/customXml" Target="../ink/ink388.xml"/><Relationship Id="rId33" Type="http://schemas.openxmlformats.org/officeDocument/2006/relationships/image" Target="../media/image187.png"/><Relationship Id="rId129" Type="http://schemas.openxmlformats.org/officeDocument/2006/relationships/image" Target="../media/image235.png"/><Relationship Id="rId280" Type="http://schemas.openxmlformats.org/officeDocument/2006/relationships/customXml" Target="../ink/ink311.xml"/><Relationship Id="rId336" Type="http://schemas.openxmlformats.org/officeDocument/2006/relationships/customXml" Target="../ink/ink339.xml"/><Relationship Id="rId75" Type="http://schemas.openxmlformats.org/officeDocument/2006/relationships/image" Target="../media/image208.png"/><Relationship Id="rId140" Type="http://schemas.openxmlformats.org/officeDocument/2006/relationships/customXml" Target="../ink/ink241.xml"/><Relationship Id="rId182" Type="http://schemas.openxmlformats.org/officeDocument/2006/relationships/customXml" Target="../ink/ink262.xml"/><Relationship Id="rId378" Type="http://schemas.openxmlformats.org/officeDocument/2006/relationships/customXml" Target="../ink/ink360.xml"/><Relationship Id="rId403" Type="http://schemas.openxmlformats.org/officeDocument/2006/relationships/image" Target="../media/image372.png"/><Relationship Id="rId6" Type="http://schemas.openxmlformats.org/officeDocument/2006/relationships/customXml" Target="../ink/ink174.xml"/><Relationship Id="rId238" Type="http://schemas.openxmlformats.org/officeDocument/2006/relationships/customXml" Target="../ink/ink290.xml"/><Relationship Id="rId445" Type="http://schemas.openxmlformats.org/officeDocument/2006/relationships/image" Target="../media/image393.png"/><Relationship Id="rId291" Type="http://schemas.openxmlformats.org/officeDocument/2006/relationships/image" Target="../media/image316.png"/><Relationship Id="rId305" Type="http://schemas.openxmlformats.org/officeDocument/2006/relationships/image" Target="../media/image323.png"/><Relationship Id="rId347" Type="http://schemas.openxmlformats.org/officeDocument/2006/relationships/image" Target="../media/image344.png"/><Relationship Id="rId44" Type="http://schemas.openxmlformats.org/officeDocument/2006/relationships/customXml" Target="../ink/ink193.xml"/><Relationship Id="rId86" Type="http://schemas.openxmlformats.org/officeDocument/2006/relationships/customXml" Target="../ink/ink214.xml"/><Relationship Id="rId151" Type="http://schemas.openxmlformats.org/officeDocument/2006/relationships/image" Target="../media/image246.png"/><Relationship Id="rId389" Type="http://schemas.openxmlformats.org/officeDocument/2006/relationships/image" Target="../media/image365.png"/><Relationship Id="rId193" Type="http://schemas.openxmlformats.org/officeDocument/2006/relationships/image" Target="../media/image267.png"/><Relationship Id="rId207" Type="http://schemas.openxmlformats.org/officeDocument/2006/relationships/image" Target="../media/image274.png"/><Relationship Id="rId249" Type="http://schemas.openxmlformats.org/officeDocument/2006/relationships/image" Target="../media/image295.png"/><Relationship Id="rId414" Type="http://schemas.openxmlformats.org/officeDocument/2006/relationships/customXml" Target="../ink/ink378.xml"/><Relationship Id="rId456" Type="http://schemas.openxmlformats.org/officeDocument/2006/relationships/customXml" Target="../ink/ink399.xml"/><Relationship Id="rId13" Type="http://schemas.openxmlformats.org/officeDocument/2006/relationships/image" Target="../media/image177.png"/><Relationship Id="rId109" Type="http://schemas.openxmlformats.org/officeDocument/2006/relationships/image" Target="../media/image225.png"/><Relationship Id="rId260" Type="http://schemas.openxmlformats.org/officeDocument/2006/relationships/customXml" Target="../ink/ink301.xml"/><Relationship Id="rId316" Type="http://schemas.openxmlformats.org/officeDocument/2006/relationships/customXml" Target="../ink/ink329.xml"/><Relationship Id="rId55" Type="http://schemas.openxmlformats.org/officeDocument/2006/relationships/image" Target="../media/image198.png"/><Relationship Id="rId97" Type="http://schemas.openxmlformats.org/officeDocument/2006/relationships/image" Target="../media/image219.png"/><Relationship Id="rId120" Type="http://schemas.openxmlformats.org/officeDocument/2006/relationships/customXml" Target="../ink/ink231.xml"/><Relationship Id="rId358" Type="http://schemas.openxmlformats.org/officeDocument/2006/relationships/customXml" Target="../ink/ink350.xml"/><Relationship Id="rId162" Type="http://schemas.openxmlformats.org/officeDocument/2006/relationships/customXml" Target="../ink/ink252.xml"/><Relationship Id="rId218" Type="http://schemas.openxmlformats.org/officeDocument/2006/relationships/customXml" Target="../ink/ink280.xml"/><Relationship Id="rId425" Type="http://schemas.openxmlformats.org/officeDocument/2006/relationships/image" Target="../media/image383.png"/><Relationship Id="rId467" Type="http://schemas.openxmlformats.org/officeDocument/2006/relationships/image" Target="../media/image404.png"/><Relationship Id="rId271" Type="http://schemas.openxmlformats.org/officeDocument/2006/relationships/image" Target="../media/image306.png"/><Relationship Id="rId24" Type="http://schemas.openxmlformats.org/officeDocument/2006/relationships/customXml" Target="../ink/ink183.xml"/><Relationship Id="rId66" Type="http://schemas.openxmlformats.org/officeDocument/2006/relationships/customXml" Target="../ink/ink204.xml"/><Relationship Id="rId131" Type="http://schemas.openxmlformats.org/officeDocument/2006/relationships/image" Target="../media/image236.png"/><Relationship Id="rId327" Type="http://schemas.openxmlformats.org/officeDocument/2006/relationships/image" Target="../media/image334.png"/><Relationship Id="rId369" Type="http://schemas.openxmlformats.org/officeDocument/2006/relationships/image" Target="../media/image355.png"/><Relationship Id="rId173" Type="http://schemas.openxmlformats.org/officeDocument/2006/relationships/image" Target="../media/image257.png"/><Relationship Id="rId229" Type="http://schemas.openxmlformats.org/officeDocument/2006/relationships/image" Target="../media/image285.png"/><Relationship Id="rId380" Type="http://schemas.openxmlformats.org/officeDocument/2006/relationships/customXml" Target="../ink/ink361.xml"/><Relationship Id="rId436" Type="http://schemas.openxmlformats.org/officeDocument/2006/relationships/customXml" Target="../ink/ink389.xml"/><Relationship Id="rId240" Type="http://schemas.openxmlformats.org/officeDocument/2006/relationships/customXml" Target="../ink/ink291.xml"/><Relationship Id="rId35" Type="http://schemas.openxmlformats.org/officeDocument/2006/relationships/image" Target="../media/image188.png"/><Relationship Id="rId77" Type="http://schemas.openxmlformats.org/officeDocument/2006/relationships/image" Target="../media/image209.png"/><Relationship Id="rId100" Type="http://schemas.openxmlformats.org/officeDocument/2006/relationships/customXml" Target="../ink/ink221.xml"/><Relationship Id="rId282" Type="http://schemas.openxmlformats.org/officeDocument/2006/relationships/customXml" Target="../ink/ink312.xml"/><Relationship Id="rId338" Type="http://schemas.openxmlformats.org/officeDocument/2006/relationships/customXml" Target="../ink/ink340.xml"/><Relationship Id="rId8" Type="http://schemas.openxmlformats.org/officeDocument/2006/relationships/customXml" Target="../ink/ink175.xml"/><Relationship Id="rId142" Type="http://schemas.openxmlformats.org/officeDocument/2006/relationships/customXml" Target="../ink/ink242.xml"/><Relationship Id="rId184" Type="http://schemas.openxmlformats.org/officeDocument/2006/relationships/customXml" Target="../ink/ink263.xml"/><Relationship Id="rId391" Type="http://schemas.openxmlformats.org/officeDocument/2006/relationships/image" Target="../media/image366.png"/><Relationship Id="rId405" Type="http://schemas.openxmlformats.org/officeDocument/2006/relationships/image" Target="../media/image373.png"/><Relationship Id="rId447" Type="http://schemas.openxmlformats.org/officeDocument/2006/relationships/image" Target="../media/image394.png"/><Relationship Id="rId251" Type="http://schemas.openxmlformats.org/officeDocument/2006/relationships/image" Target="../media/image296.png"/><Relationship Id="rId46" Type="http://schemas.openxmlformats.org/officeDocument/2006/relationships/customXml" Target="../ink/ink194.xml"/><Relationship Id="rId293" Type="http://schemas.openxmlformats.org/officeDocument/2006/relationships/image" Target="../media/image317.png"/><Relationship Id="rId307" Type="http://schemas.openxmlformats.org/officeDocument/2006/relationships/image" Target="../media/image324.png"/><Relationship Id="rId349" Type="http://schemas.openxmlformats.org/officeDocument/2006/relationships/image" Target="../media/image345.png"/><Relationship Id="rId88" Type="http://schemas.openxmlformats.org/officeDocument/2006/relationships/customXml" Target="../ink/ink215.xml"/><Relationship Id="rId111" Type="http://schemas.openxmlformats.org/officeDocument/2006/relationships/image" Target="../media/image226.png"/><Relationship Id="rId153" Type="http://schemas.openxmlformats.org/officeDocument/2006/relationships/image" Target="../media/image247.png"/><Relationship Id="rId195" Type="http://schemas.openxmlformats.org/officeDocument/2006/relationships/image" Target="../media/image268.png"/><Relationship Id="rId209" Type="http://schemas.openxmlformats.org/officeDocument/2006/relationships/image" Target="../media/image275.png"/><Relationship Id="rId360" Type="http://schemas.openxmlformats.org/officeDocument/2006/relationships/customXml" Target="../ink/ink351.xml"/><Relationship Id="rId416" Type="http://schemas.openxmlformats.org/officeDocument/2006/relationships/customXml" Target="../ink/ink379.xml"/><Relationship Id="rId220" Type="http://schemas.openxmlformats.org/officeDocument/2006/relationships/customXml" Target="../ink/ink281.xml"/><Relationship Id="rId458" Type="http://schemas.openxmlformats.org/officeDocument/2006/relationships/customXml" Target="../ink/ink400.xml"/><Relationship Id="rId15" Type="http://schemas.openxmlformats.org/officeDocument/2006/relationships/image" Target="../media/image178.png"/><Relationship Id="rId57" Type="http://schemas.openxmlformats.org/officeDocument/2006/relationships/image" Target="../media/image199.png"/><Relationship Id="rId262" Type="http://schemas.openxmlformats.org/officeDocument/2006/relationships/customXml" Target="../ink/ink302.xml"/><Relationship Id="rId318" Type="http://schemas.openxmlformats.org/officeDocument/2006/relationships/customXml" Target="../ink/ink330.xml"/><Relationship Id="rId99" Type="http://schemas.openxmlformats.org/officeDocument/2006/relationships/image" Target="../media/image220.png"/><Relationship Id="rId122" Type="http://schemas.openxmlformats.org/officeDocument/2006/relationships/customXml" Target="../ink/ink232.xml"/><Relationship Id="rId164" Type="http://schemas.openxmlformats.org/officeDocument/2006/relationships/customXml" Target="../ink/ink253.xml"/><Relationship Id="rId371" Type="http://schemas.openxmlformats.org/officeDocument/2006/relationships/image" Target="../media/image356.png"/><Relationship Id="rId427" Type="http://schemas.openxmlformats.org/officeDocument/2006/relationships/image" Target="../media/image384.png"/><Relationship Id="rId469" Type="http://schemas.openxmlformats.org/officeDocument/2006/relationships/image" Target="../media/image405.png"/><Relationship Id="rId26" Type="http://schemas.openxmlformats.org/officeDocument/2006/relationships/customXml" Target="../ink/ink184.xml"/><Relationship Id="rId231" Type="http://schemas.openxmlformats.org/officeDocument/2006/relationships/image" Target="../media/image286.png"/><Relationship Id="rId273" Type="http://schemas.openxmlformats.org/officeDocument/2006/relationships/image" Target="../media/image307.png"/><Relationship Id="rId329" Type="http://schemas.openxmlformats.org/officeDocument/2006/relationships/image" Target="../media/image335.png"/><Relationship Id="rId68" Type="http://schemas.openxmlformats.org/officeDocument/2006/relationships/customXml" Target="../ink/ink205.xml"/><Relationship Id="rId133" Type="http://schemas.openxmlformats.org/officeDocument/2006/relationships/image" Target="../media/image237.png"/><Relationship Id="rId175" Type="http://schemas.openxmlformats.org/officeDocument/2006/relationships/image" Target="../media/image258.png"/><Relationship Id="rId340" Type="http://schemas.openxmlformats.org/officeDocument/2006/relationships/customXml" Target="../ink/ink341.xml"/><Relationship Id="rId200" Type="http://schemas.openxmlformats.org/officeDocument/2006/relationships/customXml" Target="../ink/ink271.xml"/><Relationship Id="rId382" Type="http://schemas.openxmlformats.org/officeDocument/2006/relationships/customXml" Target="../ink/ink362.xml"/><Relationship Id="rId438" Type="http://schemas.openxmlformats.org/officeDocument/2006/relationships/customXml" Target="../ink/ink390.xml"/><Relationship Id="rId242" Type="http://schemas.openxmlformats.org/officeDocument/2006/relationships/customXml" Target="../ink/ink292.xml"/><Relationship Id="rId284" Type="http://schemas.openxmlformats.org/officeDocument/2006/relationships/customXml" Target="../ink/ink313.xml"/><Relationship Id="rId37" Type="http://schemas.openxmlformats.org/officeDocument/2006/relationships/image" Target="../media/image189.png"/><Relationship Id="rId79" Type="http://schemas.openxmlformats.org/officeDocument/2006/relationships/image" Target="../media/image210.png"/><Relationship Id="rId102" Type="http://schemas.openxmlformats.org/officeDocument/2006/relationships/customXml" Target="../ink/ink222.xml"/><Relationship Id="rId144" Type="http://schemas.openxmlformats.org/officeDocument/2006/relationships/customXml" Target="../ink/ink243.xml"/><Relationship Id="rId90" Type="http://schemas.openxmlformats.org/officeDocument/2006/relationships/customXml" Target="../ink/ink216.xml"/><Relationship Id="rId186" Type="http://schemas.openxmlformats.org/officeDocument/2006/relationships/customXml" Target="../ink/ink264.xml"/><Relationship Id="rId351" Type="http://schemas.openxmlformats.org/officeDocument/2006/relationships/image" Target="../media/image346.png"/><Relationship Id="rId393" Type="http://schemas.openxmlformats.org/officeDocument/2006/relationships/image" Target="../media/image367.png"/><Relationship Id="rId407" Type="http://schemas.openxmlformats.org/officeDocument/2006/relationships/image" Target="../media/image374.png"/><Relationship Id="rId449" Type="http://schemas.openxmlformats.org/officeDocument/2006/relationships/image" Target="../media/image395.png"/><Relationship Id="rId211" Type="http://schemas.openxmlformats.org/officeDocument/2006/relationships/image" Target="../media/image276.png"/><Relationship Id="rId253" Type="http://schemas.openxmlformats.org/officeDocument/2006/relationships/image" Target="../media/image297.png"/><Relationship Id="rId295" Type="http://schemas.openxmlformats.org/officeDocument/2006/relationships/image" Target="../media/image318.png"/><Relationship Id="rId309" Type="http://schemas.openxmlformats.org/officeDocument/2006/relationships/image" Target="../media/image325.png"/><Relationship Id="rId460" Type="http://schemas.openxmlformats.org/officeDocument/2006/relationships/customXml" Target="../ink/ink401.xml"/><Relationship Id="rId48" Type="http://schemas.openxmlformats.org/officeDocument/2006/relationships/customXml" Target="../ink/ink195.xml"/><Relationship Id="rId113" Type="http://schemas.openxmlformats.org/officeDocument/2006/relationships/image" Target="../media/image227.png"/><Relationship Id="rId320" Type="http://schemas.openxmlformats.org/officeDocument/2006/relationships/customXml" Target="../ink/ink331.xml"/><Relationship Id="rId155" Type="http://schemas.openxmlformats.org/officeDocument/2006/relationships/image" Target="../media/image248.png"/><Relationship Id="rId197" Type="http://schemas.openxmlformats.org/officeDocument/2006/relationships/image" Target="../media/image269.png"/><Relationship Id="rId362" Type="http://schemas.openxmlformats.org/officeDocument/2006/relationships/customXml" Target="../ink/ink352.xml"/><Relationship Id="rId418" Type="http://schemas.openxmlformats.org/officeDocument/2006/relationships/customXml" Target="../ink/ink380.xml"/><Relationship Id="rId222" Type="http://schemas.openxmlformats.org/officeDocument/2006/relationships/customXml" Target="../ink/ink282.xml"/><Relationship Id="rId264" Type="http://schemas.openxmlformats.org/officeDocument/2006/relationships/customXml" Target="../ink/ink303.xml"/><Relationship Id="rId471" Type="http://schemas.openxmlformats.org/officeDocument/2006/relationships/image" Target="../media/image406.png"/><Relationship Id="rId17" Type="http://schemas.openxmlformats.org/officeDocument/2006/relationships/image" Target="../media/image179.png"/><Relationship Id="rId59" Type="http://schemas.openxmlformats.org/officeDocument/2006/relationships/image" Target="../media/image200.png"/><Relationship Id="rId124" Type="http://schemas.openxmlformats.org/officeDocument/2006/relationships/customXml" Target="../ink/ink233.xml"/><Relationship Id="rId70" Type="http://schemas.openxmlformats.org/officeDocument/2006/relationships/customXml" Target="../ink/ink206.xml"/><Relationship Id="rId166" Type="http://schemas.openxmlformats.org/officeDocument/2006/relationships/customXml" Target="../ink/ink254.xml"/><Relationship Id="rId331" Type="http://schemas.openxmlformats.org/officeDocument/2006/relationships/image" Target="../media/image336.png"/><Relationship Id="rId373" Type="http://schemas.openxmlformats.org/officeDocument/2006/relationships/image" Target="../media/image357.png"/><Relationship Id="rId429" Type="http://schemas.openxmlformats.org/officeDocument/2006/relationships/image" Target="../media/image385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287.png"/><Relationship Id="rId440" Type="http://schemas.openxmlformats.org/officeDocument/2006/relationships/customXml" Target="../ink/ink391.xml"/><Relationship Id="rId28" Type="http://schemas.openxmlformats.org/officeDocument/2006/relationships/customXml" Target="../ink/ink185.xml"/><Relationship Id="rId275" Type="http://schemas.openxmlformats.org/officeDocument/2006/relationships/image" Target="../media/image308.png"/><Relationship Id="rId300" Type="http://schemas.openxmlformats.org/officeDocument/2006/relationships/customXml" Target="../ink/ink321.xml"/><Relationship Id="rId81" Type="http://schemas.openxmlformats.org/officeDocument/2006/relationships/image" Target="../media/image211.png"/><Relationship Id="rId135" Type="http://schemas.openxmlformats.org/officeDocument/2006/relationships/image" Target="../media/image238.png"/><Relationship Id="rId177" Type="http://schemas.openxmlformats.org/officeDocument/2006/relationships/image" Target="../media/image259.png"/><Relationship Id="rId342" Type="http://schemas.openxmlformats.org/officeDocument/2006/relationships/customXml" Target="../ink/ink342.xml"/><Relationship Id="rId384" Type="http://schemas.openxmlformats.org/officeDocument/2006/relationships/customXml" Target="../ink/ink363.xml"/><Relationship Id="rId202" Type="http://schemas.openxmlformats.org/officeDocument/2006/relationships/customXml" Target="../ink/ink272.xml"/><Relationship Id="rId244" Type="http://schemas.openxmlformats.org/officeDocument/2006/relationships/customXml" Target="../ink/ink293.xml"/><Relationship Id="rId39" Type="http://schemas.openxmlformats.org/officeDocument/2006/relationships/image" Target="../media/image190.png"/><Relationship Id="rId286" Type="http://schemas.openxmlformats.org/officeDocument/2006/relationships/customXml" Target="../ink/ink314.xml"/><Relationship Id="rId451" Type="http://schemas.openxmlformats.org/officeDocument/2006/relationships/image" Target="../media/image396.png"/><Relationship Id="rId50" Type="http://schemas.openxmlformats.org/officeDocument/2006/relationships/customXml" Target="../ink/ink196.xml"/><Relationship Id="rId104" Type="http://schemas.openxmlformats.org/officeDocument/2006/relationships/customXml" Target="../ink/ink223.xml"/><Relationship Id="rId146" Type="http://schemas.openxmlformats.org/officeDocument/2006/relationships/customXml" Target="../ink/ink244.xml"/><Relationship Id="rId188" Type="http://schemas.openxmlformats.org/officeDocument/2006/relationships/customXml" Target="../ink/ink265.xml"/><Relationship Id="rId311" Type="http://schemas.openxmlformats.org/officeDocument/2006/relationships/image" Target="../media/image326.png"/><Relationship Id="rId353" Type="http://schemas.openxmlformats.org/officeDocument/2006/relationships/image" Target="../media/image347.png"/><Relationship Id="rId395" Type="http://schemas.openxmlformats.org/officeDocument/2006/relationships/image" Target="../media/image368.png"/><Relationship Id="rId409" Type="http://schemas.openxmlformats.org/officeDocument/2006/relationships/image" Target="../media/image375.png"/><Relationship Id="rId92" Type="http://schemas.openxmlformats.org/officeDocument/2006/relationships/customXml" Target="../ink/ink217.xml"/><Relationship Id="rId213" Type="http://schemas.openxmlformats.org/officeDocument/2006/relationships/image" Target="../media/image277.png"/><Relationship Id="rId420" Type="http://schemas.openxmlformats.org/officeDocument/2006/relationships/customXml" Target="../ink/ink381.xml"/><Relationship Id="rId255" Type="http://schemas.openxmlformats.org/officeDocument/2006/relationships/image" Target="../media/image298.png"/><Relationship Id="rId297" Type="http://schemas.openxmlformats.org/officeDocument/2006/relationships/image" Target="../media/image319.png"/><Relationship Id="rId462" Type="http://schemas.openxmlformats.org/officeDocument/2006/relationships/customXml" Target="../ink/ink402.xml"/><Relationship Id="rId115" Type="http://schemas.openxmlformats.org/officeDocument/2006/relationships/image" Target="../media/image228.png"/><Relationship Id="rId157" Type="http://schemas.openxmlformats.org/officeDocument/2006/relationships/image" Target="../media/image249.png"/><Relationship Id="rId322" Type="http://schemas.openxmlformats.org/officeDocument/2006/relationships/customXml" Target="../ink/ink332.xml"/><Relationship Id="rId364" Type="http://schemas.openxmlformats.org/officeDocument/2006/relationships/customXml" Target="../ink/ink353.xml"/><Relationship Id="rId61" Type="http://schemas.openxmlformats.org/officeDocument/2006/relationships/image" Target="../media/image201.png"/><Relationship Id="rId199" Type="http://schemas.openxmlformats.org/officeDocument/2006/relationships/image" Target="../media/image270.png"/><Relationship Id="rId19" Type="http://schemas.openxmlformats.org/officeDocument/2006/relationships/image" Target="../media/image180.png"/><Relationship Id="rId224" Type="http://schemas.openxmlformats.org/officeDocument/2006/relationships/customXml" Target="../ink/ink283.xml"/><Relationship Id="rId266" Type="http://schemas.openxmlformats.org/officeDocument/2006/relationships/customXml" Target="../ink/ink304.xml"/><Relationship Id="rId431" Type="http://schemas.openxmlformats.org/officeDocument/2006/relationships/image" Target="../media/image386.png"/><Relationship Id="rId473" Type="http://schemas.openxmlformats.org/officeDocument/2006/relationships/image" Target="../media/image407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5.png"/><Relationship Id="rId299" Type="http://schemas.openxmlformats.org/officeDocument/2006/relationships/image" Target="../media/image555.png"/><Relationship Id="rId21" Type="http://schemas.openxmlformats.org/officeDocument/2006/relationships/image" Target="../media/image417.png"/><Relationship Id="rId63" Type="http://schemas.openxmlformats.org/officeDocument/2006/relationships/image" Target="../media/image438.png"/><Relationship Id="rId159" Type="http://schemas.openxmlformats.org/officeDocument/2006/relationships/image" Target="../media/image486.png"/><Relationship Id="rId324" Type="http://schemas.openxmlformats.org/officeDocument/2006/relationships/customXml" Target="../ink/ink570.xml"/><Relationship Id="rId366" Type="http://schemas.openxmlformats.org/officeDocument/2006/relationships/customXml" Target="../ink/ink591.xml"/><Relationship Id="rId170" Type="http://schemas.openxmlformats.org/officeDocument/2006/relationships/customXml" Target="../ink/ink493.xml"/><Relationship Id="rId226" Type="http://schemas.openxmlformats.org/officeDocument/2006/relationships/customXml" Target="../ink/ink521.xml"/><Relationship Id="rId433" Type="http://schemas.openxmlformats.org/officeDocument/2006/relationships/image" Target="../media/image622.png"/><Relationship Id="rId268" Type="http://schemas.openxmlformats.org/officeDocument/2006/relationships/customXml" Target="../ink/ink542.xml"/><Relationship Id="rId475" Type="http://schemas.openxmlformats.org/officeDocument/2006/relationships/image" Target="../media/image643.png"/><Relationship Id="rId32" Type="http://schemas.openxmlformats.org/officeDocument/2006/relationships/customXml" Target="../ink/ink424.xml"/><Relationship Id="rId74" Type="http://schemas.openxmlformats.org/officeDocument/2006/relationships/customXml" Target="../ink/ink445.xml"/><Relationship Id="rId128" Type="http://schemas.openxmlformats.org/officeDocument/2006/relationships/customXml" Target="../ink/ink472.xml"/><Relationship Id="rId335" Type="http://schemas.openxmlformats.org/officeDocument/2006/relationships/image" Target="../media/image573.png"/><Relationship Id="rId377" Type="http://schemas.openxmlformats.org/officeDocument/2006/relationships/image" Target="../media/image594.png"/><Relationship Id="rId5" Type="http://schemas.openxmlformats.org/officeDocument/2006/relationships/image" Target="../media/image409.png"/><Relationship Id="rId181" Type="http://schemas.openxmlformats.org/officeDocument/2006/relationships/image" Target="../media/image497.png"/><Relationship Id="rId237" Type="http://schemas.openxmlformats.org/officeDocument/2006/relationships/image" Target="../media/image524.png"/><Relationship Id="rId402" Type="http://schemas.openxmlformats.org/officeDocument/2006/relationships/customXml" Target="../ink/ink609.xml"/><Relationship Id="rId279" Type="http://schemas.openxmlformats.org/officeDocument/2006/relationships/image" Target="../media/image545.png"/><Relationship Id="rId444" Type="http://schemas.openxmlformats.org/officeDocument/2006/relationships/customXml" Target="../ink/ink630.xml"/><Relationship Id="rId486" Type="http://schemas.openxmlformats.org/officeDocument/2006/relationships/customXml" Target="../ink/ink651.xml"/><Relationship Id="rId43" Type="http://schemas.openxmlformats.org/officeDocument/2006/relationships/image" Target="../media/image428.png"/><Relationship Id="rId139" Type="http://schemas.openxmlformats.org/officeDocument/2006/relationships/image" Target="../media/image476.png"/><Relationship Id="rId290" Type="http://schemas.openxmlformats.org/officeDocument/2006/relationships/customXml" Target="../ink/ink553.xml"/><Relationship Id="rId304" Type="http://schemas.openxmlformats.org/officeDocument/2006/relationships/customXml" Target="../ink/ink560.xml"/><Relationship Id="rId346" Type="http://schemas.openxmlformats.org/officeDocument/2006/relationships/customXml" Target="../ink/ink581.xml"/><Relationship Id="rId388" Type="http://schemas.openxmlformats.org/officeDocument/2006/relationships/customXml" Target="../ink/ink602.xml"/><Relationship Id="rId85" Type="http://schemas.openxmlformats.org/officeDocument/2006/relationships/image" Target="../media/image449.png"/><Relationship Id="rId150" Type="http://schemas.openxmlformats.org/officeDocument/2006/relationships/customXml" Target="../ink/ink483.xml"/><Relationship Id="rId192" Type="http://schemas.openxmlformats.org/officeDocument/2006/relationships/customXml" Target="../ink/ink504.xml"/><Relationship Id="rId206" Type="http://schemas.openxmlformats.org/officeDocument/2006/relationships/customXml" Target="../ink/ink511.xml"/><Relationship Id="rId413" Type="http://schemas.openxmlformats.org/officeDocument/2006/relationships/image" Target="../media/image612.png"/><Relationship Id="rId248" Type="http://schemas.openxmlformats.org/officeDocument/2006/relationships/customXml" Target="../ink/ink532.xml"/><Relationship Id="rId455" Type="http://schemas.openxmlformats.org/officeDocument/2006/relationships/image" Target="../media/image633.png"/><Relationship Id="rId497" Type="http://schemas.openxmlformats.org/officeDocument/2006/relationships/image" Target="../media/image654.png"/><Relationship Id="rId12" Type="http://schemas.openxmlformats.org/officeDocument/2006/relationships/customXml" Target="../ink/ink414.xml"/><Relationship Id="rId108" Type="http://schemas.openxmlformats.org/officeDocument/2006/relationships/customXml" Target="../ink/ink462.xml"/><Relationship Id="rId315" Type="http://schemas.openxmlformats.org/officeDocument/2006/relationships/image" Target="../media/image563.png"/><Relationship Id="rId357" Type="http://schemas.openxmlformats.org/officeDocument/2006/relationships/image" Target="../media/image584.png"/><Relationship Id="rId54" Type="http://schemas.openxmlformats.org/officeDocument/2006/relationships/customXml" Target="../ink/ink435.xml"/><Relationship Id="rId96" Type="http://schemas.openxmlformats.org/officeDocument/2006/relationships/customXml" Target="../ink/ink456.xml"/><Relationship Id="rId161" Type="http://schemas.openxmlformats.org/officeDocument/2006/relationships/image" Target="../media/image487.png"/><Relationship Id="rId217" Type="http://schemas.openxmlformats.org/officeDocument/2006/relationships/image" Target="../media/image515.png"/><Relationship Id="rId399" Type="http://schemas.openxmlformats.org/officeDocument/2006/relationships/image" Target="../media/image605.png"/><Relationship Id="rId259" Type="http://schemas.openxmlformats.org/officeDocument/2006/relationships/image" Target="../media/image535.png"/><Relationship Id="rId424" Type="http://schemas.openxmlformats.org/officeDocument/2006/relationships/customXml" Target="../ink/ink620.xml"/><Relationship Id="rId466" Type="http://schemas.openxmlformats.org/officeDocument/2006/relationships/customXml" Target="../ink/ink641.xml"/><Relationship Id="rId23" Type="http://schemas.openxmlformats.org/officeDocument/2006/relationships/image" Target="../media/image418.png"/><Relationship Id="rId119" Type="http://schemas.openxmlformats.org/officeDocument/2006/relationships/image" Target="../media/image466.png"/><Relationship Id="rId270" Type="http://schemas.openxmlformats.org/officeDocument/2006/relationships/customXml" Target="../ink/ink543.xml"/><Relationship Id="rId326" Type="http://schemas.openxmlformats.org/officeDocument/2006/relationships/customXml" Target="../ink/ink571.xml"/><Relationship Id="rId65" Type="http://schemas.openxmlformats.org/officeDocument/2006/relationships/image" Target="../media/image439.png"/><Relationship Id="rId130" Type="http://schemas.openxmlformats.org/officeDocument/2006/relationships/customXml" Target="../ink/ink473.xml"/><Relationship Id="rId368" Type="http://schemas.openxmlformats.org/officeDocument/2006/relationships/customXml" Target="../ink/ink592.xml"/><Relationship Id="rId172" Type="http://schemas.openxmlformats.org/officeDocument/2006/relationships/customXml" Target="../ink/ink494.xml"/><Relationship Id="rId228" Type="http://schemas.openxmlformats.org/officeDocument/2006/relationships/customXml" Target="../ink/ink522.xml"/><Relationship Id="rId435" Type="http://schemas.openxmlformats.org/officeDocument/2006/relationships/image" Target="../media/image623.png"/><Relationship Id="rId477" Type="http://schemas.openxmlformats.org/officeDocument/2006/relationships/image" Target="../media/image644.png"/><Relationship Id="rId281" Type="http://schemas.openxmlformats.org/officeDocument/2006/relationships/image" Target="../media/image546.png"/><Relationship Id="rId337" Type="http://schemas.openxmlformats.org/officeDocument/2006/relationships/image" Target="../media/image574.png"/><Relationship Id="rId34" Type="http://schemas.openxmlformats.org/officeDocument/2006/relationships/customXml" Target="../ink/ink425.xml"/><Relationship Id="rId76" Type="http://schemas.openxmlformats.org/officeDocument/2006/relationships/customXml" Target="../ink/ink446.xml"/><Relationship Id="rId141" Type="http://schemas.openxmlformats.org/officeDocument/2006/relationships/image" Target="../media/image477.png"/><Relationship Id="rId379" Type="http://schemas.openxmlformats.org/officeDocument/2006/relationships/image" Target="../media/image595.png"/><Relationship Id="rId7" Type="http://schemas.openxmlformats.org/officeDocument/2006/relationships/image" Target="../media/image410.png"/><Relationship Id="rId183" Type="http://schemas.openxmlformats.org/officeDocument/2006/relationships/image" Target="../media/image498.png"/><Relationship Id="rId239" Type="http://schemas.openxmlformats.org/officeDocument/2006/relationships/image" Target="../media/image525.png"/><Relationship Id="rId390" Type="http://schemas.openxmlformats.org/officeDocument/2006/relationships/customXml" Target="../ink/ink603.xml"/><Relationship Id="rId404" Type="http://schemas.openxmlformats.org/officeDocument/2006/relationships/customXml" Target="../ink/ink610.xml"/><Relationship Id="rId446" Type="http://schemas.openxmlformats.org/officeDocument/2006/relationships/customXml" Target="../ink/ink631.xml"/><Relationship Id="rId250" Type="http://schemas.openxmlformats.org/officeDocument/2006/relationships/customXml" Target="../ink/ink533.xml"/><Relationship Id="rId292" Type="http://schemas.openxmlformats.org/officeDocument/2006/relationships/customXml" Target="../ink/ink554.xml"/><Relationship Id="rId306" Type="http://schemas.openxmlformats.org/officeDocument/2006/relationships/customXml" Target="../ink/ink561.xml"/><Relationship Id="rId488" Type="http://schemas.openxmlformats.org/officeDocument/2006/relationships/customXml" Target="../ink/ink652.xml"/><Relationship Id="rId45" Type="http://schemas.openxmlformats.org/officeDocument/2006/relationships/image" Target="../media/image429.png"/><Relationship Id="rId87" Type="http://schemas.openxmlformats.org/officeDocument/2006/relationships/image" Target="../media/image450.png"/><Relationship Id="rId110" Type="http://schemas.openxmlformats.org/officeDocument/2006/relationships/customXml" Target="../ink/ink463.xml"/><Relationship Id="rId348" Type="http://schemas.openxmlformats.org/officeDocument/2006/relationships/customXml" Target="../ink/ink582.xml"/><Relationship Id="rId152" Type="http://schemas.openxmlformats.org/officeDocument/2006/relationships/customXml" Target="../ink/ink484.xml"/><Relationship Id="rId194" Type="http://schemas.openxmlformats.org/officeDocument/2006/relationships/customXml" Target="../ink/ink505.xml"/><Relationship Id="rId208" Type="http://schemas.openxmlformats.org/officeDocument/2006/relationships/customXml" Target="../ink/ink512.xml"/><Relationship Id="rId415" Type="http://schemas.openxmlformats.org/officeDocument/2006/relationships/image" Target="../media/image613.png"/><Relationship Id="rId457" Type="http://schemas.openxmlformats.org/officeDocument/2006/relationships/image" Target="../media/image634.png"/><Relationship Id="rId261" Type="http://schemas.openxmlformats.org/officeDocument/2006/relationships/image" Target="../media/image536.png"/><Relationship Id="rId499" Type="http://schemas.openxmlformats.org/officeDocument/2006/relationships/image" Target="../media/image655.png"/><Relationship Id="rId14" Type="http://schemas.openxmlformats.org/officeDocument/2006/relationships/customXml" Target="../ink/ink415.xml"/><Relationship Id="rId56" Type="http://schemas.openxmlformats.org/officeDocument/2006/relationships/customXml" Target="../ink/ink436.xml"/><Relationship Id="rId317" Type="http://schemas.openxmlformats.org/officeDocument/2006/relationships/image" Target="../media/image564.png"/><Relationship Id="rId359" Type="http://schemas.openxmlformats.org/officeDocument/2006/relationships/image" Target="../media/image585.png"/><Relationship Id="rId98" Type="http://schemas.openxmlformats.org/officeDocument/2006/relationships/customXml" Target="../ink/ink457.xml"/><Relationship Id="rId121" Type="http://schemas.openxmlformats.org/officeDocument/2006/relationships/image" Target="../media/image467.png"/><Relationship Id="rId163" Type="http://schemas.openxmlformats.org/officeDocument/2006/relationships/image" Target="../media/image488.png"/><Relationship Id="rId219" Type="http://schemas.openxmlformats.org/officeDocument/2006/relationships/image" Target="../media/image516.png"/><Relationship Id="rId370" Type="http://schemas.openxmlformats.org/officeDocument/2006/relationships/customXml" Target="../ink/ink593.xml"/><Relationship Id="rId426" Type="http://schemas.openxmlformats.org/officeDocument/2006/relationships/customXml" Target="../ink/ink621.xml"/><Relationship Id="rId230" Type="http://schemas.openxmlformats.org/officeDocument/2006/relationships/customXml" Target="../ink/ink523.xml"/><Relationship Id="rId468" Type="http://schemas.openxmlformats.org/officeDocument/2006/relationships/customXml" Target="../ink/ink642.xml"/><Relationship Id="rId25" Type="http://schemas.openxmlformats.org/officeDocument/2006/relationships/image" Target="../media/image419.png"/><Relationship Id="rId67" Type="http://schemas.openxmlformats.org/officeDocument/2006/relationships/image" Target="../media/image440.png"/><Relationship Id="rId272" Type="http://schemas.openxmlformats.org/officeDocument/2006/relationships/customXml" Target="../ink/ink544.xml"/><Relationship Id="rId328" Type="http://schemas.openxmlformats.org/officeDocument/2006/relationships/customXml" Target="../ink/ink572.xml"/><Relationship Id="rId132" Type="http://schemas.openxmlformats.org/officeDocument/2006/relationships/customXml" Target="../ink/ink474.xml"/><Relationship Id="rId174" Type="http://schemas.openxmlformats.org/officeDocument/2006/relationships/customXml" Target="../ink/ink495.xml"/><Relationship Id="rId381" Type="http://schemas.openxmlformats.org/officeDocument/2006/relationships/image" Target="../media/image596.png"/><Relationship Id="rId241" Type="http://schemas.openxmlformats.org/officeDocument/2006/relationships/image" Target="../media/image526.png"/><Relationship Id="rId437" Type="http://schemas.openxmlformats.org/officeDocument/2006/relationships/image" Target="../media/image624.png"/><Relationship Id="rId479" Type="http://schemas.openxmlformats.org/officeDocument/2006/relationships/image" Target="../media/image645.png"/><Relationship Id="rId36" Type="http://schemas.openxmlformats.org/officeDocument/2006/relationships/customXml" Target="../ink/ink426.xml"/><Relationship Id="rId283" Type="http://schemas.openxmlformats.org/officeDocument/2006/relationships/image" Target="../media/image547.png"/><Relationship Id="rId339" Type="http://schemas.openxmlformats.org/officeDocument/2006/relationships/image" Target="../media/image575.png"/><Relationship Id="rId490" Type="http://schemas.openxmlformats.org/officeDocument/2006/relationships/customXml" Target="../ink/ink653.xml"/><Relationship Id="rId78" Type="http://schemas.openxmlformats.org/officeDocument/2006/relationships/customXml" Target="../ink/ink447.xml"/><Relationship Id="rId101" Type="http://schemas.openxmlformats.org/officeDocument/2006/relationships/image" Target="../media/image457.png"/><Relationship Id="rId143" Type="http://schemas.openxmlformats.org/officeDocument/2006/relationships/image" Target="../media/image478.png"/><Relationship Id="rId185" Type="http://schemas.openxmlformats.org/officeDocument/2006/relationships/image" Target="../media/image499.png"/><Relationship Id="rId350" Type="http://schemas.openxmlformats.org/officeDocument/2006/relationships/customXml" Target="../ink/ink583.xml"/><Relationship Id="rId406" Type="http://schemas.openxmlformats.org/officeDocument/2006/relationships/customXml" Target="../ink/ink611.xml"/><Relationship Id="rId9" Type="http://schemas.openxmlformats.org/officeDocument/2006/relationships/image" Target="../media/image411.png"/><Relationship Id="rId210" Type="http://schemas.openxmlformats.org/officeDocument/2006/relationships/customXml" Target="../ink/ink513.xml"/><Relationship Id="rId392" Type="http://schemas.openxmlformats.org/officeDocument/2006/relationships/customXml" Target="../ink/ink604.xml"/><Relationship Id="rId448" Type="http://schemas.openxmlformats.org/officeDocument/2006/relationships/customXml" Target="../ink/ink632.xml"/><Relationship Id="rId252" Type="http://schemas.openxmlformats.org/officeDocument/2006/relationships/customXml" Target="../ink/ink534.xml"/><Relationship Id="rId294" Type="http://schemas.openxmlformats.org/officeDocument/2006/relationships/customXml" Target="../ink/ink555.xml"/><Relationship Id="rId308" Type="http://schemas.openxmlformats.org/officeDocument/2006/relationships/customXml" Target="../ink/ink562.xml"/><Relationship Id="rId47" Type="http://schemas.openxmlformats.org/officeDocument/2006/relationships/image" Target="../media/image430.png"/><Relationship Id="rId89" Type="http://schemas.openxmlformats.org/officeDocument/2006/relationships/image" Target="../media/image451.png"/><Relationship Id="rId112" Type="http://schemas.openxmlformats.org/officeDocument/2006/relationships/customXml" Target="../ink/ink464.xml"/><Relationship Id="rId154" Type="http://schemas.openxmlformats.org/officeDocument/2006/relationships/customXml" Target="../ink/ink485.xml"/><Relationship Id="rId361" Type="http://schemas.openxmlformats.org/officeDocument/2006/relationships/image" Target="../media/image586.png"/><Relationship Id="rId196" Type="http://schemas.openxmlformats.org/officeDocument/2006/relationships/customXml" Target="../ink/ink506.xml"/><Relationship Id="rId417" Type="http://schemas.openxmlformats.org/officeDocument/2006/relationships/image" Target="../media/image614.png"/><Relationship Id="rId459" Type="http://schemas.openxmlformats.org/officeDocument/2006/relationships/image" Target="../media/image635.png"/><Relationship Id="rId16" Type="http://schemas.openxmlformats.org/officeDocument/2006/relationships/customXml" Target="../ink/ink416.xml"/><Relationship Id="rId221" Type="http://schemas.openxmlformats.org/officeDocument/2006/relationships/image" Target="../media/image517.png"/><Relationship Id="rId263" Type="http://schemas.openxmlformats.org/officeDocument/2006/relationships/image" Target="../media/image537.png"/><Relationship Id="rId319" Type="http://schemas.openxmlformats.org/officeDocument/2006/relationships/image" Target="../media/image565.png"/><Relationship Id="rId470" Type="http://schemas.openxmlformats.org/officeDocument/2006/relationships/customXml" Target="../ink/ink643.xml"/><Relationship Id="rId58" Type="http://schemas.openxmlformats.org/officeDocument/2006/relationships/customXml" Target="../ink/ink437.xml"/><Relationship Id="rId123" Type="http://schemas.openxmlformats.org/officeDocument/2006/relationships/image" Target="../media/image468.png"/><Relationship Id="rId330" Type="http://schemas.openxmlformats.org/officeDocument/2006/relationships/customXml" Target="../ink/ink573.xml"/><Relationship Id="rId165" Type="http://schemas.openxmlformats.org/officeDocument/2006/relationships/image" Target="../media/image489.png"/><Relationship Id="rId372" Type="http://schemas.openxmlformats.org/officeDocument/2006/relationships/customXml" Target="../ink/ink594.xml"/><Relationship Id="rId428" Type="http://schemas.openxmlformats.org/officeDocument/2006/relationships/customXml" Target="../ink/ink622.xml"/><Relationship Id="rId232" Type="http://schemas.openxmlformats.org/officeDocument/2006/relationships/customXml" Target="../ink/ink524.xml"/><Relationship Id="rId274" Type="http://schemas.openxmlformats.org/officeDocument/2006/relationships/customXml" Target="../ink/ink545.xml"/><Relationship Id="rId481" Type="http://schemas.openxmlformats.org/officeDocument/2006/relationships/image" Target="../media/image646.png"/><Relationship Id="rId27" Type="http://schemas.openxmlformats.org/officeDocument/2006/relationships/image" Target="../media/image420.png"/><Relationship Id="rId69" Type="http://schemas.openxmlformats.org/officeDocument/2006/relationships/image" Target="../media/image441.png"/><Relationship Id="rId134" Type="http://schemas.openxmlformats.org/officeDocument/2006/relationships/customXml" Target="../ink/ink475.xml"/><Relationship Id="rId80" Type="http://schemas.openxmlformats.org/officeDocument/2006/relationships/customXml" Target="../ink/ink448.xml"/><Relationship Id="rId176" Type="http://schemas.openxmlformats.org/officeDocument/2006/relationships/customXml" Target="../ink/ink496.xml"/><Relationship Id="rId341" Type="http://schemas.openxmlformats.org/officeDocument/2006/relationships/image" Target="../media/image576.png"/><Relationship Id="rId383" Type="http://schemas.openxmlformats.org/officeDocument/2006/relationships/image" Target="../media/image597.png"/><Relationship Id="rId439" Type="http://schemas.openxmlformats.org/officeDocument/2006/relationships/image" Target="../media/image625.png"/><Relationship Id="rId201" Type="http://schemas.openxmlformats.org/officeDocument/2006/relationships/image" Target="../media/image507.png"/><Relationship Id="rId243" Type="http://schemas.openxmlformats.org/officeDocument/2006/relationships/image" Target="../media/image527.png"/><Relationship Id="rId285" Type="http://schemas.openxmlformats.org/officeDocument/2006/relationships/image" Target="../media/image548.png"/><Relationship Id="rId450" Type="http://schemas.openxmlformats.org/officeDocument/2006/relationships/customXml" Target="../ink/ink633.xml"/><Relationship Id="rId38" Type="http://schemas.openxmlformats.org/officeDocument/2006/relationships/customXml" Target="../ink/ink427.xml"/><Relationship Id="rId103" Type="http://schemas.openxmlformats.org/officeDocument/2006/relationships/image" Target="../media/image458.png"/><Relationship Id="rId310" Type="http://schemas.openxmlformats.org/officeDocument/2006/relationships/customXml" Target="../ink/ink563.xml"/><Relationship Id="rId492" Type="http://schemas.openxmlformats.org/officeDocument/2006/relationships/customXml" Target="../ink/ink654.xml"/><Relationship Id="rId91" Type="http://schemas.openxmlformats.org/officeDocument/2006/relationships/image" Target="../media/image452.png"/><Relationship Id="rId145" Type="http://schemas.openxmlformats.org/officeDocument/2006/relationships/image" Target="../media/image479.png"/><Relationship Id="rId187" Type="http://schemas.openxmlformats.org/officeDocument/2006/relationships/image" Target="../media/image500.png"/><Relationship Id="rId352" Type="http://schemas.openxmlformats.org/officeDocument/2006/relationships/customXml" Target="../ink/ink584.xml"/><Relationship Id="rId394" Type="http://schemas.openxmlformats.org/officeDocument/2006/relationships/customXml" Target="../ink/ink605.xml"/><Relationship Id="rId408" Type="http://schemas.openxmlformats.org/officeDocument/2006/relationships/customXml" Target="../ink/ink612.xml"/><Relationship Id="rId212" Type="http://schemas.openxmlformats.org/officeDocument/2006/relationships/customXml" Target="../ink/ink514.xml"/><Relationship Id="rId254" Type="http://schemas.openxmlformats.org/officeDocument/2006/relationships/customXml" Target="../ink/ink535.xml"/><Relationship Id="rId49" Type="http://schemas.openxmlformats.org/officeDocument/2006/relationships/image" Target="../media/image431.png"/><Relationship Id="rId114" Type="http://schemas.openxmlformats.org/officeDocument/2006/relationships/customXml" Target="../ink/ink465.xml"/><Relationship Id="rId296" Type="http://schemas.openxmlformats.org/officeDocument/2006/relationships/customXml" Target="../ink/ink556.xml"/><Relationship Id="rId461" Type="http://schemas.openxmlformats.org/officeDocument/2006/relationships/image" Target="../media/image636.png"/><Relationship Id="rId60" Type="http://schemas.openxmlformats.org/officeDocument/2006/relationships/customXml" Target="../ink/ink438.xml"/><Relationship Id="rId156" Type="http://schemas.openxmlformats.org/officeDocument/2006/relationships/customXml" Target="../ink/ink486.xml"/><Relationship Id="rId198" Type="http://schemas.openxmlformats.org/officeDocument/2006/relationships/customXml" Target="../ink/ink507.xml"/><Relationship Id="rId321" Type="http://schemas.openxmlformats.org/officeDocument/2006/relationships/image" Target="../media/image566.png"/><Relationship Id="rId363" Type="http://schemas.openxmlformats.org/officeDocument/2006/relationships/image" Target="../media/image587.png"/><Relationship Id="rId419" Type="http://schemas.openxmlformats.org/officeDocument/2006/relationships/image" Target="../media/image615.png"/><Relationship Id="rId223" Type="http://schemas.openxmlformats.org/officeDocument/2006/relationships/image" Target="../media/image518.png"/><Relationship Id="rId430" Type="http://schemas.openxmlformats.org/officeDocument/2006/relationships/customXml" Target="../ink/ink623.xml"/><Relationship Id="rId18" Type="http://schemas.openxmlformats.org/officeDocument/2006/relationships/customXml" Target="../ink/ink417.xml"/><Relationship Id="rId265" Type="http://schemas.openxmlformats.org/officeDocument/2006/relationships/image" Target="../media/image538.png"/><Relationship Id="rId472" Type="http://schemas.openxmlformats.org/officeDocument/2006/relationships/customXml" Target="../ink/ink644.xml"/><Relationship Id="rId125" Type="http://schemas.openxmlformats.org/officeDocument/2006/relationships/image" Target="../media/image469.png"/><Relationship Id="rId167" Type="http://schemas.openxmlformats.org/officeDocument/2006/relationships/image" Target="../media/image490.png"/><Relationship Id="rId332" Type="http://schemas.openxmlformats.org/officeDocument/2006/relationships/customXml" Target="../ink/ink574.xml"/><Relationship Id="rId374" Type="http://schemas.openxmlformats.org/officeDocument/2006/relationships/customXml" Target="../ink/ink595.xml"/><Relationship Id="rId71" Type="http://schemas.openxmlformats.org/officeDocument/2006/relationships/image" Target="../media/image442.png"/><Relationship Id="rId234" Type="http://schemas.openxmlformats.org/officeDocument/2006/relationships/customXml" Target="../ink/ink525.xml"/><Relationship Id="rId2" Type="http://schemas.openxmlformats.org/officeDocument/2006/relationships/customXml" Target="../ink/ink409.xml"/><Relationship Id="rId29" Type="http://schemas.openxmlformats.org/officeDocument/2006/relationships/image" Target="../media/image421.png"/><Relationship Id="rId276" Type="http://schemas.openxmlformats.org/officeDocument/2006/relationships/customXml" Target="../ink/ink546.xml"/><Relationship Id="rId441" Type="http://schemas.openxmlformats.org/officeDocument/2006/relationships/image" Target="../media/image626.png"/><Relationship Id="rId483" Type="http://schemas.openxmlformats.org/officeDocument/2006/relationships/image" Target="../media/image647.png"/><Relationship Id="rId40" Type="http://schemas.openxmlformats.org/officeDocument/2006/relationships/customXml" Target="../ink/ink428.xml"/><Relationship Id="rId136" Type="http://schemas.openxmlformats.org/officeDocument/2006/relationships/customXml" Target="../ink/ink476.xml"/><Relationship Id="rId178" Type="http://schemas.openxmlformats.org/officeDocument/2006/relationships/customXml" Target="../ink/ink497.xml"/><Relationship Id="rId301" Type="http://schemas.openxmlformats.org/officeDocument/2006/relationships/image" Target="../media/image556.png"/><Relationship Id="rId343" Type="http://schemas.openxmlformats.org/officeDocument/2006/relationships/image" Target="../media/image577.png"/><Relationship Id="rId82" Type="http://schemas.openxmlformats.org/officeDocument/2006/relationships/customXml" Target="../ink/ink449.xml"/><Relationship Id="rId203" Type="http://schemas.openxmlformats.org/officeDocument/2006/relationships/image" Target="../media/image508.png"/><Relationship Id="rId385" Type="http://schemas.openxmlformats.org/officeDocument/2006/relationships/image" Target="../media/image598.png"/><Relationship Id="rId245" Type="http://schemas.openxmlformats.org/officeDocument/2006/relationships/image" Target="../media/image528.png"/><Relationship Id="rId287" Type="http://schemas.openxmlformats.org/officeDocument/2006/relationships/image" Target="../media/image549.png"/><Relationship Id="rId410" Type="http://schemas.openxmlformats.org/officeDocument/2006/relationships/customXml" Target="../ink/ink613.xml"/><Relationship Id="rId452" Type="http://schemas.openxmlformats.org/officeDocument/2006/relationships/customXml" Target="../ink/ink634.xml"/><Relationship Id="rId494" Type="http://schemas.openxmlformats.org/officeDocument/2006/relationships/customXml" Target="../ink/ink655.xml"/><Relationship Id="rId105" Type="http://schemas.openxmlformats.org/officeDocument/2006/relationships/image" Target="../media/image459.png"/><Relationship Id="rId147" Type="http://schemas.openxmlformats.org/officeDocument/2006/relationships/image" Target="../media/image480.png"/><Relationship Id="rId312" Type="http://schemas.openxmlformats.org/officeDocument/2006/relationships/customXml" Target="../ink/ink564.xml"/><Relationship Id="rId354" Type="http://schemas.openxmlformats.org/officeDocument/2006/relationships/customXml" Target="../ink/ink585.xml"/><Relationship Id="rId51" Type="http://schemas.openxmlformats.org/officeDocument/2006/relationships/image" Target="../media/image432.png"/><Relationship Id="rId93" Type="http://schemas.openxmlformats.org/officeDocument/2006/relationships/image" Target="../media/image453.png"/><Relationship Id="rId189" Type="http://schemas.openxmlformats.org/officeDocument/2006/relationships/image" Target="../media/image501.png"/><Relationship Id="rId396" Type="http://schemas.openxmlformats.org/officeDocument/2006/relationships/customXml" Target="../ink/ink606.xml"/><Relationship Id="rId214" Type="http://schemas.openxmlformats.org/officeDocument/2006/relationships/customXml" Target="../ink/ink515.xml"/><Relationship Id="rId256" Type="http://schemas.openxmlformats.org/officeDocument/2006/relationships/customXml" Target="../ink/ink536.xml"/><Relationship Id="rId298" Type="http://schemas.openxmlformats.org/officeDocument/2006/relationships/customXml" Target="../ink/ink557.xml"/><Relationship Id="rId421" Type="http://schemas.openxmlformats.org/officeDocument/2006/relationships/image" Target="../media/image616.png"/><Relationship Id="rId463" Type="http://schemas.openxmlformats.org/officeDocument/2006/relationships/image" Target="../media/image637.png"/><Relationship Id="rId116" Type="http://schemas.openxmlformats.org/officeDocument/2006/relationships/customXml" Target="../ink/ink466.xml"/><Relationship Id="rId158" Type="http://schemas.openxmlformats.org/officeDocument/2006/relationships/customXml" Target="../ink/ink487.xml"/><Relationship Id="rId323" Type="http://schemas.openxmlformats.org/officeDocument/2006/relationships/image" Target="../media/image567.png"/><Relationship Id="rId20" Type="http://schemas.openxmlformats.org/officeDocument/2006/relationships/customXml" Target="../ink/ink418.xml"/><Relationship Id="rId62" Type="http://schemas.openxmlformats.org/officeDocument/2006/relationships/customXml" Target="../ink/ink439.xml"/><Relationship Id="rId365" Type="http://schemas.openxmlformats.org/officeDocument/2006/relationships/image" Target="../media/image588.png"/><Relationship Id="rId225" Type="http://schemas.openxmlformats.org/officeDocument/2006/relationships/image" Target="../media/image519.png"/><Relationship Id="rId267" Type="http://schemas.openxmlformats.org/officeDocument/2006/relationships/image" Target="../media/image539.png"/><Relationship Id="rId432" Type="http://schemas.openxmlformats.org/officeDocument/2006/relationships/customXml" Target="../ink/ink624.xml"/><Relationship Id="rId474" Type="http://schemas.openxmlformats.org/officeDocument/2006/relationships/customXml" Target="../ink/ink645.xml"/><Relationship Id="rId106" Type="http://schemas.openxmlformats.org/officeDocument/2006/relationships/customXml" Target="../ink/ink461.xml"/><Relationship Id="rId127" Type="http://schemas.openxmlformats.org/officeDocument/2006/relationships/image" Target="../media/image470.png"/><Relationship Id="rId313" Type="http://schemas.openxmlformats.org/officeDocument/2006/relationships/image" Target="../media/image562.png"/><Relationship Id="rId495" Type="http://schemas.openxmlformats.org/officeDocument/2006/relationships/image" Target="../media/image653.png"/><Relationship Id="rId10" Type="http://schemas.openxmlformats.org/officeDocument/2006/relationships/customXml" Target="../ink/ink413.xml"/><Relationship Id="rId31" Type="http://schemas.openxmlformats.org/officeDocument/2006/relationships/image" Target="../media/image422.png"/><Relationship Id="rId52" Type="http://schemas.openxmlformats.org/officeDocument/2006/relationships/customXml" Target="../ink/ink434.xml"/><Relationship Id="rId73" Type="http://schemas.openxmlformats.org/officeDocument/2006/relationships/image" Target="../media/image443.png"/><Relationship Id="rId94" Type="http://schemas.openxmlformats.org/officeDocument/2006/relationships/customXml" Target="../ink/ink455.xml"/><Relationship Id="rId148" Type="http://schemas.openxmlformats.org/officeDocument/2006/relationships/customXml" Target="../ink/ink482.xml"/><Relationship Id="rId169" Type="http://schemas.openxmlformats.org/officeDocument/2006/relationships/image" Target="../media/image491.png"/><Relationship Id="rId334" Type="http://schemas.openxmlformats.org/officeDocument/2006/relationships/customXml" Target="../ink/ink575.xml"/><Relationship Id="rId355" Type="http://schemas.openxmlformats.org/officeDocument/2006/relationships/image" Target="../media/image583.png"/><Relationship Id="rId376" Type="http://schemas.openxmlformats.org/officeDocument/2006/relationships/customXml" Target="../ink/ink596.xml"/><Relationship Id="rId397" Type="http://schemas.openxmlformats.org/officeDocument/2006/relationships/image" Target="../media/image604.png"/><Relationship Id="rId4" Type="http://schemas.openxmlformats.org/officeDocument/2006/relationships/customXml" Target="../ink/ink410.xml"/><Relationship Id="rId180" Type="http://schemas.openxmlformats.org/officeDocument/2006/relationships/customXml" Target="../ink/ink498.xml"/><Relationship Id="rId215" Type="http://schemas.openxmlformats.org/officeDocument/2006/relationships/image" Target="../media/image514.png"/><Relationship Id="rId236" Type="http://schemas.openxmlformats.org/officeDocument/2006/relationships/customXml" Target="../ink/ink526.xml"/><Relationship Id="rId257" Type="http://schemas.openxmlformats.org/officeDocument/2006/relationships/image" Target="../media/image534.png"/><Relationship Id="rId278" Type="http://schemas.openxmlformats.org/officeDocument/2006/relationships/customXml" Target="../ink/ink547.xml"/><Relationship Id="rId401" Type="http://schemas.openxmlformats.org/officeDocument/2006/relationships/image" Target="../media/image606.png"/><Relationship Id="rId422" Type="http://schemas.openxmlformats.org/officeDocument/2006/relationships/customXml" Target="../ink/ink619.xml"/><Relationship Id="rId443" Type="http://schemas.openxmlformats.org/officeDocument/2006/relationships/image" Target="../media/image627.png"/><Relationship Id="rId464" Type="http://schemas.openxmlformats.org/officeDocument/2006/relationships/customXml" Target="../ink/ink640.xml"/><Relationship Id="rId303" Type="http://schemas.openxmlformats.org/officeDocument/2006/relationships/image" Target="../media/image557.png"/><Relationship Id="rId485" Type="http://schemas.openxmlformats.org/officeDocument/2006/relationships/image" Target="../media/image648.png"/><Relationship Id="rId42" Type="http://schemas.openxmlformats.org/officeDocument/2006/relationships/customXml" Target="../ink/ink429.xml"/><Relationship Id="rId84" Type="http://schemas.openxmlformats.org/officeDocument/2006/relationships/customXml" Target="../ink/ink450.xml"/><Relationship Id="rId138" Type="http://schemas.openxmlformats.org/officeDocument/2006/relationships/customXml" Target="../ink/ink477.xml"/><Relationship Id="rId345" Type="http://schemas.openxmlformats.org/officeDocument/2006/relationships/image" Target="../media/image578.png"/><Relationship Id="rId387" Type="http://schemas.openxmlformats.org/officeDocument/2006/relationships/image" Target="../media/image599.png"/><Relationship Id="rId191" Type="http://schemas.openxmlformats.org/officeDocument/2006/relationships/image" Target="../media/image502.png"/><Relationship Id="rId205" Type="http://schemas.openxmlformats.org/officeDocument/2006/relationships/image" Target="../media/image509.png"/><Relationship Id="rId247" Type="http://schemas.openxmlformats.org/officeDocument/2006/relationships/image" Target="../media/image529.png"/><Relationship Id="rId412" Type="http://schemas.openxmlformats.org/officeDocument/2006/relationships/customXml" Target="../ink/ink614.xml"/><Relationship Id="rId107" Type="http://schemas.openxmlformats.org/officeDocument/2006/relationships/image" Target="../media/image460.png"/><Relationship Id="rId289" Type="http://schemas.openxmlformats.org/officeDocument/2006/relationships/image" Target="../media/image550.png"/><Relationship Id="rId454" Type="http://schemas.openxmlformats.org/officeDocument/2006/relationships/customXml" Target="../ink/ink635.xml"/><Relationship Id="rId496" Type="http://schemas.openxmlformats.org/officeDocument/2006/relationships/customXml" Target="../ink/ink656.xml"/><Relationship Id="rId11" Type="http://schemas.openxmlformats.org/officeDocument/2006/relationships/image" Target="../media/image412.png"/><Relationship Id="rId53" Type="http://schemas.openxmlformats.org/officeDocument/2006/relationships/image" Target="../media/image433.png"/><Relationship Id="rId149" Type="http://schemas.openxmlformats.org/officeDocument/2006/relationships/image" Target="../media/image481.png"/><Relationship Id="rId314" Type="http://schemas.openxmlformats.org/officeDocument/2006/relationships/customXml" Target="../ink/ink565.xml"/><Relationship Id="rId356" Type="http://schemas.openxmlformats.org/officeDocument/2006/relationships/customXml" Target="../ink/ink586.xml"/><Relationship Id="rId398" Type="http://schemas.openxmlformats.org/officeDocument/2006/relationships/customXml" Target="../ink/ink607.xml"/><Relationship Id="rId95" Type="http://schemas.openxmlformats.org/officeDocument/2006/relationships/image" Target="../media/image454.png"/><Relationship Id="rId160" Type="http://schemas.openxmlformats.org/officeDocument/2006/relationships/customXml" Target="../ink/ink488.xml"/><Relationship Id="rId216" Type="http://schemas.openxmlformats.org/officeDocument/2006/relationships/customXml" Target="../ink/ink516.xml"/><Relationship Id="rId423" Type="http://schemas.openxmlformats.org/officeDocument/2006/relationships/image" Target="../media/image617.png"/><Relationship Id="rId258" Type="http://schemas.openxmlformats.org/officeDocument/2006/relationships/customXml" Target="../ink/ink537.xml"/><Relationship Id="rId465" Type="http://schemas.openxmlformats.org/officeDocument/2006/relationships/image" Target="../media/image638.png"/><Relationship Id="rId22" Type="http://schemas.openxmlformats.org/officeDocument/2006/relationships/customXml" Target="../ink/ink419.xml"/><Relationship Id="rId64" Type="http://schemas.openxmlformats.org/officeDocument/2006/relationships/customXml" Target="../ink/ink440.xml"/><Relationship Id="rId118" Type="http://schemas.openxmlformats.org/officeDocument/2006/relationships/customXml" Target="../ink/ink467.xml"/><Relationship Id="rId325" Type="http://schemas.openxmlformats.org/officeDocument/2006/relationships/image" Target="../media/image568.png"/><Relationship Id="rId367" Type="http://schemas.openxmlformats.org/officeDocument/2006/relationships/image" Target="../media/image589.png"/><Relationship Id="rId171" Type="http://schemas.openxmlformats.org/officeDocument/2006/relationships/image" Target="../media/image492.png"/><Relationship Id="rId227" Type="http://schemas.openxmlformats.org/officeDocument/2006/relationships/image" Target="../media/image520.png"/><Relationship Id="rId269" Type="http://schemas.openxmlformats.org/officeDocument/2006/relationships/image" Target="../media/image540.png"/><Relationship Id="rId434" Type="http://schemas.openxmlformats.org/officeDocument/2006/relationships/customXml" Target="../ink/ink625.xml"/><Relationship Id="rId476" Type="http://schemas.openxmlformats.org/officeDocument/2006/relationships/customXml" Target="../ink/ink646.xml"/><Relationship Id="rId33" Type="http://schemas.openxmlformats.org/officeDocument/2006/relationships/image" Target="../media/image423.png"/><Relationship Id="rId129" Type="http://schemas.openxmlformats.org/officeDocument/2006/relationships/image" Target="../media/image471.png"/><Relationship Id="rId280" Type="http://schemas.openxmlformats.org/officeDocument/2006/relationships/customXml" Target="../ink/ink548.xml"/><Relationship Id="rId336" Type="http://schemas.openxmlformats.org/officeDocument/2006/relationships/customXml" Target="../ink/ink576.xml"/><Relationship Id="rId75" Type="http://schemas.openxmlformats.org/officeDocument/2006/relationships/image" Target="../media/image444.png"/><Relationship Id="rId140" Type="http://schemas.openxmlformats.org/officeDocument/2006/relationships/customXml" Target="../ink/ink478.xml"/><Relationship Id="rId182" Type="http://schemas.openxmlformats.org/officeDocument/2006/relationships/customXml" Target="../ink/ink499.xml"/><Relationship Id="rId378" Type="http://schemas.openxmlformats.org/officeDocument/2006/relationships/customXml" Target="../ink/ink597.xml"/><Relationship Id="rId403" Type="http://schemas.openxmlformats.org/officeDocument/2006/relationships/image" Target="../media/image607.png"/><Relationship Id="rId6" Type="http://schemas.openxmlformats.org/officeDocument/2006/relationships/customXml" Target="../ink/ink411.xml"/><Relationship Id="rId238" Type="http://schemas.openxmlformats.org/officeDocument/2006/relationships/customXml" Target="../ink/ink527.xml"/><Relationship Id="rId445" Type="http://schemas.openxmlformats.org/officeDocument/2006/relationships/image" Target="../media/image628.png"/><Relationship Id="rId487" Type="http://schemas.openxmlformats.org/officeDocument/2006/relationships/image" Target="../media/image649.png"/><Relationship Id="rId291" Type="http://schemas.openxmlformats.org/officeDocument/2006/relationships/image" Target="../media/image551.png"/><Relationship Id="rId305" Type="http://schemas.openxmlformats.org/officeDocument/2006/relationships/image" Target="../media/image558.png"/><Relationship Id="rId347" Type="http://schemas.openxmlformats.org/officeDocument/2006/relationships/image" Target="../media/image579.png"/><Relationship Id="rId44" Type="http://schemas.openxmlformats.org/officeDocument/2006/relationships/customXml" Target="../ink/ink430.xml"/><Relationship Id="rId86" Type="http://schemas.openxmlformats.org/officeDocument/2006/relationships/customXml" Target="../ink/ink451.xml"/><Relationship Id="rId151" Type="http://schemas.openxmlformats.org/officeDocument/2006/relationships/image" Target="../media/image482.png"/><Relationship Id="rId389" Type="http://schemas.openxmlformats.org/officeDocument/2006/relationships/image" Target="../media/image600.png"/><Relationship Id="rId193" Type="http://schemas.openxmlformats.org/officeDocument/2006/relationships/image" Target="../media/image503.png"/><Relationship Id="rId207" Type="http://schemas.openxmlformats.org/officeDocument/2006/relationships/image" Target="../media/image510.png"/><Relationship Id="rId249" Type="http://schemas.openxmlformats.org/officeDocument/2006/relationships/image" Target="../media/image530.png"/><Relationship Id="rId414" Type="http://schemas.openxmlformats.org/officeDocument/2006/relationships/customXml" Target="../ink/ink615.xml"/><Relationship Id="rId456" Type="http://schemas.openxmlformats.org/officeDocument/2006/relationships/customXml" Target="../ink/ink636.xml"/><Relationship Id="rId498" Type="http://schemas.openxmlformats.org/officeDocument/2006/relationships/customXml" Target="../ink/ink657.xml"/><Relationship Id="rId13" Type="http://schemas.openxmlformats.org/officeDocument/2006/relationships/image" Target="../media/image413.png"/><Relationship Id="rId109" Type="http://schemas.openxmlformats.org/officeDocument/2006/relationships/image" Target="../media/image461.png"/><Relationship Id="rId260" Type="http://schemas.openxmlformats.org/officeDocument/2006/relationships/customXml" Target="../ink/ink538.xml"/><Relationship Id="rId316" Type="http://schemas.openxmlformats.org/officeDocument/2006/relationships/customXml" Target="../ink/ink566.xml"/><Relationship Id="rId55" Type="http://schemas.openxmlformats.org/officeDocument/2006/relationships/image" Target="../media/image434.png"/><Relationship Id="rId97" Type="http://schemas.openxmlformats.org/officeDocument/2006/relationships/image" Target="../media/image455.png"/><Relationship Id="rId120" Type="http://schemas.openxmlformats.org/officeDocument/2006/relationships/customXml" Target="../ink/ink468.xml"/><Relationship Id="rId358" Type="http://schemas.openxmlformats.org/officeDocument/2006/relationships/customXml" Target="../ink/ink587.xml"/><Relationship Id="rId162" Type="http://schemas.openxmlformats.org/officeDocument/2006/relationships/customXml" Target="../ink/ink489.xml"/><Relationship Id="rId218" Type="http://schemas.openxmlformats.org/officeDocument/2006/relationships/customXml" Target="../ink/ink517.xml"/><Relationship Id="rId425" Type="http://schemas.openxmlformats.org/officeDocument/2006/relationships/image" Target="../media/image618.png"/><Relationship Id="rId467" Type="http://schemas.openxmlformats.org/officeDocument/2006/relationships/image" Target="../media/image639.png"/><Relationship Id="rId271" Type="http://schemas.openxmlformats.org/officeDocument/2006/relationships/image" Target="../media/image541.png"/><Relationship Id="rId24" Type="http://schemas.openxmlformats.org/officeDocument/2006/relationships/customXml" Target="../ink/ink420.xml"/><Relationship Id="rId66" Type="http://schemas.openxmlformats.org/officeDocument/2006/relationships/customXml" Target="../ink/ink441.xml"/><Relationship Id="rId131" Type="http://schemas.openxmlformats.org/officeDocument/2006/relationships/image" Target="../media/image472.png"/><Relationship Id="rId327" Type="http://schemas.openxmlformats.org/officeDocument/2006/relationships/image" Target="../media/image569.png"/><Relationship Id="rId369" Type="http://schemas.openxmlformats.org/officeDocument/2006/relationships/image" Target="../media/image590.png"/><Relationship Id="rId173" Type="http://schemas.openxmlformats.org/officeDocument/2006/relationships/image" Target="../media/image493.png"/><Relationship Id="rId229" Type="http://schemas.openxmlformats.org/officeDocument/2006/relationships/image" Target="../media/image521.png"/><Relationship Id="rId380" Type="http://schemas.openxmlformats.org/officeDocument/2006/relationships/customXml" Target="../ink/ink598.xml"/><Relationship Id="rId436" Type="http://schemas.openxmlformats.org/officeDocument/2006/relationships/customXml" Target="../ink/ink626.xml"/><Relationship Id="rId240" Type="http://schemas.openxmlformats.org/officeDocument/2006/relationships/customXml" Target="../ink/ink528.xml"/><Relationship Id="rId478" Type="http://schemas.openxmlformats.org/officeDocument/2006/relationships/customXml" Target="../ink/ink647.xml"/><Relationship Id="rId35" Type="http://schemas.openxmlformats.org/officeDocument/2006/relationships/image" Target="../media/image424.png"/><Relationship Id="rId77" Type="http://schemas.openxmlformats.org/officeDocument/2006/relationships/image" Target="../media/image445.png"/><Relationship Id="rId100" Type="http://schemas.openxmlformats.org/officeDocument/2006/relationships/customXml" Target="../ink/ink458.xml"/><Relationship Id="rId282" Type="http://schemas.openxmlformats.org/officeDocument/2006/relationships/customXml" Target="../ink/ink549.xml"/><Relationship Id="rId338" Type="http://schemas.openxmlformats.org/officeDocument/2006/relationships/customXml" Target="../ink/ink577.xml"/><Relationship Id="rId8" Type="http://schemas.openxmlformats.org/officeDocument/2006/relationships/customXml" Target="../ink/ink412.xml"/><Relationship Id="rId142" Type="http://schemas.openxmlformats.org/officeDocument/2006/relationships/customXml" Target="../ink/ink479.xml"/><Relationship Id="rId184" Type="http://schemas.openxmlformats.org/officeDocument/2006/relationships/customXml" Target="../ink/ink500.xml"/><Relationship Id="rId391" Type="http://schemas.openxmlformats.org/officeDocument/2006/relationships/image" Target="../media/image601.png"/><Relationship Id="rId405" Type="http://schemas.openxmlformats.org/officeDocument/2006/relationships/image" Target="../media/image608.png"/><Relationship Id="rId447" Type="http://schemas.openxmlformats.org/officeDocument/2006/relationships/image" Target="../media/image629.png"/><Relationship Id="rId251" Type="http://schemas.openxmlformats.org/officeDocument/2006/relationships/image" Target="../media/image531.png"/><Relationship Id="rId489" Type="http://schemas.openxmlformats.org/officeDocument/2006/relationships/image" Target="../media/image650.png"/><Relationship Id="rId46" Type="http://schemas.openxmlformats.org/officeDocument/2006/relationships/customXml" Target="../ink/ink431.xml"/><Relationship Id="rId293" Type="http://schemas.openxmlformats.org/officeDocument/2006/relationships/image" Target="../media/image552.png"/><Relationship Id="rId307" Type="http://schemas.openxmlformats.org/officeDocument/2006/relationships/image" Target="../media/image559.png"/><Relationship Id="rId349" Type="http://schemas.openxmlformats.org/officeDocument/2006/relationships/image" Target="../media/image580.png"/><Relationship Id="rId88" Type="http://schemas.openxmlformats.org/officeDocument/2006/relationships/customXml" Target="../ink/ink452.xml"/><Relationship Id="rId111" Type="http://schemas.openxmlformats.org/officeDocument/2006/relationships/image" Target="../media/image462.png"/><Relationship Id="rId153" Type="http://schemas.openxmlformats.org/officeDocument/2006/relationships/image" Target="../media/image483.png"/><Relationship Id="rId195" Type="http://schemas.openxmlformats.org/officeDocument/2006/relationships/image" Target="../media/image504.png"/><Relationship Id="rId209" Type="http://schemas.openxmlformats.org/officeDocument/2006/relationships/image" Target="../media/image511.png"/><Relationship Id="rId360" Type="http://schemas.openxmlformats.org/officeDocument/2006/relationships/customXml" Target="../ink/ink588.xml"/><Relationship Id="rId416" Type="http://schemas.openxmlformats.org/officeDocument/2006/relationships/customXml" Target="../ink/ink616.xml"/><Relationship Id="rId220" Type="http://schemas.openxmlformats.org/officeDocument/2006/relationships/customXml" Target="../ink/ink518.xml"/><Relationship Id="rId458" Type="http://schemas.openxmlformats.org/officeDocument/2006/relationships/customXml" Target="../ink/ink637.xml"/><Relationship Id="rId15" Type="http://schemas.openxmlformats.org/officeDocument/2006/relationships/image" Target="../media/image414.png"/><Relationship Id="rId57" Type="http://schemas.openxmlformats.org/officeDocument/2006/relationships/image" Target="../media/image435.png"/><Relationship Id="rId262" Type="http://schemas.openxmlformats.org/officeDocument/2006/relationships/customXml" Target="../ink/ink539.xml"/><Relationship Id="rId318" Type="http://schemas.openxmlformats.org/officeDocument/2006/relationships/customXml" Target="../ink/ink567.xml"/><Relationship Id="rId99" Type="http://schemas.openxmlformats.org/officeDocument/2006/relationships/image" Target="../media/image456.png"/><Relationship Id="rId122" Type="http://schemas.openxmlformats.org/officeDocument/2006/relationships/customXml" Target="../ink/ink469.xml"/><Relationship Id="rId164" Type="http://schemas.openxmlformats.org/officeDocument/2006/relationships/customXml" Target="../ink/ink490.xml"/><Relationship Id="rId371" Type="http://schemas.openxmlformats.org/officeDocument/2006/relationships/image" Target="../media/image591.png"/><Relationship Id="rId427" Type="http://schemas.openxmlformats.org/officeDocument/2006/relationships/image" Target="../media/image619.png"/><Relationship Id="rId469" Type="http://schemas.openxmlformats.org/officeDocument/2006/relationships/image" Target="../media/image640.png"/><Relationship Id="rId26" Type="http://schemas.openxmlformats.org/officeDocument/2006/relationships/customXml" Target="../ink/ink421.xml"/><Relationship Id="rId231" Type="http://schemas.openxmlformats.org/officeDocument/2006/relationships/image" Target="../media/image84.png"/><Relationship Id="rId273" Type="http://schemas.openxmlformats.org/officeDocument/2006/relationships/image" Target="../media/image542.png"/><Relationship Id="rId329" Type="http://schemas.openxmlformats.org/officeDocument/2006/relationships/image" Target="../media/image570.png"/><Relationship Id="rId480" Type="http://schemas.openxmlformats.org/officeDocument/2006/relationships/customXml" Target="../ink/ink648.xml"/><Relationship Id="rId68" Type="http://schemas.openxmlformats.org/officeDocument/2006/relationships/customXml" Target="../ink/ink442.xml"/><Relationship Id="rId133" Type="http://schemas.openxmlformats.org/officeDocument/2006/relationships/image" Target="../media/image473.png"/><Relationship Id="rId175" Type="http://schemas.openxmlformats.org/officeDocument/2006/relationships/image" Target="../media/image494.png"/><Relationship Id="rId340" Type="http://schemas.openxmlformats.org/officeDocument/2006/relationships/customXml" Target="../ink/ink578.xml"/><Relationship Id="rId200" Type="http://schemas.openxmlformats.org/officeDocument/2006/relationships/customXml" Target="../ink/ink508.xml"/><Relationship Id="rId382" Type="http://schemas.openxmlformats.org/officeDocument/2006/relationships/customXml" Target="../ink/ink599.xml"/><Relationship Id="rId438" Type="http://schemas.openxmlformats.org/officeDocument/2006/relationships/customXml" Target="../ink/ink627.xml"/><Relationship Id="rId242" Type="http://schemas.openxmlformats.org/officeDocument/2006/relationships/customXml" Target="../ink/ink529.xml"/><Relationship Id="rId284" Type="http://schemas.openxmlformats.org/officeDocument/2006/relationships/customXml" Target="../ink/ink550.xml"/><Relationship Id="rId491" Type="http://schemas.openxmlformats.org/officeDocument/2006/relationships/image" Target="../media/image651.png"/><Relationship Id="rId37" Type="http://schemas.openxmlformats.org/officeDocument/2006/relationships/image" Target="../media/image425.png"/><Relationship Id="rId79" Type="http://schemas.openxmlformats.org/officeDocument/2006/relationships/image" Target="../media/image446.png"/><Relationship Id="rId102" Type="http://schemas.openxmlformats.org/officeDocument/2006/relationships/customXml" Target="../ink/ink459.xml"/><Relationship Id="rId144" Type="http://schemas.openxmlformats.org/officeDocument/2006/relationships/customXml" Target="../ink/ink480.xml"/><Relationship Id="rId90" Type="http://schemas.openxmlformats.org/officeDocument/2006/relationships/customXml" Target="../ink/ink453.xml"/><Relationship Id="rId186" Type="http://schemas.openxmlformats.org/officeDocument/2006/relationships/customXml" Target="../ink/ink501.xml"/><Relationship Id="rId351" Type="http://schemas.openxmlformats.org/officeDocument/2006/relationships/image" Target="../media/image581.png"/><Relationship Id="rId393" Type="http://schemas.openxmlformats.org/officeDocument/2006/relationships/image" Target="../media/image602.png"/><Relationship Id="rId407" Type="http://schemas.openxmlformats.org/officeDocument/2006/relationships/image" Target="../media/image609.png"/><Relationship Id="rId449" Type="http://schemas.openxmlformats.org/officeDocument/2006/relationships/image" Target="../media/image630.png"/><Relationship Id="rId211" Type="http://schemas.openxmlformats.org/officeDocument/2006/relationships/image" Target="../media/image512.png"/><Relationship Id="rId253" Type="http://schemas.openxmlformats.org/officeDocument/2006/relationships/image" Target="../media/image532.png"/><Relationship Id="rId295" Type="http://schemas.openxmlformats.org/officeDocument/2006/relationships/image" Target="../media/image553.png"/><Relationship Id="rId309" Type="http://schemas.openxmlformats.org/officeDocument/2006/relationships/image" Target="../media/image560.png"/><Relationship Id="rId460" Type="http://schemas.openxmlformats.org/officeDocument/2006/relationships/customXml" Target="../ink/ink638.xml"/><Relationship Id="rId48" Type="http://schemas.openxmlformats.org/officeDocument/2006/relationships/customXml" Target="../ink/ink432.xml"/><Relationship Id="rId113" Type="http://schemas.openxmlformats.org/officeDocument/2006/relationships/image" Target="../media/image463.png"/><Relationship Id="rId320" Type="http://schemas.openxmlformats.org/officeDocument/2006/relationships/customXml" Target="../ink/ink568.xml"/><Relationship Id="rId155" Type="http://schemas.openxmlformats.org/officeDocument/2006/relationships/image" Target="../media/image484.png"/><Relationship Id="rId197" Type="http://schemas.openxmlformats.org/officeDocument/2006/relationships/image" Target="../media/image505.png"/><Relationship Id="rId362" Type="http://schemas.openxmlformats.org/officeDocument/2006/relationships/customXml" Target="../ink/ink589.xml"/><Relationship Id="rId418" Type="http://schemas.openxmlformats.org/officeDocument/2006/relationships/customXml" Target="../ink/ink617.xml"/><Relationship Id="rId222" Type="http://schemas.openxmlformats.org/officeDocument/2006/relationships/customXml" Target="../ink/ink519.xml"/><Relationship Id="rId264" Type="http://schemas.openxmlformats.org/officeDocument/2006/relationships/customXml" Target="../ink/ink540.xml"/><Relationship Id="rId471" Type="http://schemas.openxmlformats.org/officeDocument/2006/relationships/image" Target="../media/image641.png"/><Relationship Id="rId17" Type="http://schemas.openxmlformats.org/officeDocument/2006/relationships/image" Target="../media/image415.png"/><Relationship Id="rId59" Type="http://schemas.openxmlformats.org/officeDocument/2006/relationships/image" Target="../media/image436.png"/><Relationship Id="rId124" Type="http://schemas.openxmlformats.org/officeDocument/2006/relationships/customXml" Target="../ink/ink470.xml"/><Relationship Id="rId70" Type="http://schemas.openxmlformats.org/officeDocument/2006/relationships/customXml" Target="../ink/ink443.xml"/><Relationship Id="rId166" Type="http://schemas.openxmlformats.org/officeDocument/2006/relationships/customXml" Target="../ink/ink491.xml"/><Relationship Id="rId331" Type="http://schemas.openxmlformats.org/officeDocument/2006/relationships/image" Target="../media/image571.png"/><Relationship Id="rId373" Type="http://schemas.openxmlformats.org/officeDocument/2006/relationships/image" Target="../media/image592.png"/><Relationship Id="rId429" Type="http://schemas.openxmlformats.org/officeDocument/2006/relationships/image" Target="../media/image620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522.png"/><Relationship Id="rId440" Type="http://schemas.openxmlformats.org/officeDocument/2006/relationships/customXml" Target="../ink/ink628.xml"/><Relationship Id="rId28" Type="http://schemas.openxmlformats.org/officeDocument/2006/relationships/customXml" Target="../ink/ink422.xml"/><Relationship Id="rId275" Type="http://schemas.openxmlformats.org/officeDocument/2006/relationships/image" Target="../media/image543.png"/><Relationship Id="rId300" Type="http://schemas.openxmlformats.org/officeDocument/2006/relationships/customXml" Target="../ink/ink558.xml"/><Relationship Id="rId482" Type="http://schemas.openxmlformats.org/officeDocument/2006/relationships/customXml" Target="../ink/ink649.xml"/><Relationship Id="rId81" Type="http://schemas.openxmlformats.org/officeDocument/2006/relationships/image" Target="../media/image447.png"/><Relationship Id="rId135" Type="http://schemas.openxmlformats.org/officeDocument/2006/relationships/image" Target="../media/image474.png"/><Relationship Id="rId177" Type="http://schemas.openxmlformats.org/officeDocument/2006/relationships/image" Target="../media/image495.png"/><Relationship Id="rId342" Type="http://schemas.openxmlformats.org/officeDocument/2006/relationships/customXml" Target="../ink/ink579.xml"/><Relationship Id="rId384" Type="http://schemas.openxmlformats.org/officeDocument/2006/relationships/customXml" Target="../ink/ink600.xml"/><Relationship Id="rId202" Type="http://schemas.openxmlformats.org/officeDocument/2006/relationships/customXml" Target="../ink/ink509.xml"/><Relationship Id="rId244" Type="http://schemas.openxmlformats.org/officeDocument/2006/relationships/customXml" Target="../ink/ink530.xml"/><Relationship Id="rId39" Type="http://schemas.openxmlformats.org/officeDocument/2006/relationships/image" Target="../media/image426.png"/><Relationship Id="rId286" Type="http://schemas.openxmlformats.org/officeDocument/2006/relationships/customXml" Target="../ink/ink551.xml"/><Relationship Id="rId451" Type="http://schemas.openxmlformats.org/officeDocument/2006/relationships/image" Target="../media/image631.png"/><Relationship Id="rId493" Type="http://schemas.openxmlformats.org/officeDocument/2006/relationships/image" Target="../media/image652.png"/><Relationship Id="rId50" Type="http://schemas.openxmlformats.org/officeDocument/2006/relationships/customXml" Target="../ink/ink433.xml"/><Relationship Id="rId104" Type="http://schemas.openxmlformats.org/officeDocument/2006/relationships/customXml" Target="../ink/ink460.xml"/><Relationship Id="rId146" Type="http://schemas.openxmlformats.org/officeDocument/2006/relationships/customXml" Target="../ink/ink481.xml"/><Relationship Id="rId188" Type="http://schemas.openxmlformats.org/officeDocument/2006/relationships/customXml" Target="../ink/ink502.xml"/><Relationship Id="rId311" Type="http://schemas.openxmlformats.org/officeDocument/2006/relationships/image" Target="../media/image561.png"/><Relationship Id="rId353" Type="http://schemas.openxmlformats.org/officeDocument/2006/relationships/image" Target="../media/image582.png"/><Relationship Id="rId395" Type="http://schemas.openxmlformats.org/officeDocument/2006/relationships/image" Target="../media/image603.png"/><Relationship Id="rId409" Type="http://schemas.openxmlformats.org/officeDocument/2006/relationships/image" Target="../media/image610.png"/><Relationship Id="rId92" Type="http://schemas.openxmlformats.org/officeDocument/2006/relationships/customXml" Target="../ink/ink454.xml"/><Relationship Id="rId213" Type="http://schemas.openxmlformats.org/officeDocument/2006/relationships/image" Target="../media/image513.png"/><Relationship Id="rId420" Type="http://schemas.openxmlformats.org/officeDocument/2006/relationships/customXml" Target="../ink/ink618.xml"/><Relationship Id="rId255" Type="http://schemas.openxmlformats.org/officeDocument/2006/relationships/image" Target="../media/image533.png"/><Relationship Id="rId297" Type="http://schemas.openxmlformats.org/officeDocument/2006/relationships/image" Target="../media/image554.png"/><Relationship Id="rId462" Type="http://schemas.openxmlformats.org/officeDocument/2006/relationships/customXml" Target="../ink/ink639.xml"/><Relationship Id="rId115" Type="http://schemas.openxmlformats.org/officeDocument/2006/relationships/image" Target="../media/image464.png"/><Relationship Id="rId157" Type="http://schemas.openxmlformats.org/officeDocument/2006/relationships/image" Target="../media/image485.png"/><Relationship Id="rId322" Type="http://schemas.openxmlformats.org/officeDocument/2006/relationships/customXml" Target="../ink/ink569.xml"/><Relationship Id="rId364" Type="http://schemas.openxmlformats.org/officeDocument/2006/relationships/customXml" Target="../ink/ink590.xml"/><Relationship Id="rId61" Type="http://schemas.openxmlformats.org/officeDocument/2006/relationships/image" Target="../media/image437.png"/><Relationship Id="rId199" Type="http://schemas.openxmlformats.org/officeDocument/2006/relationships/image" Target="../media/image506.png"/><Relationship Id="rId19" Type="http://schemas.openxmlformats.org/officeDocument/2006/relationships/image" Target="../media/image416.png"/><Relationship Id="rId224" Type="http://schemas.openxmlformats.org/officeDocument/2006/relationships/customXml" Target="../ink/ink520.xml"/><Relationship Id="rId266" Type="http://schemas.openxmlformats.org/officeDocument/2006/relationships/customXml" Target="../ink/ink541.xml"/><Relationship Id="rId431" Type="http://schemas.openxmlformats.org/officeDocument/2006/relationships/image" Target="../media/image621.png"/><Relationship Id="rId473" Type="http://schemas.openxmlformats.org/officeDocument/2006/relationships/image" Target="../media/image642.png"/><Relationship Id="rId30" Type="http://schemas.openxmlformats.org/officeDocument/2006/relationships/customXml" Target="../ink/ink423.xml"/><Relationship Id="rId126" Type="http://schemas.openxmlformats.org/officeDocument/2006/relationships/customXml" Target="../ink/ink471.xml"/><Relationship Id="rId168" Type="http://schemas.openxmlformats.org/officeDocument/2006/relationships/customXml" Target="../ink/ink492.xml"/><Relationship Id="rId333" Type="http://schemas.openxmlformats.org/officeDocument/2006/relationships/image" Target="../media/image572.png"/><Relationship Id="rId72" Type="http://schemas.openxmlformats.org/officeDocument/2006/relationships/customXml" Target="../ink/ink444.xml"/><Relationship Id="rId375" Type="http://schemas.openxmlformats.org/officeDocument/2006/relationships/image" Target="../media/image593.png"/><Relationship Id="rId3" Type="http://schemas.openxmlformats.org/officeDocument/2006/relationships/image" Target="../media/image5100.png"/><Relationship Id="rId235" Type="http://schemas.openxmlformats.org/officeDocument/2006/relationships/image" Target="../media/image523.png"/><Relationship Id="rId277" Type="http://schemas.openxmlformats.org/officeDocument/2006/relationships/image" Target="../media/image544.png"/><Relationship Id="rId400" Type="http://schemas.openxmlformats.org/officeDocument/2006/relationships/customXml" Target="../ink/ink608.xml"/><Relationship Id="rId442" Type="http://schemas.openxmlformats.org/officeDocument/2006/relationships/customXml" Target="../ink/ink629.xml"/><Relationship Id="rId484" Type="http://schemas.openxmlformats.org/officeDocument/2006/relationships/customXml" Target="../ink/ink650.xml"/><Relationship Id="rId137" Type="http://schemas.openxmlformats.org/officeDocument/2006/relationships/image" Target="../media/image475.png"/><Relationship Id="rId302" Type="http://schemas.openxmlformats.org/officeDocument/2006/relationships/customXml" Target="../ink/ink559.xml"/><Relationship Id="rId344" Type="http://schemas.openxmlformats.org/officeDocument/2006/relationships/customXml" Target="../ink/ink580.xml"/><Relationship Id="rId41" Type="http://schemas.openxmlformats.org/officeDocument/2006/relationships/image" Target="../media/image427.png"/><Relationship Id="rId83" Type="http://schemas.openxmlformats.org/officeDocument/2006/relationships/image" Target="../media/image448.png"/><Relationship Id="rId179" Type="http://schemas.openxmlformats.org/officeDocument/2006/relationships/image" Target="../media/image496.png"/><Relationship Id="rId386" Type="http://schemas.openxmlformats.org/officeDocument/2006/relationships/customXml" Target="../ink/ink601.xml"/><Relationship Id="rId190" Type="http://schemas.openxmlformats.org/officeDocument/2006/relationships/customXml" Target="../ink/ink503.xml"/><Relationship Id="rId204" Type="http://schemas.openxmlformats.org/officeDocument/2006/relationships/customXml" Target="../ink/ink510.xml"/><Relationship Id="rId246" Type="http://schemas.openxmlformats.org/officeDocument/2006/relationships/customXml" Target="../ink/ink531.xml"/><Relationship Id="rId288" Type="http://schemas.openxmlformats.org/officeDocument/2006/relationships/customXml" Target="../ink/ink552.xml"/><Relationship Id="rId411" Type="http://schemas.openxmlformats.org/officeDocument/2006/relationships/image" Target="../media/image611.png"/><Relationship Id="rId453" Type="http://schemas.openxmlformats.org/officeDocument/2006/relationships/image" Target="../media/image632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12.png"/><Relationship Id="rId299" Type="http://schemas.openxmlformats.org/officeDocument/2006/relationships/image" Target="../media/image803.png"/><Relationship Id="rId21" Type="http://schemas.openxmlformats.org/officeDocument/2006/relationships/image" Target="../media/image665.png"/><Relationship Id="rId63" Type="http://schemas.openxmlformats.org/officeDocument/2006/relationships/image" Target="../media/image686.png"/><Relationship Id="rId159" Type="http://schemas.openxmlformats.org/officeDocument/2006/relationships/image" Target="../media/image733.png"/><Relationship Id="rId324" Type="http://schemas.openxmlformats.org/officeDocument/2006/relationships/customXml" Target="../ink/ink819.xml"/><Relationship Id="rId170" Type="http://schemas.openxmlformats.org/officeDocument/2006/relationships/customXml" Target="../ink/ink742.xml"/><Relationship Id="rId226" Type="http://schemas.openxmlformats.org/officeDocument/2006/relationships/customXml" Target="../ink/ink770.xml"/><Relationship Id="rId268" Type="http://schemas.openxmlformats.org/officeDocument/2006/relationships/customXml" Target="../ink/ink791.xml"/><Relationship Id="rId32" Type="http://schemas.openxmlformats.org/officeDocument/2006/relationships/customXml" Target="../ink/ink673.xml"/><Relationship Id="rId74" Type="http://schemas.openxmlformats.org/officeDocument/2006/relationships/customXml" Target="../ink/ink694.xml"/><Relationship Id="rId128" Type="http://schemas.openxmlformats.org/officeDocument/2006/relationships/customXml" Target="../ink/ink721.xml"/><Relationship Id="rId335" Type="http://schemas.openxmlformats.org/officeDocument/2006/relationships/image" Target="../media/image821.png"/><Relationship Id="rId5" Type="http://schemas.openxmlformats.org/officeDocument/2006/relationships/image" Target="../media/image657.png"/><Relationship Id="rId181" Type="http://schemas.openxmlformats.org/officeDocument/2006/relationships/image" Target="../media/image744.png"/><Relationship Id="rId237" Type="http://schemas.openxmlformats.org/officeDocument/2006/relationships/image" Target="../media/image772.png"/><Relationship Id="rId279" Type="http://schemas.openxmlformats.org/officeDocument/2006/relationships/image" Target="../media/image793.png"/><Relationship Id="rId43" Type="http://schemas.openxmlformats.org/officeDocument/2006/relationships/image" Target="../media/image676.png"/><Relationship Id="rId139" Type="http://schemas.openxmlformats.org/officeDocument/2006/relationships/image" Target="../media/image723.png"/><Relationship Id="rId290" Type="http://schemas.openxmlformats.org/officeDocument/2006/relationships/customXml" Target="../ink/ink802.xml"/><Relationship Id="rId304" Type="http://schemas.openxmlformats.org/officeDocument/2006/relationships/customXml" Target="../ink/ink809.xml"/><Relationship Id="rId346" Type="http://schemas.openxmlformats.org/officeDocument/2006/relationships/customXml" Target="../ink/ink830.xml"/><Relationship Id="rId85" Type="http://schemas.openxmlformats.org/officeDocument/2006/relationships/image" Target="../media/image696.png"/><Relationship Id="rId150" Type="http://schemas.openxmlformats.org/officeDocument/2006/relationships/customXml" Target="../ink/ink732.xml"/><Relationship Id="rId192" Type="http://schemas.openxmlformats.org/officeDocument/2006/relationships/customXml" Target="../ink/ink753.xml"/><Relationship Id="rId206" Type="http://schemas.openxmlformats.org/officeDocument/2006/relationships/customXml" Target="../ink/ink760.xml"/><Relationship Id="rId248" Type="http://schemas.openxmlformats.org/officeDocument/2006/relationships/customXml" Target="../ink/ink781.xml"/><Relationship Id="rId12" Type="http://schemas.openxmlformats.org/officeDocument/2006/relationships/customXml" Target="../ink/ink663.xml"/><Relationship Id="rId108" Type="http://schemas.openxmlformats.org/officeDocument/2006/relationships/customXml" Target="../ink/ink711.xml"/><Relationship Id="rId315" Type="http://schemas.openxmlformats.org/officeDocument/2006/relationships/image" Target="../media/image811.png"/><Relationship Id="rId54" Type="http://schemas.openxmlformats.org/officeDocument/2006/relationships/customXml" Target="../ink/ink684.xml"/><Relationship Id="rId96" Type="http://schemas.openxmlformats.org/officeDocument/2006/relationships/customXml" Target="../ink/ink705.xml"/><Relationship Id="rId161" Type="http://schemas.openxmlformats.org/officeDocument/2006/relationships/image" Target="../media/image734.png"/><Relationship Id="rId217" Type="http://schemas.openxmlformats.org/officeDocument/2006/relationships/image" Target="../media/image762.png"/><Relationship Id="rId259" Type="http://schemas.openxmlformats.org/officeDocument/2006/relationships/image" Target="../media/image783.png"/><Relationship Id="rId23" Type="http://schemas.openxmlformats.org/officeDocument/2006/relationships/image" Target="../media/image666.png"/><Relationship Id="rId119" Type="http://schemas.openxmlformats.org/officeDocument/2006/relationships/image" Target="../media/image713.png"/><Relationship Id="rId270" Type="http://schemas.openxmlformats.org/officeDocument/2006/relationships/customXml" Target="../ink/ink792.xml"/><Relationship Id="rId326" Type="http://schemas.openxmlformats.org/officeDocument/2006/relationships/customXml" Target="../ink/ink820.xml"/><Relationship Id="rId65" Type="http://schemas.openxmlformats.org/officeDocument/2006/relationships/image" Target="../media/image687.png"/><Relationship Id="rId130" Type="http://schemas.openxmlformats.org/officeDocument/2006/relationships/customXml" Target="../ink/ink722.xml"/><Relationship Id="rId172" Type="http://schemas.openxmlformats.org/officeDocument/2006/relationships/customXml" Target="../ink/ink743.xml"/><Relationship Id="rId228" Type="http://schemas.openxmlformats.org/officeDocument/2006/relationships/customXml" Target="../ink/ink771.xml"/><Relationship Id="rId281" Type="http://schemas.openxmlformats.org/officeDocument/2006/relationships/image" Target="../media/image794.png"/><Relationship Id="rId337" Type="http://schemas.openxmlformats.org/officeDocument/2006/relationships/image" Target="../media/image822.png"/><Relationship Id="rId34" Type="http://schemas.openxmlformats.org/officeDocument/2006/relationships/customXml" Target="../ink/ink674.xml"/><Relationship Id="rId76" Type="http://schemas.openxmlformats.org/officeDocument/2006/relationships/customXml" Target="../ink/ink695.xml"/><Relationship Id="rId141" Type="http://schemas.openxmlformats.org/officeDocument/2006/relationships/image" Target="../media/image724.png"/><Relationship Id="rId7" Type="http://schemas.openxmlformats.org/officeDocument/2006/relationships/image" Target="../media/image658.png"/><Relationship Id="rId183" Type="http://schemas.openxmlformats.org/officeDocument/2006/relationships/image" Target="../media/image745.png"/><Relationship Id="rId239" Type="http://schemas.openxmlformats.org/officeDocument/2006/relationships/image" Target="../media/image773.png"/><Relationship Id="rId250" Type="http://schemas.openxmlformats.org/officeDocument/2006/relationships/customXml" Target="../ink/ink782.xml"/><Relationship Id="rId292" Type="http://schemas.openxmlformats.org/officeDocument/2006/relationships/customXml" Target="../ink/ink803.xml"/><Relationship Id="rId306" Type="http://schemas.openxmlformats.org/officeDocument/2006/relationships/customXml" Target="../ink/ink810.xml"/><Relationship Id="rId45" Type="http://schemas.openxmlformats.org/officeDocument/2006/relationships/image" Target="../media/image677.png"/><Relationship Id="rId87" Type="http://schemas.openxmlformats.org/officeDocument/2006/relationships/image" Target="../media/image697.png"/><Relationship Id="rId110" Type="http://schemas.openxmlformats.org/officeDocument/2006/relationships/customXml" Target="../ink/ink712.xml"/><Relationship Id="rId348" Type="http://schemas.openxmlformats.org/officeDocument/2006/relationships/customXml" Target="../ink/ink831.xml"/><Relationship Id="rId152" Type="http://schemas.openxmlformats.org/officeDocument/2006/relationships/customXml" Target="../ink/ink733.xml"/><Relationship Id="rId194" Type="http://schemas.openxmlformats.org/officeDocument/2006/relationships/customXml" Target="../ink/ink754.xml"/><Relationship Id="rId208" Type="http://schemas.openxmlformats.org/officeDocument/2006/relationships/customXml" Target="../ink/ink761.xml"/><Relationship Id="rId261" Type="http://schemas.openxmlformats.org/officeDocument/2006/relationships/image" Target="../media/image784.png"/><Relationship Id="rId14" Type="http://schemas.openxmlformats.org/officeDocument/2006/relationships/customXml" Target="../ink/ink664.xml"/><Relationship Id="rId56" Type="http://schemas.openxmlformats.org/officeDocument/2006/relationships/customXml" Target="../ink/ink685.xml"/><Relationship Id="rId317" Type="http://schemas.openxmlformats.org/officeDocument/2006/relationships/image" Target="../media/image812.png"/><Relationship Id="rId8" Type="http://schemas.openxmlformats.org/officeDocument/2006/relationships/customXml" Target="../ink/ink661.xml"/><Relationship Id="rId98" Type="http://schemas.openxmlformats.org/officeDocument/2006/relationships/customXml" Target="../ink/ink706.xml"/><Relationship Id="rId121" Type="http://schemas.openxmlformats.org/officeDocument/2006/relationships/image" Target="../media/image714.png"/><Relationship Id="rId142" Type="http://schemas.openxmlformats.org/officeDocument/2006/relationships/customXml" Target="../ink/ink728.xml"/><Relationship Id="rId163" Type="http://schemas.openxmlformats.org/officeDocument/2006/relationships/image" Target="../media/image735.png"/><Relationship Id="rId184" Type="http://schemas.openxmlformats.org/officeDocument/2006/relationships/customXml" Target="../ink/ink749.xml"/><Relationship Id="rId219" Type="http://schemas.openxmlformats.org/officeDocument/2006/relationships/image" Target="../media/image763.png"/><Relationship Id="rId230" Type="http://schemas.openxmlformats.org/officeDocument/2006/relationships/customXml" Target="../ink/ink772.xml"/><Relationship Id="rId251" Type="http://schemas.openxmlformats.org/officeDocument/2006/relationships/image" Target="../media/image779.png"/><Relationship Id="rId25" Type="http://schemas.openxmlformats.org/officeDocument/2006/relationships/image" Target="../media/image667.png"/><Relationship Id="rId46" Type="http://schemas.openxmlformats.org/officeDocument/2006/relationships/customXml" Target="../ink/ink680.xml"/><Relationship Id="rId67" Type="http://schemas.openxmlformats.org/officeDocument/2006/relationships/image" Target="../media/image409.png"/><Relationship Id="rId272" Type="http://schemas.openxmlformats.org/officeDocument/2006/relationships/customXml" Target="../ink/ink793.xml"/><Relationship Id="rId293" Type="http://schemas.openxmlformats.org/officeDocument/2006/relationships/image" Target="../media/image800.png"/><Relationship Id="rId307" Type="http://schemas.openxmlformats.org/officeDocument/2006/relationships/image" Target="../media/image807.png"/><Relationship Id="rId328" Type="http://schemas.openxmlformats.org/officeDocument/2006/relationships/customXml" Target="../ink/ink821.xml"/><Relationship Id="rId349" Type="http://schemas.openxmlformats.org/officeDocument/2006/relationships/image" Target="../media/image828.png"/><Relationship Id="rId88" Type="http://schemas.openxmlformats.org/officeDocument/2006/relationships/customXml" Target="../ink/ink701.xml"/><Relationship Id="rId111" Type="http://schemas.openxmlformats.org/officeDocument/2006/relationships/image" Target="../media/image709.png"/><Relationship Id="rId132" Type="http://schemas.openxmlformats.org/officeDocument/2006/relationships/customXml" Target="../ink/ink723.xml"/><Relationship Id="rId153" Type="http://schemas.openxmlformats.org/officeDocument/2006/relationships/image" Target="../media/image730.png"/><Relationship Id="rId174" Type="http://schemas.openxmlformats.org/officeDocument/2006/relationships/customXml" Target="../ink/ink744.xml"/><Relationship Id="rId195" Type="http://schemas.openxmlformats.org/officeDocument/2006/relationships/image" Target="../media/image751.png"/><Relationship Id="rId209" Type="http://schemas.openxmlformats.org/officeDocument/2006/relationships/image" Target="../media/image758.png"/><Relationship Id="rId220" Type="http://schemas.openxmlformats.org/officeDocument/2006/relationships/customXml" Target="../ink/ink767.xml"/><Relationship Id="rId241" Type="http://schemas.openxmlformats.org/officeDocument/2006/relationships/image" Target="../media/image774.png"/><Relationship Id="rId15" Type="http://schemas.openxmlformats.org/officeDocument/2006/relationships/image" Target="../media/image662.png"/><Relationship Id="rId36" Type="http://schemas.openxmlformats.org/officeDocument/2006/relationships/customXml" Target="../ink/ink675.xml"/><Relationship Id="rId57" Type="http://schemas.openxmlformats.org/officeDocument/2006/relationships/image" Target="../media/image683.png"/><Relationship Id="rId262" Type="http://schemas.openxmlformats.org/officeDocument/2006/relationships/customXml" Target="../ink/ink788.xml"/><Relationship Id="rId283" Type="http://schemas.openxmlformats.org/officeDocument/2006/relationships/image" Target="../media/image795.png"/><Relationship Id="rId318" Type="http://schemas.openxmlformats.org/officeDocument/2006/relationships/customXml" Target="../ink/ink816.xml"/><Relationship Id="rId339" Type="http://schemas.openxmlformats.org/officeDocument/2006/relationships/image" Target="../media/image823.png"/><Relationship Id="rId78" Type="http://schemas.openxmlformats.org/officeDocument/2006/relationships/customXml" Target="../ink/ink696.xml"/><Relationship Id="rId99" Type="http://schemas.openxmlformats.org/officeDocument/2006/relationships/image" Target="../media/image703.png"/><Relationship Id="rId101" Type="http://schemas.openxmlformats.org/officeDocument/2006/relationships/image" Target="../media/image704.png"/><Relationship Id="rId122" Type="http://schemas.openxmlformats.org/officeDocument/2006/relationships/customXml" Target="../ink/ink718.xml"/><Relationship Id="rId143" Type="http://schemas.openxmlformats.org/officeDocument/2006/relationships/image" Target="../media/image725.png"/><Relationship Id="rId164" Type="http://schemas.openxmlformats.org/officeDocument/2006/relationships/customXml" Target="../ink/ink739.xml"/><Relationship Id="rId185" Type="http://schemas.openxmlformats.org/officeDocument/2006/relationships/image" Target="../media/image746.png"/><Relationship Id="rId9" Type="http://schemas.openxmlformats.org/officeDocument/2006/relationships/image" Target="../media/image659.png"/><Relationship Id="rId210" Type="http://schemas.openxmlformats.org/officeDocument/2006/relationships/customXml" Target="../ink/ink762.xml"/><Relationship Id="rId26" Type="http://schemas.openxmlformats.org/officeDocument/2006/relationships/customXml" Target="../ink/ink670.xml"/><Relationship Id="rId231" Type="http://schemas.openxmlformats.org/officeDocument/2006/relationships/image" Target="../media/image769.png"/><Relationship Id="rId252" Type="http://schemas.openxmlformats.org/officeDocument/2006/relationships/customXml" Target="../ink/ink783.xml"/><Relationship Id="rId273" Type="http://schemas.openxmlformats.org/officeDocument/2006/relationships/image" Target="../media/image790.png"/><Relationship Id="rId294" Type="http://schemas.openxmlformats.org/officeDocument/2006/relationships/customXml" Target="../ink/ink804.xml"/><Relationship Id="rId308" Type="http://schemas.openxmlformats.org/officeDocument/2006/relationships/customXml" Target="../ink/ink811.xml"/><Relationship Id="rId329" Type="http://schemas.openxmlformats.org/officeDocument/2006/relationships/image" Target="../media/image818.png"/><Relationship Id="rId47" Type="http://schemas.openxmlformats.org/officeDocument/2006/relationships/image" Target="../media/image678.png"/><Relationship Id="rId68" Type="http://schemas.openxmlformats.org/officeDocument/2006/relationships/customXml" Target="../ink/ink691.xml"/><Relationship Id="rId89" Type="http://schemas.openxmlformats.org/officeDocument/2006/relationships/image" Target="../media/image698.png"/><Relationship Id="rId112" Type="http://schemas.openxmlformats.org/officeDocument/2006/relationships/customXml" Target="../ink/ink713.xml"/><Relationship Id="rId133" Type="http://schemas.openxmlformats.org/officeDocument/2006/relationships/image" Target="../media/image720.png"/><Relationship Id="rId154" Type="http://schemas.openxmlformats.org/officeDocument/2006/relationships/customXml" Target="../ink/ink734.xml"/><Relationship Id="rId175" Type="http://schemas.openxmlformats.org/officeDocument/2006/relationships/image" Target="../media/image741.png"/><Relationship Id="rId340" Type="http://schemas.openxmlformats.org/officeDocument/2006/relationships/customXml" Target="../ink/ink827.xml"/><Relationship Id="rId196" Type="http://schemas.openxmlformats.org/officeDocument/2006/relationships/customXml" Target="../ink/ink755.xml"/><Relationship Id="rId200" Type="http://schemas.openxmlformats.org/officeDocument/2006/relationships/customXml" Target="../ink/ink757.xml"/><Relationship Id="rId16" Type="http://schemas.openxmlformats.org/officeDocument/2006/relationships/customXml" Target="../ink/ink665.xml"/><Relationship Id="rId221" Type="http://schemas.openxmlformats.org/officeDocument/2006/relationships/image" Target="../media/image764.png"/><Relationship Id="rId242" Type="http://schemas.openxmlformats.org/officeDocument/2006/relationships/customXml" Target="../ink/ink778.xml"/><Relationship Id="rId263" Type="http://schemas.openxmlformats.org/officeDocument/2006/relationships/image" Target="../media/image785.png"/><Relationship Id="rId284" Type="http://schemas.openxmlformats.org/officeDocument/2006/relationships/customXml" Target="../ink/ink799.xml"/><Relationship Id="rId319" Type="http://schemas.openxmlformats.org/officeDocument/2006/relationships/image" Target="../media/image813.png"/><Relationship Id="rId37" Type="http://schemas.openxmlformats.org/officeDocument/2006/relationships/image" Target="../media/image673.png"/><Relationship Id="rId58" Type="http://schemas.openxmlformats.org/officeDocument/2006/relationships/customXml" Target="../ink/ink686.xml"/><Relationship Id="rId79" Type="http://schemas.openxmlformats.org/officeDocument/2006/relationships/image" Target="../media/image693.png"/><Relationship Id="rId102" Type="http://schemas.openxmlformats.org/officeDocument/2006/relationships/customXml" Target="../ink/ink708.xml"/><Relationship Id="rId123" Type="http://schemas.openxmlformats.org/officeDocument/2006/relationships/image" Target="../media/image715.png"/><Relationship Id="rId144" Type="http://schemas.openxmlformats.org/officeDocument/2006/relationships/customXml" Target="../ink/ink729.xml"/><Relationship Id="rId330" Type="http://schemas.openxmlformats.org/officeDocument/2006/relationships/customXml" Target="../ink/ink822.xml"/><Relationship Id="rId90" Type="http://schemas.openxmlformats.org/officeDocument/2006/relationships/customXml" Target="../ink/ink702.xml"/><Relationship Id="rId165" Type="http://schemas.openxmlformats.org/officeDocument/2006/relationships/image" Target="../media/image736.png"/><Relationship Id="rId186" Type="http://schemas.openxmlformats.org/officeDocument/2006/relationships/customXml" Target="../ink/ink750.xml"/><Relationship Id="rId211" Type="http://schemas.openxmlformats.org/officeDocument/2006/relationships/image" Target="../media/image759.png"/><Relationship Id="rId232" Type="http://schemas.openxmlformats.org/officeDocument/2006/relationships/customXml" Target="../ink/ink773.xml"/><Relationship Id="rId253" Type="http://schemas.openxmlformats.org/officeDocument/2006/relationships/image" Target="../media/image780.png"/><Relationship Id="rId274" Type="http://schemas.openxmlformats.org/officeDocument/2006/relationships/customXml" Target="../ink/ink794.xml"/><Relationship Id="rId295" Type="http://schemas.openxmlformats.org/officeDocument/2006/relationships/image" Target="../media/image801.png"/><Relationship Id="rId309" Type="http://schemas.openxmlformats.org/officeDocument/2006/relationships/image" Target="../media/image808.png"/><Relationship Id="rId27" Type="http://schemas.openxmlformats.org/officeDocument/2006/relationships/image" Target="../media/image668.png"/><Relationship Id="rId48" Type="http://schemas.openxmlformats.org/officeDocument/2006/relationships/customXml" Target="../ink/ink681.xml"/><Relationship Id="rId69" Type="http://schemas.openxmlformats.org/officeDocument/2006/relationships/image" Target="../media/image688.png"/><Relationship Id="rId113" Type="http://schemas.openxmlformats.org/officeDocument/2006/relationships/image" Target="../media/image710.png"/><Relationship Id="rId134" Type="http://schemas.openxmlformats.org/officeDocument/2006/relationships/customXml" Target="../ink/ink724.xml"/><Relationship Id="rId320" Type="http://schemas.openxmlformats.org/officeDocument/2006/relationships/customXml" Target="../ink/ink817.xml"/><Relationship Id="rId80" Type="http://schemas.openxmlformats.org/officeDocument/2006/relationships/customXml" Target="../ink/ink697.xml"/><Relationship Id="rId155" Type="http://schemas.openxmlformats.org/officeDocument/2006/relationships/image" Target="../media/image731.png"/><Relationship Id="rId176" Type="http://schemas.openxmlformats.org/officeDocument/2006/relationships/customXml" Target="../ink/ink745.xml"/><Relationship Id="rId197" Type="http://schemas.openxmlformats.org/officeDocument/2006/relationships/image" Target="../media/image752.png"/><Relationship Id="rId341" Type="http://schemas.openxmlformats.org/officeDocument/2006/relationships/image" Target="../media/image824.png"/><Relationship Id="rId201" Type="http://schemas.openxmlformats.org/officeDocument/2006/relationships/image" Target="../media/image754.png"/><Relationship Id="rId222" Type="http://schemas.openxmlformats.org/officeDocument/2006/relationships/customXml" Target="../ink/ink768.xml"/><Relationship Id="rId243" Type="http://schemas.openxmlformats.org/officeDocument/2006/relationships/image" Target="../media/image775.png"/><Relationship Id="rId264" Type="http://schemas.openxmlformats.org/officeDocument/2006/relationships/customXml" Target="../ink/ink789.xml"/><Relationship Id="rId285" Type="http://schemas.openxmlformats.org/officeDocument/2006/relationships/image" Target="../media/image796.png"/><Relationship Id="rId17" Type="http://schemas.openxmlformats.org/officeDocument/2006/relationships/image" Target="../media/image663.png"/><Relationship Id="rId38" Type="http://schemas.openxmlformats.org/officeDocument/2006/relationships/customXml" Target="../ink/ink676.xml"/><Relationship Id="rId59" Type="http://schemas.openxmlformats.org/officeDocument/2006/relationships/image" Target="../media/image684.png"/><Relationship Id="rId103" Type="http://schemas.openxmlformats.org/officeDocument/2006/relationships/image" Target="../media/image705.png"/><Relationship Id="rId124" Type="http://schemas.openxmlformats.org/officeDocument/2006/relationships/customXml" Target="../ink/ink719.xml"/><Relationship Id="rId310" Type="http://schemas.openxmlformats.org/officeDocument/2006/relationships/customXml" Target="../ink/ink812.xml"/><Relationship Id="rId70" Type="http://schemas.openxmlformats.org/officeDocument/2006/relationships/customXml" Target="../ink/ink692.xml"/><Relationship Id="rId91" Type="http://schemas.openxmlformats.org/officeDocument/2006/relationships/image" Target="../media/image699.png"/><Relationship Id="rId145" Type="http://schemas.openxmlformats.org/officeDocument/2006/relationships/image" Target="../media/image726.png"/><Relationship Id="rId166" Type="http://schemas.openxmlformats.org/officeDocument/2006/relationships/customXml" Target="../ink/ink740.xml"/><Relationship Id="rId187" Type="http://schemas.openxmlformats.org/officeDocument/2006/relationships/image" Target="../media/image747.png"/><Relationship Id="rId331" Type="http://schemas.openxmlformats.org/officeDocument/2006/relationships/image" Target="../media/image81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63.xml"/><Relationship Id="rId233" Type="http://schemas.openxmlformats.org/officeDocument/2006/relationships/image" Target="../media/image770.png"/><Relationship Id="rId254" Type="http://schemas.openxmlformats.org/officeDocument/2006/relationships/customXml" Target="../ink/ink784.xml"/><Relationship Id="rId28" Type="http://schemas.openxmlformats.org/officeDocument/2006/relationships/customXml" Target="../ink/ink671.xml"/><Relationship Id="rId49" Type="http://schemas.openxmlformats.org/officeDocument/2006/relationships/image" Target="../media/image679.png"/><Relationship Id="rId114" Type="http://schemas.openxmlformats.org/officeDocument/2006/relationships/customXml" Target="../ink/ink714.xml"/><Relationship Id="rId275" Type="http://schemas.openxmlformats.org/officeDocument/2006/relationships/image" Target="../media/image791.png"/><Relationship Id="rId296" Type="http://schemas.openxmlformats.org/officeDocument/2006/relationships/customXml" Target="../ink/ink805.xml"/><Relationship Id="rId300" Type="http://schemas.openxmlformats.org/officeDocument/2006/relationships/customXml" Target="../ink/ink807.xml"/><Relationship Id="rId60" Type="http://schemas.openxmlformats.org/officeDocument/2006/relationships/customXml" Target="../ink/ink687.xml"/><Relationship Id="rId81" Type="http://schemas.openxmlformats.org/officeDocument/2006/relationships/image" Target="../media/image694.png"/><Relationship Id="rId135" Type="http://schemas.openxmlformats.org/officeDocument/2006/relationships/image" Target="../media/image721.png"/><Relationship Id="rId156" Type="http://schemas.openxmlformats.org/officeDocument/2006/relationships/customXml" Target="../ink/ink735.xml"/><Relationship Id="rId177" Type="http://schemas.openxmlformats.org/officeDocument/2006/relationships/image" Target="../media/image742.png"/><Relationship Id="rId198" Type="http://schemas.openxmlformats.org/officeDocument/2006/relationships/customXml" Target="../ink/ink756.xml"/><Relationship Id="rId321" Type="http://schemas.openxmlformats.org/officeDocument/2006/relationships/image" Target="../media/image814.png"/><Relationship Id="rId342" Type="http://schemas.openxmlformats.org/officeDocument/2006/relationships/customXml" Target="../ink/ink828.xml"/><Relationship Id="rId202" Type="http://schemas.openxmlformats.org/officeDocument/2006/relationships/customXml" Target="../ink/ink758.xml"/><Relationship Id="rId223" Type="http://schemas.openxmlformats.org/officeDocument/2006/relationships/image" Target="../media/image765.png"/><Relationship Id="rId244" Type="http://schemas.openxmlformats.org/officeDocument/2006/relationships/customXml" Target="../ink/ink779.xml"/><Relationship Id="rId18" Type="http://schemas.openxmlformats.org/officeDocument/2006/relationships/customXml" Target="../ink/ink666.xml"/><Relationship Id="rId39" Type="http://schemas.openxmlformats.org/officeDocument/2006/relationships/image" Target="../media/image674.png"/><Relationship Id="rId265" Type="http://schemas.openxmlformats.org/officeDocument/2006/relationships/image" Target="../media/image786.png"/><Relationship Id="rId286" Type="http://schemas.openxmlformats.org/officeDocument/2006/relationships/customXml" Target="../ink/ink800.xml"/><Relationship Id="rId50" Type="http://schemas.openxmlformats.org/officeDocument/2006/relationships/customXml" Target="../ink/ink682.xml"/><Relationship Id="rId104" Type="http://schemas.openxmlformats.org/officeDocument/2006/relationships/customXml" Target="../ink/ink709.xml"/><Relationship Id="rId125" Type="http://schemas.openxmlformats.org/officeDocument/2006/relationships/image" Target="../media/image716.png"/><Relationship Id="rId146" Type="http://schemas.openxmlformats.org/officeDocument/2006/relationships/customXml" Target="../ink/ink730.xml"/><Relationship Id="rId167" Type="http://schemas.openxmlformats.org/officeDocument/2006/relationships/image" Target="../media/image737.png"/><Relationship Id="rId188" Type="http://schemas.openxmlformats.org/officeDocument/2006/relationships/customXml" Target="../ink/ink751.xml"/><Relationship Id="rId311" Type="http://schemas.openxmlformats.org/officeDocument/2006/relationships/image" Target="../media/image809.png"/><Relationship Id="rId332" Type="http://schemas.openxmlformats.org/officeDocument/2006/relationships/customXml" Target="../ink/ink823.xml"/><Relationship Id="rId71" Type="http://schemas.openxmlformats.org/officeDocument/2006/relationships/image" Target="../media/image689.png"/><Relationship Id="rId92" Type="http://schemas.openxmlformats.org/officeDocument/2006/relationships/customXml" Target="../ink/ink703.xml"/><Relationship Id="rId213" Type="http://schemas.openxmlformats.org/officeDocument/2006/relationships/image" Target="../media/image760.png"/><Relationship Id="rId234" Type="http://schemas.openxmlformats.org/officeDocument/2006/relationships/customXml" Target="../ink/ink774.xml"/><Relationship Id="rId2" Type="http://schemas.openxmlformats.org/officeDocument/2006/relationships/customXml" Target="../ink/ink658.xml"/><Relationship Id="rId29" Type="http://schemas.openxmlformats.org/officeDocument/2006/relationships/image" Target="../media/image669.png"/><Relationship Id="rId255" Type="http://schemas.openxmlformats.org/officeDocument/2006/relationships/image" Target="../media/image781.png"/><Relationship Id="rId276" Type="http://schemas.openxmlformats.org/officeDocument/2006/relationships/customXml" Target="../ink/ink795.xml"/><Relationship Id="rId297" Type="http://schemas.openxmlformats.org/officeDocument/2006/relationships/image" Target="../media/image802.png"/><Relationship Id="rId40" Type="http://schemas.openxmlformats.org/officeDocument/2006/relationships/customXml" Target="../ink/ink677.xml"/><Relationship Id="rId115" Type="http://schemas.openxmlformats.org/officeDocument/2006/relationships/image" Target="../media/image711.png"/><Relationship Id="rId136" Type="http://schemas.openxmlformats.org/officeDocument/2006/relationships/customXml" Target="../ink/ink725.xml"/><Relationship Id="rId157" Type="http://schemas.openxmlformats.org/officeDocument/2006/relationships/image" Target="../media/image732.png"/><Relationship Id="rId178" Type="http://schemas.openxmlformats.org/officeDocument/2006/relationships/customXml" Target="../ink/ink746.xml"/><Relationship Id="rId301" Type="http://schemas.openxmlformats.org/officeDocument/2006/relationships/image" Target="../media/image804.png"/><Relationship Id="rId322" Type="http://schemas.openxmlformats.org/officeDocument/2006/relationships/customXml" Target="../ink/ink818.xml"/><Relationship Id="rId343" Type="http://schemas.openxmlformats.org/officeDocument/2006/relationships/image" Target="../media/image825.png"/><Relationship Id="rId61" Type="http://schemas.openxmlformats.org/officeDocument/2006/relationships/image" Target="../media/image685.png"/><Relationship Id="rId82" Type="http://schemas.openxmlformats.org/officeDocument/2006/relationships/customXml" Target="../ink/ink698.xml"/><Relationship Id="rId199" Type="http://schemas.openxmlformats.org/officeDocument/2006/relationships/image" Target="../media/image753.png"/><Relationship Id="rId203" Type="http://schemas.openxmlformats.org/officeDocument/2006/relationships/image" Target="../media/image755.png"/><Relationship Id="rId19" Type="http://schemas.openxmlformats.org/officeDocument/2006/relationships/image" Target="../media/image664.png"/><Relationship Id="rId224" Type="http://schemas.openxmlformats.org/officeDocument/2006/relationships/customXml" Target="../ink/ink769.xml"/><Relationship Id="rId245" Type="http://schemas.openxmlformats.org/officeDocument/2006/relationships/image" Target="../media/image776.png"/><Relationship Id="rId266" Type="http://schemas.openxmlformats.org/officeDocument/2006/relationships/customXml" Target="../ink/ink790.xml"/><Relationship Id="rId287" Type="http://schemas.openxmlformats.org/officeDocument/2006/relationships/image" Target="../media/image797.png"/><Relationship Id="rId30" Type="http://schemas.openxmlformats.org/officeDocument/2006/relationships/customXml" Target="../ink/ink672.xml"/><Relationship Id="rId105" Type="http://schemas.openxmlformats.org/officeDocument/2006/relationships/image" Target="../media/image706.png"/><Relationship Id="rId126" Type="http://schemas.openxmlformats.org/officeDocument/2006/relationships/customXml" Target="../ink/ink720.xml"/><Relationship Id="rId147" Type="http://schemas.openxmlformats.org/officeDocument/2006/relationships/image" Target="../media/image727.png"/><Relationship Id="rId168" Type="http://schemas.openxmlformats.org/officeDocument/2006/relationships/customXml" Target="../ink/ink741.xml"/><Relationship Id="rId312" Type="http://schemas.openxmlformats.org/officeDocument/2006/relationships/customXml" Target="../ink/ink813.xml"/><Relationship Id="rId333" Type="http://schemas.openxmlformats.org/officeDocument/2006/relationships/image" Target="../media/image820.png"/><Relationship Id="rId51" Type="http://schemas.openxmlformats.org/officeDocument/2006/relationships/image" Target="../media/image680.png"/><Relationship Id="rId72" Type="http://schemas.openxmlformats.org/officeDocument/2006/relationships/customXml" Target="../ink/ink693.xml"/><Relationship Id="rId93" Type="http://schemas.openxmlformats.org/officeDocument/2006/relationships/image" Target="../media/image700.png"/><Relationship Id="rId189" Type="http://schemas.openxmlformats.org/officeDocument/2006/relationships/image" Target="../media/image748.png"/><Relationship Id="rId3" Type="http://schemas.openxmlformats.org/officeDocument/2006/relationships/image" Target="../media/image656.png"/><Relationship Id="rId214" Type="http://schemas.openxmlformats.org/officeDocument/2006/relationships/customXml" Target="../ink/ink764.xml"/><Relationship Id="rId235" Type="http://schemas.openxmlformats.org/officeDocument/2006/relationships/image" Target="../media/image771.png"/><Relationship Id="rId256" Type="http://schemas.openxmlformats.org/officeDocument/2006/relationships/customXml" Target="../ink/ink785.xml"/><Relationship Id="rId277" Type="http://schemas.openxmlformats.org/officeDocument/2006/relationships/image" Target="../media/image792.png"/><Relationship Id="rId298" Type="http://schemas.openxmlformats.org/officeDocument/2006/relationships/customXml" Target="../ink/ink806.xml"/><Relationship Id="rId116" Type="http://schemas.openxmlformats.org/officeDocument/2006/relationships/customXml" Target="../ink/ink715.xml"/><Relationship Id="rId137" Type="http://schemas.openxmlformats.org/officeDocument/2006/relationships/image" Target="../media/image722.png"/><Relationship Id="rId158" Type="http://schemas.openxmlformats.org/officeDocument/2006/relationships/customXml" Target="../ink/ink736.xml"/><Relationship Id="rId302" Type="http://schemas.openxmlformats.org/officeDocument/2006/relationships/customXml" Target="../ink/ink808.xml"/><Relationship Id="rId323" Type="http://schemas.openxmlformats.org/officeDocument/2006/relationships/image" Target="../media/image815.png"/><Relationship Id="rId344" Type="http://schemas.openxmlformats.org/officeDocument/2006/relationships/customXml" Target="../ink/ink829.xml"/><Relationship Id="rId20" Type="http://schemas.openxmlformats.org/officeDocument/2006/relationships/customXml" Target="../ink/ink667.xml"/><Relationship Id="rId41" Type="http://schemas.openxmlformats.org/officeDocument/2006/relationships/image" Target="../media/image675.png"/><Relationship Id="rId62" Type="http://schemas.openxmlformats.org/officeDocument/2006/relationships/customXml" Target="../ink/ink688.xml"/><Relationship Id="rId83" Type="http://schemas.openxmlformats.org/officeDocument/2006/relationships/image" Target="../media/image695.png"/><Relationship Id="rId179" Type="http://schemas.openxmlformats.org/officeDocument/2006/relationships/image" Target="../media/image743.png"/><Relationship Id="rId190" Type="http://schemas.openxmlformats.org/officeDocument/2006/relationships/customXml" Target="../ink/ink752.xml"/><Relationship Id="rId204" Type="http://schemas.openxmlformats.org/officeDocument/2006/relationships/customXml" Target="../ink/ink759.xml"/><Relationship Id="rId225" Type="http://schemas.openxmlformats.org/officeDocument/2006/relationships/image" Target="../media/image766.png"/><Relationship Id="rId246" Type="http://schemas.openxmlformats.org/officeDocument/2006/relationships/customXml" Target="../ink/ink780.xml"/><Relationship Id="rId267" Type="http://schemas.openxmlformats.org/officeDocument/2006/relationships/image" Target="../media/image787.png"/><Relationship Id="rId288" Type="http://schemas.openxmlformats.org/officeDocument/2006/relationships/customXml" Target="../ink/ink801.xml"/><Relationship Id="rId106" Type="http://schemas.openxmlformats.org/officeDocument/2006/relationships/customXml" Target="../ink/ink710.xml"/><Relationship Id="rId127" Type="http://schemas.openxmlformats.org/officeDocument/2006/relationships/image" Target="../media/image717.png"/><Relationship Id="rId313" Type="http://schemas.openxmlformats.org/officeDocument/2006/relationships/image" Target="../media/image810.png"/><Relationship Id="rId10" Type="http://schemas.openxmlformats.org/officeDocument/2006/relationships/customXml" Target="../ink/ink662.xml"/><Relationship Id="rId31" Type="http://schemas.openxmlformats.org/officeDocument/2006/relationships/image" Target="../media/image670.png"/><Relationship Id="rId52" Type="http://schemas.openxmlformats.org/officeDocument/2006/relationships/customXml" Target="../ink/ink683.xml"/><Relationship Id="rId73" Type="http://schemas.openxmlformats.org/officeDocument/2006/relationships/image" Target="../media/image690.png"/><Relationship Id="rId94" Type="http://schemas.openxmlformats.org/officeDocument/2006/relationships/customXml" Target="../ink/ink704.xml"/><Relationship Id="rId148" Type="http://schemas.openxmlformats.org/officeDocument/2006/relationships/customXml" Target="../ink/ink731.xml"/><Relationship Id="rId169" Type="http://schemas.openxmlformats.org/officeDocument/2006/relationships/image" Target="../media/image738.png"/><Relationship Id="rId334" Type="http://schemas.openxmlformats.org/officeDocument/2006/relationships/customXml" Target="../ink/ink824.xml"/><Relationship Id="rId4" Type="http://schemas.openxmlformats.org/officeDocument/2006/relationships/customXml" Target="../ink/ink659.xml"/><Relationship Id="rId180" Type="http://schemas.openxmlformats.org/officeDocument/2006/relationships/customXml" Target="../ink/ink747.xml"/><Relationship Id="rId215" Type="http://schemas.openxmlformats.org/officeDocument/2006/relationships/image" Target="../media/image761.png"/><Relationship Id="rId236" Type="http://schemas.openxmlformats.org/officeDocument/2006/relationships/customXml" Target="../ink/ink775.xml"/><Relationship Id="rId257" Type="http://schemas.openxmlformats.org/officeDocument/2006/relationships/image" Target="../media/image782.png"/><Relationship Id="rId278" Type="http://schemas.openxmlformats.org/officeDocument/2006/relationships/customXml" Target="../ink/ink796.xml"/><Relationship Id="rId303" Type="http://schemas.openxmlformats.org/officeDocument/2006/relationships/image" Target="../media/image805.png"/><Relationship Id="rId42" Type="http://schemas.openxmlformats.org/officeDocument/2006/relationships/customXml" Target="../ink/ink678.xml"/><Relationship Id="rId84" Type="http://schemas.openxmlformats.org/officeDocument/2006/relationships/customXml" Target="../ink/ink699.xml"/><Relationship Id="rId138" Type="http://schemas.openxmlformats.org/officeDocument/2006/relationships/customXml" Target="../ink/ink726.xml"/><Relationship Id="rId345" Type="http://schemas.openxmlformats.org/officeDocument/2006/relationships/image" Target="../media/image826.png"/><Relationship Id="rId191" Type="http://schemas.openxmlformats.org/officeDocument/2006/relationships/image" Target="../media/image749.png"/><Relationship Id="rId205" Type="http://schemas.openxmlformats.org/officeDocument/2006/relationships/image" Target="../media/image756.png"/><Relationship Id="rId247" Type="http://schemas.openxmlformats.org/officeDocument/2006/relationships/image" Target="../media/image777.png"/><Relationship Id="rId107" Type="http://schemas.openxmlformats.org/officeDocument/2006/relationships/image" Target="../media/image707.png"/><Relationship Id="rId289" Type="http://schemas.openxmlformats.org/officeDocument/2006/relationships/image" Target="../media/image798.png"/><Relationship Id="rId11" Type="http://schemas.openxmlformats.org/officeDocument/2006/relationships/image" Target="../media/image660.png"/><Relationship Id="rId53" Type="http://schemas.openxmlformats.org/officeDocument/2006/relationships/image" Target="../media/image681.png"/><Relationship Id="rId149" Type="http://schemas.openxmlformats.org/officeDocument/2006/relationships/image" Target="../media/image728.png"/><Relationship Id="rId314" Type="http://schemas.openxmlformats.org/officeDocument/2006/relationships/customXml" Target="../ink/ink814.xml"/><Relationship Id="rId95" Type="http://schemas.openxmlformats.org/officeDocument/2006/relationships/image" Target="../media/image701.png"/><Relationship Id="rId160" Type="http://schemas.openxmlformats.org/officeDocument/2006/relationships/customXml" Target="../ink/ink737.xml"/><Relationship Id="rId216" Type="http://schemas.openxmlformats.org/officeDocument/2006/relationships/customXml" Target="../ink/ink765.xml"/><Relationship Id="rId258" Type="http://schemas.openxmlformats.org/officeDocument/2006/relationships/customXml" Target="../ink/ink786.xml"/><Relationship Id="rId22" Type="http://schemas.openxmlformats.org/officeDocument/2006/relationships/customXml" Target="../ink/ink668.xml"/><Relationship Id="rId64" Type="http://schemas.openxmlformats.org/officeDocument/2006/relationships/customXml" Target="../ink/ink689.xml"/><Relationship Id="rId118" Type="http://schemas.openxmlformats.org/officeDocument/2006/relationships/customXml" Target="../ink/ink716.xml"/><Relationship Id="rId325" Type="http://schemas.openxmlformats.org/officeDocument/2006/relationships/image" Target="../media/image816.png"/><Relationship Id="rId171" Type="http://schemas.openxmlformats.org/officeDocument/2006/relationships/image" Target="../media/image739.png"/><Relationship Id="rId227" Type="http://schemas.openxmlformats.org/officeDocument/2006/relationships/image" Target="../media/image767.png"/><Relationship Id="rId269" Type="http://schemas.openxmlformats.org/officeDocument/2006/relationships/image" Target="../media/image788.png"/><Relationship Id="rId33" Type="http://schemas.openxmlformats.org/officeDocument/2006/relationships/image" Target="../media/image671.png"/><Relationship Id="rId129" Type="http://schemas.openxmlformats.org/officeDocument/2006/relationships/image" Target="../media/image718.png"/><Relationship Id="rId280" Type="http://schemas.openxmlformats.org/officeDocument/2006/relationships/customXml" Target="../ink/ink797.xml"/><Relationship Id="rId336" Type="http://schemas.openxmlformats.org/officeDocument/2006/relationships/customXml" Target="../ink/ink825.xml"/><Relationship Id="rId75" Type="http://schemas.openxmlformats.org/officeDocument/2006/relationships/image" Target="../media/image691.png"/><Relationship Id="rId140" Type="http://schemas.openxmlformats.org/officeDocument/2006/relationships/customXml" Target="../ink/ink727.xml"/><Relationship Id="rId182" Type="http://schemas.openxmlformats.org/officeDocument/2006/relationships/customXml" Target="../ink/ink748.xml"/><Relationship Id="rId6" Type="http://schemas.openxmlformats.org/officeDocument/2006/relationships/customXml" Target="../ink/ink660.xml"/><Relationship Id="rId238" Type="http://schemas.openxmlformats.org/officeDocument/2006/relationships/customXml" Target="../ink/ink776.xml"/><Relationship Id="rId291" Type="http://schemas.openxmlformats.org/officeDocument/2006/relationships/image" Target="../media/image799.png"/><Relationship Id="rId305" Type="http://schemas.openxmlformats.org/officeDocument/2006/relationships/image" Target="../media/image806.png"/><Relationship Id="rId347" Type="http://schemas.openxmlformats.org/officeDocument/2006/relationships/image" Target="../media/image827.png"/><Relationship Id="rId44" Type="http://schemas.openxmlformats.org/officeDocument/2006/relationships/customXml" Target="../ink/ink679.xml"/><Relationship Id="rId86" Type="http://schemas.openxmlformats.org/officeDocument/2006/relationships/customXml" Target="../ink/ink700.xml"/><Relationship Id="rId151" Type="http://schemas.openxmlformats.org/officeDocument/2006/relationships/image" Target="../media/image729.png"/><Relationship Id="rId193" Type="http://schemas.openxmlformats.org/officeDocument/2006/relationships/image" Target="../media/image750.png"/><Relationship Id="rId207" Type="http://schemas.openxmlformats.org/officeDocument/2006/relationships/image" Target="../media/image757.png"/><Relationship Id="rId249" Type="http://schemas.openxmlformats.org/officeDocument/2006/relationships/image" Target="../media/image778.png"/><Relationship Id="rId13" Type="http://schemas.openxmlformats.org/officeDocument/2006/relationships/image" Target="../media/image661.png"/><Relationship Id="rId109" Type="http://schemas.openxmlformats.org/officeDocument/2006/relationships/image" Target="../media/image708.png"/><Relationship Id="rId260" Type="http://schemas.openxmlformats.org/officeDocument/2006/relationships/customXml" Target="../ink/ink787.xml"/><Relationship Id="rId316" Type="http://schemas.openxmlformats.org/officeDocument/2006/relationships/customXml" Target="../ink/ink815.xml"/><Relationship Id="rId55" Type="http://schemas.openxmlformats.org/officeDocument/2006/relationships/image" Target="../media/image682.png"/><Relationship Id="rId97" Type="http://schemas.openxmlformats.org/officeDocument/2006/relationships/image" Target="../media/image702.png"/><Relationship Id="rId120" Type="http://schemas.openxmlformats.org/officeDocument/2006/relationships/customXml" Target="../ink/ink717.xml"/><Relationship Id="rId162" Type="http://schemas.openxmlformats.org/officeDocument/2006/relationships/customXml" Target="../ink/ink738.xml"/><Relationship Id="rId218" Type="http://schemas.openxmlformats.org/officeDocument/2006/relationships/customXml" Target="../ink/ink766.xml"/><Relationship Id="rId271" Type="http://schemas.openxmlformats.org/officeDocument/2006/relationships/image" Target="../media/image789.png"/><Relationship Id="rId24" Type="http://schemas.openxmlformats.org/officeDocument/2006/relationships/customXml" Target="../ink/ink669.xml"/><Relationship Id="rId66" Type="http://schemas.openxmlformats.org/officeDocument/2006/relationships/customXml" Target="../ink/ink690.xml"/><Relationship Id="rId131" Type="http://schemas.openxmlformats.org/officeDocument/2006/relationships/image" Target="../media/image719.png"/><Relationship Id="rId327" Type="http://schemas.openxmlformats.org/officeDocument/2006/relationships/image" Target="../media/image817.png"/><Relationship Id="rId173" Type="http://schemas.openxmlformats.org/officeDocument/2006/relationships/image" Target="../media/image740.png"/><Relationship Id="rId229" Type="http://schemas.openxmlformats.org/officeDocument/2006/relationships/image" Target="../media/image768.png"/><Relationship Id="rId240" Type="http://schemas.openxmlformats.org/officeDocument/2006/relationships/customXml" Target="../ink/ink777.xml"/><Relationship Id="rId35" Type="http://schemas.openxmlformats.org/officeDocument/2006/relationships/image" Target="../media/image672.png"/><Relationship Id="rId77" Type="http://schemas.openxmlformats.org/officeDocument/2006/relationships/image" Target="../media/image692.png"/><Relationship Id="rId100" Type="http://schemas.openxmlformats.org/officeDocument/2006/relationships/customXml" Target="../ink/ink707.xml"/><Relationship Id="rId282" Type="http://schemas.openxmlformats.org/officeDocument/2006/relationships/customXml" Target="../ink/ink798.xml"/><Relationship Id="rId338" Type="http://schemas.openxmlformats.org/officeDocument/2006/relationships/customXml" Target="../ink/ink826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86.png"/><Relationship Id="rId299" Type="http://schemas.openxmlformats.org/officeDocument/2006/relationships/image" Target="../media/image976.png"/><Relationship Id="rId21" Type="http://schemas.openxmlformats.org/officeDocument/2006/relationships/image" Target="../media/image838.png"/><Relationship Id="rId63" Type="http://schemas.openxmlformats.org/officeDocument/2006/relationships/image" Target="../media/image859.png"/><Relationship Id="rId159" Type="http://schemas.openxmlformats.org/officeDocument/2006/relationships/image" Target="../media/image906.png"/><Relationship Id="rId324" Type="http://schemas.openxmlformats.org/officeDocument/2006/relationships/customXml" Target="../ink/ink993.xml"/><Relationship Id="rId366" Type="http://schemas.openxmlformats.org/officeDocument/2006/relationships/customXml" Target="../ink/ink1014.xml"/><Relationship Id="rId170" Type="http://schemas.openxmlformats.org/officeDocument/2006/relationships/customXml" Target="../ink/ink916.xml"/><Relationship Id="rId226" Type="http://schemas.openxmlformats.org/officeDocument/2006/relationships/customXml" Target="../ink/ink944.xml"/><Relationship Id="rId433" Type="http://schemas.openxmlformats.org/officeDocument/2006/relationships/image" Target="../media/image1043.png"/><Relationship Id="rId268" Type="http://schemas.openxmlformats.org/officeDocument/2006/relationships/customXml" Target="../ink/ink965.xml"/><Relationship Id="rId32" Type="http://schemas.openxmlformats.org/officeDocument/2006/relationships/customXml" Target="../ink/ink847.xml"/><Relationship Id="rId74" Type="http://schemas.openxmlformats.org/officeDocument/2006/relationships/customXml" Target="../ink/ink868.xml"/><Relationship Id="rId128" Type="http://schemas.openxmlformats.org/officeDocument/2006/relationships/customXml" Target="../ink/ink895.xml"/><Relationship Id="rId335" Type="http://schemas.openxmlformats.org/officeDocument/2006/relationships/image" Target="../media/image994.png"/><Relationship Id="rId377" Type="http://schemas.openxmlformats.org/officeDocument/2006/relationships/image" Target="../media/image1015.png"/><Relationship Id="rId5" Type="http://schemas.openxmlformats.org/officeDocument/2006/relationships/image" Target="../media/image830.png"/><Relationship Id="rId181" Type="http://schemas.openxmlformats.org/officeDocument/2006/relationships/image" Target="../media/image917.png"/><Relationship Id="rId237" Type="http://schemas.openxmlformats.org/officeDocument/2006/relationships/image" Target="../media/image945.png"/><Relationship Id="rId402" Type="http://schemas.openxmlformats.org/officeDocument/2006/relationships/customXml" Target="../ink/ink1032.xml"/><Relationship Id="rId279" Type="http://schemas.openxmlformats.org/officeDocument/2006/relationships/image" Target="../media/image966.png"/><Relationship Id="rId444" Type="http://schemas.openxmlformats.org/officeDocument/2006/relationships/customXml" Target="../ink/ink1053.xml"/><Relationship Id="rId43" Type="http://schemas.openxmlformats.org/officeDocument/2006/relationships/image" Target="../media/image849.png"/><Relationship Id="rId139" Type="http://schemas.openxmlformats.org/officeDocument/2006/relationships/image" Target="../media/image896.png"/><Relationship Id="rId290" Type="http://schemas.openxmlformats.org/officeDocument/2006/relationships/customXml" Target="../ink/ink976.xml"/><Relationship Id="rId304" Type="http://schemas.openxmlformats.org/officeDocument/2006/relationships/customXml" Target="../ink/ink983.xml"/><Relationship Id="rId346" Type="http://schemas.openxmlformats.org/officeDocument/2006/relationships/customXml" Target="../ink/ink1004.xml"/><Relationship Id="rId388" Type="http://schemas.openxmlformats.org/officeDocument/2006/relationships/customXml" Target="../ink/ink1025.xml"/><Relationship Id="rId85" Type="http://schemas.openxmlformats.org/officeDocument/2006/relationships/image" Target="../media/image870.png"/><Relationship Id="rId150" Type="http://schemas.openxmlformats.org/officeDocument/2006/relationships/customXml" Target="../ink/ink906.xml"/><Relationship Id="rId192" Type="http://schemas.openxmlformats.org/officeDocument/2006/relationships/customXml" Target="../ink/ink927.xml"/><Relationship Id="rId206" Type="http://schemas.openxmlformats.org/officeDocument/2006/relationships/customXml" Target="../ink/ink934.xml"/><Relationship Id="rId413" Type="http://schemas.openxmlformats.org/officeDocument/2006/relationships/image" Target="../media/image1033.png"/><Relationship Id="rId248" Type="http://schemas.openxmlformats.org/officeDocument/2006/relationships/customXml" Target="../ink/ink955.xml"/><Relationship Id="rId455" Type="http://schemas.openxmlformats.org/officeDocument/2006/relationships/image" Target="../media/image1054.png"/><Relationship Id="rId12" Type="http://schemas.openxmlformats.org/officeDocument/2006/relationships/customXml" Target="../ink/ink837.xml"/><Relationship Id="rId108" Type="http://schemas.openxmlformats.org/officeDocument/2006/relationships/customXml" Target="../ink/ink885.xml"/><Relationship Id="rId315" Type="http://schemas.openxmlformats.org/officeDocument/2006/relationships/image" Target="../media/image984.png"/><Relationship Id="rId357" Type="http://schemas.openxmlformats.org/officeDocument/2006/relationships/image" Target="../media/image1005.png"/><Relationship Id="rId54" Type="http://schemas.openxmlformats.org/officeDocument/2006/relationships/customXml" Target="../ink/ink858.xml"/><Relationship Id="rId96" Type="http://schemas.openxmlformats.org/officeDocument/2006/relationships/customXml" Target="../ink/ink879.xml"/><Relationship Id="rId161" Type="http://schemas.openxmlformats.org/officeDocument/2006/relationships/image" Target="../media/image907.png"/><Relationship Id="rId217" Type="http://schemas.openxmlformats.org/officeDocument/2006/relationships/image" Target="../media/image935.png"/><Relationship Id="rId399" Type="http://schemas.openxmlformats.org/officeDocument/2006/relationships/image" Target="../media/image1026.png"/><Relationship Id="rId259" Type="http://schemas.openxmlformats.org/officeDocument/2006/relationships/image" Target="../media/image956.png"/><Relationship Id="rId424" Type="http://schemas.openxmlformats.org/officeDocument/2006/relationships/customXml" Target="../ink/ink1043.xml"/><Relationship Id="rId466" Type="http://schemas.openxmlformats.org/officeDocument/2006/relationships/customXml" Target="../ink/ink1064.xml"/><Relationship Id="rId23" Type="http://schemas.openxmlformats.org/officeDocument/2006/relationships/image" Target="../media/image839.png"/><Relationship Id="rId119" Type="http://schemas.openxmlformats.org/officeDocument/2006/relationships/image" Target="../media/image887.png"/><Relationship Id="rId270" Type="http://schemas.openxmlformats.org/officeDocument/2006/relationships/customXml" Target="../ink/ink966.xml"/><Relationship Id="rId326" Type="http://schemas.openxmlformats.org/officeDocument/2006/relationships/customXml" Target="../ink/ink994.xml"/><Relationship Id="rId65" Type="http://schemas.openxmlformats.org/officeDocument/2006/relationships/image" Target="../media/image860.png"/><Relationship Id="rId130" Type="http://schemas.openxmlformats.org/officeDocument/2006/relationships/customXml" Target="../ink/ink896.xml"/><Relationship Id="rId368" Type="http://schemas.openxmlformats.org/officeDocument/2006/relationships/customXml" Target="../ink/ink1015.xml"/><Relationship Id="rId172" Type="http://schemas.openxmlformats.org/officeDocument/2006/relationships/customXml" Target="../ink/ink917.xml"/><Relationship Id="rId228" Type="http://schemas.openxmlformats.org/officeDocument/2006/relationships/customXml" Target="../ink/ink945.xml"/><Relationship Id="rId435" Type="http://schemas.openxmlformats.org/officeDocument/2006/relationships/image" Target="../media/image1044.png"/><Relationship Id="rId281" Type="http://schemas.openxmlformats.org/officeDocument/2006/relationships/image" Target="../media/image967.png"/><Relationship Id="rId337" Type="http://schemas.openxmlformats.org/officeDocument/2006/relationships/image" Target="../media/image995.png"/><Relationship Id="rId34" Type="http://schemas.openxmlformats.org/officeDocument/2006/relationships/customXml" Target="../ink/ink848.xml"/><Relationship Id="rId76" Type="http://schemas.openxmlformats.org/officeDocument/2006/relationships/customXml" Target="../ink/ink869.xml"/><Relationship Id="rId141" Type="http://schemas.openxmlformats.org/officeDocument/2006/relationships/image" Target="../media/image897.png"/><Relationship Id="rId379" Type="http://schemas.openxmlformats.org/officeDocument/2006/relationships/image" Target="../media/image1016.png"/><Relationship Id="rId7" Type="http://schemas.openxmlformats.org/officeDocument/2006/relationships/image" Target="../media/image831.png"/><Relationship Id="rId183" Type="http://schemas.openxmlformats.org/officeDocument/2006/relationships/image" Target="../media/image918.png"/><Relationship Id="rId239" Type="http://schemas.openxmlformats.org/officeDocument/2006/relationships/image" Target="../media/image946.png"/><Relationship Id="rId390" Type="http://schemas.openxmlformats.org/officeDocument/2006/relationships/customXml" Target="../ink/ink1026.xml"/><Relationship Id="rId404" Type="http://schemas.openxmlformats.org/officeDocument/2006/relationships/customXml" Target="../ink/ink1033.xml"/><Relationship Id="rId446" Type="http://schemas.openxmlformats.org/officeDocument/2006/relationships/customXml" Target="../ink/ink1054.xml"/><Relationship Id="rId250" Type="http://schemas.openxmlformats.org/officeDocument/2006/relationships/customXml" Target="../ink/ink956.xml"/><Relationship Id="rId292" Type="http://schemas.openxmlformats.org/officeDocument/2006/relationships/customXml" Target="../ink/ink977.xml"/><Relationship Id="rId306" Type="http://schemas.openxmlformats.org/officeDocument/2006/relationships/customXml" Target="../ink/ink984.xml"/><Relationship Id="rId45" Type="http://schemas.openxmlformats.org/officeDocument/2006/relationships/image" Target="../media/image850.png"/><Relationship Id="rId87" Type="http://schemas.openxmlformats.org/officeDocument/2006/relationships/image" Target="../media/image871.png"/><Relationship Id="rId110" Type="http://schemas.openxmlformats.org/officeDocument/2006/relationships/customXml" Target="../ink/ink886.xml"/><Relationship Id="rId348" Type="http://schemas.openxmlformats.org/officeDocument/2006/relationships/customXml" Target="../ink/ink1005.xml"/><Relationship Id="rId152" Type="http://schemas.openxmlformats.org/officeDocument/2006/relationships/customXml" Target="../ink/ink907.xml"/><Relationship Id="rId194" Type="http://schemas.openxmlformats.org/officeDocument/2006/relationships/customXml" Target="../ink/ink928.xml"/><Relationship Id="rId208" Type="http://schemas.openxmlformats.org/officeDocument/2006/relationships/customXml" Target="../ink/ink935.xml"/><Relationship Id="rId415" Type="http://schemas.openxmlformats.org/officeDocument/2006/relationships/image" Target="../media/image1034.png"/><Relationship Id="rId457" Type="http://schemas.openxmlformats.org/officeDocument/2006/relationships/image" Target="../media/image1055.png"/><Relationship Id="rId261" Type="http://schemas.openxmlformats.org/officeDocument/2006/relationships/image" Target="../media/image957.png"/><Relationship Id="rId14" Type="http://schemas.openxmlformats.org/officeDocument/2006/relationships/customXml" Target="../ink/ink838.xml"/><Relationship Id="rId56" Type="http://schemas.openxmlformats.org/officeDocument/2006/relationships/customXml" Target="../ink/ink859.xml"/><Relationship Id="rId317" Type="http://schemas.openxmlformats.org/officeDocument/2006/relationships/image" Target="../media/image985.png"/><Relationship Id="rId359" Type="http://schemas.openxmlformats.org/officeDocument/2006/relationships/image" Target="../media/image1006.png"/><Relationship Id="rId98" Type="http://schemas.openxmlformats.org/officeDocument/2006/relationships/customXml" Target="../ink/ink880.xml"/><Relationship Id="rId121" Type="http://schemas.openxmlformats.org/officeDocument/2006/relationships/image" Target="../media/image888.png"/><Relationship Id="rId163" Type="http://schemas.openxmlformats.org/officeDocument/2006/relationships/image" Target="../media/image908.png"/><Relationship Id="rId219" Type="http://schemas.openxmlformats.org/officeDocument/2006/relationships/image" Target="../media/image936.png"/><Relationship Id="rId370" Type="http://schemas.openxmlformats.org/officeDocument/2006/relationships/customXml" Target="../ink/ink1016.xml"/><Relationship Id="rId426" Type="http://schemas.openxmlformats.org/officeDocument/2006/relationships/customXml" Target="../ink/ink1044.xml"/><Relationship Id="rId230" Type="http://schemas.openxmlformats.org/officeDocument/2006/relationships/customXml" Target="../ink/ink946.xml"/><Relationship Id="rId468" Type="http://schemas.openxmlformats.org/officeDocument/2006/relationships/customXml" Target="../ink/ink1065.xml"/><Relationship Id="rId25" Type="http://schemas.openxmlformats.org/officeDocument/2006/relationships/image" Target="../media/image840.png"/><Relationship Id="rId67" Type="http://schemas.openxmlformats.org/officeDocument/2006/relationships/image" Target="../media/image861.png"/><Relationship Id="rId272" Type="http://schemas.openxmlformats.org/officeDocument/2006/relationships/customXml" Target="../ink/ink967.xml"/><Relationship Id="rId328" Type="http://schemas.openxmlformats.org/officeDocument/2006/relationships/customXml" Target="../ink/ink995.xml"/><Relationship Id="rId132" Type="http://schemas.openxmlformats.org/officeDocument/2006/relationships/customXml" Target="../ink/ink897.xml"/><Relationship Id="rId174" Type="http://schemas.openxmlformats.org/officeDocument/2006/relationships/customXml" Target="../ink/ink918.xml"/><Relationship Id="rId381" Type="http://schemas.openxmlformats.org/officeDocument/2006/relationships/image" Target="../media/image1017.png"/><Relationship Id="rId241" Type="http://schemas.openxmlformats.org/officeDocument/2006/relationships/image" Target="../media/image947.png"/><Relationship Id="rId437" Type="http://schemas.openxmlformats.org/officeDocument/2006/relationships/image" Target="../media/image1045.png"/><Relationship Id="rId36" Type="http://schemas.openxmlformats.org/officeDocument/2006/relationships/customXml" Target="../ink/ink849.xml"/><Relationship Id="rId283" Type="http://schemas.openxmlformats.org/officeDocument/2006/relationships/image" Target="../media/image968.png"/><Relationship Id="rId339" Type="http://schemas.openxmlformats.org/officeDocument/2006/relationships/image" Target="../media/image996.png"/><Relationship Id="rId78" Type="http://schemas.openxmlformats.org/officeDocument/2006/relationships/customXml" Target="../ink/ink870.xml"/><Relationship Id="rId101" Type="http://schemas.openxmlformats.org/officeDocument/2006/relationships/image" Target="../media/image878.png"/><Relationship Id="rId143" Type="http://schemas.openxmlformats.org/officeDocument/2006/relationships/image" Target="../media/image898.png"/><Relationship Id="rId185" Type="http://schemas.openxmlformats.org/officeDocument/2006/relationships/image" Target="../media/image919.png"/><Relationship Id="rId350" Type="http://schemas.openxmlformats.org/officeDocument/2006/relationships/customXml" Target="../ink/ink1006.xml"/><Relationship Id="rId406" Type="http://schemas.openxmlformats.org/officeDocument/2006/relationships/customXml" Target="../ink/ink1034.xml"/><Relationship Id="rId9" Type="http://schemas.openxmlformats.org/officeDocument/2006/relationships/image" Target="../media/image832.png"/><Relationship Id="rId210" Type="http://schemas.openxmlformats.org/officeDocument/2006/relationships/customXml" Target="../ink/ink936.xml"/><Relationship Id="rId392" Type="http://schemas.openxmlformats.org/officeDocument/2006/relationships/customXml" Target="../ink/ink1027.xml"/><Relationship Id="rId448" Type="http://schemas.openxmlformats.org/officeDocument/2006/relationships/customXml" Target="../ink/ink1055.xml"/><Relationship Id="rId252" Type="http://schemas.openxmlformats.org/officeDocument/2006/relationships/customXml" Target="../ink/ink957.xml"/><Relationship Id="rId294" Type="http://schemas.openxmlformats.org/officeDocument/2006/relationships/customXml" Target="../ink/ink978.xml"/><Relationship Id="rId308" Type="http://schemas.openxmlformats.org/officeDocument/2006/relationships/customXml" Target="../ink/ink985.xml"/><Relationship Id="rId47" Type="http://schemas.openxmlformats.org/officeDocument/2006/relationships/image" Target="../media/image851.png"/><Relationship Id="rId89" Type="http://schemas.openxmlformats.org/officeDocument/2006/relationships/image" Target="../media/image872.png"/><Relationship Id="rId112" Type="http://schemas.openxmlformats.org/officeDocument/2006/relationships/customXml" Target="../ink/ink887.xml"/><Relationship Id="rId154" Type="http://schemas.openxmlformats.org/officeDocument/2006/relationships/customXml" Target="../ink/ink908.xml"/><Relationship Id="rId361" Type="http://schemas.openxmlformats.org/officeDocument/2006/relationships/image" Target="../media/image1007.png"/><Relationship Id="rId196" Type="http://schemas.openxmlformats.org/officeDocument/2006/relationships/customXml" Target="../ink/ink929.xml"/><Relationship Id="rId417" Type="http://schemas.openxmlformats.org/officeDocument/2006/relationships/image" Target="../media/image1035.png"/><Relationship Id="rId459" Type="http://schemas.openxmlformats.org/officeDocument/2006/relationships/image" Target="../media/image1056.png"/><Relationship Id="rId16" Type="http://schemas.openxmlformats.org/officeDocument/2006/relationships/customXml" Target="../ink/ink839.xml"/><Relationship Id="rId221" Type="http://schemas.openxmlformats.org/officeDocument/2006/relationships/image" Target="../media/image937.png"/><Relationship Id="rId263" Type="http://schemas.openxmlformats.org/officeDocument/2006/relationships/image" Target="../media/image958.png"/><Relationship Id="rId319" Type="http://schemas.openxmlformats.org/officeDocument/2006/relationships/image" Target="../media/image986.png"/><Relationship Id="rId470" Type="http://schemas.openxmlformats.org/officeDocument/2006/relationships/customXml" Target="../ink/ink1066.xml"/><Relationship Id="rId58" Type="http://schemas.openxmlformats.org/officeDocument/2006/relationships/customXml" Target="../ink/ink860.xml"/><Relationship Id="rId123" Type="http://schemas.openxmlformats.org/officeDocument/2006/relationships/image" Target="../media/image889.png"/><Relationship Id="rId330" Type="http://schemas.openxmlformats.org/officeDocument/2006/relationships/customXml" Target="../ink/ink996.xml"/><Relationship Id="rId165" Type="http://schemas.openxmlformats.org/officeDocument/2006/relationships/image" Target="../media/image909.png"/><Relationship Id="rId372" Type="http://schemas.openxmlformats.org/officeDocument/2006/relationships/customXml" Target="../ink/ink1017.xml"/><Relationship Id="rId428" Type="http://schemas.openxmlformats.org/officeDocument/2006/relationships/customXml" Target="../ink/ink1045.xml"/><Relationship Id="rId232" Type="http://schemas.openxmlformats.org/officeDocument/2006/relationships/customXml" Target="../ink/ink947.xml"/><Relationship Id="rId274" Type="http://schemas.openxmlformats.org/officeDocument/2006/relationships/customXml" Target="../ink/ink968.xml"/><Relationship Id="rId27" Type="http://schemas.openxmlformats.org/officeDocument/2006/relationships/image" Target="../media/image841.png"/><Relationship Id="rId69" Type="http://schemas.openxmlformats.org/officeDocument/2006/relationships/image" Target="../media/image862.png"/><Relationship Id="rId134" Type="http://schemas.openxmlformats.org/officeDocument/2006/relationships/customXml" Target="../ink/ink898.xml"/><Relationship Id="rId80" Type="http://schemas.openxmlformats.org/officeDocument/2006/relationships/customXml" Target="../ink/ink871.xml"/><Relationship Id="rId176" Type="http://schemas.openxmlformats.org/officeDocument/2006/relationships/customXml" Target="../ink/ink919.xml"/><Relationship Id="rId341" Type="http://schemas.openxmlformats.org/officeDocument/2006/relationships/image" Target="../media/image997.png"/><Relationship Id="rId383" Type="http://schemas.openxmlformats.org/officeDocument/2006/relationships/image" Target="../media/image1018.png"/><Relationship Id="rId439" Type="http://schemas.openxmlformats.org/officeDocument/2006/relationships/image" Target="../media/image1046.png"/><Relationship Id="rId201" Type="http://schemas.openxmlformats.org/officeDocument/2006/relationships/image" Target="../media/image927.png"/><Relationship Id="rId243" Type="http://schemas.openxmlformats.org/officeDocument/2006/relationships/image" Target="../media/image948.png"/><Relationship Id="rId285" Type="http://schemas.openxmlformats.org/officeDocument/2006/relationships/image" Target="../media/image969.png"/><Relationship Id="rId450" Type="http://schemas.openxmlformats.org/officeDocument/2006/relationships/customXml" Target="../ink/ink1056.xml"/><Relationship Id="rId38" Type="http://schemas.openxmlformats.org/officeDocument/2006/relationships/customXml" Target="../ink/ink850.xml"/><Relationship Id="rId103" Type="http://schemas.openxmlformats.org/officeDocument/2006/relationships/image" Target="../media/image879.png"/><Relationship Id="rId310" Type="http://schemas.openxmlformats.org/officeDocument/2006/relationships/customXml" Target="../ink/ink986.xml"/><Relationship Id="rId91" Type="http://schemas.openxmlformats.org/officeDocument/2006/relationships/image" Target="../media/image873.png"/><Relationship Id="rId145" Type="http://schemas.openxmlformats.org/officeDocument/2006/relationships/image" Target="../media/image899.png"/><Relationship Id="rId187" Type="http://schemas.openxmlformats.org/officeDocument/2006/relationships/image" Target="../media/image920.png"/><Relationship Id="rId352" Type="http://schemas.openxmlformats.org/officeDocument/2006/relationships/customXml" Target="../ink/ink1007.xml"/><Relationship Id="rId394" Type="http://schemas.openxmlformats.org/officeDocument/2006/relationships/customXml" Target="../ink/ink1028.xml"/><Relationship Id="rId408" Type="http://schemas.openxmlformats.org/officeDocument/2006/relationships/customXml" Target="../ink/ink1035.xml"/><Relationship Id="rId212" Type="http://schemas.openxmlformats.org/officeDocument/2006/relationships/customXml" Target="../ink/ink937.xml"/><Relationship Id="rId254" Type="http://schemas.openxmlformats.org/officeDocument/2006/relationships/customXml" Target="../ink/ink958.xml"/><Relationship Id="rId49" Type="http://schemas.openxmlformats.org/officeDocument/2006/relationships/image" Target="../media/image852.png"/><Relationship Id="rId114" Type="http://schemas.openxmlformats.org/officeDocument/2006/relationships/customXml" Target="../ink/ink888.xml"/><Relationship Id="rId296" Type="http://schemas.openxmlformats.org/officeDocument/2006/relationships/customXml" Target="../ink/ink979.xml"/><Relationship Id="rId461" Type="http://schemas.openxmlformats.org/officeDocument/2006/relationships/image" Target="../media/image1057.png"/><Relationship Id="rId60" Type="http://schemas.openxmlformats.org/officeDocument/2006/relationships/customXml" Target="../ink/ink861.xml"/><Relationship Id="rId156" Type="http://schemas.openxmlformats.org/officeDocument/2006/relationships/customXml" Target="../ink/ink909.xml"/><Relationship Id="rId198" Type="http://schemas.openxmlformats.org/officeDocument/2006/relationships/customXml" Target="../ink/ink930.xml"/><Relationship Id="rId321" Type="http://schemas.openxmlformats.org/officeDocument/2006/relationships/image" Target="../media/image987.png"/><Relationship Id="rId363" Type="http://schemas.openxmlformats.org/officeDocument/2006/relationships/image" Target="../media/image1008.png"/><Relationship Id="rId419" Type="http://schemas.openxmlformats.org/officeDocument/2006/relationships/image" Target="../media/image1036.png"/><Relationship Id="rId223" Type="http://schemas.openxmlformats.org/officeDocument/2006/relationships/image" Target="../media/image938.png"/><Relationship Id="rId430" Type="http://schemas.openxmlformats.org/officeDocument/2006/relationships/customXml" Target="../ink/ink1046.xml"/><Relationship Id="rId18" Type="http://schemas.openxmlformats.org/officeDocument/2006/relationships/customXml" Target="../ink/ink840.xml"/><Relationship Id="rId265" Type="http://schemas.openxmlformats.org/officeDocument/2006/relationships/image" Target="../media/image959.png"/><Relationship Id="rId472" Type="http://schemas.openxmlformats.org/officeDocument/2006/relationships/customXml" Target="../ink/ink1067.xml"/><Relationship Id="rId125" Type="http://schemas.openxmlformats.org/officeDocument/2006/relationships/image" Target="../media/image707.png"/><Relationship Id="rId167" Type="http://schemas.openxmlformats.org/officeDocument/2006/relationships/image" Target="../media/image910.png"/><Relationship Id="rId332" Type="http://schemas.openxmlformats.org/officeDocument/2006/relationships/customXml" Target="../ink/ink997.xml"/><Relationship Id="rId374" Type="http://schemas.openxmlformats.org/officeDocument/2006/relationships/customXml" Target="../ink/ink1018.xml"/><Relationship Id="rId71" Type="http://schemas.openxmlformats.org/officeDocument/2006/relationships/image" Target="../media/image863.png"/><Relationship Id="rId234" Type="http://schemas.openxmlformats.org/officeDocument/2006/relationships/customXml" Target="../ink/ink948.xml"/><Relationship Id="rId2" Type="http://schemas.openxmlformats.org/officeDocument/2006/relationships/customXml" Target="../ink/ink832.xml"/><Relationship Id="rId29" Type="http://schemas.openxmlformats.org/officeDocument/2006/relationships/image" Target="../media/image842.png"/><Relationship Id="rId276" Type="http://schemas.openxmlformats.org/officeDocument/2006/relationships/customXml" Target="../ink/ink969.xml"/><Relationship Id="rId441" Type="http://schemas.openxmlformats.org/officeDocument/2006/relationships/image" Target="../media/image1047.png"/><Relationship Id="rId40" Type="http://schemas.openxmlformats.org/officeDocument/2006/relationships/customXml" Target="../ink/ink851.xml"/><Relationship Id="rId136" Type="http://schemas.openxmlformats.org/officeDocument/2006/relationships/customXml" Target="../ink/ink899.xml"/><Relationship Id="rId178" Type="http://schemas.openxmlformats.org/officeDocument/2006/relationships/customXml" Target="../ink/ink920.xml"/><Relationship Id="rId301" Type="http://schemas.openxmlformats.org/officeDocument/2006/relationships/image" Target="../media/image977.png"/><Relationship Id="rId343" Type="http://schemas.openxmlformats.org/officeDocument/2006/relationships/image" Target="../media/image998.png"/><Relationship Id="rId82" Type="http://schemas.openxmlformats.org/officeDocument/2006/relationships/customXml" Target="../ink/ink872.xml"/><Relationship Id="rId203" Type="http://schemas.openxmlformats.org/officeDocument/2006/relationships/image" Target="../media/image928.png"/><Relationship Id="rId385" Type="http://schemas.openxmlformats.org/officeDocument/2006/relationships/image" Target="../media/image1019.png"/><Relationship Id="rId245" Type="http://schemas.openxmlformats.org/officeDocument/2006/relationships/image" Target="../media/image949.png"/><Relationship Id="rId287" Type="http://schemas.openxmlformats.org/officeDocument/2006/relationships/image" Target="../media/image970.png"/><Relationship Id="rId410" Type="http://schemas.openxmlformats.org/officeDocument/2006/relationships/customXml" Target="../ink/ink1036.xml"/><Relationship Id="rId452" Type="http://schemas.openxmlformats.org/officeDocument/2006/relationships/customXml" Target="../ink/ink1057.xml"/><Relationship Id="rId30" Type="http://schemas.openxmlformats.org/officeDocument/2006/relationships/customXml" Target="../ink/ink846.xml"/><Relationship Id="rId105" Type="http://schemas.openxmlformats.org/officeDocument/2006/relationships/image" Target="../media/image880.png"/><Relationship Id="rId126" Type="http://schemas.openxmlformats.org/officeDocument/2006/relationships/customXml" Target="../ink/ink894.xml"/><Relationship Id="rId147" Type="http://schemas.openxmlformats.org/officeDocument/2006/relationships/image" Target="../media/image900.png"/><Relationship Id="rId168" Type="http://schemas.openxmlformats.org/officeDocument/2006/relationships/customXml" Target="../ink/ink915.xml"/><Relationship Id="rId312" Type="http://schemas.openxmlformats.org/officeDocument/2006/relationships/customXml" Target="../ink/ink987.xml"/><Relationship Id="rId333" Type="http://schemas.openxmlformats.org/officeDocument/2006/relationships/image" Target="../media/image993.png"/><Relationship Id="rId354" Type="http://schemas.openxmlformats.org/officeDocument/2006/relationships/customXml" Target="../ink/ink1008.xml"/><Relationship Id="rId51" Type="http://schemas.openxmlformats.org/officeDocument/2006/relationships/image" Target="../media/image853.png"/><Relationship Id="rId72" Type="http://schemas.openxmlformats.org/officeDocument/2006/relationships/customXml" Target="../ink/ink867.xml"/><Relationship Id="rId93" Type="http://schemas.openxmlformats.org/officeDocument/2006/relationships/image" Target="../media/image874.png"/><Relationship Id="rId189" Type="http://schemas.openxmlformats.org/officeDocument/2006/relationships/image" Target="../media/image921.png"/><Relationship Id="rId375" Type="http://schemas.openxmlformats.org/officeDocument/2006/relationships/image" Target="../media/image1014.png"/><Relationship Id="rId396" Type="http://schemas.openxmlformats.org/officeDocument/2006/relationships/customXml" Target="../ink/ink1029.xml"/><Relationship Id="rId3" Type="http://schemas.openxmlformats.org/officeDocument/2006/relationships/image" Target="../media/image829.png"/><Relationship Id="rId214" Type="http://schemas.openxmlformats.org/officeDocument/2006/relationships/customXml" Target="../ink/ink938.xml"/><Relationship Id="rId235" Type="http://schemas.openxmlformats.org/officeDocument/2006/relationships/image" Target="../media/image944.png"/><Relationship Id="rId256" Type="http://schemas.openxmlformats.org/officeDocument/2006/relationships/customXml" Target="../ink/ink959.xml"/><Relationship Id="rId277" Type="http://schemas.openxmlformats.org/officeDocument/2006/relationships/image" Target="../media/image965.png"/><Relationship Id="rId298" Type="http://schemas.openxmlformats.org/officeDocument/2006/relationships/customXml" Target="../ink/ink980.xml"/><Relationship Id="rId400" Type="http://schemas.openxmlformats.org/officeDocument/2006/relationships/customXml" Target="../ink/ink1031.xml"/><Relationship Id="rId421" Type="http://schemas.openxmlformats.org/officeDocument/2006/relationships/image" Target="../media/image1037.png"/><Relationship Id="rId442" Type="http://schemas.openxmlformats.org/officeDocument/2006/relationships/customXml" Target="../ink/ink1052.xml"/><Relationship Id="rId463" Type="http://schemas.openxmlformats.org/officeDocument/2006/relationships/image" Target="../media/image1058.png"/><Relationship Id="rId116" Type="http://schemas.openxmlformats.org/officeDocument/2006/relationships/customXml" Target="../ink/ink889.xml"/><Relationship Id="rId137" Type="http://schemas.openxmlformats.org/officeDocument/2006/relationships/image" Target="../media/image895.png"/><Relationship Id="rId158" Type="http://schemas.openxmlformats.org/officeDocument/2006/relationships/customXml" Target="../ink/ink910.xml"/><Relationship Id="rId302" Type="http://schemas.openxmlformats.org/officeDocument/2006/relationships/customXml" Target="../ink/ink982.xml"/><Relationship Id="rId323" Type="http://schemas.openxmlformats.org/officeDocument/2006/relationships/image" Target="../media/image988.png"/><Relationship Id="rId344" Type="http://schemas.openxmlformats.org/officeDocument/2006/relationships/customXml" Target="../ink/ink1003.xml"/><Relationship Id="rId20" Type="http://schemas.openxmlformats.org/officeDocument/2006/relationships/customXml" Target="../ink/ink841.xml"/><Relationship Id="rId41" Type="http://schemas.openxmlformats.org/officeDocument/2006/relationships/image" Target="../media/image848.png"/><Relationship Id="rId62" Type="http://schemas.openxmlformats.org/officeDocument/2006/relationships/customXml" Target="../ink/ink862.xml"/><Relationship Id="rId83" Type="http://schemas.openxmlformats.org/officeDocument/2006/relationships/image" Target="../media/image869.png"/><Relationship Id="rId179" Type="http://schemas.openxmlformats.org/officeDocument/2006/relationships/image" Target="../media/image916.png"/><Relationship Id="rId365" Type="http://schemas.openxmlformats.org/officeDocument/2006/relationships/image" Target="../media/image1009.png"/><Relationship Id="rId386" Type="http://schemas.openxmlformats.org/officeDocument/2006/relationships/customXml" Target="../ink/ink1024.xml"/><Relationship Id="rId190" Type="http://schemas.openxmlformats.org/officeDocument/2006/relationships/customXml" Target="../ink/ink926.xml"/><Relationship Id="rId204" Type="http://schemas.openxmlformats.org/officeDocument/2006/relationships/customXml" Target="../ink/ink933.xml"/><Relationship Id="rId225" Type="http://schemas.openxmlformats.org/officeDocument/2006/relationships/image" Target="../media/image939.png"/><Relationship Id="rId246" Type="http://schemas.openxmlformats.org/officeDocument/2006/relationships/customXml" Target="../ink/ink954.xml"/><Relationship Id="rId267" Type="http://schemas.openxmlformats.org/officeDocument/2006/relationships/image" Target="../media/image960.png"/><Relationship Id="rId288" Type="http://schemas.openxmlformats.org/officeDocument/2006/relationships/customXml" Target="../ink/ink975.xml"/><Relationship Id="rId411" Type="http://schemas.openxmlformats.org/officeDocument/2006/relationships/image" Target="../media/image1032.png"/><Relationship Id="rId432" Type="http://schemas.openxmlformats.org/officeDocument/2006/relationships/customXml" Target="../ink/ink1047.xml"/><Relationship Id="rId453" Type="http://schemas.openxmlformats.org/officeDocument/2006/relationships/image" Target="../media/image1053.png"/><Relationship Id="rId106" Type="http://schemas.openxmlformats.org/officeDocument/2006/relationships/customXml" Target="../ink/ink884.xml"/><Relationship Id="rId127" Type="http://schemas.openxmlformats.org/officeDocument/2006/relationships/image" Target="../media/image890.png"/><Relationship Id="rId313" Type="http://schemas.openxmlformats.org/officeDocument/2006/relationships/image" Target="../media/image983.png"/><Relationship Id="rId10" Type="http://schemas.openxmlformats.org/officeDocument/2006/relationships/customXml" Target="../ink/ink836.xml"/><Relationship Id="rId31" Type="http://schemas.openxmlformats.org/officeDocument/2006/relationships/image" Target="../media/image843.png"/><Relationship Id="rId52" Type="http://schemas.openxmlformats.org/officeDocument/2006/relationships/customXml" Target="../ink/ink857.xml"/><Relationship Id="rId73" Type="http://schemas.openxmlformats.org/officeDocument/2006/relationships/image" Target="../media/image864.png"/><Relationship Id="rId94" Type="http://schemas.openxmlformats.org/officeDocument/2006/relationships/customXml" Target="../ink/ink878.xml"/><Relationship Id="rId148" Type="http://schemas.openxmlformats.org/officeDocument/2006/relationships/customXml" Target="../ink/ink905.xml"/><Relationship Id="rId169" Type="http://schemas.openxmlformats.org/officeDocument/2006/relationships/image" Target="../media/image911.png"/><Relationship Id="rId334" Type="http://schemas.openxmlformats.org/officeDocument/2006/relationships/customXml" Target="../ink/ink998.xml"/><Relationship Id="rId355" Type="http://schemas.openxmlformats.org/officeDocument/2006/relationships/image" Target="../media/image1004.png"/><Relationship Id="rId376" Type="http://schemas.openxmlformats.org/officeDocument/2006/relationships/customXml" Target="../ink/ink1019.xml"/><Relationship Id="rId397" Type="http://schemas.openxmlformats.org/officeDocument/2006/relationships/image" Target="../media/image1025.png"/><Relationship Id="rId4" Type="http://schemas.openxmlformats.org/officeDocument/2006/relationships/customXml" Target="../ink/ink833.xml"/><Relationship Id="rId180" Type="http://schemas.openxmlformats.org/officeDocument/2006/relationships/customXml" Target="../ink/ink921.xml"/><Relationship Id="rId215" Type="http://schemas.openxmlformats.org/officeDocument/2006/relationships/image" Target="../media/image934.png"/><Relationship Id="rId236" Type="http://schemas.openxmlformats.org/officeDocument/2006/relationships/customXml" Target="../ink/ink949.xml"/><Relationship Id="rId257" Type="http://schemas.openxmlformats.org/officeDocument/2006/relationships/image" Target="../media/image955.png"/><Relationship Id="rId278" Type="http://schemas.openxmlformats.org/officeDocument/2006/relationships/customXml" Target="../ink/ink970.xml"/><Relationship Id="rId401" Type="http://schemas.openxmlformats.org/officeDocument/2006/relationships/image" Target="../media/image1027.png"/><Relationship Id="rId422" Type="http://schemas.openxmlformats.org/officeDocument/2006/relationships/customXml" Target="../ink/ink1042.xml"/><Relationship Id="rId443" Type="http://schemas.openxmlformats.org/officeDocument/2006/relationships/image" Target="../media/image1048.png"/><Relationship Id="rId464" Type="http://schemas.openxmlformats.org/officeDocument/2006/relationships/customXml" Target="../ink/ink1063.xml"/><Relationship Id="rId303" Type="http://schemas.openxmlformats.org/officeDocument/2006/relationships/image" Target="../media/image978.png"/><Relationship Id="rId42" Type="http://schemas.openxmlformats.org/officeDocument/2006/relationships/customXml" Target="../ink/ink852.xml"/><Relationship Id="rId84" Type="http://schemas.openxmlformats.org/officeDocument/2006/relationships/customXml" Target="../ink/ink873.xml"/><Relationship Id="rId138" Type="http://schemas.openxmlformats.org/officeDocument/2006/relationships/customXml" Target="../ink/ink900.xml"/><Relationship Id="rId345" Type="http://schemas.openxmlformats.org/officeDocument/2006/relationships/image" Target="../media/image999.png"/><Relationship Id="rId387" Type="http://schemas.openxmlformats.org/officeDocument/2006/relationships/image" Target="../media/image1020.png"/><Relationship Id="rId191" Type="http://schemas.openxmlformats.org/officeDocument/2006/relationships/image" Target="../media/image922.png"/><Relationship Id="rId205" Type="http://schemas.openxmlformats.org/officeDocument/2006/relationships/image" Target="../media/image929.png"/><Relationship Id="rId247" Type="http://schemas.openxmlformats.org/officeDocument/2006/relationships/image" Target="../media/image950.png"/><Relationship Id="rId412" Type="http://schemas.openxmlformats.org/officeDocument/2006/relationships/customXml" Target="../ink/ink1037.xml"/><Relationship Id="rId107" Type="http://schemas.openxmlformats.org/officeDocument/2006/relationships/image" Target="../media/image881.png"/><Relationship Id="rId289" Type="http://schemas.openxmlformats.org/officeDocument/2006/relationships/image" Target="../media/image971.png"/><Relationship Id="rId454" Type="http://schemas.openxmlformats.org/officeDocument/2006/relationships/customXml" Target="../ink/ink1058.xml"/><Relationship Id="rId11" Type="http://schemas.openxmlformats.org/officeDocument/2006/relationships/image" Target="../media/image833.png"/><Relationship Id="rId53" Type="http://schemas.openxmlformats.org/officeDocument/2006/relationships/image" Target="../media/image854.png"/><Relationship Id="rId149" Type="http://schemas.openxmlformats.org/officeDocument/2006/relationships/image" Target="../media/image901.png"/><Relationship Id="rId314" Type="http://schemas.openxmlformats.org/officeDocument/2006/relationships/customXml" Target="../ink/ink988.xml"/><Relationship Id="rId356" Type="http://schemas.openxmlformats.org/officeDocument/2006/relationships/customXml" Target="../ink/ink1009.xml"/><Relationship Id="rId398" Type="http://schemas.openxmlformats.org/officeDocument/2006/relationships/customXml" Target="../ink/ink1030.xml"/><Relationship Id="rId95" Type="http://schemas.openxmlformats.org/officeDocument/2006/relationships/image" Target="../media/image875.png"/><Relationship Id="rId160" Type="http://schemas.openxmlformats.org/officeDocument/2006/relationships/customXml" Target="../ink/ink911.xml"/><Relationship Id="rId216" Type="http://schemas.openxmlformats.org/officeDocument/2006/relationships/customXml" Target="../ink/ink939.xml"/><Relationship Id="rId423" Type="http://schemas.openxmlformats.org/officeDocument/2006/relationships/image" Target="../media/image1038.png"/><Relationship Id="rId258" Type="http://schemas.openxmlformats.org/officeDocument/2006/relationships/customXml" Target="../ink/ink960.xml"/><Relationship Id="rId465" Type="http://schemas.openxmlformats.org/officeDocument/2006/relationships/image" Target="../media/image1059.png"/><Relationship Id="rId22" Type="http://schemas.openxmlformats.org/officeDocument/2006/relationships/customXml" Target="../ink/ink842.xml"/><Relationship Id="rId64" Type="http://schemas.openxmlformats.org/officeDocument/2006/relationships/customXml" Target="../ink/ink863.xml"/><Relationship Id="rId118" Type="http://schemas.openxmlformats.org/officeDocument/2006/relationships/customXml" Target="../ink/ink890.xml"/><Relationship Id="rId325" Type="http://schemas.openxmlformats.org/officeDocument/2006/relationships/image" Target="../media/image989.png"/><Relationship Id="rId367" Type="http://schemas.openxmlformats.org/officeDocument/2006/relationships/image" Target="../media/image1010.png"/><Relationship Id="rId171" Type="http://schemas.openxmlformats.org/officeDocument/2006/relationships/image" Target="../media/image912.png"/><Relationship Id="rId227" Type="http://schemas.openxmlformats.org/officeDocument/2006/relationships/image" Target="../media/image940.png"/><Relationship Id="rId269" Type="http://schemas.openxmlformats.org/officeDocument/2006/relationships/image" Target="../media/image961.png"/><Relationship Id="rId434" Type="http://schemas.openxmlformats.org/officeDocument/2006/relationships/customXml" Target="../ink/ink1048.xml"/><Relationship Id="rId33" Type="http://schemas.openxmlformats.org/officeDocument/2006/relationships/image" Target="../media/image844.png"/><Relationship Id="rId129" Type="http://schemas.openxmlformats.org/officeDocument/2006/relationships/image" Target="../media/image891.png"/><Relationship Id="rId280" Type="http://schemas.openxmlformats.org/officeDocument/2006/relationships/customXml" Target="../ink/ink971.xml"/><Relationship Id="rId336" Type="http://schemas.openxmlformats.org/officeDocument/2006/relationships/customXml" Target="../ink/ink999.xml"/><Relationship Id="rId75" Type="http://schemas.openxmlformats.org/officeDocument/2006/relationships/image" Target="../media/image865.png"/><Relationship Id="rId140" Type="http://schemas.openxmlformats.org/officeDocument/2006/relationships/customXml" Target="../ink/ink901.xml"/><Relationship Id="rId182" Type="http://schemas.openxmlformats.org/officeDocument/2006/relationships/customXml" Target="../ink/ink922.xml"/><Relationship Id="rId378" Type="http://schemas.openxmlformats.org/officeDocument/2006/relationships/customXml" Target="../ink/ink1020.xml"/><Relationship Id="rId403" Type="http://schemas.openxmlformats.org/officeDocument/2006/relationships/image" Target="../media/image1028.png"/><Relationship Id="rId6" Type="http://schemas.openxmlformats.org/officeDocument/2006/relationships/customXml" Target="../ink/ink834.xml"/><Relationship Id="rId238" Type="http://schemas.openxmlformats.org/officeDocument/2006/relationships/customXml" Target="../ink/ink950.xml"/><Relationship Id="rId445" Type="http://schemas.openxmlformats.org/officeDocument/2006/relationships/image" Target="../media/image1049.png"/><Relationship Id="rId291" Type="http://schemas.openxmlformats.org/officeDocument/2006/relationships/image" Target="../media/image972.png"/><Relationship Id="rId305" Type="http://schemas.openxmlformats.org/officeDocument/2006/relationships/image" Target="../media/image979.png"/><Relationship Id="rId347" Type="http://schemas.openxmlformats.org/officeDocument/2006/relationships/image" Target="../media/image1000.png"/><Relationship Id="rId44" Type="http://schemas.openxmlformats.org/officeDocument/2006/relationships/customXml" Target="../ink/ink853.xml"/><Relationship Id="rId86" Type="http://schemas.openxmlformats.org/officeDocument/2006/relationships/customXml" Target="../ink/ink874.xml"/><Relationship Id="rId151" Type="http://schemas.openxmlformats.org/officeDocument/2006/relationships/image" Target="../media/image902.png"/><Relationship Id="rId389" Type="http://schemas.openxmlformats.org/officeDocument/2006/relationships/image" Target="../media/image1021.png"/><Relationship Id="rId193" Type="http://schemas.openxmlformats.org/officeDocument/2006/relationships/image" Target="../media/image923.png"/><Relationship Id="rId207" Type="http://schemas.openxmlformats.org/officeDocument/2006/relationships/image" Target="../media/image930.png"/><Relationship Id="rId249" Type="http://schemas.openxmlformats.org/officeDocument/2006/relationships/image" Target="../media/image951.png"/><Relationship Id="rId414" Type="http://schemas.openxmlformats.org/officeDocument/2006/relationships/customXml" Target="../ink/ink1038.xml"/><Relationship Id="rId456" Type="http://schemas.openxmlformats.org/officeDocument/2006/relationships/customXml" Target="../ink/ink1059.xml"/><Relationship Id="rId13" Type="http://schemas.openxmlformats.org/officeDocument/2006/relationships/image" Target="../media/image834.png"/><Relationship Id="rId109" Type="http://schemas.openxmlformats.org/officeDocument/2006/relationships/image" Target="../media/image882.png"/><Relationship Id="rId260" Type="http://schemas.openxmlformats.org/officeDocument/2006/relationships/customXml" Target="../ink/ink961.xml"/><Relationship Id="rId316" Type="http://schemas.openxmlformats.org/officeDocument/2006/relationships/customXml" Target="../ink/ink989.xml"/><Relationship Id="rId55" Type="http://schemas.openxmlformats.org/officeDocument/2006/relationships/image" Target="../media/image855.png"/><Relationship Id="rId97" Type="http://schemas.openxmlformats.org/officeDocument/2006/relationships/image" Target="../media/image876.png"/><Relationship Id="rId120" Type="http://schemas.openxmlformats.org/officeDocument/2006/relationships/customXml" Target="../ink/ink891.xml"/><Relationship Id="rId358" Type="http://schemas.openxmlformats.org/officeDocument/2006/relationships/customXml" Target="../ink/ink1010.xml"/><Relationship Id="rId162" Type="http://schemas.openxmlformats.org/officeDocument/2006/relationships/customXml" Target="../ink/ink912.xml"/><Relationship Id="rId218" Type="http://schemas.openxmlformats.org/officeDocument/2006/relationships/customXml" Target="../ink/ink940.xml"/><Relationship Id="rId425" Type="http://schemas.openxmlformats.org/officeDocument/2006/relationships/image" Target="../media/image1039.png"/><Relationship Id="rId467" Type="http://schemas.openxmlformats.org/officeDocument/2006/relationships/image" Target="../media/image1060.png"/><Relationship Id="rId271" Type="http://schemas.openxmlformats.org/officeDocument/2006/relationships/image" Target="../media/image962.png"/><Relationship Id="rId24" Type="http://schemas.openxmlformats.org/officeDocument/2006/relationships/customXml" Target="../ink/ink843.xml"/><Relationship Id="rId66" Type="http://schemas.openxmlformats.org/officeDocument/2006/relationships/customXml" Target="../ink/ink864.xml"/><Relationship Id="rId131" Type="http://schemas.openxmlformats.org/officeDocument/2006/relationships/image" Target="../media/image892.png"/><Relationship Id="rId327" Type="http://schemas.openxmlformats.org/officeDocument/2006/relationships/image" Target="../media/image990.png"/><Relationship Id="rId369" Type="http://schemas.openxmlformats.org/officeDocument/2006/relationships/image" Target="../media/image1011.png"/><Relationship Id="rId173" Type="http://schemas.openxmlformats.org/officeDocument/2006/relationships/image" Target="../media/image913.png"/><Relationship Id="rId229" Type="http://schemas.openxmlformats.org/officeDocument/2006/relationships/image" Target="../media/image941.png"/><Relationship Id="rId380" Type="http://schemas.openxmlformats.org/officeDocument/2006/relationships/customXml" Target="../ink/ink1021.xml"/><Relationship Id="rId436" Type="http://schemas.openxmlformats.org/officeDocument/2006/relationships/customXml" Target="../ink/ink1049.xml"/><Relationship Id="rId240" Type="http://schemas.openxmlformats.org/officeDocument/2006/relationships/customXml" Target="../ink/ink951.xml"/><Relationship Id="rId35" Type="http://schemas.openxmlformats.org/officeDocument/2006/relationships/image" Target="../media/image845.png"/><Relationship Id="rId77" Type="http://schemas.openxmlformats.org/officeDocument/2006/relationships/image" Target="../media/image866.png"/><Relationship Id="rId100" Type="http://schemas.openxmlformats.org/officeDocument/2006/relationships/customXml" Target="../ink/ink881.xml"/><Relationship Id="rId282" Type="http://schemas.openxmlformats.org/officeDocument/2006/relationships/customXml" Target="../ink/ink972.xml"/><Relationship Id="rId338" Type="http://schemas.openxmlformats.org/officeDocument/2006/relationships/customXml" Target="../ink/ink1000.xml"/><Relationship Id="rId8" Type="http://schemas.openxmlformats.org/officeDocument/2006/relationships/customXml" Target="../ink/ink835.xml"/><Relationship Id="rId142" Type="http://schemas.openxmlformats.org/officeDocument/2006/relationships/customXml" Target="../ink/ink902.xml"/><Relationship Id="rId184" Type="http://schemas.openxmlformats.org/officeDocument/2006/relationships/customXml" Target="../ink/ink923.xml"/><Relationship Id="rId391" Type="http://schemas.openxmlformats.org/officeDocument/2006/relationships/image" Target="../media/image1022.png"/><Relationship Id="rId405" Type="http://schemas.openxmlformats.org/officeDocument/2006/relationships/image" Target="../media/image1029.png"/><Relationship Id="rId447" Type="http://schemas.openxmlformats.org/officeDocument/2006/relationships/image" Target="../media/image1050.png"/><Relationship Id="rId251" Type="http://schemas.openxmlformats.org/officeDocument/2006/relationships/image" Target="../media/image952.png"/><Relationship Id="rId46" Type="http://schemas.openxmlformats.org/officeDocument/2006/relationships/customXml" Target="../ink/ink854.xml"/><Relationship Id="rId293" Type="http://schemas.openxmlformats.org/officeDocument/2006/relationships/image" Target="../media/image973.png"/><Relationship Id="rId307" Type="http://schemas.openxmlformats.org/officeDocument/2006/relationships/image" Target="../media/image980.png"/><Relationship Id="rId349" Type="http://schemas.openxmlformats.org/officeDocument/2006/relationships/image" Target="../media/image1001.png"/><Relationship Id="rId88" Type="http://schemas.openxmlformats.org/officeDocument/2006/relationships/customXml" Target="../ink/ink875.xml"/><Relationship Id="rId111" Type="http://schemas.openxmlformats.org/officeDocument/2006/relationships/image" Target="../media/image883.png"/><Relationship Id="rId153" Type="http://schemas.openxmlformats.org/officeDocument/2006/relationships/image" Target="../media/image903.png"/><Relationship Id="rId195" Type="http://schemas.openxmlformats.org/officeDocument/2006/relationships/image" Target="../media/image924.png"/><Relationship Id="rId209" Type="http://schemas.openxmlformats.org/officeDocument/2006/relationships/image" Target="../media/image931.png"/><Relationship Id="rId360" Type="http://schemas.openxmlformats.org/officeDocument/2006/relationships/customXml" Target="../ink/ink1011.xml"/><Relationship Id="rId416" Type="http://schemas.openxmlformats.org/officeDocument/2006/relationships/customXml" Target="../ink/ink1039.xml"/><Relationship Id="rId220" Type="http://schemas.openxmlformats.org/officeDocument/2006/relationships/customXml" Target="../ink/ink941.xml"/><Relationship Id="rId458" Type="http://schemas.openxmlformats.org/officeDocument/2006/relationships/customXml" Target="../ink/ink1060.xml"/><Relationship Id="rId15" Type="http://schemas.openxmlformats.org/officeDocument/2006/relationships/image" Target="../media/image835.png"/><Relationship Id="rId57" Type="http://schemas.openxmlformats.org/officeDocument/2006/relationships/image" Target="../media/image856.png"/><Relationship Id="rId262" Type="http://schemas.openxmlformats.org/officeDocument/2006/relationships/customXml" Target="../ink/ink962.xml"/><Relationship Id="rId318" Type="http://schemas.openxmlformats.org/officeDocument/2006/relationships/customXml" Target="../ink/ink990.xml"/><Relationship Id="rId99" Type="http://schemas.openxmlformats.org/officeDocument/2006/relationships/image" Target="../media/image877.png"/><Relationship Id="rId122" Type="http://schemas.openxmlformats.org/officeDocument/2006/relationships/customXml" Target="../ink/ink892.xml"/><Relationship Id="rId164" Type="http://schemas.openxmlformats.org/officeDocument/2006/relationships/customXml" Target="../ink/ink913.xml"/><Relationship Id="rId371" Type="http://schemas.openxmlformats.org/officeDocument/2006/relationships/image" Target="../media/image1012.png"/><Relationship Id="rId427" Type="http://schemas.openxmlformats.org/officeDocument/2006/relationships/image" Target="../media/image1040.png"/><Relationship Id="rId469" Type="http://schemas.openxmlformats.org/officeDocument/2006/relationships/image" Target="../media/image1061.png"/><Relationship Id="rId26" Type="http://schemas.openxmlformats.org/officeDocument/2006/relationships/customXml" Target="../ink/ink844.xml"/><Relationship Id="rId231" Type="http://schemas.openxmlformats.org/officeDocument/2006/relationships/image" Target="../media/image942.png"/><Relationship Id="rId273" Type="http://schemas.openxmlformats.org/officeDocument/2006/relationships/image" Target="../media/image963.png"/><Relationship Id="rId329" Type="http://schemas.openxmlformats.org/officeDocument/2006/relationships/image" Target="../media/image991.png"/><Relationship Id="rId68" Type="http://schemas.openxmlformats.org/officeDocument/2006/relationships/customXml" Target="../ink/ink865.xml"/><Relationship Id="rId133" Type="http://schemas.openxmlformats.org/officeDocument/2006/relationships/image" Target="../media/image893.png"/><Relationship Id="rId175" Type="http://schemas.openxmlformats.org/officeDocument/2006/relationships/image" Target="../media/image914.png"/><Relationship Id="rId340" Type="http://schemas.openxmlformats.org/officeDocument/2006/relationships/customXml" Target="../ink/ink1001.xml"/><Relationship Id="rId200" Type="http://schemas.openxmlformats.org/officeDocument/2006/relationships/customXml" Target="../ink/ink931.xml"/><Relationship Id="rId382" Type="http://schemas.openxmlformats.org/officeDocument/2006/relationships/customXml" Target="../ink/ink1022.xml"/><Relationship Id="rId438" Type="http://schemas.openxmlformats.org/officeDocument/2006/relationships/customXml" Target="../ink/ink1050.xml"/><Relationship Id="rId242" Type="http://schemas.openxmlformats.org/officeDocument/2006/relationships/customXml" Target="../ink/ink952.xml"/><Relationship Id="rId284" Type="http://schemas.openxmlformats.org/officeDocument/2006/relationships/customXml" Target="../ink/ink973.xml"/><Relationship Id="rId37" Type="http://schemas.openxmlformats.org/officeDocument/2006/relationships/image" Target="../media/image846.png"/><Relationship Id="rId79" Type="http://schemas.openxmlformats.org/officeDocument/2006/relationships/image" Target="../media/image867.png"/><Relationship Id="rId102" Type="http://schemas.openxmlformats.org/officeDocument/2006/relationships/customXml" Target="../ink/ink882.xml"/><Relationship Id="rId144" Type="http://schemas.openxmlformats.org/officeDocument/2006/relationships/customXml" Target="../ink/ink903.xml"/><Relationship Id="rId90" Type="http://schemas.openxmlformats.org/officeDocument/2006/relationships/customXml" Target="../ink/ink876.xml"/><Relationship Id="rId186" Type="http://schemas.openxmlformats.org/officeDocument/2006/relationships/customXml" Target="../ink/ink924.xml"/><Relationship Id="rId351" Type="http://schemas.openxmlformats.org/officeDocument/2006/relationships/image" Target="../media/image1002.png"/><Relationship Id="rId393" Type="http://schemas.openxmlformats.org/officeDocument/2006/relationships/image" Target="../media/image1023.png"/><Relationship Id="rId407" Type="http://schemas.openxmlformats.org/officeDocument/2006/relationships/image" Target="../media/image1030.png"/><Relationship Id="rId449" Type="http://schemas.openxmlformats.org/officeDocument/2006/relationships/image" Target="../media/image1051.png"/><Relationship Id="rId211" Type="http://schemas.openxmlformats.org/officeDocument/2006/relationships/image" Target="../media/image932.png"/><Relationship Id="rId253" Type="http://schemas.openxmlformats.org/officeDocument/2006/relationships/image" Target="../media/image953.png"/><Relationship Id="rId295" Type="http://schemas.openxmlformats.org/officeDocument/2006/relationships/image" Target="../media/image974.png"/><Relationship Id="rId309" Type="http://schemas.openxmlformats.org/officeDocument/2006/relationships/image" Target="../media/image981.png"/><Relationship Id="rId460" Type="http://schemas.openxmlformats.org/officeDocument/2006/relationships/customXml" Target="../ink/ink1061.xml"/><Relationship Id="rId48" Type="http://schemas.openxmlformats.org/officeDocument/2006/relationships/customXml" Target="../ink/ink855.xml"/><Relationship Id="rId113" Type="http://schemas.openxmlformats.org/officeDocument/2006/relationships/image" Target="../media/image884.png"/><Relationship Id="rId320" Type="http://schemas.openxmlformats.org/officeDocument/2006/relationships/customXml" Target="../ink/ink991.xml"/><Relationship Id="rId155" Type="http://schemas.openxmlformats.org/officeDocument/2006/relationships/image" Target="../media/image904.png"/><Relationship Id="rId197" Type="http://schemas.openxmlformats.org/officeDocument/2006/relationships/image" Target="../media/image925.png"/><Relationship Id="rId362" Type="http://schemas.openxmlformats.org/officeDocument/2006/relationships/customXml" Target="../ink/ink1012.xml"/><Relationship Id="rId418" Type="http://schemas.openxmlformats.org/officeDocument/2006/relationships/customXml" Target="../ink/ink1040.xml"/><Relationship Id="rId222" Type="http://schemas.openxmlformats.org/officeDocument/2006/relationships/customXml" Target="../ink/ink942.xml"/><Relationship Id="rId264" Type="http://schemas.openxmlformats.org/officeDocument/2006/relationships/customXml" Target="../ink/ink963.xml"/><Relationship Id="rId471" Type="http://schemas.openxmlformats.org/officeDocument/2006/relationships/image" Target="../media/image1062.png"/><Relationship Id="rId17" Type="http://schemas.openxmlformats.org/officeDocument/2006/relationships/image" Target="../media/image836.png"/><Relationship Id="rId59" Type="http://schemas.openxmlformats.org/officeDocument/2006/relationships/image" Target="../media/image857.png"/><Relationship Id="rId124" Type="http://schemas.openxmlformats.org/officeDocument/2006/relationships/customXml" Target="../ink/ink893.xml"/><Relationship Id="rId70" Type="http://schemas.openxmlformats.org/officeDocument/2006/relationships/customXml" Target="../ink/ink866.xml"/><Relationship Id="rId166" Type="http://schemas.openxmlformats.org/officeDocument/2006/relationships/customXml" Target="../ink/ink914.xml"/><Relationship Id="rId331" Type="http://schemas.openxmlformats.org/officeDocument/2006/relationships/image" Target="../media/image992.png"/><Relationship Id="rId373" Type="http://schemas.openxmlformats.org/officeDocument/2006/relationships/image" Target="../media/image1013.png"/><Relationship Id="rId429" Type="http://schemas.openxmlformats.org/officeDocument/2006/relationships/image" Target="../media/image1041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943.png"/><Relationship Id="rId440" Type="http://schemas.openxmlformats.org/officeDocument/2006/relationships/customXml" Target="../ink/ink1051.xml"/><Relationship Id="rId28" Type="http://schemas.openxmlformats.org/officeDocument/2006/relationships/customXml" Target="../ink/ink845.xml"/><Relationship Id="rId275" Type="http://schemas.openxmlformats.org/officeDocument/2006/relationships/image" Target="../media/image964.png"/><Relationship Id="rId300" Type="http://schemas.openxmlformats.org/officeDocument/2006/relationships/customXml" Target="../ink/ink981.xml"/><Relationship Id="rId81" Type="http://schemas.openxmlformats.org/officeDocument/2006/relationships/image" Target="../media/image868.png"/><Relationship Id="rId135" Type="http://schemas.openxmlformats.org/officeDocument/2006/relationships/image" Target="../media/image894.png"/><Relationship Id="rId177" Type="http://schemas.openxmlformats.org/officeDocument/2006/relationships/image" Target="../media/image915.png"/><Relationship Id="rId342" Type="http://schemas.openxmlformats.org/officeDocument/2006/relationships/customXml" Target="../ink/ink1002.xml"/><Relationship Id="rId384" Type="http://schemas.openxmlformats.org/officeDocument/2006/relationships/customXml" Target="../ink/ink1023.xml"/><Relationship Id="rId202" Type="http://schemas.openxmlformats.org/officeDocument/2006/relationships/customXml" Target="../ink/ink932.xml"/><Relationship Id="rId244" Type="http://schemas.openxmlformats.org/officeDocument/2006/relationships/customXml" Target="../ink/ink953.xml"/><Relationship Id="rId39" Type="http://schemas.openxmlformats.org/officeDocument/2006/relationships/image" Target="../media/image847.png"/><Relationship Id="rId286" Type="http://schemas.openxmlformats.org/officeDocument/2006/relationships/customXml" Target="../ink/ink974.xml"/><Relationship Id="rId451" Type="http://schemas.openxmlformats.org/officeDocument/2006/relationships/image" Target="../media/image1052.png"/><Relationship Id="rId50" Type="http://schemas.openxmlformats.org/officeDocument/2006/relationships/customXml" Target="../ink/ink856.xml"/><Relationship Id="rId104" Type="http://schemas.openxmlformats.org/officeDocument/2006/relationships/customXml" Target="../ink/ink883.xml"/><Relationship Id="rId146" Type="http://schemas.openxmlformats.org/officeDocument/2006/relationships/customXml" Target="../ink/ink904.xml"/><Relationship Id="rId188" Type="http://schemas.openxmlformats.org/officeDocument/2006/relationships/customXml" Target="../ink/ink925.xml"/><Relationship Id="rId311" Type="http://schemas.openxmlformats.org/officeDocument/2006/relationships/image" Target="../media/image982.png"/><Relationship Id="rId353" Type="http://schemas.openxmlformats.org/officeDocument/2006/relationships/image" Target="../media/image1003.png"/><Relationship Id="rId395" Type="http://schemas.openxmlformats.org/officeDocument/2006/relationships/image" Target="../media/image1024.png"/><Relationship Id="rId409" Type="http://schemas.openxmlformats.org/officeDocument/2006/relationships/image" Target="../media/image1031.png"/><Relationship Id="rId92" Type="http://schemas.openxmlformats.org/officeDocument/2006/relationships/customXml" Target="../ink/ink877.xml"/><Relationship Id="rId213" Type="http://schemas.openxmlformats.org/officeDocument/2006/relationships/image" Target="../media/image933.png"/><Relationship Id="rId420" Type="http://schemas.openxmlformats.org/officeDocument/2006/relationships/customXml" Target="../ink/ink1041.xml"/><Relationship Id="rId255" Type="http://schemas.openxmlformats.org/officeDocument/2006/relationships/image" Target="../media/image954.png"/><Relationship Id="rId297" Type="http://schemas.openxmlformats.org/officeDocument/2006/relationships/image" Target="../media/image975.png"/><Relationship Id="rId462" Type="http://schemas.openxmlformats.org/officeDocument/2006/relationships/customXml" Target="../ink/ink1062.xml"/><Relationship Id="rId115" Type="http://schemas.openxmlformats.org/officeDocument/2006/relationships/image" Target="../media/image885.png"/><Relationship Id="rId157" Type="http://schemas.openxmlformats.org/officeDocument/2006/relationships/image" Target="../media/image905.png"/><Relationship Id="rId322" Type="http://schemas.openxmlformats.org/officeDocument/2006/relationships/customXml" Target="../ink/ink992.xml"/><Relationship Id="rId364" Type="http://schemas.openxmlformats.org/officeDocument/2006/relationships/customXml" Target="../ink/ink1013.xml"/><Relationship Id="rId61" Type="http://schemas.openxmlformats.org/officeDocument/2006/relationships/image" Target="../media/image858.png"/><Relationship Id="rId199" Type="http://schemas.openxmlformats.org/officeDocument/2006/relationships/image" Target="../media/image926.png"/><Relationship Id="rId19" Type="http://schemas.openxmlformats.org/officeDocument/2006/relationships/image" Target="../media/image837.png"/><Relationship Id="rId224" Type="http://schemas.openxmlformats.org/officeDocument/2006/relationships/customXml" Target="../ink/ink943.xml"/><Relationship Id="rId266" Type="http://schemas.openxmlformats.org/officeDocument/2006/relationships/customXml" Target="../ink/ink964.xml"/><Relationship Id="rId431" Type="http://schemas.openxmlformats.org/officeDocument/2006/relationships/image" Target="../media/image1042.png"/><Relationship Id="rId473" Type="http://schemas.openxmlformats.org/officeDocument/2006/relationships/image" Target="../media/image1063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20.png"/><Relationship Id="rId21" Type="http://schemas.openxmlformats.org/officeDocument/2006/relationships/image" Target="../media/image1073.png"/><Relationship Id="rId324" Type="http://schemas.openxmlformats.org/officeDocument/2006/relationships/customXml" Target="../ink/ink1229.xml"/><Relationship Id="rId531" Type="http://schemas.openxmlformats.org/officeDocument/2006/relationships/image" Target="../media/image1327.png"/><Relationship Id="rId170" Type="http://schemas.openxmlformats.org/officeDocument/2006/relationships/customXml" Target="../ink/ink1152.xml"/><Relationship Id="rId268" Type="http://schemas.openxmlformats.org/officeDocument/2006/relationships/customXml" Target="../ink/ink1201.xml"/><Relationship Id="rId475" Type="http://schemas.openxmlformats.org/officeDocument/2006/relationships/image" Target="../media/image1299.png"/><Relationship Id="rId32" Type="http://schemas.openxmlformats.org/officeDocument/2006/relationships/customXml" Target="../ink/ink1083.xml"/><Relationship Id="rId128" Type="http://schemas.openxmlformats.org/officeDocument/2006/relationships/customXml" Target="../ink/ink1131.xml"/><Relationship Id="rId335" Type="http://schemas.openxmlformats.org/officeDocument/2006/relationships/image" Target="../media/image1229.png"/><Relationship Id="rId542" Type="http://schemas.openxmlformats.org/officeDocument/2006/relationships/customXml" Target="../ink/ink1338.xml"/><Relationship Id="rId181" Type="http://schemas.openxmlformats.org/officeDocument/2006/relationships/image" Target="../media/image1152.png"/><Relationship Id="rId402" Type="http://schemas.openxmlformats.org/officeDocument/2006/relationships/customXml" Target="../ink/ink1268.xml"/><Relationship Id="rId279" Type="http://schemas.openxmlformats.org/officeDocument/2006/relationships/image" Target="../media/image1201.png"/><Relationship Id="rId486" Type="http://schemas.openxmlformats.org/officeDocument/2006/relationships/customXml" Target="../ink/ink1310.xml"/><Relationship Id="rId43" Type="http://schemas.openxmlformats.org/officeDocument/2006/relationships/image" Target="../media/image1084.png"/><Relationship Id="rId139" Type="http://schemas.openxmlformats.org/officeDocument/2006/relationships/image" Target="../media/image1131.png"/><Relationship Id="rId346" Type="http://schemas.openxmlformats.org/officeDocument/2006/relationships/customXml" Target="../ink/ink1240.xml"/><Relationship Id="rId553" Type="http://schemas.openxmlformats.org/officeDocument/2006/relationships/image" Target="../media/image1338.png"/><Relationship Id="rId192" Type="http://schemas.openxmlformats.org/officeDocument/2006/relationships/customXml" Target="../ink/ink1163.xml"/><Relationship Id="rId206" Type="http://schemas.openxmlformats.org/officeDocument/2006/relationships/customXml" Target="../ink/ink1170.xml"/><Relationship Id="rId413" Type="http://schemas.openxmlformats.org/officeDocument/2006/relationships/image" Target="../media/image1268.png"/><Relationship Id="rId497" Type="http://schemas.openxmlformats.org/officeDocument/2006/relationships/image" Target="../media/image1310.png"/><Relationship Id="rId357" Type="http://schemas.openxmlformats.org/officeDocument/2006/relationships/image" Target="../media/image1240.png"/><Relationship Id="rId54" Type="http://schemas.openxmlformats.org/officeDocument/2006/relationships/customXml" Target="../ink/ink1094.xml"/><Relationship Id="rId217" Type="http://schemas.openxmlformats.org/officeDocument/2006/relationships/image" Target="../media/image1170.png"/><Relationship Id="rId564" Type="http://schemas.openxmlformats.org/officeDocument/2006/relationships/customXml" Target="../ink/ink1349.xml"/><Relationship Id="rId424" Type="http://schemas.openxmlformats.org/officeDocument/2006/relationships/customXml" Target="../ink/ink1279.xml"/><Relationship Id="rId270" Type="http://schemas.openxmlformats.org/officeDocument/2006/relationships/customXml" Target="../ink/ink1202.xml"/><Relationship Id="rId65" Type="http://schemas.openxmlformats.org/officeDocument/2006/relationships/image" Target="../media/image1095.png"/><Relationship Id="rId130" Type="http://schemas.openxmlformats.org/officeDocument/2006/relationships/customXml" Target="../ink/ink1132.xml"/><Relationship Id="rId368" Type="http://schemas.openxmlformats.org/officeDocument/2006/relationships/customXml" Target="../ink/ink1251.xml"/><Relationship Id="rId575" Type="http://schemas.openxmlformats.org/officeDocument/2006/relationships/image" Target="../media/image1349.png"/><Relationship Id="rId228" Type="http://schemas.openxmlformats.org/officeDocument/2006/relationships/customXml" Target="../ink/ink1181.xml"/><Relationship Id="rId435" Type="http://schemas.openxmlformats.org/officeDocument/2006/relationships/image" Target="../media/image1279.png"/><Relationship Id="rId281" Type="http://schemas.openxmlformats.org/officeDocument/2006/relationships/image" Target="../media/image1202.png"/><Relationship Id="rId502" Type="http://schemas.openxmlformats.org/officeDocument/2006/relationships/customXml" Target="../ink/ink1318.xml"/><Relationship Id="rId76" Type="http://schemas.openxmlformats.org/officeDocument/2006/relationships/customXml" Target="../ink/ink1105.xml"/><Relationship Id="rId141" Type="http://schemas.openxmlformats.org/officeDocument/2006/relationships/image" Target="../media/image1132.png"/><Relationship Id="rId379" Type="http://schemas.openxmlformats.org/officeDocument/2006/relationships/image" Target="../media/image1251.png"/><Relationship Id="rId7" Type="http://schemas.openxmlformats.org/officeDocument/2006/relationships/image" Target="../media/image1066.png"/><Relationship Id="rId183" Type="http://schemas.openxmlformats.org/officeDocument/2006/relationships/image" Target="../media/image1153.png"/><Relationship Id="rId239" Type="http://schemas.openxmlformats.org/officeDocument/2006/relationships/image" Target="../media/image1181.png"/><Relationship Id="rId390" Type="http://schemas.openxmlformats.org/officeDocument/2006/relationships/customXml" Target="../ink/ink1262.xml"/><Relationship Id="rId404" Type="http://schemas.openxmlformats.org/officeDocument/2006/relationships/customXml" Target="../ink/ink1269.xml"/><Relationship Id="rId446" Type="http://schemas.openxmlformats.org/officeDocument/2006/relationships/customXml" Target="../ink/ink1290.xml"/><Relationship Id="rId250" Type="http://schemas.openxmlformats.org/officeDocument/2006/relationships/customXml" Target="../ink/ink1192.xml"/><Relationship Id="rId292" Type="http://schemas.openxmlformats.org/officeDocument/2006/relationships/customXml" Target="../ink/ink1213.xml"/><Relationship Id="rId306" Type="http://schemas.openxmlformats.org/officeDocument/2006/relationships/customXml" Target="../ink/ink1220.xml"/><Relationship Id="rId488" Type="http://schemas.openxmlformats.org/officeDocument/2006/relationships/customXml" Target="../ink/ink1311.xml"/><Relationship Id="rId45" Type="http://schemas.openxmlformats.org/officeDocument/2006/relationships/image" Target="../media/image1085.png"/><Relationship Id="rId87" Type="http://schemas.openxmlformats.org/officeDocument/2006/relationships/image" Target="../media/image1106.png"/><Relationship Id="rId110" Type="http://schemas.openxmlformats.org/officeDocument/2006/relationships/customXml" Target="../ink/ink1122.xml"/><Relationship Id="rId348" Type="http://schemas.openxmlformats.org/officeDocument/2006/relationships/customXml" Target="../ink/ink1241.xml"/><Relationship Id="rId513" Type="http://schemas.openxmlformats.org/officeDocument/2006/relationships/image" Target="../media/image1318.png"/><Relationship Id="rId555" Type="http://schemas.openxmlformats.org/officeDocument/2006/relationships/image" Target="../media/image1339.png"/><Relationship Id="rId152" Type="http://schemas.openxmlformats.org/officeDocument/2006/relationships/customXml" Target="../ink/ink1143.xml"/><Relationship Id="rId194" Type="http://schemas.openxmlformats.org/officeDocument/2006/relationships/customXml" Target="../ink/ink1164.xml"/><Relationship Id="rId208" Type="http://schemas.openxmlformats.org/officeDocument/2006/relationships/customXml" Target="../ink/ink1171.xml"/><Relationship Id="rId415" Type="http://schemas.openxmlformats.org/officeDocument/2006/relationships/image" Target="../media/image1269.png"/><Relationship Id="rId457" Type="http://schemas.openxmlformats.org/officeDocument/2006/relationships/image" Target="../media/image1290.png"/><Relationship Id="rId261" Type="http://schemas.openxmlformats.org/officeDocument/2006/relationships/image" Target="../media/image1192.png"/><Relationship Id="rId499" Type="http://schemas.openxmlformats.org/officeDocument/2006/relationships/image" Target="../media/image1311.png"/><Relationship Id="rId14" Type="http://schemas.openxmlformats.org/officeDocument/2006/relationships/customXml" Target="../ink/ink1074.xml"/><Relationship Id="rId56" Type="http://schemas.openxmlformats.org/officeDocument/2006/relationships/customXml" Target="../ink/ink1095.xml"/><Relationship Id="rId317" Type="http://schemas.openxmlformats.org/officeDocument/2006/relationships/image" Target="../media/image1220.png"/><Relationship Id="rId359" Type="http://schemas.openxmlformats.org/officeDocument/2006/relationships/image" Target="../media/image1241.png"/><Relationship Id="rId524" Type="http://schemas.openxmlformats.org/officeDocument/2006/relationships/customXml" Target="../ink/ink1329.xml"/><Relationship Id="rId566" Type="http://schemas.openxmlformats.org/officeDocument/2006/relationships/customXml" Target="../ink/ink1350.xml"/><Relationship Id="rId98" Type="http://schemas.openxmlformats.org/officeDocument/2006/relationships/customXml" Target="../ink/ink1116.xml"/><Relationship Id="rId121" Type="http://schemas.openxmlformats.org/officeDocument/2006/relationships/image" Target="../media/image1122.png"/><Relationship Id="rId163" Type="http://schemas.openxmlformats.org/officeDocument/2006/relationships/image" Target="../media/image1143.png"/><Relationship Id="rId219" Type="http://schemas.openxmlformats.org/officeDocument/2006/relationships/image" Target="../media/image1171.png"/><Relationship Id="rId370" Type="http://schemas.openxmlformats.org/officeDocument/2006/relationships/customXml" Target="../ink/ink1252.xml"/><Relationship Id="rId426" Type="http://schemas.openxmlformats.org/officeDocument/2006/relationships/customXml" Target="../ink/ink1280.xml"/><Relationship Id="rId230" Type="http://schemas.openxmlformats.org/officeDocument/2006/relationships/customXml" Target="../ink/ink1182.xml"/><Relationship Id="rId468" Type="http://schemas.openxmlformats.org/officeDocument/2006/relationships/customXml" Target="../ink/ink1301.xml"/><Relationship Id="rId25" Type="http://schemas.openxmlformats.org/officeDocument/2006/relationships/image" Target="../media/image1075.png"/><Relationship Id="rId67" Type="http://schemas.openxmlformats.org/officeDocument/2006/relationships/image" Target="../media/image1096.png"/><Relationship Id="rId272" Type="http://schemas.openxmlformats.org/officeDocument/2006/relationships/customXml" Target="../ink/ink1203.xml"/><Relationship Id="rId328" Type="http://schemas.openxmlformats.org/officeDocument/2006/relationships/customXml" Target="../ink/ink1231.xml"/><Relationship Id="rId535" Type="http://schemas.openxmlformats.org/officeDocument/2006/relationships/image" Target="../media/image1329.png"/><Relationship Id="rId577" Type="http://schemas.openxmlformats.org/officeDocument/2006/relationships/image" Target="../media/image1350.png"/><Relationship Id="rId132" Type="http://schemas.openxmlformats.org/officeDocument/2006/relationships/customXml" Target="../ink/ink1133.xml"/><Relationship Id="rId174" Type="http://schemas.openxmlformats.org/officeDocument/2006/relationships/customXml" Target="../ink/ink1154.xml"/><Relationship Id="rId381" Type="http://schemas.openxmlformats.org/officeDocument/2006/relationships/image" Target="../media/image1252.png"/><Relationship Id="rId241" Type="http://schemas.openxmlformats.org/officeDocument/2006/relationships/image" Target="../media/image1182.png"/><Relationship Id="rId437" Type="http://schemas.openxmlformats.org/officeDocument/2006/relationships/image" Target="../media/image1280.png"/><Relationship Id="rId479" Type="http://schemas.openxmlformats.org/officeDocument/2006/relationships/image" Target="../media/image1301.png"/><Relationship Id="rId36" Type="http://schemas.openxmlformats.org/officeDocument/2006/relationships/customXml" Target="../ink/ink1085.xml"/><Relationship Id="rId283" Type="http://schemas.openxmlformats.org/officeDocument/2006/relationships/image" Target="../media/image1203.png"/><Relationship Id="rId339" Type="http://schemas.openxmlformats.org/officeDocument/2006/relationships/image" Target="../media/image1231.png"/><Relationship Id="rId490" Type="http://schemas.openxmlformats.org/officeDocument/2006/relationships/customXml" Target="../ink/ink1312.xml"/><Relationship Id="rId504" Type="http://schemas.openxmlformats.org/officeDocument/2006/relationships/customXml" Target="../ink/ink1319.xml"/><Relationship Id="rId546" Type="http://schemas.openxmlformats.org/officeDocument/2006/relationships/customXml" Target="../ink/ink1340.xml"/><Relationship Id="rId78" Type="http://schemas.openxmlformats.org/officeDocument/2006/relationships/customXml" Target="../ink/ink1106.xml"/><Relationship Id="rId101" Type="http://schemas.openxmlformats.org/officeDocument/2006/relationships/image" Target="../media/image1113.png"/><Relationship Id="rId143" Type="http://schemas.openxmlformats.org/officeDocument/2006/relationships/image" Target="../media/image1133.png"/><Relationship Id="rId185" Type="http://schemas.openxmlformats.org/officeDocument/2006/relationships/image" Target="../media/image1154.png"/><Relationship Id="rId350" Type="http://schemas.openxmlformats.org/officeDocument/2006/relationships/customXml" Target="../ink/ink1242.xml"/><Relationship Id="rId406" Type="http://schemas.openxmlformats.org/officeDocument/2006/relationships/customXml" Target="../ink/ink1270.xml"/><Relationship Id="rId9" Type="http://schemas.openxmlformats.org/officeDocument/2006/relationships/image" Target="../media/image1067.png"/><Relationship Id="rId210" Type="http://schemas.openxmlformats.org/officeDocument/2006/relationships/customXml" Target="../ink/ink1172.xml"/><Relationship Id="rId392" Type="http://schemas.openxmlformats.org/officeDocument/2006/relationships/customXml" Target="../ink/ink1263.xml"/><Relationship Id="rId448" Type="http://schemas.openxmlformats.org/officeDocument/2006/relationships/customXml" Target="../ink/ink1291.xml"/><Relationship Id="rId252" Type="http://schemas.openxmlformats.org/officeDocument/2006/relationships/customXml" Target="../ink/ink1193.xml"/><Relationship Id="rId294" Type="http://schemas.openxmlformats.org/officeDocument/2006/relationships/customXml" Target="../ink/ink1214.xml"/><Relationship Id="rId308" Type="http://schemas.openxmlformats.org/officeDocument/2006/relationships/customXml" Target="../ink/ink1221.xml"/><Relationship Id="rId515" Type="http://schemas.openxmlformats.org/officeDocument/2006/relationships/image" Target="../media/image1319.png"/><Relationship Id="rId47" Type="http://schemas.openxmlformats.org/officeDocument/2006/relationships/image" Target="../media/image1086.png"/><Relationship Id="rId89" Type="http://schemas.openxmlformats.org/officeDocument/2006/relationships/image" Target="../media/image1107.png"/><Relationship Id="rId112" Type="http://schemas.openxmlformats.org/officeDocument/2006/relationships/customXml" Target="../ink/ink1123.xml"/><Relationship Id="rId154" Type="http://schemas.openxmlformats.org/officeDocument/2006/relationships/customXml" Target="../ink/ink1144.xml"/><Relationship Id="rId361" Type="http://schemas.openxmlformats.org/officeDocument/2006/relationships/image" Target="../media/image1242.png"/><Relationship Id="rId557" Type="http://schemas.openxmlformats.org/officeDocument/2006/relationships/image" Target="../media/image1340.png"/><Relationship Id="rId196" Type="http://schemas.openxmlformats.org/officeDocument/2006/relationships/customXml" Target="../ink/ink1165.xml"/><Relationship Id="rId417" Type="http://schemas.openxmlformats.org/officeDocument/2006/relationships/image" Target="../media/image1270.png"/><Relationship Id="rId459" Type="http://schemas.openxmlformats.org/officeDocument/2006/relationships/image" Target="../media/image1291.png"/><Relationship Id="rId16" Type="http://schemas.openxmlformats.org/officeDocument/2006/relationships/customXml" Target="../ink/ink1075.xml"/><Relationship Id="rId221" Type="http://schemas.openxmlformats.org/officeDocument/2006/relationships/image" Target="../media/image1172.png"/><Relationship Id="rId263" Type="http://schemas.openxmlformats.org/officeDocument/2006/relationships/image" Target="../media/image1193.png"/><Relationship Id="rId319" Type="http://schemas.openxmlformats.org/officeDocument/2006/relationships/image" Target="../media/image1221.png"/><Relationship Id="rId470" Type="http://schemas.openxmlformats.org/officeDocument/2006/relationships/customXml" Target="../ink/ink1302.xml"/><Relationship Id="rId526" Type="http://schemas.openxmlformats.org/officeDocument/2006/relationships/customXml" Target="../ink/ink1330.xml"/><Relationship Id="rId58" Type="http://schemas.openxmlformats.org/officeDocument/2006/relationships/customXml" Target="../ink/ink1096.xml"/><Relationship Id="rId123" Type="http://schemas.openxmlformats.org/officeDocument/2006/relationships/image" Target="../media/image1123.png"/><Relationship Id="rId330" Type="http://schemas.openxmlformats.org/officeDocument/2006/relationships/customXml" Target="../ink/ink1232.xml"/><Relationship Id="rId568" Type="http://schemas.openxmlformats.org/officeDocument/2006/relationships/customXml" Target="../ink/ink1351.xml"/><Relationship Id="rId165" Type="http://schemas.openxmlformats.org/officeDocument/2006/relationships/image" Target="../media/image1144.png"/><Relationship Id="rId372" Type="http://schemas.openxmlformats.org/officeDocument/2006/relationships/customXml" Target="../ink/ink1253.xml"/><Relationship Id="rId428" Type="http://schemas.openxmlformats.org/officeDocument/2006/relationships/customXml" Target="../ink/ink1281.xml"/><Relationship Id="rId232" Type="http://schemas.openxmlformats.org/officeDocument/2006/relationships/customXml" Target="../ink/ink1183.xml"/><Relationship Id="rId274" Type="http://schemas.openxmlformats.org/officeDocument/2006/relationships/customXml" Target="../ink/ink1204.xml"/><Relationship Id="rId481" Type="http://schemas.openxmlformats.org/officeDocument/2006/relationships/image" Target="../media/image1302.png"/><Relationship Id="rId27" Type="http://schemas.openxmlformats.org/officeDocument/2006/relationships/image" Target="../media/image1076.png"/><Relationship Id="rId69" Type="http://schemas.openxmlformats.org/officeDocument/2006/relationships/image" Target="../media/image1097.png"/><Relationship Id="rId134" Type="http://schemas.openxmlformats.org/officeDocument/2006/relationships/customXml" Target="../ink/ink1134.xml"/><Relationship Id="rId537" Type="http://schemas.openxmlformats.org/officeDocument/2006/relationships/image" Target="../media/image1330.png"/><Relationship Id="rId579" Type="http://schemas.openxmlformats.org/officeDocument/2006/relationships/image" Target="../media/image1351.png"/><Relationship Id="rId80" Type="http://schemas.openxmlformats.org/officeDocument/2006/relationships/customXml" Target="../ink/ink1107.xml"/><Relationship Id="rId176" Type="http://schemas.openxmlformats.org/officeDocument/2006/relationships/customXml" Target="../ink/ink1155.xml"/><Relationship Id="rId341" Type="http://schemas.openxmlformats.org/officeDocument/2006/relationships/image" Target="../media/image1232.png"/><Relationship Id="rId383" Type="http://schemas.openxmlformats.org/officeDocument/2006/relationships/image" Target="../media/image1253.png"/><Relationship Id="rId439" Type="http://schemas.openxmlformats.org/officeDocument/2006/relationships/image" Target="../media/image1281.png"/><Relationship Id="rId201" Type="http://schemas.openxmlformats.org/officeDocument/2006/relationships/image" Target="../media/image1162.png"/><Relationship Id="rId243" Type="http://schemas.openxmlformats.org/officeDocument/2006/relationships/image" Target="../media/image1183.png"/><Relationship Id="rId285" Type="http://schemas.openxmlformats.org/officeDocument/2006/relationships/image" Target="../media/image1204.png"/><Relationship Id="rId450" Type="http://schemas.openxmlformats.org/officeDocument/2006/relationships/customXml" Target="../ink/ink1292.xml"/><Relationship Id="rId506" Type="http://schemas.openxmlformats.org/officeDocument/2006/relationships/customXml" Target="../ink/ink1320.xml"/><Relationship Id="rId38" Type="http://schemas.openxmlformats.org/officeDocument/2006/relationships/customXml" Target="../ink/ink1086.xml"/><Relationship Id="rId103" Type="http://schemas.openxmlformats.org/officeDocument/2006/relationships/image" Target="../media/image1114.png"/><Relationship Id="rId310" Type="http://schemas.openxmlformats.org/officeDocument/2006/relationships/customXml" Target="../ink/ink1222.xml"/><Relationship Id="rId492" Type="http://schemas.openxmlformats.org/officeDocument/2006/relationships/customXml" Target="../ink/ink1313.xml"/><Relationship Id="rId548" Type="http://schemas.openxmlformats.org/officeDocument/2006/relationships/customXml" Target="../ink/ink1341.xml"/><Relationship Id="rId91" Type="http://schemas.openxmlformats.org/officeDocument/2006/relationships/image" Target="../media/image1108.png"/><Relationship Id="rId145" Type="http://schemas.openxmlformats.org/officeDocument/2006/relationships/image" Target="../media/image1134.png"/><Relationship Id="rId187" Type="http://schemas.openxmlformats.org/officeDocument/2006/relationships/image" Target="../media/image1155.png"/><Relationship Id="rId352" Type="http://schemas.openxmlformats.org/officeDocument/2006/relationships/customXml" Target="../ink/ink1243.xml"/><Relationship Id="rId394" Type="http://schemas.openxmlformats.org/officeDocument/2006/relationships/customXml" Target="../ink/ink1264.xml"/><Relationship Id="rId408" Type="http://schemas.openxmlformats.org/officeDocument/2006/relationships/customXml" Target="../ink/ink1271.xml"/><Relationship Id="rId212" Type="http://schemas.openxmlformats.org/officeDocument/2006/relationships/customXml" Target="../ink/ink1173.xml"/><Relationship Id="rId254" Type="http://schemas.openxmlformats.org/officeDocument/2006/relationships/customXml" Target="../ink/ink1194.xml"/><Relationship Id="rId49" Type="http://schemas.openxmlformats.org/officeDocument/2006/relationships/image" Target="../media/image1087.png"/><Relationship Id="rId114" Type="http://schemas.openxmlformats.org/officeDocument/2006/relationships/customXml" Target="../ink/ink1124.xml"/><Relationship Id="rId296" Type="http://schemas.openxmlformats.org/officeDocument/2006/relationships/customXml" Target="../ink/ink1215.xml"/><Relationship Id="rId461" Type="http://schemas.openxmlformats.org/officeDocument/2006/relationships/image" Target="../media/image1292.png"/><Relationship Id="rId517" Type="http://schemas.openxmlformats.org/officeDocument/2006/relationships/image" Target="../media/image1320.png"/><Relationship Id="rId559" Type="http://schemas.openxmlformats.org/officeDocument/2006/relationships/image" Target="../media/image1341.png"/><Relationship Id="rId60" Type="http://schemas.openxmlformats.org/officeDocument/2006/relationships/customXml" Target="../ink/ink1097.xml"/><Relationship Id="rId156" Type="http://schemas.openxmlformats.org/officeDocument/2006/relationships/customXml" Target="../ink/ink1145.xml"/><Relationship Id="rId198" Type="http://schemas.openxmlformats.org/officeDocument/2006/relationships/customXml" Target="../ink/ink1166.xml"/><Relationship Id="rId321" Type="http://schemas.openxmlformats.org/officeDocument/2006/relationships/image" Target="../media/image1222.png"/><Relationship Id="rId363" Type="http://schemas.openxmlformats.org/officeDocument/2006/relationships/image" Target="../media/image1243.png"/><Relationship Id="rId419" Type="http://schemas.openxmlformats.org/officeDocument/2006/relationships/image" Target="../media/image1271.png"/><Relationship Id="rId570" Type="http://schemas.openxmlformats.org/officeDocument/2006/relationships/customXml" Target="../ink/ink1352.xml"/><Relationship Id="rId223" Type="http://schemas.openxmlformats.org/officeDocument/2006/relationships/image" Target="../media/image1173.png"/><Relationship Id="rId430" Type="http://schemas.openxmlformats.org/officeDocument/2006/relationships/customXml" Target="../ink/ink1282.xml"/><Relationship Id="rId18" Type="http://schemas.openxmlformats.org/officeDocument/2006/relationships/customXml" Target="../ink/ink1076.xml"/><Relationship Id="rId265" Type="http://schemas.openxmlformats.org/officeDocument/2006/relationships/image" Target="../media/image1194.png"/><Relationship Id="rId472" Type="http://schemas.openxmlformats.org/officeDocument/2006/relationships/customXml" Target="../ink/ink1303.xml"/><Relationship Id="rId528" Type="http://schemas.openxmlformats.org/officeDocument/2006/relationships/customXml" Target="../ink/ink1331.xml"/><Relationship Id="rId125" Type="http://schemas.openxmlformats.org/officeDocument/2006/relationships/image" Target="../media/image1124.png"/><Relationship Id="rId167" Type="http://schemas.openxmlformats.org/officeDocument/2006/relationships/image" Target="../media/image1145.png"/><Relationship Id="rId332" Type="http://schemas.openxmlformats.org/officeDocument/2006/relationships/customXml" Target="../ink/ink1233.xml"/><Relationship Id="rId374" Type="http://schemas.openxmlformats.org/officeDocument/2006/relationships/customXml" Target="../ink/ink1254.xml"/><Relationship Id="rId581" Type="http://schemas.openxmlformats.org/officeDocument/2006/relationships/image" Target="../media/image1352.png"/><Relationship Id="rId71" Type="http://schemas.openxmlformats.org/officeDocument/2006/relationships/image" Target="../media/image1098.png"/><Relationship Id="rId234" Type="http://schemas.openxmlformats.org/officeDocument/2006/relationships/customXml" Target="../ink/ink1184.xml"/><Relationship Id="rId2" Type="http://schemas.openxmlformats.org/officeDocument/2006/relationships/customXml" Target="../ink/ink1068.xml"/><Relationship Id="rId29" Type="http://schemas.openxmlformats.org/officeDocument/2006/relationships/image" Target="../media/image1077.png"/><Relationship Id="rId276" Type="http://schemas.openxmlformats.org/officeDocument/2006/relationships/customXml" Target="../ink/ink1205.xml"/><Relationship Id="rId441" Type="http://schemas.openxmlformats.org/officeDocument/2006/relationships/image" Target="../media/image1282.png"/><Relationship Id="rId483" Type="http://schemas.openxmlformats.org/officeDocument/2006/relationships/image" Target="../media/image1303.png"/><Relationship Id="rId539" Type="http://schemas.openxmlformats.org/officeDocument/2006/relationships/image" Target="../media/image1331.png"/><Relationship Id="rId40" Type="http://schemas.openxmlformats.org/officeDocument/2006/relationships/customXml" Target="../ink/ink1087.xml"/><Relationship Id="rId136" Type="http://schemas.openxmlformats.org/officeDocument/2006/relationships/customXml" Target="../ink/ink1135.xml"/><Relationship Id="rId178" Type="http://schemas.openxmlformats.org/officeDocument/2006/relationships/customXml" Target="../ink/ink1156.xml"/><Relationship Id="rId301" Type="http://schemas.openxmlformats.org/officeDocument/2006/relationships/image" Target="../media/image1212.png"/><Relationship Id="rId343" Type="http://schemas.openxmlformats.org/officeDocument/2006/relationships/image" Target="../media/image1233.png"/><Relationship Id="rId550" Type="http://schemas.openxmlformats.org/officeDocument/2006/relationships/customXml" Target="../ink/ink1342.xml"/><Relationship Id="rId82" Type="http://schemas.openxmlformats.org/officeDocument/2006/relationships/customXml" Target="../ink/ink1108.xml"/><Relationship Id="rId203" Type="http://schemas.openxmlformats.org/officeDocument/2006/relationships/image" Target="../media/image1163.png"/><Relationship Id="rId385" Type="http://schemas.openxmlformats.org/officeDocument/2006/relationships/image" Target="../media/image1254.png"/><Relationship Id="rId245" Type="http://schemas.openxmlformats.org/officeDocument/2006/relationships/image" Target="../media/image1184.png"/><Relationship Id="rId287" Type="http://schemas.openxmlformats.org/officeDocument/2006/relationships/image" Target="../media/image1205.png"/><Relationship Id="rId410" Type="http://schemas.openxmlformats.org/officeDocument/2006/relationships/customXml" Target="../ink/ink1272.xml"/><Relationship Id="rId452" Type="http://schemas.openxmlformats.org/officeDocument/2006/relationships/customXml" Target="../ink/ink1293.xml"/><Relationship Id="rId494" Type="http://schemas.openxmlformats.org/officeDocument/2006/relationships/customXml" Target="../ink/ink1314.xml"/><Relationship Id="rId508" Type="http://schemas.openxmlformats.org/officeDocument/2006/relationships/customXml" Target="../ink/ink1321.xml"/><Relationship Id="rId105" Type="http://schemas.openxmlformats.org/officeDocument/2006/relationships/image" Target="../media/image84.png"/><Relationship Id="rId147" Type="http://schemas.openxmlformats.org/officeDocument/2006/relationships/image" Target="../media/image1135.png"/><Relationship Id="rId312" Type="http://schemas.openxmlformats.org/officeDocument/2006/relationships/customXml" Target="../ink/ink1223.xml"/><Relationship Id="rId354" Type="http://schemas.openxmlformats.org/officeDocument/2006/relationships/customXml" Target="../ink/ink1244.xml"/><Relationship Id="rId51" Type="http://schemas.openxmlformats.org/officeDocument/2006/relationships/image" Target="../media/image1088.png"/><Relationship Id="rId93" Type="http://schemas.openxmlformats.org/officeDocument/2006/relationships/image" Target="../media/image1109.png"/><Relationship Id="rId189" Type="http://schemas.openxmlformats.org/officeDocument/2006/relationships/image" Target="../media/image1156.png"/><Relationship Id="rId396" Type="http://schemas.openxmlformats.org/officeDocument/2006/relationships/customXml" Target="../ink/ink1265.xml"/><Relationship Id="rId561" Type="http://schemas.openxmlformats.org/officeDocument/2006/relationships/image" Target="../media/image1342.png"/><Relationship Id="rId214" Type="http://schemas.openxmlformats.org/officeDocument/2006/relationships/customXml" Target="../ink/ink1174.xml"/><Relationship Id="rId256" Type="http://schemas.openxmlformats.org/officeDocument/2006/relationships/customXml" Target="../ink/ink1195.xml"/><Relationship Id="rId298" Type="http://schemas.openxmlformats.org/officeDocument/2006/relationships/customXml" Target="../ink/ink1216.xml"/><Relationship Id="rId421" Type="http://schemas.openxmlformats.org/officeDocument/2006/relationships/image" Target="../media/image1272.png"/><Relationship Id="rId463" Type="http://schemas.openxmlformats.org/officeDocument/2006/relationships/image" Target="../media/image1293.png"/><Relationship Id="rId519" Type="http://schemas.openxmlformats.org/officeDocument/2006/relationships/image" Target="../media/image1321.png"/><Relationship Id="rId116" Type="http://schemas.openxmlformats.org/officeDocument/2006/relationships/customXml" Target="../ink/ink1125.xml"/><Relationship Id="rId158" Type="http://schemas.openxmlformats.org/officeDocument/2006/relationships/customXml" Target="../ink/ink1146.xml"/><Relationship Id="rId323" Type="http://schemas.openxmlformats.org/officeDocument/2006/relationships/image" Target="../media/image1223.png"/><Relationship Id="rId530" Type="http://schemas.openxmlformats.org/officeDocument/2006/relationships/customXml" Target="../ink/ink1332.xml"/><Relationship Id="rId20" Type="http://schemas.openxmlformats.org/officeDocument/2006/relationships/customXml" Target="../ink/ink1077.xml"/><Relationship Id="rId62" Type="http://schemas.openxmlformats.org/officeDocument/2006/relationships/customXml" Target="../ink/ink1098.xml"/><Relationship Id="rId365" Type="http://schemas.openxmlformats.org/officeDocument/2006/relationships/image" Target="../media/image1244.png"/><Relationship Id="rId572" Type="http://schemas.openxmlformats.org/officeDocument/2006/relationships/customXml" Target="../ink/ink1353.xml"/><Relationship Id="rId225" Type="http://schemas.openxmlformats.org/officeDocument/2006/relationships/image" Target="../media/image1174.png"/><Relationship Id="rId267" Type="http://schemas.openxmlformats.org/officeDocument/2006/relationships/image" Target="../media/image1195.png"/><Relationship Id="rId432" Type="http://schemas.openxmlformats.org/officeDocument/2006/relationships/customXml" Target="../ink/ink1283.xml"/><Relationship Id="rId474" Type="http://schemas.openxmlformats.org/officeDocument/2006/relationships/customXml" Target="../ink/ink1304.xml"/><Relationship Id="rId127" Type="http://schemas.openxmlformats.org/officeDocument/2006/relationships/image" Target="../media/image1125.png"/><Relationship Id="rId31" Type="http://schemas.openxmlformats.org/officeDocument/2006/relationships/image" Target="../media/image1078.png"/><Relationship Id="rId73" Type="http://schemas.openxmlformats.org/officeDocument/2006/relationships/image" Target="../media/image1099.png"/><Relationship Id="rId169" Type="http://schemas.openxmlformats.org/officeDocument/2006/relationships/image" Target="../media/image1146.png"/><Relationship Id="rId334" Type="http://schemas.openxmlformats.org/officeDocument/2006/relationships/customXml" Target="../ink/ink1234.xml"/><Relationship Id="rId376" Type="http://schemas.openxmlformats.org/officeDocument/2006/relationships/customXml" Target="../ink/ink1255.xml"/><Relationship Id="rId541" Type="http://schemas.openxmlformats.org/officeDocument/2006/relationships/image" Target="../media/image1332.png"/><Relationship Id="rId583" Type="http://schemas.openxmlformats.org/officeDocument/2006/relationships/image" Target="../media/image1353.png"/><Relationship Id="rId4" Type="http://schemas.openxmlformats.org/officeDocument/2006/relationships/customXml" Target="../ink/ink1069.xml"/><Relationship Id="rId180" Type="http://schemas.openxmlformats.org/officeDocument/2006/relationships/customXml" Target="../ink/ink1157.xml"/><Relationship Id="rId236" Type="http://schemas.openxmlformats.org/officeDocument/2006/relationships/customXml" Target="../ink/ink1185.xml"/><Relationship Id="rId278" Type="http://schemas.openxmlformats.org/officeDocument/2006/relationships/customXml" Target="../ink/ink1206.xml"/><Relationship Id="rId401" Type="http://schemas.openxmlformats.org/officeDocument/2006/relationships/image" Target="../media/image1262.png"/><Relationship Id="rId443" Type="http://schemas.openxmlformats.org/officeDocument/2006/relationships/image" Target="../media/image1283.png"/><Relationship Id="rId303" Type="http://schemas.openxmlformats.org/officeDocument/2006/relationships/image" Target="../media/image1213.png"/><Relationship Id="rId485" Type="http://schemas.openxmlformats.org/officeDocument/2006/relationships/image" Target="../media/image1304.png"/><Relationship Id="rId42" Type="http://schemas.openxmlformats.org/officeDocument/2006/relationships/customXml" Target="../ink/ink1088.xml"/><Relationship Id="rId84" Type="http://schemas.openxmlformats.org/officeDocument/2006/relationships/customXml" Target="../ink/ink1109.xml"/><Relationship Id="rId138" Type="http://schemas.openxmlformats.org/officeDocument/2006/relationships/customXml" Target="../ink/ink1136.xml"/><Relationship Id="rId345" Type="http://schemas.openxmlformats.org/officeDocument/2006/relationships/image" Target="../media/image1234.png"/><Relationship Id="rId387" Type="http://schemas.openxmlformats.org/officeDocument/2006/relationships/image" Target="../media/image1255.png"/><Relationship Id="rId510" Type="http://schemas.openxmlformats.org/officeDocument/2006/relationships/customXml" Target="../ink/ink1322.xml"/><Relationship Id="rId552" Type="http://schemas.openxmlformats.org/officeDocument/2006/relationships/customXml" Target="../ink/ink1343.xml"/><Relationship Id="rId191" Type="http://schemas.openxmlformats.org/officeDocument/2006/relationships/image" Target="../media/image1157.png"/><Relationship Id="rId205" Type="http://schemas.openxmlformats.org/officeDocument/2006/relationships/image" Target="../media/image1164.png"/><Relationship Id="rId247" Type="http://schemas.openxmlformats.org/officeDocument/2006/relationships/image" Target="../media/image1185.png"/><Relationship Id="rId412" Type="http://schemas.openxmlformats.org/officeDocument/2006/relationships/customXml" Target="../ink/ink1273.xml"/><Relationship Id="rId107" Type="http://schemas.openxmlformats.org/officeDocument/2006/relationships/image" Target="../media/image1115.png"/><Relationship Id="rId289" Type="http://schemas.openxmlformats.org/officeDocument/2006/relationships/image" Target="../media/image1206.png"/><Relationship Id="rId454" Type="http://schemas.openxmlformats.org/officeDocument/2006/relationships/customXml" Target="../ink/ink1294.xml"/><Relationship Id="rId496" Type="http://schemas.openxmlformats.org/officeDocument/2006/relationships/customXml" Target="../ink/ink1315.xml"/><Relationship Id="rId11" Type="http://schemas.openxmlformats.org/officeDocument/2006/relationships/image" Target="../media/image1068.png"/><Relationship Id="rId53" Type="http://schemas.openxmlformats.org/officeDocument/2006/relationships/image" Target="../media/image1089.png"/><Relationship Id="rId149" Type="http://schemas.openxmlformats.org/officeDocument/2006/relationships/image" Target="../media/image1136.png"/><Relationship Id="rId314" Type="http://schemas.openxmlformats.org/officeDocument/2006/relationships/customXml" Target="../ink/ink1224.xml"/><Relationship Id="rId356" Type="http://schemas.openxmlformats.org/officeDocument/2006/relationships/customXml" Target="../ink/ink1245.xml"/><Relationship Id="rId398" Type="http://schemas.openxmlformats.org/officeDocument/2006/relationships/customXml" Target="../ink/ink1266.xml"/><Relationship Id="rId521" Type="http://schemas.openxmlformats.org/officeDocument/2006/relationships/image" Target="../media/image1322.png"/><Relationship Id="rId563" Type="http://schemas.openxmlformats.org/officeDocument/2006/relationships/image" Target="../media/image1343.png"/><Relationship Id="rId95" Type="http://schemas.openxmlformats.org/officeDocument/2006/relationships/image" Target="../media/image1110.png"/><Relationship Id="rId160" Type="http://schemas.openxmlformats.org/officeDocument/2006/relationships/customXml" Target="../ink/ink1147.xml"/><Relationship Id="rId216" Type="http://schemas.openxmlformats.org/officeDocument/2006/relationships/customXml" Target="../ink/ink1175.xml"/><Relationship Id="rId423" Type="http://schemas.openxmlformats.org/officeDocument/2006/relationships/image" Target="../media/image1273.png"/><Relationship Id="rId258" Type="http://schemas.openxmlformats.org/officeDocument/2006/relationships/customXml" Target="../ink/ink1196.xml"/><Relationship Id="rId465" Type="http://schemas.openxmlformats.org/officeDocument/2006/relationships/image" Target="../media/image1294.png"/><Relationship Id="rId22" Type="http://schemas.openxmlformats.org/officeDocument/2006/relationships/customXml" Target="../ink/ink1078.xml"/><Relationship Id="rId64" Type="http://schemas.openxmlformats.org/officeDocument/2006/relationships/customXml" Target="../ink/ink1099.xml"/><Relationship Id="rId118" Type="http://schemas.openxmlformats.org/officeDocument/2006/relationships/customXml" Target="../ink/ink1126.xml"/><Relationship Id="rId325" Type="http://schemas.openxmlformats.org/officeDocument/2006/relationships/image" Target="../media/image1224.png"/><Relationship Id="rId367" Type="http://schemas.openxmlformats.org/officeDocument/2006/relationships/image" Target="../media/image1245.png"/><Relationship Id="rId532" Type="http://schemas.openxmlformats.org/officeDocument/2006/relationships/customXml" Target="../ink/ink1333.xml"/><Relationship Id="rId574" Type="http://schemas.openxmlformats.org/officeDocument/2006/relationships/customXml" Target="../ink/ink1354.xml"/><Relationship Id="rId171" Type="http://schemas.openxmlformats.org/officeDocument/2006/relationships/image" Target="../media/image1147.png"/><Relationship Id="rId227" Type="http://schemas.openxmlformats.org/officeDocument/2006/relationships/image" Target="../media/image1175.png"/><Relationship Id="rId269" Type="http://schemas.openxmlformats.org/officeDocument/2006/relationships/image" Target="../media/image1196.png"/><Relationship Id="rId434" Type="http://schemas.openxmlformats.org/officeDocument/2006/relationships/customXml" Target="../ink/ink1284.xml"/><Relationship Id="rId476" Type="http://schemas.openxmlformats.org/officeDocument/2006/relationships/customXml" Target="../ink/ink1305.xml"/><Relationship Id="rId33" Type="http://schemas.openxmlformats.org/officeDocument/2006/relationships/image" Target="../media/image1079.png"/><Relationship Id="rId129" Type="http://schemas.openxmlformats.org/officeDocument/2006/relationships/image" Target="../media/image1126.png"/><Relationship Id="rId280" Type="http://schemas.openxmlformats.org/officeDocument/2006/relationships/customXml" Target="../ink/ink1207.xml"/><Relationship Id="rId336" Type="http://schemas.openxmlformats.org/officeDocument/2006/relationships/customXml" Target="../ink/ink1235.xml"/><Relationship Id="rId501" Type="http://schemas.openxmlformats.org/officeDocument/2006/relationships/image" Target="../media/image1312.png"/><Relationship Id="rId543" Type="http://schemas.openxmlformats.org/officeDocument/2006/relationships/image" Target="../media/image1333.png"/><Relationship Id="rId75" Type="http://schemas.openxmlformats.org/officeDocument/2006/relationships/image" Target="../media/image1100.png"/><Relationship Id="rId140" Type="http://schemas.openxmlformats.org/officeDocument/2006/relationships/customXml" Target="../ink/ink1137.xml"/><Relationship Id="rId182" Type="http://schemas.openxmlformats.org/officeDocument/2006/relationships/customXml" Target="../ink/ink1158.xml"/><Relationship Id="rId378" Type="http://schemas.openxmlformats.org/officeDocument/2006/relationships/customXml" Target="../ink/ink1256.xml"/><Relationship Id="rId403" Type="http://schemas.openxmlformats.org/officeDocument/2006/relationships/image" Target="../media/image1263.png"/><Relationship Id="rId6" Type="http://schemas.openxmlformats.org/officeDocument/2006/relationships/customXml" Target="../ink/ink1070.xml"/><Relationship Id="rId238" Type="http://schemas.openxmlformats.org/officeDocument/2006/relationships/customXml" Target="../ink/ink1186.xml"/><Relationship Id="rId445" Type="http://schemas.openxmlformats.org/officeDocument/2006/relationships/image" Target="../media/image1284.png"/><Relationship Id="rId487" Type="http://schemas.openxmlformats.org/officeDocument/2006/relationships/image" Target="../media/image1305.png"/><Relationship Id="rId291" Type="http://schemas.openxmlformats.org/officeDocument/2006/relationships/image" Target="../media/image1207.png"/><Relationship Id="rId305" Type="http://schemas.openxmlformats.org/officeDocument/2006/relationships/image" Target="../media/image1214.png"/><Relationship Id="rId347" Type="http://schemas.openxmlformats.org/officeDocument/2006/relationships/image" Target="../media/image1235.png"/><Relationship Id="rId512" Type="http://schemas.openxmlformats.org/officeDocument/2006/relationships/customXml" Target="../ink/ink1323.xml"/><Relationship Id="rId44" Type="http://schemas.openxmlformats.org/officeDocument/2006/relationships/customXml" Target="../ink/ink1089.xml"/><Relationship Id="rId86" Type="http://schemas.openxmlformats.org/officeDocument/2006/relationships/customXml" Target="../ink/ink1110.xml"/><Relationship Id="rId151" Type="http://schemas.openxmlformats.org/officeDocument/2006/relationships/image" Target="../media/image1137.png"/><Relationship Id="rId389" Type="http://schemas.openxmlformats.org/officeDocument/2006/relationships/image" Target="../media/image1256.png"/><Relationship Id="rId554" Type="http://schemas.openxmlformats.org/officeDocument/2006/relationships/customXml" Target="../ink/ink1344.xml"/><Relationship Id="rId193" Type="http://schemas.openxmlformats.org/officeDocument/2006/relationships/image" Target="../media/image1158.png"/><Relationship Id="rId207" Type="http://schemas.openxmlformats.org/officeDocument/2006/relationships/image" Target="../media/image1165.png"/><Relationship Id="rId249" Type="http://schemas.openxmlformats.org/officeDocument/2006/relationships/image" Target="../media/image1186.png"/><Relationship Id="rId414" Type="http://schemas.openxmlformats.org/officeDocument/2006/relationships/customXml" Target="../ink/ink1274.xml"/><Relationship Id="rId456" Type="http://schemas.openxmlformats.org/officeDocument/2006/relationships/customXml" Target="../ink/ink1295.xml"/><Relationship Id="rId498" Type="http://schemas.openxmlformats.org/officeDocument/2006/relationships/customXml" Target="../ink/ink1316.xml"/><Relationship Id="rId13" Type="http://schemas.openxmlformats.org/officeDocument/2006/relationships/image" Target="../media/image1069.png"/><Relationship Id="rId109" Type="http://schemas.openxmlformats.org/officeDocument/2006/relationships/image" Target="../media/image1116.png"/><Relationship Id="rId260" Type="http://schemas.openxmlformats.org/officeDocument/2006/relationships/customXml" Target="../ink/ink1197.xml"/><Relationship Id="rId316" Type="http://schemas.openxmlformats.org/officeDocument/2006/relationships/customXml" Target="../ink/ink1225.xml"/><Relationship Id="rId523" Type="http://schemas.openxmlformats.org/officeDocument/2006/relationships/image" Target="../media/image1323.png"/><Relationship Id="rId55" Type="http://schemas.openxmlformats.org/officeDocument/2006/relationships/image" Target="../media/image1090.png"/><Relationship Id="rId97" Type="http://schemas.openxmlformats.org/officeDocument/2006/relationships/image" Target="../media/image1111.png"/><Relationship Id="rId120" Type="http://schemas.openxmlformats.org/officeDocument/2006/relationships/customXml" Target="../ink/ink1127.xml"/><Relationship Id="rId358" Type="http://schemas.openxmlformats.org/officeDocument/2006/relationships/customXml" Target="../ink/ink1246.xml"/><Relationship Id="rId565" Type="http://schemas.openxmlformats.org/officeDocument/2006/relationships/image" Target="../media/image1344.png"/><Relationship Id="rId162" Type="http://schemas.openxmlformats.org/officeDocument/2006/relationships/customXml" Target="../ink/ink1148.xml"/><Relationship Id="rId218" Type="http://schemas.openxmlformats.org/officeDocument/2006/relationships/customXml" Target="../ink/ink1176.xml"/><Relationship Id="rId425" Type="http://schemas.openxmlformats.org/officeDocument/2006/relationships/image" Target="../media/image1274.png"/><Relationship Id="rId467" Type="http://schemas.openxmlformats.org/officeDocument/2006/relationships/image" Target="../media/image1295.png"/><Relationship Id="rId271" Type="http://schemas.openxmlformats.org/officeDocument/2006/relationships/image" Target="../media/image1197.png"/><Relationship Id="rId24" Type="http://schemas.openxmlformats.org/officeDocument/2006/relationships/customXml" Target="../ink/ink1079.xml"/><Relationship Id="rId66" Type="http://schemas.openxmlformats.org/officeDocument/2006/relationships/customXml" Target="../ink/ink1100.xml"/><Relationship Id="rId131" Type="http://schemas.openxmlformats.org/officeDocument/2006/relationships/image" Target="../media/image1127.png"/><Relationship Id="rId327" Type="http://schemas.openxmlformats.org/officeDocument/2006/relationships/image" Target="../media/image1225.png"/><Relationship Id="rId369" Type="http://schemas.openxmlformats.org/officeDocument/2006/relationships/image" Target="../media/image1246.png"/><Relationship Id="rId534" Type="http://schemas.openxmlformats.org/officeDocument/2006/relationships/customXml" Target="../ink/ink1334.xml"/><Relationship Id="rId576" Type="http://schemas.openxmlformats.org/officeDocument/2006/relationships/customXml" Target="../ink/ink1355.xml"/><Relationship Id="rId173" Type="http://schemas.openxmlformats.org/officeDocument/2006/relationships/image" Target="../media/image1148.png"/><Relationship Id="rId229" Type="http://schemas.openxmlformats.org/officeDocument/2006/relationships/image" Target="../media/image1176.png"/><Relationship Id="rId380" Type="http://schemas.openxmlformats.org/officeDocument/2006/relationships/customXml" Target="../ink/ink1257.xml"/><Relationship Id="rId436" Type="http://schemas.openxmlformats.org/officeDocument/2006/relationships/customXml" Target="../ink/ink1285.xml"/><Relationship Id="rId240" Type="http://schemas.openxmlformats.org/officeDocument/2006/relationships/customXml" Target="../ink/ink1187.xml"/><Relationship Id="rId478" Type="http://schemas.openxmlformats.org/officeDocument/2006/relationships/customXml" Target="../ink/ink1306.xml"/><Relationship Id="rId35" Type="http://schemas.openxmlformats.org/officeDocument/2006/relationships/image" Target="../media/image1080.png"/><Relationship Id="rId77" Type="http://schemas.openxmlformats.org/officeDocument/2006/relationships/image" Target="../media/image1101.png"/><Relationship Id="rId100" Type="http://schemas.openxmlformats.org/officeDocument/2006/relationships/customXml" Target="../ink/ink1117.xml"/><Relationship Id="rId282" Type="http://schemas.openxmlformats.org/officeDocument/2006/relationships/customXml" Target="../ink/ink1208.xml"/><Relationship Id="rId338" Type="http://schemas.openxmlformats.org/officeDocument/2006/relationships/customXml" Target="../ink/ink1236.xml"/><Relationship Id="rId503" Type="http://schemas.openxmlformats.org/officeDocument/2006/relationships/image" Target="../media/image1313.png"/><Relationship Id="rId545" Type="http://schemas.openxmlformats.org/officeDocument/2006/relationships/image" Target="../media/image1334.png"/><Relationship Id="rId8" Type="http://schemas.openxmlformats.org/officeDocument/2006/relationships/customXml" Target="../ink/ink1071.xml"/><Relationship Id="rId142" Type="http://schemas.openxmlformats.org/officeDocument/2006/relationships/customXml" Target="../ink/ink1138.xml"/><Relationship Id="rId184" Type="http://schemas.openxmlformats.org/officeDocument/2006/relationships/customXml" Target="../ink/ink1159.xml"/><Relationship Id="rId391" Type="http://schemas.openxmlformats.org/officeDocument/2006/relationships/image" Target="../media/image1257.png"/><Relationship Id="rId405" Type="http://schemas.openxmlformats.org/officeDocument/2006/relationships/image" Target="../media/image1264.png"/><Relationship Id="rId447" Type="http://schemas.openxmlformats.org/officeDocument/2006/relationships/image" Target="../media/image1285.png"/><Relationship Id="rId251" Type="http://schemas.openxmlformats.org/officeDocument/2006/relationships/image" Target="../media/image1187.png"/><Relationship Id="rId489" Type="http://schemas.openxmlformats.org/officeDocument/2006/relationships/image" Target="../media/image1306.png"/><Relationship Id="rId46" Type="http://schemas.openxmlformats.org/officeDocument/2006/relationships/customXml" Target="../ink/ink1090.xml"/><Relationship Id="rId293" Type="http://schemas.openxmlformats.org/officeDocument/2006/relationships/image" Target="../media/image1208.png"/><Relationship Id="rId307" Type="http://schemas.openxmlformats.org/officeDocument/2006/relationships/image" Target="../media/image1215.png"/><Relationship Id="rId349" Type="http://schemas.openxmlformats.org/officeDocument/2006/relationships/image" Target="../media/image1236.png"/><Relationship Id="rId514" Type="http://schemas.openxmlformats.org/officeDocument/2006/relationships/customXml" Target="../ink/ink1324.xml"/><Relationship Id="rId556" Type="http://schemas.openxmlformats.org/officeDocument/2006/relationships/customXml" Target="../ink/ink1345.xml"/><Relationship Id="rId88" Type="http://schemas.openxmlformats.org/officeDocument/2006/relationships/customXml" Target="../ink/ink1111.xml"/><Relationship Id="rId111" Type="http://schemas.openxmlformats.org/officeDocument/2006/relationships/image" Target="../media/image1117.png"/><Relationship Id="rId153" Type="http://schemas.openxmlformats.org/officeDocument/2006/relationships/image" Target="../media/image1138.png"/><Relationship Id="rId195" Type="http://schemas.openxmlformats.org/officeDocument/2006/relationships/image" Target="../media/image1159.png"/><Relationship Id="rId209" Type="http://schemas.openxmlformats.org/officeDocument/2006/relationships/image" Target="../media/image1166.png"/><Relationship Id="rId360" Type="http://schemas.openxmlformats.org/officeDocument/2006/relationships/customXml" Target="../ink/ink1247.xml"/><Relationship Id="rId416" Type="http://schemas.openxmlformats.org/officeDocument/2006/relationships/customXml" Target="../ink/ink1275.xml"/><Relationship Id="rId220" Type="http://schemas.openxmlformats.org/officeDocument/2006/relationships/customXml" Target="../ink/ink1177.xml"/><Relationship Id="rId458" Type="http://schemas.openxmlformats.org/officeDocument/2006/relationships/customXml" Target="../ink/ink1296.xml"/><Relationship Id="rId15" Type="http://schemas.openxmlformats.org/officeDocument/2006/relationships/image" Target="../media/image1070.png"/><Relationship Id="rId57" Type="http://schemas.openxmlformats.org/officeDocument/2006/relationships/image" Target="../media/image1091.png"/><Relationship Id="rId262" Type="http://schemas.openxmlformats.org/officeDocument/2006/relationships/customXml" Target="../ink/ink1198.xml"/><Relationship Id="rId318" Type="http://schemas.openxmlformats.org/officeDocument/2006/relationships/customXml" Target="../ink/ink1226.xml"/><Relationship Id="rId525" Type="http://schemas.openxmlformats.org/officeDocument/2006/relationships/image" Target="../media/image1324.png"/><Relationship Id="rId567" Type="http://schemas.openxmlformats.org/officeDocument/2006/relationships/image" Target="../media/image1345.png"/><Relationship Id="rId99" Type="http://schemas.openxmlformats.org/officeDocument/2006/relationships/image" Target="../media/image1112.png"/><Relationship Id="rId122" Type="http://schemas.openxmlformats.org/officeDocument/2006/relationships/customXml" Target="../ink/ink1128.xml"/><Relationship Id="rId164" Type="http://schemas.openxmlformats.org/officeDocument/2006/relationships/customXml" Target="../ink/ink1149.xml"/><Relationship Id="rId371" Type="http://schemas.openxmlformats.org/officeDocument/2006/relationships/image" Target="../media/image1247.png"/><Relationship Id="rId427" Type="http://schemas.openxmlformats.org/officeDocument/2006/relationships/image" Target="../media/image1275.png"/><Relationship Id="rId469" Type="http://schemas.openxmlformats.org/officeDocument/2006/relationships/image" Target="../media/image1296.png"/><Relationship Id="rId26" Type="http://schemas.openxmlformats.org/officeDocument/2006/relationships/customXml" Target="../ink/ink1080.xml"/><Relationship Id="rId231" Type="http://schemas.openxmlformats.org/officeDocument/2006/relationships/image" Target="../media/image1177.png"/><Relationship Id="rId273" Type="http://schemas.openxmlformats.org/officeDocument/2006/relationships/image" Target="../media/image1198.png"/><Relationship Id="rId329" Type="http://schemas.openxmlformats.org/officeDocument/2006/relationships/image" Target="../media/image1226.png"/><Relationship Id="rId480" Type="http://schemas.openxmlformats.org/officeDocument/2006/relationships/customXml" Target="../ink/ink1307.xml"/><Relationship Id="rId536" Type="http://schemas.openxmlformats.org/officeDocument/2006/relationships/customXml" Target="../ink/ink1335.xml"/><Relationship Id="rId68" Type="http://schemas.openxmlformats.org/officeDocument/2006/relationships/customXml" Target="../ink/ink1101.xml"/><Relationship Id="rId133" Type="http://schemas.openxmlformats.org/officeDocument/2006/relationships/image" Target="../media/image1128.png"/><Relationship Id="rId175" Type="http://schemas.openxmlformats.org/officeDocument/2006/relationships/image" Target="../media/image1149.png"/><Relationship Id="rId340" Type="http://schemas.openxmlformats.org/officeDocument/2006/relationships/customXml" Target="../ink/ink1237.xml"/><Relationship Id="rId578" Type="http://schemas.openxmlformats.org/officeDocument/2006/relationships/customXml" Target="../ink/ink1356.xml"/><Relationship Id="rId200" Type="http://schemas.openxmlformats.org/officeDocument/2006/relationships/customXml" Target="../ink/ink1167.xml"/><Relationship Id="rId382" Type="http://schemas.openxmlformats.org/officeDocument/2006/relationships/customXml" Target="../ink/ink1258.xml"/><Relationship Id="rId438" Type="http://schemas.openxmlformats.org/officeDocument/2006/relationships/customXml" Target="../ink/ink1286.xml"/><Relationship Id="rId242" Type="http://schemas.openxmlformats.org/officeDocument/2006/relationships/customXml" Target="../ink/ink1188.xml"/><Relationship Id="rId284" Type="http://schemas.openxmlformats.org/officeDocument/2006/relationships/customXml" Target="../ink/ink1209.xml"/><Relationship Id="rId491" Type="http://schemas.openxmlformats.org/officeDocument/2006/relationships/image" Target="../media/image1307.png"/><Relationship Id="rId505" Type="http://schemas.openxmlformats.org/officeDocument/2006/relationships/image" Target="../media/image1314.png"/><Relationship Id="rId37" Type="http://schemas.openxmlformats.org/officeDocument/2006/relationships/image" Target="../media/image1081.png"/><Relationship Id="rId79" Type="http://schemas.openxmlformats.org/officeDocument/2006/relationships/image" Target="../media/image1102.png"/><Relationship Id="rId102" Type="http://schemas.openxmlformats.org/officeDocument/2006/relationships/customXml" Target="../ink/ink1118.xml"/><Relationship Id="rId144" Type="http://schemas.openxmlformats.org/officeDocument/2006/relationships/customXml" Target="../ink/ink1139.xml"/><Relationship Id="rId547" Type="http://schemas.openxmlformats.org/officeDocument/2006/relationships/image" Target="../media/image1335.png"/><Relationship Id="rId90" Type="http://schemas.openxmlformats.org/officeDocument/2006/relationships/customXml" Target="../ink/ink1112.xml"/><Relationship Id="rId186" Type="http://schemas.openxmlformats.org/officeDocument/2006/relationships/customXml" Target="../ink/ink1160.xml"/><Relationship Id="rId351" Type="http://schemas.openxmlformats.org/officeDocument/2006/relationships/image" Target="../media/image1237.png"/><Relationship Id="rId393" Type="http://schemas.openxmlformats.org/officeDocument/2006/relationships/image" Target="../media/image1258.png"/><Relationship Id="rId407" Type="http://schemas.openxmlformats.org/officeDocument/2006/relationships/image" Target="../media/image1265.png"/><Relationship Id="rId449" Type="http://schemas.openxmlformats.org/officeDocument/2006/relationships/image" Target="../media/image1286.png"/><Relationship Id="rId211" Type="http://schemas.openxmlformats.org/officeDocument/2006/relationships/image" Target="../media/image1167.png"/><Relationship Id="rId253" Type="http://schemas.openxmlformats.org/officeDocument/2006/relationships/image" Target="../media/image1188.png"/><Relationship Id="rId295" Type="http://schemas.openxmlformats.org/officeDocument/2006/relationships/image" Target="../media/image1209.png"/><Relationship Id="rId309" Type="http://schemas.openxmlformats.org/officeDocument/2006/relationships/image" Target="../media/image1216.png"/><Relationship Id="rId460" Type="http://schemas.openxmlformats.org/officeDocument/2006/relationships/customXml" Target="../ink/ink1297.xml"/><Relationship Id="rId516" Type="http://schemas.openxmlformats.org/officeDocument/2006/relationships/customXml" Target="../ink/ink1325.xml"/><Relationship Id="rId48" Type="http://schemas.openxmlformats.org/officeDocument/2006/relationships/customXml" Target="../ink/ink1091.xml"/><Relationship Id="rId113" Type="http://schemas.openxmlformats.org/officeDocument/2006/relationships/image" Target="../media/image1118.png"/><Relationship Id="rId320" Type="http://schemas.openxmlformats.org/officeDocument/2006/relationships/customXml" Target="../ink/ink1227.xml"/><Relationship Id="rId558" Type="http://schemas.openxmlformats.org/officeDocument/2006/relationships/customXml" Target="../ink/ink1346.xml"/><Relationship Id="rId155" Type="http://schemas.openxmlformats.org/officeDocument/2006/relationships/image" Target="../media/image1139.png"/><Relationship Id="rId197" Type="http://schemas.openxmlformats.org/officeDocument/2006/relationships/image" Target="../media/image1160.png"/><Relationship Id="rId362" Type="http://schemas.openxmlformats.org/officeDocument/2006/relationships/customXml" Target="../ink/ink1248.xml"/><Relationship Id="rId418" Type="http://schemas.openxmlformats.org/officeDocument/2006/relationships/customXml" Target="../ink/ink1276.xml"/><Relationship Id="rId222" Type="http://schemas.openxmlformats.org/officeDocument/2006/relationships/customXml" Target="../ink/ink1178.xml"/><Relationship Id="rId264" Type="http://schemas.openxmlformats.org/officeDocument/2006/relationships/customXml" Target="../ink/ink1199.xml"/><Relationship Id="rId471" Type="http://schemas.openxmlformats.org/officeDocument/2006/relationships/image" Target="../media/image1297.png"/><Relationship Id="rId17" Type="http://schemas.openxmlformats.org/officeDocument/2006/relationships/image" Target="../media/image1071.png"/><Relationship Id="rId59" Type="http://schemas.openxmlformats.org/officeDocument/2006/relationships/image" Target="../media/image1092.png"/><Relationship Id="rId124" Type="http://schemas.openxmlformats.org/officeDocument/2006/relationships/customXml" Target="../ink/ink1129.xml"/><Relationship Id="rId527" Type="http://schemas.openxmlformats.org/officeDocument/2006/relationships/image" Target="../media/image1325.png"/><Relationship Id="rId569" Type="http://schemas.openxmlformats.org/officeDocument/2006/relationships/image" Target="../media/image1346.png"/><Relationship Id="rId70" Type="http://schemas.openxmlformats.org/officeDocument/2006/relationships/customXml" Target="../ink/ink1102.xml"/><Relationship Id="rId166" Type="http://schemas.openxmlformats.org/officeDocument/2006/relationships/customXml" Target="../ink/ink1150.xml"/><Relationship Id="rId331" Type="http://schemas.openxmlformats.org/officeDocument/2006/relationships/image" Target="../media/image1227.png"/><Relationship Id="rId373" Type="http://schemas.openxmlformats.org/officeDocument/2006/relationships/image" Target="../media/image1248.png"/><Relationship Id="rId429" Type="http://schemas.openxmlformats.org/officeDocument/2006/relationships/image" Target="../media/image1276.png"/><Relationship Id="rId580" Type="http://schemas.openxmlformats.org/officeDocument/2006/relationships/customXml" Target="../ink/ink1357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78.png"/><Relationship Id="rId440" Type="http://schemas.openxmlformats.org/officeDocument/2006/relationships/customXml" Target="../ink/ink1287.xml"/><Relationship Id="rId28" Type="http://schemas.openxmlformats.org/officeDocument/2006/relationships/customXml" Target="../ink/ink1081.xml"/><Relationship Id="rId275" Type="http://schemas.openxmlformats.org/officeDocument/2006/relationships/image" Target="../media/image1199.png"/><Relationship Id="rId300" Type="http://schemas.openxmlformats.org/officeDocument/2006/relationships/customXml" Target="../ink/ink1217.xml"/><Relationship Id="rId482" Type="http://schemas.openxmlformats.org/officeDocument/2006/relationships/customXml" Target="../ink/ink1308.xml"/><Relationship Id="rId538" Type="http://schemas.openxmlformats.org/officeDocument/2006/relationships/customXml" Target="../ink/ink1336.xml"/><Relationship Id="rId81" Type="http://schemas.openxmlformats.org/officeDocument/2006/relationships/image" Target="../media/image1103.png"/><Relationship Id="rId135" Type="http://schemas.openxmlformats.org/officeDocument/2006/relationships/image" Target="../media/image1129.png"/><Relationship Id="rId177" Type="http://schemas.openxmlformats.org/officeDocument/2006/relationships/image" Target="../media/image1150.png"/><Relationship Id="rId342" Type="http://schemas.openxmlformats.org/officeDocument/2006/relationships/customXml" Target="../ink/ink1238.xml"/><Relationship Id="rId384" Type="http://schemas.openxmlformats.org/officeDocument/2006/relationships/customXml" Target="../ink/ink1259.xml"/><Relationship Id="rId202" Type="http://schemas.openxmlformats.org/officeDocument/2006/relationships/customXml" Target="../ink/ink1168.xml"/><Relationship Id="rId244" Type="http://schemas.openxmlformats.org/officeDocument/2006/relationships/customXml" Target="../ink/ink1189.xml"/><Relationship Id="rId39" Type="http://schemas.openxmlformats.org/officeDocument/2006/relationships/image" Target="../media/image1082.png"/><Relationship Id="rId286" Type="http://schemas.openxmlformats.org/officeDocument/2006/relationships/customXml" Target="../ink/ink1210.xml"/><Relationship Id="rId451" Type="http://schemas.openxmlformats.org/officeDocument/2006/relationships/image" Target="../media/image1287.png"/><Relationship Id="rId493" Type="http://schemas.openxmlformats.org/officeDocument/2006/relationships/image" Target="../media/image1308.png"/><Relationship Id="rId507" Type="http://schemas.openxmlformats.org/officeDocument/2006/relationships/image" Target="../media/image1315.png"/><Relationship Id="rId549" Type="http://schemas.openxmlformats.org/officeDocument/2006/relationships/image" Target="../media/image1336.png"/><Relationship Id="rId50" Type="http://schemas.openxmlformats.org/officeDocument/2006/relationships/customXml" Target="../ink/ink1092.xml"/><Relationship Id="rId104" Type="http://schemas.openxmlformats.org/officeDocument/2006/relationships/customXml" Target="../ink/ink1119.xml"/><Relationship Id="rId146" Type="http://schemas.openxmlformats.org/officeDocument/2006/relationships/customXml" Target="../ink/ink1140.xml"/><Relationship Id="rId188" Type="http://schemas.openxmlformats.org/officeDocument/2006/relationships/customXml" Target="../ink/ink1161.xml"/><Relationship Id="rId311" Type="http://schemas.openxmlformats.org/officeDocument/2006/relationships/image" Target="../media/image1217.png"/><Relationship Id="rId353" Type="http://schemas.openxmlformats.org/officeDocument/2006/relationships/image" Target="../media/image1238.png"/><Relationship Id="rId395" Type="http://schemas.openxmlformats.org/officeDocument/2006/relationships/image" Target="../media/image1259.png"/><Relationship Id="rId409" Type="http://schemas.openxmlformats.org/officeDocument/2006/relationships/image" Target="../media/image1266.png"/><Relationship Id="rId560" Type="http://schemas.openxmlformats.org/officeDocument/2006/relationships/customXml" Target="../ink/ink1347.xml"/><Relationship Id="rId92" Type="http://schemas.openxmlformats.org/officeDocument/2006/relationships/customXml" Target="../ink/ink1113.xml"/><Relationship Id="rId213" Type="http://schemas.openxmlformats.org/officeDocument/2006/relationships/image" Target="../media/image1168.png"/><Relationship Id="rId420" Type="http://schemas.openxmlformats.org/officeDocument/2006/relationships/customXml" Target="../ink/ink1277.xml"/><Relationship Id="rId255" Type="http://schemas.openxmlformats.org/officeDocument/2006/relationships/image" Target="../media/image1189.png"/><Relationship Id="rId297" Type="http://schemas.openxmlformats.org/officeDocument/2006/relationships/image" Target="../media/image1210.png"/><Relationship Id="rId462" Type="http://schemas.openxmlformats.org/officeDocument/2006/relationships/customXml" Target="../ink/ink1298.xml"/><Relationship Id="rId518" Type="http://schemas.openxmlformats.org/officeDocument/2006/relationships/customXml" Target="../ink/ink1326.xml"/><Relationship Id="rId115" Type="http://schemas.openxmlformats.org/officeDocument/2006/relationships/image" Target="../media/image1119.png"/><Relationship Id="rId157" Type="http://schemas.openxmlformats.org/officeDocument/2006/relationships/image" Target="../media/image1140.png"/><Relationship Id="rId322" Type="http://schemas.openxmlformats.org/officeDocument/2006/relationships/customXml" Target="../ink/ink1228.xml"/><Relationship Id="rId364" Type="http://schemas.openxmlformats.org/officeDocument/2006/relationships/customXml" Target="../ink/ink1249.xml"/><Relationship Id="rId61" Type="http://schemas.openxmlformats.org/officeDocument/2006/relationships/image" Target="../media/image1093.png"/><Relationship Id="rId199" Type="http://schemas.openxmlformats.org/officeDocument/2006/relationships/image" Target="../media/image1161.png"/><Relationship Id="rId571" Type="http://schemas.openxmlformats.org/officeDocument/2006/relationships/image" Target="../media/image1347.png"/><Relationship Id="rId19" Type="http://schemas.openxmlformats.org/officeDocument/2006/relationships/image" Target="../media/image1072.png"/><Relationship Id="rId224" Type="http://schemas.openxmlformats.org/officeDocument/2006/relationships/customXml" Target="../ink/ink1179.xml"/><Relationship Id="rId266" Type="http://schemas.openxmlformats.org/officeDocument/2006/relationships/customXml" Target="../ink/ink1200.xml"/><Relationship Id="rId431" Type="http://schemas.openxmlformats.org/officeDocument/2006/relationships/image" Target="../media/image1277.png"/><Relationship Id="rId473" Type="http://schemas.openxmlformats.org/officeDocument/2006/relationships/image" Target="../media/image1298.png"/><Relationship Id="rId529" Type="http://schemas.openxmlformats.org/officeDocument/2006/relationships/image" Target="../media/image1326.png"/><Relationship Id="rId30" Type="http://schemas.openxmlformats.org/officeDocument/2006/relationships/customXml" Target="../ink/ink1082.xml"/><Relationship Id="rId126" Type="http://schemas.openxmlformats.org/officeDocument/2006/relationships/customXml" Target="../ink/ink1130.xml"/><Relationship Id="rId168" Type="http://schemas.openxmlformats.org/officeDocument/2006/relationships/customXml" Target="../ink/ink1151.xml"/><Relationship Id="rId333" Type="http://schemas.openxmlformats.org/officeDocument/2006/relationships/image" Target="../media/image1228.png"/><Relationship Id="rId540" Type="http://schemas.openxmlformats.org/officeDocument/2006/relationships/customXml" Target="../ink/ink1337.xml"/><Relationship Id="rId72" Type="http://schemas.openxmlformats.org/officeDocument/2006/relationships/customXml" Target="../ink/ink1103.xml"/><Relationship Id="rId375" Type="http://schemas.openxmlformats.org/officeDocument/2006/relationships/image" Target="../media/image1249.png"/><Relationship Id="rId582" Type="http://schemas.openxmlformats.org/officeDocument/2006/relationships/customXml" Target="../ink/ink1358.xml"/><Relationship Id="rId3" Type="http://schemas.openxmlformats.org/officeDocument/2006/relationships/image" Target="../media/image1064.png"/><Relationship Id="rId235" Type="http://schemas.openxmlformats.org/officeDocument/2006/relationships/image" Target="../media/image1179.png"/><Relationship Id="rId277" Type="http://schemas.openxmlformats.org/officeDocument/2006/relationships/image" Target="../media/image1200.png"/><Relationship Id="rId400" Type="http://schemas.openxmlformats.org/officeDocument/2006/relationships/customXml" Target="../ink/ink1267.xml"/><Relationship Id="rId442" Type="http://schemas.openxmlformats.org/officeDocument/2006/relationships/customXml" Target="../ink/ink1288.xml"/><Relationship Id="rId484" Type="http://schemas.openxmlformats.org/officeDocument/2006/relationships/customXml" Target="../ink/ink1309.xml"/><Relationship Id="rId137" Type="http://schemas.openxmlformats.org/officeDocument/2006/relationships/image" Target="../media/image1130.png"/><Relationship Id="rId302" Type="http://schemas.openxmlformats.org/officeDocument/2006/relationships/customXml" Target="../ink/ink1218.xml"/><Relationship Id="rId344" Type="http://schemas.openxmlformats.org/officeDocument/2006/relationships/customXml" Target="../ink/ink1239.xml"/><Relationship Id="rId41" Type="http://schemas.openxmlformats.org/officeDocument/2006/relationships/image" Target="../media/image1083.png"/><Relationship Id="rId83" Type="http://schemas.openxmlformats.org/officeDocument/2006/relationships/image" Target="../media/image1104.png"/><Relationship Id="rId179" Type="http://schemas.openxmlformats.org/officeDocument/2006/relationships/image" Target="../media/image1151.png"/><Relationship Id="rId386" Type="http://schemas.openxmlformats.org/officeDocument/2006/relationships/customXml" Target="../ink/ink1260.xml"/><Relationship Id="rId551" Type="http://schemas.openxmlformats.org/officeDocument/2006/relationships/image" Target="../media/image1337.png"/><Relationship Id="rId190" Type="http://schemas.openxmlformats.org/officeDocument/2006/relationships/customXml" Target="../ink/ink1162.xml"/><Relationship Id="rId204" Type="http://schemas.openxmlformats.org/officeDocument/2006/relationships/customXml" Target="../ink/ink1169.xml"/><Relationship Id="rId246" Type="http://schemas.openxmlformats.org/officeDocument/2006/relationships/customXml" Target="../ink/ink1190.xml"/><Relationship Id="rId288" Type="http://schemas.openxmlformats.org/officeDocument/2006/relationships/customXml" Target="../ink/ink1211.xml"/><Relationship Id="rId411" Type="http://schemas.openxmlformats.org/officeDocument/2006/relationships/image" Target="../media/image1267.png"/><Relationship Id="rId453" Type="http://schemas.openxmlformats.org/officeDocument/2006/relationships/image" Target="../media/image1288.png"/><Relationship Id="rId509" Type="http://schemas.openxmlformats.org/officeDocument/2006/relationships/image" Target="../media/image1316.png"/><Relationship Id="rId106" Type="http://schemas.openxmlformats.org/officeDocument/2006/relationships/customXml" Target="../ink/ink1120.xml"/><Relationship Id="rId313" Type="http://schemas.openxmlformats.org/officeDocument/2006/relationships/image" Target="../media/image1218.png"/><Relationship Id="rId495" Type="http://schemas.openxmlformats.org/officeDocument/2006/relationships/image" Target="../media/image1309.png"/><Relationship Id="rId10" Type="http://schemas.openxmlformats.org/officeDocument/2006/relationships/customXml" Target="../ink/ink1072.xml"/><Relationship Id="rId52" Type="http://schemas.openxmlformats.org/officeDocument/2006/relationships/customXml" Target="../ink/ink1093.xml"/><Relationship Id="rId94" Type="http://schemas.openxmlformats.org/officeDocument/2006/relationships/customXml" Target="../ink/ink1114.xml"/><Relationship Id="rId148" Type="http://schemas.openxmlformats.org/officeDocument/2006/relationships/customXml" Target="../ink/ink1141.xml"/><Relationship Id="rId355" Type="http://schemas.openxmlformats.org/officeDocument/2006/relationships/image" Target="../media/image1239.png"/><Relationship Id="rId397" Type="http://schemas.openxmlformats.org/officeDocument/2006/relationships/image" Target="../media/image1260.png"/><Relationship Id="rId520" Type="http://schemas.openxmlformats.org/officeDocument/2006/relationships/customXml" Target="../ink/ink1327.xml"/><Relationship Id="rId562" Type="http://schemas.openxmlformats.org/officeDocument/2006/relationships/customXml" Target="../ink/ink1348.xml"/><Relationship Id="rId215" Type="http://schemas.openxmlformats.org/officeDocument/2006/relationships/image" Target="../media/image1169.png"/><Relationship Id="rId257" Type="http://schemas.openxmlformats.org/officeDocument/2006/relationships/image" Target="../media/image1190.png"/><Relationship Id="rId422" Type="http://schemas.openxmlformats.org/officeDocument/2006/relationships/customXml" Target="../ink/ink1278.xml"/><Relationship Id="rId464" Type="http://schemas.openxmlformats.org/officeDocument/2006/relationships/customXml" Target="../ink/ink1299.xml"/><Relationship Id="rId299" Type="http://schemas.openxmlformats.org/officeDocument/2006/relationships/image" Target="../media/image1211.png"/><Relationship Id="rId63" Type="http://schemas.openxmlformats.org/officeDocument/2006/relationships/image" Target="../media/image1094.png"/><Relationship Id="rId159" Type="http://schemas.openxmlformats.org/officeDocument/2006/relationships/image" Target="../media/image1141.png"/><Relationship Id="rId366" Type="http://schemas.openxmlformats.org/officeDocument/2006/relationships/customXml" Target="../ink/ink1250.xml"/><Relationship Id="rId573" Type="http://schemas.openxmlformats.org/officeDocument/2006/relationships/image" Target="../media/image1348.png"/><Relationship Id="rId226" Type="http://schemas.openxmlformats.org/officeDocument/2006/relationships/customXml" Target="../ink/ink1180.xml"/><Relationship Id="rId433" Type="http://schemas.openxmlformats.org/officeDocument/2006/relationships/image" Target="../media/image1278.png"/><Relationship Id="rId74" Type="http://schemas.openxmlformats.org/officeDocument/2006/relationships/customXml" Target="../ink/ink1104.xml"/><Relationship Id="rId377" Type="http://schemas.openxmlformats.org/officeDocument/2006/relationships/image" Target="../media/image1250.png"/><Relationship Id="rId500" Type="http://schemas.openxmlformats.org/officeDocument/2006/relationships/customXml" Target="../ink/ink1317.xml"/><Relationship Id="rId5" Type="http://schemas.openxmlformats.org/officeDocument/2006/relationships/image" Target="../media/image1065.png"/><Relationship Id="rId237" Type="http://schemas.openxmlformats.org/officeDocument/2006/relationships/image" Target="../media/image1180.png"/><Relationship Id="rId444" Type="http://schemas.openxmlformats.org/officeDocument/2006/relationships/customXml" Target="../ink/ink1289.xml"/><Relationship Id="rId290" Type="http://schemas.openxmlformats.org/officeDocument/2006/relationships/customXml" Target="../ink/ink1212.xml"/><Relationship Id="rId304" Type="http://schemas.openxmlformats.org/officeDocument/2006/relationships/customXml" Target="../ink/ink1219.xml"/><Relationship Id="rId388" Type="http://schemas.openxmlformats.org/officeDocument/2006/relationships/customXml" Target="../ink/ink1261.xml"/><Relationship Id="rId511" Type="http://schemas.openxmlformats.org/officeDocument/2006/relationships/image" Target="../media/image1317.png"/><Relationship Id="rId85" Type="http://schemas.openxmlformats.org/officeDocument/2006/relationships/image" Target="../media/image1105.png"/><Relationship Id="rId150" Type="http://schemas.openxmlformats.org/officeDocument/2006/relationships/customXml" Target="../ink/ink1142.xml"/><Relationship Id="rId248" Type="http://schemas.openxmlformats.org/officeDocument/2006/relationships/customXml" Target="../ink/ink1191.xml"/><Relationship Id="rId455" Type="http://schemas.openxmlformats.org/officeDocument/2006/relationships/image" Target="../media/image1289.png"/><Relationship Id="rId12" Type="http://schemas.openxmlformats.org/officeDocument/2006/relationships/customXml" Target="../ink/ink1073.xml"/><Relationship Id="rId108" Type="http://schemas.openxmlformats.org/officeDocument/2006/relationships/customXml" Target="../ink/ink1121.xml"/><Relationship Id="rId315" Type="http://schemas.openxmlformats.org/officeDocument/2006/relationships/image" Target="../media/image1219.png"/><Relationship Id="rId522" Type="http://schemas.openxmlformats.org/officeDocument/2006/relationships/customXml" Target="../ink/ink1328.xml"/><Relationship Id="rId96" Type="http://schemas.openxmlformats.org/officeDocument/2006/relationships/customXml" Target="../ink/ink1115.xml"/><Relationship Id="rId161" Type="http://schemas.openxmlformats.org/officeDocument/2006/relationships/image" Target="../media/image1142.png"/><Relationship Id="rId399" Type="http://schemas.openxmlformats.org/officeDocument/2006/relationships/image" Target="../media/image1261.png"/><Relationship Id="rId259" Type="http://schemas.openxmlformats.org/officeDocument/2006/relationships/image" Target="../media/image1191.png"/><Relationship Id="rId466" Type="http://schemas.openxmlformats.org/officeDocument/2006/relationships/customXml" Target="../ink/ink1300.xml"/><Relationship Id="rId23" Type="http://schemas.openxmlformats.org/officeDocument/2006/relationships/image" Target="../media/image1074.png"/><Relationship Id="rId119" Type="http://schemas.openxmlformats.org/officeDocument/2006/relationships/image" Target="../media/image1121.png"/><Relationship Id="rId326" Type="http://schemas.openxmlformats.org/officeDocument/2006/relationships/customXml" Target="../ink/ink1230.xml"/><Relationship Id="rId533" Type="http://schemas.openxmlformats.org/officeDocument/2006/relationships/image" Target="../media/image1328.png"/><Relationship Id="rId172" Type="http://schemas.openxmlformats.org/officeDocument/2006/relationships/customXml" Target="../ink/ink1153.xml"/><Relationship Id="rId477" Type="http://schemas.openxmlformats.org/officeDocument/2006/relationships/image" Target="../media/image1300.png"/><Relationship Id="rId337" Type="http://schemas.openxmlformats.org/officeDocument/2006/relationships/image" Target="../media/image1230.png"/><Relationship Id="rId34" Type="http://schemas.openxmlformats.org/officeDocument/2006/relationships/customXml" Target="../ink/ink1084.xml"/><Relationship Id="rId544" Type="http://schemas.openxmlformats.org/officeDocument/2006/relationships/customXml" Target="../ink/ink13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108CCF-4C26-6762-2588-8E3DEC42BEDF}"/>
                  </a:ext>
                </a:extLst>
              </p14:cNvPr>
              <p14:cNvContentPartPr/>
              <p14:nvPr/>
            </p14:nvContentPartPr>
            <p14:xfrm>
              <a:off x="5569560" y="3804840"/>
              <a:ext cx="1276200" cy="1561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108CCF-4C26-6762-2588-8E3DEC42BE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0200" y="3795480"/>
                <a:ext cx="1294920" cy="15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0A0B145-B4E6-4303-65C5-D10147AD1F64}"/>
              </a:ext>
            </a:extLst>
          </p:cNvPr>
          <p:cNvGrpSpPr/>
          <p:nvPr/>
        </p:nvGrpSpPr>
        <p:grpSpPr>
          <a:xfrm>
            <a:off x="976990" y="374201"/>
            <a:ext cx="10319400" cy="927000"/>
            <a:chOff x="976990" y="374201"/>
            <a:chExt cx="10319400" cy="92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862201D-CD21-66B7-E98D-FF0507786F0E}"/>
                    </a:ext>
                  </a:extLst>
                </p14:cNvPr>
                <p14:cNvContentPartPr/>
                <p14:nvPr/>
              </p14:nvContentPartPr>
              <p14:xfrm>
                <a:off x="976990" y="633041"/>
                <a:ext cx="366480" cy="668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862201D-CD21-66B7-E98D-FF0507786F0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7990" y="624401"/>
                  <a:ext cx="38412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57041D7-F80D-DEC8-E09B-058AE4F8C366}"/>
                    </a:ext>
                  </a:extLst>
                </p14:cNvPr>
                <p14:cNvContentPartPr/>
                <p14:nvPr/>
              </p14:nvContentPartPr>
              <p14:xfrm>
                <a:off x="1220710" y="622961"/>
                <a:ext cx="523080" cy="441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57041D7-F80D-DEC8-E09B-058AE4F8C3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12070" y="613961"/>
                  <a:ext cx="5407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D0644F0-43D1-8AA3-48A8-068083A1BB3D}"/>
                    </a:ext>
                  </a:extLst>
                </p14:cNvPr>
                <p14:cNvContentPartPr/>
                <p14:nvPr/>
              </p14:nvContentPartPr>
              <p14:xfrm>
                <a:off x="1815070" y="864881"/>
                <a:ext cx="219600" cy="173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D0644F0-43D1-8AA3-48A8-068083A1BB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06070" y="856241"/>
                  <a:ext cx="2372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853CD1-AD28-56EF-D2A1-66405B0798C7}"/>
                    </a:ext>
                  </a:extLst>
                </p14:cNvPr>
                <p14:cNvContentPartPr/>
                <p14:nvPr/>
              </p14:nvContentPartPr>
              <p14:xfrm>
                <a:off x="2032150" y="826721"/>
                <a:ext cx="555480" cy="235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853CD1-AD28-56EF-D2A1-66405B0798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23510" y="817721"/>
                  <a:ext cx="5731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03E4F1-73E8-1341-0F9C-D2D3FDD7AD29}"/>
                    </a:ext>
                  </a:extLst>
                </p14:cNvPr>
                <p14:cNvContentPartPr/>
                <p14:nvPr/>
              </p14:nvContentPartPr>
              <p14:xfrm>
                <a:off x="2656390" y="982961"/>
                <a:ext cx="46080" cy="166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03E4F1-73E8-1341-0F9C-D2D3FDD7AD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47390" y="974321"/>
                  <a:ext cx="63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B4AAFE2-5ABF-BF65-0B73-4C9402C21A2D}"/>
                    </a:ext>
                  </a:extLst>
                </p14:cNvPr>
                <p14:cNvContentPartPr/>
                <p14:nvPr/>
              </p14:nvContentPartPr>
              <p14:xfrm>
                <a:off x="2860510" y="698201"/>
                <a:ext cx="411120" cy="280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B4AAFE2-5ABF-BF65-0B73-4C9402C21A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51510" y="689201"/>
                  <a:ext cx="428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B049C56-EED6-2D86-4A3E-3B8E20938ACB}"/>
                    </a:ext>
                  </a:extLst>
                </p14:cNvPr>
                <p14:cNvContentPartPr/>
                <p14:nvPr/>
              </p14:nvContentPartPr>
              <p14:xfrm>
                <a:off x="3386470" y="627281"/>
                <a:ext cx="114120" cy="283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B049C56-EED6-2D86-4A3E-3B8E20938A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77830" y="618281"/>
                  <a:ext cx="1317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471EE90-39AB-E65A-8A15-03D0CC643E10}"/>
                    </a:ext>
                  </a:extLst>
                </p14:cNvPr>
                <p14:cNvContentPartPr/>
                <p14:nvPr/>
              </p14:nvContentPartPr>
              <p14:xfrm>
                <a:off x="3293230" y="746801"/>
                <a:ext cx="489600" cy="245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471EE90-39AB-E65A-8A15-03D0CC643E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84230" y="737801"/>
                  <a:ext cx="5072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206E557-923B-025C-0B9E-E04CDBB192EE}"/>
                    </a:ext>
                  </a:extLst>
                </p14:cNvPr>
                <p14:cNvContentPartPr/>
                <p14:nvPr/>
              </p14:nvContentPartPr>
              <p14:xfrm>
                <a:off x="4084870" y="589841"/>
                <a:ext cx="133920" cy="331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206E557-923B-025C-0B9E-E04CDBB192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76230" y="581201"/>
                  <a:ext cx="1515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DD57322-8259-661D-D9A3-0560C7C20ED1}"/>
                    </a:ext>
                  </a:extLst>
                </p14:cNvPr>
                <p14:cNvContentPartPr/>
                <p14:nvPr/>
              </p14:nvContentPartPr>
              <p14:xfrm>
                <a:off x="3925030" y="673361"/>
                <a:ext cx="525240" cy="264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DD57322-8259-661D-D9A3-0560C7C20E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16030" y="664361"/>
                  <a:ext cx="5428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1693CD-DBA3-F3B3-1006-01BDEFB31CD9}"/>
                    </a:ext>
                  </a:extLst>
                </p14:cNvPr>
                <p14:cNvContentPartPr/>
                <p14:nvPr/>
              </p14:nvContentPartPr>
              <p14:xfrm>
                <a:off x="4459630" y="666881"/>
                <a:ext cx="361080" cy="29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1693CD-DBA3-F3B3-1006-01BDEFB31CD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50630" y="657881"/>
                  <a:ext cx="3787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E3B7DE8-B323-878D-743A-0033C18CFEC1}"/>
                    </a:ext>
                  </a:extLst>
                </p14:cNvPr>
                <p14:cNvContentPartPr/>
                <p14:nvPr/>
              </p14:nvContentPartPr>
              <p14:xfrm>
                <a:off x="4685710" y="772361"/>
                <a:ext cx="357480" cy="64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E3B7DE8-B323-878D-743A-0033C18CFE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76710" y="763721"/>
                  <a:ext cx="375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9711263-76F8-3DF0-8427-7DB2F13696BD}"/>
                    </a:ext>
                  </a:extLst>
                </p14:cNvPr>
                <p14:cNvContentPartPr/>
                <p14:nvPr/>
              </p14:nvContentPartPr>
              <p14:xfrm>
                <a:off x="4261990" y="528281"/>
                <a:ext cx="270720" cy="453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9711263-76F8-3DF0-8427-7DB2F13696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52990" y="519641"/>
                  <a:ext cx="2883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80FE611-0603-4EE5-5070-EBD45813AD21}"/>
                    </a:ext>
                  </a:extLst>
                </p14:cNvPr>
                <p14:cNvContentPartPr/>
                <p14:nvPr/>
              </p14:nvContentPartPr>
              <p14:xfrm>
                <a:off x="5371870" y="639161"/>
                <a:ext cx="376920" cy="438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80FE611-0603-4EE5-5070-EBD45813AD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3230" y="630521"/>
                  <a:ext cx="3945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41E4A80-B112-F92E-84FF-8D9401330E4C}"/>
                    </a:ext>
                  </a:extLst>
                </p14:cNvPr>
                <p14:cNvContentPartPr/>
                <p14:nvPr/>
              </p14:nvContentPartPr>
              <p14:xfrm>
                <a:off x="5797750" y="695321"/>
                <a:ext cx="45720" cy="158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41E4A80-B112-F92E-84FF-8D9401330E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89110" y="686321"/>
                  <a:ext cx="63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2D3A3FC-DA86-3159-0801-C41EE969761F}"/>
                    </a:ext>
                  </a:extLst>
                </p14:cNvPr>
                <p14:cNvContentPartPr/>
                <p14:nvPr/>
              </p14:nvContentPartPr>
              <p14:xfrm>
                <a:off x="5787670" y="702881"/>
                <a:ext cx="141480" cy="168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2D3A3FC-DA86-3159-0801-C41EE969761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78670" y="694241"/>
                  <a:ext cx="159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DC79A5A-0813-BCF8-85F2-F45315459415}"/>
                    </a:ext>
                  </a:extLst>
                </p14:cNvPr>
                <p14:cNvContentPartPr/>
                <p14:nvPr/>
              </p14:nvContentPartPr>
              <p14:xfrm>
                <a:off x="5937430" y="671561"/>
                <a:ext cx="209880" cy="164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DC79A5A-0813-BCF8-85F2-F453154594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28790" y="662561"/>
                  <a:ext cx="2275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D635CE-9663-45E6-C3FA-1C223BF3420E}"/>
                    </a:ext>
                  </a:extLst>
                </p14:cNvPr>
                <p14:cNvContentPartPr/>
                <p14:nvPr/>
              </p14:nvContentPartPr>
              <p14:xfrm>
                <a:off x="6190510" y="648881"/>
                <a:ext cx="165240" cy="206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D635CE-9663-45E6-C3FA-1C223BF342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81510" y="640241"/>
                  <a:ext cx="1828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485209F-091F-E098-789D-47792B06EAFD}"/>
                    </a:ext>
                  </a:extLst>
                </p14:cNvPr>
                <p14:cNvContentPartPr/>
                <p14:nvPr/>
              </p14:nvContentPartPr>
              <p14:xfrm>
                <a:off x="6392830" y="475721"/>
                <a:ext cx="117000" cy="299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485209F-091F-E098-789D-47792B06EA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84190" y="466721"/>
                  <a:ext cx="1346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C09122-C8C2-A031-E424-2F9EC622FFA9}"/>
                    </a:ext>
                  </a:extLst>
                </p14:cNvPr>
                <p14:cNvContentPartPr/>
                <p14:nvPr/>
              </p14:nvContentPartPr>
              <p14:xfrm>
                <a:off x="6355750" y="572921"/>
                <a:ext cx="289440" cy="261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C09122-C8C2-A031-E424-2F9EC622FF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46750" y="563921"/>
                  <a:ext cx="3070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D37CB26-9956-BC66-6BED-B174594F9725}"/>
                    </a:ext>
                  </a:extLst>
                </p14:cNvPr>
                <p14:cNvContentPartPr/>
                <p14:nvPr/>
              </p14:nvContentPartPr>
              <p14:xfrm>
                <a:off x="6562390" y="615041"/>
                <a:ext cx="480600" cy="253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D37CB26-9956-BC66-6BED-B174594F97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53750" y="606041"/>
                  <a:ext cx="4982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AF21AC8-87FC-E5C4-8132-E128EC1C81B0}"/>
                    </a:ext>
                  </a:extLst>
                </p14:cNvPr>
                <p14:cNvContentPartPr/>
                <p14:nvPr/>
              </p14:nvContentPartPr>
              <p14:xfrm>
                <a:off x="7317670" y="665441"/>
                <a:ext cx="343440" cy="197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AF21AC8-87FC-E5C4-8132-E128EC1C81B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08670" y="656441"/>
                  <a:ext cx="3610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26EB801-9E71-817D-BF81-430EAC04F267}"/>
                    </a:ext>
                  </a:extLst>
                </p14:cNvPr>
                <p14:cNvContentPartPr/>
                <p14:nvPr/>
              </p14:nvContentPartPr>
              <p14:xfrm>
                <a:off x="7553470" y="512801"/>
                <a:ext cx="848520" cy="397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26EB801-9E71-817D-BF81-430EAC04F2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44470" y="504161"/>
                  <a:ext cx="8661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659D801-3738-B72F-4E7E-12DC24BD6936}"/>
                    </a:ext>
                  </a:extLst>
                </p14:cNvPr>
                <p14:cNvContentPartPr/>
                <p14:nvPr/>
              </p14:nvContentPartPr>
              <p14:xfrm>
                <a:off x="8579470" y="526481"/>
                <a:ext cx="650520" cy="203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659D801-3738-B72F-4E7E-12DC24BD693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70830" y="517481"/>
                  <a:ext cx="6681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7C955C-5164-EC8D-EB31-497B12FE245B}"/>
                    </a:ext>
                  </a:extLst>
                </p14:cNvPr>
                <p14:cNvContentPartPr/>
                <p14:nvPr/>
              </p14:nvContentPartPr>
              <p14:xfrm>
                <a:off x="9322870" y="374201"/>
                <a:ext cx="343800" cy="365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7C955C-5164-EC8D-EB31-497B12FE24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13870" y="365561"/>
                  <a:ext cx="3614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4F2B3D8-82ED-6B91-B135-670A5D3EE8B9}"/>
                    </a:ext>
                  </a:extLst>
                </p14:cNvPr>
                <p14:cNvContentPartPr/>
                <p14:nvPr/>
              </p14:nvContentPartPr>
              <p14:xfrm>
                <a:off x="9877270" y="430001"/>
                <a:ext cx="666000" cy="381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F2B3D8-82ED-6B91-B135-670A5D3EE8B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68270" y="421361"/>
                  <a:ext cx="6836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DACAD6-A4CA-53F2-E126-5D48A5B953C0}"/>
                    </a:ext>
                  </a:extLst>
                </p14:cNvPr>
                <p14:cNvContentPartPr/>
                <p14:nvPr/>
              </p14:nvContentPartPr>
              <p14:xfrm>
                <a:off x="10402870" y="543761"/>
                <a:ext cx="565920" cy="228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DACAD6-A4CA-53F2-E126-5D48A5B953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93870" y="534761"/>
                  <a:ext cx="5835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D32FAEE-D4A7-B100-227C-6675A5B0C476}"/>
                    </a:ext>
                  </a:extLst>
                </p14:cNvPr>
                <p14:cNvContentPartPr/>
                <p14:nvPr/>
              </p14:nvContentPartPr>
              <p14:xfrm>
                <a:off x="11009830" y="540161"/>
                <a:ext cx="286560" cy="294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D32FAEE-D4A7-B100-227C-6675A5B0C47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000830" y="531521"/>
                  <a:ext cx="304200" cy="31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043AA0-EB6C-CB3A-5799-636A85D8C2BB}"/>
              </a:ext>
            </a:extLst>
          </p:cNvPr>
          <p:cNvGrpSpPr/>
          <p:nvPr/>
        </p:nvGrpSpPr>
        <p:grpSpPr>
          <a:xfrm>
            <a:off x="836230" y="1409921"/>
            <a:ext cx="979920" cy="612360"/>
            <a:chOff x="836230" y="1409921"/>
            <a:chExt cx="979920" cy="61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F06941B-7836-BE4E-6BEE-44F8CA4F4ED0}"/>
                    </a:ext>
                  </a:extLst>
                </p14:cNvPr>
                <p14:cNvContentPartPr/>
                <p14:nvPr/>
              </p14:nvContentPartPr>
              <p14:xfrm>
                <a:off x="836230" y="1409921"/>
                <a:ext cx="594720" cy="612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F06941B-7836-BE4E-6BEE-44F8CA4F4ED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7590" y="1401281"/>
                  <a:ext cx="61236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B65F244-EB0C-ABA4-2538-6FFA42349A65}"/>
                    </a:ext>
                  </a:extLst>
                </p14:cNvPr>
                <p14:cNvContentPartPr/>
                <p14:nvPr/>
              </p14:nvContentPartPr>
              <p14:xfrm>
                <a:off x="1496470" y="1542041"/>
                <a:ext cx="319680" cy="172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B65F244-EB0C-ABA4-2538-6FFA42349A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87830" y="1533041"/>
                  <a:ext cx="33732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7165F9-58DA-9CD5-CE85-372ACCF7FD39}"/>
              </a:ext>
            </a:extLst>
          </p:cNvPr>
          <p:cNvGrpSpPr/>
          <p:nvPr/>
        </p:nvGrpSpPr>
        <p:grpSpPr>
          <a:xfrm>
            <a:off x="2248510" y="1362761"/>
            <a:ext cx="3063600" cy="502200"/>
            <a:chOff x="2248510" y="1362761"/>
            <a:chExt cx="3063600" cy="50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3C071F2-D380-8049-D91A-C3EA6F33F591}"/>
                    </a:ext>
                  </a:extLst>
                </p14:cNvPr>
                <p14:cNvContentPartPr/>
                <p14:nvPr/>
              </p14:nvContentPartPr>
              <p14:xfrm>
                <a:off x="2248510" y="1457081"/>
                <a:ext cx="592560" cy="407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3C071F2-D380-8049-D91A-C3EA6F33F59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39510" y="1448441"/>
                  <a:ext cx="6102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859C4FA-B119-0BC7-6993-138D4DC67423}"/>
                    </a:ext>
                  </a:extLst>
                </p14:cNvPr>
                <p14:cNvContentPartPr/>
                <p14:nvPr/>
              </p14:nvContentPartPr>
              <p14:xfrm>
                <a:off x="3031870" y="1483721"/>
                <a:ext cx="482040" cy="305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859C4FA-B119-0BC7-6993-138D4DC6742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22870" y="1474721"/>
                  <a:ext cx="4996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EBC9C86-AEA9-1C98-C0F9-B5C7EAD0568A}"/>
                    </a:ext>
                  </a:extLst>
                </p14:cNvPr>
                <p14:cNvContentPartPr/>
                <p14:nvPr/>
              </p14:nvContentPartPr>
              <p14:xfrm>
                <a:off x="3324550" y="1476161"/>
                <a:ext cx="232920" cy="264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EBC9C86-AEA9-1C98-C0F9-B5C7EAD0568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15550" y="1467161"/>
                  <a:ext cx="250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1CBE854-3B04-1972-442A-64F991EEF112}"/>
                    </a:ext>
                  </a:extLst>
                </p14:cNvPr>
                <p14:cNvContentPartPr/>
                <p14:nvPr/>
              </p14:nvContentPartPr>
              <p14:xfrm>
                <a:off x="3574750" y="1500281"/>
                <a:ext cx="198000" cy="280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1CBE854-3B04-1972-442A-64F991EEF11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65750" y="1491641"/>
                  <a:ext cx="2156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FBB459-2249-9E53-85AF-6FC40EFF709A}"/>
                    </a:ext>
                  </a:extLst>
                </p14:cNvPr>
                <p14:cNvContentPartPr/>
                <p14:nvPr/>
              </p14:nvContentPartPr>
              <p14:xfrm>
                <a:off x="3849430" y="1508921"/>
                <a:ext cx="186480" cy="221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1FBB459-2249-9E53-85AF-6FC40EFF709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40430" y="1499921"/>
                  <a:ext cx="204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94DBAF-5457-0F2B-5DE7-A8E2937781CA}"/>
                    </a:ext>
                  </a:extLst>
                </p14:cNvPr>
                <p14:cNvContentPartPr/>
                <p14:nvPr/>
              </p14:nvContentPartPr>
              <p14:xfrm>
                <a:off x="4127710" y="1362761"/>
                <a:ext cx="406800" cy="338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94DBAF-5457-0F2B-5DE7-A8E2937781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19070" y="1354121"/>
                  <a:ext cx="4244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4A395E2-1351-BB2F-39F6-AE5E7A19589E}"/>
                    </a:ext>
                  </a:extLst>
                </p14:cNvPr>
                <p14:cNvContentPartPr/>
                <p14:nvPr/>
              </p14:nvContentPartPr>
              <p14:xfrm>
                <a:off x="4443430" y="1570841"/>
                <a:ext cx="145800" cy="92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4A395E2-1351-BB2F-39F6-AE5E7A19589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34790" y="1561841"/>
                  <a:ext cx="163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5478E61-73D3-757A-EDCE-7BF90C766FFB}"/>
                    </a:ext>
                  </a:extLst>
                </p14:cNvPr>
                <p14:cNvContentPartPr/>
                <p14:nvPr/>
              </p14:nvContentPartPr>
              <p14:xfrm>
                <a:off x="4697950" y="1418561"/>
                <a:ext cx="614160" cy="300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5478E61-73D3-757A-EDCE-7BF90C766FF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88950" y="1409561"/>
                  <a:ext cx="631800" cy="31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A04FE0B-7F69-415D-A684-F22780ABA7F4}"/>
                  </a:ext>
                </a:extLst>
              </p14:cNvPr>
              <p14:cNvContentPartPr/>
              <p14:nvPr/>
            </p14:nvContentPartPr>
            <p14:xfrm>
              <a:off x="5935990" y="1305161"/>
              <a:ext cx="1116720" cy="363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A04FE0B-7F69-415D-A684-F22780ABA7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27350" y="1296521"/>
                <a:ext cx="1134360" cy="38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9D5C6C92-1A0D-E0AE-0AB7-78A02FE71C6E}"/>
              </a:ext>
            </a:extLst>
          </p:cNvPr>
          <p:cNvGrpSpPr/>
          <p:nvPr/>
        </p:nvGrpSpPr>
        <p:grpSpPr>
          <a:xfrm>
            <a:off x="7566070" y="1110041"/>
            <a:ext cx="2514960" cy="535320"/>
            <a:chOff x="7566070" y="1110041"/>
            <a:chExt cx="2514960" cy="53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13132BD-C0A5-C1A6-2F61-CBC9938FAE27}"/>
                    </a:ext>
                  </a:extLst>
                </p14:cNvPr>
                <p14:cNvContentPartPr/>
                <p14:nvPr/>
              </p14:nvContentPartPr>
              <p14:xfrm>
                <a:off x="7566070" y="1251161"/>
                <a:ext cx="69840" cy="216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13132BD-C0A5-C1A6-2F61-CBC9938FAE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57070" y="1242521"/>
                  <a:ext cx="874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79B6293-F609-8B6D-5EEE-89438F091AE6}"/>
                    </a:ext>
                  </a:extLst>
                </p14:cNvPr>
                <p14:cNvContentPartPr/>
                <p14:nvPr/>
              </p14:nvContentPartPr>
              <p14:xfrm>
                <a:off x="7682710" y="1110041"/>
                <a:ext cx="24840" cy="98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79B6293-F609-8B6D-5EEE-89438F091AE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73710" y="1101041"/>
                  <a:ext cx="42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BF0DBCB-0C4A-3B39-A0D3-2DA560F9DB5A}"/>
                    </a:ext>
                  </a:extLst>
                </p14:cNvPr>
                <p14:cNvContentPartPr/>
                <p14:nvPr/>
              </p14:nvContentPartPr>
              <p14:xfrm>
                <a:off x="7705030" y="1202201"/>
                <a:ext cx="568440" cy="287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BF0DBCB-0C4A-3B39-A0D3-2DA560F9DB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96030" y="1193561"/>
                  <a:ext cx="5860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3D0C61F-EAEB-B691-9F27-6145689630D4}"/>
                    </a:ext>
                  </a:extLst>
                </p14:cNvPr>
                <p14:cNvContentPartPr/>
                <p14:nvPr/>
              </p14:nvContentPartPr>
              <p14:xfrm>
                <a:off x="8144590" y="1205801"/>
                <a:ext cx="623520" cy="337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3D0C61F-EAEB-B691-9F27-614568963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35590" y="1197161"/>
                  <a:ext cx="6411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F8A70C3-552A-3ED5-1FAB-C57EEBA285E1}"/>
                    </a:ext>
                  </a:extLst>
                </p14:cNvPr>
                <p14:cNvContentPartPr/>
                <p14:nvPr/>
              </p14:nvContentPartPr>
              <p14:xfrm>
                <a:off x="8876110" y="1260521"/>
                <a:ext cx="352800" cy="273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F8A70C3-552A-3ED5-1FAB-C57EEBA285E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67110" y="1251881"/>
                  <a:ext cx="370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33986A8-269A-EAB9-EE22-CC962E58F2F1}"/>
                    </a:ext>
                  </a:extLst>
                </p14:cNvPr>
                <p14:cNvContentPartPr/>
                <p14:nvPr/>
              </p14:nvContentPartPr>
              <p14:xfrm>
                <a:off x="9275710" y="1131281"/>
                <a:ext cx="805320" cy="514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33986A8-269A-EAB9-EE22-CC962E58F2F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66710" y="1122641"/>
                  <a:ext cx="8229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56BFEA2-228A-DE48-2CEE-5A5FBF4DF601}"/>
                    </a:ext>
                  </a:extLst>
                </p14:cNvPr>
                <p14:cNvContentPartPr/>
                <p14:nvPr/>
              </p14:nvContentPartPr>
              <p14:xfrm>
                <a:off x="9909670" y="1288241"/>
                <a:ext cx="91440" cy="170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56BFEA2-228A-DE48-2CEE-5A5FBF4DF60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01030" y="1279601"/>
                  <a:ext cx="10908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948FC50-306F-6DC0-E751-729D9280C945}"/>
              </a:ext>
            </a:extLst>
          </p:cNvPr>
          <p:cNvGrpSpPr/>
          <p:nvPr/>
        </p:nvGrpSpPr>
        <p:grpSpPr>
          <a:xfrm>
            <a:off x="921190" y="2134601"/>
            <a:ext cx="2368800" cy="460080"/>
            <a:chOff x="921190" y="2134601"/>
            <a:chExt cx="2368800" cy="46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20DA455-ECE3-3265-9420-DD31CC59121A}"/>
                    </a:ext>
                  </a:extLst>
                </p14:cNvPr>
                <p14:cNvContentPartPr/>
                <p14:nvPr/>
              </p14:nvContentPartPr>
              <p14:xfrm>
                <a:off x="921190" y="2188961"/>
                <a:ext cx="538560" cy="244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20DA455-ECE3-3265-9420-DD31CC59121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2190" y="2180321"/>
                  <a:ext cx="5562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F37F617-D985-D334-4E89-0B087317D6C1}"/>
                    </a:ext>
                  </a:extLst>
                </p14:cNvPr>
                <p14:cNvContentPartPr/>
                <p14:nvPr/>
              </p14:nvContentPartPr>
              <p14:xfrm>
                <a:off x="1603750" y="2134601"/>
                <a:ext cx="201240" cy="222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F37F617-D985-D334-4E89-0B087317D6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94750" y="2125601"/>
                  <a:ext cx="218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B102F98-3412-E706-890B-654319191F1F}"/>
                    </a:ext>
                  </a:extLst>
                </p14:cNvPr>
                <p14:cNvContentPartPr/>
                <p14:nvPr/>
              </p14:nvContentPartPr>
              <p14:xfrm>
                <a:off x="1889950" y="2183201"/>
                <a:ext cx="256680" cy="212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B102F98-3412-E706-890B-654319191F1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80950" y="2174561"/>
                  <a:ext cx="2743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40AB956-6C12-C9C0-287A-98E01F9ADBF8}"/>
                    </a:ext>
                  </a:extLst>
                </p14:cNvPr>
                <p14:cNvContentPartPr/>
                <p14:nvPr/>
              </p14:nvContentPartPr>
              <p14:xfrm>
                <a:off x="2269030" y="2210921"/>
                <a:ext cx="319680" cy="153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40AB956-6C12-C9C0-287A-98E01F9ADB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60390" y="2201921"/>
                  <a:ext cx="337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06756B2-2CD1-AB15-7979-17155900C447}"/>
                    </a:ext>
                  </a:extLst>
                </p14:cNvPr>
                <p14:cNvContentPartPr/>
                <p14:nvPr/>
              </p14:nvContentPartPr>
              <p14:xfrm>
                <a:off x="2590150" y="2241521"/>
                <a:ext cx="699840" cy="353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06756B2-2CD1-AB15-7979-17155900C44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81150" y="2232881"/>
                  <a:ext cx="71748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014BE19-325C-0997-1C8E-AF102E96103E}"/>
              </a:ext>
            </a:extLst>
          </p:cNvPr>
          <p:cNvGrpSpPr/>
          <p:nvPr/>
        </p:nvGrpSpPr>
        <p:grpSpPr>
          <a:xfrm>
            <a:off x="4076230" y="2044961"/>
            <a:ext cx="2119320" cy="402480"/>
            <a:chOff x="4076230" y="2044961"/>
            <a:chExt cx="2119320" cy="40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07E7024-8B98-16C3-D484-C9F3D878FB02}"/>
                    </a:ext>
                  </a:extLst>
                </p14:cNvPr>
                <p14:cNvContentPartPr/>
                <p14:nvPr/>
              </p14:nvContentPartPr>
              <p14:xfrm>
                <a:off x="4076230" y="2044961"/>
                <a:ext cx="569160" cy="402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07E7024-8B98-16C3-D484-C9F3D878FB0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67590" y="2036321"/>
                  <a:ext cx="58680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0379CB2-B797-AD2E-7CE7-1F462C2395C5}"/>
                    </a:ext>
                  </a:extLst>
                </p14:cNvPr>
                <p14:cNvContentPartPr/>
                <p14:nvPr/>
              </p14:nvContentPartPr>
              <p14:xfrm>
                <a:off x="4760950" y="2187521"/>
                <a:ext cx="189720" cy="226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0379CB2-B797-AD2E-7CE7-1F462C2395C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51950" y="2178881"/>
                  <a:ext cx="2073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EBFB11-0E2F-7E0F-E123-8987EB8C79F4}"/>
                    </a:ext>
                  </a:extLst>
                </p14:cNvPr>
                <p14:cNvContentPartPr/>
                <p14:nvPr/>
              </p14:nvContentPartPr>
              <p14:xfrm>
                <a:off x="4987750" y="2045681"/>
                <a:ext cx="405360" cy="358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EBFB11-0E2F-7E0F-E123-8987EB8C79F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78750" y="2036681"/>
                  <a:ext cx="4230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C7D007F-35A6-C6F8-EC37-E5F457628714}"/>
                    </a:ext>
                  </a:extLst>
                </p14:cNvPr>
                <p14:cNvContentPartPr/>
                <p14:nvPr/>
              </p14:nvContentPartPr>
              <p14:xfrm>
                <a:off x="5289070" y="2242601"/>
                <a:ext cx="257040" cy="90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C7D007F-35A6-C6F8-EC37-E5F45762871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80070" y="2233961"/>
                  <a:ext cx="2746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85D76DB-F3BE-EB05-CE3C-F3C2311C33E8}"/>
                    </a:ext>
                  </a:extLst>
                </p14:cNvPr>
                <p14:cNvContentPartPr/>
                <p14:nvPr/>
              </p14:nvContentPartPr>
              <p14:xfrm>
                <a:off x="5663110" y="2076281"/>
                <a:ext cx="170640" cy="220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85D76DB-F3BE-EB05-CE3C-F3C2311C33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54470" y="2067641"/>
                  <a:ext cx="1882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A004731-C9F9-83F0-7EC3-48E4E2B82685}"/>
                    </a:ext>
                  </a:extLst>
                </p14:cNvPr>
                <p14:cNvContentPartPr/>
                <p14:nvPr/>
              </p14:nvContentPartPr>
              <p14:xfrm>
                <a:off x="5833750" y="2166281"/>
                <a:ext cx="361800" cy="223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A004731-C9F9-83F0-7EC3-48E4E2B8268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24750" y="2157641"/>
                  <a:ext cx="37944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F0BA6C0-7937-8139-3070-B952BF5D6C68}"/>
              </a:ext>
            </a:extLst>
          </p:cNvPr>
          <p:cNvGrpSpPr/>
          <p:nvPr/>
        </p:nvGrpSpPr>
        <p:grpSpPr>
          <a:xfrm>
            <a:off x="6641230" y="1906001"/>
            <a:ext cx="1745280" cy="766800"/>
            <a:chOff x="6641230" y="1906001"/>
            <a:chExt cx="1745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E445AD2-DB81-3FD9-467C-07384EDEE178}"/>
                    </a:ext>
                  </a:extLst>
                </p14:cNvPr>
                <p14:cNvContentPartPr/>
                <p14:nvPr/>
              </p14:nvContentPartPr>
              <p14:xfrm>
                <a:off x="6647350" y="1906001"/>
                <a:ext cx="74880" cy="466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E445AD2-DB81-3FD9-467C-07384EDEE17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38350" y="1897361"/>
                  <a:ext cx="9252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057E4C-1425-C53C-4D22-1092D8754BDC}"/>
                    </a:ext>
                  </a:extLst>
                </p14:cNvPr>
                <p14:cNvContentPartPr/>
                <p14:nvPr/>
              </p14:nvContentPartPr>
              <p14:xfrm>
                <a:off x="6641230" y="2109401"/>
                <a:ext cx="385560" cy="203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057E4C-1425-C53C-4D22-1092D8754BD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32590" y="2100401"/>
                  <a:ext cx="403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68E5BF8-A22E-6330-C9FA-6849EDF457E9}"/>
                    </a:ext>
                  </a:extLst>
                </p14:cNvPr>
                <p14:cNvContentPartPr/>
                <p14:nvPr/>
              </p14:nvContentPartPr>
              <p14:xfrm>
                <a:off x="7287790" y="2005001"/>
                <a:ext cx="203040" cy="667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68E5BF8-A22E-6330-C9FA-6849EDF457E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79150" y="1996361"/>
                  <a:ext cx="22068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F490A44-95EC-BA6F-0763-069A93804426}"/>
                    </a:ext>
                  </a:extLst>
                </p14:cNvPr>
                <p14:cNvContentPartPr/>
                <p14:nvPr/>
              </p14:nvContentPartPr>
              <p14:xfrm>
                <a:off x="7562470" y="1924721"/>
                <a:ext cx="14400" cy="82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F490A44-95EC-BA6F-0763-069A9380442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53830" y="1916081"/>
                  <a:ext cx="32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6179D4F-66D4-FBB1-2D1B-3B38F3A13355}"/>
                    </a:ext>
                  </a:extLst>
                </p14:cNvPr>
                <p14:cNvContentPartPr/>
                <p14:nvPr/>
              </p14:nvContentPartPr>
              <p14:xfrm>
                <a:off x="7611430" y="2039201"/>
                <a:ext cx="208440" cy="206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6179D4F-66D4-FBB1-2D1B-3B38F3A1335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02430" y="2030201"/>
                  <a:ext cx="226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7174180-B01C-47CD-E01C-D29E142034FB}"/>
                    </a:ext>
                  </a:extLst>
                </p14:cNvPr>
                <p14:cNvContentPartPr/>
                <p14:nvPr/>
              </p14:nvContentPartPr>
              <p14:xfrm>
                <a:off x="7867750" y="2071601"/>
                <a:ext cx="339120" cy="205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7174180-B01C-47CD-E01C-D29E142034F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58750" y="2062961"/>
                  <a:ext cx="3567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4295468-82D2-1EDE-3D4E-EC2233576374}"/>
                    </a:ext>
                  </a:extLst>
                </p14:cNvPr>
                <p14:cNvContentPartPr/>
                <p14:nvPr/>
              </p14:nvContentPartPr>
              <p14:xfrm>
                <a:off x="8246830" y="2039201"/>
                <a:ext cx="110160" cy="405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4295468-82D2-1EDE-3D4E-EC223357637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37830" y="2030201"/>
                  <a:ext cx="1278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C559FE-5AED-4FEA-FDB5-75E2238F9641}"/>
                    </a:ext>
                  </a:extLst>
                </p14:cNvPr>
                <p14:cNvContentPartPr/>
                <p14:nvPr/>
              </p14:nvContentPartPr>
              <p14:xfrm>
                <a:off x="8238910" y="2034881"/>
                <a:ext cx="147600" cy="158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C559FE-5AED-4FEA-FDB5-75E2238F964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30270" y="2025881"/>
                  <a:ext cx="16524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741EB26-D7A1-3019-49E2-13E058D72B78}"/>
                  </a:ext>
                </a:extLst>
              </p14:cNvPr>
              <p14:cNvContentPartPr/>
              <p14:nvPr/>
            </p14:nvContentPartPr>
            <p14:xfrm>
              <a:off x="9010030" y="1837241"/>
              <a:ext cx="1220400" cy="402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741EB26-D7A1-3019-49E2-13E058D72B7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001390" y="1828241"/>
                <a:ext cx="1238040" cy="42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2F61A29E-DB25-7BFD-A95D-D2D5C4146384}"/>
              </a:ext>
            </a:extLst>
          </p:cNvPr>
          <p:cNvGrpSpPr/>
          <p:nvPr/>
        </p:nvGrpSpPr>
        <p:grpSpPr>
          <a:xfrm>
            <a:off x="686470" y="2618441"/>
            <a:ext cx="1926720" cy="477360"/>
            <a:chOff x="686470" y="2618441"/>
            <a:chExt cx="1926720" cy="47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4397A4A-C5B9-D50E-47C7-3D151DF96AE7}"/>
                    </a:ext>
                  </a:extLst>
                </p14:cNvPr>
                <p14:cNvContentPartPr/>
                <p14:nvPr/>
              </p14:nvContentPartPr>
              <p14:xfrm>
                <a:off x="686470" y="2618441"/>
                <a:ext cx="477000" cy="365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4397A4A-C5B9-D50E-47C7-3D151DF96AE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7470" y="2609441"/>
                  <a:ext cx="4946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D5CC423-4CFB-B224-B2E8-A5967199F7B4}"/>
                    </a:ext>
                  </a:extLst>
                </p14:cNvPr>
                <p14:cNvContentPartPr/>
                <p14:nvPr/>
              </p14:nvContentPartPr>
              <p14:xfrm>
                <a:off x="1357870" y="2703401"/>
                <a:ext cx="158040" cy="215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D5CC423-4CFB-B224-B2E8-A5967199F7B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49230" y="2694401"/>
                  <a:ext cx="1756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D4586E4-2CE3-FD73-36B1-DD1D12BE9551}"/>
                    </a:ext>
                  </a:extLst>
                </p14:cNvPr>
                <p14:cNvContentPartPr/>
                <p14:nvPr/>
              </p14:nvContentPartPr>
              <p14:xfrm>
                <a:off x="1563070" y="2666321"/>
                <a:ext cx="431280" cy="366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D4586E4-2CE3-FD73-36B1-DD1D12BE955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54070" y="2657681"/>
                  <a:ext cx="4489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3D20E55-E1A5-CA22-F078-77EC02F6D5DD}"/>
                    </a:ext>
                  </a:extLst>
                </p14:cNvPr>
                <p14:cNvContentPartPr/>
                <p14:nvPr/>
              </p14:nvContentPartPr>
              <p14:xfrm>
                <a:off x="1971670" y="2825801"/>
                <a:ext cx="117000" cy="168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3D20E55-E1A5-CA22-F078-77EC02F6D5D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962670" y="2816801"/>
                  <a:ext cx="1346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697C172-8914-AEAB-D948-CE91023071CB}"/>
                    </a:ext>
                  </a:extLst>
                </p14:cNvPr>
                <p14:cNvContentPartPr/>
                <p14:nvPr/>
              </p14:nvContentPartPr>
              <p14:xfrm>
                <a:off x="2109910" y="2740841"/>
                <a:ext cx="503280" cy="354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697C172-8914-AEAB-D948-CE91023071C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00910" y="2731841"/>
                  <a:ext cx="52092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C67BA39-ED01-3603-441B-2C90FDBCCB63}"/>
              </a:ext>
            </a:extLst>
          </p:cNvPr>
          <p:cNvGrpSpPr/>
          <p:nvPr/>
        </p:nvGrpSpPr>
        <p:grpSpPr>
          <a:xfrm>
            <a:off x="3037270" y="2670641"/>
            <a:ext cx="3002400" cy="434520"/>
            <a:chOff x="3037270" y="2670641"/>
            <a:chExt cx="3002400" cy="4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97F50E9-B15C-D755-4AD7-ADEEFDA11CC4}"/>
                    </a:ext>
                  </a:extLst>
                </p14:cNvPr>
                <p14:cNvContentPartPr/>
                <p14:nvPr/>
              </p14:nvContentPartPr>
              <p14:xfrm>
                <a:off x="3056350" y="2670641"/>
                <a:ext cx="459720" cy="387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97F50E9-B15C-D755-4AD7-ADEEFDA11CC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47710" y="2662001"/>
                  <a:ext cx="4773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5B7ED27-0D0B-B396-09C7-F132701C516E}"/>
                    </a:ext>
                  </a:extLst>
                </p14:cNvPr>
                <p14:cNvContentPartPr/>
                <p14:nvPr/>
              </p14:nvContentPartPr>
              <p14:xfrm>
                <a:off x="3037270" y="2792321"/>
                <a:ext cx="328680" cy="114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5B7ED27-0D0B-B396-09C7-F132701C516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028630" y="2783681"/>
                  <a:ext cx="346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53E1CF4-3319-4B78-51AC-62512EA7F8F9}"/>
                    </a:ext>
                  </a:extLst>
                </p14:cNvPr>
                <p14:cNvContentPartPr/>
                <p14:nvPr/>
              </p14:nvContentPartPr>
              <p14:xfrm>
                <a:off x="3761230" y="2784041"/>
                <a:ext cx="982080" cy="302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53E1CF4-3319-4B78-51AC-62512EA7F8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752590" y="2775401"/>
                  <a:ext cx="9997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91B4F01-73D7-418D-9AD7-400FAB5CBDDD}"/>
                    </a:ext>
                  </a:extLst>
                </p14:cNvPr>
                <p14:cNvContentPartPr/>
                <p14:nvPr/>
              </p14:nvContentPartPr>
              <p14:xfrm>
                <a:off x="4761310" y="2808161"/>
                <a:ext cx="309960" cy="240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91B4F01-73D7-418D-9AD7-400FAB5CBDD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52670" y="2799161"/>
                  <a:ext cx="3276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341F27-0613-A254-14EC-6374DF3EA0AE}"/>
                    </a:ext>
                  </a:extLst>
                </p14:cNvPr>
                <p14:cNvContentPartPr/>
                <p14:nvPr/>
              </p14:nvContentPartPr>
              <p14:xfrm>
                <a:off x="5135350" y="2863241"/>
                <a:ext cx="451080" cy="221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341F27-0613-A254-14EC-6374DF3EA0A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26350" y="2854241"/>
                  <a:ext cx="468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4121EBF-A1A6-447B-A478-477393DBC13F}"/>
                    </a:ext>
                  </a:extLst>
                </p14:cNvPr>
                <p14:cNvContentPartPr/>
                <p14:nvPr/>
              </p14:nvContentPartPr>
              <p14:xfrm>
                <a:off x="5680750" y="2820401"/>
                <a:ext cx="358920" cy="284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4121EBF-A1A6-447B-A478-477393DBC13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71750" y="2811401"/>
                  <a:ext cx="376560" cy="30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2998BB-86A4-D47A-3B81-204A339546AE}"/>
                  </a:ext>
                </a:extLst>
              </p14:cNvPr>
              <p14:cNvContentPartPr/>
              <p14:nvPr/>
            </p14:nvContentPartPr>
            <p14:xfrm>
              <a:off x="6590830" y="2803481"/>
              <a:ext cx="1379160" cy="3654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2998BB-86A4-D47A-3B81-204A339546A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581830" y="2794841"/>
                <a:ext cx="1396800" cy="38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6B3DBD03-7AC6-AD15-CE9B-B6378931D7D0}"/>
              </a:ext>
            </a:extLst>
          </p:cNvPr>
          <p:cNvGrpSpPr/>
          <p:nvPr/>
        </p:nvGrpSpPr>
        <p:grpSpPr>
          <a:xfrm>
            <a:off x="8462470" y="2481281"/>
            <a:ext cx="1937880" cy="471600"/>
            <a:chOff x="8462470" y="2481281"/>
            <a:chExt cx="1937880" cy="47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878434C-0542-EC18-17E3-A45B61668D6C}"/>
                    </a:ext>
                  </a:extLst>
                </p14:cNvPr>
                <p14:cNvContentPartPr/>
                <p14:nvPr/>
              </p14:nvContentPartPr>
              <p14:xfrm>
                <a:off x="8462470" y="2481281"/>
                <a:ext cx="1106280" cy="471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878434C-0542-EC18-17E3-A45B61668D6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53830" y="2472641"/>
                  <a:ext cx="112392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4A5EE68-5277-0D5F-2D21-4E43EC05EB41}"/>
                    </a:ext>
                  </a:extLst>
                </p14:cNvPr>
                <p14:cNvContentPartPr/>
                <p14:nvPr/>
              </p14:nvContentPartPr>
              <p14:xfrm>
                <a:off x="9276070" y="2616641"/>
                <a:ext cx="1124280" cy="260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4A5EE68-5277-0D5F-2D21-4E43EC05EB4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67070" y="2607641"/>
                  <a:ext cx="114192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85C5BA2-31E5-4B5F-039B-CAA9CCB35F6D}"/>
              </a:ext>
            </a:extLst>
          </p:cNvPr>
          <p:cNvGrpSpPr/>
          <p:nvPr/>
        </p:nvGrpSpPr>
        <p:grpSpPr>
          <a:xfrm>
            <a:off x="768190" y="3253481"/>
            <a:ext cx="8228880" cy="760320"/>
            <a:chOff x="768190" y="3253481"/>
            <a:chExt cx="8228880" cy="76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41602B9-233F-A07A-FFFC-C1F6FE113BE9}"/>
                    </a:ext>
                  </a:extLst>
                </p14:cNvPr>
                <p14:cNvContentPartPr/>
                <p14:nvPr/>
              </p14:nvContentPartPr>
              <p14:xfrm>
                <a:off x="768190" y="3527441"/>
                <a:ext cx="561600" cy="295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41602B9-233F-A07A-FFFC-C1F6FE113BE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9550" y="3518441"/>
                  <a:ext cx="5792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6A1EDAB-C318-AA58-EE88-E3A1EE2B416D}"/>
                    </a:ext>
                  </a:extLst>
                </p14:cNvPr>
                <p14:cNvContentPartPr/>
                <p14:nvPr/>
              </p14:nvContentPartPr>
              <p14:xfrm>
                <a:off x="1434190" y="3253481"/>
                <a:ext cx="14400" cy="225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6A1EDAB-C318-AA58-EE88-E3A1EE2B416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25550" y="3244481"/>
                  <a:ext cx="320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77C8E7-BA65-4C31-257B-25BDBD7CE1E0}"/>
                    </a:ext>
                  </a:extLst>
                </p14:cNvPr>
                <p14:cNvContentPartPr/>
                <p14:nvPr/>
              </p14:nvContentPartPr>
              <p14:xfrm>
                <a:off x="1586470" y="3481361"/>
                <a:ext cx="9720" cy="281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77C8E7-BA65-4C31-257B-25BDBD7CE1E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577830" y="3472361"/>
                  <a:ext cx="273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27EF56F-7781-2E89-B394-88A4D23A7E51}"/>
                    </a:ext>
                  </a:extLst>
                </p14:cNvPr>
                <p14:cNvContentPartPr/>
                <p14:nvPr/>
              </p14:nvContentPartPr>
              <p14:xfrm>
                <a:off x="1421590" y="3391721"/>
                <a:ext cx="1136880" cy="503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27EF56F-7781-2E89-B394-88A4D23A7E5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12950" y="3383081"/>
                  <a:ext cx="115452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CA7E526-2D3D-4C0C-2372-3E52FCDABE43}"/>
                    </a:ext>
                  </a:extLst>
                </p14:cNvPr>
                <p14:cNvContentPartPr/>
                <p14:nvPr/>
              </p14:nvContentPartPr>
              <p14:xfrm>
                <a:off x="2490430" y="3582881"/>
                <a:ext cx="163800" cy="178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CA7E526-2D3D-4C0C-2372-3E52FCDABE4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481430" y="3574241"/>
                  <a:ext cx="1814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4E1BD02-BBCD-CF35-5A7B-E14505408E70}"/>
                    </a:ext>
                  </a:extLst>
                </p14:cNvPr>
                <p14:cNvContentPartPr/>
                <p14:nvPr/>
              </p14:nvContentPartPr>
              <p14:xfrm>
                <a:off x="2761510" y="3560921"/>
                <a:ext cx="825120" cy="257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4E1BD02-BBCD-CF35-5A7B-E14505408E7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52870" y="3551921"/>
                  <a:ext cx="8427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3D419C2-1241-5BFF-9DD8-D0DDDB356DF5}"/>
                    </a:ext>
                  </a:extLst>
                </p14:cNvPr>
                <p14:cNvContentPartPr/>
                <p14:nvPr/>
              </p14:nvContentPartPr>
              <p14:xfrm>
                <a:off x="3670870" y="3402521"/>
                <a:ext cx="701280" cy="301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3D419C2-1241-5BFF-9DD8-D0DDDB356DF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62230" y="3393521"/>
                  <a:ext cx="7189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17F6A4F-4BF3-A57C-ED7D-E7AE860AAB69}"/>
                    </a:ext>
                  </a:extLst>
                </p14:cNvPr>
                <p14:cNvContentPartPr/>
                <p14:nvPr/>
              </p14:nvContentPartPr>
              <p14:xfrm>
                <a:off x="4270990" y="3545441"/>
                <a:ext cx="528480" cy="468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17F6A4F-4BF3-A57C-ED7D-E7AE860AAB6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262350" y="3536801"/>
                  <a:ext cx="5461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476F970-AE44-88E0-6440-5E4BF08910B7}"/>
                    </a:ext>
                  </a:extLst>
                </p14:cNvPr>
                <p14:cNvContentPartPr/>
                <p14:nvPr/>
              </p14:nvContentPartPr>
              <p14:xfrm>
                <a:off x="5059390" y="3468761"/>
                <a:ext cx="588960" cy="476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476F970-AE44-88E0-6440-5E4BF08910B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50390" y="3459761"/>
                  <a:ext cx="6066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46E40AE-4215-9E40-1410-4B18AF863EB5}"/>
                    </a:ext>
                  </a:extLst>
                </p14:cNvPr>
                <p14:cNvContentPartPr/>
                <p14:nvPr/>
              </p14:nvContentPartPr>
              <p14:xfrm>
                <a:off x="5935270" y="3547961"/>
                <a:ext cx="284760" cy="159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46E40AE-4215-9E40-1410-4B18AF863EB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26270" y="3538961"/>
                  <a:ext cx="302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EF6D487-9736-DEA8-025C-CF7398DB3AAC}"/>
                    </a:ext>
                  </a:extLst>
                </p14:cNvPr>
                <p14:cNvContentPartPr/>
                <p14:nvPr/>
              </p14:nvContentPartPr>
              <p14:xfrm>
                <a:off x="6187270" y="3389201"/>
                <a:ext cx="142920" cy="372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EF6D487-9736-DEA8-025C-CF7398DB3AA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178270" y="3380561"/>
                  <a:ext cx="1605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48E8707-FE57-37F3-D710-8035ECA0E3D5}"/>
                    </a:ext>
                  </a:extLst>
                </p14:cNvPr>
                <p14:cNvContentPartPr/>
                <p14:nvPr/>
              </p14:nvContentPartPr>
              <p14:xfrm>
                <a:off x="6176470" y="3478481"/>
                <a:ext cx="500040" cy="220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48E8707-FE57-37F3-D710-8035ECA0E3D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67470" y="3469481"/>
                  <a:ext cx="5176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C32BEBC-0CFE-49E2-E9E6-FE3224F66C70}"/>
                    </a:ext>
                  </a:extLst>
                </p14:cNvPr>
                <p14:cNvContentPartPr/>
                <p14:nvPr/>
              </p14:nvContentPartPr>
              <p14:xfrm>
                <a:off x="6734470" y="3402161"/>
                <a:ext cx="388440" cy="295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C32BEBC-0CFE-49E2-E9E6-FE3224F66C7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25830" y="3393161"/>
                  <a:ext cx="4060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C654F17-BA61-D36F-60BB-AC5C0B74C1E3}"/>
                    </a:ext>
                  </a:extLst>
                </p14:cNvPr>
                <p14:cNvContentPartPr/>
                <p14:nvPr/>
              </p14:nvContentPartPr>
              <p14:xfrm>
                <a:off x="7006990" y="3546161"/>
                <a:ext cx="406440" cy="191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C654F17-BA61-D36F-60BB-AC5C0B74C1E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998350" y="3537521"/>
                  <a:ext cx="424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00DDBDC-C264-0B88-F319-525B57DB04D3}"/>
                    </a:ext>
                  </a:extLst>
                </p14:cNvPr>
                <p14:cNvContentPartPr/>
                <p14:nvPr/>
              </p14:nvContentPartPr>
              <p14:xfrm>
                <a:off x="7711150" y="3505841"/>
                <a:ext cx="626040" cy="199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00DDBDC-C264-0B88-F319-525B57DB04D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702510" y="3496841"/>
                  <a:ext cx="6436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5E7B0ED-271F-234E-9FF9-10209A38AB23}"/>
                    </a:ext>
                  </a:extLst>
                </p14:cNvPr>
                <p14:cNvContentPartPr/>
                <p14:nvPr/>
              </p14:nvContentPartPr>
              <p14:xfrm>
                <a:off x="8477590" y="3389201"/>
                <a:ext cx="133920" cy="235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5E7B0ED-271F-234E-9FF9-10209A38AB2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468950" y="3380561"/>
                  <a:ext cx="1515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A6C944F-4D2D-7F71-4240-DE714417F373}"/>
                    </a:ext>
                  </a:extLst>
                </p14:cNvPr>
                <p14:cNvContentPartPr/>
                <p14:nvPr/>
              </p14:nvContentPartPr>
              <p14:xfrm>
                <a:off x="8416390" y="3502241"/>
                <a:ext cx="464400" cy="479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A6C944F-4D2D-7F71-4240-DE714417F37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07390" y="3493601"/>
                  <a:ext cx="4820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C61F87A-CCE0-811E-4B43-2FCB42A1A9C2}"/>
                    </a:ext>
                  </a:extLst>
                </p14:cNvPr>
                <p14:cNvContentPartPr/>
                <p14:nvPr/>
              </p14:nvContentPartPr>
              <p14:xfrm>
                <a:off x="8969350" y="3670721"/>
                <a:ext cx="27720" cy="36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C61F87A-CCE0-811E-4B43-2FCB42A1A9C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960350" y="3662081"/>
                  <a:ext cx="45360" cy="5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098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E529F6-9C3C-FA10-9BE7-464BA2DB678F}"/>
                  </a:ext>
                </a:extLst>
              </p14:cNvPr>
              <p14:cNvContentPartPr/>
              <p14:nvPr/>
            </p14:nvContentPartPr>
            <p14:xfrm>
              <a:off x="268510" y="302921"/>
              <a:ext cx="273600" cy="152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E529F6-9C3C-FA10-9BE7-464BA2DB67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870" y="294281"/>
                <a:ext cx="2912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998C9F-B646-3687-28D0-2E5E27D55A1F}"/>
                  </a:ext>
                </a:extLst>
              </p14:cNvPr>
              <p14:cNvContentPartPr/>
              <p14:nvPr/>
            </p14:nvContentPartPr>
            <p14:xfrm>
              <a:off x="370750" y="309401"/>
              <a:ext cx="160920" cy="417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998C9F-B646-3687-28D0-2E5E27D55A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750" y="300401"/>
                <a:ext cx="17856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B76A10-20C9-24E1-B51D-3CD8B3527CC8}"/>
                  </a:ext>
                </a:extLst>
              </p14:cNvPr>
              <p14:cNvContentPartPr/>
              <p14:nvPr/>
            </p14:nvContentPartPr>
            <p14:xfrm>
              <a:off x="539590" y="476081"/>
              <a:ext cx="23400" cy="2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B76A10-20C9-24E1-B51D-3CD8B3527C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590" y="467441"/>
                <a:ext cx="410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5E215A-5A5D-469F-5660-617AE976E278}"/>
                  </a:ext>
                </a:extLst>
              </p14:cNvPr>
              <p14:cNvContentPartPr/>
              <p14:nvPr/>
            </p14:nvContentPartPr>
            <p14:xfrm>
              <a:off x="537070" y="413801"/>
              <a:ext cx="231480" cy="411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5E215A-5A5D-469F-5660-617AE976E2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8070" y="404801"/>
                <a:ext cx="24912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5F3DC4B-B817-0BFD-7D67-EDA5B8569EAD}"/>
                  </a:ext>
                </a:extLst>
              </p14:cNvPr>
              <p14:cNvContentPartPr/>
              <p14:nvPr/>
            </p14:nvContentPartPr>
            <p14:xfrm>
              <a:off x="808870" y="468161"/>
              <a:ext cx="451440" cy="249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5F3DC4B-B817-0BFD-7D67-EDA5B8569E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0230" y="459521"/>
                <a:ext cx="4690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A8BA657-1A7A-505E-409D-6F267AF58666}"/>
                  </a:ext>
                </a:extLst>
              </p14:cNvPr>
              <p14:cNvContentPartPr/>
              <p14:nvPr/>
            </p14:nvContentPartPr>
            <p14:xfrm>
              <a:off x="1309990" y="372761"/>
              <a:ext cx="219960" cy="255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A8BA657-1A7A-505E-409D-6F267AF586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00990" y="364121"/>
                <a:ext cx="2376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DD64C6E-85C3-4FAC-523F-8A20BD604492}"/>
                  </a:ext>
                </a:extLst>
              </p14:cNvPr>
              <p14:cNvContentPartPr/>
              <p14:nvPr/>
            </p14:nvContentPartPr>
            <p14:xfrm>
              <a:off x="1254550" y="462401"/>
              <a:ext cx="97920" cy="4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DD64C6E-85C3-4FAC-523F-8A20BD60449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5910" y="453401"/>
                <a:ext cx="1155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3D3FA8C-DF55-2A11-590D-45EE75ADE88D}"/>
                  </a:ext>
                </a:extLst>
              </p14:cNvPr>
              <p14:cNvContentPartPr/>
              <p14:nvPr/>
            </p14:nvContentPartPr>
            <p14:xfrm>
              <a:off x="1225030" y="386081"/>
              <a:ext cx="39240" cy="236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3D3FA8C-DF55-2A11-590D-45EE75ADE8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16390" y="377441"/>
                <a:ext cx="568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A8E9C2-D9A2-2E1B-2C53-BA1731EE5281}"/>
                  </a:ext>
                </a:extLst>
              </p14:cNvPr>
              <p14:cNvContentPartPr/>
              <p14:nvPr/>
            </p14:nvContentPartPr>
            <p14:xfrm>
              <a:off x="1261030" y="431081"/>
              <a:ext cx="63720" cy="249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A8E9C2-D9A2-2E1B-2C53-BA1731EE528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52390" y="422081"/>
                <a:ext cx="813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2A0B082-C799-75C3-25CB-BE975FC408A7}"/>
                  </a:ext>
                </a:extLst>
              </p14:cNvPr>
              <p14:cNvContentPartPr/>
              <p14:nvPr/>
            </p14:nvContentPartPr>
            <p14:xfrm>
              <a:off x="1548310" y="780641"/>
              <a:ext cx="101880" cy="277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2A0B082-C799-75C3-25CB-BE975FC408A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39670" y="772001"/>
                <a:ext cx="1195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E4478B9-168E-51EB-6CDF-8FF6147F894F}"/>
                  </a:ext>
                </a:extLst>
              </p14:cNvPr>
              <p14:cNvContentPartPr/>
              <p14:nvPr/>
            </p14:nvContentPartPr>
            <p14:xfrm>
              <a:off x="1635070" y="684521"/>
              <a:ext cx="339120" cy="302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E4478B9-168E-51EB-6CDF-8FF6147F894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26430" y="675521"/>
                <a:ext cx="3567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F85EE77-8903-899D-50B1-9C266AFE499C}"/>
                  </a:ext>
                </a:extLst>
              </p14:cNvPr>
              <p14:cNvContentPartPr/>
              <p14:nvPr/>
            </p14:nvContentPartPr>
            <p14:xfrm>
              <a:off x="2192710" y="633401"/>
              <a:ext cx="505080" cy="253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F85EE77-8903-899D-50B1-9C266AFE49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83710" y="624401"/>
                <a:ext cx="5227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45414E1-295B-0DBA-675B-4710AA67C618}"/>
                  </a:ext>
                </a:extLst>
              </p14:cNvPr>
              <p14:cNvContentPartPr/>
              <p14:nvPr/>
            </p14:nvContentPartPr>
            <p14:xfrm>
              <a:off x="2594830" y="715481"/>
              <a:ext cx="402480" cy="170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45414E1-295B-0DBA-675B-4710AA67C61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85830" y="706841"/>
                <a:ext cx="4201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89938B5-3C13-98AC-4AEE-17C408260CF4}"/>
                  </a:ext>
                </a:extLst>
              </p14:cNvPr>
              <p14:cNvContentPartPr/>
              <p14:nvPr/>
            </p14:nvContentPartPr>
            <p14:xfrm>
              <a:off x="2975350" y="711881"/>
              <a:ext cx="430560" cy="248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89938B5-3C13-98AC-4AEE-17C408260C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66350" y="702881"/>
                <a:ext cx="4482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521C3EC-F8E3-E6CE-100B-C8A8EC5CEC51}"/>
                  </a:ext>
                </a:extLst>
              </p14:cNvPr>
              <p14:cNvContentPartPr/>
              <p14:nvPr/>
            </p14:nvContentPartPr>
            <p14:xfrm>
              <a:off x="3648550" y="588401"/>
              <a:ext cx="31680" cy="263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521C3EC-F8E3-E6CE-100B-C8A8EC5CEC5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39550" y="579761"/>
                <a:ext cx="493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60D7929-21E0-FCC3-B3AB-F2C049EFC7FA}"/>
                  </a:ext>
                </a:extLst>
              </p14:cNvPr>
              <p14:cNvContentPartPr/>
              <p14:nvPr/>
            </p14:nvContentPartPr>
            <p14:xfrm>
              <a:off x="3622270" y="695681"/>
              <a:ext cx="770760" cy="347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60D7929-21E0-FCC3-B3AB-F2C049EFC7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13270" y="686681"/>
                <a:ext cx="7884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FF58D75-5FB1-7315-1289-9B4E6F72ECF8}"/>
                  </a:ext>
                </a:extLst>
              </p14:cNvPr>
              <p14:cNvContentPartPr/>
              <p14:nvPr/>
            </p14:nvContentPartPr>
            <p14:xfrm>
              <a:off x="4883350" y="474281"/>
              <a:ext cx="127440" cy="340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FF58D75-5FB1-7315-1289-9B4E6F72ECF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74710" y="465281"/>
                <a:ext cx="14508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5136740-1B28-B513-5724-28D3813AE0D7}"/>
                  </a:ext>
                </a:extLst>
              </p14:cNvPr>
              <p14:cNvContentPartPr/>
              <p14:nvPr/>
            </p14:nvContentPartPr>
            <p14:xfrm>
              <a:off x="5108350" y="505601"/>
              <a:ext cx="378360" cy="313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5136740-1B28-B513-5724-28D3813AE0D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99350" y="496961"/>
                <a:ext cx="3960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F521362-4C76-6980-EC4D-63F94CB18DFF}"/>
                  </a:ext>
                </a:extLst>
              </p14:cNvPr>
              <p14:cNvContentPartPr/>
              <p14:nvPr/>
            </p14:nvContentPartPr>
            <p14:xfrm>
              <a:off x="5298430" y="686681"/>
              <a:ext cx="366840" cy="7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F521362-4C76-6980-EC4D-63F94CB18D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89430" y="678041"/>
                <a:ext cx="3844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8F51E01-81A8-0624-D38C-180E35363987}"/>
                  </a:ext>
                </a:extLst>
              </p14:cNvPr>
              <p14:cNvContentPartPr/>
              <p14:nvPr/>
            </p14:nvContentPartPr>
            <p14:xfrm>
              <a:off x="5928070" y="315881"/>
              <a:ext cx="228240" cy="394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8F51E01-81A8-0624-D38C-180E3536398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19430" y="306881"/>
                <a:ext cx="24588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FC41DDF-330D-61CB-7956-828ABEB5035C}"/>
                  </a:ext>
                </a:extLst>
              </p14:cNvPr>
              <p14:cNvContentPartPr/>
              <p14:nvPr/>
            </p14:nvContentPartPr>
            <p14:xfrm>
              <a:off x="6243070" y="584081"/>
              <a:ext cx="197640" cy="134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FC41DDF-330D-61CB-7956-828ABEB5035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34430" y="575081"/>
                <a:ext cx="2152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3503DE9-5F7D-CE09-9ABE-9D122A1756B3}"/>
                  </a:ext>
                </a:extLst>
              </p14:cNvPr>
              <p14:cNvContentPartPr/>
              <p14:nvPr/>
            </p14:nvContentPartPr>
            <p14:xfrm>
              <a:off x="6504430" y="572201"/>
              <a:ext cx="200160" cy="122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3503DE9-5F7D-CE09-9ABE-9D122A1756B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95430" y="563201"/>
                <a:ext cx="2178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7C3454E-A745-FA40-24D8-C4095152770D}"/>
                  </a:ext>
                </a:extLst>
              </p14:cNvPr>
              <p14:cNvContentPartPr/>
              <p14:nvPr/>
            </p14:nvContentPartPr>
            <p14:xfrm>
              <a:off x="6810790" y="445841"/>
              <a:ext cx="23760" cy="46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7C3454E-A745-FA40-24D8-C4095152770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01790" y="436841"/>
                <a:ext cx="414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5FA229C-EAF5-F45D-B1ED-A4B4124EE72B}"/>
                  </a:ext>
                </a:extLst>
              </p14:cNvPr>
              <p14:cNvContentPartPr/>
              <p14:nvPr/>
            </p14:nvContentPartPr>
            <p14:xfrm>
              <a:off x="6822310" y="581201"/>
              <a:ext cx="447120" cy="438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5FA229C-EAF5-F45D-B1ED-A4B4124EE72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13670" y="572201"/>
                <a:ext cx="46476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C206C5C-42F8-B490-25F7-234477A22902}"/>
                  </a:ext>
                </a:extLst>
              </p14:cNvPr>
              <p14:cNvContentPartPr/>
              <p14:nvPr/>
            </p14:nvContentPartPr>
            <p14:xfrm>
              <a:off x="7499830" y="664361"/>
              <a:ext cx="281880" cy="387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C206C5C-42F8-B490-25F7-234477A2290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90830" y="655361"/>
                <a:ext cx="2995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45A8830-2603-7B9E-EA60-CE1A7CD51241}"/>
                  </a:ext>
                </a:extLst>
              </p14:cNvPr>
              <p14:cNvContentPartPr/>
              <p14:nvPr/>
            </p14:nvContentPartPr>
            <p14:xfrm>
              <a:off x="7867750" y="678761"/>
              <a:ext cx="213840" cy="250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45A8830-2603-7B9E-EA60-CE1A7CD5124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58750" y="670121"/>
                <a:ext cx="23148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4B71BE2-387E-BD8D-C94D-1E3B1801E1A1}"/>
                  </a:ext>
                </a:extLst>
              </p14:cNvPr>
              <p14:cNvContentPartPr/>
              <p14:nvPr/>
            </p14:nvContentPartPr>
            <p14:xfrm>
              <a:off x="8044870" y="570761"/>
              <a:ext cx="761040" cy="335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4B71BE2-387E-BD8D-C94D-1E3B1801E1A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36230" y="561761"/>
                <a:ext cx="7786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79E240B-6BD0-484E-FF6F-806E0E1243A7}"/>
                  </a:ext>
                </a:extLst>
              </p14:cNvPr>
              <p14:cNvContentPartPr/>
              <p14:nvPr/>
            </p14:nvContentPartPr>
            <p14:xfrm>
              <a:off x="9114430" y="476081"/>
              <a:ext cx="1635120" cy="500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79E240B-6BD0-484E-FF6F-806E0E1243A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05430" y="467441"/>
                <a:ext cx="165276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BB4323F-6712-5DF0-FB1D-19BB09E08E79}"/>
                  </a:ext>
                </a:extLst>
              </p14:cNvPr>
              <p14:cNvContentPartPr/>
              <p14:nvPr/>
            </p14:nvContentPartPr>
            <p14:xfrm>
              <a:off x="10625710" y="505241"/>
              <a:ext cx="320400" cy="311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BB4323F-6712-5DF0-FB1D-19BB09E08E7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616710" y="496241"/>
                <a:ext cx="33804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60AB288-D445-BF62-968D-7286B6DB227A}"/>
                  </a:ext>
                </a:extLst>
              </p14:cNvPr>
              <p14:cNvContentPartPr/>
              <p14:nvPr/>
            </p14:nvContentPartPr>
            <p14:xfrm>
              <a:off x="7283110" y="1279961"/>
              <a:ext cx="325800" cy="112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60AB288-D445-BF62-968D-7286B6DB227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74110" y="1270961"/>
                <a:ext cx="3434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DAEF9C1-F3B7-047F-C6EB-514269323C72}"/>
                  </a:ext>
                </a:extLst>
              </p14:cNvPr>
              <p14:cNvContentPartPr/>
              <p14:nvPr/>
            </p14:nvContentPartPr>
            <p14:xfrm>
              <a:off x="7801150" y="1248281"/>
              <a:ext cx="384480" cy="317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DAEF9C1-F3B7-047F-C6EB-514269323C7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92510" y="1239641"/>
                <a:ext cx="4021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F6EFE09-080F-1130-10A4-F9FC6B7CB082}"/>
                  </a:ext>
                </a:extLst>
              </p14:cNvPr>
              <p14:cNvContentPartPr/>
              <p14:nvPr/>
            </p14:nvContentPartPr>
            <p14:xfrm>
              <a:off x="8260870" y="1217321"/>
              <a:ext cx="672120" cy="325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F6EFE09-080F-1130-10A4-F9FC6B7CB08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51870" y="1208321"/>
                <a:ext cx="6897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6EE237F-DFEE-6A6E-1EFD-12C509EB8051}"/>
                  </a:ext>
                </a:extLst>
              </p14:cNvPr>
              <p14:cNvContentPartPr/>
              <p14:nvPr/>
            </p14:nvContentPartPr>
            <p14:xfrm>
              <a:off x="9161230" y="1222361"/>
              <a:ext cx="235080" cy="2127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6EE237F-DFEE-6A6E-1EFD-12C509EB805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52230" y="1213721"/>
                <a:ext cx="2527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7CB99B2-C521-375C-C02A-F63886F09256}"/>
                  </a:ext>
                </a:extLst>
              </p14:cNvPr>
              <p14:cNvContentPartPr/>
              <p14:nvPr/>
            </p14:nvContentPartPr>
            <p14:xfrm>
              <a:off x="9504310" y="1272401"/>
              <a:ext cx="196560" cy="126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7CB99B2-C521-375C-C02A-F63886F0925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495310" y="1263401"/>
                <a:ext cx="2142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DD0AB4B-05AC-38F1-AE26-7E6CD0A4901A}"/>
                  </a:ext>
                </a:extLst>
              </p14:cNvPr>
              <p14:cNvContentPartPr/>
              <p14:nvPr/>
            </p14:nvContentPartPr>
            <p14:xfrm>
              <a:off x="9732910" y="1239281"/>
              <a:ext cx="378360" cy="1389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DD0AB4B-05AC-38F1-AE26-7E6CD0A4901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23910" y="1230641"/>
                <a:ext cx="3960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DEA43C9-60A9-96F5-588E-4BFEB97421CA}"/>
                  </a:ext>
                </a:extLst>
              </p14:cNvPr>
              <p14:cNvContentPartPr/>
              <p14:nvPr/>
            </p14:nvContentPartPr>
            <p14:xfrm>
              <a:off x="10075630" y="1146041"/>
              <a:ext cx="169920" cy="226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DEA43C9-60A9-96F5-588E-4BFEB97421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66990" y="1137401"/>
                <a:ext cx="1875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F51B10C-00F6-BEFD-593F-97608D3EDBF3}"/>
                  </a:ext>
                </a:extLst>
              </p14:cNvPr>
              <p14:cNvContentPartPr/>
              <p14:nvPr/>
            </p14:nvContentPartPr>
            <p14:xfrm>
              <a:off x="10264990" y="1219481"/>
              <a:ext cx="424800" cy="2008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F51B10C-00F6-BEFD-593F-97608D3EDBF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255990" y="1210481"/>
                <a:ext cx="4424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0B27AA0-C990-B6E7-5C51-22881D4DA954}"/>
                  </a:ext>
                </a:extLst>
              </p14:cNvPr>
              <p14:cNvContentPartPr/>
              <p14:nvPr/>
            </p14:nvContentPartPr>
            <p14:xfrm>
              <a:off x="8044510" y="1568321"/>
              <a:ext cx="325440" cy="3247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0B27AA0-C990-B6E7-5C51-22881D4DA95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035870" y="1559321"/>
                <a:ext cx="3430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0A84C63-607B-29E8-23F3-947BC1542F2E}"/>
                  </a:ext>
                </a:extLst>
              </p14:cNvPr>
              <p14:cNvContentPartPr/>
              <p14:nvPr/>
            </p14:nvContentPartPr>
            <p14:xfrm>
              <a:off x="8434390" y="1674521"/>
              <a:ext cx="109440" cy="372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0A84C63-607B-29E8-23F3-947BC1542F2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425390" y="1665521"/>
                <a:ext cx="12708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D63671D-1100-48A0-AD0B-9C7A04BA0529}"/>
                  </a:ext>
                </a:extLst>
              </p14:cNvPr>
              <p14:cNvContentPartPr/>
              <p14:nvPr/>
            </p14:nvContentPartPr>
            <p14:xfrm>
              <a:off x="8862430" y="1709441"/>
              <a:ext cx="323640" cy="227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D63671D-1100-48A0-AD0B-9C7A04BA052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853790" y="1700801"/>
                <a:ext cx="3412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C4495EB-4617-880A-8826-FD466F0FA274}"/>
                  </a:ext>
                </a:extLst>
              </p14:cNvPr>
              <p14:cNvContentPartPr/>
              <p14:nvPr/>
            </p14:nvContentPartPr>
            <p14:xfrm>
              <a:off x="9115510" y="1643561"/>
              <a:ext cx="1013760" cy="296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C4495EB-4617-880A-8826-FD466F0FA27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106510" y="1634561"/>
                <a:ext cx="10314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C32E351-45C8-0C58-1B2F-ADF38CF38192}"/>
                  </a:ext>
                </a:extLst>
              </p14:cNvPr>
              <p14:cNvContentPartPr/>
              <p14:nvPr/>
            </p14:nvContentPartPr>
            <p14:xfrm>
              <a:off x="10224670" y="1912481"/>
              <a:ext cx="52200" cy="27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C32E351-45C8-0C58-1B2F-ADF38CF3819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215670" y="1903841"/>
                <a:ext cx="698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592DC6D-B8BF-8A80-C292-2527895CE48A}"/>
                  </a:ext>
                </a:extLst>
              </p14:cNvPr>
              <p14:cNvContentPartPr/>
              <p14:nvPr/>
            </p14:nvContentPartPr>
            <p14:xfrm>
              <a:off x="1201630" y="2690081"/>
              <a:ext cx="179280" cy="3445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592DC6D-B8BF-8A80-C292-2527895CE48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92990" y="2681441"/>
                <a:ext cx="196920" cy="36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F2390B07-8D7C-DF17-7E86-FEA4122F9E93}"/>
              </a:ext>
            </a:extLst>
          </p:cNvPr>
          <p:cNvGrpSpPr/>
          <p:nvPr/>
        </p:nvGrpSpPr>
        <p:grpSpPr>
          <a:xfrm>
            <a:off x="1848190" y="2848841"/>
            <a:ext cx="941400" cy="378360"/>
            <a:chOff x="1848190" y="2848841"/>
            <a:chExt cx="941400" cy="37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60184C2-1B41-E553-9487-218C28C90D8E}"/>
                    </a:ext>
                  </a:extLst>
                </p14:cNvPr>
                <p14:cNvContentPartPr/>
                <p14:nvPr/>
              </p14:nvContentPartPr>
              <p14:xfrm>
                <a:off x="1848190" y="3005801"/>
                <a:ext cx="26640" cy="211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60184C2-1B41-E553-9487-218C28C90D8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39550" y="2997161"/>
                  <a:ext cx="442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170F301-F824-8DB7-753D-36DFF08F6385}"/>
                    </a:ext>
                  </a:extLst>
                </p14:cNvPr>
                <p14:cNvContentPartPr/>
                <p14:nvPr/>
              </p14:nvContentPartPr>
              <p14:xfrm>
                <a:off x="1987870" y="2848841"/>
                <a:ext cx="48240" cy="57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170F301-F824-8DB7-753D-36DFF08F638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78870" y="2840201"/>
                  <a:ext cx="658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82F680C-F4D1-1F21-2262-99E980CB9F9A}"/>
                    </a:ext>
                  </a:extLst>
                </p14:cNvPr>
                <p14:cNvContentPartPr/>
                <p14:nvPr/>
              </p14:nvContentPartPr>
              <p14:xfrm>
                <a:off x="2116390" y="2955761"/>
                <a:ext cx="484560" cy="271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82F680C-F4D1-1F21-2262-99E980CB9F9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07390" y="2946761"/>
                  <a:ext cx="5022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8EBF22D-E9D5-1F1A-1A7A-B7B4C730D8A4}"/>
                    </a:ext>
                  </a:extLst>
                </p14:cNvPr>
                <p14:cNvContentPartPr/>
                <p14:nvPr/>
              </p14:nvContentPartPr>
              <p14:xfrm>
                <a:off x="2483950" y="3059081"/>
                <a:ext cx="305640" cy="36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8EBF22D-E9D5-1F1A-1A7A-B7B4C730D8A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75310" y="3050441"/>
                  <a:ext cx="32328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4EA8FC4-4767-0255-3535-BA1AB3A16414}"/>
              </a:ext>
            </a:extLst>
          </p:cNvPr>
          <p:cNvGrpSpPr/>
          <p:nvPr/>
        </p:nvGrpSpPr>
        <p:grpSpPr>
          <a:xfrm>
            <a:off x="3076150" y="2959721"/>
            <a:ext cx="1125720" cy="398880"/>
            <a:chOff x="3076150" y="2959721"/>
            <a:chExt cx="1125720" cy="3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1D1D6A7-DC6D-3B64-CECD-B653325FDB74}"/>
                    </a:ext>
                  </a:extLst>
                </p14:cNvPr>
                <p14:cNvContentPartPr/>
                <p14:nvPr/>
              </p14:nvContentPartPr>
              <p14:xfrm>
                <a:off x="3076150" y="2984561"/>
                <a:ext cx="202320" cy="202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1D1D6A7-DC6D-3B64-CECD-B653325FDB7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67150" y="2975921"/>
                  <a:ext cx="2199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B89A511-D981-AE90-7248-DA00EE33373C}"/>
                    </a:ext>
                  </a:extLst>
                </p14:cNvPr>
                <p14:cNvContentPartPr/>
                <p14:nvPr/>
              </p14:nvContentPartPr>
              <p14:xfrm>
                <a:off x="3447310" y="3045401"/>
                <a:ext cx="173160" cy="35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B89A511-D981-AE90-7248-DA00EE33373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38670" y="3036401"/>
                  <a:ext cx="190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30A5916-F79B-8CF7-852E-71E38D876198}"/>
                    </a:ext>
                  </a:extLst>
                </p14:cNvPr>
                <p14:cNvContentPartPr/>
                <p14:nvPr/>
              </p14:nvContentPartPr>
              <p14:xfrm>
                <a:off x="3433990" y="3194081"/>
                <a:ext cx="182160" cy="15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30A5916-F79B-8CF7-852E-71E38D87619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25350" y="3185081"/>
                  <a:ext cx="199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B819DE2-249E-E7FF-AB12-97FE3FDA4CB6}"/>
                    </a:ext>
                  </a:extLst>
                </p14:cNvPr>
                <p14:cNvContentPartPr/>
                <p14:nvPr/>
              </p14:nvContentPartPr>
              <p14:xfrm>
                <a:off x="3722710" y="2969441"/>
                <a:ext cx="115200" cy="221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B819DE2-249E-E7FF-AB12-97FE3FDA4CB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14070" y="2960801"/>
                  <a:ext cx="1328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8F6F767-3A57-F413-DE03-56E6DC692CA6}"/>
                    </a:ext>
                  </a:extLst>
                </p14:cNvPr>
                <p14:cNvContentPartPr/>
                <p14:nvPr/>
              </p14:nvContentPartPr>
              <p14:xfrm>
                <a:off x="3834310" y="2964041"/>
                <a:ext cx="253440" cy="47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8F6F767-3A57-F413-DE03-56E6DC692CA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25310" y="2955401"/>
                  <a:ext cx="271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4A127C8-F0F0-22A5-911D-E3CE33A5F464}"/>
                    </a:ext>
                  </a:extLst>
                </p14:cNvPr>
                <p14:cNvContentPartPr/>
                <p14:nvPr/>
              </p14:nvContentPartPr>
              <p14:xfrm>
                <a:off x="3941590" y="2959721"/>
                <a:ext cx="260280" cy="398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4A127C8-F0F0-22A5-911D-E3CE33A5F46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32590" y="2950721"/>
                  <a:ext cx="277920" cy="41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2D9FFAB-3529-4EAA-8A4A-4751319EB241}"/>
              </a:ext>
            </a:extLst>
          </p:cNvPr>
          <p:cNvGrpSpPr/>
          <p:nvPr/>
        </p:nvGrpSpPr>
        <p:grpSpPr>
          <a:xfrm>
            <a:off x="580990" y="1233521"/>
            <a:ext cx="6389280" cy="1252080"/>
            <a:chOff x="580990" y="1233521"/>
            <a:chExt cx="6389280" cy="12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E30D1F0-A554-951D-7DB8-29E35C35D400}"/>
                    </a:ext>
                  </a:extLst>
                </p14:cNvPr>
                <p14:cNvContentPartPr/>
                <p14:nvPr/>
              </p14:nvContentPartPr>
              <p14:xfrm>
                <a:off x="6448630" y="1260881"/>
                <a:ext cx="521640" cy="283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E30D1F0-A554-951D-7DB8-29E35C35D40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39990" y="1252241"/>
                  <a:ext cx="539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115604E-956A-60EE-E760-0A44B7704AA6}"/>
                    </a:ext>
                  </a:extLst>
                </p14:cNvPr>
                <p14:cNvContentPartPr/>
                <p14:nvPr/>
              </p14:nvContentPartPr>
              <p14:xfrm>
                <a:off x="1244470" y="1337201"/>
                <a:ext cx="38880" cy="155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115604E-956A-60EE-E760-0A44B7704AA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35470" y="1328561"/>
                  <a:ext cx="56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71CE9D3-980D-9212-4EED-40DCC7DFC66C}"/>
                    </a:ext>
                  </a:extLst>
                </p14:cNvPr>
                <p14:cNvContentPartPr/>
                <p14:nvPr/>
              </p14:nvContentPartPr>
              <p14:xfrm>
                <a:off x="1267510" y="1234961"/>
                <a:ext cx="173520" cy="241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71CE9D3-980D-9212-4EED-40DCC7DFC66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58870" y="1226321"/>
                  <a:ext cx="1911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0329D78-0A70-9AF6-E37D-2273FF6BBA10}"/>
                    </a:ext>
                  </a:extLst>
                </p14:cNvPr>
                <p14:cNvContentPartPr/>
                <p14:nvPr/>
              </p14:nvContentPartPr>
              <p14:xfrm>
                <a:off x="1478110" y="1318481"/>
                <a:ext cx="157680" cy="147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0329D78-0A70-9AF6-E37D-2273FF6BBA1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69470" y="1309481"/>
                  <a:ext cx="175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5F9DE8E-B6B4-556B-54DA-B664762BE248}"/>
                    </a:ext>
                  </a:extLst>
                </p14:cNvPr>
                <p14:cNvContentPartPr/>
                <p14:nvPr/>
              </p14:nvContentPartPr>
              <p14:xfrm>
                <a:off x="1377670" y="1466441"/>
                <a:ext cx="38160" cy="13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5F9DE8E-B6B4-556B-54DA-B664762BE24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68670" y="1457441"/>
                  <a:ext cx="55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129C647-31B6-748D-5705-7D49384F88F0}"/>
                    </a:ext>
                  </a:extLst>
                </p14:cNvPr>
                <p14:cNvContentPartPr/>
                <p14:nvPr/>
              </p14:nvContentPartPr>
              <p14:xfrm>
                <a:off x="1698070" y="1473281"/>
                <a:ext cx="102240" cy="16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129C647-31B6-748D-5705-7D49384F88F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89430" y="1464281"/>
                  <a:ext cx="119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2FE90A5-4BD8-D188-5404-3286D5EB468E}"/>
                    </a:ext>
                  </a:extLst>
                </p14:cNvPr>
                <p14:cNvContentPartPr/>
                <p14:nvPr/>
              </p14:nvContentPartPr>
              <p14:xfrm>
                <a:off x="1910470" y="1233521"/>
                <a:ext cx="481680" cy="356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2FE90A5-4BD8-D188-5404-3286D5EB468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01470" y="1224521"/>
                  <a:ext cx="499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043087D-573B-97BD-2E36-2A2ABAD4A87E}"/>
                    </a:ext>
                  </a:extLst>
                </p14:cNvPr>
                <p14:cNvContentPartPr/>
                <p14:nvPr/>
              </p14:nvContentPartPr>
              <p14:xfrm>
                <a:off x="2422030" y="1251161"/>
                <a:ext cx="121320" cy="326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043087D-573B-97BD-2E36-2A2ABAD4A87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413390" y="1242521"/>
                  <a:ext cx="1389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4CCCEA-BB6A-D28D-50B5-C776BCA174EC}"/>
                    </a:ext>
                  </a:extLst>
                </p14:cNvPr>
                <p14:cNvContentPartPr/>
                <p14:nvPr/>
              </p14:nvContentPartPr>
              <p14:xfrm>
                <a:off x="2563870" y="1426121"/>
                <a:ext cx="229680" cy="164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4CCCEA-BB6A-D28D-50B5-C776BCA174E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555230" y="1417121"/>
                  <a:ext cx="247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C2D402-6657-65C9-8C9D-BF552DE39968}"/>
                    </a:ext>
                  </a:extLst>
                </p14:cNvPr>
                <p14:cNvContentPartPr/>
                <p14:nvPr/>
              </p14:nvContentPartPr>
              <p14:xfrm>
                <a:off x="2786710" y="1292561"/>
                <a:ext cx="777240" cy="385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C2D402-6657-65C9-8C9D-BF552DE3996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77710" y="1283561"/>
                  <a:ext cx="7948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A982A74-BD28-0E56-8E7E-FC21BEDAF5BD}"/>
                    </a:ext>
                  </a:extLst>
                </p14:cNvPr>
                <p14:cNvContentPartPr/>
                <p14:nvPr/>
              </p14:nvContentPartPr>
              <p14:xfrm>
                <a:off x="4011790" y="1254041"/>
                <a:ext cx="400680" cy="376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A982A74-BD28-0E56-8E7E-FC21BEDAF5B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02790" y="1245401"/>
                  <a:ext cx="4183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1BDB4F7-FC59-9892-A495-15EF9F8E790D}"/>
                    </a:ext>
                  </a:extLst>
                </p14:cNvPr>
                <p14:cNvContentPartPr/>
                <p14:nvPr/>
              </p14:nvContentPartPr>
              <p14:xfrm>
                <a:off x="4389070" y="1427561"/>
                <a:ext cx="58680" cy="139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1BDB4F7-FC59-9892-A495-15EF9F8E790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80070" y="1418561"/>
                  <a:ext cx="76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98C7290-BBB4-F8CA-CF05-C1EBE31B188B}"/>
                    </a:ext>
                  </a:extLst>
                </p14:cNvPr>
                <p14:cNvContentPartPr/>
                <p14:nvPr/>
              </p14:nvContentPartPr>
              <p14:xfrm>
                <a:off x="4305190" y="1395521"/>
                <a:ext cx="199080" cy="95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98C7290-BBB4-F8CA-CF05-C1EBE31B188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96190" y="1386881"/>
                  <a:ext cx="216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8DDFBE-1DC8-2F3B-CD8E-EFDC0BD9429A}"/>
                    </a:ext>
                  </a:extLst>
                </p14:cNvPr>
                <p14:cNvContentPartPr/>
                <p14:nvPr/>
              </p14:nvContentPartPr>
              <p14:xfrm>
                <a:off x="4590670" y="1391201"/>
                <a:ext cx="156240" cy="94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8DDFBE-1DC8-2F3B-CD8E-EFDC0BD9429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81670" y="1382561"/>
                  <a:ext cx="173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B82C0C-C962-95AB-5D8E-C905D4D9BF9B}"/>
                    </a:ext>
                  </a:extLst>
                </p14:cNvPr>
                <p14:cNvContentPartPr/>
                <p14:nvPr/>
              </p14:nvContentPartPr>
              <p14:xfrm>
                <a:off x="4852030" y="1243241"/>
                <a:ext cx="167040" cy="246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B82C0C-C962-95AB-5D8E-C905D4D9BF9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43390" y="1234601"/>
                  <a:ext cx="184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3EF80AD-7EED-304E-07D5-F43D0CA75BFB}"/>
                    </a:ext>
                  </a:extLst>
                </p14:cNvPr>
                <p14:cNvContentPartPr/>
                <p14:nvPr/>
              </p14:nvContentPartPr>
              <p14:xfrm>
                <a:off x="4855990" y="1380761"/>
                <a:ext cx="253080" cy="109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3EF80AD-7EED-304E-07D5-F43D0CA75BF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847350" y="1371761"/>
                  <a:ext cx="270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47398FD-928B-AE10-8338-D929230C674A}"/>
                    </a:ext>
                  </a:extLst>
                </p14:cNvPr>
                <p14:cNvContentPartPr/>
                <p14:nvPr/>
              </p14:nvContentPartPr>
              <p14:xfrm>
                <a:off x="5239030" y="1299761"/>
                <a:ext cx="340200" cy="175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47398FD-928B-AE10-8338-D929230C674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230030" y="1290761"/>
                  <a:ext cx="357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C9EB2B9-5911-BB83-D5B9-5EF97B90980F}"/>
                    </a:ext>
                  </a:extLst>
                </p14:cNvPr>
                <p14:cNvContentPartPr/>
                <p14:nvPr/>
              </p14:nvContentPartPr>
              <p14:xfrm>
                <a:off x="5647630" y="1269881"/>
                <a:ext cx="19080" cy="8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C9EB2B9-5911-BB83-D5B9-5EF97B90980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638630" y="1261241"/>
                  <a:ext cx="36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99E1DC5-F87E-CACE-979D-3BC6D2569222}"/>
                    </a:ext>
                  </a:extLst>
                </p14:cNvPr>
                <p14:cNvContentPartPr/>
                <p14:nvPr/>
              </p14:nvContentPartPr>
              <p14:xfrm>
                <a:off x="5602630" y="1276721"/>
                <a:ext cx="477720" cy="219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99E1DC5-F87E-CACE-979D-3BC6D256922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93630" y="1267721"/>
                  <a:ext cx="495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05BB46C-E58E-A634-132A-B1CCED91A257}"/>
                    </a:ext>
                  </a:extLst>
                </p14:cNvPr>
                <p14:cNvContentPartPr/>
                <p14:nvPr/>
              </p14:nvContentPartPr>
              <p14:xfrm>
                <a:off x="580990" y="2209121"/>
                <a:ext cx="6480" cy="201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05BB46C-E58E-A634-132A-B1CCED91A25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1990" y="2200481"/>
                  <a:ext cx="241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EA7D792-1925-450D-12E5-6AD22A64C1E6}"/>
                    </a:ext>
                  </a:extLst>
                </p14:cNvPr>
                <p14:cNvContentPartPr/>
                <p14:nvPr/>
              </p14:nvContentPartPr>
              <p14:xfrm>
                <a:off x="597910" y="2060801"/>
                <a:ext cx="33840" cy="85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EA7D792-1925-450D-12E5-6AD22A64C1E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8910" y="2051801"/>
                  <a:ext cx="51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027172F-0BB7-40E2-E949-ACFB5633E988}"/>
                    </a:ext>
                  </a:extLst>
                </p14:cNvPr>
                <p14:cNvContentPartPr/>
                <p14:nvPr/>
              </p14:nvContentPartPr>
              <p14:xfrm>
                <a:off x="710590" y="2154761"/>
                <a:ext cx="479880" cy="291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027172F-0BB7-40E2-E949-ACFB5633E98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1590" y="2145761"/>
                  <a:ext cx="4975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BC3D4A5-CB48-1A1A-0725-63714A27C395}"/>
                    </a:ext>
                  </a:extLst>
                </p14:cNvPr>
                <p14:cNvContentPartPr/>
                <p14:nvPr/>
              </p14:nvContentPartPr>
              <p14:xfrm>
                <a:off x="1119910" y="2309201"/>
                <a:ext cx="265680" cy="64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BC3D4A5-CB48-1A1A-0725-63714A27C39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10910" y="2300201"/>
                  <a:ext cx="2833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F48E89F-DF30-6110-12B3-5200E77EDC3D}"/>
                    </a:ext>
                  </a:extLst>
                </p14:cNvPr>
                <p14:cNvContentPartPr/>
                <p14:nvPr/>
              </p14:nvContentPartPr>
              <p14:xfrm>
                <a:off x="1521670" y="2262401"/>
                <a:ext cx="363240" cy="216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F48E89F-DF30-6110-12B3-5200E77EDC3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512670" y="2253401"/>
                  <a:ext cx="380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F9CE39F-6931-64CC-9F33-B557F0491FF6}"/>
                    </a:ext>
                  </a:extLst>
                </p14:cNvPr>
                <p14:cNvContentPartPr/>
                <p14:nvPr/>
              </p14:nvContentPartPr>
              <p14:xfrm>
                <a:off x="1983190" y="2327921"/>
                <a:ext cx="368280" cy="157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F9CE39F-6931-64CC-9F33-B557F0491FF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74550" y="2318921"/>
                  <a:ext cx="385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BA60A98-B99D-DD45-03D6-679D6D5A4DAF}"/>
                    </a:ext>
                  </a:extLst>
                </p14:cNvPr>
                <p14:cNvContentPartPr/>
                <p14:nvPr/>
              </p14:nvContentPartPr>
              <p14:xfrm>
                <a:off x="2346430" y="2242601"/>
                <a:ext cx="23400" cy="27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BA60A98-B99D-DD45-03D6-679D6D5A4DA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337430" y="2233961"/>
                  <a:ext cx="41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3B6CE42-D95B-5BB6-4144-16BB24FA1712}"/>
                    </a:ext>
                  </a:extLst>
                </p14:cNvPr>
                <p14:cNvContentPartPr/>
                <p14:nvPr/>
              </p14:nvContentPartPr>
              <p14:xfrm>
                <a:off x="2429230" y="2217761"/>
                <a:ext cx="428760" cy="249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3B6CE42-D95B-5BB6-4144-16BB24FA171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20230" y="2208761"/>
                  <a:ext cx="4464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EB5AC77-0708-ADAF-246D-028F9CDEB197}"/>
                    </a:ext>
                  </a:extLst>
                </p14:cNvPr>
                <p14:cNvContentPartPr/>
                <p14:nvPr/>
              </p14:nvContentPartPr>
              <p14:xfrm>
                <a:off x="2982550" y="2203361"/>
                <a:ext cx="214560" cy="276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EB5AC77-0708-ADAF-246D-028F9CDEB19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73910" y="2194721"/>
                  <a:ext cx="232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20FA2B3-5F6B-AA3A-8E42-0FA970F97B20}"/>
                    </a:ext>
                  </a:extLst>
                </p14:cNvPr>
                <p14:cNvContentPartPr/>
                <p14:nvPr/>
              </p14:nvContentPartPr>
              <p14:xfrm>
                <a:off x="597910" y="1846961"/>
                <a:ext cx="343440" cy="191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20FA2B3-5F6B-AA3A-8E42-0FA970F97B2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88910" y="1838321"/>
                  <a:ext cx="361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07C0DB6-5ACE-1629-7EE8-6D235CFD2542}"/>
                    </a:ext>
                  </a:extLst>
                </p14:cNvPr>
                <p14:cNvContentPartPr/>
                <p14:nvPr/>
              </p14:nvContentPartPr>
              <p14:xfrm>
                <a:off x="1105870" y="1734641"/>
                <a:ext cx="129960" cy="321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07C0DB6-5ACE-1629-7EE8-6D235CFD254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96870" y="1725641"/>
                  <a:ext cx="1476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9DD6202-A385-C05B-F6EA-A2A7614C8FFF}"/>
                    </a:ext>
                  </a:extLst>
                </p14:cNvPr>
                <p14:cNvContentPartPr/>
                <p14:nvPr/>
              </p14:nvContentPartPr>
              <p14:xfrm>
                <a:off x="1265350" y="1678481"/>
                <a:ext cx="185040" cy="380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9DD6202-A385-C05B-F6EA-A2A7614C8FF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256710" y="1669481"/>
                  <a:ext cx="2026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8BEC423-A27C-A9FC-F75A-1345B4760393}"/>
                    </a:ext>
                  </a:extLst>
                </p14:cNvPr>
                <p14:cNvContentPartPr/>
                <p14:nvPr/>
              </p14:nvContentPartPr>
              <p14:xfrm>
                <a:off x="1705990" y="1684241"/>
                <a:ext cx="519120" cy="396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8BEC423-A27C-A9FC-F75A-1345B476039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97350" y="1675601"/>
                  <a:ext cx="5367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B133FE3-42D3-D49D-F932-550404092BCD}"/>
                    </a:ext>
                  </a:extLst>
                </p14:cNvPr>
                <p14:cNvContentPartPr/>
                <p14:nvPr/>
              </p14:nvContentPartPr>
              <p14:xfrm>
                <a:off x="2261110" y="1846961"/>
                <a:ext cx="375840" cy="365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B133FE3-42D3-D49D-F932-550404092BC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52470" y="1838321"/>
                  <a:ext cx="3934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C60D1B6-8712-873C-90B1-588FFB0EBB7D}"/>
                    </a:ext>
                  </a:extLst>
                </p14:cNvPr>
                <p14:cNvContentPartPr/>
                <p14:nvPr/>
              </p14:nvContentPartPr>
              <p14:xfrm>
                <a:off x="2701390" y="1757681"/>
                <a:ext cx="64800" cy="349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C60D1B6-8712-873C-90B1-588FFB0EBB7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92750" y="1748681"/>
                  <a:ext cx="824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C04DE06-12A4-0F09-57F7-E1EFBC04F384}"/>
                    </a:ext>
                  </a:extLst>
                </p14:cNvPr>
                <p14:cNvContentPartPr/>
                <p14:nvPr/>
              </p14:nvContentPartPr>
              <p14:xfrm>
                <a:off x="2859430" y="1940201"/>
                <a:ext cx="165600" cy="157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C04DE06-12A4-0F09-57F7-E1EFBC04F38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50790" y="1931201"/>
                  <a:ext cx="183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B53DCF7-EEAA-EF5D-8FBC-C856AE670E07}"/>
                    </a:ext>
                  </a:extLst>
                </p14:cNvPr>
                <p14:cNvContentPartPr/>
                <p14:nvPr/>
              </p14:nvContentPartPr>
              <p14:xfrm>
                <a:off x="3066070" y="1965041"/>
                <a:ext cx="132840" cy="325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B53DCF7-EEAA-EF5D-8FBC-C856AE670E0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57070" y="1956041"/>
                  <a:ext cx="1504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99B4EE2-890B-73BD-7C69-C735BF3F0429}"/>
                    </a:ext>
                  </a:extLst>
                </p14:cNvPr>
                <p14:cNvContentPartPr/>
                <p14:nvPr/>
              </p14:nvContentPartPr>
              <p14:xfrm>
                <a:off x="3283150" y="1759121"/>
                <a:ext cx="493920" cy="394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99B4EE2-890B-73BD-7C69-C735BF3F042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74510" y="1750121"/>
                  <a:ext cx="5115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D9B851A-CF9B-50FE-594A-536DFAB83E8C}"/>
                    </a:ext>
                  </a:extLst>
                </p14:cNvPr>
                <p14:cNvContentPartPr/>
                <p14:nvPr/>
              </p14:nvContentPartPr>
              <p14:xfrm>
                <a:off x="3574390" y="1900241"/>
                <a:ext cx="120600" cy="187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D9B851A-CF9B-50FE-594A-536DFAB83E8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65750" y="1891601"/>
                  <a:ext cx="1382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FA1401C-61B1-5F58-6560-1F0C8490989E}"/>
                    </a:ext>
                  </a:extLst>
                </p14:cNvPr>
                <p14:cNvContentPartPr/>
                <p14:nvPr/>
              </p14:nvContentPartPr>
              <p14:xfrm>
                <a:off x="3805870" y="1841201"/>
                <a:ext cx="320760" cy="299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FA1401C-61B1-5F58-6560-1F0C8490989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96870" y="1832561"/>
                  <a:ext cx="3384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C63607E-F9D8-74C2-37E0-D4230D91CC6C}"/>
                    </a:ext>
                  </a:extLst>
                </p14:cNvPr>
                <p14:cNvContentPartPr/>
                <p14:nvPr/>
              </p14:nvContentPartPr>
              <p14:xfrm>
                <a:off x="4032310" y="1963241"/>
                <a:ext cx="150120" cy="101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C63607E-F9D8-74C2-37E0-D4230D91CC6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23310" y="1954601"/>
                  <a:ext cx="167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FC544E6-61BF-9118-1261-B7C6069E662D}"/>
                    </a:ext>
                  </a:extLst>
                </p14:cNvPr>
                <p14:cNvContentPartPr/>
                <p14:nvPr/>
              </p14:nvContentPartPr>
              <p14:xfrm>
                <a:off x="4202590" y="1907801"/>
                <a:ext cx="411840" cy="2354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FC544E6-61BF-9118-1261-B7C6069E662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93950" y="1898801"/>
                  <a:ext cx="4294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6959BB9-1393-8845-502B-1685F22A70C9}"/>
                    </a:ext>
                  </a:extLst>
                </p14:cNvPr>
                <p14:cNvContentPartPr/>
                <p14:nvPr/>
              </p14:nvContentPartPr>
              <p14:xfrm>
                <a:off x="4682470" y="1810961"/>
                <a:ext cx="352440" cy="290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6959BB9-1393-8845-502B-1685F22A70C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673830" y="1801961"/>
                  <a:ext cx="3700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F727610-273F-EC6C-B3AE-D79382C8A12C}"/>
                    </a:ext>
                  </a:extLst>
                </p14:cNvPr>
                <p14:cNvContentPartPr/>
                <p14:nvPr/>
              </p14:nvContentPartPr>
              <p14:xfrm>
                <a:off x="5332990" y="1863521"/>
                <a:ext cx="69480" cy="183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F727610-273F-EC6C-B3AE-D79382C8A12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24350" y="1854521"/>
                  <a:ext cx="87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F3726A1-AF24-F3D7-3E6B-CC63A3880BF7}"/>
                    </a:ext>
                  </a:extLst>
                </p14:cNvPr>
                <p14:cNvContentPartPr/>
                <p14:nvPr/>
              </p14:nvContentPartPr>
              <p14:xfrm>
                <a:off x="5487430" y="1711241"/>
                <a:ext cx="62640" cy="160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F3726A1-AF24-F3D7-3E6B-CC63A3880BF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78430" y="1702601"/>
                  <a:ext cx="80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4CA6144-94A7-D9A8-88B2-C68DBD131294}"/>
                    </a:ext>
                  </a:extLst>
                </p14:cNvPr>
                <p14:cNvContentPartPr/>
                <p14:nvPr/>
              </p14:nvContentPartPr>
              <p14:xfrm>
                <a:off x="5543950" y="1843361"/>
                <a:ext cx="489600" cy="258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4CA6144-94A7-D9A8-88B2-C68DBD13129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534950" y="1834721"/>
                  <a:ext cx="5072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869CF44-8F5C-A5D0-1132-BF86DE6CC790}"/>
                    </a:ext>
                  </a:extLst>
                </p14:cNvPr>
                <p14:cNvContentPartPr/>
                <p14:nvPr/>
              </p14:nvContentPartPr>
              <p14:xfrm>
                <a:off x="5870470" y="1974041"/>
                <a:ext cx="274680" cy="36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869CF44-8F5C-A5D0-1132-BF86DE6CC79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61470" y="1965401"/>
                  <a:ext cx="2923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1A96488-21A9-FE31-923B-83CF60300B67}"/>
                    </a:ext>
                  </a:extLst>
                </p14:cNvPr>
                <p14:cNvContentPartPr/>
                <p14:nvPr/>
              </p14:nvContentPartPr>
              <p14:xfrm>
                <a:off x="5186830" y="1745441"/>
                <a:ext cx="294480" cy="549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1A96488-21A9-FE31-923B-83CF60300B6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177830" y="1736441"/>
                  <a:ext cx="3121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4FD6921-7334-43FC-A923-373C242CB2D4}"/>
                    </a:ext>
                  </a:extLst>
                </p14:cNvPr>
                <p14:cNvContentPartPr/>
                <p14:nvPr/>
              </p14:nvContentPartPr>
              <p14:xfrm>
                <a:off x="6138310" y="1727081"/>
                <a:ext cx="127440" cy="425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4FD6921-7334-43FC-A923-373C242CB2D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29670" y="1718081"/>
                  <a:ext cx="1450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CED428B-029A-912C-156B-C1100BB4007F}"/>
                    </a:ext>
                  </a:extLst>
                </p14:cNvPr>
                <p14:cNvContentPartPr/>
                <p14:nvPr/>
              </p14:nvContentPartPr>
              <p14:xfrm>
                <a:off x="6268630" y="1822481"/>
                <a:ext cx="266760" cy="506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CED428B-029A-912C-156B-C1100BB4007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259630" y="1813841"/>
                  <a:ext cx="284400" cy="52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2B728853-FCCE-710B-652A-81701B1A11CF}"/>
              </a:ext>
            </a:extLst>
          </p:cNvPr>
          <p:cNvGrpSpPr/>
          <p:nvPr/>
        </p:nvGrpSpPr>
        <p:grpSpPr>
          <a:xfrm>
            <a:off x="597910" y="3351041"/>
            <a:ext cx="6108840" cy="3443760"/>
            <a:chOff x="597910" y="3351041"/>
            <a:chExt cx="6108840" cy="34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D0851CD-BA8C-6B42-A5C7-DF5F13FE9520}"/>
                    </a:ext>
                  </a:extLst>
                </p14:cNvPr>
                <p14:cNvContentPartPr/>
                <p14:nvPr/>
              </p14:nvContentPartPr>
              <p14:xfrm>
                <a:off x="1878070" y="3351041"/>
                <a:ext cx="395280" cy="467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D0851CD-BA8C-6B42-A5C7-DF5F13FE952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869070" y="3342041"/>
                  <a:ext cx="4129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8634A04-2179-FB8F-EC4F-DE5DE93D9DF8}"/>
                    </a:ext>
                  </a:extLst>
                </p14:cNvPr>
                <p14:cNvContentPartPr/>
                <p14:nvPr/>
              </p14:nvContentPartPr>
              <p14:xfrm>
                <a:off x="2310790" y="3567761"/>
                <a:ext cx="302040" cy="363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8634A04-2179-FB8F-EC4F-DE5DE93D9DF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01790" y="3559121"/>
                  <a:ext cx="3196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CD0A02-983A-49C5-5416-D43F7D73B17A}"/>
                    </a:ext>
                  </a:extLst>
                </p14:cNvPr>
                <p14:cNvContentPartPr/>
                <p14:nvPr/>
              </p14:nvContentPartPr>
              <p14:xfrm>
                <a:off x="2708950" y="3450761"/>
                <a:ext cx="50760" cy="367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CD0A02-983A-49C5-5416-D43F7D73B17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700310" y="3442121"/>
                  <a:ext cx="684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5E5CE13-59C7-6D59-A436-828697F8DC5C}"/>
                    </a:ext>
                  </a:extLst>
                </p14:cNvPr>
                <p14:cNvContentPartPr/>
                <p14:nvPr/>
              </p14:nvContentPartPr>
              <p14:xfrm>
                <a:off x="2836030" y="3647681"/>
                <a:ext cx="130680" cy="147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5E5CE13-59C7-6D59-A436-828697F8DC5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827030" y="3639041"/>
                  <a:ext cx="1483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F423B37-3D27-5BAF-71E0-97C0D902DE61}"/>
                    </a:ext>
                  </a:extLst>
                </p14:cNvPr>
                <p14:cNvContentPartPr/>
                <p14:nvPr/>
              </p14:nvContentPartPr>
              <p14:xfrm>
                <a:off x="2981470" y="3656321"/>
                <a:ext cx="106560" cy="339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F423B37-3D27-5BAF-71E0-97C0D902DE6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972830" y="3647681"/>
                  <a:ext cx="1242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C29A32B-7CF9-E552-8027-EB49A18E12FC}"/>
                    </a:ext>
                  </a:extLst>
                </p14:cNvPr>
                <p14:cNvContentPartPr/>
                <p14:nvPr/>
              </p14:nvContentPartPr>
              <p14:xfrm>
                <a:off x="3169750" y="3482801"/>
                <a:ext cx="366120" cy="343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C29A32B-7CF9-E552-8027-EB49A18E12F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60750" y="3474161"/>
                  <a:ext cx="3837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1C63332-1207-421D-2146-3564AC216542}"/>
                    </a:ext>
                  </a:extLst>
                </p14:cNvPr>
                <p14:cNvContentPartPr/>
                <p14:nvPr/>
              </p14:nvContentPartPr>
              <p14:xfrm>
                <a:off x="3113950" y="3710681"/>
                <a:ext cx="370080" cy="40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1C63332-1207-421D-2146-3564AC21654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104950" y="3701681"/>
                  <a:ext cx="387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D863E41-0126-A8A4-7CE4-56BDA41F85AF}"/>
                    </a:ext>
                  </a:extLst>
                </p14:cNvPr>
                <p14:cNvContentPartPr/>
                <p14:nvPr/>
              </p14:nvContentPartPr>
              <p14:xfrm>
                <a:off x="3465310" y="3658121"/>
                <a:ext cx="414720" cy="212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D863E41-0126-A8A4-7CE4-56BDA41F85A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456310" y="3649121"/>
                  <a:ext cx="4323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CB309D3-C73C-F4C2-23BD-8CED162EC1EC}"/>
                    </a:ext>
                  </a:extLst>
                </p14:cNvPr>
                <p14:cNvContentPartPr/>
                <p14:nvPr/>
              </p14:nvContentPartPr>
              <p14:xfrm>
                <a:off x="3928270" y="3538601"/>
                <a:ext cx="218880" cy="327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CB309D3-C73C-F4C2-23BD-8CED162EC1E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19630" y="3529601"/>
                  <a:ext cx="2365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901C853-7AF9-734B-36E5-5A1438BB6F4D}"/>
                    </a:ext>
                  </a:extLst>
                </p14:cNvPr>
                <p14:cNvContentPartPr/>
                <p14:nvPr/>
              </p14:nvContentPartPr>
              <p14:xfrm>
                <a:off x="4099630" y="3611681"/>
                <a:ext cx="534960" cy="204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901C853-7AF9-734B-36E5-5A1438BB6F4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90630" y="3603041"/>
                  <a:ext cx="55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5861C76-2E57-D0F1-60E1-38208369846E}"/>
                    </a:ext>
                  </a:extLst>
                </p14:cNvPr>
                <p14:cNvContentPartPr/>
                <p14:nvPr/>
              </p14:nvContentPartPr>
              <p14:xfrm>
                <a:off x="4648990" y="3516281"/>
                <a:ext cx="28800" cy="93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5861C76-2E57-D0F1-60E1-38208369846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639990" y="3507281"/>
                  <a:ext cx="46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A7F163B-F010-C3E2-AF6A-B9DB929100E3}"/>
                    </a:ext>
                  </a:extLst>
                </p14:cNvPr>
                <p14:cNvContentPartPr/>
                <p14:nvPr/>
              </p14:nvContentPartPr>
              <p14:xfrm>
                <a:off x="4683190" y="3525281"/>
                <a:ext cx="384480" cy="282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A7F163B-F010-C3E2-AF6A-B9DB929100E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674190" y="3516281"/>
                  <a:ext cx="4021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48E0BB2-5250-80FA-05FB-51318D41FDB4}"/>
                    </a:ext>
                  </a:extLst>
                </p14:cNvPr>
                <p14:cNvContentPartPr/>
                <p14:nvPr/>
              </p14:nvContentPartPr>
              <p14:xfrm>
                <a:off x="5266390" y="3476321"/>
                <a:ext cx="214920" cy="308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48E0BB2-5250-80FA-05FB-51318D41FDB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257390" y="3467681"/>
                  <a:ext cx="2325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24A01DB-51AE-D707-932A-4B8D882C7722}"/>
                    </a:ext>
                  </a:extLst>
                </p14:cNvPr>
                <p14:cNvContentPartPr/>
                <p14:nvPr/>
              </p14:nvContentPartPr>
              <p14:xfrm>
                <a:off x="5511910" y="3563441"/>
                <a:ext cx="183600" cy="172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24A01DB-51AE-D707-932A-4B8D882C772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502910" y="3554801"/>
                  <a:ext cx="2012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48756DE-869D-E7AE-A542-AA6E8DBCC2E7}"/>
                    </a:ext>
                  </a:extLst>
                </p14:cNvPr>
                <p14:cNvContentPartPr/>
                <p14:nvPr/>
              </p14:nvContentPartPr>
              <p14:xfrm>
                <a:off x="5816830" y="3442121"/>
                <a:ext cx="140400" cy="277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48756DE-869D-E7AE-A542-AA6E8DBCC2E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08190" y="3433121"/>
                  <a:ext cx="1580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B1D75C4-C108-EBDC-3C07-3016AEFBB545}"/>
                    </a:ext>
                  </a:extLst>
                </p14:cNvPr>
                <p14:cNvContentPartPr/>
                <p14:nvPr/>
              </p14:nvContentPartPr>
              <p14:xfrm>
                <a:off x="5774350" y="3493241"/>
                <a:ext cx="364320" cy="461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B1D75C4-C108-EBDC-3C07-3016AEFBB54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765350" y="3484601"/>
                  <a:ext cx="38196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41DE6C5-9544-C3F3-D1C6-66007DE903C1}"/>
                    </a:ext>
                  </a:extLst>
                </p14:cNvPr>
                <p14:cNvContentPartPr/>
                <p14:nvPr/>
              </p14:nvContentPartPr>
              <p14:xfrm>
                <a:off x="1393150" y="3996881"/>
                <a:ext cx="187200" cy="430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41DE6C5-9544-C3F3-D1C6-66007DE903C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384510" y="3987881"/>
                  <a:ext cx="20484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B408148-27E5-9094-1247-7A74B8134978}"/>
                    </a:ext>
                  </a:extLst>
                </p14:cNvPr>
                <p14:cNvContentPartPr/>
                <p14:nvPr/>
              </p14:nvContentPartPr>
              <p14:xfrm>
                <a:off x="1534270" y="4083281"/>
                <a:ext cx="244440" cy="568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B408148-27E5-9094-1247-7A74B813497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525270" y="4074281"/>
                  <a:ext cx="26208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D2A0BB4-03C5-D82E-77D0-148888914E3C}"/>
                    </a:ext>
                  </a:extLst>
                </p14:cNvPr>
                <p14:cNvContentPartPr/>
                <p14:nvPr/>
              </p14:nvContentPartPr>
              <p14:xfrm>
                <a:off x="1703470" y="4601321"/>
                <a:ext cx="351360" cy="408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D2A0BB4-03C5-D82E-77D0-148888914E3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694830" y="4592321"/>
                  <a:ext cx="3690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FC5E45E-A55F-A8E9-1E5E-41D1552E115D}"/>
                    </a:ext>
                  </a:extLst>
                </p14:cNvPr>
                <p14:cNvContentPartPr/>
                <p14:nvPr/>
              </p14:nvContentPartPr>
              <p14:xfrm>
                <a:off x="2059150" y="4752881"/>
                <a:ext cx="370440" cy="348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FC5E45E-A55F-A8E9-1E5E-41D1552E115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050150" y="4743881"/>
                  <a:ext cx="3880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B88AFA0-03D1-96A4-F3B0-55F888630AD0}"/>
                    </a:ext>
                  </a:extLst>
                </p14:cNvPr>
                <p14:cNvContentPartPr/>
                <p14:nvPr/>
              </p14:nvContentPartPr>
              <p14:xfrm>
                <a:off x="2506270" y="4587641"/>
                <a:ext cx="101520" cy="366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B88AFA0-03D1-96A4-F3B0-55F888630AD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497630" y="4578641"/>
                  <a:ext cx="11916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D7DFCA8-E170-1780-4E75-C0D4294B37D5}"/>
                    </a:ext>
                  </a:extLst>
                </p14:cNvPr>
                <p14:cNvContentPartPr/>
                <p14:nvPr/>
              </p14:nvContentPartPr>
              <p14:xfrm>
                <a:off x="2615710" y="4778441"/>
                <a:ext cx="159120" cy="166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D7DFCA8-E170-1780-4E75-C0D4294B37D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607070" y="4769441"/>
                  <a:ext cx="176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E22298D-A6C3-7389-F2BD-A33973C90825}"/>
                    </a:ext>
                  </a:extLst>
                </p14:cNvPr>
                <p14:cNvContentPartPr/>
                <p14:nvPr/>
              </p14:nvContentPartPr>
              <p14:xfrm>
                <a:off x="2796790" y="4774841"/>
                <a:ext cx="165600" cy="338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E22298D-A6C3-7389-F2BD-A33973C9082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788150" y="4765841"/>
                  <a:ext cx="1832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5889D58-6155-67BC-29DB-CFA5CBF1B237}"/>
                    </a:ext>
                  </a:extLst>
                </p14:cNvPr>
                <p14:cNvContentPartPr/>
                <p14:nvPr/>
              </p14:nvContentPartPr>
              <p14:xfrm>
                <a:off x="2965990" y="4652801"/>
                <a:ext cx="433800" cy="3430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5889D58-6155-67BC-29DB-CFA5CBF1B23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956990" y="4644161"/>
                  <a:ext cx="4514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C05C025-A318-3EFE-3FAB-D53CFF1967BD}"/>
                    </a:ext>
                  </a:extLst>
                </p14:cNvPr>
                <p14:cNvContentPartPr/>
                <p14:nvPr/>
              </p14:nvContentPartPr>
              <p14:xfrm>
                <a:off x="3306190" y="4775561"/>
                <a:ext cx="159120" cy="198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C05C025-A318-3EFE-3FAB-D53CFF1967B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297550" y="4766561"/>
                  <a:ext cx="176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EC1B851-A9B9-E7C9-D329-29835DA70E07}"/>
                    </a:ext>
                  </a:extLst>
                </p14:cNvPr>
                <p14:cNvContentPartPr/>
                <p14:nvPr/>
              </p14:nvContentPartPr>
              <p14:xfrm>
                <a:off x="3599230" y="4756121"/>
                <a:ext cx="162360" cy="140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EC1B851-A9B9-E7C9-D329-29835DA70E0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590230" y="4747481"/>
                  <a:ext cx="180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6558F66-EE32-2397-3D98-B80EB98DA3B5}"/>
                    </a:ext>
                  </a:extLst>
                </p14:cNvPr>
                <p14:cNvContentPartPr/>
                <p14:nvPr/>
              </p14:nvContentPartPr>
              <p14:xfrm>
                <a:off x="3739270" y="4598081"/>
                <a:ext cx="138960" cy="399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6558F66-EE32-2397-3D98-B80EB98DA3B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730630" y="4589441"/>
                  <a:ext cx="1566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3762ECB-F569-4C4D-E57D-5064355B7461}"/>
                    </a:ext>
                  </a:extLst>
                </p14:cNvPr>
                <p14:cNvContentPartPr/>
                <p14:nvPr/>
              </p14:nvContentPartPr>
              <p14:xfrm>
                <a:off x="3777070" y="4679801"/>
                <a:ext cx="628920" cy="310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3762ECB-F569-4C4D-E57D-5064355B746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768070" y="4671161"/>
                  <a:ext cx="6465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0DDF010-BB79-4881-1C9F-CA5AAD4BBABF}"/>
                    </a:ext>
                  </a:extLst>
                </p14:cNvPr>
                <p14:cNvContentPartPr/>
                <p14:nvPr/>
              </p14:nvContentPartPr>
              <p14:xfrm>
                <a:off x="4422550" y="4608881"/>
                <a:ext cx="101160" cy="58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0DDF010-BB79-4881-1C9F-CA5AAD4BBAB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413550" y="4600241"/>
                  <a:ext cx="118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B2FA4F5-6D8D-5DB4-20BB-E1EB3D135C22}"/>
                    </a:ext>
                  </a:extLst>
                </p14:cNvPr>
                <p14:cNvContentPartPr/>
                <p14:nvPr/>
              </p14:nvContentPartPr>
              <p14:xfrm>
                <a:off x="4478350" y="4621841"/>
                <a:ext cx="381960" cy="285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B2FA4F5-6D8D-5DB4-20BB-E1EB3D135C2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469710" y="4612841"/>
                  <a:ext cx="3996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2B767B5-7FB5-BBF6-F677-3B2F103677EB}"/>
                    </a:ext>
                  </a:extLst>
                </p14:cNvPr>
                <p14:cNvContentPartPr/>
                <p14:nvPr/>
              </p14:nvContentPartPr>
              <p14:xfrm>
                <a:off x="4970470" y="4620041"/>
                <a:ext cx="212760" cy="318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2B767B5-7FB5-BBF6-F677-3B2F103677E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961830" y="4611401"/>
                  <a:ext cx="2304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A89D594-BDAC-7617-0BD8-FF280AC0E09E}"/>
                    </a:ext>
                  </a:extLst>
                </p14:cNvPr>
                <p14:cNvContentPartPr/>
                <p14:nvPr/>
              </p14:nvContentPartPr>
              <p14:xfrm>
                <a:off x="5327590" y="4469921"/>
                <a:ext cx="187200" cy="395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A89D594-BDAC-7617-0BD8-FF280AC0E09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318590" y="4460921"/>
                  <a:ext cx="2048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B206FD7-52E1-FC65-642D-C3236C91F9DB}"/>
                    </a:ext>
                  </a:extLst>
                </p14:cNvPr>
                <p14:cNvContentPartPr/>
                <p14:nvPr/>
              </p14:nvContentPartPr>
              <p14:xfrm>
                <a:off x="5516950" y="4459481"/>
                <a:ext cx="338040" cy="323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B206FD7-52E1-FC65-642D-C3236C91F9D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507950" y="4450841"/>
                  <a:ext cx="3556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9B67C42-4EAB-DB11-F916-1D5A40E665BE}"/>
                    </a:ext>
                  </a:extLst>
                </p14:cNvPr>
                <p14:cNvContentPartPr/>
                <p14:nvPr/>
              </p14:nvContentPartPr>
              <p14:xfrm>
                <a:off x="5744830" y="4571801"/>
                <a:ext cx="220320" cy="48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9B67C42-4EAB-DB11-F916-1D5A40E665B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736190" y="4562801"/>
                  <a:ext cx="237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B6A37ED-F0CE-3969-464B-5BDDB926FF8F}"/>
                    </a:ext>
                  </a:extLst>
                </p14:cNvPr>
                <p14:cNvContentPartPr/>
                <p14:nvPr/>
              </p14:nvContentPartPr>
              <p14:xfrm>
                <a:off x="6267190" y="4448321"/>
                <a:ext cx="51120" cy="207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B6A37ED-F0CE-3969-464B-5BDDB926FF8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258550" y="4439321"/>
                  <a:ext cx="687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4BEDDA7-8BEE-4840-C086-F58ACF98D339}"/>
                    </a:ext>
                  </a:extLst>
                </p14:cNvPr>
                <p14:cNvContentPartPr/>
                <p14:nvPr/>
              </p14:nvContentPartPr>
              <p14:xfrm>
                <a:off x="6126430" y="4454801"/>
                <a:ext cx="192240" cy="302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4BEDDA7-8BEE-4840-C086-F58ACF98D33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117430" y="4445801"/>
                  <a:ext cx="2098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06F4F3F-0F1D-992F-19DF-49E2556AAF17}"/>
                    </a:ext>
                  </a:extLst>
                </p14:cNvPr>
                <p14:cNvContentPartPr/>
                <p14:nvPr/>
              </p14:nvContentPartPr>
              <p14:xfrm>
                <a:off x="6253510" y="4497281"/>
                <a:ext cx="28440" cy="96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06F4F3F-0F1D-992F-19DF-49E2556AAF1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244510" y="4488641"/>
                  <a:ext cx="460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58B96C9-4287-D0FE-CE63-BE5336381DC6}"/>
                    </a:ext>
                  </a:extLst>
                </p14:cNvPr>
                <p14:cNvContentPartPr/>
                <p14:nvPr/>
              </p14:nvContentPartPr>
              <p14:xfrm>
                <a:off x="6256750" y="4475681"/>
                <a:ext cx="168840" cy="292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58B96C9-4287-D0FE-CE63-BE5336381DC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248110" y="4467041"/>
                  <a:ext cx="1864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AFD56C0-4129-6F72-2BC1-A6017B3306C8}"/>
                    </a:ext>
                  </a:extLst>
                </p14:cNvPr>
                <p14:cNvContentPartPr/>
                <p14:nvPr/>
              </p14:nvContentPartPr>
              <p14:xfrm>
                <a:off x="6489310" y="4416281"/>
                <a:ext cx="146520" cy="3830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AFD56C0-4129-6F72-2BC1-A6017B3306C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480670" y="4407281"/>
                  <a:ext cx="1641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B5CBD99-BF94-296A-8A24-E5F1CC410CA4}"/>
                    </a:ext>
                  </a:extLst>
                </p14:cNvPr>
                <p14:cNvContentPartPr/>
                <p14:nvPr/>
              </p14:nvContentPartPr>
              <p14:xfrm>
                <a:off x="597910" y="4750361"/>
                <a:ext cx="230040" cy="212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B5CBD99-BF94-296A-8A24-E5F1CC410CA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88910" y="4741721"/>
                  <a:ext cx="247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8F08C6F-D765-1FD4-11FC-3C09ADD863A5}"/>
                    </a:ext>
                  </a:extLst>
                </p14:cNvPr>
                <p14:cNvContentPartPr/>
                <p14:nvPr/>
              </p14:nvContentPartPr>
              <p14:xfrm>
                <a:off x="814990" y="4800401"/>
                <a:ext cx="111240" cy="160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8F08C6F-D765-1FD4-11FC-3C09ADD863A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06350" y="4791401"/>
                  <a:ext cx="128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AF6F39-E839-EEE8-DA2B-6285DC3F17EC}"/>
                    </a:ext>
                  </a:extLst>
                </p14:cNvPr>
                <p14:cNvContentPartPr/>
                <p14:nvPr/>
              </p14:nvContentPartPr>
              <p14:xfrm>
                <a:off x="1022710" y="4635881"/>
                <a:ext cx="149400" cy="334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AF6F39-E839-EEE8-DA2B-6285DC3F17E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13710" y="4627241"/>
                  <a:ext cx="1670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A187E62-720C-E355-C7CE-B20FF0957A2B}"/>
                    </a:ext>
                  </a:extLst>
                </p14:cNvPr>
                <p14:cNvContentPartPr/>
                <p14:nvPr/>
              </p14:nvContentPartPr>
              <p14:xfrm>
                <a:off x="1154110" y="4651361"/>
                <a:ext cx="253440" cy="339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A187E62-720C-E355-C7CE-B20FF0957A2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45470" y="4642721"/>
                  <a:ext cx="2710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053298D-4BED-9DB8-BEAF-44DDCA7D8BDC}"/>
                    </a:ext>
                  </a:extLst>
                </p14:cNvPr>
                <p14:cNvContentPartPr/>
                <p14:nvPr/>
              </p14:nvContentPartPr>
              <p14:xfrm>
                <a:off x="687190" y="5076521"/>
                <a:ext cx="290880" cy="370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053298D-4BED-9DB8-BEAF-44DDCA7D8BD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78550" y="5067521"/>
                  <a:ext cx="3085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A56C4CC-591D-89A7-2B49-688E9DCBB60A}"/>
                    </a:ext>
                  </a:extLst>
                </p14:cNvPr>
                <p14:cNvContentPartPr/>
                <p14:nvPr/>
              </p14:nvContentPartPr>
              <p14:xfrm>
                <a:off x="1563790" y="5421041"/>
                <a:ext cx="31680" cy="147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A56C4CC-591D-89A7-2B49-688E9DCBB60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554790" y="5412401"/>
                  <a:ext cx="493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8EB5E91-C095-41D8-B906-229E84AA3227}"/>
                    </a:ext>
                  </a:extLst>
                </p14:cNvPr>
                <p14:cNvContentPartPr/>
                <p14:nvPr/>
              </p14:nvContentPartPr>
              <p14:xfrm>
                <a:off x="1547950" y="5303321"/>
                <a:ext cx="83160" cy="60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8EB5E91-C095-41D8-B906-229E84AA322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539310" y="5294681"/>
                  <a:ext cx="100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559471C-CCA9-5447-3698-393C7A53C386}"/>
                    </a:ext>
                  </a:extLst>
                </p14:cNvPr>
                <p14:cNvContentPartPr/>
                <p14:nvPr/>
              </p14:nvContentPartPr>
              <p14:xfrm>
                <a:off x="1778710" y="5401241"/>
                <a:ext cx="395640" cy="1796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559471C-CCA9-5447-3698-393C7A53C38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770070" y="5392241"/>
                  <a:ext cx="4132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DBA4736-0077-B5BB-3136-56AB26EC59C2}"/>
                    </a:ext>
                  </a:extLst>
                </p14:cNvPr>
                <p14:cNvContentPartPr/>
                <p14:nvPr/>
              </p14:nvContentPartPr>
              <p14:xfrm>
                <a:off x="2041150" y="5448761"/>
                <a:ext cx="307080" cy="270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DBA4736-0077-B5BB-3136-56AB26EC59C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032510" y="5439761"/>
                  <a:ext cx="3247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E0FF593-4068-929A-2BB1-8DD68AA6D908}"/>
                    </a:ext>
                  </a:extLst>
                </p14:cNvPr>
                <p14:cNvContentPartPr/>
                <p14:nvPr/>
              </p14:nvContentPartPr>
              <p14:xfrm>
                <a:off x="2720470" y="5308721"/>
                <a:ext cx="86400" cy="2516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E0FF593-4068-929A-2BB1-8DD68AA6D90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711830" y="5300081"/>
                  <a:ext cx="1040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1710A02-28E9-1F8E-F449-8C4A73B9FAF1}"/>
                    </a:ext>
                  </a:extLst>
                </p14:cNvPr>
                <p14:cNvContentPartPr/>
                <p14:nvPr/>
              </p14:nvContentPartPr>
              <p14:xfrm>
                <a:off x="2845750" y="5387201"/>
                <a:ext cx="199800" cy="1134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1710A02-28E9-1F8E-F449-8C4A73B9FAF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837110" y="5378201"/>
                  <a:ext cx="217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269610C-FD17-9019-9840-FC835CA7B758}"/>
                    </a:ext>
                  </a:extLst>
                </p14:cNvPr>
                <p14:cNvContentPartPr/>
                <p14:nvPr/>
              </p14:nvContentPartPr>
              <p14:xfrm>
                <a:off x="3238870" y="5287841"/>
                <a:ext cx="15480" cy="1681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269610C-FD17-9019-9840-FC835CA7B75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229870" y="5278841"/>
                  <a:ext cx="331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BCA07B0-B9DC-F2FE-A164-4CFE08D941A1}"/>
                    </a:ext>
                  </a:extLst>
                </p14:cNvPr>
                <p14:cNvContentPartPr/>
                <p14:nvPr/>
              </p14:nvContentPartPr>
              <p14:xfrm>
                <a:off x="3337510" y="5362001"/>
                <a:ext cx="122760" cy="3218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BCA07B0-B9DC-F2FE-A164-4CFE08D941A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328870" y="5353361"/>
                  <a:ext cx="1404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9E450A0-6E11-1EC1-9104-A2B283F11237}"/>
                    </a:ext>
                  </a:extLst>
                </p14:cNvPr>
                <p14:cNvContentPartPr/>
                <p14:nvPr/>
              </p14:nvContentPartPr>
              <p14:xfrm>
                <a:off x="2632270" y="5269841"/>
                <a:ext cx="281880" cy="362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9E450A0-6E11-1EC1-9104-A2B283F1123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623630" y="5260841"/>
                  <a:ext cx="2995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F655E8C-14EF-6B2E-C9F1-8778158603D8}"/>
                    </a:ext>
                  </a:extLst>
                </p14:cNvPr>
                <p14:cNvContentPartPr/>
                <p14:nvPr/>
              </p14:nvContentPartPr>
              <p14:xfrm>
                <a:off x="2908030" y="5293601"/>
                <a:ext cx="370080" cy="3027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F655E8C-14EF-6B2E-C9F1-8778158603D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99030" y="5284601"/>
                  <a:ext cx="3877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863E2A2-EFF6-C643-50D3-45803D20547D}"/>
                    </a:ext>
                  </a:extLst>
                </p14:cNvPr>
                <p14:cNvContentPartPr/>
                <p14:nvPr/>
              </p14:nvContentPartPr>
              <p14:xfrm>
                <a:off x="3330670" y="5266241"/>
                <a:ext cx="662400" cy="326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863E2A2-EFF6-C643-50D3-45803D20547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322030" y="5257241"/>
                  <a:ext cx="6800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3ED7DC0-FF5F-B196-4141-7E52D38D1903}"/>
                    </a:ext>
                  </a:extLst>
                </p14:cNvPr>
                <p14:cNvContentPartPr/>
                <p14:nvPr/>
              </p14:nvContentPartPr>
              <p14:xfrm>
                <a:off x="3846190" y="5373881"/>
                <a:ext cx="196200" cy="658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3ED7DC0-FF5F-B196-4141-7E52D38D190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837190" y="5364881"/>
                  <a:ext cx="2138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4D6FEBC-F7B0-4EB0-8F44-A6147134ED72}"/>
                    </a:ext>
                  </a:extLst>
                </p14:cNvPr>
                <p14:cNvContentPartPr/>
                <p14:nvPr/>
              </p14:nvContentPartPr>
              <p14:xfrm>
                <a:off x="4091350" y="5363081"/>
                <a:ext cx="196920" cy="86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4D6FEBC-F7B0-4EB0-8F44-A6147134ED7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082710" y="5354441"/>
                  <a:ext cx="214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AB451A3-F8D8-D0D6-46F6-7B33ABD1BF88}"/>
                    </a:ext>
                  </a:extLst>
                </p14:cNvPr>
                <p14:cNvContentPartPr/>
                <p14:nvPr/>
              </p14:nvContentPartPr>
              <p14:xfrm>
                <a:off x="4164070" y="5437241"/>
                <a:ext cx="138600" cy="27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AB451A3-F8D8-D0D6-46F6-7B33ABD1BF8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155070" y="5428601"/>
                  <a:ext cx="1562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E397562-109F-28C2-0D5F-78DCAFBC843D}"/>
                    </a:ext>
                  </a:extLst>
                </p14:cNvPr>
                <p14:cNvContentPartPr/>
                <p14:nvPr/>
              </p14:nvContentPartPr>
              <p14:xfrm>
                <a:off x="4543510" y="5236721"/>
                <a:ext cx="248040" cy="3214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E397562-109F-28C2-0D5F-78DCAFBC843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534870" y="5227721"/>
                  <a:ext cx="265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2EC29CE-9FCD-1117-4D30-D9F5886322AB}"/>
                    </a:ext>
                  </a:extLst>
                </p14:cNvPr>
                <p14:cNvContentPartPr/>
                <p14:nvPr/>
              </p14:nvContentPartPr>
              <p14:xfrm>
                <a:off x="4814950" y="5254721"/>
                <a:ext cx="141480" cy="3088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2EC29CE-9FCD-1117-4D30-D9F5886322A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805950" y="5246081"/>
                  <a:ext cx="1591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F7FE348-C18D-082C-0B3D-A8A36E9DDE81}"/>
                    </a:ext>
                  </a:extLst>
                </p14:cNvPr>
                <p14:cNvContentPartPr/>
                <p14:nvPr/>
              </p14:nvContentPartPr>
              <p14:xfrm>
                <a:off x="4705510" y="5301161"/>
                <a:ext cx="300960" cy="3546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F7FE348-C18D-082C-0B3D-A8A36E9DDE8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696870" y="5292161"/>
                  <a:ext cx="3186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84F5D38-BD66-4355-2FF4-C18CF84D877C}"/>
                    </a:ext>
                  </a:extLst>
                </p14:cNvPr>
                <p14:cNvContentPartPr/>
                <p14:nvPr/>
              </p14:nvContentPartPr>
              <p14:xfrm>
                <a:off x="5402830" y="5248241"/>
                <a:ext cx="67680" cy="2257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84F5D38-BD66-4355-2FF4-C18CF84D877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394190" y="5239601"/>
                  <a:ext cx="853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00CE170-41DC-427C-CBC6-80C4BAA05827}"/>
                    </a:ext>
                  </a:extLst>
                </p14:cNvPr>
                <p14:cNvContentPartPr/>
                <p14:nvPr/>
              </p14:nvContentPartPr>
              <p14:xfrm>
                <a:off x="5467990" y="5079041"/>
                <a:ext cx="70920" cy="792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00CE170-41DC-427C-CBC6-80C4BAA0582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459350" y="5070401"/>
                  <a:ext cx="88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FA2F60F-ED16-D8F2-4195-9C40C0CD9EDD}"/>
                    </a:ext>
                  </a:extLst>
                </p14:cNvPr>
                <p14:cNvContentPartPr/>
                <p14:nvPr/>
              </p14:nvContentPartPr>
              <p14:xfrm>
                <a:off x="5724310" y="5179121"/>
                <a:ext cx="104040" cy="156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FA2F60F-ED16-D8F2-4195-9C40C0CD9ED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715670" y="5170121"/>
                  <a:ext cx="121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7A235F2-6C73-C6C0-6894-9C37B4847B1D}"/>
                    </a:ext>
                  </a:extLst>
                </p14:cNvPr>
                <p14:cNvContentPartPr/>
                <p14:nvPr/>
              </p14:nvContentPartPr>
              <p14:xfrm>
                <a:off x="5651950" y="5232041"/>
                <a:ext cx="65160" cy="108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7A235F2-6C73-C6C0-6894-9C37B4847B1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642950" y="5223401"/>
                  <a:ext cx="82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EEE45DE-8F54-7DD2-38DD-6B8AE3735AD5}"/>
                    </a:ext>
                  </a:extLst>
                </p14:cNvPr>
                <p14:cNvContentPartPr/>
                <p14:nvPr/>
              </p14:nvContentPartPr>
              <p14:xfrm>
                <a:off x="5713870" y="5171921"/>
                <a:ext cx="83160" cy="60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EEE45DE-8F54-7DD2-38DD-6B8AE3735AD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704870" y="5163281"/>
                  <a:ext cx="100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74301E8-0845-32E6-8AB5-1D796B4802BC}"/>
                    </a:ext>
                  </a:extLst>
                </p14:cNvPr>
                <p14:cNvContentPartPr/>
                <p14:nvPr/>
              </p14:nvContentPartPr>
              <p14:xfrm>
                <a:off x="5593270" y="5387201"/>
                <a:ext cx="176040" cy="1724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74301E8-0845-32E6-8AB5-1D796B4802B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584270" y="5378201"/>
                  <a:ext cx="1936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87FD7F2-F17E-2FCC-50B1-0595FDE92C20}"/>
                    </a:ext>
                  </a:extLst>
                </p14:cNvPr>
                <p14:cNvContentPartPr/>
                <p14:nvPr/>
              </p14:nvContentPartPr>
              <p14:xfrm>
                <a:off x="5513350" y="5779961"/>
                <a:ext cx="27360" cy="195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87FD7F2-F17E-2FCC-50B1-0595FDE92C2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504350" y="5770961"/>
                  <a:ext cx="45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4189402-3865-F2F0-D6D5-9FA1410923C8}"/>
                    </a:ext>
                  </a:extLst>
                </p14:cNvPr>
                <p14:cNvContentPartPr/>
                <p14:nvPr/>
              </p14:nvContentPartPr>
              <p14:xfrm>
                <a:off x="5591830" y="5587721"/>
                <a:ext cx="160560" cy="4212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4189402-3865-F2F0-D6D5-9FA1410923C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582830" y="5579081"/>
                  <a:ext cx="1782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16D20B9-7323-4F1D-2464-F3280369DF91}"/>
                    </a:ext>
                  </a:extLst>
                </p14:cNvPr>
                <p14:cNvContentPartPr/>
                <p14:nvPr/>
              </p14:nvContentPartPr>
              <p14:xfrm>
                <a:off x="5637550" y="5705081"/>
                <a:ext cx="359280" cy="2959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16D20B9-7323-4F1D-2464-F3280369DF9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628910" y="5696081"/>
                  <a:ext cx="3769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1A4B184-1576-5AE2-1D4B-4A5E482DB94A}"/>
                    </a:ext>
                  </a:extLst>
                </p14:cNvPr>
                <p14:cNvContentPartPr/>
                <p14:nvPr/>
              </p14:nvContentPartPr>
              <p14:xfrm>
                <a:off x="5876590" y="5863481"/>
                <a:ext cx="271800" cy="396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1A4B184-1576-5AE2-1D4B-4A5E482DB94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867950" y="5854481"/>
                  <a:ext cx="2894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A0EBEC3-0A77-76ED-3C2B-F9F1DF7325B8}"/>
                    </a:ext>
                  </a:extLst>
                </p14:cNvPr>
                <p14:cNvContentPartPr/>
                <p14:nvPr/>
              </p14:nvContentPartPr>
              <p14:xfrm>
                <a:off x="6161350" y="5544521"/>
                <a:ext cx="312120" cy="4266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A0EBEC3-0A77-76ED-3C2B-F9F1DF7325B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152350" y="5535881"/>
                  <a:ext cx="3297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4D47091-DBED-2ADA-AFA6-D1819643A142}"/>
                    </a:ext>
                  </a:extLst>
                </p14:cNvPr>
                <p14:cNvContentPartPr/>
                <p14:nvPr/>
              </p14:nvContentPartPr>
              <p14:xfrm>
                <a:off x="1311430" y="5710481"/>
                <a:ext cx="138960" cy="335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4D47091-DBED-2ADA-AFA6-D1819643A14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302430" y="5701481"/>
                  <a:ext cx="1566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43D148B-4103-CD65-14C7-FB6EA5EC8202}"/>
                    </a:ext>
                  </a:extLst>
                </p14:cNvPr>
                <p14:cNvContentPartPr/>
                <p14:nvPr/>
              </p14:nvContentPartPr>
              <p14:xfrm>
                <a:off x="1248070" y="5874281"/>
                <a:ext cx="328680" cy="1450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43D148B-4103-CD65-14C7-FB6EA5EC820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239430" y="5865281"/>
                  <a:ext cx="346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9ADFC39-7DF4-23E1-CD36-E65F02543B6A}"/>
                    </a:ext>
                  </a:extLst>
                </p14:cNvPr>
                <p14:cNvContentPartPr/>
                <p14:nvPr/>
              </p14:nvContentPartPr>
              <p14:xfrm>
                <a:off x="1641550" y="5865281"/>
                <a:ext cx="283320" cy="1796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9ADFC39-7DF4-23E1-CD36-E65F02543B6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632550" y="5856641"/>
                  <a:ext cx="300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954856C-EB97-7D39-6B0E-ACEA0F99DF68}"/>
                    </a:ext>
                  </a:extLst>
                </p14:cNvPr>
                <p14:cNvContentPartPr/>
                <p14:nvPr/>
              </p14:nvContentPartPr>
              <p14:xfrm>
                <a:off x="1983190" y="5818841"/>
                <a:ext cx="294120" cy="2145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954856C-EB97-7D39-6B0E-ACEA0F99DF6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974190" y="5809841"/>
                  <a:ext cx="3117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E399A6D-1F95-6D8D-EF85-CF396642DD05}"/>
                    </a:ext>
                  </a:extLst>
                </p14:cNvPr>
                <p14:cNvContentPartPr/>
                <p14:nvPr/>
              </p14:nvContentPartPr>
              <p14:xfrm>
                <a:off x="2247070" y="5749721"/>
                <a:ext cx="81360" cy="550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E399A6D-1F95-6D8D-EF85-CF396642DD0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238070" y="5741081"/>
                  <a:ext cx="99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2BA0102-BE67-0D24-BBAE-B0656D73A1E7}"/>
                    </a:ext>
                  </a:extLst>
                </p14:cNvPr>
                <p14:cNvContentPartPr/>
                <p14:nvPr/>
              </p14:nvContentPartPr>
              <p14:xfrm>
                <a:off x="2409430" y="5874641"/>
                <a:ext cx="225720" cy="1486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2BA0102-BE67-0D24-BBAE-B0656D73A1E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400790" y="5866001"/>
                  <a:ext cx="243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5B3683E-6046-07E5-3E93-B892DF8110C5}"/>
                    </a:ext>
                  </a:extLst>
                </p14:cNvPr>
                <p14:cNvContentPartPr/>
                <p14:nvPr/>
              </p14:nvContentPartPr>
              <p14:xfrm>
                <a:off x="2745670" y="5818841"/>
                <a:ext cx="53280" cy="2498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5B3683E-6046-07E5-3E93-B892DF8110C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737030" y="5810201"/>
                  <a:ext cx="709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23E07DA-0BBA-7234-53EC-494951E98C99}"/>
                    </a:ext>
                  </a:extLst>
                </p14:cNvPr>
                <p14:cNvContentPartPr/>
                <p14:nvPr/>
              </p14:nvContentPartPr>
              <p14:xfrm>
                <a:off x="3103510" y="5894441"/>
                <a:ext cx="55440" cy="284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23E07DA-0BBA-7234-53EC-494951E98C9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094510" y="5885801"/>
                  <a:ext cx="73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258B87A-C2EC-9242-1A09-7D1437D4928E}"/>
                    </a:ext>
                  </a:extLst>
                </p14:cNvPr>
                <p14:cNvContentPartPr/>
                <p14:nvPr/>
              </p14:nvContentPartPr>
              <p14:xfrm>
                <a:off x="3014950" y="6044921"/>
                <a:ext cx="74160" cy="1155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258B87A-C2EC-9242-1A09-7D1437D4928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005950" y="6036281"/>
                  <a:ext cx="91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AF68FA0-428A-DEE6-F9A5-86E2853EF89A}"/>
                    </a:ext>
                  </a:extLst>
                </p14:cNvPr>
                <p14:cNvContentPartPr/>
                <p14:nvPr/>
              </p14:nvContentPartPr>
              <p14:xfrm>
                <a:off x="3490870" y="5733161"/>
                <a:ext cx="79200" cy="271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AF68FA0-428A-DEE6-F9A5-86E2853EF89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482230" y="5724161"/>
                  <a:ext cx="968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6E411A1-16B3-0DB3-1E00-44BC0FDA916D}"/>
                    </a:ext>
                  </a:extLst>
                </p14:cNvPr>
                <p14:cNvContentPartPr/>
                <p14:nvPr/>
              </p14:nvContentPartPr>
              <p14:xfrm>
                <a:off x="3654310" y="5813081"/>
                <a:ext cx="295560" cy="2203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6E411A1-16B3-0DB3-1E00-44BC0FDA916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645310" y="5804441"/>
                  <a:ext cx="3132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B0F91B3-D86F-C47A-1121-CF9D6C7FEB06}"/>
                    </a:ext>
                  </a:extLst>
                </p14:cNvPr>
                <p14:cNvContentPartPr/>
                <p14:nvPr/>
              </p14:nvContentPartPr>
              <p14:xfrm>
                <a:off x="4058950" y="5909561"/>
                <a:ext cx="329400" cy="140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B0F91B3-D86F-C47A-1121-CF9D6C7FEB0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049950" y="5900921"/>
                  <a:ext cx="347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7C040B4-C161-16AD-0F63-E91989111082}"/>
                    </a:ext>
                  </a:extLst>
                </p14:cNvPr>
                <p14:cNvContentPartPr/>
                <p14:nvPr/>
              </p14:nvContentPartPr>
              <p14:xfrm>
                <a:off x="4144990" y="6020441"/>
                <a:ext cx="231480" cy="234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7C040B4-C161-16AD-0F63-E9198911108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135990" y="6011441"/>
                  <a:ext cx="249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629E384-1B06-9909-F5DD-BD142A0B0513}"/>
                    </a:ext>
                  </a:extLst>
                </p14:cNvPr>
                <p14:cNvContentPartPr/>
                <p14:nvPr/>
              </p14:nvContentPartPr>
              <p14:xfrm>
                <a:off x="4503190" y="5865281"/>
                <a:ext cx="366480" cy="2142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629E384-1B06-9909-F5DD-BD142A0B051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494550" y="5856641"/>
                  <a:ext cx="3841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2F835C1-5A2C-906B-6D1D-8AC89F3225DB}"/>
                    </a:ext>
                  </a:extLst>
                </p14:cNvPr>
                <p14:cNvContentPartPr/>
                <p14:nvPr/>
              </p14:nvContentPartPr>
              <p14:xfrm>
                <a:off x="5061550" y="5816681"/>
                <a:ext cx="91800" cy="2973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2F835C1-5A2C-906B-6D1D-8AC89F3225D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052910" y="5808041"/>
                  <a:ext cx="1094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98DEB08-9005-CE77-D518-ABC4C9F9C1E5}"/>
                    </a:ext>
                  </a:extLst>
                </p14:cNvPr>
                <p14:cNvContentPartPr/>
                <p14:nvPr/>
              </p14:nvContentPartPr>
              <p14:xfrm>
                <a:off x="1396390" y="6131681"/>
                <a:ext cx="88560" cy="2239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98DEB08-9005-CE77-D518-ABC4C9F9C1E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387750" y="6122681"/>
                  <a:ext cx="1062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CF2A267-9B87-C7BE-80CD-C9FFD229BAC1}"/>
                    </a:ext>
                  </a:extLst>
                </p14:cNvPr>
                <p14:cNvContentPartPr/>
                <p14:nvPr/>
              </p14:nvContentPartPr>
              <p14:xfrm>
                <a:off x="2122870" y="6275321"/>
                <a:ext cx="1562400" cy="2552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CF2A267-9B87-C7BE-80CD-C9FFD229BAC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114230" y="6266681"/>
                  <a:ext cx="1580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C85991-CEBC-62CD-B2FE-DF7AF88A9376}"/>
                    </a:ext>
                  </a:extLst>
                </p14:cNvPr>
                <p14:cNvContentPartPr/>
                <p14:nvPr/>
              </p14:nvContentPartPr>
              <p14:xfrm>
                <a:off x="3478630" y="6366761"/>
                <a:ext cx="226800" cy="457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C85991-CEBC-62CD-B2FE-DF7AF88A937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469990" y="6358121"/>
                  <a:ext cx="244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2B0D26C-D4B1-020E-0670-4BA823B8E141}"/>
                    </a:ext>
                  </a:extLst>
                </p14:cNvPr>
                <p14:cNvContentPartPr/>
                <p14:nvPr/>
              </p14:nvContentPartPr>
              <p14:xfrm>
                <a:off x="3987670" y="6326441"/>
                <a:ext cx="199800" cy="180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2B0D26C-D4B1-020E-0670-4BA823B8E141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978670" y="6317801"/>
                  <a:ext cx="217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D8CFEF3-44C9-27A6-D111-57EFCA5E010D}"/>
                    </a:ext>
                  </a:extLst>
                </p14:cNvPr>
                <p14:cNvContentPartPr/>
                <p14:nvPr/>
              </p14:nvContentPartPr>
              <p14:xfrm>
                <a:off x="4009630" y="6413921"/>
                <a:ext cx="198720" cy="428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D8CFEF3-44C9-27A6-D111-57EFCA5E010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000990" y="6405281"/>
                  <a:ext cx="216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FCAAD50-175C-E20F-5042-FED63CF6C6BF}"/>
                    </a:ext>
                  </a:extLst>
                </p14:cNvPr>
                <p14:cNvContentPartPr/>
                <p14:nvPr/>
              </p14:nvContentPartPr>
              <p14:xfrm>
                <a:off x="4351990" y="6200801"/>
                <a:ext cx="1294200" cy="3207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FCAAD50-175C-E20F-5042-FED63CF6C6B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343350" y="6191801"/>
                  <a:ext cx="13118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60E3BD0-8118-ABF5-A75C-86A354BC94BF}"/>
                    </a:ext>
                  </a:extLst>
                </p14:cNvPr>
                <p14:cNvContentPartPr/>
                <p14:nvPr/>
              </p14:nvContentPartPr>
              <p14:xfrm>
                <a:off x="5424070" y="6341561"/>
                <a:ext cx="92880" cy="108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60E3BD0-8118-ABF5-A75C-86A354BC94B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415430" y="6332921"/>
                  <a:ext cx="110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795A6AD-B3E6-E9D7-E67D-88D9A62CB6F0}"/>
                    </a:ext>
                  </a:extLst>
                </p14:cNvPr>
                <p14:cNvContentPartPr/>
                <p14:nvPr/>
              </p14:nvContentPartPr>
              <p14:xfrm>
                <a:off x="5329750" y="6158681"/>
                <a:ext cx="99720" cy="3006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795A6AD-B3E6-E9D7-E67D-88D9A62CB6F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321110" y="6150041"/>
                  <a:ext cx="1173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72FBA58-6F59-E209-9972-BF61C7099B45}"/>
                    </a:ext>
                  </a:extLst>
                </p14:cNvPr>
                <p14:cNvContentPartPr/>
                <p14:nvPr/>
              </p14:nvContentPartPr>
              <p14:xfrm>
                <a:off x="5854990" y="6268841"/>
                <a:ext cx="132120" cy="2242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72FBA58-6F59-E209-9972-BF61C7099B4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845990" y="6260201"/>
                  <a:ext cx="149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C2A6353-C456-9D60-3453-9AEB2D52D6DD}"/>
                    </a:ext>
                  </a:extLst>
                </p14:cNvPr>
                <p14:cNvContentPartPr/>
                <p14:nvPr/>
              </p14:nvContentPartPr>
              <p14:xfrm>
                <a:off x="5874790" y="6263801"/>
                <a:ext cx="94320" cy="1728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C2A6353-C456-9D60-3453-9AEB2D52D6D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866150" y="6255161"/>
                  <a:ext cx="111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788AD87-B37B-19BB-C4B1-78DDA81CFF8A}"/>
                    </a:ext>
                  </a:extLst>
                </p14:cNvPr>
                <p14:cNvContentPartPr/>
                <p14:nvPr/>
              </p14:nvContentPartPr>
              <p14:xfrm>
                <a:off x="5845990" y="6230681"/>
                <a:ext cx="446400" cy="2023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788AD87-B37B-19BB-C4B1-78DDA81CFF8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836990" y="6221681"/>
                  <a:ext cx="464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4D844DC-62EE-5300-617B-494C0645B93E}"/>
                    </a:ext>
                  </a:extLst>
                </p14:cNvPr>
                <p14:cNvContentPartPr/>
                <p14:nvPr/>
              </p14:nvContentPartPr>
              <p14:xfrm>
                <a:off x="6197350" y="6062921"/>
                <a:ext cx="94680" cy="705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4D844DC-62EE-5300-617B-494C0645B93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188710" y="6054281"/>
                  <a:ext cx="1123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DAAFF86-6376-4B61-C9C0-AC22DE4A0770}"/>
                    </a:ext>
                  </a:extLst>
                </p14:cNvPr>
                <p14:cNvContentPartPr/>
                <p14:nvPr/>
              </p14:nvContentPartPr>
              <p14:xfrm>
                <a:off x="6428830" y="6091361"/>
                <a:ext cx="275400" cy="4453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DAAFF86-6376-4B61-C9C0-AC22DE4A077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419830" y="6082361"/>
                  <a:ext cx="2930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35F15A4-F8C2-96B6-6A7A-2CA08C643E47}"/>
                    </a:ext>
                  </a:extLst>
                </p14:cNvPr>
                <p14:cNvContentPartPr/>
                <p14:nvPr/>
              </p14:nvContentPartPr>
              <p14:xfrm>
                <a:off x="6647350" y="6155801"/>
                <a:ext cx="59400" cy="586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35F15A4-F8C2-96B6-6A7A-2CA08C643E4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638710" y="6146801"/>
                  <a:ext cx="770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1C2E029-732F-6B85-E220-B0F7EC0DE267}"/>
                    </a:ext>
                  </a:extLst>
                </p14:cNvPr>
                <p14:cNvContentPartPr/>
                <p14:nvPr/>
              </p14:nvContentPartPr>
              <p14:xfrm>
                <a:off x="1316110" y="6514001"/>
                <a:ext cx="239040" cy="2808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1C2E029-732F-6B85-E220-B0F7EC0DE26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307470" y="6505001"/>
                  <a:ext cx="256680" cy="29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EEE6EC9C-C2EB-734F-C6C9-D97B7C8ED0DD}"/>
                  </a:ext>
                </a:extLst>
              </p14:cNvPr>
              <p14:cNvContentPartPr/>
              <p14:nvPr/>
            </p14:nvContentPartPr>
            <p14:xfrm>
              <a:off x="7721230" y="6237161"/>
              <a:ext cx="217080" cy="36612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EEE6EC9C-C2EB-734F-C6C9-D97B7C8ED0DD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7712590" y="6228521"/>
                <a:ext cx="234720" cy="38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06D7FFFB-15CC-2457-D00B-C139746C942C}"/>
              </a:ext>
            </a:extLst>
          </p:cNvPr>
          <p:cNvGrpSpPr/>
          <p:nvPr/>
        </p:nvGrpSpPr>
        <p:grpSpPr>
          <a:xfrm>
            <a:off x="7408030" y="4280921"/>
            <a:ext cx="4288680" cy="1685880"/>
            <a:chOff x="7408030" y="4280921"/>
            <a:chExt cx="4288680" cy="168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0F3378E-46DB-D121-2043-AF51E60E9047}"/>
                    </a:ext>
                  </a:extLst>
                </p14:cNvPr>
                <p14:cNvContentPartPr/>
                <p14:nvPr/>
              </p14:nvContentPartPr>
              <p14:xfrm>
                <a:off x="7481830" y="5570441"/>
                <a:ext cx="333360" cy="2786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0F3378E-46DB-D121-2043-AF51E60E904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472830" y="5561441"/>
                  <a:ext cx="3510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0F1A50F-0E8A-CCE5-A24D-0302E948E24A}"/>
                    </a:ext>
                  </a:extLst>
                </p14:cNvPr>
                <p14:cNvContentPartPr/>
                <p14:nvPr/>
              </p14:nvContentPartPr>
              <p14:xfrm>
                <a:off x="7810150" y="5319521"/>
                <a:ext cx="415080" cy="4802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0F1A50F-0E8A-CCE5-A24D-0302E948E24A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801150" y="5310881"/>
                  <a:ext cx="43272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55F0B9C-4CFB-CFBB-8D1E-24A602859504}"/>
                    </a:ext>
                  </a:extLst>
                </p14:cNvPr>
                <p14:cNvContentPartPr/>
                <p14:nvPr/>
              </p14:nvContentPartPr>
              <p14:xfrm>
                <a:off x="8119390" y="5553881"/>
                <a:ext cx="596880" cy="2584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55F0B9C-4CFB-CFBB-8D1E-24A60285950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110750" y="5544881"/>
                  <a:ext cx="6145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717741B-8CC6-C602-3A57-482386776193}"/>
                    </a:ext>
                  </a:extLst>
                </p14:cNvPr>
                <p14:cNvContentPartPr/>
                <p14:nvPr/>
              </p14:nvContentPartPr>
              <p14:xfrm>
                <a:off x="8722750" y="5578721"/>
                <a:ext cx="238320" cy="2638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717741B-8CC6-C602-3A57-48238677619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714110" y="5569721"/>
                  <a:ext cx="2559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00518C3-3E23-46A9-23DF-C08C28409CB2}"/>
                    </a:ext>
                  </a:extLst>
                </p14:cNvPr>
                <p14:cNvContentPartPr/>
                <p14:nvPr/>
              </p14:nvContentPartPr>
              <p14:xfrm>
                <a:off x="9104710" y="5522921"/>
                <a:ext cx="154080" cy="2804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00518C3-3E23-46A9-23DF-C08C28409CB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095710" y="5514281"/>
                  <a:ext cx="171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9B6BCED-D104-4FAD-BE9C-CE3139085C81}"/>
                    </a:ext>
                  </a:extLst>
                </p14:cNvPr>
                <p14:cNvContentPartPr/>
                <p14:nvPr/>
              </p14:nvContentPartPr>
              <p14:xfrm>
                <a:off x="9282550" y="5534801"/>
                <a:ext cx="536400" cy="2257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9B6BCED-D104-4FAD-BE9C-CE3139085C8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273910" y="5525801"/>
                  <a:ext cx="554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B7366B8-3B25-5901-BEA0-E13EFD3C398A}"/>
                    </a:ext>
                  </a:extLst>
                </p14:cNvPr>
                <p14:cNvContentPartPr/>
                <p14:nvPr/>
              </p14:nvContentPartPr>
              <p14:xfrm>
                <a:off x="9889510" y="5464961"/>
                <a:ext cx="606600" cy="3088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B7366B8-3B25-5901-BEA0-E13EFD3C398A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880870" y="5455961"/>
                  <a:ext cx="6242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F6D538B-41A5-E7A4-BB57-694B9237F07E}"/>
                    </a:ext>
                  </a:extLst>
                </p14:cNvPr>
                <p14:cNvContentPartPr/>
                <p14:nvPr/>
              </p14:nvContentPartPr>
              <p14:xfrm>
                <a:off x="10276510" y="5605721"/>
                <a:ext cx="273240" cy="241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F6D538B-41A5-E7A4-BB57-694B9237F07E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267510" y="5596721"/>
                  <a:ext cx="290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D0BFB2C-C080-7B84-9187-C8C26FFA5356}"/>
                    </a:ext>
                  </a:extLst>
                </p14:cNvPr>
                <p14:cNvContentPartPr/>
                <p14:nvPr/>
              </p14:nvContentPartPr>
              <p14:xfrm>
                <a:off x="10680070" y="5368481"/>
                <a:ext cx="227520" cy="3607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D0BFB2C-C080-7B84-9187-C8C26FFA535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671070" y="5359481"/>
                  <a:ext cx="2451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77E3732D-6D3D-6A3A-0656-3AD9C7B85145}"/>
                    </a:ext>
                  </a:extLst>
                </p14:cNvPr>
                <p14:cNvContentPartPr/>
                <p14:nvPr/>
              </p14:nvContentPartPr>
              <p14:xfrm>
                <a:off x="10628230" y="5652881"/>
                <a:ext cx="275760" cy="3139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77E3732D-6D3D-6A3A-0656-3AD9C7B8514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619230" y="5643881"/>
                  <a:ext cx="2934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821E5DC-8255-8CE7-CFD0-6E39A7E8E890}"/>
                    </a:ext>
                  </a:extLst>
                </p14:cNvPr>
                <p14:cNvContentPartPr/>
                <p14:nvPr/>
              </p14:nvContentPartPr>
              <p14:xfrm>
                <a:off x="7408030" y="5640641"/>
                <a:ext cx="3349800" cy="597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821E5DC-8255-8CE7-CFD0-6E39A7E8E89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399390" y="5631641"/>
                  <a:ext cx="3367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26F9E22-AA33-AD8E-F27A-AADBB2628535}"/>
                    </a:ext>
                  </a:extLst>
                </p14:cNvPr>
                <p14:cNvContentPartPr/>
                <p14:nvPr/>
              </p14:nvContentPartPr>
              <p14:xfrm>
                <a:off x="7509190" y="4852601"/>
                <a:ext cx="16560" cy="2246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26F9E22-AA33-AD8E-F27A-AADBB2628535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500190" y="4843961"/>
                  <a:ext cx="34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D8EBCD69-B4F7-A540-C4A9-063052E91587}"/>
                    </a:ext>
                  </a:extLst>
                </p14:cNvPr>
                <p14:cNvContentPartPr/>
                <p14:nvPr/>
              </p14:nvContentPartPr>
              <p14:xfrm>
                <a:off x="7540510" y="4837481"/>
                <a:ext cx="144000" cy="1605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D8EBCD69-B4F7-A540-C4A9-063052E91587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531510" y="4828481"/>
                  <a:ext cx="161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061D5F4-77D4-B70F-0700-E0F9DEFA2E44}"/>
                    </a:ext>
                  </a:extLst>
                </p14:cNvPr>
                <p14:cNvContentPartPr/>
                <p14:nvPr/>
              </p14:nvContentPartPr>
              <p14:xfrm>
                <a:off x="7743190" y="4924961"/>
                <a:ext cx="473760" cy="1141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061D5F4-77D4-B70F-0700-E0F9DEFA2E4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734550" y="4915961"/>
                  <a:ext cx="491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27DF47F-64E1-5795-44EB-0111A058B0E8}"/>
                    </a:ext>
                  </a:extLst>
                </p14:cNvPr>
                <p14:cNvContentPartPr/>
                <p14:nvPr/>
              </p14:nvContentPartPr>
              <p14:xfrm>
                <a:off x="8103190" y="4744601"/>
                <a:ext cx="446400" cy="2984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27DF47F-64E1-5795-44EB-0111A058B0E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094550" y="4735601"/>
                  <a:ext cx="4640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4DBF531-B55B-1D1A-F339-528A13777BF6}"/>
                    </a:ext>
                  </a:extLst>
                </p14:cNvPr>
                <p14:cNvContentPartPr/>
                <p14:nvPr/>
              </p14:nvContentPartPr>
              <p14:xfrm>
                <a:off x="8465350" y="4729121"/>
                <a:ext cx="320040" cy="4543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4DBF531-B55B-1D1A-F339-528A13777BF6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456350" y="4720121"/>
                  <a:ext cx="3376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BAB9AFB-742F-B460-CBAC-BE82E98AD534}"/>
                    </a:ext>
                  </a:extLst>
                </p14:cNvPr>
                <p14:cNvContentPartPr/>
                <p14:nvPr/>
              </p14:nvContentPartPr>
              <p14:xfrm>
                <a:off x="8597830" y="4955561"/>
                <a:ext cx="228240" cy="644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BAB9AFB-742F-B460-CBAC-BE82E98AD53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589190" y="4946921"/>
                  <a:ext cx="2458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88B7698-2DB4-7E42-9A13-31A3F6915F8C}"/>
                    </a:ext>
                  </a:extLst>
                </p14:cNvPr>
                <p14:cNvContentPartPr/>
                <p14:nvPr/>
              </p14:nvContentPartPr>
              <p14:xfrm>
                <a:off x="8850550" y="4327721"/>
                <a:ext cx="175320" cy="7383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88B7698-2DB4-7E42-9A13-31A3F6915F8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841910" y="4318721"/>
                  <a:ext cx="19296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5993E1C-7D7C-3FE5-312C-2498659F5602}"/>
                    </a:ext>
                  </a:extLst>
                </p14:cNvPr>
                <p14:cNvContentPartPr/>
                <p14:nvPr/>
              </p14:nvContentPartPr>
              <p14:xfrm>
                <a:off x="9034510" y="4318361"/>
                <a:ext cx="280080" cy="6127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5993E1C-7D7C-3FE5-312C-2498659F560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025510" y="4309361"/>
                  <a:ext cx="29772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B4EDEBA-3251-9DA2-ED1C-76F605EFA163}"/>
                    </a:ext>
                  </a:extLst>
                </p14:cNvPr>
                <p14:cNvContentPartPr/>
                <p14:nvPr/>
              </p14:nvContentPartPr>
              <p14:xfrm>
                <a:off x="9145390" y="4719401"/>
                <a:ext cx="212400" cy="1314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B4EDEBA-3251-9DA2-ED1C-76F605EFA16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136750" y="4710401"/>
                  <a:ext cx="230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9E77521-2F84-8772-4DCD-147A3BB29617}"/>
                    </a:ext>
                  </a:extLst>
                </p14:cNvPr>
                <p14:cNvContentPartPr/>
                <p14:nvPr/>
              </p14:nvContentPartPr>
              <p14:xfrm>
                <a:off x="9376870" y="4473521"/>
                <a:ext cx="296280" cy="5180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9E77521-2F84-8772-4DCD-147A3BB29617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367870" y="4464521"/>
                  <a:ext cx="31392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A0DAEB7-0CB9-C3BD-659C-F364C0503096}"/>
                    </a:ext>
                  </a:extLst>
                </p14:cNvPr>
                <p14:cNvContentPartPr/>
                <p14:nvPr/>
              </p14:nvContentPartPr>
              <p14:xfrm>
                <a:off x="9710950" y="4286321"/>
                <a:ext cx="182880" cy="2991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A0DAEB7-0CB9-C3BD-659C-F364C050309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701950" y="4277681"/>
                  <a:ext cx="2005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85AD7DF-7FD8-397D-A70E-FF8EBA2204EF}"/>
                    </a:ext>
                  </a:extLst>
                </p14:cNvPr>
                <p14:cNvContentPartPr/>
                <p14:nvPr/>
              </p14:nvContentPartPr>
              <p14:xfrm>
                <a:off x="9908590" y="4864841"/>
                <a:ext cx="88560" cy="1522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85AD7DF-7FD8-397D-A70E-FF8EBA2204EF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899950" y="4856201"/>
                  <a:ext cx="106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D61183C-6D61-8348-A464-8D5A57D7F1BD}"/>
                    </a:ext>
                  </a:extLst>
                </p14:cNvPr>
                <p14:cNvContentPartPr/>
                <p14:nvPr/>
              </p14:nvContentPartPr>
              <p14:xfrm>
                <a:off x="10069150" y="4535081"/>
                <a:ext cx="1208520" cy="3283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D61183C-6D61-8348-A464-8D5A57D7F1B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060510" y="4526441"/>
                  <a:ext cx="12261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06AB45F-E12E-697C-BB7B-F65D55A5A841}"/>
                    </a:ext>
                  </a:extLst>
                </p14:cNvPr>
                <p14:cNvContentPartPr/>
                <p14:nvPr/>
              </p14:nvContentPartPr>
              <p14:xfrm>
                <a:off x="11132590" y="4698521"/>
                <a:ext cx="263880" cy="1018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06AB45F-E12E-697C-BB7B-F65D55A5A841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123950" y="4689881"/>
                  <a:ext cx="281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30F88E2-A7B4-DF9A-5AD5-EBC0B02DD4EA}"/>
                    </a:ext>
                  </a:extLst>
                </p14:cNvPr>
                <p14:cNvContentPartPr/>
                <p14:nvPr/>
              </p14:nvContentPartPr>
              <p14:xfrm>
                <a:off x="11292790" y="4280921"/>
                <a:ext cx="403920" cy="5828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30F88E2-A7B4-DF9A-5AD5-EBC0B02DD4EA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284150" y="4272281"/>
                  <a:ext cx="42156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CB2ED9F-00D6-0EEA-F6B3-F33D31BA1B0D}"/>
                    </a:ext>
                  </a:extLst>
                </p14:cNvPr>
                <p14:cNvContentPartPr/>
                <p14:nvPr/>
              </p14:nvContentPartPr>
              <p14:xfrm>
                <a:off x="11204590" y="4784201"/>
                <a:ext cx="475560" cy="5547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CB2ED9F-00D6-0EEA-F6B3-F33D31BA1B0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195950" y="4775561"/>
                  <a:ext cx="493200" cy="57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267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B760BD-67B5-5558-64ED-5B81FE92F034}"/>
                  </a:ext>
                </a:extLst>
              </p14:cNvPr>
              <p14:cNvContentPartPr/>
              <p14:nvPr/>
            </p14:nvContentPartPr>
            <p14:xfrm>
              <a:off x="311350" y="205721"/>
              <a:ext cx="420120" cy="174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B760BD-67B5-5558-64ED-5B81FE92F0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350" y="196721"/>
                <a:ext cx="4377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009D4C-9EFA-5A1D-7BF4-B3BAF1FE905E}"/>
                  </a:ext>
                </a:extLst>
              </p14:cNvPr>
              <p14:cNvContentPartPr/>
              <p14:nvPr/>
            </p14:nvContentPartPr>
            <p14:xfrm>
              <a:off x="459310" y="311561"/>
              <a:ext cx="167040" cy="227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009D4C-9EFA-5A1D-7BF4-B3BAF1FE90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310" y="302921"/>
                <a:ext cx="1846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1912E2-F3D2-6138-2CEB-BCD06E1A8729}"/>
                  </a:ext>
                </a:extLst>
              </p14:cNvPr>
              <p14:cNvContentPartPr/>
              <p14:nvPr/>
            </p14:nvContentPartPr>
            <p14:xfrm>
              <a:off x="676030" y="355121"/>
              <a:ext cx="104400" cy="37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1912E2-F3D2-6138-2CEB-BCD06E1A87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7390" y="346121"/>
                <a:ext cx="12204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B14E28-FBBA-72A4-A9FF-F037A2566075}"/>
                  </a:ext>
                </a:extLst>
              </p14:cNvPr>
              <p14:cNvContentPartPr/>
              <p14:nvPr/>
            </p14:nvContentPartPr>
            <p14:xfrm>
              <a:off x="917950" y="274121"/>
              <a:ext cx="693000" cy="293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B14E28-FBBA-72A4-A9FF-F037A25660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9310" y="265121"/>
                <a:ext cx="7106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86CAF4-CB0F-D20D-D2CB-08F84C8F6B0D}"/>
                  </a:ext>
                </a:extLst>
              </p14:cNvPr>
              <p14:cNvContentPartPr/>
              <p14:nvPr/>
            </p14:nvContentPartPr>
            <p14:xfrm>
              <a:off x="1443550" y="378881"/>
              <a:ext cx="253440" cy="62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86CAF4-CB0F-D20D-D2CB-08F84C8F6B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34910" y="369881"/>
                <a:ext cx="2710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DC2DAA-AA2D-8463-2C1E-7B58995ADC5E}"/>
                  </a:ext>
                </a:extLst>
              </p14:cNvPr>
              <p14:cNvContentPartPr/>
              <p14:nvPr/>
            </p14:nvContentPartPr>
            <p14:xfrm>
              <a:off x="1484590" y="274481"/>
              <a:ext cx="28080" cy="220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DC2DAA-AA2D-8463-2C1E-7B58995ADC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75590" y="265481"/>
                <a:ext cx="457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93D4D97-417D-FC39-2416-FC1A60CD8F65}"/>
                  </a:ext>
                </a:extLst>
              </p14:cNvPr>
              <p14:cNvContentPartPr/>
              <p14:nvPr/>
            </p14:nvContentPartPr>
            <p14:xfrm>
              <a:off x="1559830" y="303281"/>
              <a:ext cx="60120" cy="162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3D4D97-417D-FC39-2416-FC1A60CD8F6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50830" y="294641"/>
                <a:ext cx="777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801B92B-B36C-3045-3CEF-16F9B37C8B3A}"/>
                  </a:ext>
                </a:extLst>
              </p14:cNvPr>
              <p14:cNvContentPartPr/>
              <p14:nvPr/>
            </p14:nvContentPartPr>
            <p14:xfrm>
              <a:off x="1664230" y="153881"/>
              <a:ext cx="295560" cy="333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801B92B-B36C-3045-3CEF-16F9B37C8B3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55230" y="145241"/>
                <a:ext cx="3132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5653846-BFFD-8C9A-0AE1-D82C6ABEF611}"/>
                  </a:ext>
                </a:extLst>
              </p14:cNvPr>
              <p14:cNvContentPartPr/>
              <p14:nvPr/>
            </p14:nvContentPartPr>
            <p14:xfrm>
              <a:off x="1863670" y="362681"/>
              <a:ext cx="28080" cy="248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5653846-BFFD-8C9A-0AE1-D82C6ABEF6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55030" y="353681"/>
                <a:ext cx="457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BF26DEB-0D57-40AD-E5A5-C50B22B39EEE}"/>
                  </a:ext>
                </a:extLst>
              </p14:cNvPr>
              <p14:cNvContentPartPr/>
              <p14:nvPr/>
            </p14:nvContentPartPr>
            <p14:xfrm>
              <a:off x="620950" y="602441"/>
              <a:ext cx="1340640" cy="160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BF26DEB-0D57-40AD-E5A5-C50B22B39E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1950" y="593801"/>
                <a:ext cx="13582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5EFF03F-C404-B939-DE68-4AC11D9C9272}"/>
                  </a:ext>
                </a:extLst>
              </p14:cNvPr>
              <p14:cNvContentPartPr/>
              <p14:nvPr/>
            </p14:nvContentPartPr>
            <p14:xfrm>
              <a:off x="569470" y="620441"/>
              <a:ext cx="1325880" cy="227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5EFF03F-C404-B939-DE68-4AC11D9C927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0830" y="611441"/>
                <a:ext cx="13435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0B641EE-9FBB-1C18-F8FB-44C5187637B1}"/>
                  </a:ext>
                </a:extLst>
              </p14:cNvPr>
              <p14:cNvContentPartPr/>
              <p14:nvPr/>
            </p14:nvContentPartPr>
            <p14:xfrm>
              <a:off x="1174270" y="778841"/>
              <a:ext cx="675360" cy="36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0B641EE-9FBB-1C18-F8FB-44C5187637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5270" y="770201"/>
                <a:ext cx="69300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F787A42-7AFF-0F97-D637-548B12C913C2}"/>
                  </a:ext>
                </a:extLst>
              </p14:cNvPr>
              <p14:cNvContentPartPr/>
              <p14:nvPr/>
            </p14:nvContentPartPr>
            <p14:xfrm>
              <a:off x="1725790" y="900881"/>
              <a:ext cx="598680" cy="183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F787A42-7AFF-0F97-D637-548B12C913C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17150" y="891881"/>
                <a:ext cx="6163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B6F7280-1FC0-5FD0-6F30-881B9F6FA8B3}"/>
                  </a:ext>
                </a:extLst>
              </p14:cNvPr>
              <p14:cNvContentPartPr/>
              <p14:nvPr/>
            </p14:nvContentPartPr>
            <p14:xfrm>
              <a:off x="2364790" y="874601"/>
              <a:ext cx="194400" cy="194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B6F7280-1FC0-5FD0-6F30-881B9F6FA8B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56150" y="865601"/>
                <a:ext cx="2120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D364DD-1657-7C63-58A7-6CE2108916AA}"/>
                  </a:ext>
                </a:extLst>
              </p14:cNvPr>
              <p14:cNvContentPartPr/>
              <p14:nvPr/>
            </p14:nvContentPartPr>
            <p14:xfrm>
              <a:off x="2864470" y="676961"/>
              <a:ext cx="60120" cy="370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D364DD-1657-7C63-58A7-6CE2108916A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5470" y="667961"/>
                <a:ext cx="7776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D2B9051-799C-C93F-11E6-F5721A609FCF}"/>
                  </a:ext>
                </a:extLst>
              </p14:cNvPr>
              <p14:cNvContentPartPr/>
              <p14:nvPr/>
            </p14:nvContentPartPr>
            <p14:xfrm>
              <a:off x="2795350" y="842921"/>
              <a:ext cx="590760" cy="404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D2B9051-799C-C93F-11E6-F5721A609FC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86710" y="834281"/>
                <a:ext cx="6084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992545C-E3F4-67BE-0329-1F4D6F5C8F48}"/>
                  </a:ext>
                </a:extLst>
              </p14:cNvPr>
              <p14:cNvContentPartPr/>
              <p14:nvPr/>
            </p14:nvContentPartPr>
            <p14:xfrm>
              <a:off x="3443350" y="851921"/>
              <a:ext cx="333000" cy="226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992545C-E3F4-67BE-0329-1F4D6F5C8F4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34710" y="842921"/>
                <a:ext cx="3506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37E597-6DE4-B8BC-C06D-30285EB859F2}"/>
                  </a:ext>
                </a:extLst>
              </p14:cNvPr>
              <p14:cNvContentPartPr/>
              <p14:nvPr/>
            </p14:nvContentPartPr>
            <p14:xfrm>
              <a:off x="4040230" y="633401"/>
              <a:ext cx="820440" cy="392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37E597-6DE4-B8BC-C06D-30285EB859F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31230" y="624401"/>
                <a:ext cx="8380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A9008FD-F327-7FD0-A0D0-3076C5B01DED}"/>
                  </a:ext>
                </a:extLst>
              </p14:cNvPr>
              <p14:cNvContentPartPr/>
              <p14:nvPr/>
            </p14:nvContentPartPr>
            <p14:xfrm>
              <a:off x="5251270" y="454481"/>
              <a:ext cx="275760" cy="523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A9008FD-F327-7FD0-A0D0-3076C5B01DE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42630" y="445841"/>
                <a:ext cx="293400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B0E8850-EE1E-478D-58F8-3CB20934029B}"/>
                  </a:ext>
                </a:extLst>
              </p14:cNvPr>
              <p14:cNvContentPartPr/>
              <p14:nvPr/>
            </p14:nvContentPartPr>
            <p14:xfrm>
              <a:off x="5607670" y="766961"/>
              <a:ext cx="224280" cy="145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B0E8850-EE1E-478D-58F8-3CB20934029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99030" y="758321"/>
                <a:ext cx="2419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436DB3A-7D94-F76C-8DD4-6528FAEBDA7E}"/>
                  </a:ext>
                </a:extLst>
              </p14:cNvPr>
              <p14:cNvContentPartPr/>
              <p14:nvPr/>
            </p14:nvContentPartPr>
            <p14:xfrm>
              <a:off x="5899630" y="719801"/>
              <a:ext cx="224640" cy="218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436DB3A-7D94-F76C-8DD4-6528FAEBDA7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90990" y="710801"/>
                <a:ext cx="2422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4884102-0D51-1579-980E-6D1E03063496}"/>
                  </a:ext>
                </a:extLst>
              </p14:cNvPr>
              <p14:cNvContentPartPr/>
              <p14:nvPr/>
            </p14:nvContentPartPr>
            <p14:xfrm>
              <a:off x="6137950" y="763001"/>
              <a:ext cx="67320" cy="168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4884102-0D51-1579-980E-6D1E0306349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28950" y="754361"/>
                <a:ext cx="84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B7E582E-857C-332D-4A8E-256EDA29E1B3}"/>
                  </a:ext>
                </a:extLst>
              </p14:cNvPr>
              <p14:cNvContentPartPr/>
              <p14:nvPr/>
            </p14:nvContentPartPr>
            <p14:xfrm>
              <a:off x="6244870" y="639881"/>
              <a:ext cx="545400" cy="529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B7E582E-857C-332D-4A8E-256EDA29E1B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36230" y="630881"/>
                <a:ext cx="56304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F774E68-E9A6-E00A-6C93-E06BFA021E6A}"/>
                  </a:ext>
                </a:extLst>
              </p14:cNvPr>
              <p14:cNvContentPartPr/>
              <p14:nvPr/>
            </p14:nvContentPartPr>
            <p14:xfrm>
              <a:off x="6937150" y="799361"/>
              <a:ext cx="59040" cy="41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F774E68-E9A6-E00A-6C93-E06BFA021E6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28150" y="790721"/>
                <a:ext cx="766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E74DE81-37C6-F2DB-5C9E-C8A990BC8233}"/>
                  </a:ext>
                </a:extLst>
              </p14:cNvPr>
              <p14:cNvContentPartPr/>
              <p14:nvPr/>
            </p14:nvContentPartPr>
            <p14:xfrm>
              <a:off x="6859750" y="701081"/>
              <a:ext cx="392040" cy="574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E74DE81-37C6-F2DB-5C9E-C8A990BC823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50750" y="692081"/>
                <a:ext cx="40968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332A808-C8C0-42BD-98CB-740063185DB3}"/>
                  </a:ext>
                </a:extLst>
              </p14:cNvPr>
              <p14:cNvContentPartPr/>
              <p14:nvPr/>
            </p14:nvContentPartPr>
            <p14:xfrm>
              <a:off x="7031470" y="743561"/>
              <a:ext cx="644400" cy="261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332A808-C8C0-42BD-98CB-740063185DB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22830" y="734561"/>
                <a:ext cx="6620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1775027-134D-994A-D9D5-953DE352B7BC}"/>
                  </a:ext>
                </a:extLst>
              </p14:cNvPr>
              <p14:cNvContentPartPr/>
              <p14:nvPr/>
            </p14:nvContentPartPr>
            <p14:xfrm>
              <a:off x="7708990" y="603881"/>
              <a:ext cx="836280" cy="384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1775027-134D-994A-D9D5-953DE352B7B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00350" y="594881"/>
                <a:ext cx="85392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3FB794E-A23B-5468-F53F-C3DB87691163}"/>
                  </a:ext>
                </a:extLst>
              </p14:cNvPr>
              <p14:cNvContentPartPr/>
              <p14:nvPr/>
            </p14:nvContentPartPr>
            <p14:xfrm>
              <a:off x="8713390" y="595241"/>
              <a:ext cx="1865160" cy="488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3FB794E-A23B-5468-F53F-C3DB8769116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04750" y="586241"/>
                <a:ext cx="188280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A4503E5-847F-B00A-4BC6-0D3766A889CE}"/>
                  </a:ext>
                </a:extLst>
              </p14:cNvPr>
              <p14:cNvContentPartPr/>
              <p14:nvPr/>
            </p14:nvContentPartPr>
            <p14:xfrm>
              <a:off x="10497190" y="690641"/>
              <a:ext cx="280080" cy="195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A4503E5-847F-B00A-4BC6-0D3766A889C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488550" y="681641"/>
                <a:ext cx="2977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4C8A95D-EF97-35B1-0DF1-92DFECAD6B8F}"/>
                  </a:ext>
                </a:extLst>
              </p14:cNvPr>
              <p14:cNvContentPartPr/>
              <p14:nvPr/>
            </p14:nvContentPartPr>
            <p14:xfrm>
              <a:off x="10995070" y="420281"/>
              <a:ext cx="72360" cy="492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4C8A95D-EF97-35B1-0DF1-92DFECAD6B8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986430" y="411281"/>
                <a:ext cx="9000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AE1C7A5-7A62-FD20-B5EC-85021E212FB2}"/>
                  </a:ext>
                </a:extLst>
              </p14:cNvPr>
              <p14:cNvContentPartPr/>
              <p14:nvPr/>
            </p14:nvContentPartPr>
            <p14:xfrm>
              <a:off x="10955470" y="649961"/>
              <a:ext cx="492840" cy="191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AE1C7A5-7A62-FD20-B5EC-85021E212FB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946830" y="640961"/>
                <a:ext cx="5104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BFDF759-C0DB-2F04-A741-2D2CBC9AEE60}"/>
                  </a:ext>
                </a:extLst>
              </p14:cNvPr>
              <p14:cNvContentPartPr/>
              <p14:nvPr/>
            </p14:nvContentPartPr>
            <p14:xfrm>
              <a:off x="745150" y="1501721"/>
              <a:ext cx="19440" cy="165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BFDF759-C0DB-2F04-A741-2D2CBC9AEE6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6510" y="1492721"/>
                <a:ext cx="370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F07EC61-BCF4-E601-116F-94983C3C1C47}"/>
                  </a:ext>
                </a:extLst>
              </p14:cNvPr>
              <p14:cNvContentPartPr/>
              <p14:nvPr/>
            </p14:nvContentPartPr>
            <p14:xfrm>
              <a:off x="739030" y="1409201"/>
              <a:ext cx="31320" cy="83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F07EC61-BCF4-E601-116F-94983C3C1C4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0030" y="1400201"/>
                <a:ext cx="489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C3E9108-FA1B-D2BB-D55A-379E5C32CBA8}"/>
                  </a:ext>
                </a:extLst>
              </p14:cNvPr>
              <p14:cNvContentPartPr/>
              <p14:nvPr/>
            </p14:nvContentPartPr>
            <p14:xfrm>
              <a:off x="808510" y="1475801"/>
              <a:ext cx="383760" cy="186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C3E9108-FA1B-D2BB-D55A-379E5C32CBA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9510" y="1467161"/>
                <a:ext cx="4014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7EC36BB-AC18-55FF-C019-5454BB85AF41}"/>
                  </a:ext>
                </a:extLst>
              </p14:cNvPr>
              <p14:cNvContentPartPr/>
              <p14:nvPr/>
            </p14:nvContentPartPr>
            <p14:xfrm>
              <a:off x="1128550" y="1393361"/>
              <a:ext cx="135360" cy="296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7EC36BB-AC18-55FF-C019-5454BB85AF4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19910" y="1384721"/>
                <a:ext cx="1530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2D7BE7-2ECC-70B8-AB08-679AF401D73F}"/>
                  </a:ext>
                </a:extLst>
              </p14:cNvPr>
              <p14:cNvContentPartPr/>
              <p14:nvPr/>
            </p14:nvContentPartPr>
            <p14:xfrm>
              <a:off x="1075990" y="1501721"/>
              <a:ext cx="281520" cy="56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2D7BE7-2ECC-70B8-AB08-679AF401D73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66990" y="1492721"/>
                <a:ext cx="2991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6BB72DA-A2F8-D9C1-A455-5B6DA0A944CF}"/>
                  </a:ext>
                </a:extLst>
              </p14:cNvPr>
              <p14:cNvContentPartPr/>
              <p14:nvPr/>
            </p14:nvContentPartPr>
            <p14:xfrm>
              <a:off x="1662070" y="1478681"/>
              <a:ext cx="253440" cy="406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6BB72DA-A2F8-D9C1-A455-5B6DA0A944C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53430" y="1470041"/>
                <a:ext cx="27108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2776DC4-F3FA-1DE7-5FE7-86561267F9C2}"/>
                  </a:ext>
                </a:extLst>
              </p14:cNvPr>
              <p14:cNvContentPartPr/>
              <p14:nvPr/>
            </p14:nvContentPartPr>
            <p14:xfrm>
              <a:off x="1610230" y="1552481"/>
              <a:ext cx="326160" cy="183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2776DC4-F3FA-1DE7-5FE7-86561267F9C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601230" y="1543481"/>
                <a:ext cx="3438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9D9E4DF-2888-6A4E-E6B2-AD08CA6041F4}"/>
                  </a:ext>
                </a:extLst>
              </p14:cNvPr>
              <p14:cNvContentPartPr/>
              <p14:nvPr/>
            </p14:nvContentPartPr>
            <p14:xfrm>
              <a:off x="1892830" y="1310561"/>
              <a:ext cx="125640" cy="117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9D9E4DF-2888-6A4E-E6B2-AD08CA6041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883830" y="1301921"/>
                <a:ext cx="1432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C654E5D-C442-16CD-330B-4581F6BE5EE0}"/>
                  </a:ext>
                </a:extLst>
              </p14:cNvPr>
              <p14:cNvContentPartPr/>
              <p14:nvPr/>
            </p14:nvContentPartPr>
            <p14:xfrm>
              <a:off x="2059510" y="1333961"/>
              <a:ext cx="462240" cy="373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C654E5D-C442-16CD-330B-4581F6BE5EE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050510" y="1324961"/>
                <a:ext cx="47988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319403A-FCE7-2CFF-F760-7B51DA755A12}"/>
                  </a:ext>
                </a:extLst>
              </p14:cNvPr>
              <p14:cNvContentPartPr/>
              <p14:nvPr/>
            </p14:nvContentPartPr>
            <p14:xfrm>
              <a:off x="2629390" y="1371401"/>
              <a:ext cx="397440" cy="345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319403A-FCE7-2CFF-F760-7B51DA755A1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620750" y="1362401"/>
                <a:ext cx="4150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675AB91-2A3E-0C3E-C904-DA5E2472977C}"/>
                  </a:ext>
                </a:extLst>
              </p14:cNvPr>
              <p14:cNvContentPartPr/>
              <p14:nvPr/>
            </p14:nvContentPartPr>
            <p14:xfrm>
              <a:off x="2663230" y="1535201"/>
              <a:ext cx="321120" cy="99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675AB91-2A3E-0C3E-C904-DA5E2472977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654230" y="1526201"/>
                <a:ext cx="3387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B7A350-FBDB-85EA-7332-7D22DD25C86D}"/>
                  </a:ext>
                </a:extLst>
              </p14:cNvPr>
              <p14:cNvContentPartPr/>
              <p14:nvPr/>
            </p14:nvContentPartPr>
            <p14:xfrm>
              <a:off x="2956270" y="1479401"/>
              <a:ext cx="439560" cy="182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B7A350-FBDB-85EA-7332-7D22DD25C86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947270" y="1470761"/>
                <a:ext cx="4572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0B960CA-E1C5-E733-3BCB-44B4C2054388}"/>
                  </a:ext>
                </a:extLst>
              </p14:cNvPr>
              <p14:cNvContentPartPr/>
              <p14:nvPr/>
            </p14:nvContentPartPr>
            <p14:xfrm>
              <a:off x="3416350" y="1318481"/>
              <a:ext cx="134640" cy="368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0B960CA-E1C5-E733-3BCB-44B4C205438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07710" y="1309841"/>
                <a:ext cx="15228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FF512B0-F3A2-BAA6-E8B2-8A3A67A8AE81}"/>
                  </a:ext>
                </a:extLst>
              </p14:cNvPr>
              <p14:cNvContentPartPr/>
              <p14:nvPr/>
            </p14:nvContentPartPr>
            <p14:xfrm>
              <a:off x="3437230" y="1481201"/>
              <a:ext cx="262080" cy="177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FF512B0-F3A2-BAA6-E8B2-8A3A67A8AE8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428230" y="1472201"/>
                <a:ext cx="2797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4AA5379-8FC7-A3FD-461E-3AF04AE23640}"/>
                  </a:ext>
                </a:extLst>
              </p14:cNvPr>
              <p14:cNvContentPartPr/>
              <p14:nvPr/>
            </p14:nvContentPartPr>
            <p14:xfrm>
              <a:off x="3703990" y="1467521"/>
              <a:ext cx="264960" cy="175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4AA5379-8FC7-A3FD-461E-3AF04AE2364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94990" y="1458881"/>
                <a:ext cx="2826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BCC0D70-35B4-ED13-67E4-2B0CBB83407F}"/>
                  </a:ext>
                </a:extLst>
              </p14:cNvPr>
              <p14:cNvContentPartPr/>
              <p14:nvPr/>
            </p14:nvContentPartPr>
            <p14:xfrm>
              <a:off x="4006390" y="1308761"/>
              <a:ext cx="471960" cy="309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BCC0D70-35B4-ED13-67E4-2B0CBB83407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97390" y="1300121"/>
                <a:ext cx="4896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E9DE63E-441B-54A3-50B2-9B4D506464CE}"/>
                  </a:ext>
                </a:extLst>
              </p14:cNvPr>
              <p14:cNvContentPartPr/>
              <p14:nvPr/>
            </p14:nvContentPartPr>
            <p14:xfrm>
              <a:off x="4616230" y="1316321"/>
              <a:ext cx="214560" cy="284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E9DE63E-441B-54A3-50B2-9B4D506464C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607230" y="1307321"/>
                <a:ext cx="2322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CE5A8A7-71F8-8386-97FF-125F77B43B2B}"/>
                  </a:ext>
                </a:extLst>
              </p14:cNvPr>
              <p14:cNvContentPartPr/>
              <p14:nvPr/>
            </p14:nvContentPartPr>
            <p14:xfrm>
              <a:off x="5030950" y="1229561"/>
              <a:ext cx="157680" cy="231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CE5A8A7-71F8-8386-97FF-125F77B43B2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021950" y="1220921"/>
                <a:ext cx="1753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E566102-B026-A0FA-F921-4B94C97F8E72}"/>
                  </a:ext>
                </a:extLst>
              </p14:cNvPr>
              <p14:cNvContentPartPr/>
              <p14:nvPr/>
            </p14:nvContentPartPr>
            <p14:xfrm>
              <a:off x="5245510" y="1223081"/>
              <a:ext cx="536400" cy="295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E566102-B026-A0FA-F921-4B94C97F8E7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236510" y="1214081"/>
                <a:ext cx="55404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76E07D7-8562-66C7-60AD-C04F5572E661}"/>
                  </a:ext>
                </a:extLst>
              </p14:cNvPr>
              <p14:cNvContentPartPr/>
              <p14:nvPr/>
            </p14:nvContentPartPr>
            <p14:xfrm>
              <a:off x="5631790" y="1309121"/>
              <a:ext cx="263520" cy="28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76E07D7-8562-66C7-60AD-C04F5572E66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623150" y="1300481"/>
                <a:ext cx="2811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28FC63-0586-330D-60EA-9043682FED8A}"/>
                  </a:ext>
                </a:extLst>
              </p14:cNvPr>
              <p14:cNvContentPartPr/>
              <p14:nvPr/>
            </p14:nvContentPartPr>
            <p14:xfrm>
              <a:off x="6111670" y="1254041"/>
              <a:ext cx="239040" cy="236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28FC63-0586-330D-60EA-9043682FED8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103030" y="1245401"/>
                <a:ext cx="2566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F8B9D4C-0158-29F1-4CD6-E1BCB50FA5F0}"/>
                  </a:ext>
                </a:extLst>
              </p14:cNvPr>
              <p14:cNvContentPartPr/>
              <p14:nvPr/>
            </p14:nvContentPartPr>
            <p14:xfrm>
              <a:off x="6328390" y="1265561"/>
              <a:ext cx="282240" cy="386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F8B9D4C-0158-29F1-4CD6-E1BCB50FA5F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319390" y="1256561"/>
                <a:ext cx="2998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69EE5BD-8337-7B1E-6129-2B58900E0577}"/>
                  </a:ext>
                </a:extLst>
              </p14:cNvPr>
              <p14:cNvContentPartPr/>
              <p14:nvPr/>
            </p14:nvContentPartPr>
            <p14:xfrm>
              <a:off x="6848590" y="1271681"/>
              <a:ext cx="67320" cy="103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69EE5BD-8337-7B1E-6129-2B58900E057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839590" y="1263041"/>
                <a:ext cx="849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8A94934-0A15-70E0-8D40-11AC1F75B59B}"/>
                  </a:ext>
                </a:extLst>
              </p14:cNvPr>
              <p14:cNvContentPartPr/>
              <p14:nvPr/>
            </p14:nvContentPartPr>
            <p14:xfrm>
              <a:off x="6639790" y="1436561"/>
              <a:ext cx="288000" cy="3142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8A94934-0A15-70E0-8D40-11AC1F75B59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631150" y="1427921"/>
                <a:ext cx="305640" cy="33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98D84EA-C40A-F349-3A5F-F1CCFF326596}"/>
              </a:ext>
            </a:extLst>
          </p:cNvPr>
          <p:cNvGrpSpPr/>
          <p:nvPr/>
        </p:nvGrpSpPr>
        <p:grpSpPr>
          <a:xfrm>
            <a:off x="642910" y="2009321"/>
            <a:ext cx="6450480" cy="4100040"/>
            <a:chOff x="642910" y="2009321"/>
            <a:chExt cx="6450480" cy="410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412C9F1-B9E8-0BE2-44E6-E29E12954146}"/>
                    </a:ext>
                  </a:extLst>
                </p14:cNvPr>
                <p14:cNvContentPartPr/>
                <p14:nvPr/>
              </p14:nvContentPartPr>
              <p14:xfrm>
                <a:off x="695470" y="2087441"/>
                <a:ext cx="365760" cy="340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412C9F1-B9E8-0BE2-44E6-E29E1295414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6470" y="2078801"/>
                  <a:ext cx="383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2AE4B66-A585-CC09-0E45-C923F4838B99}"/>
                    </a:ext>
                  </a:extLst>
                </p14:cNvPr>
                <p14:cNvContentPartPr/>
                <p14:nvPr/>
              </p14:nvContentPartPr>
              <p14:xfrm>
                <a:off x="1621750" y="2248721"/>
                <a:ext cx="4680" cy="43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2AE4B66-A585-CC09-0E45-C923F4838B9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612750" y="2239721"/>
                  <a:ext cx="223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036F933-3DEF-4272-F3B6-6D3BCE6E0FD7}"/>
                    </a:ext>
                  </a:extLst>
                </p14:cNvPr>
                <p14:cNvContentPartPr/>
                <p14:nvPr/>
              </p14:nvContentPartPr>
              <p14:xfrm>
                <a:off x="801670" y="2137481"/>
                <a:ext cx="101880" cy="314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036F933-3DEF-4272-F3B6-6D3BCE6E0FD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2670" y="2128481"/>
                  <a:ext cx="1195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26C5D18-0E96-7CD7-8EA2-4C87827A52AE}"/>
                    </a:ext>
                  </a:extLst>
                </p14:cNvPr>
                <p14:cNvContentPartPr/>
                <p14:nvPr/>
              </p14:nvContentPartPr>
              <p14:xfrm>
                <a:off x="739030" y="2009321"/>
                <a:ext cx="28440" cy="5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26C5D18-0E96-7CD7-8EA2-4C87827A52A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0030" y="2000681"/>
                  <a:ext cx="46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620768B-5A0A-A6B8-23D2-59781A396673}"/>
                    </a:ext>
                  </a:extLst>
                </p14:cNvPr>
                <p14:cNvContentPartPr/>
                <p14:nvPr/>
              </p14:nvContentPartPr>
              <p14:xfrm>
                <a:off x="889870" y="2103641"/>
                <a:ext cx="413280" cy="336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620768B-5A0A-A6B8-23D2-59781A39667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0870" y="2094641"/>
                  <a:ext cx="4309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07D3B2-FF8B-421C-4E51-03E0ECBC15B1}"/>
                    </a:ext>
                  </a:extLst>
                </p14:cNvPr>
                <p14:cNvContentPartPr/>
                <p14:nvPr/>
              </p14:nvContentPartPr>
              <p14:xfrm>
                <a:off x="1220710" y="2275721"/>
                <a:ext cx="335880" cy="51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07D3B2-FF8B-421C-4E51-03E0ECBC15B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12070" y="2267081"/>
                  <a:ext cx="353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7B554C-344D-E0C1-1E02-BACE99D65AAD}"/>
                    </a:ext>
                  </a:extLst>
                </p14:cNvPr>
                <p14:cNvContentPartPr/>
                <p14:nvPr/>
              </p14:nvContentPartPr>
              <p14:xfrm>
                <a:off x="1764310" y="2251961"/>
                <a:ext cx="428400" cy="188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7B554C-344D-E0C1-1E02-BACE99D65AA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55670" y="2243321"/>
                  <a:ext cx="4460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ABEFA93-1E51-ECA3-5CCE-7E5AC41CD287}"/>
                    </a:ext>
                  </a:extLst>
                </p14:cNvPr>
                <p14:cNvContentPartPr/>
                <p14:nvPr/>
              </p14:nvContentPartPr>
              <p14:xfrm>
                <a:off x="2240230" y="2199761"/>
                <a:ext cx="335520" cy="217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ABEFA93-1E51-ECA3-5CCE-7E5AC41CD28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231590" y="2190761"/>
                  <a:ext cx="353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7BE3E0B-CBA8-BC44-F33F-17D449B044F8}"/>
                    </a:ext>
                  </a:extLst>
                </p14:cNvPr>
                <p14:cNvContentPartPr/>
                <p14:nvPr/>
              </p14:nvContentPartPr>
              <p14:xfrm>
                <a:off x="2616790" y="2084921"/>
                <a:ext cx="299160" cy="280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7BE3E0B-CBA8-BC44-F33F-17D449B044F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07790" y="2075921"/>
                  <a:ext cx="3168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D9FCB6D-6E81-9574-09CE-F51936643628}"/>
                    </a:ext>
                  </a:extLst>
                </p14:cNvPr>
                <p14:cNvContentPartPr/>
                <p14:nvPr/>
              </p14:nvContentPartPr>
              <p14:xfrm>
                <a:off x="2987950" y="2151521"/>
                <a:ext cx="111960" cy="196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D9FCB6D-6E81-9574-09CE-F5193664362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79310" y="2142521"/>
                  <a:ext cx="129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8E2B50E-71A9-D48C-7F74-443C952A6CB5}"/>
                    </a:ext>
                  </a:extLst>
                </p14:cNvPr>
                <p14:cNvContentPartPr/>
                <p14:nvPr/>
              </p14:nvContentPartPr>
              <p14:xfrm>
                <a:off x="3077590" y="2108321"/>
                <a:ext cx="272880" cy="315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8E2B50E-71A9-D48C-7F74-443C952A6CB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68590" y="2099681"/>
                  <a:ext cx="2905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5549A06-1F66-FD58-0D34-8A479384803B}"/>
                    </a:ext>
                  </a:extLst>
                </p14:cNvPr>
                <p14:cNvContentPartPr/>
                <p14:nvPr/>
              </p14:nvContentPartPr>
              <p14:xfrm>
                <a:off x="689350" y="2493521"/>
                <a:ext cx="323640" cy="430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5549A06-1F66-FD58-0D34-8A479384803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0710" y="2484521"/>
                  <a:ext cx="3412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EA81F8-8D05-D89A-C764-B1AC5303FF6E}"/>
                    </a:ext>
                  </a:extLst>
                </p14:cNvPr>
                <p14:cNvContentPartPr/>
                <p14:nvPr/>
              </p14:nvContentPartPr>
              <p14:xfrm>
                <a:off x="1591150" y="2864321"/>
                <a:ext cx="41760" cy="195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EA81F8-8D05-D89A-C764-B1AC5303FF6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82150" y="2855681"/>
                  <a:ext cx="594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4DD2E0C-FD1F-57CD-2A41-BBDF8D5AE6C3}"/>
                    </a:ext>
                  </a:extLst>
                </p14:cNvPr>
                <p14:cNvContentPartPr/>
                <p14:nvPr/>
              </p14:nvContentPartPr>
              <p14:xfrm>
                <a:off x="1667110" y="2700161"/>
                <a:ext cx="48240" cy="96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4DD2E0C-FD1F-57CD-2A41-BBDF8D5AE6C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58110" y="2691161"/>
                  <a:ext cx="65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9E3D925-C088-FAFA-1083-A800D68F32DD}"/>
                    </a:ext>
                  </a:extLst>
                </p14:cNvPr>
                <p14:cNvContentPartPr/>
                <p14:nvPr/>
              </p14:nvContentPartPr>
              <p14:xfrm>
                <a:off x="1715350" y="2734001"/>
                <a:ext cx="475560" cy="306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9E3D925-C088-FAFA-1083-A800D68F32D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06710" y="2725361"/>
                  <a:ext cx="4932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2F2C043-CB58-B198-0075-31D5496F51C8}"/>
                    </a:ext>
                  </a:extLst>
                </p14:cNvPr>
                <p14:cNvContentPartPr/>
                <p14:nvPr/>
              </p14:nvContentPartPr>
              <p14:xfrm>
                <a:off x="2066710" y="2881961"/>
                <a:ext cx="288000" cy="13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2F2C043-CB58-B198-0075-31D5496F51C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57710" y="2872961"/>
                  <a:ext cx="305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E8F15A3-B05D-6508-D326-E90DFB49B60E}"/>
                    </a:ext>
                  </a:extLst>
                </p14:cNvPr>
                <p14:cNvContentPartPr/>
                <p14:nvPr/>
              </p14:nvContentPartPr>
              <p14:xfrm>
                <a:off x="2589430" y="2803841"/>
                <a:ext cx="567000" cy="230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E8F15A3-B05D-6508-D326-E90DFB49B60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80790" y="2794841"/>
                  <a:ext cx="584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14EDCA3-BCEB-81B7-C499-10CC5CF88178}"/>
                    </a:ext>
                  </a:extLst>
                </p14:cNvPr>
                <p14:cNvContentPartPr/>
                <p14:nvPr/>
              </p14:nvContentPartPr>
              <p14:xfrm>
                <a:off x="2946910" y="3027761"/>
                <a:ext cx="235440" cy="24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14EDCA3-BCEB-81B7-C499-10CC5CF8817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37910" y="3018761"/>
                  <a:ext cx="253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B17749E-7694-7277-7FDA-14E70A377B29}"/>
                    </a:ext>
                  </a:extLst>
                </p14:cNvPr>
                <p14:cNvContentPartPr/>
                <p14:nvPr/>
              </p14:nvContentPartPr>
              <p14:xfrm>
                <a:off x="3232750" y="2811761"/>
                <a:ext cx="367560" cy="258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B17749E-7694-7277-7FDA-14E70A377B2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24110" y="2803121"/>
                  <a:ext cx="385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CA92112-B5FD-9678-74D0-633D35D9788B}"/>
                    </a:ext>
                  </a:extLst>
                </p14:cNvPr>
                <p14:cNvContentPartPr/>
                <p14:nvPr/>
              </p14:nvContentPartPr>
              <p14:xfrm>
                <a:off x="3495550" y="3030641"/>
                <a:ext cx="194400" cy="153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CA92112-B5FD-9678-74D0-633D35D9788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86550" y="3021641"/>
                  <a:ext cx="212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283A3E0-789A-1D80-A109-6789EDE3EB10}"/>
                    </a:ext>
                  </a:extLst>
                </p14:cNvPr>
                <p14:cNvContentPartPr/>
                <p14:nvPr/>
              </p14:nvContentPartPr>
              <p14:xfrm>
                <a:off x="3657910" y="2764961"/>
                <a:ext cx="67320" cy="42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283A3E0-789A-1D80-A109-6789EDE3EB1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49270" y="2755961"/>
                  <a:ext cx="8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D126A0D-DC67-71C7-5752-8B9A18026932}"/>
                    </a:ext>
                  </a:extLst>
                </p14:cNvPr>
                <p14:cNvContentPartPr/>
                <p14:nvPr/>
              </p14:nvContentPartPr>
              <p14:xfrm>
                <a:off x="1526350" y="3367601"/>
                <a:ext cx="20160" cy="121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D126A0D-DC67-71C7-5752-8B9A1802693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517350" y="3358961"/>
                  <a:ext cx="37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EF071DA-5033-A7AD-2C82-2F6E03625BAA}"/>
                    </a:ext>
                  </a:extLst>
                </p14:cNvPr>
                <p14:cNvContentPartPr/>
                <p14:nvPr/>
              </p14:nvContentPartPr>
              <p14:xfrm>
                <a:off x="1654150" y="3218561"/>
                <a:ext cx="688320" cy="387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EF071DA-5033-A7AD-2C82-2F6E03625BA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645510" y="3209561"/>
                  <a:ext cx="7059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CB0A632-C248-D5CA-BE15-58BA5DEF45C4}"/>
                    </a:ext>
                  </a:extLst>
                </p14:cNvPr>
                <p14:cNvContentPartPr/>
                <p14:nvPr/>
              </p14:nvContentPartPr>
              <p14:xfrm>
                <a:off x="2194870" y="3425561"/>
                <a:ext cx="171360" cy="6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CB0A632-C248-D5CA-BE15-58BA5DEF45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186230" y="3416921"/>
                  <a:ext cx="189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7675081-C845-3904-D45A-4A4C07E17FC2}"/>
                    </a:ext>
                  </a:extLst>
                </p14:cNvPr>
                <p14:cNvContentPartPr/>
                <p14:nvPr/>
              </p14:nvContentPartPr>
              <p14:xfrm>
                <a:off x="2651350" y="3223241"/>
                <a:ext cx="1364400" cy="379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7675081-C845-3904-D45A-4A4C07E17FC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642710" y="3214601"/>
                  <a:ext cx="13820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D101233-C1EB-2BF8-7613-EF9FB3A82653}"/>
                    </a:ext>
                  </a:extLst>
                </p14:cNvPr>
                <p14:cNvContentPartPr/>
                <p14:nvPr/>
              </p14:nvContentPartPr>
              <p14:xfrm>
                <a:off x="3857350" y="3301361"/>
                <a:ext cx="156600" cy="61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D101233-C1EB-2BF8-7613-EF9FB3A8265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48350" y="3292361"/>
                  <a:ext cx="1742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06EF332-3BF1-87A2-4849-8BFC02F20C45}"/>
                    </a:ext>
                  </a:extLst>
                </p14:cNvPr>
                <p14:cNvContentPartPr/>
                <p14:nvPr/>
              </p14:nvContentPartPr>
              <p14:xfrm>
                <a:off x="4245790" y="3234761"/>
                <a:ext cx="12600" cy="19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06EF332-3BF1-87A2-4849-8BFC02F20C4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236790" y="3226121"/>
                  <a:ext cx="30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2A9FF04-B8B7-50D8-7E8E-CBA873F557E9}"/>
                    </a:ext>
                  </a:extLst>
                </p14:cNvPr>
                <p14:cNvContentPartPr/>
                <p14:nvPr/>
              </p14:nvContentPartPr>
              <p14:xfrm>
                <a:off x="4134550" y="3419801"/>
                <a:ext cx="159120" cy="180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2A9FF04-B8B7-50D8-7E8E-CBA873F557E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25550" y="3410801"/>
                  <a:ext cx="1767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E6C3CD7-DC3A-D0E1-F852-F8D859AE9B34}"/>
                    </a:ext>
                  </a:extLst>
                </p14:cNvPr>
                <p14:cNvContentPartPr/>
                <p14:nvPr/>
              </p14:nvContentPartPr>
              <p14:xfrm>
                <a:off x="1430950" y="3790961"/>
                <a:ext cx="1473480" cy="280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E6C3CD7-DC3A-D0E1-F852-F8D859AE9B3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21950" y="3781961"/>
                  <a:ext cx="14911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0E6DB0-69C6-01B5-5E31-9AAC485AE9AB}"/>
                    </a:ext>
                  </a:extLst>
                </p14:cNvPr>
                <p14:cNvContentPartPr/>
                <p14:nvPr/>
              </p14:nvContentPartPr>
              <p14:xfrm>
                <a:off x="3024670" y="3860441"/>
                <a:ext cx="200160" cy="16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0E6DB0-69C6-01B5-5E31-9AAC485AE9A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16030" y="3851441"/>
                  <a:ext cx="217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E9A7872-81C0-411A-8C94-1072EC859860}"/>
                    </a:ext>
                  </a:extLst>
                </p14:cNvPr>
                <p14:cNvContentPartPr/>
                <p14:nvPr/>
              </p14:nvContentPartPr>
              <p14:xfrm>
                <a:off x="2997310" y="3954041"/>
                <a:ext cx="236880" cy="80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E9A7872-81C0-411A-8C94-1072EC85986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988310" y="3945401"/>
                  <a:ext cx="254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636960C-7B2C-9476-D1BD-D4F016BFB92F}"/>
                    </a:ext>
                  </a:extLst>
                </p14:cNvPr>
                <p14:cNvContentPartPr/>
                <p14:nvPr/>
              </p14:nvContentPartPr>
              <p14:xfrm>
                <a:off x="3484750" y="3771881"/>
                <a:ext cx="144720" cy="380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636960C-7B2C-9476-D1BD-D4F016BFB92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75750" y="3762881"/>
                  <a:ext cx="1623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A7708F6-5856-2F70-70D4-0CE07E96B172}"/>
                    </a:ext>
                  </a:extLst>
                </p14:cNvPr>
                <p14:cNvContentPartPr/>
                <p14:nvPr/>
              </p14:nvContentPartPr>
              <p14:xfrm>
                <a:off x="3311590" y="3875201"/>
                <a:ext cx="430920" cy="162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A7708F6-5856-2F70-70D4-0CE07E96B17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302950" y="3866561"/>
                  <a:ext cx="448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AC44CA3-E7EC-4428-0FD2-2B2F3E9F1E57}"/>
                    </a:ext>
                  </a:extLst>
                </p14:cNvPr>
                <p14:cNvContentPartPr/>
                <p14:nvPr/>
              </p14:nvContentPartPr>
              <p14:xfrm>
                <a:off x="3783190" y="3684761"/>
                <a:ext cx="604800" cy="360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AC44CA3-E7EC-4428-0FD2-2B2F3E9F1E5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774550" y="3675761"/>
                  <a:ext cx="6224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53EF8B6-3FAB-FF00-B3C1-57DE6A0EC36F}"/>
                    </a:ext>
                  </a:extLst>
                </p14:cNvPr>
                <p14:cNvContentPartPr/>
                <p14:nvPr/>
              </p14:nvContentPartPr>
              <p14:xfrm>
                <a:off x="4462150" y="3652721"/>
                <a:ext cx="414720" cy="320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53EF8B6-3FAB-FF00-B3C1-57DE6A0EC36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453510" y="3643721"/>
                  <a:ext cx="4323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D437CDD-1817-EEC0-5B6E-EA9F90666278}"/>
                    </a:ext>
                  </a:extLst>
                </p14:cNvPr>
                <p14:cNvContentPartPr/>
                <p14:nvPr/>
              </p14:nvContentPartPr>
              <p14:xfrm>
                <a:off x="4409950" y="3809681"/>
                <a:ext cx="352440" cy="23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D437CDD-1817-EEC0-5B6E-EA9F9066627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400950" y="3800681"/>
                  <a:ext cx="370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04F46E6-A3F9-837B-852A-2610C38EE626}"/>
                    </a:ext>
                  </a:extLst>
                </p14:cNvPr>
                <p14:cNvContentPartPr/>
                <p14:nvPr/>
              </p14:nvContentPartPr>
              <p14:xfrm>
                <a:off x="4680670" y="3773321"/>
                <a:ext cx="425520" cy="171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04F46E6-A3F9-837B-852A-2610C38EE62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71670" y="3764321"/>
                  <a:ext cx="443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50683F4-312A-47B0-5971-E86B3FFE1AC7}"/>
                    </a:ext>
                  </a:extLst>
                </p14:cNvPr>
                <p14:cNvContentPartPr/>
                <p14:nvPr/>
              </p14:nvContentPartPr>
              <p14:xfrm>
                <a:off x="5194030" y="3504041"/>
                <a:ext cx="54720" cy="432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50683F4-312A-47B0-5971-E86B3FFE1AC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85030" y="3495041"/>
                  <a:ext cx="723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AD625A6-F0CD-0B8A-64B9-A4019B21D314}"/>
                    </a:ext>
                  </a:extLst>
                </p14:cNvPr>
                <p14:cNvContentPartPr/>
                <p14:nvPr/>
              </p14:nvContentPartPr>
              <p14:xfrm>
                <a:off x="5169910" y="3667841"/>
                <a:ext cx="498600" cy="219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AD625A6-F0CD-0B8A-64B9-A4019B21D31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161270" y="3658841"/>
                  <a:ext cx="516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DF12016-A6AC-429C-BB8D-D1A87EA419BA}"/>
                    </a:ext>
                  </a:extLst>
                </p14:cNvPr>
                <p14:cNvContentPartPr/>
                <p14:nvPr/>
              </p14:nvContentPartPr>
              <p14:xfrm>
                <a:off x="5653750" y="3569921"/>
                <a:ext cx="17640" cy="49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DF12016-A6AC-429C-BB8D-D1A87EA419B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45110" y="3560921"/>
                  <a:ext cx="35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F1E5F54-9307-FE95-8A08-B35AF0E10003}"/>
                    </a:ext>
                  </a:extLst>
                </p14:cNvPr>
                <p14:cNvContentPartPr/>
                <p14:nvPr/>
              </p14:nvContentPartPr>
              <p14:xfrm>
                <a:off x="5662030" y="3616001"/>
                <a:ext cx="353160" cy="269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F1E5F54-9307-FE95-8A08-B35AF0E1000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53030" y="3607361"/>
                  <a:ext cx="3708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5E20F45-48A8-46B1-A35B-CEC9ADD545A7}"/>
                    </a:ext>
                  </a:extLst>
                </p14:cNvPr>
                <p14:cNvContentPartPr/>
                <p14:nvPr/>
              </p14:nvContentPartPr>
              <p14:xfrm>
                <a:off x="6088990" y="3592961"/>
                <a:ext cx="185040" cy="258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5E20F45-48A8-46B1-A35B-CEC9ADD545A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079990" y="3584321"/>
                  <a:ext cx="202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0567E1A-2507-0133-722F-1D1161034C4D}"/>
                    </a:ext>
                  </a:extLst>
                </p14:cNvPr>
                <p14:cNvContentPartPr/>
                <p14:nvPr/>
              </p14:nvContentPartPr>
              <p14:xfrm>
                <a:off x="6464830" y="3611321"/>
                <a:ext cx="232200" cy="248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0567E1A-2507-0133-722F-1D1161034C4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456190" y="3602321"/>
                  <a:ext cx="249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D58BDFA-903F-0A60-1F50-A71D4281E7A4}"/>
                    </a:ext>
                  </a:extLst>
                </p14:cNvPr>
                <p14:cNvContentPartPr/>
                <p14:nvPr/>
              </p14:nvContentPartPr>
              <p14:xfrm>
                <a:off x="6783790" y="3586481"/>
                <a:ext cx="106920" cy="356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D58BDFA-903F-0A60-1F50-A71D4281E7A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775150" y="3577841"/>
                  <a:ext cx="1245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5A52F48-0D2B-8BDD-534D-2D1168246C4E}"/>
                    </a:ext>
                  </a:extLst>
                </p14:cNvPr>
                <p14:cNvContentPartPr/>
                <p14:nvPr/>
              </p14:nvContentPartPr>
              <p14:xfrm>
                <a:off x="6895030" y="3626801"/>
                <a:ext cx="198360" cy="357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5A52F48-0D2B-8BDD-534D-2D1168246C4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886030" y="3618161"/>
                  <a:ext cx="2160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6E66C8A-8D5E-2170-C252-87946A23FE81}"/>
                    </a:ext>
                  </a:extLst>
                </p14:cNvPr>
                <p14:cNvContentPartPr/>
                <p14:nvPr/>
              </p14:nvContentPartPr>
              <p14:xfrm>
                <a:off x="1465150" y="4272641"/>
                <a:ext cx="175320" cy="272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6E66C8A-8D5E-2170-C252-87946A23FE8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456510" y="4264001"/>
                  <a:ext cx="192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886C517-AACD-851B-33A7-8E68132670EA}"/>
                    </a:ext>
                  </a:extLst>
                </p14:cNvPr>
                <p14:cNvContentPartPr/>
                <p14:nvPr/>
              </p14:nvContentPartPr>
              <p14:xfrm>
                <a:off x="1638670" y="4380641"/>
                <a:ext cx="372960" cy="137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886C517-AACD-851B-33A7-8E68132670E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629670" y="4372001"/>
                  <a:ext cx="390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75126E6-E5F4-E4A5-F719-021B674A7506}"/>
                    </a:ext>
                  </a:extLst>
                </p14:cNvPr>
                <p14:cNvContentPartPr/>
                <p14:nvPr/>
              </p14:nvContentPartPr>
              <p14:xfrm>
                <a:off x="1997230" y="4246361"/>
                <a:ext cx="528480" cy="345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75126E6-E5F4-E4A5-F719-021B674A750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988230" y="4237721"/>
                  <a:ext cx="546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DC5A6A8-1CC7-1033-13C0-D1431001D84C}"/>
                    </a:ext>
                  </a:extLst>
                </p14:cNvPr>
                <p14:cNvContentPartPr/>
                <p14:nvPr/>
              </p14:nvContentPartPr>
              <p14:xfrm>
                <a:off x="2430670" y="4292801"/>
                <a:ext cx="342360" cy="429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DC5A6A8-1CC7-1033-13C0-D1431001D84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421670" y="4284161"/>
                  <a:ext cx="3600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410A4C5-CF91-9764-3743-95568B6004CA}"/>
                    </a:ext>
                  </a:extLst>
                </p14:cNvPr>
                <p14:cNvContentPartPr/>
                <p14:nvPr/>
              </p14:nvContentPartPr>
              <p14:xfrm>
                <a:off x="2452630" y="4361561"/>
                <a:ext cx="591480" cy="313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410A4C5-CF91-9764-3743-95568B6004C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443630" y="4352921"/>
                  <a:ext cx="6091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7C7B2EC-8840-B8A9-8FC7-877295E3A311}"/>
                    </a:ext>
                  </a:extLst>
                </p14:cNvPr>
                <p14:cNvContentPartPr/>
                <p14:nvPr/>
              </p14:nvContentPartPr>
              <p14:xfrm>
                <a:off x="3133030" y="4228361"/>
                <a:ext cx="110160" cy="208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7C7B2EC-8840-B8A9-8FC7-877295E3A31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124030" y="4219361"/>
                  <a:ext cx="127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DA0ACFF-B40D-E237-0FC0-2DDECCA2A436}"/>
                    </a:ext>
                  </a:extLst>
                </p14:cNvPr>
                <p14:cNvContentPartPr/>
                <p14:nvPr/>
              </p14:nvContentPartPr>
              <p14:xfrm>
                <a:off x="3269110" y="4386401"/>
                <a:ext cx="178560" cy="227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DA0ACFF-B40D-E237-0FC0-2DDECCA2A43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60110" y="4377401"/>
                  <a:ext cx="1962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8B8461B-DC8C-D1F8-C3C2-2CE346B39F65}"/>
                    </a:ext>
                  </a:extLst>
                </p14:cNvPr>
                <p14:cNvContentPartPr/>
                <p14:nvPr/>
              </p14:nvContentPartPr>
              <p14:xfrm>
                <a:off x="3195310" y="4468481"/>
                <a:ext cx="250200" cy="132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8B8461B-DC8C-D1F8-C3C2-2CE346B39F6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86310" y="4459841"/>
                  <a:ext cx="267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B1A0747-B173-D899-3E02-15CA3E2090DE}"/>
                    </a:ext>
                  </a:extLst>
                </p14:cNvPr>
                <p14:cNvContentPartPr/>
                <p14:nvPr/>
              </p14:nvContentPartPr>
              <p14:xfrm>
                <a:off x="3483670" y="4260041"/>
                <a:ext cx="324360" cy="358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B1A0747-B173-D899-3E02-15CA3E2090D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475030" y="4251041"/>
                  <a:ext cx="3420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F6B3DBE-A7BF-3C79-BA7E-2EDDEA83E665}"/>
                    </a:ext>
                  </a:extLst>
                </p14:cNvPr>
                <p14:cNvContentPartPr/>
                <p14:nvPr/>
              </p14:nvContentPartPr>
              <p14:xfrm>
                <a:off x="4003150" y="4379921"/>
                <a:ext cx="93960" cy="225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F6B3DBE-A7BF-3C79-BA7E-2EDDEA83E66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94510" y="4370921"/>
                  <a:ext cx="111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271E5CE-C952-B23D-9A6F-F7ECCBCB05C4}"/>
                    </a:ext>
                  </a:extLst>
                </p14:cNvPr>
                <p14:cNvContentPartPr/>
                <p14:nvPr/>
              </p14:nvContentPartPr>
              <p14:xfrm>
                <a:off x="4135630" y="4400441"/>
                <a:ext cx="193320" cy="198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271E5CE-C952-B23D-9A6F-F7ECCBCB05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26630" y="4391801"/>
                  <a:ext cx="210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521F752-A557-679A-D441-A4B0F94B56F5}"/>
                    </a:ext>
                  </a:extLst>
                </p14:cNvPr>
                <p14:cNvContentPartPr/>
                <p14:nvPr/>
              </p14:nvContentPartPr>
              <p14:xfrm>
                <a:off x="4400590" y="4181921"/>
                <a:ext cx="87480" cy="219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521F752-A557-679A-D441-A4B0F94B56F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91590" y="4173281"/>
                  <a:ext cx="1051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63AA35C-C85E-EA84-90B9-E9F38B682D51}"/>
                    </a:ext>
                  </a:extLst>
                </p14:cNvPr>
                <p14:cNvContentPartPr/>
                <p14:nvPr/>
              </p14:nvContentPartPr>
              <p14:xfrm>
                <a:off x="4471510" y="4515641"/>
                <a:ext cx="54720" cy="126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63AA35C-C85E-EA84-90B9-E9F38B682D5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62870" y="4507001"/>
                  <a:ext cx="72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2E3ED4F-6154-6F6A-C504-3DED1B6B2BD8}"/>
                    </a:ext>
                  </a:extLst>
                </p14:cNvPr>
                <p14:cNvContentPartPr/>
                <p14:nvPr/>
              </p14:nvContentPartPr>
              <p14:xfrm>
                <a:off x="4730710" y="4085081"/>
                <a:ext cx="1336320" cy="436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2E3ED4F-6154-6F6A-C504-3DED1B6B2BD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22070" y="4076441"/>
                  <a:ext cx="13539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9336476-59A5-AB17-7F2B-393723779049}"/>
                    </a:ext>
                  </a:extLst>
                </p14:cNvPr>
                <p14:cNvContentPartPr/>
                <p14:nvPr/>
              </p14:nvContentPartPr>
              <p14:xfrm>
                <a:off x="5836630" y="4197761"/>
                <a:ext cx="296640" cy="73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9336476-59A5-AB17-7F2B-39372377904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827630" y="4189121"/>
                  <a:ext cx="314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69DE80A-7020-CDDE-4376-5A4551D649EF}"/>
                    </a:ext>
                  </a:extLst>
                </p14:cNvPr>
                <p14:cNvContentPartPr/>
                <p14:nvPr/>
              </p14:nvContentPartPr>
              <p14:xfrm>
                <a:off x="6192310" y="4059161"/>
                <a:ext cx="287280" cy="588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69DE80A-7020-CDDE-4376-5A4551D649E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83310" y="4050161"/>
                  <a:ext cx="30492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FED65B4-D2CB-4F0E-D522-2C51B0C1F53A}"/>
                    </a:ext>
                  </a:extLst>
                </p14:cNvPr>
                <p14:cNvContentPartPr/>
                <p14:nvPr/>
              </p14:nvContentPartPr>
              <p14:xfrm>
                <a:off x="997510" y="4687001"/>
                <a:ext cx="165960" cy="340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FED65B4-D2CB-4F0E-D522-2C51B0C1F53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88510" y="4678361"/>
                  <a:ext cx="1836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A8EDB5A-9976-6F5B-2769-92A4F969118E}"/>
                    </a:ext>
                  </a:extLst>
                </p14:cNvPr>
                <p14:cNvContentPartPr/>
                <p14:nvPr/>
              </p14:nvContentPartPr>
              <p14:xfrm>
                <a:off x="656230" y="5277761"/>
                <a:ext cx="77400" cy="216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A8EDB5A-9976-6F5B-2769-92A4F969118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47230" y="5269121"/>
                  <a:ext cx="95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6147508-0371-4F82-854E-1220AA7F0DB7}"/>
                    </a:ext>
                  </a:extLst>
                </p14:cNvPr>
                <p14:cNvContentPartPr/>
                <p14:nvPr/>
              </p14:nvContentPartPr>
              <p14:xfrm>
                <a:off x="645430" y="5115041"/>
                <a:ext cx="67320" cy="84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6147508-0371-4F82-854E-1220AA7F0DB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36430" y="5106041"/>
                  <a:ext cx="84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871FC11-BA8E-64E9-D9DE-317ED243C020}"/>
                    </a:ext>
                  </a:extLst>
                </p14:cNvPr>
                <p14:cNvContentPartPr/>
                <p14:nvPr/>
              </p14:nvContentPartPr>
              <p14:xfrm>
                <a:off x="874390" y="5214761"/>
                <a:ext cx="311760" cy="253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871FC11-BA8E-64E9-D9DE-317ED243C02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65750" y="5206121"/>
                  <a:ext cx="3294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1DED5BD-0DAB-CCAB-3151-EB8E6500FEC8}"/>
                    </a:ext>
                  </a:extLst>
                </p14:cNvPr>
                <p14:cNvContentPartPr/>
                <p14:nvPr/>
              </p14:nvContentPartPr>
              <p14:xfrm>
                <a:off x="1012630" y="5373521"/>
                <a:ext cx="251280" cy="4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1DED5BD-0DAB-CCAB-3151-EB8E6500FEC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03990" y="5364521"/>
                  <a:ext cx="268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D6D1053-D56A-902B-EEDB-E44D54F4F6EE}"/>
                    </a:ext>
                  </a:extLst>
                </p14:cNvPr>
                <p14:cNvContentPartPr/>
                <p14:nvPr/>
              </p14:nvContentPartPr>
              <p14:xfrm>
                <a:off x="1483150" y="5228081"/>
                <a:ext cx="273600" cy="405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D6D1053-D56A-902B-EEDB-E44D54F4F6E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474510" y="5219441"/>
                  <a:ext cx="2912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8D6AF58-0AE4-C98B-BD13-9833258AA989}"/>
                    </a:ext>
                  </a:extLst>
                </p14:cNvPr>
                <p14:cNvContentPartPr/>
                <p14:nvPr/>
              </p14:nvContentPartPr>
              <p14:xfrm>
                <a:off x="1493590" y="5371361"/>
                <a:ext cx="370800" cy="85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8D6AF58-0AE4-C98B-BD13-9833258AA98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484950" y="5362721"/>
                  <a:ext cx="388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9D2D92F-5A71-EA91-F969-CB3CAD6A7B67}"/>
                    </a:ext>
                  </a:extLst>
                </p14:cNvPr>
                <p14:cNvContentPartPr/>
                <p14:nvPr/>
              </p14:nvContentPartPr>
              <p14:xfrm>
                <a:off x="1915150" y="5179481"/>
                <a:ext cx="300960" cy="254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9D2D92F-5A71-EA91-F969-CB3CAD6A7B6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906510" y="5170481"/>
                  <a:ext cx="3186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1B46AA3-0E1D-DB9C-DA9F-E1D191722FCB}"/>
                    </a:ext>
                  </a:extLst>
                </p14:cNvPr>
                <p14:cNvContentPartPr/>
                <p14:nvPr/>
              </p14:nvContentPartPr>
              <p14:xfrm>
                <a:off x="2224390" y="5055281"/>
                <a:ext cx="219240" cy="393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1B46AA3-0E1D-DB9C-DA9F-E1D191722FC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15750" y="5046641"/>
                  <a:ext cx="2368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03AABBD-F023-7F35-A152-8EFD21359B3D}"/>
                    </a:ext>
                  </a:extLst>
                </p14:cNvPr>
                <p14:cNvContentPartPr/>
                <p14:nvPr/>
              </p14:nvContentPartPr>
              <p14:xfrm>
                <a:off x="2504110" y="5047361"/>
                <a:ext cx="421920" cy="390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03AABBD-F023-7F35-A152-8EFD21359B3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95110" y="5038721"/>
                  <a:ext cx="4395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D518889-36DD-76DD-FC4F-7E2A074E02E6}"/>
                    </a:ext>
                  </a:extLst>
                </p14:cNvPr>
                <p14:cNvContentPartPr/>
                <p14:nvPr/>
              </p14:nvContentPartPr>
              <p14:xfrm>
                <a:off x="2471710" y="5231681"/>
                <a:ext cx="344520" cy="16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D518889-36DD-76DD-FC4F-7E2A074E02E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463070" y="5222681"/>
                  <a:ext cx="362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6704A79-5ED2-4AC9-2F45-195F0C9E49C3}"/>
                    </a:ext>
                  </a:extLst>
                </p14:cNvPr>
                <p14:cNvContentPartPr/>
                <p14:nvPr/>
              </p14:nvContentPartPr>
              <p14:xfrm>
                <a:off x="2832430" y="5210441"/>
                <a:ext cx="422280" cy="166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6704A79-5ED2-4AC9-2F45-195F0C9E49C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23430" y="5201801"/>
                  <a:ext cx="439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D16F881-D1F0-9B38-80FB-197C0B5382F9}"/>
                    </a:ext>
                  </a:extLst>
                </p14:cNvPr>
                <p14:cNvContentPartPr/>
                <p14:nvPr/>
              </p14:nvContentPartPr>
              <p14:xfrm>
                <a:off x="3372430" y="5022161"/>
                <a:ext cx="65520" cy="367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D16F881-D1F0-9B38-80FB-197C0B5382F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363790" y="5013521"/>
                  <a:ext cx="83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DCBB344-BCC7-2417-073F-4B58FE2BAFCC}"/>
                    </a:ext>
                  </a:extLst>
                </p14:cNvPr>
                <p14:cNvContentPartPr/>
                <p14:nvPr/>
              </p14:nvContentPartPr>
              <p14:xfrm>
                <a:off x="3261190" y="5167961"/>
                <a:ext cx="366120" cy="214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DCBB344-BCC7-2417-073F-4B58FE2BAFC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252550" y="5159321"/>
                  <a:ext cx="383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5642AD3-8C65-07CC-178A-CA1F30AB8402}"/>
                    </a:ext>
                  </a:extLst>
                </p14:cNvPr>
                <p14:cNvContentPartPr/>
                <p14:nvPr/>
              </p14:nvContentPartPr>
              <p14:xfrm>
                <a:off x="3654670" y="5089481"/>
                <a:ext cx="311760" cy="294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5642AD3-8C65-07CC-178A-CA1F30AB840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45670" y="5080841"/>
                  <a:ext cx="3294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A9A46EB-8DED-547A-9106-5218D7F91002}"/>
                    </a:ext>
                  </a:extLst>
                </p14:cNvPr>
                <p14:cNvContentPartPr/>
                <p14:nvPr/>
              </p14:nvContentPartPr>
              <p14:xfrm>
                <a:off x="4035550" y="5044121"/>
                <a:ext cx="164880" cy="70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A9A46EB-8DED-547A-9106-5218D7F9100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026910" y="5035481"/>
                  <a:ext cx="182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DE2F451-4071-F0F7-5E5E-F3F052487AA2}"/>
                    </a:ext>
                  </a:extLst>
                </p14:cNvPr>
                <p14:cNvContentPartPr/>
                <p14:nvPr/>
              </p14:nvContentPartPr>
              <p14:xfrm>
                <a:off x="4035190" y="5011721"/>
                <a:ext cx="455040" cy="297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DE2F451-4071-F0F7-5E5E-F3F052487AA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026190" y="5002721"/>
                  <a:ext cx="472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9C4537E-E072-9859-2E48-1DBE505C593B}"/>
                    </a:ext>
                  </a:extLst>
                </p14:cNvPr>
                <p14:cNvContentPartPr/>
                <p14:nvPr/>
              </p14:nvContentPartPr>
              <p14:xfrm>
                <a:off x="4620550" y="4988681"/>
                <a:ext cx="191880" cy="362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9C4537E-E072-9859-2E48-1DBE505C593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611910" y="4979681"/>
                  <a:ext cx="2095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9E8FC68-36CF-5AD6-CB4C-A47A7D5B9FFD}"/>
                    </a:ext>
                  </a:extLst>
                </p14:cNvPr>
                <p14:cNvContentPartPr/>
                <p14:nvPr/>
              </p14:nvContentPartPr>
              <p14:xfrm>
                <a:off x="5047510" y="4954481"/>
                <a:ext cx="55440" cy="254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9E8FC68-36CF-5AD6-CB4C-A47A7D5B9FF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038510" y="4945841"/>
                  <a:ext cx="730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7D1FF00-D50A-8C8D-5769-A9C082416F8B}"/>
                    </a:ext>
                  </a:extLst>
                </p14:cNvPr>
                <p14:cNvContentPartPr/>
                <p14:nvPr/>
              </p14:nvContentPartPr>
              <p14:xfrm>
                <a:off x="5163430" y="4765481"/>
                <a:ext cx="30240" cy="77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7D1FF00-D50A-8C8D-5769-A9C082416F8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154790" y="4756841"/>
                  <a:ext cx="47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8686465-FAA0-C662-4E8D-68C19F5C6AA4}"/>
                    </a:ext>
                  </a:extLst>
                </p14:cNvPr>
                <p14:cNvContentPartPr/>
                <p14:nvPr/>
              </p14:nvContentPartPr>
              <p14:xfrm>
                <a:off x="5232550" y="4868441"/>
                <a:ext cx="517680" cy="342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8686465-FAA0-C662-4E8D-68C19F5C6AA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223910" y="4859801"/>
                  <a:ext cx="5353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3597A8A-61E9-D829-D822-75A89A7A0EBE}"/>
                    </a:ext>
                  </a:extLst>
                </p14:cNvPr>
                <p14:cNvContentPartPr/>
                <p14:nvPr/>
              </p14:nvContentPartPr>
              <p14:xfrm>
                <a:off x="5647630" y="5035121"/>
                <a:ext cx="326520" cy="24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3597A8A-61E9-D829-D822-75A89A7A0EB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638630" y="5026481"/>
                  <a:ext cx="344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076CCFC-00D9-C284-9A3F-940428B69794}"/>
                    </a:ext>
                  </a:extLst>
                </p14:cNvPr>
                <p14:cNvContentPartPr/>
                <p14:nvPr/>
              </p14:nvContentPartPr>
              <p14:xfrm>
                <a:off x="6212830" y="4654241"/>
                <a:ext cx="520200" cy="525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076CCFC-00D9-C284-9A3F-940428B6979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204190" y="4645601"/>
                  <a:ext cx="53784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B32342B-8FA8-5C74-6335-A0911F14FD30}"/>
                    </a:ext>
                  </a:extLst>
                </p14:cNvPr>
                <p14:cNvContentPartPr/>
                <p14:nvPr/>
              </p14:nvContentPartPr>
              <p14:xfrm>
                <a:off x="642910" y="5585201"/>
                <a:ext cx="156600" cy="475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B32342B-8FA8-5C74-6335-A0911F14FD3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33910" y="5576201"/>
                  <a:ext cx="1742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2C1434F-6229-678C-EA7F-B3EB5418CC22}"/>
                    </a:ext>
                  </a:extLst>
                </p14:cNvPr>
                <p14:cNvContentPartPr/>
                <p14:nvPr/>
              </p14:nvContentPartPr>
              <p14:xfrm>
                <a:off x="1628950" y="5927561"/>
                <a:ext cx="41040" cy="170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2C1434F-6229-678C-EA7F-B3EB5418CC2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620310" y="5918561"/>
                  <a:ext cx="58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A07A47E-4FB8-E785-4DE2-463D995DD973}"/>
                    </a:ext>
                  </a:extLst>
                </p14:cNvPr>
                <p14:cNvContentPartPr/>
                <p14:nvPr/>
              </p14:nvContentPartPr>
              <p14:xfrm>
                <a:off x="1672870" y="5713721"/>
                <a:ext cx="127800" cy="2275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A07A47E-4FB8-E785-4DE2-463D995DD97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664230" y="5705081"/>
                  <a:ext cx="1454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48E5251-6244-FFE4-90F2-52D1562AA513}"/>
                    </a:ext>
                  </a:extLst>
                </p14:cNvPr>
                <p14:cNvContentPartPr/>
                <p14:nvPr/>
              </p14:nvContentPartPr>
              <p14:xfrm>
                <a:off x="1842430" y="5814881"/>
                <a:ext cx="777240" cy="294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48E5251-6244-FFE4-90F2-52D1562AA51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833430" y="5806241"/>
                  <a:ext cx="7948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C0F4A0B-2271-0C55-936F-363EA3922274}"/>
                    </a:ext>
                  </a:extLst>
                </p14:cNvPr>
                <p14:cNvContentPartPr/>
                <p14:nvPr/>
              </p14:nvContentPartPr>
              <p14:xfrm>
                <a:off x="2858710" y="5662241"/>
                <a:ext cx="1575720" cy="385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C0F4A0B-2271-0C55-936F-363EA392227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849710" y="5653241"/>
                  <a:ext cx="15933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AB8242D-24C2-2357-6166-9F836CEC9B89}"/>
                    </a:ext>
                  </a:extLst>
                </p14:cNvPr>
                <p14:cNvContentPartPr/>
                <p14:nvPr/>
              </p14:nvContentPartPr>
              <p14:xfrm>
                <a:off x="4289710" y="5831441"/>
                <a:ext cx="110880" cy="97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AB8242D-24C2-2357-6166-9F836CEC9B8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281070" y="5822801"/>
                  <a:ext cx="1285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3666BA1-82FB-ED5C-B4B1-0B7B1AB3B352}"/>
                    </a:ext>
                  </a:extLst>
                </p14:cNvPr>
                <p14:cNvContentPartPr/>
                <p14:nvPr/>
              </p14:nvContentPartPr>
              <p14:xfrm>
                <a:off x="4645390" y="5766281"/>
                <a:ext cx="198720" cy="10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3666BA1-82FB-ED5C-B4B1-0B7B1AB3B35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636750" y="5757641"/>
                  <a:ext cx="216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3336F92-FB28-6D71-C83A-C2B581475993}"/>
                    </a:ext>
                  </a:extLst>
                </p14:cNvPr>
                <p14:cNvContentPartPr/>
                <p14:nvPr/>
              </p14:nvContentPartPr>
              <p14:xfrm>
                <a:off x="4633150" y="5836481"/>
                <a:ext cx="280080" cy="345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3336F92-FB28-6D71-C83A-C2B58147599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624150" y="5827481"/>
                  <a:ext cx="2977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66F047D-3DF4-5FF7-3949-F78AA33A8CCE}"/>
                    </a:ext>
                  </a:extLst>
                </p14:cNvPr>
                <p14:cNvContentPartPr/>
                <p14:nvPr/>
              </p14:nvContentPartPr>
              <p14:xfrm>
                <a:off x="5128870" y="5584841"/>
                <a:ext cx="256680" cy="2725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66F047D-3DF4-5FF7-3949-F78AA33A8CC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119870" y="5576201"/>
                  <a:ext cx="2743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4B055E6-6EC1-F910-0C15-670055FE86B0}"/>
                    </a:ext>
                  </a:extLst>
                </p14:cNvPr>
                <p14:cNvContentPartPr/>
                <p14:nvPr/>
              </p14:nvContentPartPr>
              <p14:xfrm>
                <a:off x="5414710" y="5553881"/>
                <a:ext cx="142560" cy="381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4B055E6-6EC1-F910-0C15-670055FE86B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406070" y="5545241"/>
                  <a:ext cx="160200" cy="39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783A4F2-533E-4997-BE3A-1B3B5A6D08CB}"/>
              </a:ext>
            </a:extLst>
          </p:cNvPr>
          <p:cNvGrpSpPr/>
          <p:nvPr/>
        </p:nvGrpSpPr>
        <p:grpSpPr>
          <a:xfrm>
            <a:off x="7736350" y="2434841"/>
            <a:ext cx="4217760" cy="3398760"/>
            <a:chOff x="7736350" y="2434841"/>
            <a:chExt cx="4217760" cy="339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00A1DB6-461F-1750-DD94-B3826FB55FF6}"/>
                    </a:ext>
                  </a:extLst>
                </p14:cNvPr>
                <p14:cNvContentPartPr/>
                <p14:nvPr/>
              </p14:nvContentPartPr>
              <p14:xfrm>
                <a:off x="10296670" y="2434841"/>
                <a:ext cx="31680" cy="165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00A1DB6-461F-1750-DD94-B3826FB55FF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287670" y="2425841"/>
                  <a:ext cx="49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A8F2E99-CB99-D928-19F1-DB2B50D4083B}"/>
                    </a:ext>
                  </a:extLst>
                </p14:cNvPr>
                <p14:cNvContentPartPr/>
                <p14:nvPr/>
              </p14:nvContentPartPr>
              <p14:xfrm>
                <a:off x="8522230" y="2572001"/>
                <a:ext cx="204480" cy="4690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A8F2E99-CB99-D928-19F1-DB2B50D4083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513230" y="2563361"/>
                  <a:ext cx="22212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2DCAA64-B912-C50F-1EB9-E7056F46BE59}"/>
                    </a:ext>
                  </a:extLst>
                </p14:cNvPr>
                <p14:cNvContentPartPr/>
                <p14:nvPr/>
              </p14:nvContentPartPr>
              <p14:xfrm>
                <a:off x="8458870" y="2759921"/>
                <a:ext cx="607320" cy="226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2DCAA64-B912-C50F-1EB9-E7056F46BE5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450230" y="2750921"/>
                  <a:ext cx="6249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8427459-974D-7AAC-823A-A3E09B8F09C7}"/>
                    </a:ext>
                  </a:extLst>
                </p14:cNvPr>
                <p14:cNvContentPartPr/>
                <p14:nvPr/>
              </p14:nvContentPartPr>
              <p14:xfrm>
                <a:off x="9178870" y="2635361"/>
                <a:ext cx="132480" cy="330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8427459-974D-7AAC-823A-A3E09B8F09C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169870" y="2626721"/>
                  <a:ext cx="1501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FC13A49-F5B5-0159-C2CA-663B79701D4C}"/>
                    </a:ext>
                  </a:extLst>
                </p14:cNvPr>
                <p14:cNvContentPartPr/>
                <p14:nvPr/>
              </p14:nvContentPartPr>
              <p14:xfrm>
                <a:off x="9478030" y="2577401"/>
                <a:ext cx="74160" cy="3988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FC13A49-F5B5-0159-C2CA-663B79701D4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469390" y="2568401"/>
                  <a:ext cx="918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44728BE-D948-29D4-9EAA-D3C7E0BE3027}"/>
                    </a:ext>
                  </a:extLst>
                </p14:cNvPr>
                <p14:cNvContentPartPr/>
                <p14:nvPr/>
              </p14:nvContentPartPr>
              <p14:xfrm>
                <a:off x="9604390" y="2693321"/>
                <a:ext cx="210600" cy="189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44728BE-D948-29D4-9EAA-D3C7E0BE302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595750" y="2684681"/>
                  <a:ext cx="2282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C698E5A-892A-2E6E-49B7-34D354B8867D}"/>
                    </a:ext>
                  </a:extLst>
                </p14:cNvPr>
                <p14:cNvContentPartPr/>
                <p14:nvPr/>
              </p14:nvContentPartPr>
              <p14:xfrm>
                <a:off x="9893110" y="2646161"/>
                <a:ext cx="3960" cy="108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C698E5A-892A-2E6E-49B7-34D354B8867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884110" y="2637521"/>
                  <a:ext cx="21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E3951E8-1151-0900-3673-400924C4F4C0}"/>
                    </a:ext>
                  </a:extLst>
                </p14:cNvPr>
                <p14:cNvContentPartPr/>
                <p14:nvPr/>
              </p14:nvContentPartPr>
              <p14:xfrm>
                <a:off x="9875470" y="2594681"/>
                <a:ext cx="24480" cy="459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E3951E8-1151-0900-3673-400924C4F4C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866470" y="2585681"/>
                  <a:ext cx="4212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D4B8DE5-6FB2-44BD-729D-6B8790AA5CB0}"/>
                    </a:ext>
                  </a:extLst>
                </p14:cNvPr>
                <p14:cNvContentPartPr/>
                <p14:nvPr/>
              </p14:nvContentPartPr>
              <p14:xfrm>
                <a:off x="10025230" y="2703401"/>
                <a:ext cx="5760" cy="52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D4B8DE5-6FB2-44BD-729D-6B8790AA5CB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016230" y="2694401"/>
                  <a:ext cx="234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FF731EC-E323-26E7-B817-60C87278033E}"/>
                    </a:ext>
                  </a:extLst>
                </p14:cNvPr>
                <p14:cNvContentPartPr/>
                <p14:nvPr/>
              </p14:nvContentPartPr>
              <p14:xfrm>
                <a:off x="9828670" y="2974841"/>
                <a:ext cx="193680" cy="1144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FF731EC-E323-26E7-B817-60C87278033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820030" y="2966201"/>
                  <a:ext cx="211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D047709-5A70-9A72-52E9-FB38827426DE}"/>
                    </a:ext>
                  </a:extLst>
                </p14:cNvPr>
                <p14:cNvContentPartPr/>
                <p14:nvPr/>
              </p14:nvContentPartPr>
              <p14:xfrm>
                <a:off x="10290190" y="2706641"/>
                <a:ext cx="25200" cy="199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D047709-5A70-9A72-52E9-FB38827426D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281190" y="2698001"/>
                  <a:ext cx="428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6D1F95B-B89D-F30A-133D-5473989C217E}"/>
                    </a:ext>
                  </a:extLst>
                </p14:cNvPr>
                <p14:cNvContentPartPr/>
                <p14:nvPr/>
              </p14:nvContentPartPr>
              <p14:xfrm>
                <a:off x="10463710" y="2737961"/>
                <a:ext cx="190440" cy="199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6D1F95B-B89D-F30A-133D-5473989C217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454710" y="2728961"/>
                  <a:ext cx="208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206B9BA-E705-17E3-CFA6-09E69531BFFB}"/>
                    </a:ext>
                  </a:extLst>
                </p14:cNvPr>
                <p14:cNvContentPartPr/>
                <p14:nvPr/>
              </p14:nvContentPartPr>
              <p14:xfrm>
                <a:off x="10689790" y="2820401"/>
                <a:ext cx="179280" cy="115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206B9BA-E705-17E3-CFA6-09E69531BFF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681150" y="2811761"/>
                  <a:ext cx="1969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D3A10F2-555F-C756-D1CD-05752C1B16B0}"/>
                    </a:ext>
                  </a:extLst>
                </p14:cNvPr>
                <p14:cNvContentPartPr/>
                <p14:nvPr/>
              </p14:nvContentPartPr>
              <p14:xfrm>
                <a:off x="10692670" y="2950361"/>
                <a:ext cx="199800" cy="288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D3A10F2-555F-C756-D1CD-05752C1B16B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684030" y="2941361"/>
                  <a:ext cx="217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A4BFFAA-2704-DF3D-C7FC-C1B3C11D35CE}"/>
                    </a:ext>
                  </a:extLst>
                </p14:cNvPr>
                <p14:cNvContentPartPr/>
                <p14:nvPr/>
              </p14:nvContentPartPr>
              <p14:xfrm>
                <a:off x="10977430" y="2785121"/>
                <a:ext cx="278640" cy="1400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A4BFFAA-2704-DF3D-C7FC-C1B3C11D35C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968430" y="2776481"/>
                  <a:ext cx="296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386FEB6-EB1F-6580-1218-386F02939C9B}"/>
                    </a:ext>
                  </a:extLst>
                </p14:cNvPr>
                <p14:cNvContentPartPr/>
                <p14:nvPr/>
              </p14:nvContentPartPr>
              <p14:xfrm>
                <a:off x="11332030" y="2719241"/>
                <a:ext cx="112680" cy="3103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386FEB6-EB1F-6580-1218-386F02939C9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323030" y="2710241"/>
                  <a:ext cx="1303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97B99B7-62CC-23A0-E2D0-CA19D875822F}"/>
                    </a:ext>
                  </a:extLst>
                </p14:cNvPr>
                <p14:cNvContentPartPr/>
                <p14:nvPr/>
              </p14:nvContentPartPr>
              <p14:xfrm>
                <a:off x="11478910" y="2578121"/>
                <a:ext cx="130320" cy="3214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97B99B7-62CC-23A0-E2D0-CA19D875822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469910" y="2569481"/>
                  <a:ext cx="1479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B9C4016-1E33-5B44-217B-EDA9A0E4E42F}"/>
                    </a:ext>
                  </a:extLst>
                </p14:cNvPr>
                <p14:cNvContentPartPr/>
                <p14:nvPr/>
              </p14:nvContentPartPr>
              <p14:xfrm>
                <a:off x="11628310" y="2659481"/>
                <a:ext cx="38880" cy="2368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B9C4016-1E33-5B44-217B-EDA9A0E4E42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619310" y="2650841"/>
                  <a:ext cx="56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BD85802-A5DF-EF38-7A6E-71A4E630F0E3}"/>
                    </a:ext>
                  </a:extLst>
                </p14:cNvPr>
                <p14:cNvContentPartPr/>
                <p14:nvPr/>
              </p14:nvContentPartPr>
              <p14:xfrm>
                <a:off x="11519590" y="2604401"/>
                <a:ext cx="434520" cy="5047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BD85802-A5DF-EF38-7A6E-71A4E630F0E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510590" y="2595761"/>
                  <a:ext cx="4521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2AA4F88-1347-D15D-DC66-519AB49C72ED}"/>
                    </a:ext>
                  </a:extLst>
                </p14:cNvPr>
                <p14:cNvContentPartPr/>
                <p14:nvPr/>
              </p14:nvContentPartPr>
              <p14:xfrm>
                <a:off x="8424310" y="3225041"/>
                <a:ext cx="132840" cy="428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2AA4F88-1347-D15D-DC66-519AB49C72E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415310" y="3216041"/>
                  <a:ext cx="1504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8163DE9-1E2F-7B0A-9FA4-FED0FEC16A40}"/>
                    </a:ext>
                  </a:extLst>
                </p14:cNvPr>
                <p14:cNvContentPartPr/>
                <p14:nvPr/>
              </p14:nvContentPartPr>
              <p14:xfrm>
                <a:off x="8340790" y="3962681"/>
                <a:ext cx="136440" cy="2966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8163DE9-1E2F-7B0A-9FA4-FED0FEC16A4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332150" y="3953681"/>
                  <a:ext cx="1540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A316537-9D0E-8013-F93C-C9DBD3038A61}"/>
                    </a:ext>
                  </a:extLst>
                </p14:cNvPr>
                <p14:cNvContentPartPr/>
                <p14:nvPr/>
              </p14:nvContentPartPr>
              <p14:xfrm>
                <a:off x="8662990" y="3506561"/>
                <a:ext cx="1187640" cy="3769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A316537-9D0E-8013-F93C-C9DBD3038A6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653990" y="3497921"/>
                  <a:ext cx="1205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F692FB7-43E9-1CD1-0C67-002F41E0B1C7}"/>
                    </a:ext>
                  </a:extLst>
                </p14:cNvPr>
                <p14:cNvContentPartPr/>
                <p14:nvPr/>
              </p14:nvContentPartPr>
              <p14:xfrm>
                <a:off x="9814630" y="3646961"/>
                <a:ext cx="267840" cy="327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F692FB7-43E9-1CD1-0C67-002F41E0B1C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805630" y="3638321"/>
                  <a:ext cx="285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1FAA304-5AB1-E565-5E2F-19ECDCB15549}"/>
                    </a:ext>
                  </a:extLst>
                </p14:cNvPr>
                <p14:cNvContentPartPr/>
                <p14:nvPr/>
              </p14:nvContentPartPr>
              <p14:xfrm>
                <a:off x="9798790" y="3706721"/>
                <a:ext cx="311760" cy="939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1FAA304-5AB1-E565-5E2F-19ECDCB1554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790150" y="3697721"/>
                  <a:ext cx="329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FC0B528-0F5A-F4C4-19C9-FEF2C30B571F}"/>
                    </a:ext>
                  </a:extLst>
                </p14:cNvPr>
                <p14:cNvContentPartPr/>
                <p14:nvPr/>
              </p14:nvContentPartPr>
              <p14:xfrm>
                <a:off x="10223950" y="3405041"/>
                <a:ext cx="771480" cy="3790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FC0B528-0F5A-F4C4-19C9-FEF2C30B571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215310" y="3396401"/>
                  <a:ext cx="7891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67CAAA0-762D-BBD4-F059-AC80F56E2EF7}"/>
                    </a:ext>
                  </a:extLst>
                </p14:cNvPr>
                <p14:cNvContentPartPr/>
                <p14:nvPr/>
              </p14:nvContentPartPr>
              <p14:xfrm>
                <a:off x="11094790" y="3456881"/>
                <a:ext cx="210960" cy="2736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67CAAA0-762D-BBD4-F059-AC80F56E2EF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086150" y="3447881"/>
                  <a:ext cx="2286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4F3F740-6BD9-0AEC-DFD1-9DDFEF5F97C3}"/>
                    </a:ext>
                  </a:extLst>
                </p14:cNvPr>
                <p14:cNvContentPartPr/>
                <p14:nvPr/>
              </p14:nvContentPartPr>
              <p14:xfrm>
                <a:off x="11079310" y="3591881"/>
                <a:ext cx="264240" cy="406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4F3F740-6BD9-0AEC-DFD1-9DDFEF5F97C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070310" y="3583241"/>
                  <a:ext cx="281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A3BB708-3F04-EF93-CC27-C2731BA81437}"/>
                    </a:ext>
                  </a:extLst>
                </p14:cNvPr>
                <p14:cNvContentPartPr/>
                <p14:nvPr/>
              </p14:nvContentPartPr>
              <p14:xfrm>
                <a:off x="11339950" y="3333761"/>
                <a:ext cx="78840" cy="3448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A3BB708-3F04-EF93-CC27-C2731BA8143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330950" y="3324761"/>
                  <a:ext cx="964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E7BBE04-86F1-E186-807F-A5FD1EC9064A}"/>
                    </a:ext>
                  </a:extLst>
                </p14:cNvPr>
                <p14:cNvContentPartPr/>
                <p14:nvPr/>
              </p14:nvContentPartPr>
              <p14:xfrm>
                <a:off x="11245270" y="3432041"/>
                <a:ext cx="382680" cy="5731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E7BBE04-86F1-E186-807F-A5FD1EC9064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236270" y="3423401"/>
                  <a:ext cx="40032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783F419-EE7E-3396-AC74-870D56E91C99}"/>
                    </a:ext>
                  </a:extLst>
                </p14:cNvPr>
                <p14:cNvContentPartPr/>
                <p14:nvPr/>
              </p14:nvContentPartPr>
              <p14:xfrm>
                <a:off x="8396590" y="4531121"/>
                <a:ext cx="769680" cy="3830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783F419-EE7E-3396-AC74-870D56E91C9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387950" y="4522481"/>
                  <a:ext cx="7873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1A201E3-D738-1F01-DDF5-3AFADD4A97BB}"/>
                    </a:ext>
                  </a:extLst>
                </p14:cNvPr>
                <p14:cNvContentPartPr/>
                <p14:nvPr/>
              </p14:nvContentPartPr>
              <p14:xfrm>
                <a:off x="9016150" y="4651361"/>
                <a:ext cx="591120" cy="2016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1A201E3-D738-1F01-DDF5-3AFADD4A97B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007510" y="4642721"/>
                  <a:ext cx="608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4AA77B3-51D0-05ED-CAE3-EEEF660192EA}"/>
                    </a:ext>
                  </a:extLst>
                </p14:cNvPr>
                <p14:cNvContentPartPr/>
                <p14:nvPr/>
              </p14:nvContentPartPr>
              <p14:xfrm>
                <a:off x="9635710" y="4590521"/>
                <a:ext cx="212400" cy="2318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4AA77B3-51D0-05ED-CAE3-EEEF660192E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627070" y="4581521"/>
                  <a:ext cx="2300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5A19279-4886-AA79-D533-061A3190DAE7}"/>
                    </a:ext>
                  </a:extLst>
                </p14:cNvPr>
                <p14:cNvContentPartPr/>
                <p14:nvPr/>
              </p14:nvContentPartPr>
              <p14:xfrm>
                <a:off x="9935590" y="4441841"/>
                <a:ext cx="206640" cy="342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5A19279-4886-AA79-D533-061A3190DAE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926590" y="4432841"/>
                  <a:ext cx="2242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386D0BB-1EC5-6BBF-5E11-ECA635B00B62}"/>
                    </a:ext>
                  </a:extLst>
                </p14:cNvPr>
                <p14:cNvContentPartPr/>
                <p14:nvPr/>
              </p14:nvContentPartPr>
              <p14:xfrm>
                <a:off x="10098670" y="4557041"/>
                <a:ext cx="1025280" cy="3618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386D0BB-1EC5-6BBF-5E11-ECA635B00B6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090030" y="4548401"/>
                  <a:ext cx="10429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2A92B24-0358-8624-E9BC-F27C781FA823}"/>
                    </a:ext>
                  </a:extLst>
                </p14:cNvPr>
                <p14:cNvContentPartPr/>
                <p14:nvPr/>
              </p14:nvContentPartPr>
              <p14:xfrm>
                <a:off x="10887790" y="4656761"/>
                <a:ext cx="247680" cy="939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2A92B24-0358-8624-E9BC-F27C781FA82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878790" y="4648121"/>
                  <a:ext cx="265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A5009E9-B44C-4690-CAFB-26002157D59E}"/>
                    </a:ext>
                  </a:extLst>
                </p14:cNvPr>
                <p14:cNvContentPartPr/>
                <p14:nvPr/>
              </p14:nvContentPartPr>
              <p14:xfrm>
                <a:off x="11159590" y="4456961"/>
                <a:ext cx="105120" cy="5504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A5009E9-B44C-4690-CAFB-26002157D59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150590" y="4448321"/>
                  <a:ext cx="12276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D2E7A44-40C1-215C-855B-3BE13739E0F1}"/>
                    </a:ext>
                  </a:extLst>
                </p14:cNvPr>
                <p14:cNvContentPartPr/>
                <p14:nvPr/>
              </p14:nvContentPartPr>
              <p14:xfrm>
                <a:off x="11235910" y="4552721"/>
                <a:ext cx="274680" cy="5277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D2E7A44-40C1-215C-855B-3BE13739E0F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227270" y="4543721"/>
                  <a:ext cx="29232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6553F02-B530-A4A9-A917-197EDD918CA2}"/>
                    </a:ext>
                  </a:extLst>
                </p14:cNvPr>
                <p14:cNvContentPartPr/>
                <p14:nvPr/>
              </p14:nvContentPartPr>
              <p14:xfrm>
                <a:off x="7827070" y="5071841"/>
                <a:ext cx="375480" cy="7617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6553F02-B530-A4A9-A917-197EDD918CA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818070" y="5062841"/>
                  <a:ext cx="393120" cy="7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78D1769-CABB-A378-AA6C-8D600CBB4E64}"/>
                    </a:ext>
                  </a:extLst>
                </p14:cNvPr>
                <p14:cNvContentPartPr/>
                <p14:nvPr/>
              </p14:nvContentPartPr>
              <p14:xfrm>
                <a:off x="7846510" y="4296761"/>
                <a:ext cx="767520" cy="4431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78D1769-CABB-A378-AA6C-8D600CBB4E6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837870" y="4287761"/>
                  <a:ext cx="7851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6F71C30-9FEC-86F5-3804-D64F82ECC0D3}"/>
                    </a:ext>
                  </a:extLst>
                </p14:cNvPr>
                <p14:cNvContentPartPr/>
                <p14:nvPr/>
              </p14:nvContentPartPr>
              <p14:xfrm>
                <a:off x="7736350" y="4334561"/>
                <a:ext cx="1182600" cy="4140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6F71C30-9FEC-86F5-3804-D64F82ECC0D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727710" y="4325921"/>
                  <a:ext cx="1200240" cy="43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28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2763DF-FF35-166F-DFCA-C1C3248FEE21}"/>
                  </a:ext>
                </a:extLst>
              </p14:cNvPr>
              <p14:cNvContentPartPr/>
              <p14:nvPr/>
            </p14:nvContentPartPr>
            <p14:xfrm>
              <a:off x="732240" y="51120"/>
              <a:ext cx="10816200" cy="645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2763DF-FF35-166F-DFCA-C1C3248FEE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80" y="41760"/>
                <a:ext cx="10834920" cy="64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E23F11-8234-3453-062B-56FC594CDF32}"/>
                  </a:ext>
                </a:extLst>
              </p14:cNvPr>
              <p14:cNvContentPartPr/>
              <p14:nvPr/>
            </p14:nvContentPartPr>
            <p14:xfrm>
              <a:off x="645840" y="225360"/>
              <a:ext cx="11386440" cy="6609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E23F11-8234-3453-062B-56FC594CDF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480" y="216000"/>
                <a:ext cx="11405160" cy="66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A1AC96-4253-3E0C-4343-BA71A4CCB26D}"/>
                  </a:ext>
                </a:extLst>
              </p14:cNvPr>
              <p14:cNvContentPartPr/>
              <p14:nvPr/>
            </p14:nvContentPartPr>
            <p14:xfrm>
              <a:off x="902160" y="3438360"/>
              <a:ext cx="1060920" cy="2738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A1AC96-4253-3E0C-4343-BA71A4CCB2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800" y="3429000"/>
                <a:ext cx="1079640" cy="27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43EFE85-FBAA-532B-932C-D8A4EE2A1989}"/>
              </a:ext>
            </a:extLst>
          </p:cNvPr>
          <p:cNvGrpSpPr/>
          <p:nvPr/>
        </p:nvGrpSpPr>
        <p:grpSpPr>
          <a:xfrm>
            <a:off x="1314795" y="243577"/>
            <a:ext cx="6499440" cy="691920"/>
            <a:chOff x="1314795" y="243577"/>
            <a:chExt cx="649944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BEACC8-1D9B-6149-34A8-03A17D1AA3F6}"/>
                    </a:ext>
                  </a:extLst>
                </p14:cNvPr>
                <p14:cNvContentPartPr/>
                <p14:nvPr/>
              </p14:nvContentPartPr>
              <p14:xfrm>
                <a:off x="1314795" y="334297"/>
                <a:ext cx="255240" cy="451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BEACC8-1D9B-6149-34A8-03A17D1AA3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05795" y="325297"/>
                  <a:ext cx="2728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4DCA243-68D3-E84A-8362-2B7DAC2ABC09}"/>
                    </a:ext>
                  </a:extLst>
                </p14:cNvPr>
                <p14:cNvContentPartPr/>
                <p14:nvPr/>
              </p14:nvContentPartPr>
              <p14:xfrm>
                <a:off x="1557795" y="385777"/>
                <a:ext cx="22320" cy="37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4DCA243-68D3-E84A-8362-2B7DAC2ABC0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39795" y="368137"/>
                  <a:ext cx="57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15E179-905F-D414-C4A6-40EE6BDDEB5F}"/>
                    </a:ext>
                  </a:extLst>
                </p14:cNvPr>
                <p14:cNvContentPartPr/>
                <p14:nvPr/>
              </p14:nvContentPartPr>
              <p14:xfrm>
                <a:off x="1698915" y="547417"/>
                <a:ext cx="451080" cy="217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15E179-905F-D414-C4A6-40EE6BDDEB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80915" y="529417"/>
                  <a:ext cx="486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074BB25-AED8-80BE-680C-9CB1A7B2E4AF}"/>
                    </a:ext>
                  </a:extLst>
                </p14:cNvPr>
                <p14:cNvContentPartPr/>
                <p14:nvPr/>
              </p14:nvContentPartPr>
              <p14:xfrm>
                <a:off x="2189595" y="364897"/>
                <a:ext cx="144360" cy="356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074BB25-AED8-80BE-680C-9CB1A7B2E4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1955" y="346897"/>
                  <a:ext cx="1800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076DE55-5135-1C65-54D8-39E46D40C47A}"/>
                    </a:ext>
                  </a:extLst>
                </p14:cNvPr>
                <p14:cNvContentPartPr/>
                <p14:nvPr/>
              </p14:nvContentPartPr>
              <p14:xfrm>
                <a:off x="2309835" y="397657"/>
                <a:ext cx="670320" cy="288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076DE55-5135-1C65-54D8-39E46D40C4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91835" y="380017"/>
                  <a:ext cx="7059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14AF23C-3EF5-8554-C62D-49FDCFCF528F}"/>
                    </a:ext>
                  </a:extLst>
                </p14:cNvPr>
                <p14:cNvContentPartPr/>
                <p14:nvPr/>
              </p14:nvContentPartPr>
              <p14:xfrm>
                <a:off x="2972595" y="442297"/>
                <a:ext cx="1299960" cy="231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14AF23C-3EF5-8554-C62D-49FDCFCF528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4595" y="424657"/>
                  <a:ext cx="13356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FB02BC4-7695-2083-4905-F1B0A916F21C}"/>
                    </a:ext>
                  </a:extLst>
                </p14:cNvPr>
                <p14:cNvContentPartPr/>
                <p14:nvPr/>
              </p14:nvContentPartPr>
              <p14:xfrm>
                <a:off x="3052515" y="581977"/>
                <a:ext cx="45720" cy="64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FB02BC4-7695-2083-4905-F1B0A916F21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34875" y="563977"/>
                  <a:ext cx="81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837DC4C-27DA-BD09-5A8A-17BC7C953E9D}"/>
                    </a:ext>
                  </a:extLst>
                </p14:cNvPr>
                <p14:cNvContentPartPr/>
                <p14:nvPr/>
              </p14:nvContentPartPr>
              <p14:xfrm>
                <a:off x="3035955" y="557497"/>
                <a:ext cx="54720" cy="151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837DC4C-27DA-BD09-5A8A-17BC7C953E9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17955" y="539857"/>
                  <a:ext cx="903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AEA1622-EFDD-7F39-C0C1-CB7695CC7FAC}"/>
                    </a:ext>
                  </a:extLst>
                </p14:cNvPr>
                <p14:cNvContentPartPr/>
                <p14:nvPr/>
              </p14:nvContentPartPr>
              <p14:xfrm>
                <a:off x="3186075" y="392257"/>
                <a:ext cx="37440" cy="20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AEA1622-EFDD-7F39-C0C1-CB7695CC7F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68075" y="374257"/>
                  <a:ext cx="730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508F54-1051-687C-6B42-B8758E53CCEE}"/>
                    </a:ext>
                  </a:extLst>
                </p14:cNvPr>
                <p14:cNvContentPartPr/>
                <p14:nvPr/>
              </p14:nvContentPartPr>
              <p14:xfrm>
                <a:off x="3169875" y="446257"/>
                <a:ext cx="167760" cy="261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508F54-1051-687C-6B42-B8758E53CC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51875" y="428257"/>
                  <a:ext cx="2034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17FBF6-489D-53A1-3335-F63CD892EAE3}"/>
                    </a:ext>
                  </a:extLst>
                </p14:cNvPr>
                <p14:cNvContentPartPr/>
                <p14:nvPr/>
              </p14:nvContentPartPr>
              <p14:xfrm>
                <a:off x="4086435" y="452017"/>
                <a:ext cx="626760" cy="406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17FBF6-489D-53A1-3335-F63CD892EAE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68795" y="434377"/>
                  <a:ext cx="662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164BB61-C11D-F541-CA15-FCB4129BC6E2}"/>
                    </a:ext>
                  </a:extLst>
                </p14:cNvPr>
                <p14:cNvContentPartPr/>
                <p14:nvPr/>
              </p14:nvContentPartPr>
              <p14:xfrm>
                <a:off x="5080755" y="243577"/>
                <a:ext cx="7200" cy="170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164BB61-C11D-F541-CA15-FCB4129BC6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63115" y="225937"/>
                  <a:ext cx="428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B619A30-C8D8-94FB-F44D-A2AD41F27AA2}"/>
                    </a:ext>
                  </a:extLst>
                </p14:cNvPr>
                <p14:cNvContentPartPr/>
                <p14:nvPr/>
              </p14:nvContentPartPr>
              <p14:xfrm>
                <a:off x="5220075" y="378577"/>
                <a:ext cx="742320" cy="321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B619A30-C8D8-94FB-F44D-A2AD41F27A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02435" y="360577"/>
                  <a:ext cx="7779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99ACA4E-BCA9-93A7-A34E-ED2DBC469AE4}"/>
                    </a:ext>
                  </a:extLst>
                </p14:cNvPr>
                <p14:cNvContentPartPr/>
                <p14:nvPr/>
              </p14:nvContentPartPr>
              <p14:xfrm>
                <a:off x="5789595" y="545977"/>
                <a:ext cx="622800" cy="169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99ACA4E-BCA9-93A7-A34E-ED2DBC469A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71955" y="528337"/>
                  <a:ext cx="6584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7E12B63-3BBF-C6A7-33DF-230AC219AA9F}"/>
                    </a:ext>
                  </a:extLst>
                </p14:cNvPr>
                <p14:cNvContentPartPr/>
                <p14:nvPr/>
              </p14:nvContentPartPr>
              <p14:xfrm>
                <a:off x="6371355" y="611857"/>
                <a:ext cx="23040" cy="24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7E12B63-3BBF-C6A7-33DF-230AC219AA9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53715" y="594217"/>
                  <a:ext cx="586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99BF091-1796-483E-6D31-41C84CC37B7B}"/>
                    </a:ext>
                  </a:extLst>
                </p14:cNvPr>
                <p14:cNvContentPartPr/>
                <p14:nvPr/>
              </p14:nvContentPartPr>
              <p14:xfrm>
                <a:off x="6379995" y="544537"/>
                <a:ext cx="237600" cy="191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99BF091-1796-483E-6D31-41C84CC37B7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62355" y="526537"/>
                  <a:ext cx="273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F4A70F3-CCF3-422E-E37A-0F283A0B8000}"/>
                    </a:ext>
                  </a:extLst>
                </p14:cNvPr>
                <p14:cNvContentPartPr/>
                <p14:nvPr/>
              </p14:nvContentPartPr>
              <p14:xfrm>
                <a:off x="6658275" y="300817"/>
                <a:ext cx="37080" cy="230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F4A70F3-CCF3-422E-E37A-0F283A0B800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40275" y="282817"/>
                  <a:ext cx="727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E7AA41-E0FF-D685-F513-106A605819CD}"/>
                    </a:ext>
                  </a:extLst>
                </p14:cNvPr>
                <p14:cNvContentPartPr/>
                <p14:nvPr/>
              </p14:nvContentPartPr>
              <p14:xfrm>
                <a:off x="7067595" y="359497"/>
                <a:ext cx="52920" cy="282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E7AA41-E0FF-D685-F513-106A605819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49955" y="341497"/>
                  <a:ext cx="885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7C4EAF-CFA6-6203-176D-BB4EFF2CCFBE}"/>
                    </a:ext>
                  </a:extLst>
                </p14:cNvPr>
                <p14:cNvContentPartPr/>
                <p14:nvPr/>
              </p14:nvContentPartPr>
              <p14:xfrm>
                <a:off x="7092435" y="422497"/>
                <a:ext cx="721800" cy="51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7C4EAF-CFA6-6203-176D-BB4EFF2CCF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74435" y="404497"/>
                  <a:ext cx="757440" cy="54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CF3787-0302-2CEA-69FE-67D119EFEF2B}"/>
              </a:ext>
            </a:extLst>
          </p:cNvPr>
          <p:cNvGrpSpPr/>
          <p:nvPr/>
        </p:nvGrpSpPr>
        <p:grpSpPr>
          <a:xfrm>
            <a:off x="7900275" y="196417"/>
            <a:ext cx="2711880" cy="676800"/>
            <a:chOff x="7900275" y="196417"/>
            <a:chExt cx="2711880" cy="67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CCAF2D-93F6-056F-796D-4A5A63FDD6F3}"/>
                    </a:ext>
                  </a:extLst>
                </p14:cNvPr>
                <p14:cNvContentPartPr/>
                <p14:nvPr/>
              </p14:nvContentPartPr>
              <p14:xfrm>
                <a:off x="7900275" y="261217"/>
                <a:ext cx="1116720" cy="404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CCAF2D-93F6-056F-796D-4A5A63FDD6F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2275" y="243577"/>
                  <a:ext cx="11523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CFE72E3-AFEE-2586-7AB3-1C1A1C5C1E6F}"/>
                    </a:ext>
                  </a:extLst>
                </p14:cNvPr>
                <p14:cNvContentPartPr/>
                <p14:nvPr/>
              </p14:nvContentPartPr>
              <p14:xfrm>
                <a:off x="9380955" y="553177"/>
                <a:ext cx="178200" cy="185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CFE72E3-AFEE-2586-7AB3-1C1A1C5C1E6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63315" y="535537"/>
                  <a:ext cx="2138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8037AE1-0988-5734-E72D-A90437B284FC}"/>
                    </a:ext>
                  </a:extLst>
                </p14:cNvPr>
                <p14:cNvContentPartPr/>
                <p14:nvPr/>
              </p14:nvContentPartPr>
              <p14:xfrm>
                <a:off x="9526395" y="351937"/>
                <a:ext cx="52920" cy="94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8037AE1-0988-5734-E72D-A90437B284F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08755" y="333937"/>
                  <a:ext cx="88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E209B4E-19E4-FC94-5081-17BE3B714999}"/>
                    </a:ext>
                  </a:extLst>
                </p14:cNvPr>
                <p14:cNvContentPartPr/>
                <p14:nvPr/>
              </p14:nvContentPartPr>
              <p14:xfrm>
                <a:off x="9679755" y="551017"/>
                <a:ext cx="161640" cy="155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E209B4E-19E4-FC94-5081-17BE3B71499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62115" y="533377"/>
                  <a:ext cx="1972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2532AE-4120-4390-979C-D38B59C00E60}"/>
                    </a:ext>
                  </a:extLst>
                </p14:cNvPr>
                <p14:cNvContentPartPr/>
                <p14:nvPr/>
              </p14:nvContentPartPr>
              <p14:xfrm>
                <a:off x="10005195" y="196417"/>
                <a:ext cx="408960" cy="629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2532AE-4120-4390-979C-D38B59C00E6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87555" y="178417"/>
                  <a:ext cx="44460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B573056-147C-438A-1769-D9FA3ED52A5A}"/>
                    </a:ext>
                  </a:extLst>
                </p14:cNvPr>
                <p14:cNvContentPartPr/>
                <p14:nvPr/>
              </p14:nvContentPartPr>
              <p14:xfrm>
                <a:off x="10607115" y="838657"/>
                <a:ext cx="5040" cy="34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B573056-147C-438A-1769-D9FA3ED52A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589115" y="821017"/>
                  <a:ext cx="4068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B7C611A-C423-22E6-53B0-2DC0F6C3E0D2}"/>
                  </a:ext>
                </a:extLst>
              </p14:cNvPr>
              <p14:cNvContentPartPr/>
              <p14:nvPr/>
            </p14:nvContentPartPr>
            <p14:xfrm>
              <a:off x="1776315" y="1244737"/>
              <a:ext cx="513720" cy="339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B7C611A-C423-22E6-53B0-2DC0F6C3E0D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758675" y="1226737"/>
                <a:ext cx="5493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3BD7304-BD8D-D7AF-71BA-63B7B5D32659}"/>
                  </a:ext>
                </a:extLst>
              </p14:cNvPr>
              <p14:cNvContentPartPr/>
              <p14:nvPr/>
            </p14:nvContentPartPr>
            <p14:xfrm>
              <a:off x="2151435" y="1321777"/>
              <a:ext cx="233640" cy="47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3BD7304-BD8D-D7AF-71BA-63B7B5D3265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33435" y="1303777"/>
                <a:ext cx="2692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BD521B2-F415-E996-B41F-E1C74C0F0E15}"/>
                  </a:ext>
                </a:extLst>
              </p14:cNvPr>
              <p14:cNvContentPartPr/>
              <p14:nvPr/>
            </p14:nvContentPartPr>
            <p14:xfrm>
              <a:off x="2685315" y="1353457"/>
              <a:ext cx="274680" cy="154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BD521B2-F415-E996-B41F-E1C74C0F0E1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67675" y="1335817"/>
                <a:ext cx="310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ACD9FBA-0316-7815-3643-612082F07DC0}"/>
                  </a:ext>
                </a:extLst>
              </p14:cNvPr>
              <p14:cNvContentPartPr/>
              <p14:nvPr/>
            </p14:nvContentPartPr>
            <p14:xfrm>
              <a:off x="2995635" y="1318177"/>
              <a:ext cx="653400" cy="184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ACD9FBA-0316-7815-3643-612082F07DC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77995" y="1300537"/>
                <a:ext cx="6890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F07382A-05BA-C675-D25C-15438C429559}"/>
                  </a:ext>
                </a:extLst>
              </p14:cNvPr>
              <p14:cNvContentPartPr/>
              <p14:nvPr/>
            </p14:nvContentPartPr>
            <p14:xfrm>
              <a:off x="3067275" y="1361737"/>
              <a:ext cx="384840" cy="1378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F07382A-05BA-C675-D25C-15438C42955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049635" y="1343737"/>
                <a:ext cx="420480" cy="17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6ED88A27-EC60-94C8-5E3F-B1BA52ADF9DF}"/>
              </a:ext>
            </a:extLst>
          </p:cNvPr>
          <p:cNvGrpSpPr/>
          <p:nvPr/>
        </p:nvGrpSpPr>
        <p:grpSpPr>
          <a:xfrm>
            <a:off x="3961515" y="1089217"/>
            <a:ext cx="3232440" cy="659160"/>
            <a:chOff x="3961515" y="1089217"/>
            <a:chExt cx="323244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1B503C7-EC86-EA68-384B-FF206168E17B}"/>
                    </a:ext>
                  </a:extLst>
                </p14:cNvPr>
                <p14:cNvContentPartPr/>
                <p14:nvPr/>
              </p14:nvContentPartPr>
              <p14:xfrm>
                <a:off x="3992835" y="1223137"/>
                <a:ext cx="416520" cy="258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1B503C7-EC86-EA68-384B-FF206168E17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74835" y="1205497"/>
                  <a:ext cx="4521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FECAA02-9D2E-1DC1-DDBA-DCC35FCB7605}"/>
                    </a:ext>
                  </a:extLst>
                </p14:cNvPr>
                <p14:cNvContentPartPr/>
                <p14:nvPr/>
              </p14:nvContentPartPr>
              <p14:xfrm>
                <a:off x="4595835" y="1331857"/>
                <a:ext cx="16560" cy="7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FECAA02-9D2E-1DC1-DDBA-DCC35FCB760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77835" y="1314217"/>
                  <a:ext cx="52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D6AE3D1-F9BB-824F-4C88-88E5B0C75ADF}"/>
                    </a:ext>
                  </a:extLst>
                </p14:cNvPr>
                <p14:cNvContentPartPr/>
                <p14:nvPr/>
              </p14:nvContentPartPr>
              <p14:xfrm>
                <a:off x="4069875" y="1093537"/>
                <a:ext cx="220680" cy="442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D6AE3D1-F9BB-824F-4C88-88E5B0C75A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51875" y="1075537"/>
                  <a:ext cx="25632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9312C70-FD73-6051-F037-75EE0D468360}"/>
                    </a:ext>
                  </a:extLst>
                </p14:cNvPr>
                <p14:cNvContentPartPr/>
                <p14:nvPr/>
              </p14:nvContentPartPr>
              <p14:xfrm>
                <a:off x="3961515" y="1130617"/>
                <a:ext cx="1810800" cy="390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9312C70-FD73-6051-F037-75EE0D46836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43875" y="1112617"/>
                  <a:ext cx="18464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37A4C29-95F5-8567-693C-50C70C5FCCED}"/>
                    </a:ext>
                  </a:extLst>
                </p14:cNvPr>
                <p14:cNvContentPartPr/>
                <p14:nvPr/>
              </p14:nvContentPartPr>
              <p14:xfrm>
                <a:off x="5530395" y="1321777"/>
                <a:ext cx="336960" cy="15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37A4C29-95F5-8567-693C-50C70C5FCCE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12755" y="1303777"/>
                  <a:ext cx="3726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DE6212A-6C3B-65FE-7927-DEAF2291A739}"/>
                    </a:ext>
                  </a:extLst>
                </p14:cNvPr>
                <p14:cNvContentPartPr/>
                <p14:nvPr/>
              </p14:nvContentPartPr>
              <p14:xfrm>
                <a:off x="5897595" y="1171657"/>
                <a:ext cx="237240" cy="306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DE6212A-6C3B-65FE-7927-DEAF2291A73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79955" y="1153657"/>
                  <a:ext cx="2728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051D49A-604F-34BA-6B2E-F09595ED54A9}"/>
                    </a:ext>
                  </a:extLst>
                </p14:cNvPr>
                <p14:cNvContentPartPr/>
                <p14:nvPr/>
              </p14:nvContentPartPr>
              <p14:xfrm>
                <a:off x="6181995" y="1089217"/>
                <a:ext cx="1011960" cy="659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051D49A-604F-34BA-6B2E-F09595ED54A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63995" y="1071577"/>
                  <a:ext cx="1047600" cy="69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6ACF42C-2347-2568-D70F-3D6C6DF157C4}"/>
              </a:ext>
            </a:extLst>
          </p:cNvPr>
          <p:cNvGrpSpPr/>
          <p:nvPr/>
        </p:nvGrpSpPr>
        <p:grpSpPr>
          <a:xfrm>
            <a:off x="7747635" y="1080217"/>
            <a:ext cx="2808720" cy="427680"/>
            <a:chOff x="7747635" y="1080217"/>
            <a:chExt cx="280872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4C902CA-EBF8-BAF6-91A6-D9256479A06C}"/>
                    </a:ext>
                  </a:extLst>
                </p14:cNvPr>
                <p14:cNvContentPartPr/>
                <p14:nvPr/>
              </p14:nvContentPartPr>
              <p14:xfrm>
                <a:off x="7747635" y="1080217"/>
                <a:ext cx="760320" cy="427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4C902CA-EBF8-BAF6-91A6-D9256479A0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29635" y="1062577"/>
                  <a:ext cx="7959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BFC310-B9BF-1A6C-3DA5-50536E4C9C2A}"/>
                    </a:ext>
                  </a:extLst>
                </p14:cNvPr>
                <p14:cNvContentPartPr/>
                <p14:nvPr/>
              </p14:nvContentPartPr>
              <p14:xfrm>
                <a:off x="8273955" y="1181737"/>
                <a:ext cx="723600" cy="275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BFC310-B9BF-1A6C-3DA5-50536E4C9C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56315" y="1163737"/>
                  <a:ext cx="7592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C5080C-DD81-D2A1-D8E5-BA3DAA88AA7C}"/>
                    </a:ext>
                  </a:extLst>
                </p14:cNvPr>
                <p14:cNvContentPartPr/>
                <p14:nvPr/>
              </p14:nvContentPartPr>
              <p14:xfrm>
                <a:off x="9048315" y="1250497"/>
                <a:ext cx="194400" cy="18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C5080C-DD81-D2A1-D8E5-BA3DAA88AA7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30315" y="1232857"/>
                  <a:ext cx="2300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558825-413A-2CC7-8A09-7BAF12FA8EF1}"/>
                    </a:ext>
                  </a:extLst>
                </p14:cNvPr>
                <p14:cNvContentPartPr/>
                <p14:nvPr/>
              </p14:nvContentPartPr>
              <p14:xfrm>
                <a:off x="9640155" y="1195417"/>
                <a:ext cx="532440" cy="196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558825-413A-2CC7-8A09-7BAF12FA8EF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22155" y="1177777"/>
                  <a:ext cx="568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A49326F-937B-0EE8-286F-E8ADFD3E8785}"/>
                    </a:ext>
                  </a:extLst>
                </p14:cNvPr>
                <p14:cNvContentPartPr/>
                <p14:nvPr/>
              </p14:nvContentPartPr>
              <p14:xfrm>
                <a:off x="10242795" y="1093537"/>
                <a:ext cx="313560" cy="397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A49326F-937B-0EE8-286F-E8ADFD3E878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25155" y="1075537"/>
                  <a:ext cx="3492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F4BC24B-2C17-0E2F-BDC7-A6FCECB9CDF6}"/>
                    </a:ext>
                  </a:extLst>
                </p14:cNvPr>
                <p14:cNvContentPartPr/>
                <p14:nvPr/>
              </p14:nvContentPartPr>
              <p14:xfrm>
                <a:off x="10183395" y="1085617"/>
                <a:ext cx="162720" cy="31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F4BC24B-2C17-0E2F-BDC7-A6FCECB9CD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65755" y="1067977"/>
                  <a:ext cx="198360" cy="35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9E706E7-DE62-921A-7513-6F822AF5BC29}"/>
              </a:ext>
            </a:extLst>
          </p:cNvPr>
          <p:cNvGrpSpPr/>
          <p:nvPr/>
        </p:nvGrpSpPr>
        <p:grpSpPr>
          <a:xfrm>
            <a:off x="886755" y="1694377"/>
            <a:ext cx="3527280" cy="595080"/>
            <a:chOff x="886755" y="1694377"/>
            <a:chExt cx="3527280" cy="59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DFAA10C-74ED-8A5F-1FD2-1BD03095D6BC}"/>
                    </a:ext>
                  </a:extLst>
                </p14:cNvPr>
                <p14:cNvContentPartPr/>
                <p14:nvPr/>
              </p14:nvContentPartPr>
              <p14:xfrm>
                <a:off x="886755" y="1845217"/>
                <a:ext cx="381600" cy="274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DFAA10C-74ED-8A5F-1FD2-1BD03095D6B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9115" y="1827217"/>
                  <a:ext cx="4172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0D90185-4464-62CA-5F8A-A8D0B093D19E}"/>
                    </a:ext>
                  </a:extLst>
                </p14:cNvPr>
                <p14:cNvContentPartPr/>
                <p14:nvPr/>
              </p14:nvContentPartPr>
              <p14:xfrm>
                <a:off x="1277355" y="1694377"/>
                <a:ext cx="64080" cy="142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0D90185-4464-62CA-5F8A-A8D0B093D19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59715" y="1676377"/>
                  <a:ext cx="99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B28E6BD-3866-730F-7429-3A2B4E9CC522}"/>
                    </a:ext>
                  </a:extLst>
                </p14:cNvPr>
                <p14:cNvContentPartPr/>
                <p14:nvPr/>
              </p14:nvContentPartPr>
              <p14:xfrm>
                <a:off x="1390035" y="1833337"/>
                <a:ext cx="951840" cy="456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B28E6BD-3866-730F-7429-3A2B4E9CC52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72035" y="1815697"/>
                  <a:ext cx="9874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47B9CAF-3445-FED6-B82B-1E4F90FDDC12}"/>
                    </a:ext>
                  </a:extLst>
                </p14:cNvPr>
                <p14:cNvContentPartPr/>
                <p14:nvPr/>
              </p14:nvContentPartPr>
              <p14:xfrm>
                <a:off x="2753715" y="1911817"/>
                <a:ext cx="272880" cy="163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47B9CAF-3445-FED6-B82B-1E4F90FDDC1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36075" y="1893817"/>
                  <a:ext cx="308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323AA77-F25E-2049-81BE-62FEE9EC16D7}"/>
                    </a:ext>
                  </a:extLst>
                </p14:cNvPr>
                <p14:cNvContentPartPr/>
                <p14:nvPr/>
              </p14:nvContentPartPr>
              <p14:xfrm>
                <a:off x="2950635" y="1907497"/>
                <a:ext cx="518400" cy="183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323AA77-F25E-2049-81BE-62FEE9EC16D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32995" y="1889497"/>
                  <a:ext cx="5540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BEC7B11-CFD8-975C-C916-7B9C2AD458D8}"/>
                    </a:ext>
                  </a:extLst>
                </p14:cNvPr>
                <p14:cNvContentPartPr/>
                <p14:nvPr/>
              </p14:nvContentPartPr>
              <p14:xfrm>
                <a:off x="3439155" y="1764217"/>
                <a:ext cx="46080" cy="44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BEC7B11-CFD8-975C-C916-7B9C2AD458D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21155" y="1746577"/>
                  <a:ext cx="81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642F2F1-7106-CF74-064F-0D9FADCD2ED5}"/>
                    </a:ext>
                  </a:extLst>
                </p14:cNvPr>
                <p14:cNvContentPartPr/>
                <p14:nvPr/>
              </p14:nvContentPartPr>
              <p14:xfrm>
                <a:off x="3479115" y="1821457"/>
                <a:ext cx="504360" cy="292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642F2F1-7106-CF74-064F-0D9FADCD2ED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61115" y="1803817"/>
                  <a:ext cx="540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A4A96AE-31B2-DB49-301F-288207F94AD5}"/>
                    </a:ext>
                  </a:extLst>
                </p14:cNvPr>
                <p14:cNvContentPartPr/>
                <p14:nvPr/>
              </p14:nvContentPartPr>
              <p14:xfrm>
                <a:off x="4039275" y="1816057"/>
                <a:ext cx="374760" cy="345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A4A96AE-31B2-DB49-301F-288207F94AD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21275" y="1798417"/>
                  <a:ext cx="41040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7E23A5E-E4ED-1A3F-E564-3AD6960239D7}"/>
              </a:ext>
            </a:extLst>
          </p:cNvPr>
          <p:cNvGrpSpPr/>
          <p:nvPr/>
        </p:nvGrpSpPr>
        <p:grpSpPr>
          <a:xfrm>
            <a:off x="4872315" y="1757737"/>
            <a:ext cx="1939680" cy="583200"/>
            <a:chOff x="4872315" y="1757737"/>
            <a:chExt cx="1939680" cy="58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89F6375-EF32-E9AB-B7FE-90A23DF41769}"/>
                    </a:ext>
                  </a:extLst>
                </p14:cNvPr>
                <p14:cNvContentPartPr/>
                <p14:nvPr/>
              </p14:nvContentPartPr>
              <p14:xfrm>
                <a:off x="4872315" y="1875817"/>
                <a:ext cx="204120" cy="348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89F6375-EF32-E9AB-B7FE-90A23DF4176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54675" y="1858177"/>
                  <a:ext cx="2397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6BF836E-3AF2-9C00-F67D-5E421002B217}"/>
                    </a:ext>
                  </a:extLst>
                </p14:cNvPr>
                <p14:cNvContentPartPr/>
                <p14:nvPr/>
              </p14:nvContentPartPr>
              <p14:xfrm>
                <a:off x="5161035" y="1807777"/>
                <a:ext cx="751320" cy="335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6BF836E-3AF2-9C00-F67D-5E421002B21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43395" y="1790137"/>
                  <a:ext cx="7869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3D6D205-9536-B2F9-8527-0D7BCF8FBABE}"/>
                    </a:ext>
                  </a:extLst>
                </p14:cNvPr>
                <p14:cNvContentPartPr/>
                <p14:nvPr/>
              </p14:nvContentPartPr>
              <p14:xfrm>
                <a:off x="5795355" y="1981657"/>
                <a:ext cx="209160" cy="110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3D6D205-9536-B2F9-8527-0D7BCF8FBA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77355" y="1963657"/>
                  <a:ext cx="244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5EDE84F-F26A-BD88-C673-B88783EC36DB}"/>
                    </a:ext>
                  </a:extLst>
                </p14:cNvPr>
                <p14:cNvContentPartPr/>
                <p14:nvPr/>
              </p14:nvContentPartPr>
              <p14:xfrm>
                <a:off x="6063915" y="1802737"/>
                <a:ext cx="146160" cy="302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5EDE84F-F26A-BD88-C673-B88783EC36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45915" y="1784737"/>
                  <a:ext cx="1818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1387034-7DB4-E6F6-CAB0-8A52F4DA3922}"/>
                    </a:ext>
                  </a:extLst>
                </p14:cNvPr>
                <p14:cNvContentPartPr/>
                <p14:nvPr/>
              </p14:nvContentPartPr>
              <p14:xfrm>
                <a:off x="6136275" y="1974817"/>
                <a:ext cx="394200" cy="366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1387034-7DB4-E6F6-CAB0-8A52F4DA392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18275" y="1957177"/>
                  <a:ext cx="4298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9AE38D4-5CE3-B1B2-2EED-A090247C2ECE}"/>
                    </a:ext>
                  </a:extLst>
                </p14:cNvPr>
                <p14:cNvContentPartPr/>
                <p14:nvPr/>
              </p14:nvContentPartPr>
              <p14:xfrm>
                <a:off x="6525435" y="1757737"/>
                <a:ext cx="135000" cy="447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9AE38D4-5CE3-B1B2-2EED-A090247C2EC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07435" y="1740097"/>
                  <a:ext cx="17064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0D9F119-FD8E-C2E8-3DC1-845D507A291C}"/>
                    </a:ext>
                  </a:extLst>
                </p14:cNvPr>
                <p14:cNvContentPartPr/>
                <p14:nvPr/>
              </p14:nvContentPartPr>
              <p14:xfrm>
                <a:off x="6800115" y="2140417"/>
                <a:ext cx="7200" cy="7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0D9F119-FD8E-C2E8-3DC1-845D507A29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82475" y="2122417"/>
                  <a:ext cx="428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E0B2015-AD35-01FF-E6C5-1B41BB38F88F}"/>
                    </a:ext>
                  </a:extLst>
                </p14:cNvPr>
                <p14:cNvContentPartPr/>
                <p14:nvPr/>
              </p14:nvContentPartPr>
              <p14:xfrm>
                <a:off x="6765915" y="2160577"/>
                <a:ext cx="46080" cy="9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E0B2015-AD35-01FF-E6C5-1B41BB38F88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48275" y="2142937"/>
                  <a:ext cx="8172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34983C2-B54D-F1C3-D966-F8466E489968}"/>
              </a:ext>
            </a:extLst>
          </p:cNvPr>
          <p:cNvGrpSpPr/>
          <p:nvPr/>
        </p:nvGrpSpPr>
        <p:grpSpPr>
          <a:xfrm>
            <a:off x="2853075" y="2508697"/>
            <a:ext cx="517680" cy="380880"/>
            <a:chOff x="2853075" y="2508697"/>
            <a:chExt cx="51768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D4BA4C1-D9F7-E2AE-E168-1BA16BF14BD3}"/>
                    </a:ext>
                  </a:extLst>
                </p14:cNvPr>
                <p14:cNvContentPartPr/>
                <p14:nvPr/>
              </p14:nvContentPartPr>
              <p14:xfrm>
                <a:off x="2853075" y="2671777"/>
                <a:ext cx="61200" cy="217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D4BA4C1-D9F7-E2AE-E168-1BA16BF14BD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35435" y="2653777"/>
                  <a:ext cx="968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CE477CD-2542-BA52-FDD9-509AF1272E77}"/>
                    </a:ext>
                  </a:extLst>
                </p14:cNvPr>
                <p14:cNvContentPartPr/>
                <p14:nvPr/>
              </p14:nvContentPartPr>
              <p14:xfrm>
                <a:off x="2979795" y="2508697"/>
                <a:ext cx="69120" cy="297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CE477CD-2542-BA52-FDD9-509AF1272E7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61795" y="2490697"/>
                  <a:ext cx="1047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6273F18-ED86-9FB4-A2AA-FD8C2FABA673}"/>
                    </a:ext>
                  </a:extLst>
                </p14:cNvPr>
                <p14:cNvContentPartPr/>
                <p14:nvPr/>
              </p14:nvContentPartPr>
              <p14:xfrm>
                <a:off x="3114075" y="2639377"/>
                <a:ext cx="256680" cy="240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6273F18-ED86-9FB4-A2AA-FD8C2FABA67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96435" y="2621737"/>
                  <a:ext cx="29232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59E71A4-5A16-8892-AB1E-6FF363A2918A}"/>
              </a:ext>
            </a:extLst>
          </p:cNvPr>
          <p:cNvGrpSpPr/>
          <p:nvPr/>
        </p:nvGrpSpPr>
        <p:grpSpPr>
          <a:xfrm>
            <a:off x="4212435" y="2546137"/>
            <a:ext cx="2473560" cy="581760"/>
            <a:chOff x="4212435" y="2546137"/>
            <a:chExt cx="2473560" cy="58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7E03863-40CD-BC1A-E6C8-1EBD30AA54E0}"/>
                    </a:ext>
                  </a:extLst>
                </p14:cNvPr>
                <p14:cNvContentPartPr/>
                <p14:nvPr/>
              </p14:nvContentPartPr>
              <p14:xfrm>
                <a:off x="4212435" y="2573497"/>
                <a:ext cx="842400" cy="334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7E03863-40CD-BC1A-E6C8-1EBD30AA54E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94795" y="2555857"/>
                  <a:ext cx="8780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A71E084-EB82-EBFD-BDE1-79F9B0271E03}"/>
                    </a:ext>
                  </a:extLst>
                </p14:cNvPr>
                <p14:cNvContentPartPr/>
                <p14:nvPr/>
              </p14:nvContentPartPr>
              <p14:xfrm>
                <a:off x="4934595" y="2642257"/>
                <a:ext cx="506880" cy="261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A71E084-EB82-EBFD-BDE1-79F9B0271E0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16595" y="2624257"/>
                  <a:ext cx="5425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2D3BCF8-D0CD-A20F-2BA5-86F0A3F405F9}"/>
                    </a:ext>
                  </a:extLst>
                </p14:cNvPr>
                <p14:cNvContentPartPr/>
                <p14:nvPr/>
              </p14:nvContentPartPr>
              <p14:xfrm>
                <a:off x="5544435" y="2635417"/>
                <a:ext cx="199800" cy="179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2D3BCF8-D0CD-A20F-2BA5-86F0A3F405F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26435" y="2617777"/>
                  <a:ext cx="235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F8EFF54-86A8-DC69-AFF7-37A5CA3EBB98}"/>
                    </a:ext>
                  </a:extLst>
                </p14:cNvPr>
                <p14:cNvContentPartPr/>
                <p14:nvPr/>
              </p14:nvContentPartPr>
              <p14:xfrm>
                <a:off x="5855835" y="2569537"/>
                <a:ext cx="142560" cy="249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F8EFF54-86A8-DC69-AFF7-37A5CA3EBB9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37835" y="2551537"/>
                  <a:ext cx="1782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CD6E76E-B8EE-848C-3922-27DD52E185C4}"/>
                    </a:ext>
                  </a:extLst>
                </p14:cNvPr>
                <p14:cNvContentPartPr/>
                <p14:nvPr/>
              </p14:nvContentPartPr>
              <p14:xfrm>
                <a:off x="6022515" y="2664937"/>
                <a:ext cx="178920" cy="141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CD6E76E-B8EE-848C-3922-27DD52E185C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04515" y="2647297"/>
                  <a:ext cx="214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CE90EB1-84EA-5777-C844-BC1673B3D9CA}"/>
                    </a:ext>
                  </a:extLst>
                </p14:cNvPr>
                <p14:cNvContentPartPr/>
                <p14:nvPr/>
              </p14:nvContentPartPr>
              <p14:xfrm>
                <a:off x="6206835" y="2546137"/>
                <a:ext cx="177480" cy="296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CE90EB1-84EA-5777-C844-BC1673B3D9C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89195" y="2528497"/>
                  <a:ext cx="2131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B4534A2-8136-CF5F-8A07-B84620D4D520}"/>
                    </a:ext>
                  </a:extLst>
                </p14:cNvPr>
                <p14:cNvContentPartPr/>
                <p14:nvPr/>
              </p14:nvContentPartPr>
              <p14:xfrm>
                <a:off x="5950875" y="2680777"/>
                <a:ext cx="99360" cy="82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B4534A2-8136-CF5F-8A07-B84620D4D52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32875" y="2662777"/>
                  <a:ext cx="135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C54556-5865-7322-5368-AADDA4CC9F77}"/>
                    </a:ext>
                  </a:extLst>
                </p14:cNvPr>
                <p14:cNvContentPartPr/>
                <p14:nvPr/>
              </p14:nvContentPartPr>
              <p14:xfrm>
                <a:off x="6679515" y="2646937"/>
                <a:ext cx="6480" cy="32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C54556-5865-7322-5368-AADDA4CC9F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661515" y="2629297"/>
                  <a:ext cx="42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5360B80-9CE7-BF4B-BE13-988EBEAD0694}"/>
                    </a:ext>
                  </a:extLst>
                </p14:cNvPr>
                <p14:cNvContentPartPr/>
                <p14:nvPr/>
              </p14:nvContentPartPr>
              <p14:xfrm>
                <a:off x="6344715" y="2826937"/>
                <a:ext cx="325080" cy="300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5360B80-9CE7-BF4B-BE13-988EBEAD06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326715" y="2808937"/>
                  <a:ext cx="360720" cy="33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63E4221-9936-E679-FE0E-62A5C7706507}"/>
                  </a:ext>
                </a:extLst>
              </p14:cNvPr>
              <p14:cNvContentPartPr/>
              <p14:nvPr/>
            </p14:nvContentPartPr>
            <p14:xfrm>
              <a:off x="4942875" y="3176137"/>
              <a:ext cx="448560" cy="1836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63E4221-9936-E679-FE0E-62A5C770650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925235" y="3158497"/>
                <a:ext cx="484200" cy="21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22530947-33DC-730E-86D1-B8DD813525F4}"/>
              </a:ext>
            </a:extLst>
          </p:cNvPr>
          <p:cNvGrpSpPr/>
          <p:nvPr/>
        </p:nvGrpSpPr>
        <p:grpSpPr>
          <a:xfrm>
            <a:off x="4182195" y="3523897"/>
            <a:ext cx="2111400" cy="414360"/>
            <a:chOff x="4182195" y="3523897"/>
            <a:chExt cx="211140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A838C94-029E-CFBB-D98B-95949F789653}"/>
                    </a:ext>
                  </a:extLst>
                </p14:cNvPr>
                <p14:cNvContentPartPr/>
                <p14:nvPr/>
              </p14:nvContentPartPr>
              <p14:xfrm>
                <a:off x="4182195" y="3523897"/>
                <a:ext cx="717480" cy="284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A838C94-029E-CFBB-D98B-95949F78965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64195" y="3505897"/>
                  <a:ext cx="7531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BAD7B45-F5A6-D797-E232-AE430CC2F5C2}"/>
                    </a:ext>
                  </a:extLst>
                </p14:cNvPr>
                <p14:cNvContentPartPr/>
                <p14:nvPr/>
              </p14:nvContentPartPr>
              <p14:xfrm>
                <a:off x="4698075" y="3585457"/>
                <a:ext cx="955440" cy="196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BAD7B45-F5A6-D797-E232-AE430CC2F5C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80435" y="3567457"/>
                  <a:ext cx="991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A02F93C-C16E-D5EF-C0C4-2664731DC202}"/>
                    </a:ext>
                  </a:extLst>
                </p14:cNvPr>
                <p14:cNvContentPartPr/>
                <p14:nvPr/>
              </p14:nvContentPartPr>
              <p14:xfrm>
                <a:off x="5895435" y="3631177"/>
                <a:ext cx="235080" cy="142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A02F93C-C16E-D5EF-C0C4-2664731DC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77795" y="3613537"/>
                  <a:ext cx="270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9E7688B-12B0-92A4-1A64-2A244CC1288C}"/>
                    </a:ext>
                  </a:extLst>
                </p14:cNvPr>
                <p14:cNvContentPartPr/>
                <p14:nvPr/>
              </p14:nvContentPartPr>
              <p14:xfrm>
                <a:off x="6127995" y="3580777"/>
                <a:ext cx="165600" cy="35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9E7688B-12B0-92A4-1A64-2A244CC1288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10355" y="3562777"/>
                  <a:ext cx="2012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0C77E70-BDB2-EC26-EDBD-30A48E2CC0BC}"/>
                    </a:ext>
                  </a:extLst>
                </p14:cNvPr>
                <p14:cNvContentPartPr/>
                <p14:nvPr/>
              </p14:nvContentPartPr>
              <p14:xfrm>
                <a:off x="5991555" y="3607777"/>
                <a:ext cx="79560" cy="33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0C77E70-BDB2-EC26-EDBD-30A48E2CC0B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73555" y="3589777"/>
                  <a:ext cx="11520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CC0530D-1BB3-B7CA-F2B5-D7FCED31EF8A}"/>
              </a:ext>
            </a:extLst>
          </p:cNvPr>
          <p:cNvGrpSpPr/>
          <p:nvPr/>
        </p:nvGrpSpPr>
        <p:grpSpPr>
          <a:xfrm>
            <a:off x="7094595" y="2518777"/>
            <a:ext cx="207720" cy="1447560"/>
            <a:chOff x="7094595" y="2518777"/>
            <a:chExt cx="207720" cy="14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1115460-CE7E-0B0D-6AA6-B8A8C78DB674}"/>
                    </a:ext>
                  </a:extLst>
                </p14:cNvPr>
                <p14:cNvContentPartPr/>
                <p14:nvPr/>
              </p14:nvContentPartPr>
              <p14:xfrm>
                <a:off x="7094595" y="2518777"/>
                <a:ext cx="148680" cy="1412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1115460-CE7E-0B0D-6AA6-B8A8C78DB67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76595" y="2501137"/>
                  <a:ext cx="184320" cy="14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3E0E60F-1BB1-A7BE-BD0A-3055F063C438}"/>
                    </a:ext>
                  </a:extLst>
                </p14:cNvPr>
                <p14:cNvContentPartPr/>
                <p14:nvPr/>
              </p14:nvContentPartPr>
              <p14:xfrm>
                <a:off x="7104675" y="2584657"/>
                <a:ext cx="197640" cy="1381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3E0E60F-1BB1-A7BE-BD0A-3055F063C43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87035" y="2566657"/>
                  <a:ext cx="233280" cy="141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58D115C-B0D8-9554-6651-5A76F6F68B00}"/>
              </a:ext>
            </a:extLst>
          </p:cNvPr>
          <p:cNvGrpSpPr/>
          <p:nvPr/>
        </p:nvGrpSpPr>
        <p:grpSpPr>
          <a:xfrm>
            <a:off x="7731435" y="2284057"/>
            <a:ext cx="2618280" cy="461160"/>
            <a:chOff x="7731435" y="2284057"/>
            <a:chExt cx="2618280" cy="46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1AFE248-79E3-BCDC-70FD-8FAFBF21C3E1}"/>
                    </a:ext>
                  </a:extLst>
                </p14:cNvPr>
                <p14:cNvContentPartPr/>
                <p14:nvPr/>
              </p14:nvContentPartPr>
              <p14:xfrm>
                <a:off x="7798395" y="255909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1AFE248-79E3-BCDC-70FD-8FAFBF21C3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780395" y="25414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CABAC18-3336-6C35-9213-C114E647EA20}"/>
                    </a:ext>
                  </a:extLst>
                </p14:cNvPr>
                <p14:cNvContentPartPr/>
                <p14:nvPr/>
              </p14:nvContentPartPr>
              <p14:xfrm>
                <a:off x="7731435" y="2332657"/>
                <a:ext cx="264960" cy="355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CABAC18-3336-6C35-9213-C114E647EA2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713795" y="2315017"/>
                  <a:ext cx="3006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4C420AE-45F5-9D5F-287D-D314FF8D3FFB}"/>
                    </a:ext>
                  </a:extLst>
                </p14:cNvPr>
                <p14:cNvContentPartPr/>
                <p14:nvPr/>
              </p14:nvContentPartPr>
              <p14:xfrm>
                <a:off x="7935915" y="2335897"/>
                <a:ext cx="336600" cy="381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4C420AE-45F5-9D5F-287D-D314FF8D3FF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918275" y="2317897"/>
                  <a:ext cx="3722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E653F04-FDB1-D84F-860C-C5F980AF9E1F}"/>
                    </a:ext>
                  </a:extLst>
                </p14:cNvPr>
                <p14:cNvContentPartPr/>
                <p14:nvPr/>
              </p14:nvContentPartPr>
              <p14:xfrm>
                <a:off x="8335515" y="2498257"/>
                <a:ext cx="280080" cy="218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E653F04-FDB1-D84F-860C-C5F980AF9E1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17875" y="2480617"/>
                  <a:ext cx="315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DBD0178-8E68-C1BA-A2ED-4A8DB01B6B7C}"/>
                    </a:ext>
                  </a:extLst>
                </p14:cNvPr>
                <p14:cNvContentPartPr/>
                <p14:nvPr/>
              </p14:nvContentPartPr>
              <p14:xfrm>
                <a:off x="8716395" y="2522737"/>
                <a:ext cx="26640" cy="168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DBD0178-8E68-C1BA-A2ED-4A8DB01B6B7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698755" y="2504737"/>
                  <a:ext cx="62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696E610-4376-47FF-4B18-920ECF0A0E7F}"/>
                    </a:ext>
                  </a:extLst>
                </p14:cNvPr>
                <p14:cNvContentPartPr/>
                <p14:nvPr/>
              </p14:nvContentPartPr>
              <p14:xfrm>
                <a:off x="8270715" y="2407897"/>
                <a:ext cx="140400" cy="336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696E610-4376-47FF-4B18-920ECF0A0E7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53075" y="2389897"/>
                  <a:ext cx="1760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D96014E-CE9A-B08D-DD27-77A598286143}"/>
                    </a:ext>
                  </a:extLst>
                </p14:cNvPr>
                <p14:cNvContentPartPr/>
                <p14:nvPr/>
              </p14:nvContentPartPr>
              <p14:xfrm>
                <a:off x="8688675" y="2522737"/>
                <a:ext cx="169920" cy="196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D96014E-CE9A-B08D-DD27-77A59828614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670675" y="2504737"/>
                  <a:ext cx="2055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4ADEEFE-04A8-5A71-FD19-4E0042CD595C}"/>
                    </a:ext>
                  </a:extLst>
                </p14:cNvPr>
                <p14:cNvContentPartPr/>
                <p14:nvPr/>
              </p14:nvContentPartPr>
              <p14:xfrm>
                <a:off x="9092595" y="2369737"/>
                <a:ext cx="21240" cy="294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4ADEEFE-04A8-5A71-FD19-4E0042CD595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074955" y="2351737"/>
                  <a:ext cx="568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74ACEFB-388E-1F9C-ADFF-8E750D3D66ED}"/>
                    </a:ext>
                  </a:extLst>
                </p14:cNvPr>
                <p14:cNvContentPartPr/>
                <p14:nvPr/>
              </p14:nvContentPartPr>
              <p14:xfrm>
                <a:off x="9106275" y="2349577"/>
                <a:ext cx="194040" cy="260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74ACEFB-388E-1F9C-ADFF-8E750D3D66E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088275" y="2331577"/>
                  <a:ext cx="2296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C6CB4A3-B903-C239-C0BB-C99BF49B7A35}"/>
                    </a:ext>
                  </a:extLst>
                </p14:cNvPr>
                <p14:cNvContentPartPr/>
                <p14:nvPr/>
              </p14:nvContentPartPr>
              <p14:xfrm>
                <a:off x="9350715" y="2353537"/>
                <a:ext cx="131760" cy="259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C6CB4A3-B903-C239-C0BB-C99BF49B7A3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33075" y="2335897"/>
                  <a:ext cx="1674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BDF74EE-ABEA-644C-6B5E-E6A835CE9DBD}"/>
                    </a:ext>
                  </a:extLst>
                </p14:cNvPr>
                <p14:cNvContentPartPr/>
                <p14:nvPr/>
              </p14:nvContentPartPr>
              <p14:xfrm>
                <a:off x="9543315" y="2323297"/>
                <a:ext cx="174600" cy="39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BDF74EE-ABEA-644C-6B5E-E6A835CE9DB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25675" y="2305657"/>
                  <a:ext cx="210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3453672-092E-5CE9-566A-1F7F2E0346CC}"/>
                    </a:ext>
                  </a:extLst>
                </p14:cNvPr>
                <p14:cNvContentPartPr/>
                <p14:nvPr/>
              </p14:nvContentPartPr>
              <p14:xfrm>
                <a:off x="9591555" y="2360017"/>
                <a:ext cx="58680" cy="385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3453672-092E-5CE9-566A-1F7F2E0346C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573915" y="2342017"/>
                  <a:ext cx="943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0B7D306-075F-B903-7A04-CDB4B2C52DE7}"/>
                    </a:ext>
                  </a:extLst>
                </p14:cNvPr>
                <p14:cNvContentPartPr/>
                <p14:nvPr/>
              </p14:nvContentPartPr>
              <p14:xfrm>
                <a:off x="9907275" y="2284057"/>
                <a:ext cx="442440" cy="384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0B7D306-075F-B903-7A04-CDB4B2C52DE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889635" y="2266417"/>
                  <a:ext cx="478080" cy="42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65C862D-7FE5-36A9-9B16-1B1146CD86E3}"/>
              </a:ext>
            </a:extLst>
          </p:cNvPr>
          <p:cNvGrpSpPr/>
          <p:nvPr/>
        </p:nvGrpSpPr>
        <p:grpSpPr>
          <a:xfrm>
            <a:off x="7877595" y="3023857"/>
            <a:ext cx="2869200" cy="1151640"/>
            <a:chOff x="7877595" y="3023857"/>
            <a:chExt cx="2869200" cy="11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7E42D12-F054-3A88-5C19-46DFE35BB9E8}"/>
                    </a:ext>
                  </a:extLst>
                </p14:cNvPr>
                <p14:cNvContentPartPr/>
                <p14:nvPr/>
              </p14:nvContentPartPr>
              <p14:xfrm>
                <a:off x="7877595" y="3023857"/>
                <a:ext cx="613080" cy="326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7E42D12-F054-3A88-5C19-46DFE35BB9E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59955" y="3006217"/>
                  <a:ext cx="6487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737F3B6-4EBA-28CB-054D-0F29128AA5FD}"/>
                    </a:ext>
                  </a:extLst>
                </p14:cNvPr>
                <p14:cNvContentPartPr/>
                <p14:nvPr/>
              </p14:nvContentPartPr>
              <p14:xfrm>
                <a:off x="8314275" y="3098377"/>
                <a:ext cx="703080" cy="241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737F3B6-4EBA-28CB-054D-0F29128AA5F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96635" y="3080377"/>
                  <a:ext cx="738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FD40D3E-9BE4-1A41-DAFF-A40009A66550}"/>
                    </a:ext>
                  </a:extLst>
                </p14:cNvPr>
                <p14:cNvContentPartPr/>
                <p14:nvPr/>
              </p14:nvContentPartPr>
              <p14:xfrm>
                <a:off x="9251715" y="3038977"/>
                <a:ext cx="140400" cy="326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FD40D3E-9BE4-1A41-DAFF-A40009A6655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233715" y="3021337"/>
                  <a:ext cx="1760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8D9D3B9-DD1D-B3CD-FECF-A2039862A80D}"/>
                    </a:ext>
                  </a:extLst>
                </p14:cNvPr>
                <p14:cNvContentPartPr/>
                <p14:nvPr/>
              </p14:nvContentPartPr>
              <p14:xfrm>
                <a:off x="9433515" y="3164617"/>
                <a:ext cx="155520" cy="155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8D9D3B9-DD1D-B3CD-FECF-A2039862A80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415515" y="3146617"/>
                  <a:ext cx="191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DE22253-3634-AC76-D697-B0FAC4183C36}"/>
                    </a:ext>
                  </a:extLst>
                </p14:cNvPr>
                <p14:cNvContentPartPr/>
                <p14:nvPr/>
              </p14:nvContentPartPr>
              <p14:xfrm>
                <a:off x="9679395" y="3312937"/>
                <a:ext cx="32760" cy="127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DE22253-3634-AC76-D697-B0FAC4183C3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661755" y="3295297"/>
                  <a:ext cx="684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008238C-4C30-CFE7-4ADE-A343C9EA8367}"/>
                    </a:ext>
                  </a:extLst>
                </p14:cNvPr>
                <p14:cNvContentPartPr/>
                <p14:nvPr/>
              </p14:nvContentPartPr>
              <p14:xfrm>
                <a:off x="9812955" y="3114217"/>
                <a:ext cx="178920" cy="308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008238C-4C30-CFE7-4ADE-A343C9EA836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94955" y="3096577"/>
                  <a:ext cx="2145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31E754D-CC8F-1392-2DDC-5C31223E40F4}"/>
                    </a:ext>
                  </a:extLst>
                </p14:cNvPr>
                <p14:cNvContentPartPr/>
                <p14:nvPr/>
              </p14:nvContentPartPr>
              <p14:xfrm>
                <a:off x="10036515" y="3320137"/>
                <a:ext cx="23040" cy="129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31E754D-CC8F-1392-2DDC-5C31223E40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018875" y="3302137"/>
                  <a:ext cx="58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38ADD4F-4DAF-6A1C-CF37-39DFA449ECDB}"/>
                    </a:ext>
                  </a:extLst>
                </p14:cNvPr>
                <p14:cNvContentPartPr/>
                <p14:nvPr/>
              </p14:nvContentPartPr>
              <p14:xfrm>
                <a:off x="10224795" y="3114217"/>
                <a:ext cx="172440" cy="209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38ADD4F-4DAF-6A1C-CF37-39DFA449ECD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06795" y="3096577"/>
                  <a:ext cx="2080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2E07A89-60E0-C8F5-E5A2-F157FB96E681}"/>
                    </a:ext>
                  </a:extLst>
                </p14:cNvPr>
                <p14:cNvContentPartPr/>
                <p14:nvPr/>
              </p14:nvContentPartPr>
              <p14:xfrm>
                <a:off x="10228395" y="3055537"/>
                <a:ext cx="291240" cy="287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2E07A89-60E0-C8F5-E5A2-F157FB96E68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210755" y="3037897"/>
                  <a:ext cx="3268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C4A7B33-66E7-574C-D4C6-915C1C3E9892}"/>
                    </a:ext>
                  </a:extLst>
                </p14:cNvPr>
                <p14:cNvContentPartPr/>
                <p14:nvPr/>
              </p14:nvContentPartPr>
              <p14:xfrm>
                <a:off x="10347915" y="3065977"/>
                <a:ext cx="136440" cy="345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C4A7B33-66E7-574C-D4C6-915C1C3E989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330275" y="3047977"/>
                  <a:ext cx="1720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D3912F1-D289-0C2A-C110-84AA5DB5BD31}"/>
                    </a:ext>
                  </a:extLst>
                </p14:cNvPr>
                <p14:cNvContentPartPr/>
                <p14:nvPr/>
              </p14:nvContentPartPr>
              <p14:xfrm>
                <a:off x="10744275" y="3118177"/>
                <a:ext cx="2520" cy="3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D3912F1-D289-0C2A-C110-84AA5DB5BD3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726275" y="3100537"/>
                  <a:ext cx="38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28C5FA8-9610-EB6B-FE08-A3CA5E09C44C}"/>
                    </a:ext>
                  </a:extLst>
                </p14:cNvPr>
                <p14:cNvContentPartPr/>
                <p14:nvPr/>
              </p14:nvContentPartPr>
              <p14:xfrm>
                <a:off x="10489035" y="3306457"/>
                <a:ext cx="201240" cy="203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28C5FA8-9610-EB6B-FE08-A3CA5E09C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471035" y="3288817"/>
                  <a:ext cx="2368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7E3E01F-5364-205F-11AA-C9BCF77A6A65}"/>
                    </a:ext>
                  </a:extLst>
                </p14:cNvPr>
                <p14:cNvContentPartPr/>
                <p14:nvPr/>
              </p14:nvContentPartPr>
              <p14:xfrm>
                <a:off x="9102315" y="3691657"/>
                <a:ext cx="482040" cy="443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7E3E01F-5364-205F-11AA-C9BCF77A6A6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084675" y="3673657"/>
                  <a:ext cx="51768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2650AAB-BDB4-214E-3FC4-4501D1204A09}"/>
                    </a:ext>
                  </a:extLst>
                </p14:cNvPr>
                <p14:cNvContentPartPr/>
                <p14:nvPr/>
              </p14:nvContentPartPr>
              <p14:xfrm>
                <a:off x="9151275" y="3594097"/>
                <a:ext cx="403200" cy="581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2650AAB-BDB4-214E-3FC4-4501D1204A0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133275" y="3576457"/>
                  <a:ext cx="438840" cy="61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2893347-B92A-E682-3835-65C980BA8096}"/>
              </a:ext>
            </a:extLst>
          </p:cNvPr>
          <p:cNvGrpSpPr/>
          <p:nvPr/>
        </p:nvGrpSpPr>
        <p:grpSpPr>
          <a:xfrm>
            <a:off x="808995" y="4358377"/>
            <a:ext cx="10125360" cy="821160"/>
            <a:chOff x="808995" y="4358377"/>
            <a:chExt cx="10125360" cy="82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D300F61-7A6D-2106-F66F-92FA7902B830}"/>
                    </a:ext>
                  </a:extLst>
                </p14:cNvPr>
                <p14:cNvContentPartPr/>
                <p14:nvPr/>
              </p14:nvContentPartPr>
              <p14:xfrm>
                <a:off x="808995" y="4358377"/>
                <a:ext cx="10125360" cy="173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D300F61-7A6D-2106-F66F-92FA7902B83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90995" y="4340737"/>
                  <a:ext cx="10161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4286F66-F469-693B-0D60-FC05F63442D4}"/>
                    </a:ext>
                  </a:extLst>
                </p14:cNvPr>
                <p14:cNvContentPartPr/>
                <p14:nvPr/>
              </p14:nvContentPartPr>
              <p14:xfrm>
                <a:off x="882795" y="4665817"/>
                <a:ext cx="94320" cy="282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4286F66-F469-693B-0D60-FC05F63442D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65155" y="4647817"/>
                  <a:ext cx="129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4602506-C2AD-4A7C-6CEC-BE5EE9475583}"/>
                    </a:ext>
                  </a:extLst>
                </p14:cNvPr>
                <p14:cNvContentPartPr/>
                <p14:nvPr/>
              </p14:nvContentPartPr>
              <p14:xfrm>
                <a:off x="922395" y="4599577"/>
                <a:ext cx="87480" cy="268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4602506-C2AD-4A7C-6CEC-BE5EE947558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04755" y="4581577"/>
                  <a:ext cx="1231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1BA9D88-E0D4-2091-66E0-751411C9F769}"/>
                    </a:ext>
                  </a:extLst>
                </p14:cNvPr>
                <p14:cNvContentPartPr/>
                <p14:nvPr/>
              </p14:nvContentPartPr>
              <p14:xfrm>
                <a:off x="979275" y="4817377"/>
                <a:ext cx="212400" cy="1346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1BA9D88-E0D4-2091-66E0-751411C9F76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61275" y="4799737"/>
                  <a:ext cx="248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0449F6B-FA9A-B031-CF0F-A7DCE0F1E185}"/>
                    </a:ext>
                  </a:extLst>
                </p14:cNvPr>
                <p14:cNvContentPartPr/>
                <p14:nvPr/>
              </p14:nvContentPartPr>
              <p14:xfrm>
                <a:off x="1183035" y="4805857"/>
                <a:ext cx="246960" cy="106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0449F6B-FA9A-B031-CF0F-A7DCE0F1E18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65395" y="4787857"/>
                  <a:ext cx="2826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13CEF23-8E10-21E4-2ECB-2DA84BFAFA5D}"/>
                    </a:ext>
                  </a:extLst>
                </p14:cNvPr>
                <p14:cNvContentPartPr/>
                <p14:nvPr/>
              </p14:nvContentPartPr>
              <p14:xfrm>
                <a:off x="1483995" y="4613977"/>
                <a:ext cx="347400" cy="352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13CEF23-8E10-21E4-2ECB-2DA84BFAFA5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466355" y="4596337"/>
                  <a:ext cx="3830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B898D51-BBA2-4F42-F4B5-6907E6238A45}"/>
                    </a:ext>
                  </a:extLst>
                </p14:cNvPr>
                <p14:cNvContentPartPr/>
                <p14:nvPr/>
              </p14:nvContentPartPr>
              <p14:xfrm>
                <a:off x="1645635" y="4664737"/>
                <a:ext cx="426960" cy="256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B898D51-BBA2-4F42-F4B5-6907E6238A4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627635" y="4646737"/>
                  <a:ext cx="4626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1E4246D-B245-FB76-D5CB-C395CE3FD1BF}"/>
                    </a:ext>
                  </a:extLst>
                </p14:cNvPr>
                <p14:cNvContentPartPr/>
                <p14:nvPr/>
              </p14:nvContentPartPr>
              <p14:xfrm>
                <a:off x="2056395" y="4847257"/>
                <a:ext cx="174240" cy="87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1E4246D-B245-FB76-D5CB-C395CE3FD1B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038755" y="4829617"/>
                  <a:ext cx="209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ED1404E-BB0E-1AF6-61AC-BA5309FAAE6B}"/>
                    </a:ext>
                  </a:extLst>
                </p14:cNvPr>
                <p14:cNvContentPartPr/>
                <p14:nvPr/>
              </p14:nvContentPartPr>
              <p14:xfrm>
                <a:off x="2234955" y="4549897"/>
                <a:ext cx="813600" cy="629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ED1404E-BB0E-1AF6-61AC-BA5309FAAE6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217315" y="4531897"/>
                  <a:ext cx="849240" cy="66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CE54C6D-2D06-4F06-9FFC-358463806D0E}"/>
              </a:ext>
            </a:extLst>
          </p:cNvPr>
          <p:cNvGrpSpPr/>
          <p:nvPr/>
        </p:nvGrpSpPr>
        <p:grpSpPr>
          <a:xfrm>
            <a:off x="3517275" y="4689937"/>
            <a:ext cx="1866960" cy="441360"/>
            <a:chOff x="3517275" y="4689937"/>
            <a:chExt cx="186696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23318A5-E1B4-C998-DA06-535EE9CEB1CD}"/>
                    </a:ext>
                  </a:extLst>
                </p14:cNvPr>
                <p14:cNvContentPartPr/>
                <p14:nvPr/>
              </p14:nvContentPartPr>
              <p14:xfrm>
                <a:off x="3517275" y="4689937"/>
                <a:ext cx="761040" cy="228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23318A5-E1B4-C998-DA06-535EE9CEB1C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499635" y="4671937"/>
                  <a:ext cx="796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D54B358-45C5-BE67-C7D7-9DDFFFA50E39}"/>
                    </a:ext>
                  </a:extLst>
                </p14:cNvPr>
                <p14:cNvContentPartPr/>
                <p14:nvPr/>
              </p14:nvContentPartPr>
              <p14:xfrm>
                <a:off x="4444995" y="4705417"/>
                <a:ext cx="389520" cy="169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D54B358-45C5-BE67-C7D7-9DDFFFA50E3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427355" y="4687777"/>
                  <a:ext cx="4251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5E93473-4C97-6A45-9D74-4C98A72D3531}"/>
                    </a:ext>
                  </a:extLst>
                </p14:cNvPr>
                <p14:cNvContentPartPr/>
                <p14:nvPr/>
              </p14:nvContentPartPr>
              <p14:xfrm>
                <a:off x="4918755" y="4727737"/>
                <a:ext cx="277560" cy="146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5E93473-4C97-6A45-9D74-4C98A72D35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901115" y="4709737"/>
                  <a:ext cx="313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47607FD-4364-9F21-268A-325F60E1EFEC}"/>
                    </a:ext>
                  </a:extLst>
                </p14:cNvPr>
                <p14:cNvContentPartPr/>
                <p14:nvPr/>
              </p14:nvContentPartPr>
              <p14:xfrm>
                <a:off x="5200635" y="4739977"/>
                <a:ext cx="183600" cy="391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47607FD-4364-9F21-268A-325F60E1EFE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182635" y="4721977"/>
                  <a:ext cx="219240" cy="42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DBBC0B4-01C5-0948-1122-CA48C2BBFD23}"/>
              </a:ext>
            </a:extLst>
          </p:cNvPr>
          <p:cNvGrpSpPr/>
          <p:nvPr/>
        </p:nvGrpSpPr>
        <p:grpSpPr>
          <a:xfrm>
            <a:off x="6041595" y="4651777"/>
            <a:ext cx="1849320" cy="306720"/>
            <a:chOff x="6041595" y="4651777"/>
            <a:chExt cx="184932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5231D0E-16AF-87AD-82EA-81E4072248F8}"/>
                    </a:ext>
                  </a:extLst>
                </p14:cNvPr>
                <p14:cNvContentPartPr/>
                <p14:nvPr/>
              </p14:nvContentPartPr>
              <p14:xfrm>
                <a:off x="6041595" y="4669417"/>
                <a:ext cx="233640" cy="1710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5231D0E-16AF-87AD-82EA-81E4072248F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023955" y="4651417"/>
                  <a:ext cx="2692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BD04954-714F-4931-1E10-09B021B60846}"/>
                    </a:ext>
                  </a:extLst>
                </p14:cNvPr>
                <p14:cNvContentPartPr/>
                <p14:nvPr/>
              </p14:nvContentPartPr>
              <p14:xfrm>
                <a:off x="6245715" y="4701457"/>
                <a:ext cx="159480" cy="159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BD04954-714F-4931-1E10-09B021B6084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227715" y="4683817"/>
                  <a:ext cx="195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BDCE199-514B-1156-44BE-90665F3EDA33}"/>
                    </a:ext>
                  </a:extLst>
                </p14:cNvPr>
                <p14:cNvContentPartPr/>
                <p14:nvPr/>
              </p14:nvContentPartPr>
              <p14:xfrm>
                <a:off x="6473235" y="4651777"/>
                <a:ext cx="732240" cy="306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BDCE199-514B-1156-44BE-90665F3EDA3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455595" y="4634137"/>
                  <a:ext cx="7678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AF9C9E2-A6E7-6A8B-B730-372CB9602574}"/>
                    </a:ext>
                  </a:extLst>
                </p14:cNvPr>
                <p14:cNvContentPartPr/>
                <p14:nvPr/>
              </p14:nvContentPartPr>
              <p14:xfrm>
                <a:off x="7203315" y="4667977"/>
                <a:ext cx="115560" cy="267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AF9C9E2-A6E7-6A8B-B730-372CB960257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185675" y="4649977"/>
                  <a:ext cx="1512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F6168F0-C3BA-C5B7-6451-067EE1638507}"/>
                    </a:ext>
                  </a:extLst>
                </p14:cNvPr>
                <p14:cNvContentPartPr/>
                <p14:nvPr/>
              </p14:nvContentPartPr>
              <p14:xfrm>
                <a:off x="7377195" y="4799737"/>
                <a:ext cx="214560" cy="154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F6168F0-C3BA-C5B7-6451-067EE163850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59555" y="4782097"/>
                  <a:ext cx="250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18A1800-DE84-F726-CB8A-DB64EA2237D6}"/>
                    </a:ext>
                  </a:extLst>
                </p14:cNvPr>
                <p14:cNvContentPartPr/>
                <p14:nvPr/>
              </p14:nvContentPartPr>
              <p14:xfrm>
                <a:off x="7610115" y="4782817"/>
                <a:ext cx="280800" cy="170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18A1800-DE84-F726-CB8A-DB64EA2237D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592475" y="4764817"/>
                  <a:ext cx="31644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940E72E-ECBD-E766-1541-6892DAD6ABF4}"/>
              </a:ext>
            </a:extLst>
          </p:cNvPr>
          <p:cNvGrpSpPr/>
          <p:nvPr/>
        </p:nvGrpSpPr>
        <p:grpSpPr>
          <a:xfrm>
            <a:off x="8316435" y="4600657"/>
            <a:ext cx="2080800" cy="532080"/>
            <a:chOff x="8316435" y="4600657"/>
            <a:chExt cx="2080800" cy="5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07B90D4-59CE-31EF-ED20-485EE9850FE4}"/>
                    </a:ext>
                  </a:extLst>
                </p14:cNvPr>
                <p14:cNvContentPartPr/>
                <p14:nvPr/>
              </p14:nvContentPartPr>
              <p14:xfrm>
                <a:off x="8316435" y="4713697"/>
                <a:ext cx="450360" cy="195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07B90D4-59CE-31EF-ED20-485EE9850FE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298795" y="4696057"/>
                  <a:ext cx="486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253F167-5907-A326-AEAE-261DEA549E48}"/>
                    </a:ext>
                  </a:extLst>
                </p14:cNvPr>
                <p14:cNvContentPartPr/>
                <p14:nvPr/>
              </p14:nvContentPartPr>
              <p14:xfrm>
                <a:off x="8889555" y="4625857"/>
                <a:ext cx="691920" cy="280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253F167-5907-A326-AEAE-261DEA549E4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871915" y="4608217"/>
                  <a:ext cx="7275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9A40C97-5ABD-F51C-842A-ACB321EE8256}"/>
                    </a:ext>
                  </a:extLst>
                </p14:cNvPr>
                <p14:cNvContentPartPr/>
                <p14:nvPr/>
              </p14:nvContentPartPr>
              <p14:xfrm>
                <a:off x="9346755" y="4746457"/>
                <a:ext cx="215280" cy="20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9A40C97-5ABD-F51C-842A-ACB321EE825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329115" y="4728817"/>
                  <a:ext cx="250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3F621D7-2BE1-571E-2410-402B3448B326}"/>
                    </a:ext>
                  </a:extLst>
                </p14:cNvPr>
                <p14:cNvContentPartPr/>
                <p14:nvPr/>
              </p14:nvContentPartPr>
              <p14:xfrm>
                <a:off x="9603435" y="4630897"/>
                <a:ext cx="70560" cy="2509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3F621D7-2BE1-571E-2410-402B3448B32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585795" y="4612897"/>
                  <a:ext cx="1062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A4F2785-6472-677B-F18D-557C12A1CF1E}"/>
                    </a:ext>
                  </a:extLst>
                </p14:cNvPr>
                <p14:cNvContentPartPr/>
                <p14:nvPr/>
              </p14:nvContentPartPr>
              <p14:xfrm>
                <a:off x="9591915" y="4738897"/>
                <a:ext cx="265680" cy="393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A4F2785-6472-677B-F18D-557C12A1CF1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574275" y="4721257"/>
                  <a:ext cx="3013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B801ACE-A260-026C-2582-372E1DB57EF1}"/>
                    </a:ext>
                  </a:extLst>
                </p14:cNvPr>
                <p14:cNvContentPartPr/>
                <p14:nvPr/>
              </p14:nvContentPartPr>
              <p14:xfrm>
                <a:off x="9927075" y="4600657"/>
                <a:ext cx="97560" cy="321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B801ACE-A260-026C-2582-372E1DB57EF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909435" y="4582657"/>
                  <a:ext cx="1332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862F899-FE0D-B763-712B-0834B532E615}"/>
                    </a:ext>
                  </a:extLst>
                </p14:cNvPr>
                <p14:cNvContentPartPr/>
                <p14:nvPr/>
              </p14:nvContentPartPr>
              <p14:xfrm>
                <a:off x="10042995" y="4789657"/>
                <a:ext cx="354240" cy="176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862F899-FE0D-B763-712B-0834B532E61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024995" y="4772017"/>
                  <a:ext cx="38988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6E54E81-5D92-B498-30CB-672474EF5EFC}"/>
              </a:ext>
            </a:extLst>
          </p:cNvPr>
          <p:cNvGrpSpPr/>
          <p:nvPr/>
        </p:nvGrpSpPr>
        <p:grpSpPr>
          <a:xfrm>
            <a:off x="493275" y="5119777"/>
            <a:ext cx="2730960" cy="652680"/>
            <a:chOff x="493275" y="5119777"/>
            <a:chExt cx="2730960" cy="65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F5B8F8A-27EE-38B8-4C2F-D9ACDF66816A}"/>
                    </a:ext>
                  </a:extLst>
                </p14:cNvPr>
                <p14:cNvContentPartPr/>
                <p14:nvPr/>
              </p14:nvContentPartPr>
              <p14:xfrm>
                <a:off x="493275" y="5119777"/>
                <a:ext cx="272520" cy="399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F5B8F8A-27EE-38B8-4C2F-D9ACDF66816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75275" y="5101777"/>
                  <a:ext cx="30816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B49FB8A-96D9-2E37-A476-F2D1D5D11350}"/>
                    </a:ext>
                  </a:extLst>
                </p14:cNvPr>
                <p14:cNvContentPartPr/>
                <p14:nvPr/>
              </p14:nvContentPartPr>
              <p14:xfrm>
                <a:off x="540435" y="5154697"/>
                <a:ext cx="721800" cy="294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B49FB8A-96D9-2E37-A476-F2D1D5D1135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22435" y="5137057"/>
                  <a:ext cx="7574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4AB12C2-C83E-3CC0-DC08-2EA9B5BE11EE}"/>
                    </a:ext>
                  </a:extLst>
                </p14:cNvPr>
                <p14:cNvContentPartPr/>
                <p14:nvPr/>
              </p14:nvContentPartPr>
              <p14:xfrm>
                <a:off x="1280595" y="5169457"/>
                <a:ext cx="82440" cy="153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4AB12C2-C83E-3CC0-DC08-2EA9B5BE11E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262955" y="5151457"/>
                  <a:ext cx="118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DB9E47C-E7F4-73D3-F0BE-79DED239089A}"/>
                    </a:ext>
                  </a:extLst>
                </p14:cNvPr>
                <p14:cNvContentPartPr/>
                <p14:nvPr/>
              </p14:nvContentPartPr>
              <p14:xfrm>
                <a:off x="1425315" y="5332537"/>
                <a:ext cx="520560" cy="439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DB9E47C-E7F4-73D3-F0BE-79DED239089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407675" y="5314537"/>
                  <a:ext cx="5562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B1EFA59-A95E-678B-2FC9-40D656BB33AD}"/>
                    </a:ext>
                  </a:extLst>
                </p14:cNvPr>
                <p14:cNvContentPartPr/>
                <p14:nvPr/>
              </p14:nvContentPartPr>
              <p14:xfrm>
                <a:off x="2244315" y="5287897"/>
                <a:ext cx="819000" cy="296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B1EFA59-A95E-678B-2FC9-40D656BB33A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226675" y="5269897"/>
                  <a:ext cx="8546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19ACD45-18C5-5385-A1A7-BE1F2D57D0F4}"/>
                    </a:ext>
                  </a:extLst>
                </p14:cNvPr>
                <p14:cNvContentPartPr/>
                <p14:nvPr/>
              </p14:nvContentPartPr>
              <p14:xfrm>
                <a:off x="2809155" y="5371417"/>
                <a:ext cx="415080" cy="138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19ACD45-18C5-5385-A1A7-BE1F2D57D0F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791515" y="5353777"/>
                  <a:ext cx="450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487CC6F-BC0C-1879-36E4-FC974370EAE0}"/>
                    </a:ext>
                  </a:extLst>
                </p14:cNvPr>
                <p14:cNvContentPartPr/>
                <p14:nvPr/>
              </p14:nvContentPartPr>
              <p14:xfrm>
                <a:off x="2498475" y="5224897"/>
                <a:ext cx="21240" cy="51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487CC6F-BC0C-1879-36E4-FC974370EAE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480475" y="5206897"/>
                  <a:ext cx="5688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8071413-505A-C9E4-FB07-D437952131ED}"/>
                  </a:ext>
                </a:extLst>
              </p14:cNvPr>
              <p14:cNvContentPartPr/>
              <p14:nvPr/>
            </p14:nvContentPartPr>
            <p14:xfrm>
              <a:off x="3647235" y="5276737"/>
              <a:ext cx="960120" cy="2185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8071413-505A-C9E4-FB07-D437952131ED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3629595" y="5259097"/>
                <a:ext cx="995760" cy="2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0E0C8CF-9E85-889B-069B-87F23B088406}"/>
              </a:ext>
            </a:extLst>
          </p:cNvPr>
          <p:cNvGrpSpPr/>
          <p:nvPr/>
        </p:nvGrpSpPr>
        <p:grpSpPr>
          <a:xfrm>
            <a:off x="5034675" y="5147137"/>
            <a:ext cx="1323720" cy="533880"/>
            <a:chOff x="5034675" y="5147137"/>
            <a:chExt cx="1323720" cy="5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988FE5F-E6CA-5103-B253-B1C037225B51}"/>
                    </a:ext>
                  </a:extLst>
                </p14:cNvPr>
                <p14:cNvContentPartPr/>
                <p14:nvPr/>
              </p14:nvContentPartPr>
              <p14:xfrm>
                <a:off x="5034675" y="5204017"/>
                <a:ext cx="662040" cy="240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988FE5F-E6CA-5103-B253-B1C037225B5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017035" y="5186377"/>
                  <a:ext cx="697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7A3156A-12AA-D5BD-26C9-D00568846BCE}"/>
                    </a:ext>
                  </a:extLst>
                </p14:cNvPr>
                <p14:cNvContentPartPr/>
                <p14:nvPr/>
              </p14:nvContentPartPr>
              <p14:xfrm>
                <a:off x="5643435" y="5147137"/>
                <a:ext cx="714960" cy="5338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7A3156A-12AA-D5BD-26C9-D00568846BC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625795" y="5129497"/>
                  <a:ext cx="750600" cy="56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9721C3E-AC7E-F450-B33A-F3D41077047D}"/>
              </a:ext>
            </a:extLst>
          </p:cNvPr>
          <p:cNvGrpSpPr/>
          <p:nvPr/>
        </p:nvGrpSpPr>
        <p:grpSpPr>
          <a:xfrm>
            <a:off x="6868515" y="5162977"/>
            <a:ext cx="1648440" cy="377640"/>
            <a:chOff x="6868515" y="5162977"/>
            <a:chExt cx="164844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21A6123-5235-1E84-6727-0B1C11B782ED}"/>
                    </a:ext>
                  </a:extLst>
                </p14:cNvPr>
                <p14:cNvContentPartPr/>
                <p14:nvPr/>
              </p14:nvContentPartPr>
              <p14:xfrm>
                <a:off x="6868515" y="5232457"/>
                <a:ext cx="54000" cy="174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21A6123-5235-1E84-6727-0B1C11B782E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50515" y="5214457"/>
                  <a:ext cx="89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5F1E6B6-F4B0-2995-5054-37905050E219}"/>
                    </a:ext>
                  </a:extLst>
                </p14:cNvPr>
                <p14:cNvContentPartPr/>
                <p14:nvPr/>
              </p14:nvContentPartPr>
              <p14:xfrm>
                <a:off x="6959955" y="5350897"/>
                <a:ext cx="232920" cy="1825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5F1E6B6-F4B0-2995-5054-37905050E21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942315" y="5333257"/>
                  <a:ext cx="268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274D4A4-D1D3-92F7-A1DF-CB40E5680489}"/>
                    </a:ext>
                  </a:extLst>
                </p14:cNvPr>
                <p14:cNvContentPartPr/>
                <p14:nvPr/>
              </p14:nvContentPartPr>
              <p14:xfrm>
                <a:off x="7285755" y="5246137"/>
                <a:ext cx="72720" cy="2944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274D4A4-D1D3-92F7-A1DF-CB40E568048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268115" y="5228497"/>
                  <a:ext cx="1083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19D13FB-1B71-2D02-54B7-662D6ED14AEF}"/>
                    </a:ext>
                  </a:extLst>
                </p14:cNvPr>
                <p14:cNvContentPartPr/>
                <p14:nvPr/>
              </p14:nvContentPartPr>
              <p14:xfrm>
                <a:off x="7179195" y="5386897"/>
                <a:ext cx="256680" cy="28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19D13FB-1B71-2D02-54B7-662D6ED14AE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161555" y="5368897"/>
                  <a:ext cx="2923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CF8860A-47B3-B251-25E3-7CC452500EEA}"/>
                    </a:ext>
                  </a:extLst>
                </p14:cNvPr>
                <p14:cNvContentPartPr/>
                <p14:nvPr/>
              </p14:nvContentPartPr>
              <p14:xfrm>
                <a:off x="7379715" y="5351977"/>
                <a:ext cx="411480" cy="169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CF8860A-47B3-B251-25E3-7CC452500EE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361715" y="5334337"/>
                  <a:ext cx="447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1CAE36E-6468-B3BA-6A55-11A4049F188A}"/>
                    </a:ext>
                  </a:extLst>
                </p14:cNvPr>
                <p14:cNvContentPartPr/>
                <p14:nvPr/>
              </p14:nvContentPartPr>
              <p14:xfrm>
                <a:off x="7830435" y="5353057"/>
                <a:ext cx="217080" cy="132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1CAE36E-6468-B3BA-6A55-11A4049F188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812795" y="5335057"/>
                  <a:ext cx="252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301E24A-523C-DB86-1B2F-C2EE42678969}"/>
                    </a:ext>
                  </a:extLst>
                </p14:cNvPr>
                <p14:cNvContentPartPr/>
                <p14:nvPr/>
              </p14:nvContentPartPr>
              <p14:xfrm>
                <a:off x="8052915" y="5162977"/>
                <a:ext cx="464040" cy="362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301E24A-523C-DB86-1B2F-C2EE4267896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034915" y="5145337"/>
                  <a:ext cx="499680" cy="39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3B59773E-B815-B5F5-E505-541AD5FC0AE0}"/>
                  </a:ext>
                </a:extLst>
              </p14:cNvPr>
              <p14:cNvContentPartPr/>
              <p14:nvPr/>
            </p14:nvContentPartPr>
            <p14:xfrm>
              <a:off x="8912235" y="5189977"/>
              <a:ext cx="1003320" cy="3376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3B59773E-B815-B5F5-E505-541AD5FC0AE0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8894235" y="5171977"/>
                <a:ext cx="1038960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532978F9-6751-29CD-E311-F4DC3A5D0C22}"/>
              </a:ext>
            </a:extLst>
          </p:cNvPr>
          <p:cNvGrpSpPr/>
          <p:nvPr/>
        </p:nvGrpSpPr>
        <p:grpSpPr>
          <a:xfrm>
            <a:off x="330915" y="5811337"/>
            <a:ext cx="1711800" cy="361080"/>
            <a:chOff x="330915" y="5811337"/>
            <a:chExt cx="1711800" cy="3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A7A2641-676D-7D2E-2C6B-0D138BAF322A}"/>
                    </a:ext>
                  </a:extLst>
                </p14:cNvPr>
                <p14:cNvContentPartPr/>
                <p14:nvPr/>
              </p14:nvContentPartPr>
              <p14:xfrm>
                <a:off x="330915" y="5811337"/>
                <a:ext cx="942120" cy="3434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A7A2641-676D-7D2E-2C6B-0D138BAF322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12915" y="5793337"/>
                  <a:ext cx="9777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4E00C9B-4600-62CF-46E3-1E04E18D319A}"/>
                    </a:ext>
                  </a:extLst>
                </p14:cNvPr>
                <p14:cNvContentPartPr/>
                <p14:nvPr/>
              </p14:nvContentPartPr>
              <p14:xfrm>
                <a:off x="1104915" y="5932657"/>
                <a:ext cx="510120" cy="213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4E00C9B-4600-62CF-46E3-1E04E18D319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86915" y="5914657"/>
                  <a:ext cx="5457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9932B5F-F854-C289-B25D-509B13173E2D}"/>
                    </a:ext>
                  </a:extLst>
                </p14:cNvPr>
                <p14:cNvContentPartPr/>
                <p14:nvPr/>
              </p14:nvContentPartPr>
              <p14:xfrm>
                <a:off x="1669755" y="5911777"/>
                <a:ext cx="372960" cy="260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9932B5F-F854-C289-B25D-509B13173E2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651755" y="5894137"/>
                  <a:ext cx="40860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E084F6D-37E4-9305-9314-C25D21FCA047}"/>
              </a:ext>
            </a:extLst>
          </p:cNvPr>
          <p:cNvGrpSpPr/>
          <p:nvPr/>
        </p:nvGrpSpPr>
        <p:grpSpPr>
          <a:xfrm>
            <a:off x="2406315" y="5790097"/>
            <a:ext cx="1542600" cy="382320"/>
            <a:chOff x="2406315" y="5790097"/>
            <a:chExt cx="1542600" cy="38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20440FC-7876-0E61-9EAF-067770F1EDAA}"/>
                    </a:ext>
                  </a:extLst>
                </p14:cNvPr>
                <p14:cNvContentPartPr/>
                <p14:nvPr/>
              </p14:nvContentPartPr>
              <p14:xfrm>
                <a:off x="2623395" y="5819977"/>
                <a:ext cx="144360" cy="3135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20440FC-7876-0E61-9EAF-067770F1EDA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605755" y="5801977"/>
                  <a:ext cx="1800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142EA99-4B75-3C84-458C-72AB21923431}"/>
                    </a:ext>
                  </a:extLst>
                </p14:cNvPr>
                <p14:cNvContentPartPr/>
                <p14:nvPr/>
              </p14:nvContentPartPr>
              <p14:xfrm>
                <a:off x="2406315" y="5814937"/>
                <a:ext cx="1231560" cy="2628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142EA99-4B75-3C84-458C-72AB2192343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388315" y="5797297"/>
                  <a:ext cx="12672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87F3464-B575-9E4A-558A-F332515F9F30}"/>
                    </a:ext>
                  </a:extLst>
                </p14:cNvPr>
                <p14:cNvContentPartPr/>
                <p14:nvPr/>
              </p14:nvContentPartPr>
              <p14:xfrm>
                <a:off x="2767395" y="5790097"/>
                <a:ext cx="294120" cy="348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87F3464-B575-9E4A-558A-F332515F9F3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749755" y="5772457"/>
                  <a:ext cx="3297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28A0472-7B5C-21D0-9F3B-48BDF6D9EA8D}"/>
                    </a:ext>
                  </a:extLst>
                </p14:cNvPr>
                <p14:cNvContentPartPr/>
                <p14:nvPr/>
              </p14:nvContentPartPr>
              <p14:xfrm>
                <a:off x="3411075" y="5891977"/>
                <a:ext cx="443520" cy="817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28A0472-7B5C-21D0-9F3B-48BDF6D9EA8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393435" y="5873977"/>
                  <a:ext cx="479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2C1B506-26DA-9B1F-3C1D-31D873CCFF85}"/>
                    </a:ext>
                  </a:extLst>
                </p14:cNvPr>
                <p14:cNvContentPartPr/>
                <p14:nvPr/>
              </p14:nvContentPartPr>
              <p14:xfrm>
                <a:off x="3875835" y="6095017"/>
                <a:ext cx="73080" cy="684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2C1B506-26DA-9B1F-3C1D-31D873CCFF8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858195" y="6077017"/>
                  <a:ext cx="108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D9C24ED-B9F3-B608-7223-859F2DF5E270}"/>
                    </a:ext>
                  </a:extLst>
                </p14:cNvPr>
                <p14:cNvContentPartPr/>
                <p14:nvPr/>
              </p14:nvContentPartPr>
              <p14:xfrm>
                <a:off x="3875835" y="6122017"/>
                <a:ext cx="29160" cy="504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D9C24ED-B9F3-B608-7223-859F2DF5E27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858195" y="6104017"/>
                  <a:ext cx="64800" cy="8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A541179-E75A-8FED-875E-EE4C4B9493F0}"/>
                  </a:ext>
                </a:extLst>
              </p14:cNvPr>
              <p14:cNvContentPartPr/>
              <p14:nvPr/>
            </p14:nvContentPartPr>
            <p14:xfrm>
              <a:off x="4604835" y="5994577"/>
              <a:ext cx="303120" cy="2296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A541179-E75A-8FED-875E-EE4C4B9493F0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4587195" y="5976577"/>
                <a:ext cx="3387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F19AE65-4920-A06B-E8F6-B9A04DDAB0FC}"/>
                  </a:ext>
                </a:extLst>
              </p14:cNvPr>
              <p14:cNvContentPartPr/>
              <p14:nvPr/>
            </p14:nvContentPartPr>
            <p14:xfrm>
              <a:off x="4880235" y="6092857"/>
              <a:ext cx="311760" cy="1414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F19AE65-4920-A06B-E8F6-B9A04DDAB0FC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4862595" y="6074857"/>
                <a:ext cx="3474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6AD30EF-E566-6BFA-D4BC-00537AAD1962}"/>
                  </a:ext>
                </a:extLst>
              </p14:cNvPr>
              <p14:cNvContentPartPr/>
              <p14:nvPr/>
            </p14:nvContentPartPr>
            <p14:xfrm>
              <a:off x="5382075" y="6021937"/>
              <a:ext cx="472680" cy="1936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6AD30EF-E566-6BFA-D4BC-00537AAD1962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5364075" y="6004297"/>
                <a:ext cx="5083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DDD4288-24C1-3B48-ABEE-DCF6681BF081}"/>
                  </a:ext>
                </a:extLst>
              </p14:cNvPr>
              <p14:cNvContentPartPr/>
              <p14:nvPr/>
            </p14:nvContentPartPr>
            <p14:xfrm>
              <a:off x="5878875" y="5939497"/>
              <a:ext cx="313920" cy="279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DDD4288-24C1-3B48-ABEE-DCF6681BF081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5861235" y="5921497"/>
                <a:ext cx="34956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6AD697B-5223-4B55-3178-E98EFCD3F8B6}"/>
                  </a:ext>
                </a:extLst>
              </p14:cNvPr>
              <p14:cNvContentPartPr/>
              <p14:nvPr/>
            </p14:nvContentPartPr>
            <p14:xfrm>
              <a:off x="6665835" y="5885857"/>
              <a:ext cx="1219320" cy="2930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6AD697B-5223-4B55-3178-E98EFCD3F8B6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6647835" y="5867857"/>
                <a:ext cx="12549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648E55E0-1FBD-4A71-A058-F5A43D3DBF85}"/>
                  </a:ext>
                </a:extLst>
              </p14:cNvPr>
              <p14:cNvContentPartPr/>
              <p14:nvPr/>
            </p14:nvContentPartPr>
            <p14:xfrm>
              <a:off x="8344875" y="5851657"/>
              <a:ext cx="813600" cy="2775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648E55E0-1FBD-4A71-A058-F5A43D3DBF85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8327235" y="5834017"/>
                <a:ext cx="8492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6A48A43-50B1-3EC8-8B15-1A3D2C0DF2D0}"/>
                  </a:ext>
                </a:extLst>
              </p14:cNvPr>
              <p14:cNvContentPartPr/>
              <p14:nvPr/>
            </p14:nvContentPartPr>
            <p14:xfrm>
              <a:off x="9068115" y="5831497"/>
              <a:ext cx="487440" cy="2847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6A48A43-50B1-3EC8-8B15-1A3D2C0DF2D0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9050115" y="5813857"/>
                <a:ext cx="5230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40D0158-A6EC-0C14-CC25-A93D3C7B7154}"/>
                  </a:ext>
                </a:extLst>
              </p14:cNvPr>
              <p14:cNvContentPartPr/>
              <p14:nvPr/>
            </p14:nvContentPartPr>
            <p14:xfrm>
              <a:off x="9663555" y="6053977"/>
              <a:ext cx="4680" cy="144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40D0158-A6EC-0C14-CC25-A93D3C7B7154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9645555" y="6036337"/>
                <a:ext cx="40320" cy="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28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393111-8DB5-2E2A-D51D-7D0F29EDFE59}"/>
                  </a:ext>
                </a:extLst>
              </p14:cNvPr>
              <p14:cNvContentPartPr/>
              <p14:nvPr/>
            </p14:nvContentPartPr>
            <p14:xfrm>
              <a:off x="389830" y="300488"/>
              <a:ext cx="206640" cy="186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393111-8DB5-2E2A-D51D-7D0F29EDFE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190" y="282488"/>
                <a:ext cx="2422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66EF0E-C10F-423D-5756-A5718B463C07}"/>
                  </a:ext>
                </a:extLst>
              </p14:cNvPr>
              <p14:cNvContentPartPr/>
              <p14:nvPr/>
            </p14:nvContentPartPr>
            <p14:xfrm>
              <a:off x="487750" y="372128"/>
              <a:ext cx="47880" cy="305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66EF0E-C10F-423D-5756-A5718B463C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750" y="354488"/>
                <a:ext cx="8352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00BCBA-71F9-8C36-5603-206AFA7B4124}"/>
                  </a:ext>
                </a:extLst>
              </p14:cNvPr>
              <p14:cNvContentPartPr/>
              <p14:nvPr/>
            </p14:nvContentPartPr>
            <p14:xfrm>
              <a:off x="601150" y="492728"/>
              <a:ext cx="82800" cy="355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00BCBA-71F9-8C36-5603-206AFA7B41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510" y="475088"/>
                <a:ext cx="1184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78F418-B021-B046-3612-902D588419B0}"/>
                  </a:ext>
                </a:extLst>
              </p14:cNvPr>
              <p14:cNvContentPartPr/>
              <p14:nvPr/>
            </p14:nvContentPartPr>
            <p14:xfrm>
              <a:off x="785470" y="441968"/>
              <a:ext cx="72360" cy="27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78F418-B021-B046-3612-902D588419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7470" y="424328"/>
                <a:ext cx="1080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D00787-2259-5991-9FEC-1C3422D263C8}"/>
                  </a:ext>
                </a:extLst>
              </p14:cNvPr>
              <p14:cNvContentPartPr/>
              <p14:nvPr/>
            </p14:nvContentPartPr>
            <p14:xfrm>
              <a:off x="868270" y="424688"/>
              <a:ext cx="191880" cy="137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D00787-2259-5991-9FEC-1C3422D263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0270" y="407048"/>
                <a:ext cx="2275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B99C60D-3AA2-F86F-3EE8-76C78446CA95}"/>
                  </a:ext>
                </a:extLst>
              </p14:cNvPr>
              <p14:cNvContentPartPr/>
              <p14:nvPr/>
            </p14:nvContentPartPr>
            <p14:xfrm>
              <a:off x="593950" y="276728"/>
              <a:ext cx="636840" cy="615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B99C60D-3AA2-F86F-3EE8-76C78446CA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5950" y="258728"/>
                <a:ext cx="67248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450B62-D7B3-8077-78D0-00A07F8742BA}"/>
                  </a:ext>
                </a:extLst>
              </p14:cNvPr>
              <p14:cNvContentPartPr/>
              <p14:nvPr/>
            </p14:nvContentPartPr>
            <p14:xfrm>
              <a:off x="1664590" y="359528"/>
              <a:ext cx="84600" cy="28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450B62-D7B3-8077-78D0-00A07F8742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46590" y="341528"/>
                <a:ext cx="1202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F9D11B-DCA5-6E48-03FF-F5707DA8D2DE}"/>
                  </a:ext>
                </a:extLst>
              </p14:cNvPr>
              <p14:cNvContentPartPr/>
              <p14:nvPr/>
            </p14:nvContentPartPr>
            <p14:xfrm>
              <a:off x="1668910" y="315608"/>
              <a:ext cx="195480" cy="214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F9D11B-DCA5-6E48-03FF-F5707DA8D2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50910" y="297968"/>
                <a:ext cx="2311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F2DC326-1406-F75E-C040-9E8A38E7FECE}"/>
                  </a:ext>
                </a:extLst>
              </p14:cNvPr>
              <p14:cNvContentPartPr/>
              <p14:nvPr/>
            </p14:nvContentPartPr>
            <p14:xfrm>
              <a:off x="1912270" y="418928"/>
              <a:ext cx="87840" cy="155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F2DC326-1406-F75E-C040-9E8A38E7FE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94270" y="401288"/>
                <a:ext cx="1234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EB4F54A-2CEC-57A3-6B6E-0BAC4784FAAB}"/>
                  </a:ext>
                </a:extLst>
              </p14:cNvPr>
              <p14:cNvContentPartPr/>
              <p14:nvPr/>
            </p14:nvContentPartPr>
            <p14:xfrm>
              <a:off x="2236270" y="288248"/>
              <a:ext cx="671760" cy="286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EB4F54A-2CEC-57A3-6B6E-0BAC4784FA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18270" y="270248"/>
                <a:ext cx="70740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77F55C-4C1F-36FE-82DD-D979B8F3EAC5}"/>
                  </a:ext>
                </a:extLst>
              </p14:cNvPr>
              <p14:cNvContentPartPr/>
              <p14:nvPr/>
            </p14:nvContentPartPr>
            <p14:xfrm>
              <a:off x="2713990" y="365288"/>
              <a:ext cx="453600" cy="139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77F55C-4C1F-36FE-82DD-D979B8F3EA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96350" y="347648"/>
                <a:ext cx="4892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67B0C13-BC82-A8DE-81E2-1F94C9B7224D}"/>
                  </a:ext>
                </a:extLst>
              </p14:cNvPr>
              <p14:cNvContentPartPr/>
              <p14:nvPr/>
            </p14:nvContentPartPr>
            <p14:xfrm>
              <a:off x="3177310" y="360248"/>
              <a:ext cx="107640" cy="244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67B0C13-BC82-A8DE-81E2-1F94C9B722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59310" y="342608"/>
                <a:ext cx="1432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1730B5B-F3D3-F681-7354-282B85AE21B9}"/>
                  </a:ext>
                </a:extLst>
              </p14:cNvPr>
              <p14:cNvContentPartPr/>
              <p14:nvPr/>
            </p14:nvContentPartPr>
            <p14:xfrm>
              <a:off x="3296110" y="387248"/>
              <a:ext cx="181080" cy="198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1730B5B-F3D3-F681-7354-282B85AE21B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78110" y="369248"/>
                <a:ext cx="2167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C1F3B8F-75E8-5A7A-BDBE-83E470EA31B1}"/>
                  </a:ext>
                </a:extLst>
              </p14:cNvPr>
              <p14:cNvContentPartPr/>
              <p14:nvPr/>
            </p14:nvContentPartPr>
            <p14:xfrm>
              <a:off x="3676630" y="257648"/>
              <a:ext cx="153720" cy="339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C1F3B8F-75E8-5A7A-BDBE-83E470EA31B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58630" y="239648"/>
                <a:ext cx="18936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3040529-8349-6331-1A46-B84B3066C035}"/>
                  </a:ext>
                </a:extLst>
              </p14:cNvPr>
              <p14:cNvContentPartPr/>
              <p14:nvPr/>
            </p14:nvContentPartPr>
            <p14:xfrm>
              <a:off x="3702190" y="457808"/>
              <a:ext cx="503280" cy="412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3040529-8349-6331-1A46-B84B3066C03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84190" y="439808"/>
                <a:ext cx="53892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13643B1-BD6F-E4CD-80AF-FCDA668E59A3}"/>
                  </a:ext>
                </a:extLst>
              </p14:cNvPr>
              <p14:cNvContentPartPr/>
              <p14:nvPr/>
            </p14:nvContentPartPr>
            <p14:xfrm>
              <a:off x="4229950" y="476168"/>
              <a:ext cx="344160" cy="210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13643B1-BD6F-E4CD-80AF-FCDA668E59A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12310" y="458168"/>
                <a:ext cx="3798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A0209FB-E5BA-0BEA-68CF-F5D516A1BFA2}"/>
                  </a:ext>
                </a:extLst>
              </p14:cNvPr>
              <p14:cNvContentPartPr/>
              <p14:nvPr/>
            </p14:nvContentPartPr>
            <p14:xfrm>
              <a:off x="4869670" y="510728"/>
              <a:ext cx="544320" cy="160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A0209FB-E5BA-0BEA-68CF-F5D516A1BFA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52030" y="493088"/>
                <a:ext cx="579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0EA17A3-B021-BB90-CE2A-D18CD91298FE}"/>
                  </a:ext>
                </a:extLst>
              </p14:cNvPr>
              <p14:cNvContentPartPr/>
              <p14:nvPr/>
            </p14:nvContentPartPr>
            <p14:xfrm>
              <a:off x="5365750" y="403088"/>
              <a:ext cx="287640" cy="275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0EA17A3-B021-BB90-CE2A-D18CD91298F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48110" y="385448"/>
                <a:ext cx="3232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168DABB-2CF8-8F0F-6BEB-B4066AF3399B}"/>
                  </a:ext>
                </a:extLst>
              </p14:cNvPr>
              <p14:cNvContentPartPr/>
              <p14:nvPr/>
            </p14:nvContentPartPr>
            <p14:xfrm>
              <a:off x="6053350" y="476888"/>
              <a:ext cx="202680" cy="181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168DABB-2CF8-8F0F-6BEB-B4066AF3399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35710" y="459248"/>
                <a:ext cx="2383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CD22A17-F4F5-07C4-B90C-36FE0F2AC840}"/>
                  </a:ext>
                </a:extLst>
              </p14:cNvPr>
              <p14:cNvContentPartPr/>
              <p14:nvPr/>
            </p14:nvContentPartPr>
            <p14:xfrm>
              <a:off x="6347470" y="436208"/>
              <a:ext cx="159480" cy="186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CD22A17-F4F5-07C4-B90C-36FE0F2AC84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29470" y="418208"/>
                <a:ext cx="1951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61DF6C8-8BE6-7557-DFB7-A7541303F950}"/>
                  </a:ext>
                </a:extLst>
              </p14:cNvPr>
              <p14:cNvContentPartPr/>
              <p14:nvPr/>
            </p14:nvContentPartPr>
            <p14:xfrm>
              <a:off x="6868750" y="396608"/>
              <a:ext cx="501480" cy="200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61DF6C8-8BE6-7557-DFB7-A7541303F95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50750" y="378968"/>
                <a:ext cx="5371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0EDFF54-3317-4001-660A-ADC577C428FF}"/>
                  </a:ext>
                </a:extLst>
              </p14:cNvPr>
              <p14:cNvContentPartPr/>
              <p14:nvPr/>
            </p14:nvContentPartPr>
            <p14:xfrm>
              <a:off x="7305790" y="464288"/>
              <a:ext cx="194040" cy="367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0EDFF54-3317-4001-660A-ADC577C428F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87790" y="446648"/>
                <a:ext cx="22968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FE05BD2-D7E6-F145-7C52-9CEE37475DFA}"/>
                  </a:ext>
                </a:extLst>
              </p14:cNvPr>
              <p14:cNvContentPartPr/>
              <p14:nvPr/>
            </p14:nvContentPartPr>
            <p14:xfrm>
              <a:off x="7521790" y="467168"/>
              <a:ext cx="221760" cy="158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FE05BD2-D7E6-F145-7C52-9CEE37475DF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04150" y="449168"/>
                <a:ext cx="2574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A5EE08D-82AC-B5AD-7315-F3C90786DCDE}"/>
                  </a:ext>
                </a:extLst>
              </p14:cNvPr>
              <p14:cNvContentPartPr/>
              <p14:nvPr/>
            </p14:nvContentPartPr>
            <p14:xfrm>
              <a:off x="7835350" y="397328"/>
              <a:ext cx="241920" cy="191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A5EE08D-82AC-B5AD-7315-F3C90786DCD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17710" y="379328"/>
                <a:ext cx="2775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920B7C8-5657-AA6A-AF8A-A548BC03A76F}"/>
                  </a:ext>
                </a:extLst>
              </p14:cNvPr>
              <p14:cNvContentPartPr/>
              <p14:nvPr/>
            </p14:nvContentPartPr>
            <p14:xfrm>
              <a:off x="8181310" y="382928"/>
              <a:ext cx="126000" cy="162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920B7C8-5657-AA6A-AF8A-A548BC03A76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63670" y="365288"/>
                <a:ext cx="1616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D99A65F-FAB6-67D6-074B-4B1BA71512BF}"/>
                  </a:ext>
                </a:extLst>
              </p14:cNvPr>
              <p14:cNvContentPartPr/>
              <p14:nvPr/>
            </p14:nvContentPartPr>
            <p14:xfrm>
              <a:off x="8324230" y="310928"/>
              <a:ext cx="459720" cy="274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D99A65F-FAB6-67D6-074B-4B1BA71512B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06230" y="293288"/>
                <a:ext cx="4953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C282FF8-2F37-C768-1F36-A672674D92CD}"/>
                  </a:ext>
                </a:extLst>
              </p14:cNvPr>
              <p14:cNvContentPartPr/>
              <p14:nvPr/>
            </p14:nvContentPartPr>
            <p14:xfrm>
              <a:off x="8625910" y="408488"/>
              <a:ext cx="326880" cy="217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C282FF8-2F37-C768-1F36-A672674D92C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07910" y="390488"/>
                <a:ext cx="3625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EE7FBEF-B18F-07DD-B98B-54643AF7797A}"/>
                  </a:ext>
                </a:extLst>
              </p14:cNvPr>
              <p14:cNvContentPartPr/>
              <p14:nvPr/>
            </p14:nvContentPartPr>
            <p14:xfrm>
              <a:off x="1650910" y="1123088"/>
              <a:ext cx="72360" cy="307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EE7FBEF-B18F-07DD-B98B-54643AF7797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33270" y="1105088"/>
                <a:ext cx="1080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6198FF3-E4CD-254A-1889-55DADBAC1460}"/>
                  </a:ext>
                </a:extLst>
              </p14:cNvPr>
              <p14:cNvContentPartPr/>
              <p14:nvPr/>
            </p14:nvContentPartPr>
            <p14:xfrm>
              <a:off x="1641550" y="1092848"/>
              <a:ext cx="220320" cy="194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6198FF3-E4CD-254A-1889-55DADBAC146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23550" y="1074848"/>
                <a:ext cx="2559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6C4DB9E-0C3A-C2C7-491B-BB1DD4548B78}"/>
                  </a:ext>
                </a:extLst>
              </p14:cNvPr>
              <p14:cNvContentPartPr/>
              <p14:nvPr/>
            </p14:nvContentPartPr>
            <p14:xfrm>
              <a:off x="1815070" y="1064048"/>
              <a:ext cx="178200" cy="279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6C4DB9E-0C3A-C2C7-491B-BB1DD4548B7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797430" y="1046048"/>
                <a:ext cx="2138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9448F0D-CCBE-8FC0-FA88-BA09C1DC1B77}"/>
                  </a:ext>
                </a:extLst>
              </p14:cNvPr>
              <p14:cNvContentPartPr/>
              <p14:nvPr/>
            </p14:nvContentPartPr>
            <p14:xfrm>
              <a:off x="2055550" y="1238648"/>
              <a:ext cx="311760" cy="192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9448F0D-CCBE-8FC0-FA88-BA09C1DC1B7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37550" y="1221008"/>
                <a:ext cx="3474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CDC90D1-E6D9-3D2D-FE38-DC56AE7A06E3}"/>
                  </a:ext>
                </a:extLst>
              </p14:cNvPr>
              <p14:cNvContentPartPr/>
              <p14:nvPr/>
            </p14:nvContentPartPr>
            <p14:xfrm>
              <a:off x="2411950" y="1110128"/>
              <a:ext cx="84960" cy="321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CDC90D1-E6D9-3D2D-FE38-DC56AE7A06E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94310" y="1092488"/>
                <a:ext cx="12060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30305A6-1690-4469-D464-51CC6AA707A2}"/>
                  </a:ext>
                </a:extLst>
              </p14:cNvPr>
              <p14:cNvContentPartPr/>
              <p14:nvPr/>
            </p14:nvContentPartPr>
            <p14:xfrm>
              <a:off x="2433550" y="1240088"/>
              <a:ext cx="254880" cy="46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30305A6-1690-4469-D464-51CC6AA707A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15550" y="1222448"/>
                <a:ext cx="2905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FF3DC9C-4C19-607C-7030-BE6C7F714F20}"/>
                  </a:ext>
                </a:extLst>
              </p14:cNvPr>
              <p14:cNvContentPartPr/>
              <p14:nvPr/>
            </p14:nvContentPartPr>
            <p14:xfrm>
              <a:off x="2625790" y="1090688"/>
              <a:ext cx="397800" cy="566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FF3DC9C-4C19-607C-7030-BE6C7F714F2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08150" y="1072688"/>
                <a:ext cx="43344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E9D4746-C1E8-BB58-6A2F-B1B0CFB2CD5A}"/>
                  </a:ext>
                </a:extLst>
              </p14:cNvPr>
              <p14:cNvContentPartPr/>
              <p14:nvPr/>
            </p14:nvContentPartPr>
            <p14:xfrm>
              <a:off x="3430750" y="1116608"/>
              <a:ext cx="51840" cy="369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E9D4746-C1E8-BB58-6A2F-B1B0CFB2CD5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13110" y="1098968"/>
                <a:ext cx="874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03E787E-A55B-5E21-ECD8-4CF816775777}"/>
                  </a:ext>
                </a:extLst>
              </p14:cNvPr>
              <p14:cNvContentPartPr/>
              <p14:nvPr/>
            </p14:nvContentPartPr>
            <p14:xfrm>
              <a:off x="3245710" y="1141808"/>
              <a:ext cx="715320" cy="253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03E787E-A55B-5E21-ECD8-4CF81677577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27710" y="1124168"/>
                <a:ext cx="7509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54BFB71-4374-CD24-6ED3-E2AE2235CD32}"/>
                  </a:ext>
                </a:extLst>
              </p14:cNvPr>
              <p14:cNvContentPartPr/>
              <p14:nvPr/>
            </p14:nvContentPartPr>
            <p14:xfrm>
              <a:off x="4066150" y="1147568"/>
              <a:ext cx="84960" cy="293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54BFB71-4374-CD24-6ED3-E2AE2235CD3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48510" y="1129928"/>
                <a:ext cx="1206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3B52D8E-8621-0DC9-6B16-8163F5AA2670}"/>
                  </a:ext>
                </a:extLst>
              </p14:cNvPr>
              <p14:cNvContentPartPr/>
              <p14:nvPr/>
            </p14:nvContentPartPr>
            <p14:xfrm>
              <a:off x="4545310" y="1070528"/>
              <a:ext cx="124920" cy="3258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3B52D8E-8621-0DC9-6B16-8163F5AA267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527310" y="1052528"/>
                <a:ext cx="1605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C6B8256-F312-DE0B-0E83-34DE04DD479C}"/>
                  </a:ext>
                </a:extLst>
              </p14:cNvPr>
              <p14:cNvContentPartPr/>
              <p14:nvPr/>
            </p14:nvContentPartPr>
            <p14:xfrm>
              <a:off x="4494190" y="1242248"/>
              <a:ext cx="344160" cy="471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C6B8256-F312-DE0B-0E83-34DE04DD479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76190" y="1224248"/>
                <a:ext cx="37980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4C1AF72-277C-B5FE-B8B1-0AA7DC81E115}"/>
                  </a:ext>
                </a:extLst>
              </p14:cNvPr>
              <p14:cNvContentPartPr/>
              <p14:nvPr/>
            </p14:nvContentPartPr>
            <p14:xfrm>
              <a:off x="4865350" y="1296248"/>
              <a:ext cx="207000" cy="322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4C1AF72-277C-B5FE-B8B1-0AA7DC81E11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47350" y="1278608"/>
                <a:ext cx="24264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A24B019-A187-AB84-D2C6-253C761A4371}"/>
                  </a:ext>
                </a:extLst>
              </p14:cNvPr>
              <p14:cNvContentPartPr/>
              <p14:nvPr/>
            </p14:nvContentPartPr>
            <p14:xfrm>
              <a:off x="5084590" y="1309928"/>
              <a:ext cx="363960" cy="166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A24B019-A187-AB84-D2C6-253C761A437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66950" y="1292288"/>
                <a:ext cx="3996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4B74022-F7EF-3DEA-22EF-82CE655B8B95}"/>
                  </a:ext>
                </a:extLst>
              </p14:cNvPr>
              <p14:cNvContentPartPr/>
              <p14:nvPr/>
            </p14:nvContentPartPr>
            <p14:xfrm>
              <a:off x="5597590" y="1199048"/>
              <a:ext cx="492480" cy="336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4B74022-F7EF-3DEA-22EF-82CE655B8B9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79950" y="1181408"/>
                <a:ext cx="52812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FFB9B44-23C8-30FB-08DB-C91BD4FCA51D}"/>
                  </a:ext>
                </a:extLst>
              </p14:cNvPr>
              <p14:cNvContentPartPr/>
              <p14:nvPr/>
            </p14:nvContentPartPr>
            <p14:xfrm>
              <a:off x="6331990" y="1136048"/>
              <a:ext cx="182880" cy="559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FFB9B44-23C8-30FB-08DB-C91BD4FCA51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13990" y="1118408"/>
                <a:ext cx="21852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DC1426D-8550-F389-404F-AB3EFE504A55}"/>
                  </a:ext>
                </a:extLst>
              </p14:cNvPr>
              <p14:cNvContentPartPr/>
              <p14:nvPr/>
            </p14:nvContentPartPr>
            <p14:xfrm>
              <a:off x="6355390" y="1321448"/>
              <a:ext cx="248760" cy="43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DC1426D-8550-F389-404F-AB3EFE504A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37390" y="1303448"/>
                <a:ext cx="2844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3881931-BE18-BA79-B722-E89589BF21BC}"/>
                  </a:ext>
                </a:extLst>
              </p14:cNvPr>
              <p14:cNvContentPartPr/>
              <p14:nvPr/>
            </p14:nvContentPartPr>
            <p14:xfrm>
              <a:off x="6621790" y="1212728"/>
              <a:ext cx="182520" cy="1681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3881931-BE18-BA79-B722-E89589BF21B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603790" y="1194728"/>
                <a:ext cx="2181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02B0773-124F-D8C1-F2B1-39DB1659EC56}"/>
                  </a:ext>
                </a:extLst>
              </p14:cNvPr>
              <p14:cNvContentPartPr/>
              <p14:nvPr/>
            </p14:nvContentPartPr>
            <p14:xfrm>
              <a:off x="6856870" y="1253048"/>
              <a:ext cx="215280" cy="144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02B0773-124F-D8C1-F2B1-39DB1659EC5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838870" y="1235048"/>
                <a:ext cx="2509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E4FA503-5C00-03D2-1F0E-D11DCDDBD596}"/>
                  </a:ext>
                </a:extLst>
              </p14:cNvPr>
              <p14:cNvContentPartPr/>
              <p14:nvPr/>
            </p14:nvContentPartPr>
            <p14:xfrm>
              <a:off x="7076470" y="1066928"/>
              <a:ext cx="291960" cy="343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E4FA503-5C00-03D2-1F0E-D11DCDDBD59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58830" y="1049288"/>
                <a:ext cx="3276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A288D2F-EC2B-FB44-8B01-0D287A9270F2}"/>
                  </a:ext>
                </a:extLst>
              </p14:cNvPr>
              <p14:cNvContentPartPr/>
              <p14:nvPr/>
            </p14:nvContentPartPr>
            <p14:xfrm>
              <a:off x="7264750" y="1247648"/>
              <a:ext cx="217800" cy="108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A288D2F-EC2B-FB44-8B01-0D287A9270F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47110" y="1230008"/>
                <a:ext cx="253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CD02037-BDE5-B33B-E031-B9927E0F5758}"/>
                  </a:ext>
                </a:extLst>
              </p14:cNvPr>
              <p14:cNvContentPartPr/>
              <p14:nvPr/>
            </p14:nvContentPartPr>
            <p14:xfrm>
              <a:off x="7487950" y="1073408"/>
              <a:ext cx="140760" cy="315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CD02037-BDE5-B33B-E031-B9927E0F575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470310" y="1055408"/>
                <a:ext cx="1764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173D695-F88E-9392-C8C3-D97805EA7247}"/>
                  </a:ext>
                </a:extLst>
              </p14:cNvPr>
              <p14:cNvContentPartPr/>
              <p14:nvPr/>
            </p14:nvContentPartPr>
            <p14:xfrm>
              <a:off x="7644910" y="1199768"/>
              <a:ext cx="279360" cy="160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173D695-F88E-9392-C8C3-D97805EA724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626910" y="1182128"/>
                <a:ext cx="3150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C1E2DB7-69CB-864C-84A6-F9DADBBD9D64}"/>
                  </a:ext>
                </a:extLst>
              </p14:cNvPr>
              <p14:cNvContentPartPr/>
              <p14:nvPr/>
            </p14:nvContentPartPr>
            <p14:xfrm>
              <a:off x="8438350" y="808088"/>
              <a:ext cx="468000" cy="473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C1E2DB7-69CB-864C-84A6-F9DADBBD9D6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420710" y="790448"/>
                <a:ext cx="50364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F21C02D-7D84-A8CB-6B79-4A6CB01DB058}"/>
                  </a:ext>
                </a:extLst>
              </p14:cNvPr>
              <p14:cNvContentPartPr/>
              <p14:nvPr/>
            </p14:nvContentPartPr>
            <p14:xfrm>
              <a:off x="8932270" y="1037408"/>
              <a:ext cx="349200" cy="231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F21C02D-7D84-A8CB-6B79-4A6CB01DB05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914270" y="1019408"/>
                <a:ext cx="3848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45F67AA-BFAD-2E1E-A722-0FBF1E2EB9CF}"/>
                  </a:ext>
                </a:extLst>
              </p14:cNvPr>
              <p14:cNvContentPartPr/>
              <p14:nvPr/>
            </p14:nvContentPartPr>
            <p14:xfrm>
              <a:off x="9277150" y="1002128"/>
              <a:ext cx="205920" cy="243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45F67AA-BFAD-2E1E-A722-0FBF1E2EB9C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259510" y="984128"/>
                <a:ext cx="2415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EEAAC35-BD0F-1C47-6E91-BE32F1CF3F9C}"/>
                  </a:ext>
                </a:extLst>
              </p14:cNvPr>
              <p14:cNvContentPartPr/>
              <p14:nvPr/>
            </p14:nvContentPartPr>
            <p14:xfrm>
              <a:off x="9465070" y="835808"/>
              <a:ext cx="51120" cy="1558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EEAAC35-BD0F-1C47-6E91-BE32F1CF3F9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447070" y="817808"/>
                <a:ext cx="867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D5BEBBF-DD70-7D52-A224-AE0330445771}"/>
                  </a:ext>
                </a:extLst>
              </p14:cNvPr>
              <p14:cNvContentPartPr/>
              <p14:nvPr/>
            </p14:nvContentPartPr>
            <p14:xfrm>
              <a:off x="9632830" y="862808"/>
              <a:ext cx="274680" cy="337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D5BEBBF-DD70-7D52-A224-AE033044577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15190" y="844808"/>
                <a:ext cx="3103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BF37928-7AD4-D88F-062E-983FB07BE91E}"/>
                  </a:ext>
                </a:extLst>
              </p14:cNvPr>
              <p14:cNvContentPartPr/>
              <p14:nvPr/>
            </p14:nvContentPartPr>
            <p14:xfrm>
              <a:off x="9405670" y="1095008"/>
              <a:ext cx="118080" cy="806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BF37928-7AD4-D88F-062E-983FB07BE91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387670" y="1077368"/>
                <a:ext cx="1537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2920480-A7D3-7E25-2605-A265D736D1B4}"/>
                  </a:ext>
                </a:extLst>
              </p14:cNvPr>
              <p14:cNvContentPartPr/>
              <p14:nvPr/>
            </p14:nvContentPartPr>
            <p14:xfrm>
              <a:off x="9465430" y="1088528"/>
              <a:ext cx="82080" cy="166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2920480-A7D3-7E25-2605-A265D736D1B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447430" y="1070888"/>
                <a:ext cx="1177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47DADBA-84EB-D685-8B19-1FF2541112F9}"/>
                  </a:ext>
                </a:extLst>
              </p14:cNvPr>
              <p14:cNvContentPartPr/>
              <p14:nvPr/>
            </p14:nvContentPartPr>
            <p14:xfrm>
              <a:off x="979510" y="1609088"/>
              <a:ext cx="553680" cy="5061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47DADBA-84EB-D685-8B19-1FF2541112F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61510" y="1591088"/>
                <a:ext cx="58932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66D3630-B8FC-7F16-95D7-56CADD3C9E8D}"/>
                  </a:ext>
                </a:extLst>
              </p14:cNvPr>
              <p14:cNvContentPartPr/>
              <p14:nvPr/>
            </p14:nvContentPartPr>
            <p14:xfrm>
              <a:off x="1882390" y="1857128"/>
              <a:ext cx="294840" cy="219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66D3630-B8FC-7F16-95D7-56CADD3C9E8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864750" y="1839488"/>
                <a:ext cx="3304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29B3AE0-B979-7B57-6AE6-6086C7E543C6}"/>
                  </a:ext>
                </a:extLst>
              </p14:cNvPr>
              <p14:cNvContentPartPr/>
              <p14:nvPr/>
            </p14:nvContentPartPr>
            <p14:xfrm>
              <a:off x="2151310" y="1884128"/>
              <a:ext cx="410760" cy="447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29B3AE0-B979-7B57-6AE6-6086C7E543C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133670" y="1866488"/>
                <a:ext cx="44640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DCA0A26-FFBF-E4DD-FB00-7E41F64EADE0}"/>
                  </a:ext>
                </a:extLst>
              </p14:cNvPr>
              <p14:cNvContentPartPr/>
              <p14:nvPr/>
            </p14:nvContentPartPr>
            <p14:xfrm>
              <a:off x="3023590" y="1757048"/>
              <a:ext cx="295920" cy="3124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DCA0A26-FFBF-E4DD-FB00-7E41F64EADE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005950" y="1739048"/>
                <a:ext cx="3315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2D1FFFC-9916-9270-A76E-C202419EBAD0}"/>
                  </a:ext>
                </a:extLst>
              </p14:cNvPr>
              <p14:cNvContentPartPr/>
              <p14:nvPr/>
            </p14:nvContentPartPr>
            <p14:xfrm>
              <a:off x="3359470" y="1838768"/>
              <a:ext cx="450360" cy="2419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2D1FFFC-9916-9270-A76E-C202419EBAD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41830" y="1820768"/>
                <a:ext cx="4860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E632CE5-1BBF-75C2-18ED-D8E916375A89}"/>
                  </a:ext>
                </a:extLst>
              </p14:cNvPr>
              <p14:cNvContentPartPr/>
              <p14:nvPr/>
            </p14:nvContentPartPr>
            <p14:xfrm>
              <a:off x="3619390" y="1912208"/>
              <a:ext cx="425880" cy="178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E632CE5-1BBF-75C2-18ED-D8E916375A8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601390" y="1894208"/>
                <a:ext cx="4615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4ED130C-6F43-581E-889B-27508A090524}"/>
                  </a:ext>
                </a:extLst>
              </p14:cNvPr>
              <p14:cNvContentPartPr/>
              <p14:nvPr/>
            </p14:nvContentPartPr>
            <p14:xfrm>
              <a:off x="4714510" y="1893848"/>
              <a:ext cx="484920" cy="194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4ED130C-6F43-581E-889B-27508A09052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696510" y="1875848"/>
                <a:ext cx="5205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CEAE63F-699F-F385-5F29-D83DA49E90D1}"/>
                  </a:ext>
                </a:extLst>
              </p14:cNvPr>
              <p14:cNvContentPartPr/>
              <p14:nvPr/>
            </p14:nvContentPartPr>
            <p14:xfrm>
              <a:off x="5263510" y="1896008"/>
              <a:ext cx="119520" cy="1810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CEAE63F-699F-F385-5F29-D83DA49E90D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245510" y="1878368"/>
                <a:ext cx="1551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EAE705B-DAE8-27BB-5420-7DE2E056B558}"/>
                  </a:ext>
                </a:extLst>
              </p14:cNvPr>
              <p14:cNvContentPartPr/>
              <p14:nvPr/>
            </p14:nvContentPartPr>
            <p14:xfrm>
              <a:off x="5408590" y="1883048"/>
              <a:ext cx="955080" cy="1832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EAE705B-DAE8-27BB-5420-7DE2E056B55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390590" y="1865048"/>
                <a:ext cx="9907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E4E5C7C-8F45-7960-2837-E95C1BEBC1F7}"/>
                  </a:ext>
                </a:extLst>
              </p14:cNvPr>
              <p14:cNvContentPartPr/>
              <p14:nvPr/>
            </p14:nvContentPartPr>
            <p14:xfrm>
              <a:off x="6420550" y="1705568"/>
              <a:ext cx="581040" cy="3715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E4E5C7C-8F45-7960-2837-E95C1BEBC1F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02550" y="1687928"/>
                <a:ext cx="6166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0B28EC9-5097-D0FF-1B49-ABACF32F5BDC}"/>
                  </a:ext>
                </a:extLst>
              </p14:cNvPr>
              <p14:cNvContentPartPr/>
              <p14:nvPr/>
            </p14:nvContentPartPr>
            <p14:xfrm>
              <a:off x="6845350" y="1816088"/>
              <a:ext cx="331560" cy="98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0B28EC9-5097-D0FF-1B49-ABACF32F5BD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827710" y="1798088"/>
                <a:ext cx="36720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1EDE501E-05A8-0915-A85F-EB191A60F93B}"/>
              </a:ext>
            </a:extLst>
          </p:cNvPr>
          <p:cNvGrpSpPr/>
          <p:nvPr/>
        </p:nvGrpSpPr>
        <p:grpSpPr>
          <a:xfrm>
            <a:off x="7641310" y="1613768"/>
            <a:ext cx="1449000" cy="367920"/>
            <a:chOff x="7641310" y="1613768"/>
            <a:chExt cx="144900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747EA95-12F1-9F3A-DED3-153AA3DA5FC8}"/>
                    </a:ext>
                  </a:extLst>
                </p14:cNvPr>
                <p14:cNvContentPartPr/>
                <p14:nvPr/>
              </p14:nvContentPartPr>
              <p14:xfrm>
                <a:off x="7641310" y="1771808"/>
                <a:ext cx="369720" cy="169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747EA95-12F1-9F3A-DED3-153AA3DA5FC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23310" y="1753808"/>
                  <a:ext cx="4053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516CB36-83BC-63CB-8627-3E546BC4B952}"/>
                    </a:ext>
                  </a:extLst>
                </p14:cNvPr>
                <p14:cNvContentPartPr/>
                <p14:nvPr/>
              </p14:nvContentPartPr>
              <p14:xfrm>
                <a:off x="7975030" y="1613768"/>
                <a:ext cx="233280" cy="33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516CB36-83BC-63CB-8627-3E546BC4B95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57030" y="1595768"/>
                  <a:ext cx="2689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0F761CC-271E-8C8F-2AFC-1E11BFB11E6D}"/>
                    </a:ext>
                  </a:extLst>
                </p14:cNvPr>
                <p14:cNvContentPartPr/>
                <p14:nvPr/>
              </p14:nvContentPartPr>
              <p14:xfrm>
                <a:off x="8050990" y="1674248"/>
                <a:ext cx="504720" cy="231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0F761CC-271E-8C8F-2AFC-1E11BFB11E6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032990" y="1656608"/>
                  <a:ext cx="540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D12571A-472E-BB60-E222-5CA4D20A4F33}"/>
                    </a:ext>
                  </a:extLst>
                </p14:cNvPr>
                <p14:cNvContentPartPr/>
                <p14:nvPr/>
              </p14:nvContentPartPr>
              <p14:xfrm>
                <a:off x="8556070" y="1717088"/>
                <a:ext cx="284040" cy="194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D12571A-472E-BB60-E222-5CA4D20A4F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38430" y="1699448"/>
                  <a:ext cx="319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F1294F1-11AC-E596-3ADD-5DE9BBE1CE89}"/>
                    </a:ext>
                  </a:extLst>
                </p14:cNvPr>
                <p14:cNvContentPartPr/>
                <p14:nvPr/>
              </p14:nvContentPartPr>
              <p14:xfrm>
                <a:off x="9077710" y="1685048"/>
                <a:ext cx="12600" cy="98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F1294F1-11AC-E596-3ADD-5DE9BBE1CE8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060070" y="1667048"/>
                  <a:ext cx="48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A48FE11-BF42-AE3A-EC4A-60BD3DF07BF3}"/>
                    </a:ext>
                  </a:extLst>
                </p14:cNvPr>
                <p14:cNvContentPartPr/>
                <p14:nvPr/>
              </p14:nvContentPartPr>
              <p14:xfrm>
                <a:off x="8726350" y="1655528"/>
                <a:ext cx="232200" cy="326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A48FE11-BF42-AE3A-EC4A-60BD3DF07BF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08350" y="1637528"/>
                  <a:ext cx="26784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FBB583C-A5D9-1A31-E0A6-A6C282C7751B}"/>
              </a:ext>
            </a:extLst>
          </p:cNvPr>
          <p:cNvGrpSpPr/>
          <p:nvPr/>
        </p:nvGrpSpPr>
        <p:grpSpPr>
          <a:xfrm>
            <a:off x="9415030" y="1617008"/>
            <a:ext cx="820800" cy="361440"/>
            <a:chOff x="9415030" y="1617008"/>
            <a:chExt cx="82080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81FCA86-E251-EBF4-43ED-2E447A935AE8}"/>
                    </a:ext>
                  </a:extLst>
                </p14:cNvPr>
                <p14:cNvContentPartPr/>
                <p14:nvPr/>
              </p14:nvContentPartPr>
              <p14:xfrm>
                <a:off x="9415030" y="1623128"/>
                <a:ext cx="252360" cy="244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81FCA86-E251-EBF4-43ED-2E447A935AE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97390" y="1605488"/>
                  <a:ext cx="288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9AA210D-579F-A63F-68A4-20DFA065C80E}"/>
                    </a:ext>
                  </a:extLst>
                </p14:cNvPr>
                <p14:cNvContentPartPr/>
                <p14:nvPr/>
              </p14:nvContentPartPr>
              <p14:xfrm>
                <a:off x="9711310" y="1701608"/>
                <a:ext cx="155160" cy="155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9AA210D-579F-A63F-68A4-20DFA065C80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93310" y="1683968"/>
                  <a:ext cx="190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63BFD78-4C57-8D83-2ED2-507A8D21BFB4}"/>
                    </a:ext>
                  </a:extLst>
                </p14:cNvPr>
                <p14:cNvContentPartPr/>
                <p14:nvPr/>
              </p14:nvContentPartPr>
              <p14:xfrm>
                <a:off x="9915430" y="1672448"/>
                <a:ext cx="130680" cy="306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63BFD78-4C57-8D83-2ED2-507A8D21BFB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897790" y="1654448"/>
                  <a:ext cx="1663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2FD425F-E299-1D98-8877-ECB774AAC0A7}"/>
                    </a:ext>
                  </a:extLst>
                </p14:cNvPr>
                <p14:cNvContentPartPr/>
                <p14:nvPr/>
              </p14:nvContentPartPr>
              <p14:xfrm>
                <a:off x="9959710" y="1617008"/>
                <a:ext cx="276120" cy="294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2FD425F-E299-1D98-8877-ECB774AAC0A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941710" y="1599368"/>
                  <a:ext cx="31176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D4DDF54-7C60-BCC0-41CE-C9C9C5786C0A}"/>
              </a:ext>
            </a:extLst>
          </p:cNvPr>
          <p:cNvGrpSpPr/>
          <p:nvPr/>
        </p:nvGrpSpPr>
        <p:grpSpPr>
          <a:xfrm>
            <a:off x="6948310" y="2544008"/>
            <a:ext cx="1302840" cy="533520"/>
            <a:chOff x="6948310" y="2544008"/>
            <a:chExt cx="1302840" cy="5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173C747-3EDB-FAF5-F895-FB6FB80D570F}"/>
                    </a:ext>
                  </a:extLst>
                </p14:cNvPr>
                <p14:cNvContentPartPr/>
                <p14:nvPr/>
              </p14:nvContentPartPr>
              <p14:xfrm>
                <a:off x="6948310" y="2713568"/>
                <a:ext cx="261000" cy="253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173C747-3EDB-FAF5-F895-FB6FB80D570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30310" y="2695568"/>
                  <a:ext cx="296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59CCF6-2BD0-B619-018B-5D9F87AA6B76}"/>
                    </a:ext>
                  </a:extLst>
                </p14:cNvPr>
                <p14:cNvContentPartPr/>
                <p14:nvPr/>
              </p14:nvContentPartPr>
              <p14:xfrm>
                <a:off x="7288510" y="2626448"/>
                <a:ext cx="685440" cy="345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59CCF6-2BD0-B619-018B-5D9F87AA6B7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70510" y="2608448"/>
                  <a:ext cx="7210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AD4B836-C032-AA56-1913-66067F82431E}"/>
                    </a:ext>
                  </a:extLst>
                </p14:cNvPr>
                <p14:cNvContentPartPr/>
                <p14:nvPr/>
              </p14:nvContentPartPr>
              <p14:xfrm>
                <a:off x="7950550" y="2544008"/>
                <a:ext cx="300600" cy="533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AD4B836-C032-AA56-1913-66067F82431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32910" y="2526368"/>
                  <a:ext cx="336240" cy="56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4D703BA-BB98-75F2-A828-9EC4AC2CCE08}"/>
              </a:ext>
            </a:extLst>
          </p:cNvPr>
          <p:cNvGrpSpPr/>
          <p:nvPr/>
        </p:nvGrpSpPr>
        <p:grpSpPr>
          <a:xfrm>
            <a:off x="2943670" y="2355728"/>
            <a:ext cx="3339360" cy="1880280"/>
            <a:chOff x="2943670" y="2355728"/>
            <a:chExt cx="3339360" cy="18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154152C-7472-ABB2-47AB-CDD6C92C58D5}"/>
                    </a:ext>
                  </a:extLst>
                </p14:cNvPr>
                <p14:cNvContentPartPr/>
                <p14:nvPr/>
              </p14:nvContentPartPr>
              <p14:xfrm>
                <a:off x="4642510" y="2671088"/>
                <a:ext cx="1572120" cy="270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154152C-7472-ABB2-47AB-CDD6C92C58D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24510" y="2653448"/>
                  <a:ext cx="16077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6DF64F1-6A58-046C-F843-3F4B4B5A3161}"/>
                    </a:ext>
                  </a:extLst>
                </p14:cNvPr>
                <p14:cNvContentPartPr/>
                <p14:nvPr/>
              </p14:nvContentPartPr>
              <p14:xfrm>
                <a:off x="2943670" y="2734448"/>
                <a:ext cx="324000" cy="233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6DF64F1-6A58-046C-F843-3F4B4B5A316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26030" y="2716448"/>
                  <a:ext cx="359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7B82F2E-D2DE-EE29-4544-2A45DAC24587}"/>
                    </a:ext>
                  </a:extLst>
                </p14:cNvPr>
                <p14:cNvContentPartPr/>
                <p14:nvPr/>
              </p14:nvContentPartPr>
              <p14:xfrm>
                <a:off x="3308710" y="2595128"/>
                <a:ext cx="994320" cy="362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7B82F2E-D2DE-EE29-4544-2A45DAC2458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90710" y="2577128"/>
                  <a:ext cx="10299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4CCB7A9-4C1A-DACB-A7B6-FDED1EF14EBB}"/>
                    </a:ext>
                  </a:extLst>
                </p14:cNvPr>
                <p14:cNvContentPartPr/>
                <p14:nvPr/>
              </p14:nvContentPartPr>
              <p14:xfrm>
                <a:off x="4993870" y="2355728"/>
                <a:ext cx="672480" cy="335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4CCB7A9-4C1A-DACB-A7B6-FDED1EF14EB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75870" y="2338088"/>
                  <a:ext cx="7081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7A3C8D2-259C-F000-7B79-582C3D52AD95}"/>
                    </a:ext>
                  </a:extLst>
                </p14:cNvPr>
                <p14:cNvContentPartPr/>
                <p14:nvPr/>
              </p14:nvContentPartPr>
              <p14:xfrm>
                <a:off x="5550430" y="2423768"/>
                <a:ext cx="393480" cy="25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7A3C8D2-259C-F000-7B79-582C3D52AD9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32790" y="2405768"/>
                  <a:ext cx="4291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426D2B4-9E92-A4F6-5C22-97A5C2F567AC}"/>
                    </a:ext>
                  </a:extLst>
                </p14:cNvPr>
                <p14:cNvContentPartPr/>
                <p14:nvPr/>
              </p14:nvContentPartPr>
              <p14:xfrm>
                <a:off x="5324350" y="2988968"/>
                <a:ext cx="317160" cy="374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426D2B4-9E92-A4F6-5C22-97A5C2F567A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06350" y="2971328"/>
                  <a:ext cx="3528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E0859B0-80C1-F1D2-A7CE-8268D783FFAA}"/>
                    </a:ext>
                  </a:extLst>
                </p14:cNvPr>
                <p14:cNvContentPartPr/>
                <p14:nvPr/>
              </p14:nvContentPartPr>
              <p14:xfrm>
                <a:off x="5285470" y="3019568"/>
                <a:ext cx="366120" cy="396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E0859B0-80C1-F1D2-A7CE-8268D783FFA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67830" y="3001568"/>
                  <a:ext cx="40176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0E2DF99-92C2-59EF-BC1D-2C117B20A926}"/>
                    </a:ext>
                  </a:extLst>
                </p14:cNvPr>
                <p14:cNvContentPartPr/>
                <p14:nvPr/>
              </p14:nvContentPartPr>
              <p14:xfrm>
                <a:off x="4886950" y="3742808"/>
                <a:ext cx="1396080" cy="68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0E2DF99-92C2-59EF-BC1D-2C117B20A92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68950" y="3724808"/>
                  <a:ext cx="14317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C7A1C80-7ADA-9461-281B-27CE80B86084}"/>
                    </a:ext>
                  </a:extLst>
                </p14:cNvPr>
                <p14:cNvContentPartPr/>
                <p14:nvPr/>
              </p14:nvContentPartPr>
              <p14:xfrm>
                <a:off x="4650070" y="3584408"/>
                <a:ext cx="534960" cy="318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C7A1C80-7ADA-9461-281B-27CE80B8608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632070" y="3566768"/>
                  <a:ext cx="5706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B60D8F7-5E42-DCF0-114A-FDFD722CD66B}"/>
                    </a:ext>
                  </a:extLst>
                </p14:cNvPr>
                <p14:cNvContentPartPr/>
                <p14:nvPr/>
              </p14:nvContentPartPr>
              <p14:xfrm>
                <a:off x="5275390" y="3854048"/>
                <a:ext cx="793440" cy="381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B60D8F7-5E42-DCF0-114A-FDFD722CD66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257390" y="3836408"/>
                  <a:ext cx="8290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5924DA0-6B59-D3AE-8701-0BA55949B3FC}"/>
                    </a:ext>
                  </a:extLst>
                </p14:cNvPr>
                <p14:cNvContentPartPr/>
                <p14:nvPr/>
              </p14:nvContentPartPr>
              <p14:xfrm>
                <a:off x="5864710" y="4004168"/>
                <a:ext cx="312120" cy="77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5924DA0-6B59-D3AE-8701-0BA55949B3F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47070" y="3986528"/>
                  <a:ext cx="347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1D6CAFA-E679-7B29-BE47-17FFAC38E03F}"/>
                    </a:ext>
                  </a:extLst>
                </p14:cNvPr>
                <p14:cNvContentPartPr/>
                <p14:nvPr/>
              </p14:nvContentPartPr>
              <p14:xfrm>
                <a:off x="6100150" y="3936488"/>
                <a:ext cx="176040" cy="211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1D6CAFA-E679-7B29-BE47-17FFAC38E03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082510" y="3918848"/>
                  <a:ext cx="211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0AFC21E-87E8-BF38-8F11-462CA2B70D97}"/>
                    </a:ext>
                  </a:extLst>
                </p14:cNvPr>
                <p14:cNvContentPartPr/>
                <p14:nvPr/>
              </p14:nvContentPartPr>
              <p14:xfrm>
                <a:off x="5118070" y="3112088"/>
                <a:ext cx="50040" cy="491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0AFC21E-87E8-BF38-8F11-462CA2B70D9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100430" y="3094448"/>
                  <a:ext cx="8568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F882132-C0A8-B7E8-6F34-0063C2B13C10}"/>
                    </a:ext>
                  </a:extLst>
                </p14:cNvPr>
                <p14:cNvContentPartPr/>
                <p14:nvPr/>
              </p14:nvContentPartPr>
              <p14:xfrm>
                <a:off x="5106190" y="3077168"/>
                <a:ext cx="284040" cy="422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F882132-C0A8-B7E8-6F34-0063C2B13C1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088550" y="3059528"/>
                  <a:ext cx="3196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3C76132-6BBE-1076-8A8F-B7E964DB56A8}"/>
                    </a:ext>
                  </a:extLst>
                </p14:cNvPr>
                <p14:cNvContentPartPr/>
                <p14:nvPr/>
              </p14:nvContentPartPr>
              <p14:xfrm>
                <a:off x="5380150" y="2920208"/>
                <a:ext cx="65880" cy="499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3C76132-6BBE-1076-8A8F-B7E964DB56A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62150" y="2902208"/>
                  <a:ext cx="10152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8106FD0-C47F-3CCA-DC98-47E5AA1D1C5D}"/>
                    </a:ext>
                  </a:extLst>
                </p14:cNvPr>
                <p14:cNvContentPartPr/>
                <p14:nvPr/>
              </p14:nvContentPartPr>
              <p14:xfrm>
                <a:off x="5452870" y="2986088"/>
                <a:ext cx="394200" cy="477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8106FD0-C47F-3CCA-DC98-47E5AA1D1C5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34870" y="2968088"/>
                  <a:ext cx="42984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75E3805-C268-8CFD-81FB-CB3983D4AF45}"/>
                    </a:ext>
                  </a:extLst>
                </p14:cNvPr>
                <p14:cNvContentPartPr/>
                <p14:nvPr/>
              </p14:nvContentPartPr>
              <p14:xfrm>
                <a:off x="5087830" y="3090848"/>
                <a:ext cx="235440" cy="391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75E3805-C268-8CFD-81FB-CB3983D4AF4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069830" y="3073208"/>
                  <a:ext cx="271080" cy="42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32CCC0D-0B36-ED2D-9329-5C3E2E9B9885}"/>
              </a:ext>
            </a:extLst>
          </p:cNvPr>
          <p:cNvGrpSpPr/>
          <p:nvPr/>
        </p:nvGrpSpPr>
        <p:grpSpPr>
          <a:xfrm>
            <a:off x="10409350" y="1920128"/>
            <a:ext cx="50400" cy="40320"/>
            <a:chOff x="10409350" y="1920128"/>
            <a:chExt cx="50400" cy="4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7FC800B-DFA7-F891-9055-90B1DFA6C875}"/>
                    </a:ext>
                  </a:extLst>
                </p14:cNvPr>
                <p14:cNvContentPartPr/>
                <p14:nvPr/>
              </p14:nvContentPartPr>
              <p14:xfrm>
                <a:off x="10434910" y="1920128"/>
                <a:ext cx="24840" cy="12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7FC800B-DFA7-F891-9055-90B1DFA6C87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417270" y="1902488"/>
                  <a:ext cx="60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13B591C-5B99-D079-DE07-6A5BEC084DAF}"/>
                    </a:ext>
                  </a:extLst>
                </p14:cNvPr>
                <p14:cNvContentPartPr/>
                <p14:nvPr/>
              </p14:nvContentPartPr>
              <p14:xfrm>
                <a:off x="10409350" y="1938488"/>
                <a:ext cx="46800" cy="21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13B591C-5B99-D079-DE07-6A5BEC084DA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391350" y="1920488"/>
                  <a:ext cx="8244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BBE9BC7-EB5C-DBE0-F29D-4B72512E0CB4}"/>
                  </a:ext>
                </a:extLst>
              </p14:cNvPr>
              <p14:cNvContentPartPr/>
              <p14:nvPr/>
            </p14:nvContentPartPr>
            <p14:xfrm>
              <a:off x="1451470" y="6247688"/>
              <a:ext cx="194040" cy="3751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BBE9BC7-EB5C-DBE0-F29D-4B72512E0CB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433830" y="6229688"/>
                <a:ext cx="2296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8340635-5E00-F3D8-8C30-FBB66F756332}"/>
                  </a:ext>
                </a:extLst>
              </p14:cNvPr>
              <p14:cNvContentPartPr/>
              <p14:nvPr/>
            </p14:nvContentPartPr>
            <p14:xfrm>
              <a:off x="1230070" y="4560368"/>
              <a:ext cx="37440" cy="1418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8340635-5E00-F3D8-8C30-FBB66F75633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212430" y="4542368"/>
                <a:ext cx="73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23EE857-32A6-69B7-158E-2FF1490E6E50}"/>
                  </a:ext>
                </a:extLst>
              </p14:cNvPr>
              <p14:cNvContentPartPr/>
              <p14:nvPr/>
            </p14:nvContentPartPr>
            <p14:xfrm>
              <a:off x="1276510" y="4368488"/>
              <a:ext cx="136080" cy="2664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23EE857-32A6-69B7-158E-2FF1490E6E5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258870" y="4350488"/>
                <a:ext cx="17172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E2B7841-B8A6-5607-16C9-FA59A24E20D2}"/>
                  </a:ext>
                </a:extLst>
              </p14:cNvPr>
              <p14:cNvContentPartPr/>
              <p14:nvPr/>
            </p14:nvContentPartPr>
            <p14:xfrm>
              <a:off x="1529230" y="4530848"/>
              <a:ext cx="324000" cy="1753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E2B7841-B8A6-5607-16C9-FA59A24E20D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511230" y="4512848"/>
                <a:ext cx="3596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BB6DAC6-BF80-F16E-5691-17D143B259C6}"/>
                  </a:ext>
                </a:extLst>
              </p14:cNvPr>
              <p14:cNvContentPartPr/>
              <p14:nvPr/>
            </p14:nvContentPartPr>
            <p14:xfrm>
              <a:off x="1852150" y="4694648"/>
              <a:ext cx="41040" cy="190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BB6DAC6-BF80-F16E-5691-17D143B259C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834150" y="4676648"/>
                <a:ext cx="766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5612BCC-5978-86C9-0E4C-71FD6D4A51A6}"/>
                  </a:ext>
                </a:extLst>
              </p14:cNvPr>
              <p14:cNvContentPartPr/>
              <p14:nvPr/>
            </p14:nvContentPartPr>
            <p14:xfrm>
              <a:off x="2667910" y="4652168"/>
              <a:ext cx="553320" cy="5184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5612BCC-5978-86C9-0E4C-71FD6D4A51A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649910" y="4634528"/>
                <a:ext cx="58896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8480320-F3D1-3F07-41F9-D17CD0075E7C}"/>
                  </a:ext>
                </a:extLst>
              </p14:cNvPr>
              <p14:cNvContentPartPr/>
              <p14:nvPr/>
            </p14:nvContentPartPr>
            <p14:xfrm>
              <a:off x="3251110" y="4838648"/>
              <a:ext cx="178560" cy="846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8480320-F3D1-3F07-41F9-D17CD0075E7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233110" y="4821008"/>
                <a:ext cx="2142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36EC565-3D4B-446D-1EB3-56A5D8DCF99B}"/>
                  </a:ext>
                </a:extLst>
              </p14:cNvPr>
              <p14:cNvContentPartPr/>
              <p14:nvPr/>
            </p14:nvContentPartPr>
            <p14:xfrm>
              <a:off x="3292150" y="4918568"/>
              <a:ext cx="211680" cy="2908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36EC565-3D4B-446D-1EB3-56A5D8DCF99B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274150" y="4900568"/>
                <a:ext cx="2473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7A87C27-E9BB-58A2-3A43-617410212093}"/>
                  </a:ext>
                </a:extLst>
              </p14:cNvPr>
              <p14:cNvContentPartPr/>
              <p14:nvPr/>
            </p14:nvContentPartPr>
            <p14:xfrm>
              <a:off x="3380350" y="4724168"/>
              <a:ext cx="393480" cy="5068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7A87C27-E9BB-58A2-3A43-61741021209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362350" y="4706168"/>
                <a:ext cx="42912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D3ACD1F-6CA3-4AA6-D4A2-B9987C89A11D}"/>
                  </a:ext>
                </a:extLst>
              </p14:cNvPr>
              <p14:cNvContentPartPr/>
              <p14:nvPr/>
            </p14:nvContentPartPr>
            <p14:xfrm>
              <a:off x="3792910" y="4896968"/>
              <a:ext cx="138960" cy="1699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D3ACD1F-6CA3-4AA6-D4A2-B9987C89A11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775270" y="4878968"/>
                <a:ext cx="1746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5BA9BC2-91B1-E354-1A9B-70C0F26A4D52}"/>
                  </a:ext>
                </a:extLst>
              </p14:cNvPr>
              <p14:cNvContentPartPr/>
              <p14:nvPr/>
            </p14:nvContentPartPr>
            <p14:xfrm>
              <a:off x="3903790" y="4932608"/>
              <a:ext cx="218880" cy="5191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5BA9BC2-91B1-E354-1A9B-70C0F26A4D5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885790" y="4914968"/>
                <a:ext cx="25452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4A6BEB7-DAE4-20AE-7612-C3458D96226F}"/>
                  </a:ext>
                </a:extLst>
              </p14:cNvPr>
              <p14:cNvContentPartPr/>
              <p14:nvPr/>
            </p14:nvContentPartPr>
            <p14:xfrm>
              <a:off x="4115110" y="4857728"/>
              <a:ext cx="338760" cy="269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4A6BEB7-DAE4-20AE-7612-C3458D96226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097110" y="4839728"/>
                <a:ext cx="3744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F586F59-53D5-031E-84C6-5F7207A1B3D8}"/>
                  </a:ext>
                </a:extLst>
              </p14:cNvPr>
              <p14:cNvContentPartPr/>
              <p14:nvPr/>
            </p14:nvContentPartPr>
            <p14:xfrm>
              <a:off x="4418590" y="4850888"/>
              <a:ext cx="180000" cy="2750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F586F59-53D5-031E-84C6-5F7207A1B3D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4400950" y="4833248"/>
                <a:ext cx="2156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7FABA1E-761F-6D51-ED53-7D992208F7FF}"/>
                  </a:ext>
                </a:extLst>
              </p14:cNvPr>
              <p14:cNvContentPartPr/>
              <p14:nvPr/>
            </p14:nvContentPartPr>
            <p14:xfrm>
              <a:off x="4324270" y="4975808"/>
              <a:ext cx="699120" cy="1386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7FABA1E-761F-6D51-ED53-7D992208F7F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306270" y="4958168"/>
                <a:ext cx="7347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80C0F56-84F3-B973-8F30-278844BB80EF}"/>
                  </a:ext>
                </a:extLst>
              </p14:cNvPr>
              <p14:cNvContentPartPr/>
              <p14:nvPr/>
            </p14:nvContentPartPr>
            <p14:xfrm>
              <a:off x="5062990" y="4721288"/>
              <a:ext cx="237240" cy="4194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80C0F56-84F3-B973-8F30-278844BB80E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044990" y="4703288"/>
                <a:ext cx="2728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31E397AE-E3FF-553D-40C7-6271210C997E}"/>
                  </a:ext>
                </a:extLst>
              </p14:cNvPr>
              <p14:cNvContentPartPr/>
              <p14:nvPr/>
            </p14:nvContentPartPr>
            <p14:xfrm>
              <a:off x="5282590" y="4881128"/>
              <a:ext cx="52200" cy="158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31E397AE-E3FF-553D-40C7-6271210C997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264950" y="4863488"/>
                <a:ext cx="878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C704B96-9786-DA24-E2A7-DC6D0573E5B6}"/>
                  </a:ext>
                </a:extLst>
              </p14:cNvPr>
              <p14:cNvContentPartPr/>
              <p14:nvPr/>
            </p14:nvContentPartPr>
            <p14:xfrm>
              <a:off x="5388430" y="4971848"/>
              <a:ext cx="493560" cy="1432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C704B96-9786-DA24-E2A7-DC6D0573E5B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370790" y="4954208"/>
                <a:ext cx="5292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E2677DE-481C-8DC3-647F-D21082651F98}"/>
                  </a:ext>
                </a:extLst>
              </p14:cNvPr>
              <p14:cNvContentPartPr/>
              <p14:nvPr/>
            </p14:nvContentPartPr>
            <p14:xfrm>
              <a:off x="6126070" y="4755488"/>
              <a:ext cx="163800" cy="2912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E2677DE-481C-8DC3-647F-D21082651F9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108430" y="4737848"/>
                <a:ext cx="1994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CF2525C-9217-5867-7F61-1AE05B3A2700}"/>
                  </a:ext>
                </a:extLst>
              </p14:cNvPr>
              <p14:cNvContentPartPr/>
              <p14:nvPr/>
            </p14:nvContentPartPr>
            <p14:xfrm>
              <a:off x="6616390" y="4748648"/>
              <a:ext cx="232920" cy="3848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CF2525C-9217-5867-7F61-1AE05B3A270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598390" y="4731008"/>
                <a:ext cx="26856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0449D626-D4CE-1BB4-7054-52C56B7ED739}"/>
                  </a:ext>
                </a:extLst>
              </p14:cNvPr>
              <p14:cNvContentPartPr/>
              <p14:nvPr/>
            </p14:nvContentPartPr>
            <p14:xfrm>
              <a:off x="6418390" y="4810568"/>
              <a:ext cx="180000" cy="2052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0449D626-D4CE-1BB4-7054-52C56B7ED73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400750" y="4792928"/>
                <a:ext cx="2156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42D1AFD-77BD-3C10-6713-3C07E150AE02}"/>
                  </a:ext>
                </a:extLst>
              </p14:cNvPr>
              <p14:cNvContentPartPr/>
              <p14:nvPr/>
            </p14:nvContentPartPr>
            <p14:xfrm>
              <a:off x="6585430" y="4790408"/>
              <a:ext cx="194760" cy="2872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42D1AFD-77BD-3C10-6713-3C07E150AE0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567790" y="4772768"/>
                <a:ext cx="2304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63E0538-37AA-FC7D-D03D-126DE6EE03FC}"/>
                  </a:ext>
                </a:extLst>
              </p14:cNvPr>
              <p14:cNvContentPartPr/>
              <p14:nvPr/>
            </p14:nvContentPartPr>
            <p14:xfrm>
              <a:off x="6839950" y="4653248"/>
              <a:ext cx="135360" cy="3146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63E0538-37AA-FC7D-D03D-126DE6EE03FC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822310" y="4635608"/>
                <a:ext cx="1710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E3AA9AF-EEFE-9D33-1879-C7CD2865274F}"/>
                  </a:ext>
                </a:extLst>
              </p14:cNvPr>
              <p14:cNvContentPartPr/>
              <p14:nvPr/>
            </p14:nvContentPartPr>
            <p14:xfrm>
              <a:off x="6895390" y="4601048"/>
              <a:ext cx="302040" cy="4212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E3AA9AF-EEFE-9D33-1879-C7CD2865274F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877750" y="4583408"/>
                <a:ext cx="33768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3494547-C5C2-79CB-6F09-2C1B6A3E796E}"/>
                  </a:ext>
                </a:extLst>
              </p14:cNvPr>
              <p14:cNvContentPartPr/>
              <p14:nvPr/>
            </p14:nvContentPartPr>
            <p14:xfrm>
              <a:off x="7413070" y="4670168"/>
              <a:ext cx="223200" cy="353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3494547-C5C2-79CB-6F09-2C1B6A3E796E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395430" y="4652168"/>
                <a:ext cx="25884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412ECAE-4CF1-5B98-394B-D4AB65F3AC04}"/>
                  </a:ext>
                </a:extLst>
              </p14:cNvPr>
              <p14:cNvContentPartPr/>
              <p14:nvPr/>
            </p14:nvContentPartPr>
            <p14:xfrm>
              <a:off x="1569910" y="4957808"/>
              <a:ext cx="446040" cy="1843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412ECAE-4CF1-5B98-394B-D4AB65F3AC04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551910" y="4939808"/>
                <a:ext cx="4816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7D04960-76BF-AE59-CEB7-2157451A820F}"/>
                  </a:ext>
                </a:extLst>
              </p14:cNvPr>
              <p14:cNvContentPartPr/>
              <p14:nvPr/>
            </p14:nvContentPartPr>
            <p14:xfrm>
              <a:off x="2091550" y="4718048"/>
              <a:ext cx="80640" cy="3776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7D04960-76BF-AE59-CEB7-2157451A820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073910" y="4700408"/>
                <a:ext cx="11628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E8242BD-BA4E-B96C-07A5-8B9D1FAB51F0}"/>
                  </a:ext>
                </a:extLst>
              </p14:cNvPr>
              <p14:cNvContentPartPr/>
              <p14:nvPr/>
            </p14:nvContentPartPr>
            <p14:xfrm>
              <a:off x="2218270" y="4624088"/>
              <a:ext cx="223560" cy="465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E8242BD-BA4E-B96C-07A5-8B9D1FAB51F0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200630" y="4606448"/>
                <a:ext cx="25920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48B736B-C3BC-ECED-7D44-F20DFC52F700}"/>
                  </a:ext>
                </a:extLst>
              </p14:cNvPr>
              <p14:cNvContentPartPr/>
              <p14:nvPr/>
            </p14:nvContentPartPr>
            <p14:xfrm>
              <a:off x="1702390" y="4884008"/>
              <a:ext cx="132480" cy="3006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48B736B-C3BC-ECED-7D44-F20DFC52F700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684390" y="4866368"/>
                <a:ext cx="16812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C0C02F8-EC75-E61D-600B-E32334756AEC}"/>
                  </a:ext>
                </a:extLst>
              </p14:cNvPr>
              <p14:cNvContentPartPr/>
              <p14:nvPr/>
            </p14:nvContentPartPr>
            <p14:xfrm>
              <a:off x="1477390" y="4899488"/>
              <a:ext cx="236880" cy="2376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C0C02F8-EC75-E61D-600B-E32334756AEC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459750" y="4881488"/>
                <a:ext cx="2725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96FF01B-CA09-22B6-51C7-3F7FF360E3CB}"/>
                  </a:ext>
                </a:extLst>
              </p14:cNvPr>
              <p14:cNvContentPartPr/>
              <p14:nvPr/>
            </p14:nvContentPartPr>
            <p14:xfrm>
              <a:off x="1589710" y="5296568"/>
              <a:ext cx="284760" cy="3776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96FF01B-CA09-22B6-51C7-3F7FF360E3CB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572070" y="5278568"/>
                <a:ext cx="32040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78C5279-6EFB-ED93-65E4-8AE777E73665}"/>
                  </a:ext>
                </a:extLst>
              </p14:cNvPr>
              <p14:cNvContentPartPr/>
              <p14:nvPr/>
            </p14:nvContentPartPr>
            <p14:xfrm>
              <a:off x="2413750" y="5544248"/>
              <a:ext cx="160200" cy="4600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78C5279-6EFB-ED93-65E4-8AE777E73665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2396110" y="5526248"/>
                <a:ext cx="19584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61EBB43-11C8-46F4-2F61-9BDA586E5F7F}"/>
                  </a:ext>
                </a:extLst>
              </p14:cNvPr>
              <p14:cNvContentPartPr/>
              <p14:nvPr/>
            </p14:nvContentPartPr>
            <p14:xfrm>
              <a:off x="2421670" y="5757728"/>
              <a:ext cx="250920" cy="1234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61EBB43-11C8-46F4-2F61-9BDA586E5F7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404030" y="5739728"/>
                <a:ext cx="2865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FF8B11F-F259-F011-9DC7-BF0756B03087}"/>
                  </a:ext>
                </a:extLst>
              </p14:cNvPr>
              <p14:cNvContentPartPr/>
              <p14:nvPr/>
            </p14:nvContentPartPr>
            <p14:xfrm>
              <a:off x="2730190" y="5761688"/>
              <a:ext cx="264240" cy="1360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FF8B11F-F259-F011-9DC7-BF0756B03087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2712550" y="5743688"/>
                <a:ext cx="2998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802C2D6-BCE2-F0F4-0297-F2166B385E78}"/>
                  </a:ext>
                </a:extLst>
              </p14:cNvPr>
              <p14:cNvContentPartPr/>
              <p14:nvPr/>
            </p14:nvContentPartPr>
            <p14:xfrm>
              <a:off x="3162910" y="5542448"/>
              <a:ext cx="340200" cy="2811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802C2D6-BCE2-F0F4-0297-F2166B385E78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145270" y="5524448"/>
                <a:ext cx="37584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37BD889-DF14-33E9-4682-787CD53336A4}"/>
                  </a:ext>
                </a:extLst>
              </p14:cNvPr>
              <p14:cNvContentPartPr/>
              <p14:nvPr/>
            </p14:nvContentPartPr>
            <p14:xfrm>
              <a:off x="3602110" y="5629208"/>
              <a:ext cx="448920" cy="2174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37BD889-DF14-33E9-4682-787CD53336A4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584470" y="5611208"/>
                <a:ext cx="4845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1C4B44AB-81D9-4D21-87CF-3982D9BC7E59}"/>
                  </a:ext>
                </a:extLst>
              </p14:cNvPr>
              <p14:cNvContentPartPr/>
              <p14:nvPr/>
            </p14:nvContentPartPr>
            <p14:xfrm>
              <a:off x="3899830" y="5737928"/>
              <a:ext cx="270000" cy="27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1C4B44AB-81D9-4D21-87CF-3982D9BC7E59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3881830" y="5719928"/>
                <a:ext cx="305640" cy="6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34FF243-8F25-A997-63D6-EBC6A6F2A2CE}"/>
              </a:ext>
            </a:extLst>
          </p:cNvPr>
          <p:cNvGrpSpPr/>
          <p:nvPr/>
        </p:nvGrpSpPr>
        <p:grpSpPr>
          <a:xfrm>
            <a:off x="4516150" y="5373248"/>
            <a:ext cx="3076560" cy="487080"/>
            <a:chOff x="4516150" y="5373248"/>
            <a:chExt cx="307656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4BC610B-A0AE-1FB9-4E7B-1CBCBC51E365}"/>
                    </a:ext>
                  </a:extLst>
                </p14:cNvPr>
                <p14:cNvContentPartPr/>
                <p14:nvPr/>
              </p14:nvContentPartPr>
              <p14:xfrm>
                <a:off x="4516150" y="5629568"/>
                <a:ext cx="24480" cy="1774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4BC610B-A0AE-1FB9-4E7B-1CBCBC51E36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498150" y="5611568"/>
                  <a:ext cx="601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F0A156A-0E59-631C-F951-A9557F3EF2F3}"/>
                    </a:ext>
                  </a:extLst>
                </p14:cNvPr>
                <p14:cNvContentPartPr/>
                <p14:nvPr/>
              </p14:nvContentPartPr>
              <p14:xfrm>
                <a:off x="4559710" y="5434088"/>
                <a:ext cx="291240" cy="2062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F0A156A-0E59-631C-F951-A9557F3EF2F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541710" y="5416448"/>
                  <a:ext cx="3268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1F27ECD-063B-14FA-2B16-F472D1CC886C}"/>
                    </a:ext>
                  </a:extLst>
                </p14:cNvPr>
                <p14:cNvContentPartPr/>
                <p14:nvPr/>
              </p14:nvContentPartPr>
              <p14:xfrm>
                <a:off x="4679590" y="5702288"/>
                <a:ext cx="252000" cy="554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1F27ECD-063B-14FA-2B16-F472D1CC886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661950" y="5684648"/>
                  <a:ext cx="287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D5967EB-7070-080C-9EE4-84CFC5E4CFAE}"/>
                    </a:ext>
                  </a:extLst>
                </p14:cNvPr>
                <p14:cNvContentPartPr/>
                <p14:nvPr/>
              </p14:nvContentPartPr>
              <p14:xfrm>
                <a:off x="5023030" y="5605088"/>
                <a:ext cx="101520" cy="167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D5967EB-7070-080C-9EE4-84CFC5E4CFA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005390" y="5587088"/>
                  <a:ext cx="137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4A31E99-691F-B903-7E74-E5BAE0442AB8}"/>
                    </a:ext>
                  </a:extLst>
                </p14:cNvPr>
                <p14:cNvContentPartPr/>
                <p14:nvPr/>
              </p14:nvContentPartPr>
              <p14:xfrm>
                <a:off x="5042830" y="5601128"/>
                <a:ext cx="66600" cy="217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4A31E99-691F-B903-7E74-E5BAE0442AB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025190" y="5583128"/>
                  <a:ext cx="102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C183606-FD2A-E430-8595-DD1D16B708CE}"/>
                    </a:ext>
                  </a:extLst>
                </p14:cNvPr>
                <p14:cNvContentPartPr/>
                <p14:nvPr/>
              </p14:nvContentPartPr>
              <p14:xfrm>
                <a:off x="5405710" y="5627408"/>
                <a:ext cx="39960" cy="313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C183606-FD2A-E430-8595-DD1D16B708C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387710" y="5609768"/>
                  <a:ext cx="756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1D6F8F4-A255-ABF0-9261-F87201757E9B}"/>
                    </a:ext>
                  </a:extLst>
                </p14:cNvPr>
                <p14:cNvContentPartPr/>
                <p14:nvPr/>
              </p14:nvContentPartPr>
              <p14:xfrm>
                <a:off x="5347750" y="5508968"/>
                <a:ext cx="388080" cy="351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1D6F8F4-A255-ABF0-9261-F87201757E9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30110" y="5490968"/>
                  <a:ext cx="4237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F02DE71-271E-2663-2032-613078159F1D}"/>
                    </a:ext>
                  </a:extLst>
                </p14:cNvPr>
                <p14:cNvContentPartPr/>
                <p14:nvPr/>
              </p14:nvContentPartPr>
              <p14:xfrm>
                <a:off x="5733310" y="5426168"/>
                <a:ext cx="46440" cy="313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F02DE71-271E-2663-2032-613078159F1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715310" y="5408528"/>
                  <a:ext cx="82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CD47D46-471D-138D-6E69-ED4731CAEF19}"/>
                    </a:ext>
                  </a:extLst>
                </p14:cNvPr>
                <p14:cNvContentPartPr/>
                <p14:nvPr/>
              </p14:nvContentPartPr>
              <p14:xfrm>
                <a:off x="5839150" y="5521208"/>
                <a:ext cx="217440" cy="219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CD47D46-471D-138D-6E69-ED4731CAEF1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821510" y="5503568"/>
                  <a:ext cx="253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A435809-E565-97DA-91D7-0464016D269E}"/>
                    </a:ext>
                  </a:extLst>
                </p14:cNvPr>
                <p14:cNvContentPartPr/>
                <p14:nvPr/>
              </p14:nvContentPartPr>
              <p14:xfrm>
                <a:off x="6151270" y="5497808"/>
                <a:ext cx="231840" cy="2318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A435809-E565-97DA-91D7-0464016D269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133270" y="5479808"/>
                  <a:ext cx="2674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BF12F6D-E0BD-5690-1808-8F876DF06626}"/>
                    </a:ext>
                  </a:extLst>
                </p14:cNvPr>
                <p14:cNvContentPartPr/>
                <p14:nvPr/>
              </p14:nvContentPartPr>
              <p14:xfrm>
                <a:off x="6025270" y="5630648"/>
                <a:ext cx="103320" cy="392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BF12F6D-E0BD-5690-1808-8F876DF0662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007270" y="5612648"/>
                  <a:ext cx="138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E47B5AE-E515-3FA4-D59F-C31C0D75BEA4}"/>
                    </a:ext>
                  </a:extLst>
                </p14:cNvPr>
                <p14:cNvContentPartPr/>
                <p14:nvPr/>
              </p14:nvContentPartPr>
              <p14:xfrm>
                <a:off x="6445390" y="5529128"/>
                <a:ext cx="89640" cy="141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E47B5AE-E515-3FA4-D59F-C31C0D75BEA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427750" y="5511128"/>
                  <a:ext cx="125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D74B712-C3E4-ED98-9431-A398070D6DC6}"/>
                    </a:ext>
                  </a:extLst>
                </p14:cNvPr>
                <p14:cNvContentPartPr/>
                <p14:nvPr/>
              </p14:nvContentPartPr>
              <p14:xfrm>
                <a:off x="6562390" y="5545328"/>
                <a:ext cx="135000" cy="2138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D74B712-C3E4-ED98-9431-A398070D6DC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544750" y="5527688"/>
                  <a:ext cx="1706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1AD51C0-5613-B6C5-3E9F-12CB93A185A4}"/>
                    </a:ext>
                  </a:extLst>
                </p14:cNvPr>
                <p14:cNvContentPartPr/>
                <p14:nvPr/>
              </p14:nvContentPartPr>
              <p14:xfrm>
                <a:off x="6858310" y="5373248"/>
                <a:ext cx="108000" cy="2995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1AD51C0-5613-B6C5-3E9F-12CB93A185A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840310" y="5355248"/>
                  <a:ext cx="1436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6ACBE00-B3BA-0DDC-99EF-7AC8B4A7E00F}"/>
                    </a:ext>
                  </a:extLst>
                </p14:cNvPr>
                <p14:cNvContentPartPr/>
                <p14:nvPr/>
              </p14:nvContentPartPr>
              <p14:xfrm>
                <a:off x="6974950" y="5452448"/>
                <a:ext cx="362160" cy="275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6ACBE00-B3BA-0DDC-99EF-7AC8B4A7E00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956950" y="5434448"/>
                  <a:ext cx="3978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B7C98CB-751E-9B22-2647-58CB61D136C4}"/>
                    </a:ext>
                  </a:extLst>
                </p14:cNvPr>
                <p14:cNvContentPartPr/>
                <p14:nvPr/>
              </p14:nvContentPartPr>
              <p14:xfrm>
                <a:off x="7135510" y="5589608"/>
                <a:ext cx="301680" cy="58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B7C98CB-751E-9B22-2647-58CB61D136C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117510" y="5571968"/>
                  <a:ext cx="337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B4E7069-6F64-D0AB-A425-8931CB8D5B80}"/>
                    </a:ext>
                  </a:extLst>
                </p14:cNvPr>
                <p14:cNvContentPartPr/>
                <p14:nvPr/>
              </p14:nvContentPartPr>
              <p14:xfrm>
                <a:off x="7303630" y="5458928"/>
                <a:ext cx="289080" cy="299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B4E7069-6F64-D0AB-A425-8931CB8D5B8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285630" y="5440928"/>
                  <a:ext cx="324720" cy="33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17FA180-7F8A-46A0-0823-DF83CA531D25}"/>
              </a:ext>
            </a:extLst>
          </p:cNvPr>
          <p:cNvGrpSpPr/>
          <p:nvPr/>
        </p:nvGrpSpPr>
        <p:grpSpPr>
          <a:xfrm>
            <a:off x="3612910" y="6055808"/>
            <a:ext cx="2721600" cy="520560"/>
            <a:chOff x="3612910" y="6055808"/>
            <a:chExt cx="2721600" cy="52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2C97BB6-C0D2-57CB-F385-AA84A59FFB1C}"/>
                    </a:ext>
                  </a:extLst>
                </p14:cNvPr>
                <p14:cNvContentPartPr/>
                <p14:nvPr/>
              </p14:nvContentPartPr>
              <p14:xfrm>
                <a:off x="3651790" y="6173168"/>
                <a:ext cx="84600" cy="218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2C97BB6-C0D2-57CB-F385-AA84A59FFB1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633790" y="6155528"/>
                  <a:ext cx="120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0FF28E3-405D-6ECB-5991-03A152E2BEC5}"/>
                    </a:ext>
                  </a:extLst>
                </p14:cNvPr>
                <p14:cNvContentPartPr/>
                <p14:nvPr/>
              </p14:nvContentPartPr>
              <p14:xfrm>
                <a:off x="3612910" y="6164168"/>
                <a:ext cx="222840" cy="146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0FF28E3-405D-6ECB-5991-03A152E2BEC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595270" y="6146528"/>
                  <a:ext cx="258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0C0E7B9-D29F-1259-2D32-B4C76BD631A2}"/>
                    </a:ext>
                  </a:extLst>
                </p14:cNvPr>
                <p14:cNvContentPartPr/>
                <p14:nvPr/>
              </p14:nvContentPartPr>
              <p14:xfrm>
                <a:off x="3881830" y="6256688"/>
                <a:ext cx="317160" cy="100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0C0E7B9-D29F-1259-2D32-B4C76BD631A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863830" y="6238688"/>
                  <a:ext cx="35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E45D367-4303-A1A9-B353-F28056E8FE0A}"/>
                    </a:ext>
                  </a:extLst>
                </p14:cNvPr>
                <p14:cNvContentPartPr/>
                <p14:nvPr/>
              </p14:nvContentPartPr>
              <p14:xfrm>
                <a:off x="4166950" y="6148688"/>
                <a:ext cx="528840" cy="240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E45D367-4303-A1A9-B353-F28056E8FE0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148950" y="6130688"/>
                  <a:ext cx="564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8C060E1-1775-0A5D-B74C-32282DE5A0D8}"/>
                    </a:ext>
                  </a:extLst>
                </p14:cNvPr>
                <p14:cNvContentPartPr/>
                <p14:nvPr/>
              </p14:nvContentPartPr>
              <p14:xfrm>
                <a:off x="4601470" y="6147248"/>
                <a:ext cx="389160" cy="4291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8C060E1-1775-0A5D-B74C-32282DE5A0D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583470" y="6129248"/>
                  <a:ext cx="4248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4342EC4-493A-B147-A36E-7ABB5C6B2E3E}"/>
                    </a:ext>
                  </a:extLst>
                </p14:cNvPr>
                <p14:cNvContentPartPr/>
                <p14:nvPr/>
              </p14:nvContentPartPr>
              <p14:xfrm>
                <a:off x="4726750" y="6195848"/>
                <a:ext cx="633240" cy="264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4342EC4-493A-B147-A36E-7ABB5C6B2E3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708750" y="6177848"/>
                  <a:ext cx="6688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D764513-8B0F-0893-5EEB-0A3C45D36BC6}"/>
                    </a:ext>
                  </a:extLst>
                </p14:cNvPr>
                <p14:cNvContentPartPr/>
                <p14:nvPr/>
              </p14:nvContentPartPr>
              <p14:xfrm>
                <a:off x="5455750" y="6061928"/>
                <a:ext cx="77760" cy="1130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D764513-8B0F-0893-5EEB-0A3C45D36BC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437750" y="6044288"/>
                  <a:ext cx="1134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12D8669-934A-D4D0-3C58-B217832E0946}"/>
                    </a:ext>
                  </a:extLst>
                </p14:cNvPr>
                <p14:cNvContentPartPr/>
                <p14:nvPr/>
              </p14:nvContentPartPr>
              <p14:xfrm>
                <a:off x="5547910" y="6185408"/>
                <a:ext cx="179280" cy="1879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12D8669-934A-D4D0-3C58-B217832E094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530270" y="6167768"/>
                  <a:ext cx="214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2BB3984-E616-FC19-CA9E-D22F716EFBF4}"/>
                    </a:ext>
                  </a:extLst>
                </p14:cNvPr>
                <p14:cNvContentPartPr/>
                <p14:nvPr/>
              </p14:nvContentPartPr>
              <p14:xfrm>
                <a:off x="5575630" y="6236888"/>
                <a:ext cx="157680" cy="4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2BB3984-E616-FC19-CA9E-D22F716EFBF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557630" y="6218888"/>
                  <a:ext cx="193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F741716-8D81-75AE-6A76-D18B208B94FE}"/>
                    </a:ext>
                  </a:extLst>
                </p14:cNvPr>
                <p14:cNvContentPartPr/>
                <p14:nvPr/>
              </p14:nvContentPartPr>
              <p14:xfrm>
                <a:off x="5853550" y="6082808"/>
                <a:ext cx="101880" cy="90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F741716-8D81-75AE-6A76-D18B208B94F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835910" y="6064808"/>
                  <a:ext cx="137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A64F109-DFBD-AF4E-AAED-7B59142B339C}"/>
                    </a:ext>
                  </a:extLst>
                </p14:cNvPr>
                <p14:cNvContentPartPr/>
                <p14:nvPr/>
              </p14:nvContentPartPr>
              <p14:xfrm>
                <a:off x="6015190" y="6055808"/>
                <a:ext cx="169200" cy="314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A64F109-DFBD-AF4E-AAED-7B59142B339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997550" y="6037808"/>
                  <a:ext cx="2048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08036C4-3E73-22B9-D72A-D7DE2EAFF40B}"/>
                    </a:ext>
                  </a:extLst>
                </p14:cNvPr>
                <p14:cNvContentPartPr/>
                <p14:nvPr/>
              </p14:nvContentPartPr>
              <p14:xfrm>
                <a:off x="6136870" y="6107648"/>
                <a:ext cx="197640" cy="3560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08036C4-3E73-22B9-D72A-D7DE2EAFF40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118870" y="6090008"/>
                  <a:ext cx="233280" cy="39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76EB2D0E-C903-7111-F4E4-77762BF56720}"/>
              </a:ext>
            </a:extLst>
          </p:cNvPr>
          <p:cNvGrpSpPr/>
          <p:nvPr/>
        </p:nvGrpSpPr>
        <p:grpSpPr>
          <a:xfrm>
            <a:off x="8052790" y="3420968"/>
            <a:ext cx="3669840" cy="3204360"/>
            <a:chOff x="8052790" y="3420968"/>
            <a:chExt cx="3669840" cy="320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BC8172C-05C9-5E43-6156-D19961E231F7}"/>
                    </a:ext>
                  </a:extLst>
                </p14:cNvPr>
                <p14:cNvContentPartPr/>
                <p14:nvPr/>
              </p14:nvContentPartPr>
              <p14:xfrm>
                <a:off x="8052790" y="4208288"/>
                <a:ext cx="222480" cy="24170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BC8172C-05C9-5E43-6156-D19961E231F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035150" y="4190648"/>
                  <a:ext cx="258120" cy="24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8C590BC-CF39-215C-EFE1-DCF267A6AEE3}"/>
                    </a:ext>
                  </a:extLst>
                </p14:cNvPr>
                <p14:cNvContentPartPr/>
                <p14:nvPr/>
              </p14:nvContentPartPr>
              <p14:xfrm>
                <a:off x="8142790" y="4257608"/>
                <a:ext cx="304560" cy="21880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8C590BC-CF39-215C-EFE1-DCF267A6AEE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125150" y="4239968"/>
                  <a:ext cx="340200" cy="22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A3F4342-3784-B66C-013B-0D931CB466D2}"/>
                    </a:ext>
                  </a:extLst>
                </p14:cNvPr>
                <p14:cNvContentPartPr/>
                <p14:nvPr/>
              </p14:nvContentPartPr>
              <p14:xfrm>
                <a:off x="8601070" y="4059608"/>
                <a:ext cx="117000" cy="248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A3F4342-3784-B66C-013B-0D931CB466D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583070" y="4041968"/>
                  <a:ext cx="1526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5945C36-9880-C58F-8223-419CBA198B34}"/>
                    </a:ext>
                  </a:extLst>
                </p14:cNvPr>
                <p14:cNvContentPartPr/>
                <p14:nvPr/>
              </p14:nvContentPartPr>
              <p14:xfrm>
                <a:off x="8616190" y="3943328"/>
                <a:ext cx="314640" cy="3045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5945C36-9880-C58F-8223-419CBA198B3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598550" y="3925688"/>
                  <a:ext cx="350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41A0E0D-925A-B8DF-5B9F-EA1DD8B4C915}"/>
                    </a:ext>
                  </a:extLst>
                </p14:cNvPr>
                <p14:cNvContentPartPr/>
                <p14:nvPr/>
              </p14:nvContentPartPr>
              <p14:xfrm>
                <a:off x="8515750" y="4053848"/>
                <a:ext cx="425880" cy="22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41A0E0D-925A-B8DF-5B9F-EA1DD8B4C91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497750" y="4036208"/>
                  <a:ext cx="4615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60F1797-D304-A3C0-2756-0A45CC894AA8}"/>
                    </a:ext>
                  </a:extLst>
                </p14:cNvPr>
                <p14:cNvContentPartPr/>
                <p14:nvPr/>
              </p14:nvContentPartPr>
              <p14:xfrm>
                <a:off x="8829310" y="4079048"/>
                <a:ext cx="104760" cy="1134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60F1797-D304-A3C0-2756-0A45CC894AA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811310" y="4061408"/>
                  <a:ext cx="1404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0C70D12-9614-BE14-88AB-BCA7C0E13E1C}"/>
                    </a:ext>
                  </a:extLst>
                </p14:cNvPr>
                <p14:cNvContentPartPr/>
                <p14:nvPr/>
              </p14:nvContentPartPr>
              <p14:xfrm>
                <a:off x="8962870" y="4018928"/>
                <a:ext cx="188280" cy="2052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0C70D12-9614-BE14-88AB-BCA7C0E13E1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944870" y="4001288"/>
                  <a:ext cx="223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1F0D7B7-1F52-7AB8-ECA9-3CA14B3DA5B1}"/>
                    </a:ext>
                  </a:extLst>
                </p14:cNvPr>
                <p14:cNvContentPartPr/>
                <p14:nvPr/>
              </p14:nvContentPartPr>
              <p14:xfrm>
                <a:off x="8664070" y="3590888"/>
                <a:ext cx="46440" cy="1918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1F0D7B7-1F52-7AB8-ECA9-3CA14B3DA5B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646430" y="3572888"/>
                  <a:ext cx="82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D38AB85-6F44-C15B-5975-74CDD10BC4C6}"/>
                    </a:ext>
                  </a:extLst>
                </p14:cNvPr>
                <p14:cNvContentPartPr/>
                <p14:nvPr/>
              </p14:nvContentPartPr>
              <p14:xfrm>
                <a:off x="8658310" y="3420968"/>
                <a:ext cx="197640" cy="349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D38AB85-6F44-C15B-5975-74CDD10BC4C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640310" y="3403328"/>
                  <a:ext cx="2332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D081864-B6CF-6E22-7AD8-697DDE637773}"/>
                    </a:ext>
                  </a:extLst>
                </p14:cNvPr>
                <p14:cNvContentPartPr/>
                <p14:nvPr/>
              </p14:nvContentPartPr>
              <p14:xfrm>
                <a:off x="8912830" y="3598448"/>
                <a:ext cx="124200" cy="1886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D081864-B6CF-6E22-7AD8-697DDE63777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895190" y="3580448"/>
                  <a:ext cx="1598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69697A3-CECD-F867-5AAD-C16F2DDD7DAD}"/>
                    </a:ext>
                  </a:extLst>
                </p14:cNvPr>
                <p14:cNvContentPartPr/>
                <p14:nvPr/>
              </p14:nvContentPartPr>
              <p14:xfrm>
                <a:off x="9133870" y="3784568"/>
                <a:ext cx="17640" cy="97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69697A3-CECD-F867-5AAD-C16F2DDD7DA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115870" y="3766928"/>
                  <a:ext cx="53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5EF65E7-D459-8CA1-BF63-06EFDD1D6B3C}"/>
                    </a:ext>
                  </a:extLst>
                </p14:cNvPr>
                <p14:cNvContentPartPr/>
                <p14:nvPr/>
              </p14:nvContentPartPr>
              <p14:xfrm>
                <a:off x="9402790" y="3982568"/>
                <a:ext cx="167040" cy="1868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5EF65E7-D459-8CA1-BF63-06EFDD1D6B3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385150" y="3964568"/>
                  <a:ext cx="2026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9568A72-6577-5798-044B-C9F85ECC5DCE}"/>
                    </a:ext>
                  </a:extLst>
                </p14:cNvPr>
                <p14:cNvContentPartPr/>
                <p14:nvPr/>
              </p14:nvContentPartPr>
              <p14:xfrm>
                <a:off x="9610870" y="3992648"/>
                <a:ext cx="168840" cy="1645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9568A72-6577-5798-044B-C9F85ECC5DC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592870" y="3974648"/>
                  <a:ext cx="204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B702655-1D80-E99A-E86F-77C72A06EEDB}"/>
                    </a:ext>
                  </a:extLst>
                </p14:cNvPr>
                <p14:cNvContentPartPr/>
                <p14:nvPr/>
              </p14:nvContentPartPr>
              <p14:xfrm>
                <a:off x="9836590" y="4008488"/>
                <a:ext cx="106200" cy="2923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B702655-1D80-E99A-E86F-77C72A06EED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818950" y="3990848"/>
                  <a:ext cx="1418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8236A1F-0E54-82AF-C964-3E64423F94EA}"/>
                    </a:ext>
                  </a:extLst>
                </p14:cNvPr>
                <p14:cNvContentPartPr/>
                <p14:nvPr/>
              </p14:nvContentPartPr>
              <p14:xfrm>
                <a:off x="10082110" y="4016048"/>
                <a:ext cx="272160" cy="1645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8236A1F-0E54-82AF-C964-3E64423F94E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064110" y="3998408"/>
                  <a:ext cx="307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4564BFC-A202-2995-884F-394B01C2015D}"/>
                    </a:ext>
                  </a:extLst>
                </p14:cNvPr>
                <p14:cNvContentPartPr/>
                <p14:nvPr/>
              </p14:nvContentPartPr>
              <p14:xfrm>
                <a:off x="10376950" y="3884648"/>
                <a:ext cx="406440" cy="3171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4564BFC-A202-2995-884F-394B01C2015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358950" y="3866648"/>
                  <a:ext cx="442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3E47762-CBE7-19A4-4389-E859E0F8C157}"/>
                    </a:ext>
                  </a:extLst>
                </p14:cNvPr>
                <p14:cNvContentPartPr/>
                <p14:nvPr/>
              </p14:nvContentPartPr>
              <p14:xfrm>
                <a:off x="10692310" y="3976088"/>
                <a:ext cx="265680" cy="193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3E47762-CBE7-19A4-4389-E859E0F8C15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674310" y="3958448"/>
                  <a:ext cx="301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957C289-DE5E-755F-08AA-244514477C86}"/>
                    </a:ext>
                  </a:extLst>
                </p14:cNvPr>
                <p14:cNvContentPartPr/>
                <p14:nvPr/>
              </p14:nvContentPartPr>
              <p14:xfrm>
                <a:off x="10898590" y="3976088"/>
                <a:ext cx="174960" cy="2397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957C289-DE5E-755F-08AA-244514477C8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880590" y="3958088"/>
                  <a:ext cx="210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3D5B0C1-BF3C-12F6-8782-1C6059F52C92}"/>
                    </a:ext>
                  </a:extLst>
                </p14:cNvPr>
                <p14:cNvContentPartPr/>
                <p14:nvPr/>
              </p14:nvContentPartPr>
              <p14:xfrm>
                <a:off x="11013070" y="3852248"/>
                <a:ext cx="709560" cy="3816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3D5B0C1-BF3C-12F6-8782-1C6059F52C9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995430" y="3834608"/>
                  <a:ext cx="7452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592EA03-49E9-BAFF-6773-B73FA35FC1E0}"/>
                    </a:ext>
                  </a:extLst>
                </p14:cNvPr>
                <p14:cNvContentPartPr/>
                <p14:nvPr/>
              </p14:nvContentPartPr>
              <p14:xfrm>
                <a:off x="11531830" y="3943328"/>
                <a:ext cx="178200" cy="180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592EA03-49E9-BAFF-6773-B73FA35FC1E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513830" y="3925328"/>
                  <a:ext cx="2138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2477342-F0FD-5AE6-EDB3-28ACD1374D12}"/>
                    </a:ext>
                  </a:extLst>
                </p14:cNvPr>
                <p14:cNvContentPartPr/>
                <p14:nvPr/>
              </p14:nvContentPartPr>
              <p14:xfrm>
                <a:off x="9114070" y="4304048"/>
                <a:ext cx="361800" cy="2480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2477342-F0FD-5AE6-EDB3-28ACD1374D1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096430" y="4286048"/>
                  <a:ext cx="3974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3FC4E36-20ED-B646-42A4-B107236562A7}"/>
                    </a:ext>
                  </a:extLst>
                </p14:cNvPr>
                <p14:cNvContentPartPr/>
                <p14:nvPr/>
              </p14:nvContentPartPr>
              <p14:xfrm>
                <a:off x="9697990" y="4308728"/>
                <a:ext cx="1234800" cy="40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3FC4E36-20ED-B646-42A4-B107236562A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680350" y="4291088"/>
                  <a:ext cx="12704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DF66A18-8267-8D85-F769-B019CD7E4F0A}"/>
                    </a:ext>
                  </a:extLst>
                </p14:cNvPr>
                <p14:cNvContentPartPr/>
                <p14:nvPr/>
              </p14:nvContentPartPr>
              <p14:xfrm>
                <a:off x="10745590" y="4454888"/>
                <a:ext cx="269640" cy="201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DF66A18-8267-8D85-F769-B019CD7E4F0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727950" y="4437248"/>
                  <a:ext cx="305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6F2351D-B4AF-6D8B-E86E-914E92D13A2C}"/>
                    </a:ext>
                  </a:extLst>
                </p14:cNvPr>
                <p14:cNvContentPartPr/>
                <p14:nvPr/>
              </p14:nvContentPartPr>
              <p14:xfrm>
                <a:off x="8649670" y="4727048"/>
                <a:ext cx="134280" cy="1832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6F2351D-B4AF-6D8B-E86E-914E92D13A2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632030" y="4709048"/>
                  <a:ext cx="1699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83A46ED-44E8-2DF4-7B71-976FE356441A}"/>
                    </a:ext>
                  </a:extLst>
                </p14:cNvPr>
                <p14:cNvContentPartPr/>
                <p14:nvPr/>
              </p14:nvContentPartPr>
              <p14:xfrm>
                <a:off x="8625910" y="4761608"/>
                <a:ext cx="287280" cy="1425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83A46ED-44E8-2DF4-7B71-976FE356441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607910" y="4743608"/>
                  <a:ext cx="322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1C8A7D8-A127-E100-DA01-8464DD58D918}"/>
                    </a:ext>
                  </a:extLst>
                </p14:cNvPr>
                <p14:cNvContentPartPr/>
                <p14:nvPr/>
              </p14:nvContentPartPr>
              <p14:xfrm>
                <a:off x="8898790" y="4838288"/>
                <a:ext cx="208440" cy="1378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1C8A7D8-A127-E100-DA01-8464DD58D91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880790" y="4820288"/>
                  <a:ext cx="244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4843816-EAED-5B66-6CAB-C66E464F6A52}"/>
                    </a:ext>
                  </a:extLst>
                </p14:cNvPr>
                <p14:cNvContentPartPr/>
                <p14:nvPr/>
              </p14:nvContentPartPr>
              <p14:xfrm>
                <a:off x="9040270" y="4800848"/>
                <a:ext cx="246240" cy="1450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4843816-EAED-5B66-6CAB-C66E464F6A5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022630" y="4783208"/>
                  <a:ext cx="281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BF05249-5D81-7D02-30DC-E2E878636FF7}"/>
                    </a:ext>
                  </a:extLst>
                </p14:cNvPr>
                <p14:cNvContentPartPr/>
                <p14:nvPr/>
              </p14:nvContentPartPr>
              <p14:xfrm>
                <a:off x="9254110" y="4791488"/>
                <a:ext cx="175320" cy="1436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BF05249-5D81-7D02-30DC-E2E878636FF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236470" y="4773848"/>
                  <a:ext cx="210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7ECD374-EE40-F68A-5FCF-6EE21BB1F98F}"/>
                    </a:ext>
                  </a:extLst>
                </p14:cNvPr>
                <p14:cNvContentPartPr/>
                <p14:nvPr/>
              </p14:nvContentPartPr>
              <p14:xfrm>
                <a:off x="9376510" y="4775648"/>
                <a:ext cx="209160" cy="2055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7ECD374-EE40-F68A-5FCF-6EE21BB1F98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358870" y="4758008"/>
                  <a:ext cx="244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D01B468-224E-3A22-72A5-15015525EB03}"/>
                    </a:ext>
                  </a:extLst>
                </p14:cNvPr>
                <p14:cNvContentPartPr/>
                <p14:nvPr/>
              </p14:nvContentPartPr>
              <p14:xfrm>
                <a:off x="9424750" y="4835408"/>
                <a:ext cx="325080" cy="1134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D01B468-224E-3A22-72A5-15015525EB0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406750" y="4817408"/>
                  <a:ext cx="360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52649EE-E18A-942D-4088-1308D9901C9B}"/>
                    </a:ext>
                  </a:extLst>
                </p14:cNvPr>
                <p14:cNvContentPartPr/>
                <p14:nvPr/>
              </p14:nvContentPartPr>
              <p14:xfrm>
                <a:off x="9665230" y="4830008"/>
                <a:ext cx="294480" cy="781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52649EE-E18A-942D-4088-1308D9901C9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647590" y="4812008"/>
                  <a:ext cx="330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1169A39-CF5C-A96D-3CA8-FA4AF207A55D}"/>
                    </a:ext>
                  </a:extLst>
                </p14:cNvPr>
                <p14:cNvContentPartPr/>
                <p14:nvPr/>
              </p14:nvContentPartPr>
              <p14:xfrm>
                <a:off x="9870790" y="4807688"/>
                <a:ext cx="236520" cy="1530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1169A39-CF5C-A96D-3CA8-FA4AF207A55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853150" y="4790048"/>
                  <a:ext cx="272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CBAF71D-941B-ADA9-1D31-C9D7015F9CF3}"/>
                    </a:ext>
                  </a:extLst>
                </p14:cNvPr>
                <p14:cNvContentPartPr/>
                <p14:nvPr/>
              </p14:nvContentPartPr>
              <p14:xfrm>
                <a:off x="10011910" y="4835408"/>
                <a:ext cx="416160" cy="109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CBAF71D-941B-ADA9-1D31-C9D7015F9CF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994270" y="4817408"/>
                  <a:ext cx="4518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F834BCA-92C1-B704-C20C-9F965111FB88}"/>
                    </a:ext>
                  </a:extLst>
                </p14:cNvPr>
                <p14:cNvContentPartPr/>
                <p14:nvPr/>
              </p14:nvContentPartPr>
              <p14:xfrm>
                <a:off x="10375870" y="4779248"/>
                <a:ext cx="221400" cy="1828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F834BCA-92C1-B704-C20C-9F965111FB8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358230" y="4761248"/>
                  <a:ext cx="2570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DBEE634-12FF-5A75-80B2-43B052B15507}"/>
                    </a:ext>
                  </a:extLst>
                </p14:cNvPr>
                <p14:cNvContentPartPr/>
                <p14:nvPr/>
              </p14:nvContentPartPr>
              <p14:xfrm>
                <a:off x="10333750" y="4803728"/>
                <a:ext cx="395280" cy="1479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DBEE634-12FF-5A75-80B2-43B052B1550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315750" y="4786088"/>
                  <a:ext cx="430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62437AD-5B51-A608-7B88-1DFB1588F3B2}"/>
                    </a:ext>
                  </a:extLst>
                </p14:cNvPr>
                <p14:cNvContentPartPr/>
                <p14:nvPr/>
              </p14:nvContentPartPr>
              <p14:xfrm>
                <a:off x="10679710" y="4826408"/>
                <a:ext cx="251640" cy="669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62437AD-5B51-A608-7B88-1DFB1588F3B2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661710" y="4808768"/>
                  <a:ext cx="287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34F7111-08A3-2BEF-62E8-5042B7FC5AE3}"/>
                    </a:ext>
                  </a:extLst>
                </p14:cNvPr>
                <p14:cNvContentPartPr/>
                <p14:nvPr/>
              </p14:nvContentPartPr>
              <p14:xfrm>
                <a:off x="10894630" y="4797248"/>
                <a:ext cx="407880" cy="972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34F7111-08A3-2BEF-62E8-5042B7FC5AE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876630" y="4779608"/>
                  <a:ext cx="443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1A901AD-00D2-CFC6-54C3-CF5765B54968}"/>
                    </a:ext>
                  </a:extLst>
                </p14:cNvPr>
                <p14:cNvContentPartPr/>
                <p14:nvPr/>
              </p14:nvContentPartPr>
              <p14:xfrm>
                <a:off x="11088670" y="4807688"/>
                <a:ext cx="380880" cy="568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1A901AD-00D2-CFC6-54C3-CF5765B5496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070670" y="4790048"/>
                  <a:ext cx="416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11A7946-70BD-6756-41E8-0B7DEDCB6D02}"/>
                    </a:ext>
                  </a:extLst>
                </p14:cNvPr>
                <p14:cNvContentPartPr/>
                <p14:nvPr/>
              </p14:nvContentPartPr>
              <p14:xfrm>
                <a:off x="11485750" y="4770248"/>
                <a:ext cx="228960" cy="1450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11A7946-70BD-6756-41E8-0B7DEDCB6D02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468110" y="4752608"/>
                  <a:ext cx="264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2FFC975-B6D2-5B01-0EA0-E7E5B132DBB5}"/>
                    </a:ext>
                  </a:extLst>
                </p14:cNvPr>
                <p14:cNvContentPartPr/>
                <p14:nvPr/>
              </p14:nvContentPartPr>
              <p14:xfrm>
                <a:off x="9565870" y="5073008"/>
                <a:ext cx="29160" cy="2718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2FFC975-B6D2-5B01-0EA0-E7E5B132DBB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548230" y="5055008"/>
                  <a:ext cx="648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1812E47-7E5F-12A0-C6F2-CC01D4FEF15A}"/>
                    </a:ext>
                  </a:extLst>
                </p14:cNvPr>
                <p14:cNvContentPartPr/>
                <p14:nvPr/>
              </p14:nvContentPartPr>
              <p14:xfrm>
                <a:off x="9581350" y="5101448"/>
                <a:ext cx="256680" cy="1692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1812E47-7E5F-12A0-C6F2-CC01D4FEF15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563710" y="5083808"/>
                  <a:ext cx="292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C4FEF8A-B41A-89BB-DF64-36A0D2404C95}"/>
                    </a:ext>
                  </a:extLst>
                </p14:cNvPr>
                <p14:cNvContentPartPr/>
                <p14:nvPr/>
              </p14:nvContentPartPr>
              <p14:xfrm>
                <a:off x="9864310" y="5134928"/>
                <a:ext cx="289440" cy="2001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C4FEF8A-B41A-89BB-DF64-36A0D2404C9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846310" y="5116928"/>
                  <a:ext cx="325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E9AFF8D-318F-C8A7-210F-26AB4933E4C3}"/>
                    </a:ext>
                  </a:extLst>
                </p14:cNvPr>
                <p14:cNvContentPartPr/>
                <p14:nvPr/>
              </p14:nvContentPartPr>
              <p14:xfrm>
                <a:off x="10220710" y="5057168"/>
                <a:ext cx="381960" cy="2451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E9AFF8D-318F-C8A7-210F-26AB4933E4C3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202710" y="5039528"/>
                  <a:ext cx="4176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8B33352-B3A1-6784-3058-2CC16FBF8E0B}"/>
                    </a:ext>
                  </a:extLst>
                </p14:cNvPr>
                <p14:cNvContentPartPr/>
                <p14:nvPr/>
              </p14:nvContentPartPr>
              <p14:xfrm>
                <a:off x="10503670" y="5106848"/>
                <a:ext cx="169920" cy="651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8B33352-B3A1-6784-3058-2CC16FBF8E0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486030" y="5089208"/>
                  <a:ext cx="205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072CCCB-9C17-E8FE-6CB2-C6471D3B24E6}"/>
                    </a:ext>
                  </a:extLst>
                </p14:cNvPr>
                <p14:cNvContentPartPr/>
                <p14:nvPr/>
              </p14:nvContentPartPr>
              <p14:xfrm>
                <a:off x="8707270" y="5397728"/>
                <a:ext cx="110880" cy="1908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072CCCB-9C17-E8FE-6CB2-C6471D3B24E6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689270" y="5380088"/>
                  <a:ext cx="146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89D3CCA-270F-690E-B660-0C3AB3DF771B}"/>
                    </a:ext>
                  </a:extLst>
                </p14:cNvPr>
                <p14:cNvContentPartPr/>
                <p14:nvPr/>
              </p14:nvContentPartPr>
              <p14:xfrm>
                <a:off x="8748310" y="5394848"/>
                <a:ext cx="87120" cy="1504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89D3CCA-270F-690E-B660-0C3AB3DF771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730670" y="5376848"/>
                  <a:ext cx="122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0253F4A-BDB8-C95B-1802-F01D7374ED45}"/>
                    </a:ext>
                  </a:extLst>
                </p14:cNvPr>
                <p14:cNvContentPartPr/>
                <p14:nvPr/>
              </p14:nvContentPartPr>
              <p14:xfrm>
                <a:off x="9041710" y="5427248"/>
                <a:ext cx="68040" cy="1087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0253F4A-BDB8-C95B-1802-F01D7374ED4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024070" y="5409608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711F183-61C9-42B1-359D-952BD58405DD}"/>
                    </a:ext>
                  </a:extLst>
                </p14:cNvPr>
                <p14:cNvContentPartPr/>
                <p14:nvPr/>
              </p14:nvContentPartPr>
              <p14:xfrm>
                <a:off x="8904190" y="5455688"/>
                <a:ext cx="681480" cy="810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711F183-61C9-42B1-359D-952BD58405D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886190" y="5438048"/>
                  <a:ext cx="717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CCE7652-1498-02F1-A047-4752B131BD0D}"/>
                    </a:ext>
                  </a:extLst>
                </p14:cNvPr>
                <p14:cNvContentPartPr/>
                <p14:nvPr/>
              </p14:nvContentPartPr>
              <p14:xfrm>
                <a:off x="9646150" y="5458928"/>
                <a:ext cx="302040" cy="759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CCE7652-1498-02F1-A047-4752B131BD0D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628150" y="5440928"/>
                  <a:ext cx="337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1941569-3619-DCFC-A5FC-BEB2FBE82375}"/>
                    </a:ext>
                  </a:extLst>
                </p14:cNvPr>
                <p14:cNvContentPartPr/>
                <p14:nvPr/>
              </p14:nvContentPartPr>
              <p14:xfrm>
                <a:off x="9933790" y="5449568"/>
                <a:ext cx="255960" cy="1033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1941569-3619-DCFC-A5FC-BEB2FBE8237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915790" y="5431568"/>
                  <a:ext cx="291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D86C2DD-0E89-49A4-AA1F-C3270D6A42CE}"/>
                    </a:ext>
                  </a:extLst>
                </p14:cNvPr>
                <p14:cNvContentPartPr/>
                <p14:nvPr/>
              </p14:nvContentPartPr>
              <p14:xfrm>
                <a:off x="10051510" y="5446328"/>
                <a:ext cx="541800" cy="853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D86C2DD-0E89-49A4-AA1F-C3270D6A42C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033870" y="5428688"/>
                  <a:ext cx="577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8BE800B-3DC5-1162-C8CC-22BA80FEAF8B}"/>
                    </a:ext>
                  </a:extLst>
                </p14:cNvPr>
                <p14:cNvContentPartPr/>
                <p14:nvPr/>
              </p14:nvContentPartPr>
              <p14:xfrm>
                <a:off x="10618870" y="5443448"/>
                <a:ext cx="183600" cy="954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8BE800B-3DC5-1162-C8CC-22BA80FEAF8B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600870" y="5425808"/>
                  <a:ext cx="219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BB40059-5DB8-2C4E-ADD2-3594735B1AA9}"/>
                    </a:ext>
                  </a:extLst>
                </p14:cNvPr>
                <p14:cNvContentPartPr/>
                <p14:nvPr/>
              </p14:nvContentPartPr>
              <p14:xfrm>
                <a:off x="10948630" y="5465048"/>
                <a:ext cx="261000" cy="410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BB40059-5DB8-2C4E-ADD2-3594735B1AA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930630" y="5447408"/>
                  <a:ext cx="296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D9194AB-2A82-99AA-DF75-F8FAE1269FCD}"/>
                    </a:ext>
                  </a:extLst>
                </p14:cNvPr>
                <p14:cNvContentPartPr/>
                <p14:nvPr/>
              </p14:nvContentPartPr>
              <p14:xfrm>
                <a:off x="11152030" y="5449568"/>
                <a:ext cx="273240" cy="658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D9194AB-2A82-99AA-DF75-F8FAE1269FC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1134390" y="5431568"/>
                  <a:ext cx="308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C442E1F-FB2C-950A-2089-773DF4DA77E7}"/>
                    </a:ext>
                  </a:extLst>
                </p14:cNvPr>
                <p14:cNvContentPartPr/>
                <p14:nvPr/>
              </p14:nvContentPartPr>
              <p14:xfrm>
                <a:off x="11526070" y="5471528"/>
                <a:ext cx="99720" cy="727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C442E1F-FB2C-950A-2089-773DF4DA77E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1508070" y="5453528"/>
                  <a:ext cx="13536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33FF7D6D-4C75-429E-78A7-C72C6F2C2BB3}"/>
                  </a:ext>
                </a:extLst>
              </p14:cNvPr>
              <p14:cNvContentPartPr/>
              <p14:nvPr/>
            </p14:nvContentPartPr>
            <p14:xfrm>
              <a:off x="9975910" y="5706248"/>
              <a:ext cx="12600" cy="2484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33FF7D6D-4C75-429E-78A7-C72C6F2C2BB3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9957910" y="5688608"/>
                <a:ext cx="48240" cy="6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C07933F-0FFA-195C-8435-1E4727DF1B16}"/>
              </a:ext>
            </a:extLst>
          </p:cNvPr>
          <p:cNvGrpSpPr/>
          <p:nvPr/>
        </p:nvGrpSpPr>
        <p:grpSpPr>
          <a:xfrm>
            <a:off x="9988150" y="6065168"/>
            <a:ext cx="53280" cy="285480"/>
            <a:chOff x="9988150" y="6065168"/>
            <a:chExt cx="5328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3FC1F1B-5BAD-653E-D52C-5FC0C182D539}"/>
                    </a:ext>
                  </a:extLst>
                </p14:cNvPr>
                <p14:cNvContentPartPr/>
                <p14:nvPr/>
              </p14:nvContentPartPr>
              <p14:xfrm>
                <a:off x="10000390" y="6092168"/>
                <a:ext cx="12240" cy="284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3FC1F1B-5BAD-653E-D52C-5FC0C182D539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982390" y="6074168"/>
                  <a:ext cx="478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EE5ED01-D6A4-77F2-2AE0-5F9E0FC08BAA}"/>
                    </a:ext>
                  </a:extLst>
                </p14:cNvPr>
                <p14:cNvContentPartPr/>
                <p14:nvPr/>
              </p14:nvContentPartPr>
              <p14:xfrm>
                <a:off x="10026310" y="6065168"/>
                <a:ext cx="15120" cy="82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EE5ED01-D6A4-77F2-2AE0-5F9E0FC08BA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008310" y="6047168"/>
                  <a:ext cx="50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9E417E0-DFF4-0CA5-D9BE-0BC97B0C019A}"/>
                    </a:ext>
                  </a:extLst>
                </p14:cNvPr>
                <p14:cNvContentPartPr/>
                <p14:nvPr/>
              </p14:nvContentPartPr>
              <p14:xfrm>
                <a:off x="9988150" y="6151568"/>
                <a:ext cx="26640" cy="1990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9E417E0-DFF4-0CA5-D9BE-0BC97B0C019A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970150" y="6133928"/>
                  <a:ext cx="6228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8848A59-59E4-69DF-ABFF-C3B0DFB574D8}"/>
              </a:ext>
            </a:extLst>
          </p:cNvPr>
          <p:cNvGrpSpPr/>
          <p:nvPr/>
        </p:nvGrpSpPr>
        <p:grpSpPr>
          <a:xfrm>
            <a:off x="8646790" y="6542888"/>
            <a:ext cx="3159720" cy="195120"/>
            <a:chOff x="8646790" y="6542888"/>
            <a:chExt cx="315972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0085A87-C070-0FDE-5171-D69DA52788DE}"/>
                    </a:ext>
                  </a:extLst>
                </p14:cNvPr>
                <p14:cNvContentPartPr/>
                <p14:nvPr/>
              </p14:nvContentPartPr>
              <p14:xfrm>
                <a:off x="8782150" y="6602288"/>
                <a:ext cx="67320" cy="284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0085A87-C070-0FDE-5171-D69DA52788D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764150" y="6584648"/>
                  <a:ext cx="102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B2C45B5-60F8-BFBC-D174-3FE7736794D1}"/>
                    </a:ext>
                  </a:extLst>
                </p14:cNvPr>
                <p14:cNvContentPartPr/>
                <p14:nvPr/>
              </p14:nvContentPartPr>
              <p14:xfrm>
                <a:off x="8686030" y="6629288"/>
                <a:ext cx="47520" cy="172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B2C45B5-60F8-BFBC-D174-3FE7736794D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668390" y="6611648"/>
                  <a:ext cx="83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E471FB84-3AAD-6AAB-2F7E-EC9C3E154E66}"/>
                    </a:ext>
                  </a:extLst>
                </p14:cNvPr>
                <p14:cNvContentPartPr/>
                <p14:nvPr/>
              </p14:nvContentPartPr>
              <p14:xfrm>
                <a:off x="8646790" y="6542888"/>
                <a:ext cx="310320" cy="1501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E471FB84-3AAD-6AAB-2F7E-EC9C3E154E6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628790" y="6524888"/>
                  <a:ext cx="345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B536C49-7D24-497F-0D0A-DF590760F718}"/>
                    </a:ext>
                  </a:extLst>
                </p14:cNvPr>
                <p14:cNvContentPartPr/>
                <p14:nvPr/>
              </p14:nvContentPartPr>
              <p14:xfrm>
                <a:off x="8968270" y="6618128"/>
                <a:ext cx="335520" cy="784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B536C49-7D24-497F-0D0A-DF590760F71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950270" y="6600128"/>
                  <a:ext cx="371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47C01D6-CF40-36D6-226B-E5E3D3EA8E1C}"/>
                    </a:ext>
                  </a:extLst>
                </p14:cNvPr>
                <p14:cNvContentPartPr/>
                <p14:nvPr/>
              </p14:nvContentPartPr>
              <p14:xfrm>
                <a:off x="9097510" y="6642248"/>
                <a:ext cx="504000" cy="943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47C01D6-CF40-36D6-226B-E5E3D3EA8E1C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079510" y="6624248"/>
                  <a:ext cx="539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1CFACBD-6FCF-DCF5-A8AF-1B7B79626B96}"/>
                    </a:ext>
                  </a:extLst>
                </p14:cNvPr>
                <p14:cNvContentPartPr/>
                <p14:nvPr/>
              </p14:nvContentPartPr>
              <p14:xfrm>
                <a:off x="9694390" y="6623888"/>
                <a:ext cx="152640" cy="975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1CFACBD-6FCF-DCF5-A8AF-1B7B79626B9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676750" y="6606248"/>
                  <a:ext cx="188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98ABBB0-FAFB-9B80-3E69-63D007C0B27B}"/>
                    </a:ext>
                  </a:extLst>
                </p14:cNvPr>
                <p14:cNvContentPartPr/>
                <p14:nvPr/>
              </p14:nvContentPartPr>
              <p14:xfrm>
                <a:off x="9687550" y="6627488"/>
                <a:ext cx="604440" cy="810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98ABBB0-FAFB-9B80-3E69-63D007C0B27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669910" y="6609488"/>
                  <a:ext cx="640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AE634B7-AC52-2C6C-2985-F34D10F2AC77}"/>
                    </a:ext>
                  </a:extLst>
                </p14:cNvPr>
                <p14:cNvContentPartPr/>
                <p14:nvPr/>
              </p14:nvContentPartPr>
              <p14:xfrm>
                <a:off x="10290550" y="6632528"/>
                <a:ext cx="198000" cy="1054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AE634B7-AC52-2C6C-2985-F34D10F2AC77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272910" y="6614528"/>
                  <a:ext cx="233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B92CB82-4235-13B9-6BC4-03AC16A1E3F9}"/>
                    </a:ext>
                  </a:extLst>
                </p14:cNvPr>
                <p14:cNvContentPartPr/>
                <p14:nvPr/>
              </p14:nvContentPartPr>
              <p14:xfrm>
                <a:off x="10670710" y="6645128"/>
                <a:ext cx="59760" cy="327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B92CB82-4235-13B9-6BC4-03AC16A1E3F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653070" y="6627488"/>
                  <a:ext cx="954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8BD5CFA-615F-E154-DC56-41771874CF7D}"/>
                    </a:ext>
                  </a:extLst>
                </p14:cNvPr>
                <p14:cNvContentPartPr/>
                <p14:nvPr/>
              </p14:nvContentPartPr>
              <p14:xfrm>
                <a:off x="10493590" y="6669608"/>
                <a:ext cx="425880" cy="489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8BD5CFA-615F-E154-DC56-41771874CF7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475950" y="6651968"/>
                  <a:ext cx="4615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0FC2CA2-E53E-D2FC-9AF3-2E3FB9F6E1C4}"/>
                    </a:ext>
                  </a:extLst>
                </p14:cNvPr>
                <p14:cNvContentPartPr/>
                <p14:nvPr/>
              </p14:nvContentPartPr>
              <p14:xfrm>
                <a:off x="10741630" y="6615248"/>
                <a:ext cx="334440" cy="1058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0FC2CA2-E53E-D2FC-9AF3-2E3FB9F6E1C4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0723990" y="6597248"/>
                  <a:ext cx="3700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F3388A3-A2B5-977B-D092-FC38C35E22AC}"/>
                    </a:ext>
                  </a:extLst>
                </p14:cNvPr>
                <p14:cNvContentPartPr/>
                <p14:nvPr/>
              </p14:nvContentPartPr>
              <p14:xfrm>
                <a:off x="10930270" y="6629288"/>
                <a:ext cx="465120" cy="554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F3388A3-A2B5-977B-D092-FC38C35E22AC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0912630" y="6611648"/>
                  <a:ext cx="5007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A6B2A75A-EA90-B56D-16C7-90182079B55C}"/>
                    </a:ext>
                  </a:extLst>
                </p14:cNvPr>
                <p14:cNvContentPartPr/>
                <p14:nvPr/>
              </p14:nvContentPartPr>
              <p14:xfrm>
                <a:off x="11447950" y="6628928"/>
                <a:ext cx="358560" cy="900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A6B2A75A-EA90-B56D-16C7-90182079B55C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1430310" y="6610928"/>
                  <a:ext cx="394200" cy="12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052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B26794-BE4C-501A-2850-14E6DA7F7944}"/>
                  </a:ext>
                </a:extLst>
              </p14:cNvPr>
              <p14:cNvContentPartPr/>
              <p14:nvPr/>
            </p14:nvContentPartPr>
            <p14:xfrm>
              <a:off x="681840" y="3376800"/>
              <a:ext cx="3898080" cy="262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B26794-BE4C-501A-2850-14E6DA7F79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480" y="3367440"/>
                <a:ext cx="3916800" cy="26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AE8D69E-C1C4-E885-BDFE-0BB9FF79C25F}"/>
                  </a:ext>
                </a:extLst>
              </p14:cNvPr>
              <p14:cNvContentPartPr/>
              <p14:nvPr/>
            </p14:nvContentPartPr>
            <p14:xfrm>
              <a:off x="1833070" y="3223688"/>
              <a:ext cx="1296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AE8D69E-C1C4-E885-BDFE-0BB9FF79C2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5070" y="3206048"/>
                <a:ext cx="48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1F1C62DD-D62A-EFF7-75AA-8915673FB256}"/>
              </a:ext>
            </a:extLst>
          </p:cNvPr>
          <p:cNvGrpSpPr/>
          <p:nvPr/>
        </p:nvGrpSpPr>
        <p:grpSpPr>
          <a:xfrm>
            <a:off x="204070" y="224888"/>
            <a:ext cx="1080000" cy="574200"/>
            <a:chOff x="204070" y="224888"/>
            <a:chExt cx="108000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E23FAB9-2BF4-868B-8C08-203902BB55A2}"/>
                    </a:ext>
                  </a:extLst>
                </p14:cNvPr>
                <p14:cNvContentPartPr/>
                <p14:nvPr/>
              </p14:nvContentPartPr>
              <p14:xfrm>
                <a:off x="204070" y="224888"/>
                <a:ext cx="331920" cy="209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E23FAB9-2BF4-868B-8C08-203902BB55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6070" y="207248"/>
                  <a:ext cx="3675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1309F43-9CCF-B41B-5546-0DA965D6B729}"/>
                    </a:ext>
                  </a:extLst>
                </p14:cNvPr>
                <p14:cNvContentPartPr/>
                <p14:nvPr/>
              </p14:nvContentPartPr>
              <p14:xfrm>
                <a:off x="342670" y="323528"/>
                <a:ext cx="100440" cy="275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1309F43-9CCF-B41B-5546-0DA965D6B7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4670" y="305528"/>
                  <a:ext cx="1360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297DFEF-4C35-1530-7A9B-B70E6A9E152E}"/>
                    </a:ext>
                  </a:extLst>
                </p14:cNvPr>
                <p14:cNvContentPartPr/>
                <p14:nvPr/>
              </p14:nvContentPartPr>
              <p14:xfrm>
                <a:off x="493870" y="437288"/>
                <a:ext cx="164520" cy="361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297DFEF-4C35-1530-7A9B-B70E6A9E15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6230" y="419288"/>
                  <a:ext cx="2001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AFBB656-3882-ECD1-7E6C-FD85DBF68278}"/>
                    </a:ext>
                  </a:extLst>
                </p14:cNvPr>
                <p14:cNvContentPartPr/>
                <p14:nvPr/>
              </p14:nvContentPartPr>
              <p14:xfrm>
                <a:off x="632830" y="454928"/>
                <a:ext cx="77400" cy="257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AFBB656-3882-ECD1-7E6C-FD85DBF682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4830" y="437288"/>
                  <a:ext cx="1130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CCEAA93-A3D3-5081-856F-9CC113E62532}"/>
                    </a:ext>
                  </a:extLst>
                </p14:cNvPr>
                <p14:cNvContentPartPr/>
                <p14:nvPr/>
              </p14:nvContentPartPr>
              <p14:xfrm>
                <a:off x="766390" y="341168"/>
                <a:ext cx="190800" cy="219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CCEAA93-A3D3-5081-856F-9CC113E625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8390" y="323528"/>
                  <a:ext cx="226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E6745B4-E557-953C-54AB-E10EEA24F92E}"/>
                    </a:ext>
                  </a:extLst>
                </p14:cNvPr>
                <p14:cNvContentPartPr/>
                <p14:nvPr/>
              </p14:nvContentPartPr>
              <p14:xfrm>
                <a:off x="955750" y="405968"/>
                <a:ext cx="46800" cy="52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E6745B4-E557-953C-54AB-E10EEA24F9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8110" y="388328"/>
                  <a:ext cx="82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ADA0F21-9A45-33E5-EF13-FAA579867D4C}"/>
                    </a:ext>
                  </a:extLst>
                </p14:cNvPr>
                <p14:cNvContentPartPr/>
                <p14:nvPr/>
              </p14:nvContentPartPr>
              <p14:xfrm>
                <a:off x="1047550" y="286448"/>
                <a:ext cx="236520" cy="241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ADA0F21-9A45-33E5-EF13-FAA579867D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9550" y="268808"/>
                  <a:ext cx="27216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4DD48AC-7F54-E1A4-93C5-07B50E0741C1}"/>
              </a:ext>
            </a:extLst>
          </p:cNvPr>
          <p:cNvGrpSpPr/>
          <p:nvPr/>
        </p:nvGrpSpPr>
        <p:grpSpPr>
          <a:xfrm>
            <a:off x="1633630" y="358448"/>
            <a:ext cx="1437120" cy="371160"/>
            <a:chOff x="1633630" y="358448"/>
            <a:chExt cx="143712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88202BD-78E4-6FF9-EF7B-362BE94AFD07}"/>
                    </a:ext>
                  </a:extLst>
                </p14:cNvPr>
                <p14:cNvContentPartPr/>
                <p14:nvPr/>
              </p14:nvContentPartPr>
              <p14:xfrm>
                <a:off x="1633630" y="358448"/>
                <a:ext cx="810360" cy="371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88202BD-78E4-6FF9-EF7B-362BE94AFD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15990" y="340808"/>
                  <a:ext cx="8460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7A8CBB4-4AD6-B445-21E9-D0760CE5C7B0}"/>
                    </a:ext>
                  </a:extLst>
                </p14:cNvPr>
                <p14:cNvContentPartPr/>
                <p14:nvPr/>
              </p14:nvContentPartPr>
              <p14:xfrm>
                <a:off x="2263990" y="536648"/>
                <a:ext cx="575280" cy="149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7A8CBB4-4AD6-B445-21E9-D0760CE5C7B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46350" y="518648"/>
                  <a:ext cx="610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B8B941F-2DAE-97E0-E1CA-80782BC809A0}"/>
                    </a:ext>
                  </a:extLst>
                </p14:cNvPr>
                <p14:cNvContentPartPr/>
                <p14:nvPr/>
              </p14:nvContentPartPr>
              <p14:xfrm>
                <a:off x="2845750" y="521168"/>
                <a:ext cx="225000" cy="178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B8B941F-2DAE-97E0-E1CA-80782BC809A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8110" y="503168"/>
                  <a:ext cx="26064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4610BA2-7740-0365-2D25-1135FA0EC02B}"/>
              </a:ext>
            </a:extLst>
          </p:cNvPr>
          <p:cNvGrpSpPr/>
          <p:nvPr/>
        </p:nvGrpSpPr>
        <p:grpSpPr>
          <a:xfrm>
            <a:off x="3418510" y="326768"/>
            <a:ext cx="706680" cy="529920"/>
            <a:chOff x="3418510" y="326768"/>
            <a:chExt cx="70668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4474BBC-66B0-6DE9-92A9-452BE9BEE3E0}"/>
                    </a:ext>
                  </a:extLst>
                </p14:cNvPr>
                <p14:cNvContentPartPr/>
                <p14:nvPr/>
              </p14:nvContentPartPr>
              <p14:xfrm>
                <a:off x="3456310" y="326768"/>
                <a:ext cx="44280" cy="316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4474BBC-66B0-6DE9-92A9-452BE9BEE3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38310" y="309128"/>
                  <a:ext cx="799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0E78383-309F-55E4-DD7F-4918D75D2786}"/>
                    </a:ext>
                  </a:extLst>
                </p14:cNvPr>
                <p14:cNvContentPartPr/>
                <p14:nvPr/>
              </p14:nvContentPartPr>
              <p14:xfrm>
                <a:off x="3418510" y="502088"/>
                <a:ext cx="437760" cy="354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0E78383-309F-55E4-DD7F-4918D75D27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00510" y="484088"/>
                  <a:ext cx="4734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F45BC18-9B34-F4BE-33A3-29743330FAB9}"/>
                    </a:ext>
                  </a:extLst>
                </p14:cNvPr>
                <p14:cNvContentPartPr/>
                <p14:nvPr/>
              </p14:nvContentPartPr>
              <p14:xfrm>
                <a:off x="3922150" y="525128"/>
                <a:ext cx="203040" cy="191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F45BC18-9B34-F4BE-33A3-29743330FAB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04150" y="507128"/>
                  <a:ext cx="23868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BF503CA-6793-E00B-B214-32CA02D9ECF8}"/>
              </a:ext>
            </a:extLst>
          </p:cNvPr>
          <p:cNvGrpSpPr/>
          <p:nvPr/>
        </p:nvGrpSpPr>
        <p:grpSpPr>
          <a:xfrm>
            <a:off x="4584550" y="332168"/>
            <a:ext cx="721080" cy="340200"/>
            <a:chOff x="4584550" y="332168"/>
            <a:chExt cx="72108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437C8C6-4871-A717-4226-BC237B227A79}"/>
                    </a:ext>
                  </a:extLst>
                </p14:cNvPr>
                <p14:cNvContentPartPr/>
                <p14:nvPr/>
              </p14:nvContentPartPr>
              <p14:xfrm>
                <a:off x="4584550" y="332168"/>
                <a:ext cx="135720" cy="340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437C8C6-4871-A717-4226-BC237B227A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66910" y="314168"/>
                  <a:ext cx="1713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43520A9-4763-97F5-9708-4060A71510CC}"/>
                    </a:ext>
                  </a:extLst>
                </p14:cNvPr>
                <p14:cNvContentPartPr/>
                <p14:nvPr/>
              </p14:nvContentPartPr>
              <p14:xfrm>
                <a:off x="4836910" y="384368"/>
                <a:ext cx="370080" cy="285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43520A9-4763-97F5-9708-4060A71510C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18910" y="366728"/>
                  <a:ext cx="4057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7509ED7-9095-188E-526D-C11269CE2E72}"/>
                    </a:ext>
                  </a:extLst>
                </p14:cNvPr>
                <p14:cNvContentPartPr/>
                <p14:nvPr/>
              </p14:nvContentPartPr>
              <p14:xfrm>
                <a:off x="5078470" y="531968"/>
                <a:ext cx="227160" cy="18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7509ED7-9095-188E-526D-C11269CE2E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60470" y="514328"/>
                  <a:ext cx="26280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A51A5A0-49FD-EC50-17FA-3A66CD041D2C}"/>
                  </a:ext>
                </a:extLst>
              </p14:cNvPr>
              <p14:cNvContentPartPr/>
              <p14:nvPr/>
            </p14:nvContentPartPr>
            <p14:xfrm>
              <a:off x="5665990" y="514328"/>
              <a:ext cx="397800" cy="1548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A51A5A0-49FD-EC50-17FA-3A66CD041D2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48350" y="496688"/>
                <a:ext cx="433440" cy="19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9DBE5D62-E390-E348-7164-27DE4842321F}"/>
              </a:ext>
            </a:extLst>
          </p:cNvPr>
          <p:cNvGrpSpPr/>
          <p:nvPr/>
        </p:nvGrpSpPr>
        <p:grpSpPr>
          <a:xfrm>
            <a:off x="6476350" y="368888"/>
            <a:ext cx="2025720" cy="448560"/>
            <a:chOff x="6476350" y="368888"/>
            <a:chExt cx="2025720" cy="4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CA91751-8DD7-3548-774F-8C71D263307A}"/>
                    </a:ext>
                  </a:extLst>
                </p14:cNvPr>
                <p14:cNvContentPartPr/>
                <p14:nvPr/>
              </p14:nvContentPartPr>
              <p14:xfrm>
                <a:off x="6476350" y="409208"/>
                <a:ext cx="565200" cy="408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CA91751-8DD7-3548-774F-8C71D26330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58710" y="391208"/>
                  <a:ext cx="6008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AB34754-A9F6-F008-EB6F-035FB0719199}"/>
                    </a:ext>
                  </a:extLst>
                </p14:cNvPr>
                <p14:cNvContentPartPr/>
                <p14:nvPr/>
              </p14:nvContentPartPr>
              <p14:xfrm>
                <a:off x="7088350" y="502088"/>
                <a:ext cx="220680" cy="181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AB34754-A9F6-F008-EB6F-035FB07191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70710" y="484448"/>
                  <a:ext cx="2563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DC7D1D7-33E4-D633-086C-DC6DBAD5AB3B}"/>
                    </a:ext>
                  </a:extLst>
                </p14:cNvPr>
                <p14:cNvContentPartPr/>
                <p14:nvPr/>
              </p14:nvContentPartPr>
              <p14:xfrm>
                <a:off x="7370950" y="513248"/>
                <a:ext cx="217800" cy="164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DC7D1D7-33E4-D633-086C-DC6DBAD5AB3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53310" y="495248"/>
                  <a:ext cx="253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CE352F-9C98-6B26-A5C9-AF2E381CE67C}"/>
                    </a:ext>
                  </a:extLst>
                </p14:cNvPr>
                <p14:cNvContentPartPr/>
                <p14:nvPr/>
              </p14:nvContentPartPr>
              <p14:xfrm>
                <a:off x="7644910" y="368888"/>
                <a:ext cx="646920" cy="286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CE352F-9C98-6B26-A5C9-AF2E381CE6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26910" y="351248"/>
                  <a:ext cx="6825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8531048-7985-F2E0-694D-2876D6CAFA53}"/>
                    </a:ext>
                  </a:extLst>
                </p14:cNvPr>
                <p14:cNvContentPartPr/>
                <p14:nvPr/>
              </p14:nvContentPartPr>
              <p14:xfrm>
                <a:off x="8150710" y="485168"/>
                <a:ext cx="351360" cy="272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8531048-7985-F2E0-694D-2876D6CAFA5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33070" y="467528"/>
                  <a:ext cx="387000" cy="30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762251B-07E5-05FA-D066-537DE1EF5A4E}"/>
              </a:ext>
            </a:extLst>
          </p:cNvPr>
          <p:cNvGrpSpPr/>
          <p:nvPr/>
        </p:nvGrpSpPr>
        <p:grpSpPr>
          <a:xfrm>
            <a:off x="929830" y="1035248"/>
            <a:ext cx="10359360" cy="3766320"/>
            <a:chOff x="929830" y="1035248"/>
            <a:chExt cx="10359360" cy="37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957AB8-1A69-A713-D730-FC2EC568FFCA}"/>
                    </a:ext>
                  </a:extLst>
                </p14:cNvPr>
                <p14:cNvContentPartPr/>
                <p14:nvPr/>
              </p14:nvContentPartPr>
              <p14:xfrm>
                <a:off x="7731794" y="1737298"/>
                <a:ext cx="285480" cy="402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957AB8-1A69-A713-D730-FC2EC568FF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14154" y="1719298"/>
                  <a:ext cx="3211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8DFFE33-7FA9-79D1-68FA-BC6317C2A9CF}"/>
                    </a:ext>
                  </a:extLst>
                </p14:cNvPr>
                <p14:cNvContentPartPr/>
                <p14:nvPr/>
              </p14:nvContentPartPr>
              <p14:xfrm>
                <a:off x="8007914" y="1839178"/>
                <a:ext cx="59040" cy="120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8DFFE33-7FA9-79D1-68FA-BC6317C2A9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90274" y="1821178"/>
                  <a:ext cx="94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D026AE-59DB-0B4E-4C88-AB67D94926A8}"/>
                    </a:ext>
                  </a:extLst>
                </p14:cNvPr>
                <p14:cNvContentPartPr/>
                <p14:nvPr/>
              </p14:nvContentPartPr>
              <p14:xfrm>
                <a:off x="8086034" y="1966258"/>
                <a:ext cx="198360" cy="144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D026AE-59DB-0B4E-4C88-AB67D94926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68034" y="1948258"/>
                  <a:ext cx="234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05ACE64-AAA8-5B4B-0515-1CDEC92FB788}"/>
                    </a:ext>
                  </a:extLst>
                </p14:cNvPr>
                <p14:cNvContentPartPr/>
                <p14:nvPr/>
              </p14:nvContentPartPr>
              <p14:xfrm>
                <a:off x="8362154" y="1987858"/>
                <a:ext cx="383400" cy="190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05ACE64-AAA8-5B4B-0515-1CDEC92FB78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44514" y="1969858"/>
                  <a:ext cx="4190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5E722B4-547E-8E04-E76E-8F24AAEB2FD5}"/>
                    </a:ext>
                  </a:extLst>
                </p14:cNvPr>
                <p14:cNvContentPartPr/>
                <p14:nvPr/>
              </p14:nvContentPartPr>
              <p14:xfrm>
                <a:off x="9086834" y="1963018"/>
                <a:ext cx="109440" cy="177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5E722B4-547E-8E04-E76E-8F24AAEB2FD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68834" y="1945378"/>
                  <a:ext cx="145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5608F64-7F7C-17A6-BE16-7E32E9DC54A7}"/>
                    </a:ext>
                  </a:extLst>
                </p14:cNvPr>
                <p14:cNvContentPartPr/>
                <p14:nvPr/>
              </p14:nvContentPartPr>
              <p14:xfrm>
                <a:off x="9206354" y="1969138"/>
                <a:ext cx="123840" cy="109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5608F64-7F7C-17A6-BE16-7E32E9DC54A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88354" y="1951138"/>
                  <a:ext cx="159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4CCC461-B038-0854-DC9B-B5F87C03AAC0}"/>
                    </a:ext>
                  </a:extLst>
                </p14:cNvPr>
                <p14:cNvContentPartPr/>
                <p14:nvPr/>
              </p14:nvContentPartPr>
              <p14:xfrm>
                <a:off x="9361874" y="1975618"/>
                <a:ext cx="273960" cy="151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4CCC461-B038-0854-DC9B-B5F87C03AA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43874" y="1957618"/>
                  <a:ext cx="309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D92DFB2-B9AF-B93C-CB67-AB86BA339407}"/>
                    </a:ext>
                  </a:extLst>
                </p14:cNvPr>
                <p14:cNvContentPartPr/>
                <p14:nvPr/>
              </p14:nvContentPartPr>
              <p14:xfrm>
                <a:off x="9699914" y="1956898"/>
                <a:ext cx="302040" cy="111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D92DFB2-B9AF-B93C-CB67-AB86BA33940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82274" y="1938898"/>
                  <a:ext cx="337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CFD9C2-15C4-5934-1BA4-236639A37F29}"/>
                    </a:ext>
                  </a:extLst>
                </p14:cNvPr>
                <p14:cNvContentPartPr/>
                <p14:nvPr/>
              </p14:nvContentPartPr>
              <p14:xfrm>
                <a:off x="10085114" y="1969138"/>
                <a:ext cx="99720" cy="70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CFD9C2-15C4-5934-1BA4-236639A37F2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67114" y="1951138"/>
                  <a:ext cx="1353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3E1F8BE-0182-AFE7-AEC9-528F414D280D}"/>
                    </a:ext>
                  </a:extLst>
                </p14:cNvPr>
                <p14:cNvContentPartPr/>
                <p14:nvPr/>
              </p14:nvContentPartPr>
              <p14:xfrm>
                <a:off x="10254674" y="1955818"/>
                <a:ext cx="175320" cy="111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3E1F8BE-0182-AFE7-AEC9-528F414D280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36674" y="1938178"/>
                  <a:ext cx="210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19BBDE1-7E07-ED69-9E97-D92268ABF5A5}"/>
                    </a:ext>
                  </a:extLst>
                </p14:cNvPr>
                <p14:cNvContentPartPr/>
                <p14:nvPr/>
              </p14:nvContentPartPr>
              <p14:xfrm>
                <a:off x="10485434" y="1803538"/>
                <a:ext cx="435240" cy="347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19BBDE1-7E07-ED69-9E97-D92268ABF5A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467794" y="1785538"/>
                  <a:ext cx="4708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BDABD5-3B3A-6FB7-19A5-6CD4D15D1FB5}"/>
                    </a:ext>
                  </a:extLst>
                </p14:cNvPr>
                <p14:cNvContentPartPr/>
                <p14:nvPr/>
              </p14:nvContentPartPr>
              <p14:xfrm>
                <a:off x="2449154" y="2796778"/>
                <a:ext cx="55440" cy="186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BDABD5-3B3A-6FB7-19A5-6CD4D15D1FB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31514" y="2778778"/>
                  <a:ext cx="91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D132859-9891-7327-E7D5-2D8719EAC122}"/>
                    </a:ext>
                  </a:extLst>
                </p14:cNvPr>
                <p14:cNvContentPartPr/>
                <p14:nvPr/>
              </p14:nvContentPartPr>
              <p14:xfrm>
                <a:off x="2485874" y="2626498"/>
                <a:ext cx="126360" cy="93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D132859-9891-7327-E7D5-2D8719EAC1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67874" y="2608498"/>
                  <a:ext cx="162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A631FC4-F27E-7D30-21E6-879947FB1391}"/>
                    </a:ext>
                  </a:extLst>
                </p14:cNvPr>
                <p14:cNvContentPartPr/>
                <p14:nvPr/>
              </p14:nvContentPartPr>
              <p14:xfrm>
                <a:off x="2699354" y="2722978"/>
                <a:ext cx="339120" cy="225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A631FC4-F27E-7D30-21E6-879947FB139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81714" y="2705338"/>
                  <a:ext cx="3747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8E72157-930B-B241-B515-41D2D0EA73EE}"/>
                    </a:ext>
                  </a:extLst>
                </p14:cNvPr>
                <p14:cNvContentPartPr/>
                <p14:nvPr/>
              </p14:nvContentPartPr>
              <p14:xfrm>
                <a:off x="2970794" y="2816938"/>
                <a:ext cx="248760" cy="8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8E72157-930B-B241-B515-41D2D0EA73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52794" y="2798938"/>
                  <a:ext cx="284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EAB3F4D-EF83-9AF8-0D96-685C3F7FA211}"/>
                    </a:ext>
                  </a:extLst>
                </p14:cNvPr>
                <p14:cNvContentPartPr/>
                <p14:nvPr/>
              </p14:nvContentPartPr>
              <p14:xfrm>
                <a:off x="3496754" y="2782738"/>
                <a:ext cx="260640" cy="203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EAB3F4D-EF83-9AF8-0D96-685C3F7FA21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79114" y="2765098"/>
                  <a:ext cx="2962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E48F4CF-1451-691D-BAD0-4DF282FB751D}"/>
                    </a:ext>
                  </a:extLst>
                </p14:cNvPr>
                <p14:cNvContentPartPr/>
                <p14:nvPr/>
              </p14:nvContentPartPr>
              <p14:xfrm>
                <a:off x="3749114" y="2776978"/>
                <a:ext cx="191520" cy="204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E48F4CF-1451-691D-BAD0-4DF282FB75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31114" y="2758978"/>
                  <a:ext cx="227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EA55E66-C72D-9792-F49D-98A1FCCD8F17}"/>
                    </a:ext>
                  </a:extLst>
                </p14:cNvPr>
                <p14:cNvContentPartPr/>
                <p14:nvPr/>
              </p14:nvContentPartPr>
              <p14:xfrm>
                <a:off x="3979514" y="2813338"/>
                <a:ext cx="280080" cy="155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EA55E66-C72D-9792-F49D-98A1FCCD8F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61874" y="2795338"/>
                  <a:ext cx="3157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BB83B3A-5867-2ADF-C34F-581CF42E1CB2}"/>
                    </a:ext>
                  </a:extLst>
                </p14:cNvPr>
                <p14:cNvContentPartPr/>
                <p14:nvPr/>
              </p14:nvContentPartPr>
              <p14:xfrm>
                <a:off x="4228274" y="2627938"/>
                <a:ext cx="297720" cy="335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BB83B3A-5867-2ADF-C34F-581CF42E1CB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10634" y="2609938"/>
                  <a:ext cx="3333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549361D-7A5C-0F82-CCAE-56B5A989600D}"/>
                    </a:ext>
                  </a:extLst>
                </p14:cNvPr>
                <p14:cNvContentPartPr/>
                <p14:nvPr/>
              </p14:nvContentPartPr>
              <p14:xfrm>
                <a:off x="4586834" y="2734858"/>
                <a:ext cx="238680" cy="218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549361D-7A5C-0F82-CCAE-56B5A989600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68834" y="2716858"/>
                  <a:ext cx="2743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4DC3DFB-8383-8306-0183-4F129A04422B}"/>
                    </a:ext>
                  </a:extLst>
                </p14:cNvPr>
                <p14:cNvContentPartPr/>
                <p14:nvPr/>
              </p14:nvContentPartPr>
              <p14:xfrm>
                <a:off x="4924514" y="2703538"/>
                <a:ext cx="224280" cy="248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4DC3DFB-8383-8306-0183-4F129A04422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06514" y="2685898"/>
                  <a:ext cx="259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6BA5B4-61B1-E84C-A262-4FBCDAC6A02A}"/>
                    </a:ext>
                  </a:extLst>
                </p14:cNvPr>
                <p14:cNvContentPartPr/>
                <p14:nvPr/>
              </p14:nvContentPartPr>
              <p14:xfrm>
                <a:off x="5216474" y="2731618"/>
                <a:ext cx="204480" cy="403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6BA5B4-61B1-E84C-A262-4FBCDAC6A02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98474" y="2713978"/>
                  <a:ext cx="2401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685E123-6E29-1AB5-2FD1-548AA8C852C0}"/>
                    </a:ext>
                  </a:extLst>
                </p14:cNvPr>
                <p14:cNvContentPartPr/>
                <p14:nvPr/>
              </p14:nvContentPartPr>
              <p14:xfrm>
                <a:off x="4931714" y="2731618"/>
                <a:ext cx="203400" cy="219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685E123-6E29-1AB5-2FD1-548AA8C852C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14074" y="2713978"/>
                  <a:ext cx="2390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839C17E-11D0-32A7-7A79-D407BE6560DB}"/>
                    </a:ext>
                  </a:extLst>
                </p14:cNvPr>
                <p14:cNvContentPartPr/>
                <p14:nvPr/>
              </p14:nvContentPartPr>
              <p14:xfrm>
                <a:off x="5230154" y="2755738"/>
                <a:ext cx="192960" cy="273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839C17E-11D0-32A7-7A79-D407BE6560D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212514" y="2738098"/>
                  <a:ext cx="2286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BFE765-8060-467D-5465-AC0B1B7728D2}"/>
                    </a:ext>
                  </a:extLst>
                </p14:cNvPr>
                <p14:cNvContentPartPr/>
                <p14:nvPr/>
              </p14:nvContentPartPr>
              <p14:xfrm>
                <a:off x="5495114" y="2766538"/>
                <a:ext cx="78840" cy="199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BFE765-8060-467D-5465-AC0B1B7728D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77114" y="2748898"/>
                  <a:ext cx="114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BA432C-34C1-3D68-E32A-4C9C952074C5}"/>
                    </a:ext>
                  </a:extLst>
                </p14:cNvPr>
                <p14:cNvContentPartPr/>
                <p14:nvPr/>
              </p14:nvContentPartPr>
              <p14:xfrm>
                <a:off x="5522834" y="2602018"/>
                <a:ext cx="19080" cy="37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BA432C-34C1-3D68-E32A-4C9C952074C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05194" y="2584018"/>
                  <a:ext cx="54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D37A191-8DFF-3A00-D812-16A68505A1F8}"/>
                    </a:ext>
                  </a:extLst>
                </p14:cNvPr>
                <p14:cNvContentPartPr/>
                <p14:nvPr/>
              </p14:nvContentPartPr>
              <p14:xfrm>
                <a:off x="5585474" y="2597698"/>
                <a:ext cx="289080" cy="365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D37A191-8DFF-3A00-D812-16A68505A1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67834" y="2580058"/>
                  <a:ext cx="3247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86D0066-96E2-54F9-D0EA-861AD6C135CE}"/>
                    </a:ext>
                  </a:extLst>
                </p14:cNvPr>
                <p14:cNvContentPartPr/>
                <p14:nvPr/>
              </p14:nvContentPartPr>
              <p14:xfrm>
                <a:off x="5920634" y="2654578"/>
                <a:ext cx="199440" cy="343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86D0066-96E2-54F9-D0EA-861AD6C135C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02994" y="2636938"/>
                  <a:ext cx="2350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68EF883-2DE5-9592-6764-64A60724455C}"/>
                    </a:ext>
                  </a:extLst>
                </p14:cNvPr>
                <p14:cNvContentPartPr/>
                <p14:nvPr/>
              </p14:nvContentPartPr>
              <p14:xfrm>
                <a:off x="6144194" y="2719378"/>
                <a:ext cx="211320" cy="336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68EF883-2DE5-9592-6764-64A60724455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26194" y="2701738"/>
                  <a:ext cx="2469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6B7F7FA-093B-5C98-BE00-824C05A368F9}"/>
                    </a:ext>
                  </a:extLst>
                </p14:cNvPr>
                <p14:cNvContentPartPr/>
                <p14:nvPr/>
              </p14:nvContentPartPr>
              <p14:xfrm>
                <a:off x="974234" y="1765378"/>
                <a:ext cx="170280" cy="302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6B7F7FA-093B-5C98-BE00-824C05A368F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6594" y="1747378"/>
                  <a:ext cx="2059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FF937C8-AF79-F5FB-14B0-1DDA3A450D53}"/>
                    </a:ext>
                  </a:extLst>
                </p14:cNvPr>
                <p14:cNvContentPartPr/>
                <p14:nvPr/>
              </p14:nvContentPartPr>
              <p14:xfrm>
                <a:off x="983234" y="1610218"/>
                <a:ext cx="613800" cy="461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FF937C8-AF79-F5FB-14B0-1DDA3A450D5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5594" y="1592578"/>
                  <a:ext cx="64944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40555E0-506F-B9A1-F348-DB8B93B5D1BB}"/>
                    </a:ext>
                  </a:extLst>
                </p14:cNvPr>
                <p14:cNvContentPartPr/>
                <p14:nvPr/>
              </p14:nvContentPartPr>
              <p14:xfrm>
                <a:off x="1054154" y="1792738"/>
                <a:ext cx="284760" cy="77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40555E0-506F-B9A1-F348-DB8B93B5D1B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6514" y="1775098"/>
                  <a:ext cx="320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DA7A886-878A-4A21-FE66-CFF53F9E0433}"/>
                    </a:ext>
                  </a:extLst>
                </p14:cNvPr>
                <p14:cNvContentPartPr/>
                <p14:nvPr/>
              </p14:nvContentPartPr>
              <p14:xfrm>
                <a:off x="1330274" y="1748458"/>
                <a:ext cx="728640" cy="218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DA7A886-878A-4A21-FE66-CFF53F9E043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12274" y="1730458"/>
                  <a:ext cx="7642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BAE5B66-2C34-F868-402B-6A6995E9558B}"/>
                    </a:ext>
                  </a:extLst>
                </p14:cNvPr>
                <p14:cNvContentPartPr/>
                <p14:nvPr/>
              </p14:nvContentPartPr>
              <p14:xfrm>
                <a:off x="2260514" y="1577458"/>
                <a:ext cx="367920" cy="336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BAE5B66-2C34-F868-402B-6A6995E9558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242514" y="1559458"/>
                  <a:ext cx="4035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63E2E7-B6C5-3950-ADEC-0E0EA61A31E8}"/>
                    </a:ext>
                  </a:extLst>
                </p14:cNvPr>
                <p14:cNvContentPartPr/>
                <p14:nvPr/>
              </p14:nvContentPartPr>
              <p14:xfrm>
                <a:off x="3024434" y="1581418"/>
                <a:ext cx="319680" cy="286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63E2E7-B6C5-3950-ADEC-0E0EA61A31E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06794" y="1563418"/>
                  <a:ext cx="3553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862D0C8-29C7-E20D-BF0B-74472766366F}"/>
                    </a:ext>
                  </a:extLst>
                </p14:cNvPr>
                <p14:cNvContentPartPr/>
                <p14:nvPr/>
              </p14:nvContentPartPr>
              <p14:xfrm>
                <a:off x="3383714" y="1642978"/>
                <a:ext cx="39600" cy="85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862D0C8-29C7-E20D-BF0B-74472766366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65714" y="1625338"/>
                  <a:ext cx="752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9CC125-D062-E75B-98B4-ADED31579F99}"/>
                    </a:ext>
                  </a:extLst>
                </p14:cNvPr>
                <p14:cNvContentPartPr/>
                <p14:nvPr/>
              </p14:nvContentPartPr>
              <p14:xfrm>
                <a:off x="3391994" y="1569538"/>
                <a:ext cx="372600" cy="259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9CC125-D062-E75B-98B4-ADED31579F9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73994" y="1551538"/>
                  <a:ext cx="4082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AE42FA1-05F9-6DCA-BD3F-4B5F0606E548}"/>
                    </a:ext>
                  </a:extLst>
                </p14:cNvPr>
                <p14:cNvContentPartPr/>
                <p14:nvPr/>
              </p14:nvContentPartPr>
              <p14:xfrm>
                <a:off x="3360314" y="1523818"/>
                <a:ext cx="205560" cy="317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AE42FA1-05F9-6DCA-BD3F-4B5F0606E54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342674" y="1506178"/>
                  <a:ext cx="2412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68468DC-342D-B137-7D15-4C829F595DD3}"/>
                    </a:ext>
                  </a:extLst>
                </p14:cNvPr>
                <p14:cNvContentPartPr/>
                <p14:nvPr/>
              </p14:nvContentPartPr>
              <p14:xfrm>
                <a:off x="3633554" y="1614178"/>
                <a:ext cx="902880" cy="540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68468DC-342D-B137-7D15-4C829F595DD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15554" y="1596538"/>
                  <a:ext cx="93852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2EF1B5-0417-5789-B6D9-BB2A2BE6F20E}"/>
                    </a:ext>
                  </a:extLst>
                </p14:cNvPr>
                <p14:cNvContentPartPr/>
                <p14:nvPr/>
              </p14:nvContentPartPr>
              <p14:xfrm>
                <a:off x="2957114" y="1592938"/>
                <a:ext cx="226800" cy="283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2EF1B5-0417-5789-B6D9-BB2A2BE6F20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39114" y="1575298"/>
                  <a:ext cx="2624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AC672F-2FAE-477C-2BF4-495F688094A8}"/>
                    </a:ext>
                  </a:extLst>
                </p14:cNvPr>
                <p14:cNvContentPartPr/>
                <p14:nvPr/>
              </p14:nvContentPartPr>
              <p14:xfrm>
                <a:off x="3273554" y="1672498"/>
                <a:ext cx="40320" cy="144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AC672F-2FAE-477C-2BF4-495F688094A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55554" y="1654498"/>
                  <a:ext cx="75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74E60E-CA73-AC67-BBEA-6701B3A43AF7}"/>
                    </a:ext>
                  </a:extLst>
                </p14:cNvPr>
                <p14:cNvContentPartPr/>
                <p14:nvPr/>
              </p14:nvContentPartPr>
              <p14:xfrm>
                <a:off x="3296954" y="1512298"/>
                <a:ext cx="158400" cy="79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74E60E-CA73-AC67-BBEA-6701B3A43AF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78954" y="1494658"/>
                  <a:ext cx="194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B5F384-4B30-D6B8-9CE6-4BE255EDC1F8}"/>
                    </a:ext>
                  </a:extLst>
                </p14:cNvPr>
                <p14:cNvContentPartPr/>
                <p14:nvPr/>
              </p14:nvContentPartPr>
              <p14:xfrm>
                <a:off x="3130274" y="2246338"/>
                <a:ext cx="403560" cy="164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B5F384-4B30-D6B8-9CE6-4BE255EDC1F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12634" y="2228338"/>
                  <a:ext cx="439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C557D8-6CD5-E0FB-F0AC-65C496EF77E8}"/>
                    </a:ext>
                  </a:extLst>
                </p14:cNvPr>
                <p14:cNvContentPartPr/>
                <p14:nvPr/>
              </p14:nvContentPartPr>
              <p14:xfrm>
                <a:off x="3613034" y="2232298"/>
                <a:ext cx="235800" cy="14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C557D8-6CD5-E0FB-F0AC-65C496EF77E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95034" y="2214658"/>
                  <a:ext cx="271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E7EC10-D58C-572C-47BB-2384B67F1B7A}"/>
                    </a:ext>
                  </a:extLst>
                </p14:cNvPr>
                <p14:cNvContentPartPr/>
                <p14:nvPr/>
              </p14:nvContentPartPr>
              <p14:xfrm>
                <a:off x="3929834" y="2243818"/>
                <a:ext cx="241920" cy="140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E7EC10-D58C-572C-47BB-2384B67F1B7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11834" y="2226178"/>
                  <a:ext cx="277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181CD70-DF60-5143-2FA5-A43BAFCB091E}"/>
                    </a:ext>
                  </a:extLst>
                </p14:cNvPr>
                <p14:cNvContentPartPr/>
                <p14:nvPr/>
              </p14:nvContentPartPr>
              <p14:xfrm>
                <a:off x="4648754" y="2178658"/>
                <a:ext cx="201240" cy="193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181CD70-DF60-5143-2FA5-A43BAFCB091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30754" y="2161018"/>
                  <a:ext cx="2368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BD7770-2DB9-FC8A-FF4E-F91B7A6AB4B3}"/>
                    </a:ext>
                  </a:extLst>
                </p14:cNvPr>
                <p14:cNvContentPartPr/>
                <p14:nvPr/>
              </p14:nvContentPartPr>
              <p14:xfrm>
                <a:off x="5313674" y="2138698"/>
                <a:ext cx="440280" cy="205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BD7770-2DB9-FC8A-FF4E-F91B7A6AB4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95674" y="2121058"/>
                  <a:ext cx="4759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41D2A85-4BC9-DE6D-1BD4-0A353C943F02}"/>
                    </a:ext>
                  </a:extLst>
                </p14:cNvPr>
                <p14:cNvContentPartPr/>
                <p14:nvPr/>
              </p14:nvContentPartPr>
              <p14:xfrm>
                <a:off x="5871314" y="2190538"/>
                <a:ext cx="195480" cy="147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41D2A85-4BC9-DE6D-1BD4-0A353C943F0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853314" y="2172538"/>
                  <a:ext cx="231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EB3C2A2-91A6-F636-8492-299BEC88104B}"/>
                    </a:ext>
                  </a:extLst>
                </p14:cNvPr>
                <p14:cNvContentPartPr/>
                <p14:nvPr/>
              </p14:nvContentPartPr>
              <p14:xfrm>
                <a:off x="6129074" y="2010898"/>
                <a:ext cx="235080" cy="283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EB3C2A2-91A6-F636-8492-299BEC88104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11434" y="1992898"/>
                  <a:ext cx="2707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2CA119B-B6FC-A689-94C7-3AF55FD6F95A}"/>
                    </a:ext>
                  </a:extLst>
                </p14:cNvPr>
                <p14:cNvContentPartPr/>
                <p14:nvPr/>
              </p14:nvContentPartPr>
              <p14:xfrm>
                <a:off x="6717674" y="1839178"/>
                <a:ext cx="241920" cy="275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2CA119B-B6FC-A689-94C7-3AF55FD6F95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99674" y="1821178"/>
                  <a:ext cx="2775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CF119F-5F3F-4224-521D-D3B059238C9C}"/>
                    </a:ext>
                  </a:extLst>
                </p14:cNvPr>
                <p14:cNvContentPartPr/>
                <p14:nvPr/>
              </p14:nvContentPartPr>
              <p14:xfrm>
                <a:off x="6625514" y="1992898"/>
                <a:ext cx="173880" cy="243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CF119F-5F3F-4224-521D-D3B059238C9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607874" y="1975258"/>
                  <a:ext cx="2095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2BB61CB-07CE-0E8D-427C-442DF9950994}"/>
                    </a:ext>
                  </a:extLst>
                </p14:cNvPr>
                <p14:cNvContentPartPr/>
                <p14:nvPr/>
              </p14:nvContentPartPr>
              <p14:xfrm>
                <a:off x="929830" y="1035248"/>
                <a:ext cx="450360" cy="397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2BB61CB-07CE-0E8D-427C-442DF995099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12190" y="1017608"/>
                  <a:ext cx="4860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CC0BDFE-A370-F170-6858-ED33A9E6BCA7}"/>
                    </a:ext>
                  </a:extLst>
                </p14:cNvPr>
                <p14:cNvContentPartPr/>
                <p14:nvPr/>
              </p14:nvContentPartPr>
              <p14:xfrm>
                <a:off x="1356790" y="1197968"/>
                <a:ext cx="613440" cy="147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CC0BDFE-A370-F170-6858-ED33A9E6BCA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339150" y="1180328"/>
                  <a:ext cx="649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D80B8D1-1EC4-FD19-ECD1-AD379155FA8A}"/>
                    </a:ext>
                  </a:extLst>
                </p14:cNvPr>
                <p14:cNvContentPartPr/>
                <p14:nvPr/>
              </p14:nvContentPartPr>
              <p14:xfrm>
                <a:off x="1981030" y="1063328"/>
                <a:ext cx="355320" cy="240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D80B8D1-1EC4-FD19-ECD1-AD379155FA8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63390" y="1045328"/>
                  <a:ext cx="3909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916335F-CD07-5691-C3FF-028F2AEC3126}"/>
                    </a:ext>
                  </a:extLst>
                </p14:cNvPr>
                <p14:cNvContentPartPr/>
                <p14:nvPr/>
              </p14:nvContentPartPr>
              <p14:xfrm>
                <a:off x="2372350" y="1108328"/>
                <a:ext cx="93960" cy="164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916335F-CD07-5691-C3FF-028F2AEC312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354710" y="1090328"/>
                  <a:ext cx="129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DA1BEAB-A109-E6FD-C21D-A8EFB578C572}"/>
                    </a:ext>
                  </a:extLst>
                </p14:cNvPr>
                <p14:cNvContentPartPr/>
                <p14:nvPr/>
              </p14:nvContentPartPr>
              <p14:xfrm>
                <a:off x="2513470" y="1110128"/>
                <a:ext cx="177120" cy="148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DA1BEAB-A109-E6FD-C21D-A8EFB578C57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95470" y="1092488"/>
                  <a:ext cx="212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0DEC6E8-1DA6-66EF-685C-877F65B4A20C}"/>
                    </a:ext>
                  </a:extLst>
                </p14:cNvPr>
                <p14:cNvContentPartPr/>
                <p14:nvPr/>
              </p14:nvContentPartPr>
              <p14:xfrm>
                <a:off x="2675830" y="1092488"/>
                <a:ext cx="143640" cy="205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0DEC6E8-1DA6-66EF-685C-877F65B4A20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58190" y="1074848"/>
                  <a:ext cx="179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E3174D1-01EE-8F04-7376-622D1586F9A2}"/>
                    </a:ext>
                  </a:extLst>
                </p14:cNvPr>
                <p14:cNvContentPartPr/>
                <p14:nvPr/>
              </p14:nvContentPartPr>
              <p14:xfrm>
                <a:off x="3088750" y="1139288"/>
                <a:ext cx="195480" cy="157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E3174D1-01EE-8F04-7376-622D1586F9A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71110" y="1121648"/>
                  <a:ext cx="231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6FEB7FB-C24F-1C87-DB52-7BB854285E01}"/>
                    </a:ext>
                  </a:extLst>
                </p14:cNvPr>
                <p14:cNvContentPartPr/>
                <p14:nvPr/>
              </p14:nvContentPartPr>
              <p14:xfrm>
                <a:off x="3355870" y="1159088"/>
                <a:ext cx="200520" cy="120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6FEB7FB-C24F-1C87-DB52-7BB854285E0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37870" y="1141448"/>
                  <a:ext cx="236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66C0DE1-5A28-17C8-593D-5C6C4CDAEEAE}"/>
                    </a:ext>
                  </a:extLst>
                </p14:cNvPr>
                <p14:cNvContentPartPr/>
                <p14:nvPr/>
              </p14:nvContentPartPr>
              <p14:xfrm>
                <a:off x="3648190" y="1094648"/>
                <a:ext cx="1046520" cy="249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66C0DE1-5A28-17C8-593D-5C6C4CDAEEA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630190" y="1076648"/>
                  <a:ext cx="10821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BF0A5F4-9374-ED75-0E06-63C698D6B035}"/>
                    </a:ext>
                  </a:extLst>
                </p14:cNvPr>
                <p14:cNvContentPartPr/>
                <p14:nvPr/>
              </p14:nvContentPartPr>
              <p14:xfrm>
                <a:off x="4984870" y="1109408"/>
                <a:ext cx="1824840" cy="362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BF0A5F4-9374-ED75-0E06-63C698D6B03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66870" y="1091768"/>
                  <a:ext cx="18604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A7A42B-32AA-28DA-1847-E59D0036DD40}"/>
                    </a:ext>
                  </a:extLst>
                </p14:cNvPr>
                <p14:cNvContentPartPr/>
                <p14:nvPr/>
              </p14:nvContentPartPr>
              <p14:xfrm>
                <a:off x="6688750" y="1133168"/>
                <a:ext cx="597960" cy="296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A7A42B-32AA-28DA-1847-E59D0036DD4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71110" y="1115168"/>
                  <a:ext cx="6336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24542AC-8930-2A83-B133-9D312EFAC3F6}"/>
                    </a:ext>
                  </a:extLst>
                </p14:cNvPr>
                <p14:cNvContentPartPr/>
                <p14:nvPr/>
              </p14:nvContentPartPr>
              <p14:xfrm>
                <a:off x="6893230" y="2486048"/>
                <a:ext cx="227520" cy="522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24542AC-8930-2A83-B133-9D312EFAC3F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75230" y="2468048"/>
                  <a:ext cx="2631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93C0805-FDFB-CA25-FC0F-B213D28911D0}"/>
                    </a:ext>
                  </a:extLst>
                </p14:cNvPr>
                <p14:cNvContentPartPr/>
                <p14:nvPr/>
              </p14:nvContentPartPr>
              <p14:xfrm>
                <a:off x="7034710" y="2423408"/>
                <a:ext cx="242280" cy="465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93C0805-FDFB-CA25-FC0F-B213D28911D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16710" y="2405768"/>
                  <a:ext cx="2779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4ABC648-66EF-DA1E-EB25-9C800301965F}"/>
                    </a:ext>
                  </a:extLst>
                </p14:cNvPr>
                <p14:cNvContentPartPr/>
                <p14:nvPr/>
              </p14:nvContentPartPr>
              <p14:xfrm>
                <a:off x="7503430" y="2642648"/>
                <a:ext cx="329040" cy="156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4ABC648-66EF-DA1E-EB25-9C800301965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85790" y="2624648"/>
                  <a:ext cx="3646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3C2B367-A49D-46B8-E835-E0F460F81B7A}"/>
                    </a:ext>
                  </a:extLst>
                </p14:cNvPr>
                <p14:cNvContentPartPr/>
                <p14:nvPr/>
              </p14:nvContentPartPr>
              <p14:xfrm>
                <a:off x="7958110" y="2512688"/>
                <a:ext cx="121320" cy="263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3C2B367-A49D-46B8-E835-E0F460F81B7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40470" y="2495048"/>
                  <a:ext cx="1569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3BC811F-4759-0FB2-F9DB-9581FD8E1BC8}"/>
                    </a:ext>
                  </a:extLst>
                </p14:cNvPr>
                <p14:cNvContentPartPr/>
                <p14:nvPr/>
              </p14:nvContentPartPr>
              <p14:xfrm>
                <a:off x="8133430" y="2547248"/>
                <a:ext cx="233640" cy="300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3BC811F-4759-0FB2-F9DB-9581FD8E1BC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115430" y="2529248"/>
                  <a:ext cx="2692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86943AD-B1FA-34E7-8591-C158A8031C95}"/>
                    </a:ext>
                  </a:extLst>
                </p14:cNvPr>
                <p14:cNvContentPartPr/>
                <p14:nvPr/>
              </p14:nvContentPartPr>
              <p14:xfrm>
                <a:off x="8635630" y="2654888"/>
                <a:ext cx="49680" cy="155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86943AD-B1FA-34E7-8591-C158A8031C9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617990" y="2637248"/>
                  <a:ext cx="85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74B098D-1D6D-BF57-4C0A-CE9A666E25D3}"/>
                    </a:ext>
                  </a:extLst>
                </p14:cNvPr>
                <p14:cNvContentPartPr/>
                <p14:nvPr/>
              </p14:nvContentPartPr>
              <p14:xfrm>
                <a:off x="8784670" y="2503328"/>
                <a:ext cx="20880" cy="126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74B098D-1D6D-BF57-4C0A-CE9A666E25D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766670" y="2485688"/>
                  <a:ext cx="56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09E6C4D-EEE5-6D81-35E4-C972CC26D0BB}"/>
                    </a:ext>
                  </a:extLst>
                </p14:cNvPr>
                <p14:cNvContentPartPr/>
                <p14:nvPr/>
              </p14:nvContentPartPr>
              <p14:xfrm>
                <a:off x="8833630" y="2648408"/>
                <a:ext cx="172440" cy="127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09E6C4D-EEE5-6D81-35E4-C972CC26D0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15630" y="2630768"/>
                  <a:ext cx="2080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4687639-D53B-8595-C5DD-1FE2019A15DF}"/>
                    </a:ext>
                  </a:extLst>
                </p14:cNvPr>
                <p14:cNvContentPartPr/>
                <p14:nvPr/>
              </p14:nvContentPartPr>
              <p14:xfrm>
                <a:off x="9064030" y="2510888"/>
                <a:ext cx="344160" cy="267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4687639-D53B-8595-C5DD-1FE2019A15D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46390" y="2492888"/>
                  <a:ext cx="3798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415BEAB-1555-06BC-CFF5-12BC3DC8D2D5}"/>
                    </a:ext>
                  </a:extLst>
                </p14:cNvPr>
                <p14:cNvContentPartPr/>
                <p14:nvPr/>
              </p14:nvContentPartPr>
              <p14:xfrm>
                <a:off x="9417550" y="2518448"/>
                <a:ext cx="252720" cy="254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415BEAB-1555-06BC-CFF5-12BC3DC8D2D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399550" y="2500808"/>
                  <a:ext cx="288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EE12277-A872-F43B-90F5-015FD6E42720}"/>
                    </a:ext>
                  </a:extLst>
                </p14:cNvPr>
                <p14:cNvContentPartPr/>
                <p14:nvPr/>
              </p14:nvContentPartPr>
              <p14:xfrm>
                <a:off x="9697630" y="2571008"/>
                <a:ext cx="287280" cy="244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EE12277-A872-F43B-90F5-015FD6E4272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79990" y="2553368"/>
                  <a:ext cx="322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3966F02-3F45-C78A-2930-815A47501356}"/>
                    </a:ext>
                  </a:extLst>
                </p14:cNvPr>
                <p14:cNvContentPartPr/>
                <p14:nvPr/>
              </p14:nvContentPartPr>
              <p14:xfrm>
                <a:off x="9937390" y="2663168"/>
                <a:ext cx="360000" cy="140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3966F02-3F45-C78A-2930-815A4750135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19750" y="2645168"/>
                  <a:ext cx="395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FEB594A-F7C2-6988-660B-AE79325519B3}"/>
                    </a:ext>
                  </a:extLst>
                </p14:cNvPr>
                <p14:cNvContentPartPr/>
                <p14:nvPr/>
              </p14:nvContentPartPr>
              <p14:xfrm>
                <a:off x="10302070" y="2608088"/>
                <a:ext cx="165240" cy="2440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FEB594A-F7C2-6988-660B-AE79325519B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284070" y="2590088"/>
                  <a:ext cx="2008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D5A30CA-CB27-12A4-E46C-9838855412E6}"/>
                    </a:ext>
                  </a:extLst>
                </p14:cNvPr>
                <p14:cNvContentPartPr/>
                <p14:nvPr/>
              </p14:nvContentPartPr>
              <p14:xfrm>
                <a:off x="10009390" y="2955128"/>
                <a:ext cx="285840" cy="259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D5A30CA-CB27-12A4-E46C-9838855412E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991750" y="2937488"/>
                  <a:ext cx="321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0630871-A88C-53CA-A135-AC39ADCCC292}"/>
                    </a:ext>
                  </a:extLst>
                </p14:cNvPr>
                <p14:cNvContentPartPr/>
                <p14:nvPr/>
              </p14:nvContentPartPr>
              <p14:xfrm>
                <a:off x="10378750" y="2979968"/>
                <a:ext cx="132120" cy="136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0630871-A88C-53CA-A135-AC39ADCCC29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361110" y="2962328"/>
                  <a:ext cx="167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8F0B458-2663-5B93-7F61-3A3E212C5654}"/>
                    </a:ext>
                  </a:extLst>
                </p14:cNvPr>
                <p14:cNvContentPartPr/>
                <p14:nvPr/>
              </p14:nvContentPartPr>
              <p14:xfrm>
                <a:off x="10525630" y="2940368"/>
                <a:ext cx="200880" cy="184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8F0B458-2663-5B93-7F61-3A3E212C565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507990" y="2922728"/>
                  <a:ext cx="2365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769F2F3-21DE-574C-3806-E34082034AA4}"/>
                    </a:ext>
                  </a:extLst>
                </p14:cNvPr>
                <p14:cNvContentPartPr/>
                <p14:nvPr/>
              </p14:nvContentPartPr>
              <p14:xfrm>
                <a:off x="10840270" y="2943248"/>
                <a:ext cx="167400" cy="204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769F2F3-21DE-574C-3806-E34082034AA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822270" y="2925608"/>
                  <a:ext cx="2030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DBA80CC-C7F3-D6FE-234F-4F0D21894983}"/>
                    </a:ext>
                  </a:extLst>
                </p14:cNvPr>
                <p14:cNvContentPartPr/>
                <p14:nvPr/>
              </p14:nvContentPartPr>
              <p14:xfrm>
                <a:off x="11148430" y="2803928"/>
                <a:ext cx="14400" cy="117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DBA80CC-C7F3-D6FE-234F-4F0D2189498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130430" y="2786288"/>
                  <a:ext cx="50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E400068-F265-4D37-C911-8A4AF85CA047}"/>
                    </a:ext>
                  </a:extLst>
                </p14:cNvPr>
                <p14:cNvContentPartPr/>
                <p14:nvPr/>
              </p14:nvContentPartPr>
              <p14:xfrm>
                <a:off x="10300990" y="3084368"/>
                <a:ext cx="42840" cy="150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E400068-F265-4D37-C911-8A4AF85CA04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82990" y="3066728"/>
                  <a:ext cx="784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B87555A-BAF1-8C3E-7C5B-05647D54BDCA}"/>
                    </a:ext>
                  </a:extLst>
                </p14:cNvPr>
                <p14:cNvContentPartPr/>
                <p14:nvPr/>
              </p14:nvContentPartPr>
              <p14:xfrm>
                <a:off x="9883030" y="2859008"/>
                <a:ext cx="68760" cy="121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B87555A-BAF1-8C3E-7C5B-05647D54BDC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865390" y="2841368"/>
                  <a:ext cx="1044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900EDB7-707C-D108-6ABB-EB0083105046}"/>
                    </a:ext>
                  </a:extLst>
                </p14:cNvPr>
                <p14:cNvContentPartPr/>
                <p14:nvPr/>
              </p14:nvContentPartPr>
              <p14:xfrm>
                <a:off x="11277670" y="3285248"/>
                <a:ext cx="11520" cy="45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900EDB7-707C-D108-6ABB-EB00831050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259670" y="3267608"/>
                  <a:ext cx="471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33DC1A1-656D-DD18-877D-728CB700F9D2}"/>
                    </a:ext>
                  </a:extLst>
                </p14:cNvPr>
                <p14:cNvContentPartPr/>
                <p14:nvPr/>
              </p14:nvContentPartPr>
              <p14:xfrm>
                <a:off x="9204790" y="3222248"/>
                <a:ext cx="209160" cy="237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33DC1A1-656D-DD18-877D-728CB700F9D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87150" y="3204248"/>
                  <a:ext cx="2448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16D4B3E-28B7-38D3-B1C5-FB1F6F35784E}"/>
                    </a:ext>
                  </a:extLst>
                </p14:cNvPr>
                <p14:cNvContentPartPr/>
                <p14:nvPr/>
              </p14:nvContentPartPr>
              <p14:xfrm>
                <a:off x="9071950" y="3185528"/>
                <a:ext cx="592920" cy="282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16D4B3E-28B7-38D3-B1C5-FB1F6F35784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054310" y="3167528"/>
                  <a:ext cx="6285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FBAAB64-B106-1E81-0EFC-13101F803A6E}"/>
                    </a:ext>
                  </a:extLst>
                </p14:cNvPr>
                <p14:cNvContentPartPr/>
                <p14:nvPr/>
              </p14:nvContentPartPr>
              <p14:xfrm>
                <a:off x="9748750" y="3288128"/>
                <a:ext cx="693720" cy="246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FBAAB64-B106-1E81-0EFC-13101F803A6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30750" y="3270488"/>
                  <a:ext cx="729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84DD640-93C7-0BCD-AB9D-1E4AAA14A091}"/>
                    </a:ext>
                  </a:extLst>
                </p14:cNvPr>
                <p14:cNvContentPartPr/>
                <p14:nvPr/>
              </p14:nvContentPartPr>
              <p14:xfrm>
                <a:off x="10474150" y="3394688"/>
                <a:ext cx="70920" cy="131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84DD640-93C7-0BCD-AB9D-1E4AAA14A0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6510" y="3376688"/>
                  <a:ext cx="106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78F5000-1002-4D17-ED51-D99ADE4249C8}"/>
                    </a:ext>
                  </a:extLst>
                </p14:cNvPr>
                <p14:cNvContentPartPr/>
                <p14:nvPr/>
              </p14:nvContentPartPr>
              <p14:xfrm>
                <a:off x="10395310" y="3504848"/>
                <a:ext cx="152640" cy="162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78F5000-1002-4D17-ED51-D99ADE4249C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377670" y="3486848"/>
                  <a:ext cx="188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441CE23-8335-6F8E-7904-54CE527BCEF3}"/>
                    </a:ext>
                  </a:extLst>
                </p14:cNvPr>
                <p14:cNvContentPartPr/>
                <p14:nvPr/>
              </p14:nvContentPartPr>
              <p14:xfrm>
                <a:off x="10479190" y="3408728"/>
                <a:ext cx="182520" cy="241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441CE23-8335-6F8E-7904-54CE527BCEF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461550" y="3391088"/>
                  <a:ext cx="2181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1A00DD9-057E-45C7-AA3B-4AA8A4175B2B}"/>
                    </a:ext>
                  </a:extLst>
                </p14:cNvPr>
                <p14:cNvContentPartPr/>
                <p14:nvPr/>
              </p14:nvContentPartPr>
              <p14:xfrm>
                <a:off x="10634710" y="3420608"/>
                <a:ext cx="239760" cy="165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1A00DD9-057E-45C7-AA3B-4AA8A4175B2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616710" y="3402608"/>
                  <a:ext cx="275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0A48339-7D1C-0881-DE1E-3FFB7206A77B}"/>
                    </a:ext>
                  </a:extLst>
                </p14:cNvPr>
                <p14:cNvContentPartPr/>
                <p14:nvPr/>
              </p14:nvContentPartPr>
              <p14:xfrm>
                <a:off x="1059790" y="3763688"/>
                <a:ext cx="360" cy="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0A48339-7D1C-0881-DE1E-3FFB7206A77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41790" y="374568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32C866C-162F-14C7-9C50-CD36533905C4}"/>
                    </a:ext>
                  </a:extLst>
                </p14:cNvPr>
                <p14:cNvContentPartPr/>
                <p14:nvPr/>
              </p14:nvContentPartPr>
              <p14:xfrm>
                <a:off x="1088230" y="3745328"/>
                <a:ext cx="10150560" cy="151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32C866C-162F-14C7-9C50-CD36533905C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70230" y="3727328"/>
                  <a:ext cx="10186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2A48AE8-FB51-46FB-4CBC-1C19F327F7C7}"/>
                    </a:ext>
                  </a:extLst>
                </p14:cNvPr>
                <p14:cNvContentPartPr/>
                <p14:nvPr/>
              </p14:nvContentPartPr>
              <p14:xfrm>
                <a:off x="937030" y="3853688"/>
                <a:ext cx="205200" cy="371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2A48AE8-FB51-46FB-4CBC-1C19F327F7C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19390" y="3835688"/>
                  <a:ext cx="2408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472B974-CD92-F3B5-0ABE-888042313CAF}"/>
                    </a:ext>
                  </a:extLst>
                </p14:cNvPr>
                <p14:cNvContentPartPr/>
                <p14:nvPr/>
              </p14:nvContentPartPr>
              <p14:xfrm>
                <a:off x="1245910" y="3933968"/>
                <a:ext cx="507240" cy="258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472B974-CD92-F3B5-0ABE-888042313CA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227910" y="3915968"/>
                  <a:ext cx="5428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59648CA-9FFC-428E-2CA4-7C312373912A}"/>
                    </a:ext>
                  </a:extLst>
                </p14:cNvPr>
                <p14:cNvContentPartPr/>
                <p14:nvPr/>
              </p14:nvContentPartPr>
              <p14:xfrm>
                <a:off x="1273630" y="3987968"/>
                <a:ext cx="411840" cy="127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59648CA-9FFC-428E-2CA4-7C312373912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55990" y="3969968"/>
                  <a:ext cx="447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CF7A56F-E0F7-A94C-6722-6B90F65D10B4}"/>
                    </a:ext>
                  </a:extLst>
                </p14:cNvPr>
                <p14:cNvContentPartPr/>
                <p14:nvPr/>
              </p14:nvContentPartPr>
              <p14:xfrm>
                <a:off x="1751710" y="4033688"/>
                <a:ext cx="324720" cy="170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CF7A56F-E0F7-A94C-6722-6B90F65D10B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34070" y="4016048"/>
                  <a:ext cx="360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CBBDB6A-0BEA-6285-881E-8B620023B19E}"/>
                    </a:ext>
                  </a:extLst>
                </p14:cNvPr>
                <p14:cNvContentPartPr/>
                <p14:nvPr/>
              </p14:nvContentPartPr>
              <p14:xfrm>
                <a:off x="2402230" y="4036928"/>
                <a:ext cx="527040" cy="207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CBBDB6A-0BEA-6285-881E-8B620023B19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384230" y="4018928"/>
                  <a:ext cx="5626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46B32FA-50A6-D663-280B-D85B5425F77E}"/>
                    </a:ext>
                  </a:extLst>
                </p14:cNvPr>
                <p14:cNvContentPartPr/>
                <p14:nvPr/>
              </p14:nvContentPartPr>
              <p14:xfrm>
                <a:off x="3223390" y="4041608"/>
                <a:ext cx="399240" cy="173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46B32FA-50A6-D663-280B-D85B5425F77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205390" y="4023608"/>
                  <a:ext cx="434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05261EF-665E-9F4B-F8EB-A8D8A88CF54E}"/>
                    </a:ext>
                  </a:extLst>
                </p14:cNvPr>
                <p14:cNvContentPartPr/>
                <p14:nvPr/>
              </p14:nvContentPartPr>
              <p14:xfrm>
                <a:off x="3615790" y="3908048"/>
                <a:ext cx="61920" cy="227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05261EF-665E-9F4B-F8EB-A8D8A88CF54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598150" y="3890408"/>
                  <a:ext cx="97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D4FAAE-CCA6-620B-9063-E7EF1273012F}"/>
                    </a:ext>
                  </a:extLst>
                </p14:cNvPr>
                <p14:cNvContentPartPr/>
                <p14:nvPr/>
              </p14:nvContentPartPr>
              <p14:xfrm>
                <a:off x="3783550" y="3942608"/>
                <a:ext cx="28800" cy="238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D4FAAE-CCA6-620B-9063-E7EF1273012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765550" y="3924968"/>
                  <a:ext cx="644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12BA134-C611-A12C-647D-407DB6182306}"/>
                    </a:ext>
                  </a:extLst>
                </p14:cNvPr>
                <p14:cNvContentPartPr/>
                <p14:nvPr/>
              </p14:nvContentPartPr>
              <p14:xfrm>
                <a:off x="3918550" y="3917408"/>
                <a:ext cx="398160" cy="297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12BA134-C611-A12C-647D-407DB618230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900550" y="3899768"/>
                  <a:ext cx="433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C5737F7-D29B-99D2-1D85-6F7DC61BE59A}"/>
                    </a:ext>
                  </a:extLst>
                </p14:cNvPr>
                <p14:cNvContentPartPr/>
                <p14:nvPr/>
              </p14:nvContentPartPr>
              <p14:xfrm>
                <a:off x="4437310" y="4056008"/>
                <a:ext cx="115560" cy="139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C5737F7-D29B-99D2-1D85-6F7DC61BE59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419310" y="4038368"/>
                  <a:ext cx="1512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5E86029-A12A-807B-7095-6CDB9B5C3E62}"/>
                    </a:ext>
                  </a:extLst>
                </p14:cNvPr>
                <p14:cNvContentPartPr/>
                <p14:nvPr/>
              </p14:nvContentPartPr>
              <p14:xfrm>
                <a:off x="4660510" y="4041248"/>
                <a:ext cx="465120" cy="169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5E86029-A12A-807B-7095-6CDB9B5C3E6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642870" y="4023248"/>
                  <a:ext cx="500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318908C-A3AB-0E52-4973-07F382A43F50}"/>
                    </a:ext>
                  </a:extLst>
                </p14:cNvPr>
                <p14:cNvContentPartPr/>
                <p14:nvPr/>
              </p14:nvContentPartPr>
              <p14:xfrm>
                <a:off x="5192950" y="4066088"/>
                <a:ext cx="196560" cy="1749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318908C-A3AB-0E52-4973-07F382A43F5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174950" y="4048448"/>
                  <a:ext cx="232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7EAF181-C25F-48FE-F799-902C9A0C7CD9}"/>
                    </a:ext>
                  </a:extLst>
                </p14:cNvPr>
                <p14:cNvContentPartPr/>
                <p14:nvPr/>
              </p14:nvContentPartPr>
              <p14:xfrm>
                <a:off x="5612710" y="4050608"/>
                <a:ext cx="145440" cy="150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7EAF181-C25F-48FE-F799-902C9A0C7CD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94710" y="4032608"/>
                  <a:ext cx="181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21FB999-51E4-CE8F-92DE-4049933C2839}"/>
                    </a:ext>
                  </a:extLst>
                </p14:cNvPr>
                <p14:cNvContentPartPr/>
                <p14:nvPr/>
              </p14:nvContentPartPr>
              <p14:xfrm>
                <a:off x="5762110" y="4063928"/>
                <a:ext cx="368640" cy="167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21FB999-51E4-CE8F-92DE-4049933C283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744110" y="4045928"/>
                  <a:ext cx="404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0C47A0D-07E0-322C-A733-B47A3A424B7A}"/>
                    </a:ext>
                  </a:extLst>
                </p14:cNvPr>
                <p14:cNvContentPartPr/>
                <p14:nvPr/>
              </p14:nvContentPartPr>
              <p14:xfrm>
                <a:off x="6309670" y="4066088"/>
                <a:ext cx="118440" cy="144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0C47A0D-07E0-322C-A733-B47A3A424B7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292030" y="4048448"/>
                  <a:ext cx="1540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BEAB454-66DC-1FD4-086F-673095E91F1C}"/>
                    </a:ext>
                  </a:extLst>
                </p14:cNvPr>
                <p14:cNvContentPartPr/>
                <p14:nvPr/>
              </p14:nvContentPartPr>
              <p14:xfrm>
                <a:off x="6504070" y="4087688"/>
                <a:ext cx="423360" cy="265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BEAB454-66DC-1FD4-086F-673095E91F1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486430" y="4070048"/>
                  <a:ext cx="459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F521292-3693-7A79-ADEA-8201F080851B}"/>
                    </a:ext>
                  </a:extLst>
                </p14:cNvPr>
                <p14:cNvContentPartPr/>
                <p14:nvPr/>
              </p14:nvContentPartPr>
              <p14:xfrm>
                <a:off x="6915550" y="4025768"/>
                <a:ext cx="399960" cy="260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F521292-3693-7A79-ADEA-8201F080851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897910" y="4008128"/>
                  <a:ext cx="4356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9AED8E3-E452-1025-0C08-9AE2E45A02D0}"/>
                    </a:ext>
                  </a:extLst>
                </p14:cNvPr>
                <p14:cNvContentPartPr/>
                <p14:nvPr/>
              </p14:nvContentPartPr>
              <p14:xfrm>
                <a:off x="7502710" y="4093448"/>
                <a:ext cx="505800" cy="297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9AED8E3-E452-1025-0C08-9AE2E45A02D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485070" y="4075448"/>
                  <a:ext cx="5414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3459200-92B6-95F4-F692-7802E660B094}"/>
                    </a:ext>
                  </a:extLst>
                </p14:cNvPr>
                <p14:cNvContentPartPr/>
                <p14:nvPr/>
              </p14:nvContentPartPr>
              <p14:xfrm>
                <a:off x="8211550" y="4061408"/>
                <a:ext cx="424800" cy="266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3459200-92B6-95F4-F692-7802E660B09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193550" y="4043768"/>
                  <a:ext cx="4604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5C42292-EC42-ECFF-00F1-2E1067077966}"/>
                    </a:ext>
                  </a:extLst>
                </p14:cNvPr>
                <p14:cNvContentPartPr/>
                <p14:nvPr/>
              </p14:nvContentPartPr>
              <p14:xfrm>
                <a:off x="8660830" y="4170848"/>
                <a:ext cx="239400" cy="1321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5C42292-EC42-ECFF-00F1-2E106707796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42830" y="4153208"/>
                  <a:ext cx="2750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D644AC8-2425-829B-E2EE-A9FC0A59F9EF}"/>
                    </a:ext>
                  </a:extLst>
                </p14:cNvPr>
                <p14:cNvContentPartPr/>
                <p14:nvPr/>
              </p14:nvContentPartPr>
              <p14:xfrm>
                <a:off x="8869990" y="4079408"/>
                <a:ext cx="406440" cy="263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D644AC8-2425-829B-E2EE-A9FC0A59F9E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52350" y="4061408"/>
                  <a:ext cx="4420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7CDC590-199F-3A42-1254-59525623648B}"/>
                    </a:ext>
                  </a:extLst>
                </p14:cNvPr>
                <p14:cNvContentPartPr/>
                <p14:nvPr/>
              </p14:nvContentPartPr>
              <p14:xfrm>
                <a:off x="9565150" y="4183808"/>
                <a:ext cx="165600" cy="207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7CDC590-199F-3A42-1254-59525623648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547150" y="4165808"/>
                  <a:ext cx="2012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1517D19-E193-73F7-D3AD-5C19F3B02086}"/>
                    </a:ext>
                  </a:extLst>
                </p14:cNvPr>
                <p14:cNvContentPartPr/>
                <p14:nvPr/>
              </p14:nvContentPartPr>
              <p14:xfrm>
                <a:off x="9793390" y="4090928"/>
                <a:ext cx="87120" cy="275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1517D19-E193-73F7-D3AD-5C19F3B0208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775750" y="4072928"/>
                  <a:ext cx="1227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C6E8A2C-E26C-09C0-C7D7-2DC920A873F5}"/>
                    </a:ext>
                  </a:extLst>
                </p14:cNvPr>
                <p14:cNvContentPartPr/>
                <p14:nvPr/>
              </p14:nvContentPartPr>
              <p14:xfrm>
                <a:off x="9758110" y="4142768"/>
                <a:ext cx="519840" cy="270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C6E8A2C-E26C-09C0-C7D7-2DC920A873F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740470" y="4124768"/>
                  <a:ext cx="5554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7CAA73D-1D1C-24B0-1E0B-63819A6EA6B6}"/>
                    </a:ext>
                  </a:extLst>
                </p14:cNvPr>
                <p14:cNvContentPartPr/>
                <p14:nvPr/>
              </p14:nvContentPartPr>
              <p14:xfrm>
                <a:off x="10198750" y="4259048"/>
                <a:ext cx="187200" cy="173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7CAA73D-1D1C-24B0-1E0B-63819A6EA6B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180750" y="4241408"/>
                  <a:ext cx="222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C3EBD10-A8BE-35C3-885F-902A8BBB2CEA}"/>
                    </a:ext>
                  </a:extLst>
                </p14:cNvPr>
                <p14:cNvContentPartPr/>
                <p14:nvPr/>
              </p14:nvContentPartPr>
              <p14:xfrm>
                <a:off x="10409710" y="4149248"/>
                <a:ext cx="196920" cy="241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C3EBD10-A8BE-35C3-885F-902A8BBB2CE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391710" y="4131608"/>
                  <a:ext cx="2325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0E2D93E-F18F-2DAC-A101-F1C102EBEBA5}"/>
                    </a:ext>
                  </a:extLst>
                </p14:cNvPr>
                <p14:cNvContentPartPr/>
                <p14:nvPr/>
              </p14:nvContentPartPr>
              <p14:xfrm>
                <a:off x="8972230" y="4500608"/>
                <a:ext cx="318600" cy="204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0E2D93E-F18F-2DAC-A101-F1C102EBEBA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954230" y="4482968"/>
                  <a:ext cx="3542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9E08E7B-EBE8-F0C6-92EF-3C4B813496DA}"/>
                    </a:ext>
                  </a:extLst>
                </p14:cNvPr>
                <p14:cNvContentPartPr/>
                <p14:nvPr/>
              </p14:nvContentPartPr>
              <p14:xfrm>
                <a:off x="9390910" y="4578008"/>
                <a:ext cx="568440" cy="136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9E08E7B-EBE8-F0C6-92EF-3C4B813496D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373270" y="4560008"/>
                  <a:ext cx="604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D8D273F-EF7B-681D-74A0-F8C54CC57F70}"/>
                    </a:ext>
                  </a:extLst>
                </p14:cNvPr>
                <p14:cNvContentPartPr/>
                <p14:nvPr/>
              </p14:nvContentPartPr>
              <p14:xfrm>
                <a:off x="10031710" y="4513928"/>
                <a:ext cx="44280" cy="67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D8D273F-EF7B-681D-74A0-F8C54CC57F7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13710" y="4496288"/>
                  <a:ext cx="79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809E34F-091D-3D15-BDAC-026AAFA9C857}"/>
                    </a:ext>
                  </a:extLst>
                </p14:cNvPr>
                <p14:cNvContentPartPr/>
                <p14:nvPr/>
              </p14:nvContentPartPr>
              <p14:xfrm>
                <a:off x="10114510" y="4482968"/>
                <a:ext cx="446760" cy="3070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809E34F-091D-3D15-BDAC-026AAFA9C85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096870" y="4465328"/>
                  <a:ext cx="4824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6845551-28E4-ECB5-2A56-D2E452ED84A3}"/>
                    </a:ext>
                  </a:extLst>
                </p14:cNvPr>
                <p14:cNvContentPartPr/>
                <p14:nvPr/>
              </p14:nvContentPartPr>
              <p14:xfrm>
                <a:off x="10616350" y="4467848"/>
                <a:ext cx="56160" cy="248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6845551-28E4-ECB5-2A56-D2E452ED84A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598710" y="4449848"/>
                  <a:ext cx="918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C0B861D-292A-0FAD-66A6-CE0AC278AD8F}"/>
                    </a:ext>
                  </a:extLst>
                </p14:cNvPr>
                <p14:cNvContentPartPr/>
                <p14:nvPr/>
              </p14:nvContentPartPr>
              <p14:xfrm>
                <a:off x="10710310" y="4625168"/>
                <a:ext cx="215280" cy="1764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C0B861D-292A-0FAD-66A6-CE0AC278AD8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92670" y="4607528"/>
                  <a:ext cx="25092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E61801C-74CB-541C-33CC-0B9B3082E894}"/>
              </a:ext>
            </a:extLst>
          </p:cNvPr>
          <p:cNvGrpSpPr/>
          <p:nvPr/>
        </p:nvGrpSpPr>
        <p:grpSpPr>
          <a:xfrm>
            <a:off x="849910" y="4711568"/>
            <a:ext cx="767160" cy="360000"/>
            <a:chOff x="849910" y="4711568"/>
            <a:chExt cx="76716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046F855-0104-7F30-3DC6-6345A2C54BB2}"/>
                    </a:ext>
                  </a:extLst>
                </p14:cNvPr>
                <p14:cNvContentPartPr/>
                <p14:nvPr/>
              </p14:nvContentPartPr>
              <p14:xfrm>
                <a:off x="865390" y="4755128"/>
                <a:ext cx="29160" cy="287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046F855-0104-7F30-3DC6-6345A2C54BB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47390" y="4737128"/>
                  <a:ext cx="648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E308B29-DFF0-BBC3-D3D9-95404B529EA9}"/>
                    </a:ext>
                  </a:extLst>
                </p14:cNvPr>
                <p14:cNvContentPartPr/>
                <p14:nvPr/>
              </p14:nvContentPartPr>
              <p14:xfrm>
                <a:off x="849910" y="4711568"/>
                <a:ext cx="160560" cy="338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E308B29-DFF0-BBC3-D3D9-95404B529EA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32270" y="4693568"/>
                  <a:ext cx="1962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2328C2B-06C3-624B-86BC-312336F8081F}"/>
                    </a:ext>
                  </a:extLst>
                </p14:cNvPr>
                <p14:cNvContentPartPr/>
                <p14:nvPr/>
              </p14:nvContentPartPr>
              <p14:xfrm>
                <a:off x="1078510" y="4772768"/>
                <a:ext cx="387720" cy="2988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2328C2B-06C3-624B-86BC-312336F8081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60510" y="4755128"/>
                  <a:ext cx="423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A9E9AAD-DEEC-9FFC-9377-0E954BAB0B8C}"/>
                    </a:ext>
                  </a:extLst>
                </p14:cNvPr>
                <p14:cNvContentPartPr/>
                <p14:nvPr/>
              </p14:nvContentPartPr>
              <p14:xfrm>
                <a:off x="1406470" y="4826768"/>
                <a:ext cx="210600" cy="1656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A9E9AAD-DEEC-9FFC-9377-0E954BAB0B8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388470" y="4809128"/>
                  <a:ext cx="24624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992A53A-9598-FF35-FCA8-C0F6D1F9940C}"/>
              </a:ext>
            </a:extLst>
          </p:cNvPr>
          <p:cNvGrpSpPr/>
          <p:nvPr/>
        </p:nvGrpSpPr>
        <p:grpSpPr>
          <a:xfrm>
            <a:off x="2066710" y="4708688"/>
            <a:ext cx="2042280" cy="357120"/>
            <a:chOff x="2066710" y="4708688"/>
            <a:chExt cx="204228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8233749-361B-86B8-4BD6-82F9D61E172E}"/>
                    </a:ext>
                  </a:extLst>
                </p14:cNvPr>
                <p14:cNvContentPartPr/>
                <p14:nvPr/>
              </p14:nvContentPartPr>
              <p14:xfrm>
                <a:off x="2066710" y="4863488"/>
                <a:ext cx="24120" cy="158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8233749-361B-86B8-4BD6-82F9D61E172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049070" y="4845488"/>
                  <a:ext cx="59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0D9B50B-4E88-3218-5245-ED784C4C5E75}"/>
                    </a:ext>
                  </a:extLst>
                </p14:cNvPr>
                <p14:cNvContentPartPr/>
                <p14:nvPr/>
              </p14:nvContentPartPr>
              <p14:xfrm>
                <a:off x="2078590" y="4708688"/>
                <a:ext cx="84960" cy="67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0D9B50B-4E88-3218-5245-ED784C4C5E7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060590" y="4691048"/>
                  <a:ext cx="1206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CC447F9-8C0D-37A3-C4F2-82DB2DA5055E}"/>
                    </a:ext>
                  </a:extLst>
                </p14:cNvPr>
                <p14:cNvContentPartPr/>
                <p14:nvPr/>
              </p14:nvContentPartPr>
              <p14:xfrm>
                <a:off x="2239870" y="4857008"/>
                <a:ext cx="282600" cy="153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CC447F9-8C0D-37A3-C4F2-82DB2DA5055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221870" y="4839008"/>
                  <a:ext cx="318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C6BFDF5-9843-08C5-AF3C-1CB4AD072036}"/>
                    </a:ext>
                  </a:extLst>
                </p14:cNvPr>
                <p14:cNvContentPartPr/>
                <p14:nvPr/>
              </p14:nvContentPartPr>
              <p14:xfrm>
                <a:off x="2536150" y="4857368"/>
                <a:ext cx="199080" cy="1389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C6BFDF5-9843-08C5-AF3C-1CB4AD07203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518510" y="4839728"/>
                  <a:ext cx="234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27FA73A-E311-AEDB-D095-3110D3D4EC6E}"/>
                    </a:ext>
                  </a:extLst>
                </p14:cNvPr>
                <p14:cNvContentPartPr/>
                <p14:nvPr/>
              </p14:nvContentPartPr>
              <p14:xfrm>
                <a:off x="2822350" y="4871408"/>
                <a:ext cx="186840" cy="194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27FA73A-E311-AEDB-D095-3110D3D4EC6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804710" y="4853408"/>
                  <a:ext cx="2224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C5137C3-E3EF-6791-8928-8BCF2B8D3B65}"/>
                    </a:ext>
                  </a:extLst>
                </p14:cNvPr>
                <p14:cNvContentPartPr/>
                <p14:nvPr/>
              </p14:nvContentPartPr>
              <p14:xfrm>
                <a:off x="3037270" y="4711928"/>
                <a:ext cx="32040" cy="289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C5137C3-E3EF-6791-8928-8BCF2B8D3B6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019630" y="4693928"/>
                  <a:ext cx="676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74E7927-5DD3-0052-AB60-137FED33D0EF}"/>
                    </a:ext>
                  </a:extLst>
                </p14:cNvPr>
                <p14:cNvContentPartPr/>
                <p14:nvPr/>
              </p14:nvContentPartPr>
              <p14:xfrm>
                <a:off x="3144550" y="4869608"/>
                <a:ext cx="174600" cy="144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74E7927-5DD3-0052-AB60-137FED33D0E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126910" y="4851968"/>
                  <a:ext cx="210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C4DF54B-BBD9-B16A-65F8-26F95FE7ED94}"/>
                    </a:ext>
                  </a:extLst>
                </p14:cNvPr>
                <p14:cNvContentPartPr/>
                <p14:nvPr/>
              </p14:nvContentPartPr>
              <p14:xfrm>
                <a:off x="3384670" y="4853408"/>
                <a:ext cx="201240" cy="165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C4DF54B-BBD9-B16A-65F8-26F95FE7ED9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366670" y="4835408"/>
                  <a:ext cx="2368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76EEEFE-5C33-B048-07E8-4A96BBD4CA79}"/>
                    </a:ext>
                  </a:extLst>
                </p14:cNvPr>
                <p14:cNvContentPartPr/>
                <p14:nvPr/>
              </p14:nvContentPartPr>
              <p14:xfrm>
                <a:off x="3773110" y="4852328"/>
                <a:ext cx="335880" cy="1728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76EEEFE-5C33-B048-07E8-4A96BBD4CA7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755470" y="4834328"/>
                  <a:ext cx="37152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43F79B5-CDFE-A2FC-FBEA-8DFBFC56F1D1}"/>
              </a:ext>
            </a:extLst>
          </p:cNvPr>
          <p:cNvGrpSpPr/>
          <p:nvPr/>
        </p:nvGrpSpPr>
        <p:grpSpPr>
          <a:xfrm>
            <a:off x="4383670" y="4728488"/>
            <a:ext cx="1482840" cy="415800"/>
            <a:chOff x="4383670" y="4728488"/>
            <a:chExt cx="1482840" cy="4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03C3F22-6E16-19DE-5C46-E9A93D0608A6}"/>
                    </a:ext>
                  </a:extLst>
                </p14:cNvPr>
                <p14:cNvContentPartPr/>
                <p14:nvPr/>
              </p14:nvContentPartPr>
              <p14:xfrm>
                <a:off x="4431910" y="4728488"/>
                <a:ext cx="221760" cy="4158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03C3F22-6E16-19DE-5C46-E9A93D0608A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413910" y="4710488"/>
                  <a:ext cx="2574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6A25580-A6B0-0A4D-37ED-1BEA31F3AB41}"/>
                    </a:ext>
                  </a:extLst>
                </p14:cNvPr>
                <p14:cNvContentPartPr/>
                <p14:nvPr/>
              </p14:nvContentPartPr>
              <p14:xfrm>
                <a:off x="4383670" y="4958168"/>
                <a:ext cx="312480" cy="378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6A25580-A6B0-0A4D-37ED-1BEA31F3AB4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366030" y="4940528"/>
                  <a:ext cx="348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4D31D80-C893-87D5-E426-7BF310EFA188}"/>
                    </a:ext>
                  </a:extLst>
                </p14:cNvPr>
                <p14:cNvContentPartPr/>
                <p14:nvPr/>
              </p14:nvContentPartPr>
              <p14:xfrm>
                <a:off x="4679590" y="4887968"/>
                <a:ext cx="160200" cy="144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4D31D80-C893-87D5-E426-7BF310EFA18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661950" y="4870328"/>
                  <a:ext cx="195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6219D1C-EE62-606F-EB66-A5053C7904CB}"/>
                    </a:ext>
                  </a:extLst>
                </p14:cNvPr>
                <p14:cNvContentPartPr/>
                <p14:nvPr/>
              </p14:nvContentPartPr>
              <p14:xfrm>
                <a:off x="4899910" y="4881848"/>
                <a:ext cx="361440" cy="1483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6219D1C-EE62-606F-EB66-A5053C7904C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882270" y="4863848"/>
                  <a:ext cx="3970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D03CE03-F416-60B2-7E5D-EB3030EA3F79}"/>
                    </a:ext>
                  </a:extLst>
                </p14:cNvPr>
                <p14:cNvContentPartPr/>
                <p14:nvPr/>
              </p14:nvContentPartPr>
              <p14:xfrm>
                <a:off x="5329030" y="4782128"/>
                <a:ext cx="30240" cy="2912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D03CE03-F416-60B2-7E5D-EB3030EA3F7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311030" y="4764488"/>
                  <a:ext cx="658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0FEA18C-1220-E52B-6459-1EC94FCA4544}"/>
                    </a:ext>
                  </a:extLst>
                </p14:cNvPr>
                <p14:cNvContentPartPr/>
                <p14:nvPr/>
              </p14:nvContentPartPr>
              <p14:xfrm>
                <a:off x="5266390" y="4907768"/>
                <a:ext cx="193680" cy="1267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0FEA18C-1220-E52B-6459-1EC94FCA454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248750" y="4889768"/>
                  <a:ext cx="229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F991E98-DBF5-AC56-8341-864CD46C0E0E}"/>
                    </a:ext>
                  </a:extLst>
                </p14:cNvPr>
                <p14:cNvContentPartPr/>
                <p14:nvPr/>
              </p14:nvContentPartPr>
              <p14:xfrm>
                <a:off x="5474470" y="4824608"/>
                <a:ext cx="392040" cy="2556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F991E98-DBF5-AC56-8341-864CD46C0E0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456830" y="4806968"/>
                  <a:ext cx="42768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096DBFF-7817-A537-E082-641F1D5A9AC6}"/>
              </a:ext>
            </a:extLst>
          </p:cNvPr>
          <p:cNvGrpSpPr/>
          <p:nvPr/>
        </p:nvGrpSpPr>
        <p:grpSpPr>
          <a:xfrm>
            <a:off x="6157390" y="4756208"/>
            <a:ext cx="1236240" cy="343080"/>
            <a:chOff x="6157390" y="4756208"/>
            <a:chExt cx="123624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55C8866-8F65-89AB-306A-1A81B6149FA8}"/>
                    </a:ext>
                  </a:extLst>
                </p14:cNvPr>
                <p14:cNvContentPartPr/>
                <p14:nvPr/>
              </p14:nvContentPartPr>
              <p14:xfrm>
                <a:off x="6157390" y="4756208"/>
                <a:ext cx="319680" cy="262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55C8866-8F65-89AB-306A-1A81B6149FA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139390" y="4738208"/>
                  <a:ext cx="3553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F97E2DE-FB24-3F73-5309-F4DC7C1B9F40}"/>
                    </a:ext>
                  </a:extLst>
                </p14:cNvPr>
                <p14:cNvContentPartPr/>
                <p14:nvPr/>
              </p14:nvContentPartPr>
              <p14:xfrm>
                <a:off x="6486070" y="4773848"/>
                <a:ext cx="406440" cy="2592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F97E2DE-FB24-3F73-5309-F4DC7C1B9F4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468070" y="4755848"/>
                  <a:ext cx="4420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C226D68-090E-EDDF-2437-A2CB9B67D0BD}"/>
                    </a:ext>
                  </a:extLst>
                </p14:cNvPr>
                <p14:cNvContentPartPr/>
                <p14:nvPr/>
              </p14:nvContentPartPr>
              <p14:xfrm>
                <a:off x="6861190" y="4758008"/>
                <a:ext cx="264240" cy="3034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C226D68-090E-EDDF-2437-A2CB9B67D0B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843190" y="4740368"/>
                  <a:ext cx="2998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7FABBB4-88A0-47B0-E4D5-0750F5171FB1}"/>
                    </a:ext>
                  </a:extLst>
                </p14:cNvPr>
                <p14:cNvContentPartPr/>
                <p14:nvPr/>
              </p14:nvContentPartPr>
              <p14:xfrm>
                <a:off x="7210390" y="4781768"/>
                <a:ext cx="183240" cy="3175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7FABBB4-88A0-47B0-E4D5-0750F5171FB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192750" y="4763768"/>
                  <a:ext cx="21888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81EE50A-B63D-F36E-43AF-77548C347717}"/>
              </a:ext>
            </a:extLst>
          </p:cNvPr>
          <p:cNvGrpSpPr/>
          <p:nvPr/>
        </p:nvGrpSpPr>
        <p:grpSpPr>
          <a:xfrm>
            <a:off x="2944390" y="5162648"/>
            <a:ext cx="1002960" cy="450720"/>
            <a:chOff x="2944390" y="5162648"/>
            <a:chExt cx="1002960" cy="45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3C9BD43-01FC-DEAF-C29E-41B98F6E915C}"/>
                    </a:ext>
                  </a:extLst>
                </p14:cNvPr>
                <p14:cNvContentPartPr/>
                <p14:nvPr/>
              </p14:nvContentPartPr>
              <p14:xfrm>
                <a:off x="2944390" y="5269928"/>
                <a:ext cx="371520" cy="343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3C9BD43-01FC-DEAF-C29E-41B98F6E915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926390" y="5252288"/>
                  <a:ext cx="4071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082645C-A127-AA28-3DAF-9A798597F3D4}"/>
                    </a:ext>
                  </a:extLst>
                </p14:cNvPr>
                <p14:cNvContentPartPr/>
                <p14:nvPr/>
              </p14:nvContentPartPr>
              <p14:xfrm>
                <a:off x="3296110" y="5162648"/>
                <a:ext cx="42120" cy="1357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082645C-A127-AA28-3DAF-9A798597F3D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278110" y="5144648"/>
                  <a:ext cx="77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CCDB3D0-F4B8-6D4A-F3F2-750D9991E893}"/>
                    </a:ext>
                  </a:extLst>
                </p14:cNvPr>
                <p14:cNvContentPartPr/>
                <p14:nvPr/>
              </p14:nvContentPartPr>
              <p14:xfrm>
                <a:off x="3412030" y="5290808"/>
                <a:ext cx="352080" cy="2383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CCDB3D0-F4B8-6D4A-F3F2-750D9991E89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394390" y="5272808"/>
                  <a:ext cx="3877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76A3CAE-9F56-22D0-2B04-0B8D0099C2FF}"/>
                    </a:ext>
                  </a:extLst>
                </p14:cNvPr>
                <p14:cNvContentPartPr/>
                <p14:nvPr/>
              </p14:nvContentPartPr>
              <p14:xfrm>
                <a:off x="3727030" y="5315648"/>
                <a:ext cx="220320" cy="2001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76A3CAE-9F56-22D0-2B04-0B8D0099C2F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709390" y="5297648"/>
                  <a:ext cx="2559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F4999A7-4FBD-F637-6325-4DB72A820D63}"/>
                    </a:ext>
                  </a:extLst>
                </p14:cNvPr>
                <p14:cNvContentPartPr/>
                <p14:nvPr/>
              </p14:nvContentPartPr>
              <p14:xfrm>
                <a:off x="3355870" y="5341928"/>
                <a:ext cx="129600" cy="1198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F4999A7-4FBD-F637-6325-4DB72A820D6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337870" y="5324288"/>
                  <a:ext cx="16524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1B6721B2-5540-F22A-4B21-1970B4B1CFB3}"/>
                  </a:ext>
                </a:extLst>
              </p14:cNvPr>
              <p14:cNvContentPartPr/>
              <p14:nvPr/>
            </p14:nvContentPartPr>
            <p14:xfrm>
              <a:off x="4234630" y="5378648"/>
              <a:ext cx="412560" cy="3114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1B6721B2-5540-F22A-4B21-1970B4B1CFB3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216990" y="5360648"/>
                <a:ext cx="4482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36E615EA-EAE0-C57D-D654-5E661CC04B6C}"/>
                  </a:ext>
                </a:extLst>
              </p14:cNvPr>
              <p14:cNvContentPartPr/>
              <p14:nvPr/>
            </p14:nvContentPartPr>
            <p14:xfrm>
              <a:off x="4733950" y="5375048"/>
              <a:ext cx="62640" cy="352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36E615EA-EAE0-C57D-D654-5E661CC04B6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715950" y="5357408"/>
                <a:ext cx="982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E95284A-F2F1-CFAE-B37A-DD596222E66C}"/>
                  </a:ext>
                </a:extLst>
              </p14:cNvPr>
              <p14:cNvContentPartPr/>
              <p14:nvPr/>
            </p14:nvContentPartPr>
            <p14:xfrm>
              <a:off x="4648990" y="5345168"/>
              <a:ext cx="246240" cy="2379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E95284A-F2F1-CFAE-B37A-DD596222E66C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630990" y="5327168"/>
                <a:ext cx="281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A650CB5-12CD-801E-4F92-210550525B3D}"/>
                  </a:ext>
                </a:extLst>
              </p14:cNvPr>
              <p14:cNvContentPartPr/>
              <p14:nvPr/>
            </p14:nvContentPartPr>
            <p14:xfrm>
              <a:off x="5352790" y="5393408"/>
              <a:ext cx="209880" cy="1814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A650CB5-12CD-801E-4F92-210550525B3D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5334790" y="5375408"/>
                <a:ext cx="2455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EDB363F5-018C-1186-B7B8-E95E4F120ADB}"/>
                  </a:ext>
                </a:extLst>
              </p14:cNvPr>
              <p14:cNvContentPartPr/>
              <p14:nvPr/>
            </p14:nvContentPartPr>
            <p14:xfrm>
              <a:off x="5650150" y="5414648"/>
              <a:ext cx="194040" cy="1652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EDB363F5-018C-1186-B7B8-E95E4F120ADB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5632150" y="5397008"/>
                <a:ext cx="2296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4F9D54F5-D465-8EFE-7CBF-F0774DFC120C}"/>
                  </a:ext>
                </a:extLst>
              </p14:cNvPr>
              <p14:cNvContentPartPr/>
              <p14:nvPr/>
            </p14:nvContentPartPr>
            <p14:xfrm>
              <a:off x="5772910" y="5408888"/>
              <a:ext cx="257040" cy="21492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4F9D54F5-D465-8EFE-7CBF-F0774DFC120C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5754910" y="5391248"/>
                <a:ext cx="2926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DEC64B72-B2EC-70C7-5B99-4DF6CA64FF9D}"/>
                  </a:ext>
                </a:extLst>
              </p14:cNvPr>
              <p14:cNvContentPartPr/>
              <p14:nvPr/>
            </p14:nvContentPartPr>
            <p14:xfrm>
              <a:off x="6134350" y="5249048"/>
              <a:ext cx="171720" cy="38700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DEC64B72-B2EC-70C7-5B99-4DF6CA64FF9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6116710" y="5231408"/>
                <a:ext cx="20736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31B4C0B1-3451-7470-42BF-2DAA5F617423}"/>
                  </a:ext>
                </a:extLst>
              </p14:cNvPr>
              <p14:cNvContentPartPr/>
              <p14:nvPr/>
            </p14:nvContentPartPr>
            <p14:xfrm>
              <a:off x="6132550" y="5379008"/>
              <a:ext cx="325440" cy="583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31B4C0B1-3451-7470-42BF-2DAA5F61742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6114550" y="5361368"/>
                <a:ext cx="3610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236DF71-8FF9-DF2F-C0ED-C046EE0FED58}"/>
                  </a:ext>
                </a:extLst>
              </p14:cNvPr>
              <p14:cNvContentPartPr/>
              <p14:nvPr/>
            </p14:nvContentPartPr>
            <p14:xfrm>
              <a:off x="6711430" y="5386568"/>
              <a:ext cx="291960" cy="2026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236DF71-8FF9-DF2F-C0ED-C046EE0FED58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6693790" y="5368568"/>
                <a:ext cx="3276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A797C219-1353-266F-7702-19FB7B29E2BA}"/>
                  </a:ext>
                </a:extLst>
              </p14:cNvPr>
              <p14:cNvContentPartPr/>
              <p14:nvPr/>
            </p14:nvContentPartPr>
            <p14:xfrm>
              <a:off x="7005910" y="5416808"/>
              <a:ext cx="161640" cy="2120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A797C219-1353-266F-7702-19FB7B29E2BA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988270" y="5399168"/>
                <a:ext cx="1972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DEC25CC8-4BCC-232B-FD4E-726356249C0A}"/>
                  </a:ext>
                </a:extLst>
              </p14:cNvPr>
              <p14:cNvContentPartPr/>
              <p14:nvPr/>
            </p14:nvContentPartPr>
            <p14:xfrm>
              <a:off x="7142710" y="5425088"/>
              <a:ext cx="208440" cy="3553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DEC25CC8-4BCC-232B-FD4E-726356249C0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7125070" y="5407088"/>
                <a:ext cx="24408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1F72F742-2403-9932-94BA-5607FD61F914}"/>
                  </a:ext>
                </a:extLst>
              </p14:cNvPr>
              <p14:cNvContentPartPr/>
              <p14:nvPr/>
            </p14:nvContentPartPr>
            <p14:xfrm>
              <a:off x="7358710" y="5420048"/>
              <a:ext cx="828000" cy="2026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1F72F742-2403-9932-94BA-5607FD61F914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7341070" y="5402048"/>
                <a:ext cx="8636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45A28E9B-F91F-ACD7-3A01-F2A5A6DE0D2D}"/>
                  </a:ext>
                </a:extLst>
              </p14:cNvPr>
              <p14:cNvContentPartPr/>
              <p14:nvPr/>
            </p14:nvContentPartPr>
            <p14:xfrm>
              <a:off x="8283910" y="5427968"/>
              <a:ext cx="122400" cy="1314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45A28E9B-F91F-ACD7-3A01-F2A5A6DE0D2D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8265910" y="5410328"/>
                <a:ext cx="1580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DD804072-8264-36CF-F081-AA5E23F4B3D1}"/>
                  </a:ext>
                </a:extLst>
              </p14:cNvPr>
              <p14:cNvContentPartPr/>
              <p14:nvPr/>
            </p14:nvContentPartPr>
            <p14:xfrm>
              <a:off x="8417470" y="5430128"/>
              <a:ext cx="210960" cy="1828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DD804072-8264-36CF-F081-AA5E23F4B3D1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8399470" y="5412488"/>
                <a:ext cx="2466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B0B17031-B975-4CFE-0C54-57386BF7DC95}"/>
                  </a:ext>
                </a:extLst>
              </p14:cNvPr>
              <p14:cNvContentPartPr/>
              <p14:nvPr/>
            </p14:nvContentPartPr>
            <p14:xfrm>
              <a:off x="8856310" y="5397368"/>
              <a:ext cx="141120" cy="2163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B0B17031-B975-4CFE-0C54-57386BF7DC95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8838310" y="5379368"/>
                <a:ext cx="1767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B6CD611E-8CA0-4136-CCA4-B7025C80AE98}"/>
                  </a:ext>
                </a:extLst>
              </p14:cNvPr>
              <p14:cNvContentPartPr/>
              <p14:nvPr/>
            </p14:nvContentPartPr>
            <p14:xfrm>
              <a:off x="9077710" y="5427608"/>
              <a:ext cx="184680" cy="1245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B6CD611E-8CA0-4136-CCA4-B7025C80AE98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9060070" y="5409968"/>
                <a:ext cx="2203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3D1E642F-5040-3B47-C63E-62A82FCA6804}"/>
                  </a:ext>
                </a:extLst>
              </p14:cNvPr>
              <p14:cNvContentPartPr/>
              <p14:nvPr/>
            </p14:nvContentPartPr>
            <p14:xfrm>
              <a:off x="9312070" y="5360288"/>
              <a:ext cx="484200" cy="2278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3D1E642F-5040-3B47-C63E-62A82FCA6804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9294070" y="5342288"/>
                <a:ext cx="5198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0248B88D-A415-1250-38F7-7D98B466029E}"/>
                  </a:ext>
                </a:extLst>
              </p14:cNvPr>
              <p14:cNvContentPartPr/>
              <p14:nvPr/>
            </p14:nvContentPartPr>
            <p14:xfrm>
              <a:off x="9861790" y="5287208"/>
              <a:ext cx="371160" cy="2664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0248B88D-A415-1250-38F7-7D98B466029E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9843790" y="5269568"/>
                <a:ext cx="4068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660CC91B-ABAB-3F7C-69EA-F7051B727E8E}"/>
                  </a:ext>
                </a:extLst>
              </p14:cNvPr>
              <p14:cNvContentPartPr/>
              <p14:nvPr/>
            </p14:nvContentPartPr>
            <p14:xfrm>
              <a:off x="7628350" y="5883368"/>
              <a:ext cx="256680" cy="3578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660CC91B-ABAB-3F7C-69EA-F7051B727E8E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7610350" y="5865368"/>
                <a:ext cx="29232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55F8EB64-B11B-A354-CDFF-D862B72B6C1D}"/>
                  </a:ext>
                </a:extLst>
              </p14:cNvPr>
              <p14:cNvContentPartPr/>
              <p14:nvPr/>
            </p14:nvContentPartPr>
            <p14:xfrm>
              <a:off x="7930750" y="5888768"/>
              <a:ext cx="6840" cy="5580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55F8EB64-B11B-A354-CDFF-D862B72B6C1D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7913110" y="5871128"/>
                <a:ext cx="424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8230482B-34F3-0C37-591B-5700F741E55B}"/>
                  </a:ext>
                </a:extLst>
              </p14:cNvPr>
              <p14:cNvContentPartPr/>
              <p14:nvPr/>
            </p14:nvContentPartPr>
            <p14:xfrm>
              <a:off x="7940110" y="5947088"/>
              <a:ext cx="330480" cy="1508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8230482B-34F3-0C37-591B-5700F741E55B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7922470" y="5929088"/>
                <a:ext cx="3661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5C79D365-B5C2-0659-F1B4-179769B0E28B}"/>
                  </a:ext>
                </a:extLst>
              </p14:cNvPr>
              <p14:cNvContentPartPr/>
              <p14:nvPr/>
            </p14:nvContentPartPr>
            <p14:xfrm>
              <a:off x="8311270" y="5817488"/>
              <a:ext cx="198360" cy="2962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5C79D365-B5C2-0659-F1B4-179769B0E28B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8293630" y="5799488"/>
                <a:ext cx="2340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17B563C2-9E4A-9D57-9431-E64E48B03520}"/>
                  </a:ext>
                </a:extLst>
              </p14:cNvPr>
              <p14:cNvContentPartPr/>
              <p14:nvPr/>
            </p14:nvContentPartPr>
            <p14:xfrm>
              <a:off x="8868550" y="5851328"/>
              <a:ext cx="113040" cy="207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17B563C2-9E4A-9D57-9431-E64E48B03520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8850910" y="5833688"/>
                <a:ext cx="1486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4272FACD-81C2-6E2D-7631-6116A50AB144}"/>
                  </a:ext>
                </a:extLst>
              </p14:cNvPr>
              <p14:cNvContentPartPr/>
              <p14:nvPr/>
            </p14:nvContentPartPr>
            <p14:xfrm>
              <a:off x="8745070" y="5877248"/>
              <a:ext cx="255960" cy="16200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4272FACD-81C2-6E2D-7631-6116A50AB144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8727070" y="5859608"/>
                <a:ext cx="2916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42BB9A14-5C5A-DC16-4757-6975F7415A73}"/>
                  </a:ext>
                </a:extLst>
              </p14:cNvPr>
              <p14:cNvContentPartPr/>
              <p14:nvPr/>
            </p14:nvContentPartPr>
            <p14:xfrm>
              <a:off x="9091030" y="5821088"/>
              <a:ext cx="21600" cy="522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42BB9A14-5C5A-DC16-4757-6975F7415A73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9073390" y="5803088"/>
                <a:ext cx="572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8F6B276C-1D9F-CA7D-F3D8-942F3269DF2A}"/>
                  </a:ext>
                </a:extLst>
              </p14:cNvPr>
              <p14:cNvContentPartPr/>
              <p14:nvPr/>
            </p14:nvContentPartPr>
            <p14:xfrm>
              <a:off x="9066190" y="5939888"/>
              <a:ext cx="230040" cy="10872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8F6B276C-1D9F-CA7D-F3D8-942F3269DF2A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9048550" y="5921888"/>
                <a:ext cx="2656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A5E64CAA-57F5-9293-3EC5-9F3FA6341578}"/>
                  </a:ext>
                </a:extLst>
              </p14:cNvPr>
              <p14:cNvContentPartPr/>
              <p14:nvPr/>
            </p14:nvContentPartPr>
            <p14:xfrm>
              <a:off x="9323950" y="5898488"/>
              <a:ext cx="156240" cy="1789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A5E64CAA-57F5-9293-3EC5-9F3FA6341578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9306310" y="5880488"/>
                <a:ext cx="1918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DB9D4051-A96D-AFE7-B831-0E43373B77C6}"/>
                  </a:ext>
                </a:extLst>
              </p14:cNvPr>
              <p14:cNvContentPartPr/>
              <p14:nvPr/>
            </p14:nvContentPartPr>
            <p14:xfrm>
              <a:off x="8945230" y="5712728"/>
              <a:ext cx="79200" cy="26712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DB9D4051-A96D-AFE7-B831-0E43373B77C6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8927230" y="5694728"/>
                <a:ext cx="114840" cy="30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0D76DC2E-C11A-1437-605F-CC9742D11D04}"/>
              </a:ext>
            </a:extLst>
          </p:cNvPr>
          <p:cNvGrpSpPr/>
          <p:nvPr/>
        </p:nvGrpSpPr>
        <p:grpSpPr>
          <a:xfrm>
            <a:off x="9961870" y="5672768"/>
            <a:ext cx="1094760" cy="317880"/>
            <a:chOff x="9961870" y="5672768"/>
            <a:chExt cx="109476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206AB89-E8EF-0567-8254-F343C8FF1562}"/>
                    </a:ext>
                  </a:extLst>
                </p14:cNvPr>
                <p14:cNvContentPartPr/>
                <p14:nvPr/>
              </p14:nvContentPartPr>
              <p14:xfrm>
                <a:off x="9961870" y="5832248"/>
                <a:ext cx="663840" cy="1584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206AB89-E8EF-0567-8254-F343C8FF1562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943870" y="5814248"/>
                  <a:ext cx="699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6693231-BAEA-EF5E-DC3A-D249BD745B34}"/>
                    </a:ext>
                  </a:extLst>
                </p14:cNvPr>
                <p14:cNvContentPartPr/>
                <p14:nvPr/>
              </p14:nvContentPartPr>
              <p14:xfrm>
                <a:off x="10784470" y="5672768"/>
                <a:ext cx="272160" cy="316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6693231-BAEA-EF5E-DC3A-D249BD745B34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766830" y="5654768"/>
                  <a:ext cx="30780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A7E47D3-01A5-DB75-3585-A69CBAD82AC5}"/>
              </a:ext>
            </a:extLst>
          </p:cNvPr>
          <p:cNvGrpSpPr/>
          <p:nvPr/>
        </p:nvGrpSpPr>
        <p:grpSpPr>
          <a:xfrm>
            <a:off x="556870" y="5771408"/>
            <a:ext cx="6726600" cy="889920"/>
            <a:chOff x="556870" y="5771408"/>
            <a:chExt cx="6726600" cy="88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CA58F8F-A4B6-4174-AF6A-33963222ECB7}"/>
                    </a:ext>
                  </a:extLst>
                </p14:cNvPr>
                <p14:cNvContentPartPr/>
                <p14:nvPr/>
              </p14:nvContentPartPr>
              <p14:xfrm>
                <a:off x="1190830" y="5771408"/>
                <a:ext cx="874440" cy="284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CA58F8F-A4B6-4174-AF6A-33963222ECB7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73190" y="5753768"/>
                  <a:ext cx="9100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A22AAFD-5E95-E8C7-4207-69C762B92820}"/>
                    </a:ext>
                  </a:extLst>
                </p14:cNvPr>
                <p14:cNvContentPartPr/>
                <p14:nvPr/>
              </p14:nvContentPartPr>
              <p14:xfrm>
                <a:off x="1685470" y="5841608"/>
                <a:ext cx="230040" cy="230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A22AAFD-5E95-E8C7-4207-69C762B9282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667830" y="5823608"/>
                  <a:ext cx="2656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4601984-E033-E20A-5F80-BE683BB94309}"/>
                    </a:ext>
                  </a:extLst>
                </p14:cNvPr>
                <p14:cNvContentPartPr/>
                <p14:nvPr/>
              </p14:nvContentPartPr>
              <p14:xfrm>
                <a:off x="2103790" y="5884088"/>
                <a:ext cx="351720" cy="1566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4601984-E033-E20A-5F80-BE683BB9430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085790" y="5866448"/>
                  <a:ext cx="3873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9C92613-CC04-F505-02FD-EB304EC7715E}"/>
                    </a:ext>
                  </a:extLst>
                </p14:cNvPr>
                <p14:cNvContentPartPr/>
                <p14:nvPr/>
              </p14:nvContentPartPr>
              <p14:xfrm>
                <a:off x="2486110" y="5815328"/>
                <a:ext cx="377280" cy="249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9C92613-CC04-F505-02FD-EB304EC7715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468110" y="5797688"/>
                  <a:ext cx="412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086BF20-CC72-2052-7ABB-0919AAB4B41A}"/>
                    </a:ext>
                  </a:extLst>
                </p14:cNvPr>
                <p14:cNvContentPartPr/>
                <p14:nvPr/>
              </p14:nvContentPartPr>
              <p14:xfrm>
                <a:off x="2713990" y="5894528"/>
                <a:ext cx="325080" cy="1198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086BF20-CC72-2052-7ABB-0919AAB4B41A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696350" y="5876528"/>
                  <a:ext cx="360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9FC4FC7-8F22-6F40-1499-B73B85524284}"/>
                    </a:ext>
                  </a:extLst>
                </p14:cNvPr>
                <p14:cNvContentPartPr/>
                <p14:nvPr/>
              </p14:nvContentPartPr>
              <p14:xfrm>
                <a:off x="3035830" y="5833688"/>
                <a:ext cx="207000" cy="2170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9FC4FC7-8F22-6F40-1499-B73B8552428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018190" y="5816048"/>
                  <a:ext cx="242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7AA075A-84E7-D86C-4897-CF9AE5305267}"/>
                    </a:ext>
                  </a:extLst>
                </p14:cNvPr>
                <p14:cNvContentPartPr/>
                <p14:nvPr/>
              </p14:nvContentPartPr>
              <p14:xfrm>
                <a:off x="3255430" y="5778968"/>
                <a:ext cx="727560" cy="5824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7AA075A-84E7-D86C-4897-CF9AE530526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237790" y="5761328"/>
                  <a:ext cx="76320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5B1D77A-79A4-9328-22DB-311895EE1FB5}"/>
                    </a:ext>
                  </a:extLst>
                </p14:cNvPr>
                <p14:cNvContentPartPr/>
                <p14:nvPr/>
              </p14:nvContentPartPr>
              <p14:xfrm>
                <a:off x="4483750" y="5969048"/>
                <a:ext cx="218160" cy="1537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5B1D77A-79A4-9328-22DB-311895EE1FB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466110" y="5951048"/>
                  <a:ext cx="253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8A33FF5-C126-287E-26AE-E7F5BD78ED25}"/>
                    </a:ext>
                  </a:extLst>
                </p14:cNvPr>
                <p14:cNvContentPartPr/>
                <p14:nvPr/>
              </p14:nvContentPartPr>
              <p14:xfrm>
                <a:off x="4710910" y="5967248"/>
                <a:ext cx="275040" cy="1670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8A33FF5-C126-287E-26AE-E7F5BD78ED25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693270" y="5949608"/>
                  <a:ext cx="310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7863EAF-6881-F8D8-B4F9-3E8103535CCD}"/>
                    </a:ext>
                  </a:extLst>
                </p14:cNvPr>
                <p14:cNvContentPartPr/>
                <p14:nvPr/>
              </p14:nvContentPartPr>
              <p14:xfrm>
                <a:off x="5078110" y="5969048"/>
                <a:ext cx="139320" cy="1220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7863EAF-6881-F8D8-B4F9-3E8103535CC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060470" y="5951048"/>
                  <a:ext cx="174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9C202B9-5403-69E9-EECC-26F5A3F92EF2}"/>
                    </a:ext>
                  </a:extLst>
                </p14:cNvPr>
                <p14:cNvContentPartPr/>
                <p14:nvPr/>
              </p14:nvContentPartPr>
              <p14:xfrm>
                <a:off x="5240470" y="5999648"/>
                <a:ext cx="261360" cy="1792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9C202B9-5403-69E9-EECC-26F5A3F92EF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222470" y="5981648"/>
                  <a:ext cx="2970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4FA95F9-A7C6-07DD-E500-A29F5E2AE7EC}"/>
                    </a:ext>
                  </a:extLst>
                </p14:cNvPr>
                <p14:cNvContentPartPr/>
                <p14:nvPr/>
              </p14:nvContentPartPr>
              <p14:xfrm>
                <a:off x="5766790" y="5963648"/>
                <a:ext cx="277560" cy="154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4FA95F9-A7C6-07DD-E500-A29F5E2AE7EC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748790" y="5945648"/>
                  <a:ext cx="313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0491D32-1CB7-036E-B66B-3211EFF9C16F}"/>
                    </a:ext>
                  </a:extLst>
                </p14:cNvPr>
                <p14:cNvContentPartPr/>
                <p14:nvPr/>
              </p14:nvContentPartPr>
              <p14:xfrm>
                <a:off x="6165310" y="5898128"/>
                <a:ext cx="890280" cy="2728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0491D32-1CB7-036E-B66B-3211EFF9C16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147310" y="5880488"/>
                  <a:ext cx="9259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697FFA3-D288-E9CC-1C3E-E84451EF089F}"/>
                    </a:ext>
                  </a:extLst>
                </p14:cNvPr>
                <p14:cNvContentPartPr/>
                <p14:nvPr/>
              </p14:nvContentPartPr>
              <p14:xfrm>
                <a:off x="6977470" y="5914328"/>
                <a:ext cx="306000" cy="2487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697FFA3-D288-E9CC-1C3E-E84451EF089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959470" y="5896688"/>
                  <a:ext cx="341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91455C4-673B-4337-5E94-1CE568339B7D}"/>
                    </a:ext>
                  </a:extLst>
                </p14:cNvPr>
                <p14:cNvContentPartPr/>
                <p14:nvPr/>
              </p14:nvContentPartPr>
              <p14:xfrm>
                <a:off x="556870" y="6288368"/>
                <a:ext cx="403560" cy="1728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91455C4-673B-4337-5E94-1CE568339B7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38870" y="6270728"/>
                  <a:ext cx="439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99CFBFA-8BC3-9FA8-2175-3DD3D9639B6A}"/>
                    </a:ext>
                  </a:extLst>
                </p14:cNvPr>
                <p14:cNvContentPartPr/>
                <p14:nvPr/>
              </p14:nvContentPartPr>
              <p14:xfrm>
                <a:off x="1038910" y="6317888"/>
                <a:ext cx="271440" cy="1400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99CFBFA-8BC3-9FA8-2175-3DD3D9639B6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20910" y="6300248"/>
                  <a:ext cx="307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97A463F-74A6-33C6-73B7-CBD875878DE3}"/>
                    </a:ext>
                  </a:extLst>
                </p14:cNvPr>
                <p14:cNvContentPartPr/>
                <p14:nvPr/>
              </p14:nvContentPartPr>
              <p14:xfrm>
                <a:off x="1364710" y="6378728"/>
                <a:ext cx="423720" cy="1299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97A463F-74A6-33C6-73B7-CBD875878DE3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347070" y="6360728"/>
                  <a:ext cx="459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D2C743E-282B-2ED5-6C6D-8A033E4F14B9}"/>
                    </a:ext>
                  </a:extLst>
                </p14:cNvPr>
                <p14:cNvContentPartPr/>
                <p14:nvPr/>
              </p14:nvContentPartPr>
              <p14:xfrm>
                <a:off x="1830910" y="6261008"/>
                <a:ext cx="303840" cy="2894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D2C743E-282B-2ED5-6C6D-8A033E4F14B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812910" y="6243368"/>
                  <a:ext cx="3394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91276CB-B1CE-E3AE-AF7C-346E65A760A3}"/>
                    </a:ext>
                  </a:extLst>
                </p14:cNvPr>
                <p14:cNvContentPartPr/>
                <p14:nvPr/>
              </p14:nvContentPartPr>
              <p14:xfrm>
                <a:off x="2195590" y="6498968"/>
                <a:ext cx="45360" cy="399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91276CB-B1CE-E3AE-AF7C-346E65A760A3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2177590" y="6481328"/>
                  <a:ext cx="81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B32CC61-3C80-2402-6557-C3D426D1AABA}"/>
                    </a:ext>
                  </a:extLst>
                </p14:cNvPr>
                <p14:cNvContentPartPr/>
                <p14:nvPr/>
              </p14:nvContentPartPr>
              <p14:xfrm>
                <a:off x="2158870" y="6312488"/>
                <a:ext cx="479520" cy="234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B32CC61-3C80-2402-6557-C3D426D1AABA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141230" y="6294848"/>
                  <a:ext cx="515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0987A93-3404-44A1-8A3B-18C20F92B520}"/>
                    </a:ext>
                  </a:extLst>
                </p14:cNvPr>
                <p14:cNvContentPartPr/>
                <p14:nvPr/>
              </p14:nvContentPartPr>
              <p14:xfrm>
                <a:off x="2424190" y="6359648"/>
                <a:ext cx="249840" cy="637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0987A93-3404-44A1-8A3B-18C20F92B52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406550" y="6342008"/>
                  <a:ext cx="2854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40BAFE2-56EA-7F58-F7A4-0E5AD668E72B}"/>
                    </a:ext>
                  </a:extLst>
                </p14:cNvPr>
                <p14:cNvContentPartPr/>
                <p14:nvPr/>
              </p14:nvContentPartPr>
              <p14:xfrm>
                <a:off x="3010270" y="6374768"/>
                <a:ext cx="295560" cy="1180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40BAFE2-56EA-7F58-F7A4-0E5AD668E72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992270" y="6356768"/>
                  <a:ext cx="331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C311A33-3748-538F-7072-4248A2FEB458}"/>
                    </a:ext>
                  </a:extLst>
                </p14:cNvPr>
                <p14:cNvContentPartPr/>
                <p14:nvPr/>
              </p14:nvContentPartPr>
              <p14:xfrm>
                <a:off x="3529750" y="6379808"/>
                <a:ext cx="208080" cy="2516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C311A33-3748-538F-7072-4248A2FEB458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512110" y="6362168"/>
                  <a:ext cx="2437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8FA6CE2-1191-E422-ECF0-DE7A055DFF1A}"/>
                    </a:ext>
                  </a:extLst>
                </p14:cNvPr>
                <p14:cNvContentPartPr/>
                <p14:nvPr/>
              </p14:nvContentPartPr>
              <p14:xfrm>
                <a:off x="3826030" y="6392768"/>
                <a:ext cx="382320" cy="92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8FA6CE2-1191-E422-ECF0-DE7A055DFF1A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808030" y="6374768"/>
                  <a:ext cx="417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22DFDF91-9AE3-18C1-7343-6FC01AFCFBE8}"/>
                    </a:ext>
                  </a:extLst>
                </p14:cNvPr>
                <p14:cNvContentPartPr/>
                <p14:nvPr/>
              </p14:nvContentPartPr>
              <p14:xfrm>
                <a:off x="4227070" y="6367568"/>
                <a:ext cx="514440" cy="2937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22DFDF91-9AE3-18C1-7343-6FC01AFCFBE8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209070" y="6349928"/>
                  <a:ext cx="5500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BFC214C-0C2F-0FC8-7690-8C2AEF9512B0}"/>
                    </a:ext>
                  </a:extLst>
                </p14:cNvPr>
                <p14:cNvContentPartPr/>
                <p14:nvPr/>
              </p14:nvContentPartPr>
              <p14:xfrm>
                <a:off x="4556470" y="6487808"/>
                <a:ext cx="136080" cy="1594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BFC214C-0C2F-0FC8-7690-8C2AEF9512B0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538470" y="6470168"/>
                  <a:ext cx="171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C30BC48-BCD3-16EF-D3FC-D2EB3EB73723}"/>
                    </a:ext>
                  </a:extLst>
                </p14:cNvPr>
                <p14:cNvContentPartPr/>
                <p14:nvPr/>
              </p14:nvContentPartPr>
              <p14:xfrm>
                <a:off x="4665910" y="6401408"/>
                <a:ext cx="212400" cy="1476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C30BC48-BCD3-16EF-D3FC-D2EB3EB73723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647910" y="6383768"/>
                  <a:ext cx="248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506D11E-3CFB-A044-E7EF-C9C13A43E573}"/>
                    </a:ext>
                  </a:extLst>
                </p14:cNvPr>
                <p14:cNvContentPartPr/>
                <p14:nvPr/>
              </p14:nvContentPartPr>
              <p14:xfrm>
                <a:off x="4948150" y="6406808"/>
                <a:ext cx="245520" cy="1710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506D11E-3CFB-A044-E7EF-C9C13A43E57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930510" y="6389168"/>
                  <a:ext cx="281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194E6B3-3476-6CFA-7FA4-CE5D270F7E89}"/>
                    </a:ext>
                  </a:extLst>
                </p14:cNvPr>
                <p14:cNvContentPartPr/>
                <p14:nvPr/>
              </p14:nvContentPartPr>
              <p14:xfrm>
                <a:off x="5546830" y="6302768"/>
                <a:ext cx="198720" cy="2440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194E6B3-3476-6CFA-7FA4-CE5D270F7E8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528830" y="6284768"/>
                  <a:ext cx="234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26F9115-7346-341D-3262-9BF100306F0B}"/>
                    </a:ext>
                  </a:extLst>
                </p14:cNvPr>
                <p14:cNvContentPartPr/>
                <p14:nvPr/>
              </p14:nvContentPartPr>
              <p14:xfrm>
                <a:off x="5731870" y="6277208"/>
                <a:ext cx="866880" cy="3319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26F9115-7346-341D-3262-9BF100306F0B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714230" y="6259208"/>
                  <a:ext cx="9025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766A31B-C0B2-4707-E247-85A4D5CE410B}"/>
                    </a:ext>
                  </a:extLst>
                </p14:cNvPr>
                <p14:cNvContentPartPr/>
                <p14:nvPr/>
              </p14:nvContentPartPr>
              <p14:xfrm>
                <a:off x="6609910" y="6558368"/>
                <a:ext cx="92880" cy="464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766A31B-C0B2-4707-E247-85A4D5CE410B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591910" y="6540728"/>
                  <a:ext cx="12852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5E4C7C76-C42F-7C59-E2E2-2E9EF87438A1}"/>
              </a:ext>
            </a:extLst>
          </p:cNvPr>
          <p:cNvGrpSpPr/>
          <p:nvPr/>
        </p:nvGrpSpPr>
        <p:grpSpPr>
          <a:xfrm>
            <a:off x="10987510" y="4047368"/>
            <a:ext cx="1301040" cy="998640"/>
            <a:chOff x="10987510" y="4047368"/>
            <a:chExt cx="1301040" cy="9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EE34180-90CD-67CA-79D4-CE915137B72D}"/>
                    </a:ext>
                  </a:extLst>
                </p14:cNvPr>
                <p14:cNvContentPartPr/>
                <p14:nvPr/>
              </p14:nvContentPartPr>
              <p14:xfrm>
                <a:off x="10987510" y="4140248"/>
                <a:ext cx="213480" cy="9057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EE34180-90CD-67CA-79D4-CE915137B72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0969870" y="4122248"/>
                  <a:ext cx="24912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6E7BE0B-5272-8AE5-018B-8D81AB34EAEA}"/>
                    </a:ext>
                  </a:extLst>
                </p14:cNvPr>
                <p14:cNvContentPartPr/>
                <p14:nvPr/>
              </p14:nvContentPartPr>
              <p14:xfrm>
                <a:off x="11253910" y="4081568"/>
                <a:ext cx="111600" cy="2941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6E7BE0B-5272-8AE5-018B-8D81AB34EAEA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1236270" y="4063568"/>
                  <a:ext cx="1472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E59A543-48EA-B5D1-9C65-F3DA5AFA7FAB}"/>
                    </a:ext>
                  </a:extLst>
                </p14:cNvPr>
                <p14:cNvContentPartPr/>
                <p14:nvPr/>
              </p14:nvContentPartPr>
              <p14:xfrm>
                <a:off x="11400430" y="4047368"/>
                <a:ext cx="51480" cy="2811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E59A543-48EA-B5D1-9C65-F3DA5AFA7FAB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1382790" y="4029728"/>
                  <a:ext cx="871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ED568A4A-8912-EC0C-B634-070C9ADC7BEA}"/>
                    </a:ext>
                  </a:extLst>
                </p14:cNvPr>
                <p14:cNvContentPartPr/>
                <p14:nvPr/>
              </p14:nvContentPartPr>
              <p14:xfrm>
                <a:off x="11380990" y="4191728"/>
                <a:ext cx="234360" cy="1756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ED568A4A-8912-EC0C-B634-070C9ADC7BEA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1362990" y="4173728"/>
                  <a:ext cx="2700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08E564C-0652-D04D-007B-64F26FC1EA9F}"/>
                    </a:ext>
                  </a:extLst>
                </p14:cNvPr>
                <p14:cNvContentPartPr/>
                <p14:nvPr/>
              </p14:nvContentPartPr>
              <p14:xfrm>
                <a:off x="11639470" y="4218368"/>
                <a:ext cx="96480" cy="1310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08E564C-0652-D04D-007B-64F26FC1EA9F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1621830" y="4200728"/>
                  <a:ext cx="132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A03CAE9-F7E2-CB27-433A-D4417BE0FFE7}"/>
                    </a:ext>
                  </a:extLst>
                </p14:cNvPr>
                <p14:cNvContentPartPr/>
                <p14:nvPr/>
              </p14:nvContentPartPr>
              <p14:xfrm>
                <a:off x="11843950" y="4180928"/>
                <a:ext cx="444600" cy="2757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A03CAE9-F7E2-CB27-433A-D4417BE0FFE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1825950" y="4163288"/>
                  <a:ext cx="4802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EC8E20A-4AA4-75E1-B812-67274FDA6379}"/>
                    </a:ext>
                  </a:extLst>
                </p14:cNvPr>
                <p14:cNvContentPartPr/>
                <p14:nvPr/>
              </p14:nvContentPartPr>
              <p14:xfrm>
                <a:off x="11756892" y="4227728"/>
                <a:ext cx="132120" cy="2689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EC8E20A-4AA4-75E1-B812-67274FDA6379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1739252" y="4210088"/>
                  <a:ext cx="1677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D6C9524-152B-C607-19D1-E0EF882666CB}"/>
                    </a:ext>
                  </a:extLst>
                </p14:cNvPr>
                <p14:cNvContentPartPr/>
                <p14:nvPr/>
              </p14:nvContentPartPr>
              <p14:xfrm>
                <a:off x="11620452" y="4086968"/>
                <a:ext cx="125280" cy="3931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D6C9524-152B-C607-19D1-E0EF882666CB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1602452" y="4069328"/>
                  <a:ext cx="1609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6CB3A30-3B4D-B418-FB57-855FB5A639FC}"/>
                    </a:ext>
                  </a:extLst>
                </p14:cNvPr>
                <p14:cNvContentPartPr/>
                <p14:nvPr/>
              </p14:nvContentPartPr>
              <p14:xfrm>
                <a:off x="11218692" y="4655768"/>
                <a:ext cx="133200" cy="1638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6CB3A30-3B4D-B418-FB57-855FB5A639FC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1201052" y="4637768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C83323DF-79F3-8AEF-1DD8-E2CDCB136615}"/>
                    </a:ext>
                  </a:extLst>
                </p14:cNvPr>
                <p14:cNvContentPartPr/>
                <p14:nvPr/>
              </p14:nvContentPartPr>
              <p14:xfrm>
                <a:off x="11406612" y="4454888"/>
                <a:ext cx="43920" cy="2628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C83323DF-79F3-8AEF-1DD8-E2CDCB136615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1388972" y="4437248"/>
                  <a:ext cx="79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16367A47-2441-49BA-A5A2-5DD599CF505E}"/>
                    </a:ext>
                  </a:extLst>
                </p14:cNvPr>
                <p14:cNvContentPartPr/>
                <p14:nvPr/>
              </p14:nvContentPartPr>
              <p14:xfrm>
                <a:off x="11473932" y="4611488"/>
                <a:ext cx="569160" cy="2707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16367A47-2441-49BA-A5A2-5DD599CF505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1455932" y="4593848"/>
                  <a:ext cx="604800" cy="30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094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9FCC135-2C91-1274-F2C2-82CB08A898A1}"/>
                  </a:ext>
                </a:extLst>
              </p14:cNvPr>
              <p14:cNvContentPartPr/>
              <p14:nvPr/>
            </p14:nvContentPartPr>
            <p14:xfrm>
              <a:off x="4015030" y="2155208"/>
              <a:ext cx="164880" cy="10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9FCC135-2C91-1274-F2C2-82CB08A898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7390" y="2137208"/>
                <a:ext cx="2005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340B212-B4CC-2D77-38F4-04A9EE0A153C}"/>
                  </a:ext>
                </a:extLst>
              </p14:cNvPr>
              <p14:cNvContentPartPr/>
              <p14:nvPr/>
            </p14:nvContentPartPr>
            <p14:xfrm>
              <a:off x="2243110" y="4444088"/>
              <a:ext cx="12240" cy="147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340B212-B4CC-2D77-38F4-04A9EE0A15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5110" y="4426448"/>
                <a:ext cx="478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A972FF-9164-225B-74F7-3D085AD08D9E}"/>
                  </a:ext>
                </a:extLst>
              </p14:cNvPr>
              <p14:cNvContentPartPr/>
              <p14:nvPr/>
            </p14:nvContentPartPr>
            <p14:xfrm>
              <a:off x="2173270" y="782528"/>
              <a:ext cx="41760" cy="222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A972FF-9164-225B-74F7-3D085AD08D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5630" y="764888"/>
                <a:ext cx="774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7E69E0-607F-CDFA-7F25-2DB95D2635B9}"/>
                  </a:ext>
                </a:extLst>
              </p14:cNvPr>
              <p14:cNvContentPartPr/>
              <p14:nvPr/>
            </p14:nvContentPartPr>
            <p14:xfrm>
              <a:off x="2204230" y="622688"/>
              <a:ext cx="23760" cy="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7E69E0-607F-CDFA-7F25-2DB95D2635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6590" y="604688"/>
                <a:ext cx="59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A6847C-B056-5C67-80B3-798FE3B74166}"/>
                  </a:ext>
                </a:extLst>
              </p14:cNvPr>
              <p14:cNvContentPartPr/>
              <p14:nvPr/>
            </p14:nvContentPartPr>
            <p14:xfrm>
              <a:off x="2396830" y="648248"/>
              <a:ext cx="313200" cy="285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A6847C-B056-5C67-80B3-798FE3B741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78830" y="630248"/>
                <a:ext cx="3488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E0AFC1-9313-0D5C-B667-914C123704E9}"/>
                  </a:ext>
                </a:extLst>
              </p14:cNvPr>
              <p14:cNvContentPartPr/>
              <p14:nvPr/>
            </p14:nvContentPartPr>
            <p14:xfrm>
              <a:off x="2651350" y="735008"/>
              <a:ext cx="246600" cy="52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E0AFC1-9313-0D5C-B667-914C123704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33710" y="717008"/>
                <a:ext cx="2822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D40AD2-B4BA-2323-5CB7-1B14451E80EC}"/>
                  </a:ext>
                </a:extLst>
              </p14:cNvPr>
              <p14:cNvContentPartPr/>
              <p14:nvPr/>
            </p14:nvContentPartPr>
            <p14:xfrm>
              <a:off x="3712630" y="548168"/>
              <a:ext cx="543240" cy="51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D40AD2-B4BA-2323-5CB7-1B14451E80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94990" y="530528"/>
                <a:ext cx="5788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002E429-2B1D-9E2E-1F7C-FDF04DFBA3C4}"/>
                  </a:ext>
                </a:extLst>
              </p14:cNvPr>
              <p14:cNvContentPartPr/>
              <p14:nvPr/>
            </p14:nvContentPartPr>
            <p14:xfrm>
              <a:off x="4107190" y="688928"/>
              <a:ext cx="175320" cy="4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002E429-2B1D-9E2E-1F7C-FDF04DFBA3C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9190" y="671288"/>
                <a:ext cx="2109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C5EA77-D072-8EB8-DC2C-3AAAD5E87DDA}"/>
                  </a:ext>
                </a:extLst>
              </p14:cNvPr>
              <p14:cNvContentPartPr/>
              <p14:nvPr/>
            </p14:nvContentPartPr>
            <p14:xfrm>
              <a:off x="4249750" y="526568"/>
              <a:ext cx="376560" cy="306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C5EA77-D072-8EB8-DC2C-3AAAD5E87DD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2110" y="508568"/>
                <a:ext cx="412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DD99688-CC00-E38D-B9B3-DD89E1E28AD8}"/>
                  </a:ext>
                </a:extLst>
              </p14:cNvPr>
              <p14:cNvContentPartPr/>
              <p14:nvPr/>
            </p14:nvContentPartPr>
            <p14:xfrm>
              <a:off x="4717390" y="592448"/>
              <a:ext cx="151920" cy="247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DD99688-CC00-E38D-B9B3-DD89E1E28AD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99390" y="574448"/>
                <a:ext cx="18756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2DBF5DD-F8CD-EFDE-5F0C-8DD815FD067F}"/>
                  </a:ext>
                </a:extLst>
              </p14:cNvPr>
              <p14:cNvContentPartPr/>
              <p14:nvPr/>
            </p14:nvContentPartPr>
            <p14:xfrm>
              <a:off x="4915030" y="498488"/>
              <a:ext cx="365400" cy="337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2DBF5DD-F8CD-EFDE-5F0C-8DD815FD067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97390" y="480848"/>
                <a:ext cx="4010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9714D02-E64A-7BDB-BCD4-F8853572A9EC}"/>
                  </a:ext>
                </a:extLst>
              </p14:cNvPr>
              <p14:cNvContentPartPr/>
              <p14:nvPr/>
            </p14:nvContentPartPr>
            <p14:xfrm>
              <a:off x="5231830" y="668768"/>
              <a:ext cx="226080" cy="349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9714D02-E64A-7BDB-BCD4-F8853572A9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14190" y="651128"/>
                <a:ext cx="26172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F52F2B6-38EB-0AB6-3D0A-C5099A19BEE6}"/>
                  </a:ext>
                </a:extLst>
              </p14:cNvPr>
              <p14:cNvContentPartPr/>
              <p14:nvPr/>
            </p14:nvContentPartPr>
            <p14:xfrm>
              <a:off x="5580310" y="652568"/>
              <a:ext cx="17640" cy="23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F52F2B6-38EB-0AB6-3D0A-C5099A19BEE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62670" y="634928"/>
                <a:ext cx="532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C5EA40D-9A03-F490-3121-B25D3772209C}"/>
                  </a:ext>
                </a:extLst>
              </p14:cNvPr>
              <p14:cNvContentPartPr/>
              <p14:nvPr/>
            </p14:nvContentPartPr>
            <p14:xfrm>
              <a:off x="5487430" y="642848"/>
              <a:ext cx="767520" cy="250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C5EA40D-9A03-F490-3121-B25D3772209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69430" y="625208"/>
                <a:ext cx="8031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DA55B7F-50B1-AE96-7407-9BEEAF284FA1}"/>
                  </a:ext>
                </a:extLst>
              </p14:cNvPr>
              <p14:cNvContentPartPr/>
              <p14:nvPr/>
            </p14:nvContentPartPr>
            <p14:xfrm>
              <a:off x="6307150" y="634928"/>
              <a:ext cx="196920" cy="200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DA55B7F-50B1-AE96-7407-9BEEAF284F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89150" y="617288"/>
                <a:ext cx="2325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7E3ACF3-670C-7D99-3A83-6897FAC1A8E8}"/>
                  </a:ext>
                </a:extLst>
              </p14:cNvPr>
              <p14:cNvContentPartPr/>
              <p14:nvPr/>
            </p14:nvContentPartPr>
            <p14:xfrm>
              <a:off x="6445750" y="650768"/>
              <a:ext cx="208800" cy="264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7E3ACF3-670C-7D99-3A83-6897FAC1A8E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27750" y="632768"/>
                <a:ext cx="2444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67AAA0B-F3A4-A4CE-66AE-4558D2314535}"/>
                  </a:ext>
                </a:extLst>
              </p14:cNvPr>
              <p14:cNvContentPartPr/>
              <p14:nvPr/>
            </p14:nvContentPartPr>
            <p14:xfrm>
              <a:off x="6852190" y="570128"/>
              <a:ext cx="245880" cy="335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67AAA0B-F3A4-A4CE-66AE-4558D231453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34190" y="552128"/>
                <a:ext cx="2815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DCE8313-07C5-80E5-D07E-D6A25B9943D6}"/>
                  </a:ext>
                </a:extLst>
              </p14:cNvPr>
              <p14:cNvContentPartPr/>
              <p14:nvPr/>
            </p14:nvContentPartPr>
            <p14:xfrm>
              <a:off x="7381030" y="622688"/>
              <a:ext cx="366840" cy="178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DCE8313-07C5-80E5-D07E-D6A25B9943D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63030" y="604688"/>
                <a:ext cx="4024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3FD27AA-220C-7292-051A-96AEDC4E5758}"/>
                  </a:ext>
                </a:extLst>
              </p14:cNvPr>
              <p14:cNvContentPartPr/>
              <p14:nvPr/>
            </p14:nvContentPartPr>
            <p14:xfrm>
              <a:off x="8006710" y="699728"/>
              <a:ext cx="22320" cy="16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3FD27AA-220C-7292-051A-96AEDC4E575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89070" y="682088"/>
                <a:ext cx="579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474BC6C-6AD1-7C39-F985-7BE1ED5F97FA}"/>
                  </a:ext>
                </a:extLst>
              </p14:cNvPr>
              <p14:cNvContentPartPr/>
              <p14:nvPr/>
            </p14:nvContentPartPr>
            <p14:xfrm>
              <a:off x="7990150" y="501728"/>
              <a:ext cx="263520" cy="247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474BC6C-6AD1-7C39-F985-7BE1ED5F97F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72150" y="484088"/>
                <a:ext cx="2991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D9F8F5-993F-6DA1-BBE1-8D7CB68A9B68}"/>
                  </a:ext>
                </a:extLst>
              </p14:cNvPr>
              <p14:cNvContentPartPr/>
              <p14:nvPr/>
            </p14:nvContentPartPr>
            <p14:xfrm>
              <a:off x="7798630" y="616208"/>
              <a:ext cx="80280" cy="254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D9F8F5-993F-6DA1-BBE1-8D7CB68A9B6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80630" y="598568"/>
                <a:ext cx="1159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FEE5334-2F37-DA65-BD6F-2CEEDB7D3F81}"/>
                  </a:ext>
                </a:extLst>
              </p14:cNvPr>
              <p14:cNvContentPartPr/>
              <p14:nvPr/>
            </p14:nvContentPartPr>
            <p14:xfrm>
              <a:off x="7886830" y="502088"/>
              <a:ext cx="12600" cy="28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FEE5334-2F37-DA65-BD6F-2CEEDB7D3F8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68830" y="484448"/>
                <a:ext cx="482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8D82E99-1091-B9CC-3AB5-E7A04EE8C273}"/>
                  </a:ext>
                </a:extLst>
              </p14:cNvPr>
              <p14:cNvContentPartPr/>
              <p14:nvPr/>
            </p14:nvContentPartPr>
            <p14:xfrm>
              <a:off x="8181670" y="433688"/>
              <a:ext cx="301320" cy="375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8D82E99-1091-B9CC-3AB5-E7A04EE8C27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63670" y="416048"/>
                <a:ext cx="33696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B00C87A-CC6F-F77C-1306-681614E7D625}"/>
                  </a:ext>
                </a:extLst>
              </p14:cNvPr>
              <p14:cNvContentPartPr/>
              <p14:nvPr/>
            </p14:nvContentPartPr>
            <p14:xfrm>
              <a:off x="2108830" y="1256288"/>
              <a:ext cx="313200" cy="323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B00C87A-CC6F-F77C-1306-681614E7D62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90830" y="1238288"/>
                <a:ext cx="34884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8EF6654-B511-684D-D151-7163F875F2BD}"/>
                  </a:ext>
                </a:extLst>
              </p14:cNvPr>
              <p14:cNvContentPartPr/>
              <p14:nvPr/>
            </p14:nvContentPartPr>
            <p14:xfrm>
              <a:off x="2150950" y="3480008"/>
              <a:ext cx="157680" cy="438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8EF6654-B511-684D-D151-7163F875F2B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32950" y="3462368"/>
                <a:ext cx="19332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236ACCC-D96A-47E0-59D3-881A0C921A5A}"/>
                  </a:ext>
                </a:extLst>
              </p14:cNvPr>
              <p14:cNvContentPartPr/>
              <p14:nvPr/>
            </p14:nvContentPartPr>
            <p14:xfrm>
              <a:off x="4527310" y="1394168"/>
              <a:ext cx="63000" cy="305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236ACCC-D96A-47E0-59D3-881A0C921A5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509670" y="1376528"/>
                <a:ext cx="986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705F59F-2F2D-5677-5888-711C0ADCEDE2}"/>
                  </a:ext>
                </a:extLst>
              </p14:cNvPr>
              <p14:cNvContentPartPr/>
              <p14:nvPr/>
            </p14:nvContentPartPr>
            <p14:xfrm>
              <a:off x="4653670" y="1413248"/>
              <a:ext cx="532440" cy="277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705F59F-2F2D-5677-5888-711C0ADCEDE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35670" y="1395608"/>
                <a:ext cx="56808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7D9F29C-837B-0B6F-9826-2F273136CA06}"/>
                  </a:ext>
                </a:extLst>
              </p14:cNvPr>
              <p14:cNvContentPartPr/>
              <p14:nvPr/>
            </p14:nvContentPartPr>
            <p14:xfrm>
              <a:off x="5037070" y="1533488"/>
              <a:ext cx="81720" cy="12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7D9F29C-837B-0B6F-9826-2F273136CA0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19430" y="1515488"/>
                <a:ext cx="1173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C80EA32-B36A-F7C3-C169-876FA42AE4F4}"/>
                  </a:ext>
                </a:extLst>
              </p14:cNvPr>
              <p14:cNvContentPartPr/>
              <p14:nvPr/>
            </p14:nvContentPartPr>
            <p14:xfrm>
              <a:off x="5737270" y="1514768"/>
              <a:ext cx="217800" cy="16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C80EA32-B36A-F7C3-C169-876FA42AE4F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19270" y="1497128"/>
                <a:ext cx="2534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EDCC33C-B90F-DD22-E92A-D2585791C9E3}"/>
                  </a:ext>
                </a:extLst>
              </p14:cNvPr>
              <p14:cNvContentPartPr/>
              <p14:nvPr/>
            </p14:nvContentPartPr>
            <p14:xfrm>
              <a:off x="6090430" y="1524128"/>
              <a:ext cx="125640" cy="24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EDCC33C-B90F-DD22-E92A-D2585791C9E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72430" y="1506128"/>
                <a:ext cx="1612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E78535B-AB02-6C28-360B-7A95AF9878A8}"/>
                  </a:ext>
                </a:extLst>
              </p14:cNvPr>
              <p14:cNvContentPartPr/>
              <p14:nvPr/>
            </p14:nvContentPartPr>
            <p14:xfrm>
              <a:off x="6069190" y="1651208"/>
              <a:ext cx="154800" cy="14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E78535B-AB02-6C28-360B-7A95AF9878A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51550" y="1633208"/>
                <a:ext cx="1904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7AA026D-7EA7-280B-20D3-5942348437EC}"/>
                  </a:ext>
                </a:extLst>
              </p14:cNvPr>
              <p14:cNvContentPartPr/>
              <p14:nvPr/>
            </p14:nvContentPartPr>
            <p14:xfrm>
              <a:off x="6043630" y="1487768"/>
              <a:ext cx="6840" cy="7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7AA026D-7EA7-280B-20D3-5942348437E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25990" y="1469768"/>
                <a:ext cx="424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18DE42-5606-3BFE-60D2-253FE57ACE34}"/>
                  </a:ext>
                </a:extLst>
              </p14:cNvPr>
              <p14:cNvContentPartPr/>
              <p14:nvPr/>
            </p14:nvContentPartPr>
            <p14:xfrm>
              <a:off x="6471310" y="1502528"/>
              <a:ext cx="1260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18DE42-5606-3BFE-60D2-253FE57ACE3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53670" y="1484528"/>
                <a:ext cx="48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68B7A78-BFB0-8C5C-A933-E053530AC279}"/>
                  </a:ext>
                </a:extLst>
              </p14:cNvPr>
              <p14:cNvContentPartPr/>
              <p14:nvPr/>
            </p14:nvContentPartPr>
            <p14:xfrm>
              <a:off x="6434230" y="1494608"/>
              <a:ext cx="127440" cy="127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68B7A78-BFB0-8C5C-A933-E053530AC27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416230" y="1476608"/>
                <a:ext cx="1630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7A977ED-A3D8-94AB-2185-A4C75B93BABB}"/>
                  </a:ext>
                </a:extLst>
              </p14:cNvPr>
              <p14:cNvContentPartPr/>
              <p14:nvPr/>
            </p14:nvContentPartPr>
            <p14:xfrm>
              <a:off x="6655630" y="1481648"/>
              <a:ext cx="187560" cy="304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7A977ED-A3D8-94AB-2185-A4C75B93BAB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37630" y="1463648"/>
                <a:ext cx="22320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1E4132D-25EE-FAD8-0470-06FDE637FB13}"/>
                  </a:ext>
                </a:extLst>
              </p14:cNvPr>
              <p14:cNvContentPartPr/>
              <p14:nvPr/>
            </p14:nvContentPartPr>
            <p14:xfrm>
              <a:off x="3526150" y="2116328"/>
              <a:ext cx="149040" cy="1605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1E4132D-25EE-FAD8-0470-06FDE637FB1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08510" y="2098688"/>
                <a:ext cx="1846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ECED15B-350A-ED12-03F7-ADF1A50134BC}"/>
                  </a:ext>
                </a:extLst>
              </p14:cNvPr>
              <p14:cNvContentPartPr/>
              <p14:nvPr/>
            </p14:nvContentPartPr>
            <p14:xfrm>
              <a:off x="3855910" y="2154128"/>
              <a:ext cx="181800" cy="32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ECED15B-350A-ED12-03F7-ADF1A50134B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37910" y="2136128"/>
                <a:ext cx="2174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F7F831B-3496-27E0-43D3-3A438F2B2320}"/>
                  </a:ext>
                </a:extLst>
              </p14:cNvPr>
              <p14:cNvContentPartPr/>
              <p14:nvPr/>
            </p14:nvContentPartPr>
            <p14:xfrm>
              <a:off x="3981190" y="2101928"/>
              <a:ext cx="50760" cy="140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F7F831B-3496-27E0-43D3-3A438F2B232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963550" y="2083928"/>
                <a:ext cx="864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8C12D16-DAF0-E260-7680-FC2CF92B5ACB}"/>
                  </a:ext>
                </a:extLst>
              </p14:cNvPr>
              <p14:cNvContentPartPr/>
              <p14:nvPr/>
            </p14:nvContentPartPr>
            <p14:xfrm>
              <a:off x="4242910" y="2163848"/>
              <a:ext cx="181080" cy="154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8C12D16-DAF0-E260-7680-FC2CF92B5AC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224910" y="2145848"/>
                <a:ext cx="2167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508AC0A-FF0A-1662-AE41-DA3A41220BDE}"/>
                  </a:ext>
                </a:extLst>
              </p14:cNvPr>
              <p14:cNvContentPartPr/>
              <p14:nvPr/>
            </p14:nvContentPartPr>
            <p14:xfrm>
              <a:off x="4242910" y="2105168"/>
              <a:ext cx="536760" cy="1792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508AC0A-FF0A-1662-AE41-DA3A41220BD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224910" y="2087528"/>
                <a:ext cx="5724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7D7CF07-BC74-1CFB-E836-636C2BAB8B9F}"/>
                  </a:ext>
                </a:extLst>
              </p14:cNvPr>
              <p14:cNvContentPartPr/>
              <p14:nvPr/>
            </p14:nvContentPartPr>
            <p14:xfrm>
              <a:off x="4669870" y="2013008"/>
              <a:ext cx="331200" cy="338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7D7CF07-BC74-1CFB-E836-636C2BAB8B9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651870" y="1995008"/>
                <a:ext cx="3668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5FB1513-3A2A-B441-99C4-17AB3A0697DB}"/>
                  </a:ext>
                </a:extLst>
              </p14:cNvPr>
              <p14:cNvContentPartPr/>
              <p14:nvPr/>
            </p14:nvContentPartPr>
            <p14:xfrm>
              <a:off x="5175670" y="2095448"/>
              <a:ext cx="38520" cy="17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5FB1513-3A2A-B441-99C4-17AB3A0697D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58030" y="2077448"/>
                <a:ext cx="741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2BED645-9FBA-9C83-143A-ECC2C8B66206}"/>
                  </a:ext>
                </a:extLst>
              </p14:cNvPr>
              <p14:cNvContentPartPr/>
              <p14:nvPr/>
            </p14:nvContentPartPr>
            <p14:xfrm>
              <a:off x="5081350" y="2358608"/>
              <a:ext cx="170640" cy="241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2BED645-9FBA-9C83-143A-ECC2C8B6620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63350" y="2340968"/>
                <a:ext cx="2062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44D7D6C-501A-C583-FF42-5A419216F701}"/>
                  </a:ext>
                </a:extLst>
              </p14:cNvPr>
              <p14:cNvContentPartPr/>
              <p14:nvPr/>
            </p14:nvContentPartPr>
            <p14:xfrm>
              <a:off x="3272350" y="2700248"/>
              <a:ext cx="751680" cy="270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44D7D6C-501A-C583-FF42-5A419216F70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254710" y="2682248"/>
                <a:ext cx="7873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428EDD0-B6E5-84CD-B60D-3C6D47D03487}"/>
                  </a:ext>
                </a:extLst>
              </p14:cNvPr>
              <p14:cNvContentPartPr/>
              <p14:nvPr/>
            </p14:nvContentPartPr>
            <p14:xfrm>
              <a:off x="3893710" y="2783768"/>
              <a:ext cx="448920" cy="139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428EDD0-B6E5-84CD-B60D-3C6D47D0348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75710" y="2766128"/>
                <a:ext cx="4845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9CA0B5F-F6DD-5ECD-895D-17407DA23F94}"/>
                  </a:ext>
                </a:extLst>
              </p14:cNvPr>
              <p14:cNvContentPartPr/>
              <p14:nvPr/>
            </p14:nvContentPartPr>
            <p14:xfrm>
              <a:off x="4429030" y="2794208"/>
              <a:ext cx="184320" cy="1368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9CA0B5F-F6DD-5ECD-895D-17407DA23F9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11030" y="2776208"/>
                <a:ext cx="2199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F60B447-7CD2-9D3F-B907-D2A906A484E9}"/>
                  </a:ext>
                </a:extLst>
              </p14:cNvPr>
              <p14:cNvContentPartPr/>
              <p14:nvPr/>
            </p14:nvContentPartPr>
            <p14:xfrm>
              <a:off x="4852030" y="2744528"/>
              <a:ext cx="148680" cy="189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F60B447-7CD2-9D3F-B907-D2A906A484E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834390" y="2726528"/>
                <a:ext cx="1843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561AFAE-11F6-3502-EFA5-9CB4ACC861D5}"/>
                  </a:ext>
                </a:extLst>
              </p14:cNvPr>
              <p14:cNvContentPartPr/>
              <p14:nvPr/>
            </p14:nvContentPartPr>
            <p14:xfrm>
              <a:off x="5109070" y="2812568"/>
              <a:ext cx="99000" cy="181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561AFAE-11F6-3502-EFA5-9CB4ACC861D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091430" y="2794928"/>
                <a:ext cx="1346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6DA4D5C-B6FF-1EB4-F0ED-5FCA90740DA3}"/>
                  </a:ext>
                </a:extLst>
              </p14:cNvPr>
              <p14:cNvContentPartPr/>
              <p14:nvPr/>
            </p14:nvContentPartPr>
            <p14:xfrm>
              <a:off x="5337310" y="2759648"/>
              <a:ext cx="70920" cy="2124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6DA4D5C-B6FF-1EB4-F0ED-5FCA90740DA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319670" y="2742008"/>
                <a:ext cx="1065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1A92D9F-2D49-D730-1C50-6C704A4B3732}"/>
                  </a:ext>
                </a:extLst>
              </p14:cNvPr>
              <p14:cNvContentPartPr/>
              <p14:nvPr/>
            </p14:nvContentPartPr>
            <p14:xfrm>
              <a:off x="5429110" y="2787728"/>
              <a:ext cx="208440" cy="376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1A92D9F-2D49-D730-1C50-6C704A4B373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411110" y="2770088"/>
                <a:ext cx="24408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3410165-5C38-FEDC-62C4-E98150CA7A45}"/>
                  </a:ext>
                </a:extLst>
              </p14:cNvPr>
              <p14:cNvContentPartPr/>
              <p14:nvPr/>
            </p14:nvContentPartPr>
            <p14:xfrm>
              <a:off x="3993430" y="333248"/>
              <a:ext cx="4729680" cy="35978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3410165-5C38-FEDC-62C4-E98150CA7A4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975790" y="315608"/>
                <a:ext cx="4765320" cy="36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8B9EE89-3992-C536-B0D7-E8C5C3205059}"/>
                  </a:ext>
                </a:extLst>
              </p14:cNvPr>
              <p14:cNvContentPartPr/>
              <p14:nvPr/>
            </p14:nvContentPartPr>
            <p14:xfrm>
              <a:off x="8908870" y="890888"/>
              <a:ext cx="15480" cy="149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8B9EE89-3992-C536-B0D7-E8C5C320505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891230" y="872888"/>
                <a:ext cx="511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82C09AD-0892-D62A-E21D-644137E0ACE3}"/>
                  </a:ext>
                </a:extLst>
              </p14:cNvPr>
              <p14:cNvContentPartPr/>
              <p14:nvPr/>
            </p14:nvContentPartPr>
            <p14:xfrm>
              <a:off x="8930470" y="773168"/>
              <a:ext cx="5760" cy="19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82C09AD-0892-D62A-E21D-644137E0ACE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912830" y="755528"/>
                <a:ext cx="414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2C86801-40F6-050E-C350-AB12A9E13E5F}"/>
                  </a:ext>
                </a:extLst>
              </p14:cNvPr>
              <p14:cNvContentPartPr/>
              <p14:nvPr/>
            </p14:nvContentPartPr>
            <p14:xfrm>
              <a:off x="9078430" y="877208"/>
              <a:ext cx="281160" cy="188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2C86801-40F6-050E-C350-AB12A9E13E5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060790" y="859568"/>
                <a:ext cx="31680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7C1F3D0-1CD5-D0BC-73C7-516D6E03AE3A}"/>
                  </a:ext>
                </a:extLst>
              </p14:cNvPr>
              <p14:cNvContentPartPr/>
              <p14:nvPr/>
            </p14:nvContentPartPr>
            <p14:xfrm>
              <a:off x="9295510" y="940928"/>
              <a:ext cx="242640" cy="464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7C1F3D0-1CD5-D0BC-73C7-516D6E03AE3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277510" y="923288"/>
                <a:ext cx="2782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CAEE788-20D6-16DA-0EB8-35ACEF10F348}"/>
                  </a:ext>
                </a:extLst>
              </p14:cNvPr>
              <p14:cNvContentPartPr/>
              <p14:nvPr/>
            </p14:nvContentPartPr>
            <p14:xfrm>
              <a:off x="9721030" y="906008"/>
              <a:ext cx="5400" cy="12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CAEE788-20D6-16DA-0EB8-35ACEF10F34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703390" y="888368"/>
                <a:ext cx="41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CB7AB26-798C-E6A1-058D-B115F1F64110}"/>
                  </a:ext>
                </a:extLst>
              </p14:cNvPr>
              <p14:cNvContentPartPr/>
              <p14:nvPr/>
            </p14:nvContentPartPr>
            <p14:xfrm>
              <a:off x="9739750" y="899888"/>
              <a:ext cx="360000" cy="1382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CB7AB26-798C-E6A1-058D-B115F1F6411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721750" y="882248"/>
                <a:ext cx="3956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CCBEDAD-9D75-604F-8376-CA9C2CA97740}"/>
                  </a:ext>
                </a:extLst>
              </p14:cNvPr>
              <p14:cNvContentPartPr/>
              <p14:nvPr/>
            </p14:nvContentPartPr>
            <p14:xfrm>
              <a:off x="10164910" y="906008"/>
              <a:ext cx="339840" cy="1656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CCBEDAD-9D75-604F-8376-CA9C2CA9774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146910" y="888368"/>
                <a:ext cx="3754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966CE03-C2B9-E706-528D-5FC7961E3848}"/>
                  </a:ext>
                </a:extLst>
              </p14:cNvPr>
              <p14:cNvContentPartPr/>
              <p14:nvPr/>
            </p14:nvContentPartPr>
            <p14:xfrm>
              <a:off x="10537150" y="830408"/>
              <a:ext cx="15120" cy="17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966CE03-C2B9-E706-528D-5FC7961E384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519150" y="812408"/>
                <a:ext cx="507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927A762-7884-BC16-C020-9126C6547BDA}"/>
                  </a:ext>
                </a:extLst>
              </p14:cNvPr>
              <p14:cNvContentPartPr/>
              <p14:nvPr/>
            </p14:nvContentPartPr>
            <p14:xfrm>
              <a:off x="10626430" y="878648"/>
              <a:ext cx="179280" cy="2188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927A762-7884-BC16-C020-9126C6547BD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608430" y="860648"/>
                <a:ext cx="2149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626D2E2-6E4A-ECC5-40CC-0B67F15FD3E3}"/>
                  </a:ext>
                </a:extLst>
              </p14:cNvPr>
              <p14:cNvContentPartPr/>
              <p14:nvPr/>
            </p14:nvContentPartPr>
            <p14:xfrm>
              <a:off x="10908310" y="884408"/>
              <a:ext cx="351000" cy="288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626D2E2-6E4A-ECC5-40CC-0B67F15FD3E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890670" y="866768"/>
                <a:ext cx="3866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34C9E75-FAD8-5C3B-C628-62FF3A5C8DD1}"/>
                  </a:ext>
                </a:extLst>
              </p14:cNvPr>
              <p14:cNvContentPartPr/>
              <p14:nvPr/>
            </p14:nvContentPartPr>
            <p14:xfrm>
              <a:off x="8892310" y="1292288"/>
              <a:ext cx="257400" cy="361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34C9E75-FAD8-5C3B-C628-62FF3A5C8DD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874670" y="1274648"/>
                <a:ext cx="293040" cy="39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1D0FB487-D5B2-31B5-F01A-8E772CCDD66C}"/>
              </a:ext>
            </a:extLst>
          </p:cNvPr>
          <p:cNvGrpSpPr/>
          <p:nvPr/>
        </p:nvGrpSpPr>
        <p:grpSpPr>
          <a:xfrm>
            <a:off x="9201190" y="1651208"/>
            <a:ext cx="2139120" cy="731160"/>
            <a:chOff x="9201190" y="1651208"/>
            <a:chExt cx="2139120" cy="73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9CD2007-CEEF-A60B-8E62-D63C99B7312B}"/>
                    </a:ext>
                  </a:extLst>
                </p14:cNvPr>
                <p14:cNvContentPartPr/>
                <p14:nvPr/>
              </p14:nvContentPartPr>
              <p14:xfrm>
                <a:off x="9201190" y="2012648"/>
                <a:ext cx="77760" cy="249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9CD2007-CEEF-A60B-8E62-D63C99B7312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83550" y="1995008"/>
                  <a:ext cx="113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0175BE1-FAA9-E2EC-D1D7-12C767538065}"/>
                    </a:ext>
                  </a:extLst>
                </p14:cNvPr>
                <p14:cNvContentPartPr/>
                <p14:nvPr/>
              </p14:nvContentPartPr>
              <p14:xfrm>
                <a:off x="9261670" y="1954688"/>
                <a:ext cx="76680" cy="121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0175BE1-FAA9-E2EC-D1D7-12C76753806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43670" y="1937048"/>
                  <a:ext cx="112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AA92CF5-4080-EAC6-F9C6-2B277B579064}"/>
                    </a:ext>
                  </a:extLst>
                </p14:cNvPr>
                <p14:cNvContentPartPr/>
                <p14:nvPr/>
              </p14:nvContentPartPr>
              <p14:xfrm>
                <a:off x="9384430" y="2077808"/>
                <a:ext cx="279360" cy="98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AA92CF5-4080-EAC6-F9C6-2B277B57906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66790" y="2059808"/>
                  <a:ext cx="315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4D6E6EE-B37C-BF7D-D41D-375CD7380EC1}"/>
                    </a:ext>
                  </a:extLst>
                </p14:cNvPr>
                <p14:cNvContentPartPr/>
                <p14:nvPr/>
              </p14:nvContentPartPr>
              <p14:xfrm>
                <a:off x="9721030" y="1882688"/>
                <a:ext cx="385920" cy="33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4D6E6EE-B37C-BF7D-D41D-375CD7380EC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03390" y="1865048"/>
                  <a:ext cx="4215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629C45-2265-21BF-4D37-6A313190346E}"/>
                    </a:ext>
                  </a:extLst>
                </p14:cNvPr>
                <p14:cNvContentPartPr/>
                <p14:nvPr/>
              </p14:nvContentPartPr>
              <p14:xfrm>
                <a:off x="10022350" y="1903928"/>
                <a:ext cx="240480" cy="423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629C45-2265-21BF-4D37-6A313190346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004350" y="1886288"/>
                  <a:ext cx="2761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0C02837-2B55-C32C-B9BE-C7A0B36F9284}"/>
                    </a:ext>
                  </a:extLst>
                </p14:cNvPr>
                <p14:cNvContentPartPr/>
                <p14:nvPr/>
              </p14:nvContentPartPr>
              <p14:xfrm>
                <a:off x="10091470" y="2189768"/>
                <a:ext cx="161640" cy="20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0C02837-2B55-C32C-B9BE-C7A0B36F928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073470" y="2172128"/>
                  <a:ext cx="197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2657A69-46CE-69A0-8C18-5456E475BA31}"/>
                    </a:ext>
                  </a:extLst>
                </p14:cNvPr>
                <p14:cNvContentPartPr/>
                <p14:nvPr/>
              </p14:nvContentPartPr>
              <p14:xfrm>
                <a:off x="10295950" y="1727528"/>
                <a:ext cx="218880" cy="629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2657A69-46CE-69A0-8C18-5456E475BA3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278310" y="1709528"/>
                  <a:ext cx="25452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D173239-9923-F6E9-8718-D862EAD7ABD3}"/>
                    </a:ext>
                  </a:extLst>
                </p14:cNvPr>
                <p14:cNvContentPartPr/>
                <p14:nvPr/>
              </p14:nvContentPartPr>
              <p14:xfrm>
                <a:off x="10565950" y="2058368"/>
                <a:ext cx="180000" cy="226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D173239-9923-F6E9-8718-D862EAD7ABD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47950" y="2040728"/>
                  <a:ext cx="2156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53326D5-B6E0-DC9C-A687-20DD60A5F48C}"/>
                    </a:ext>
                  </a:extLst>
                </p14:cNvPr>
                <p14:cNvContentPartPr/>
                <p14:nvPr/>
              </p14:nvContentPartPr>
              <p14:xfrm>
                <a:off x="10546870" y="1738328"/>
                <a:ext cx="66960" cy="228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53326D5-B6E0-DC9C-A687-20DD60A5F48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528870" y="1720328"/>
                  <a:ext cx="1026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03E293F-052D-3426-D31E-F7B7C1126BEA}"/>
                    </a:ext>
                  </a:extLst>
                </p14:cNvPr>
                <p14:cNvContentPartPr/>
                <p14:nvPr/>
              </p14:nvContentPartPr>
              <p14:xfrm>
                <a:off x="10494310" y="2091128"/>
                <a:ext cx="30240" cy="11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03E293F-052D-3426-D31E-F7B7C1126BE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76670" y="2073128"/>
                  <a:ext cx="65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BB0AB97-F0CE-F9A8-B84C-16B6D1F765F1}"/>
                    </a:ext>
                  </a:extLst>
                </p14:cNvPr>
                <p14:cNvContentPartPr/>
                <p14:nvPr/>
              </p14:nvContentPartPr>
              <p14:xfrm>
                <a:off x="10696630" y="2256368"/>
                <a:ext cx="17280" cy="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BB0AB97-F0CE-F9A8-B84C-16B6D1F765F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678990" y="2238368"/>
                  <a:ext cx="52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854962C-0DAF-8C96-2F22-6797A39EB558}"/>
                    </a:ext>
                  </a:extLst>
                </p14:cNvPr>
                <p14:cNvContentPartPr/>
                <p14:nvPr/>
              </p14:nvContentPartPr>
              <p14:xfrm>
                <a:off x="10827670" y="1944608"/>
                <a:ext cx="163800" cy="346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854962C-0DAF-8C96-2F22-6797A39EB55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809670" y="1926968"/>
                  <a:ext cx="1994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A6FE5A0-2CE6-005A-FA30-401B3174270E}"/>
                    </a:ext>
                  </a:extLst>
                </p14:cNvPr>
                <p14:cNvContentPartPr/>
                <p14:nvPr/>
              </p14:nvContentPartPr>
              <p14:xfrm>
                <a:off x="11132230" y="1774688"/>
                <a:ext cx="41760" cy="160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A6FE5A0-2CE6-005A-FA30-401B3174270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114230" y="1756688"/>
                  <a:ext cx="77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5DE417B-3306-704C-DBD1-73E0F7B790DF}"/>
                    </a:ext>
                  </a:extLst>
                </p14:cNvPr>
                <p14:cNvContentPartPr/>
                <p14:nvPr/>
              </p14:nvContentPartPr>
              <p14:xfrm>
                <a:off x="11140510" y="2241248"/>
                <a:ext cx="113040" cy="141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5DE417B-3306-704C-DBD1-73E0F7B790D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122510" y="2223248"/>
                  <a:ext cx="148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5B4BC80-BE98-11C5-CF90-CD7BF4801FF7}"/>
                    </a:ext>
                  </a:extLst>
                </p14:cNvPr>
                <p14:cNvContentPartPr/>
                <p14:nvPr/>
              </p14:nvContentPartPr>
              <p14:xfrm>
                <a:off x="11236990" y="1777928"/>
                <a:ext cx="103320" cy="195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5B4BC80-BE98-11C5-CF90-CD7BF4801FF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218990" y="1760288"/>
                  <a:ext cx="1389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1554A54-3A92-45B8-BF1C-E9F1CD970F65}"/>
                    </a:ext>
                  </a:extLst>
                </p14:cNvPr>
                <p14:cNvContentPartPr/>
                <p14:nvPr/>
              </p14:nvContentPartPr>
              <p14:xfrm>
                <a:off x="10931710" y="1724288"/>
                <a:ext cx="35280" cy="107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1554A54-3A92-45B8-BF1C-E9F1CD970F6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914070" y="1706648"/>
                  <a:ext cx="70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C62CBBA-0C18-888A-26B0-2F122F5E6411}"/>
                    </a:ext>
                  </a:extLst>
                </p14:cNvPr>
                <p14:cNvContentPartPr/>
                <p14:nvPr/>
              </p14:nvContentPartPr>
              <p14:xfrm>
                <a:off x="10987510" y="1651208"/>
                <a:ext cx="172440" cy="144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C62CBBA-0C18-888A-26B0-2F122F5E641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969870" y="1633208"/>
                  <a:ext cx="20808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6EA0DE1-1B09-63E6-6849-D05E67ADB7BD}"/>
              </a:ext>
            </a:extLst>
          </p:cNvPr>
          <p:cNvGrpSpPr/>
          <p:nvPr/>
        </p:nvGrpSpPr>
        <p:grpSpPr>
          <a:xfrm>
            <a:off x="9992110" y="2509448"/>
            <a:ext cx="2082600" cy="1045800"/>
            <a:chOff x="9992110" y="2509448"/>
            <a:chExt cx="2082600" cy="10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E458F8D-5EC2-7DA5-CC4A-A52570ED6563}"/>
                    </a:ext>
                  </a:extLst>
                </p14:cNvPr>
                <p14:cNvContentPartPr/>
                <p14:nvPr/>
              </p14:nvContentPartPr>
              <p14:xfrm>
                <a:off x="9992110" y="2745608"/>
                <a:ext cx="526320" cy="483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E458F8D-5EC2-7DA5-CC4A-A52570ED656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974470" y="2727608"/>
                  <a:ext cx="56196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AC7F965-B95A-4B67-DBBC-82486C3369F5}"/>
                    </a:ext>
                  </a:extLst>
                </p14:cNvPr>
                <p14:cNvContentPartPr/>
                <p14:nvPr/>
              </p14:nvContentPartPr>
              <p14:xfrm>
                <a:off x="10374430" y="2888168"/>
                <a:ext cx="215280" cy="79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AC7F965-B95A-4B67-DBBC-82486C3369F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56430" y="2870168"/>
                  <a:ext cx="250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63C2FD8-6F57-B019-B9EE-031A81798389}"/>
                    </a:ext>
                  </a:extLst>
                </p14:cNvPr>
                <p14:cNvContentPartPr/>
                <p14:nvPr/>
              </p14:nvContentPartPr>
              <p14:xfrm>
                <a:off x="10596910" y="2729048"/>
                <a:ext cx="174600" cy="33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63C2FD8-6F57-B019-B9EE-031A8179838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578910" y="2711408"/>
                  <a:ext cx="2102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C9FB670-01DA-FEC8-D74A-3B4595F30EED}"/>
                    </a:ext>
                  </a:extLst>
                </p14:cNvPr>
                <p14:cNvContentPartPr/>
                <p14:nvPr/>
              </p14:nvContentPartPr>
              <p14:xfrm>
                <a:off x="10752070" y="2727608"/>
                <a:ext cx="225720" cy="308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C9FB670-01DA-FEC8-D74A-3B4595F30EE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34070" y="2709968"/>
                  <a:ext cx="2613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62C7ADB-35B1-C255-CB0C-5DACF4ACA265}"/>
                    </a:ext>
                  </a:extLst>
                </p14:cNvPr>
                <p14:cNvContentPartPr/>
                <p14:nvPr/>
              </p14:nvContentPartPr>
              <p14:xfrm>
                <a:off x="10980310" y="2855408"/>
                <a:ext cx="124200" cy="232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62C7ADB-35B1-C255-CB0C-5DACF4ACA26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962670" y="2837408"/>
                  <a:ext cx="1598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C46930B-8406-FC90-E29A-AB5F9548F1B1}"/>
                    </a:ext>
                  </a:extLst>
                </p14:cNvPr>
                <p14:cNvContentPartPr/>
                <p14:nvPr/>
              </p14:nvContentPartPr>
              <p14:xfrm>
                <a:off x="11110630" y="2672528"/>
                <a:ext cx="279720" cy="384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C46930B-8406-FC90-E29A-AB5F9548F1B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092990" y="2654888"/>
                  <a:ext cx="3153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DFB27F0-F9DF-FE53-ED3F-A26C3E8F4FDC}"/>
                    </a:ext>
                  </a:extLst>
                </p14:cNvPr>
                <p14:cNvContentPartPr/>
                <p14:nvPr/>
              </p14:nvContentPartPr>
              <p14:xfrm>
                <a:off x="11295310" y="2877728"/>
                <a:ext cx="280080" cy="356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DFB27F0-F9DF-FE53-ED3F-A26C3E8F4FD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277310" y="2860088"/>
                  <a:ext cx="3157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82E1D3C-C905-C0E9-AF8D-59544841FD3E}"/>
                    </a:ext>
                  </a:extLst>
                </p14:cNvPr>
                <p14:cNvContentPartPr/>
                <p14:nvPr/>
              </p14:nvContentPartPr>
              <p14:xfrm>
                <a:off x="11585110" y="2948648"/>
                <a:ext cx="111600" cy="74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82E1D3C-C905-C0E9-AF8D-59544841FD3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567470" y="2931008"/>
                  <a:ext cx="1472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7C2C614-7984-C1DA-BE8A-141E3E619B6E}"/>
                    </a:ext>
                  </a:extLst>
                </p14:cNvPr>
                <p14:cNvContentPartPr/>
                <p14:nvPr/>
              </p14:nvContentPartPr>
              <p14:xfrm>
                <a:off x="11694550" y="2766128"/>
                <a:ext cx="95040" cy="302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7C2C614-7984-C1DA-BE8A-141E3E619B6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676910" y="2748128"/>
                  <a:ext cx="1306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EC71349-59C7-BE0D-8D69-B1C38096500D}"/>
                    </a:ext>
                  </a:extLst>
                </p14:cNvPr>
                <p14:cNvContentPartPr/>
                <p14:nvPr/>
              </p14:nvContentPartPr>
              <p14:xfrm>
                <a:off x="11866270" y="2778368"/>
                <a:ext cx="208440" cy="295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EC71349-59C7-BE0D-8D69-B1C38096500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848630" y="2760728"/>
                  <a:ext cx="2440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5AEB9A1-BC5D-62B5-437A-FDAB875EB468}"/>
                    </a:ext>
                  </a:extLst>
                </p14:cNvPr>
                <p14:cNvContentPartPr/>
                <p14:nvPr/>
              </p14:nvContentPartPr>
              <p14:xfrm>
                <a:off x="11895790" y="3072128"/>
                <a:ext cx="97200" cy="141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5AEB9A1-BC5D-62B5-437A-FDAB875EB46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877790" y="3054488"/>
                  <a:ext cx="132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1E10D46-74DF-1847-CA6C-D89423BB37ED}"/>
                    </a:ext>
                  </a:extLst>
                </p14:cNvPr>
                <p14:cNvContentPartPr/>
                <p14:nvPr/>
              </p14:nvContentPartPr>
              <p14:xfrm>
                <a:off x="11391070" y="2509448"/>
                <a:ext cx="581400" cy="1045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1E10D46-74DF-1847-CA6C-D89423BB37E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373430" y="2491448"/>
                  <a:ext cx="617040" cy="10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0709207-76E5-625D-CA21-E4217994F18D}"/>
                  </a:ext>
                </a:extLst>
              </p14:cNvPr>
              <p14:cNvContentPartPr/>
              <p14:nvPr/>
            </p14:nvContentPartPr>
            <p14:xfrm>
              <a:off x="9988150" y="3529328"/>
              <a:ext cx="36720" cy="45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0709207-76E5-625D-CA21-E4217994F18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970150" y="3511688"/>
                <a:ext cx="723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15DCA9E-DBAC-5E55-5B2B-9EDAAA6B3627}"/>
                  </a:ext>
                </a:extLst>
              </p14:cNvPr>
              <p14:cNvContentPartPr/>
              <p14:nvPr/>
            </p14:nvContentPartPr>
            <p14:xfrm>
              <a:off x="10000030" y="3726608"/>
              <a:ext cx="6480" cy="1170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15DCA9E-DBAC-5E55-5B2B-9EDAAA6B362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982390" y="3708968"/>
                <a:ext cx="4212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01382E9A-F5DE-1076-432D-8EF5BD4283C3}"/>
              </a:ext>
            </a:extLst>
          </p:cNvPr>
          <p:cNvGrpSpPr/>
          <p:nvPr/>
        </p:nvGrpSpPr>
        <p:grpSpPr>
          <a:xfrm>
            <a:off x="4116910" y="4130168"/>
            <a:ext cx="7675560" cy="2679120"/>
            <a:chOff x="4116910" y="4130168"/>
            <a:chExt cx="7675560" cy="26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1CE3E45-347C-F209-825A-78DDCB2986AD}"/>
                    </a:ext>
                  </a:extLst>
                </p14:cNvPr>
                <p14:cNvContentPartPr/>
                <p14:nvPr/>
              </p14:nvContentPartPr>
              <p14:xfrm>
                <a:off x="9912550" y="4130168"/>
                <a:ext cx="12960" cy="82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1CE3E45-347C-F209-825A-78DDCB2986A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94910" y="4112168"/>
                  <a:ext cx="48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AFE0D3-64FE-3C9D-7C54-ED222C0DE288}"/>
                    </a:ext>
                  </a:extLst>
                </p14:cNvPr>
                <p14:cNvContentPartPr/>
                <p14:nvPr/>
              </p14:nvContentPartPr>
              <p14:xfrm>
                <a:off x="8711230" y="4393328"/>
                <a:ext cx="97560" cy="368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AFE0D3-64FE-3C9D-7C54-ED222C0DE28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693590" y="4375688"/>
                  <a:ext cx="1332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40891F8-F517-150B-E6AC-B5D374B896C7}"/>
                    </a:ext>
                  </a:extLst>
                </p14:cNvPr>
                <p14:cNvContentPartPr/>
                <p14:nvPr/>
              </p14:nvContentPartPr>
              <p14:xfrm>
                <a:off x="8744710" y="4478648"/>
                <a:ext cx="132480" cy="108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40891F8-F517-150B-E6AC-B5D374B896C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727070" y="4461008"/>
                  <a:ext cx="1681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1E51E28-3BF2-22D6-78C5-3FCEEBAD4195}"/>
                    </a:ext>
                  </a:extLst>
                </p14:cNvPr>
                <p14:cNvContentPartPr/>
                <p14:nvPr/>
              </p14:nvContentPartPr>
              <p14:xfrm>
                <a:off x="8823910" y="4569728"/>
                <a:ext cx="291960" cy="85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1E51E28-3BF2-22D6-78C5-3FCEEBAD419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805910" y="4551728"/>
                  <a:ext cx="327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0044665-D751-B388-70A5-24FC369748C1}"/>
                    </a:ext>
                  </a:extLst>
                </p14:cNvPr>
                <p14:cNvContentPartPr/>
                <p14:nvPr/>
              </p14:nvContentPartPr>
              <p14:xfrm>
                <a:off x="9094270" y="4414568"/>
                <a:ext cx="393480" cy="241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0044665-D751-B388-70A5-24FC369748C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076270" y="4396928"/>
                  <a:ext cx="429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73A97D5-9FB0-21B2-AC52-CC0A12649A3F}"/>
                    </a:ext>
                  </a:extLst>
                </p14:cNvPr>
                <p14:cNvContentPartPr/>
                <p14:nvPr/>
              </p14:nvContentPartPr>
              <p14:xfrm>
                <a:off x="9453190" y="4407728"/>
                <a:ext cx="242640" cy="420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73A97D5-9FB0-21B2-AC52-CC0A12649A3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435190" y="4390088"/>
                  <a:ext cx="27828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DDD184F-1986-6513-50CE-A041F62C6C23}"/>
                    </a:ext>
                  </a:extLst>
                </p14:cNvPr>
                <p14:cNvContentPartPr/>
                <p14:nvPr/>
              </p14:nvContentPartPr>
              <p14:xfrm>
                <a:off x="9512950" y="4464248"/>
                <a:ext cx="376920" cy="3074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DDD184F-1986-6513-50CE-A041F62C6C2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494950" y="4446608"/>
                  <a:ext cx="4125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D17EC9A-15ED-3B7B-D322-A83B67DB6EA2}"/>
                    </a:ext>
                  </a:extLst>
                </p14:cNvPr>
                <p14:cNvContentPartPr/>
                <p14:nvPr/>
              </p14:nvContentPartPr>
              <p14:xfrm>
                <a:off x="10000390" y="4288568"/>
                <a:ext cx="6480" cy="143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D17EC9A-15ED-3B7B-D322-A83B67DB6EA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82390" y="4270928"/>
                  <a:ext cx="42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D3FEC32-CC18-20AD-770E-788FAC01159A}"/>
                    </a:ext>
                  </a:extLst>
                </p14:cNvPr>
                <p14:cNvContentPartPr/>
                <p14:nvPr/>
              </p14:nvContentPartPr>
              <p14:xfrm>
                <a:off x="10068790" y="4304408"/>
                <a:ext cx="28440" cy="162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D3FEC32-CC18-20AD-770E-788FAC01159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051150" y="4286408"/>
                  <a:ext cx="64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CFC5E28-AE64-9C92-262E-CEFB7821DC44}"/>
                    </a:ext>
                  </a:extLst>
                </p14:cNvPr>
                <p14:cNvContentPartPr/>
                <p14:nvPr/>
              </p14:nvContentPartPr>
              <p14:xfrm>
                <a:off x="9913990" y="4441928"/>
                <a:ext cx="253440" cy="229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CFC5E28-AE64-9C92-262E-CEFB7821DC4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896350" y="4424288"/>
                  <a:ext cx="2890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2BCEAEE-72F1-C2DC-3A00-DF2D2EB817D4}"/>
                    </a:ext>
                  </a:extLst>
                </p14:cNvPr>
                <p14:cNvContentPartPr/>
                <p14:nvPr/>
              </p14:nvContentPartPr>
              <p14:xfrm>
                <a:off x="9920110" y="4564328"/>
                <a:ext cx="180360" cy="118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2BCEAEE-72F1-C2DC-3A00-DF2D2EB817D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902470" y="4546328"/>
                  <a:ext cx="216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FFFB62C-8F93-BC4B-B36F-41B9B991E06F}"/>
                    </a:ext>
                  </a:extLst>
                </p14:cNvPr>
                <p14:cNvContentPartPr/>
                <p14:nvPr/>
              </p14:nvContentPartPr>
              <p14:xfrm>
                <a:off x="10179310" y="4425728"/>
                <a:ext cx="278280" cy="272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FFFB62C-8F93-BC4B-B36F-41B9B991E06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161310" y="4408088"/>
                  <a:ext cx="3139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FBE61B3-EDEE-9AFD-326E-C1ED1BA5E51D}"/>
                    </a:ext>
                  </a:extLst>
                </p14:cNvPr>
                <p14:cNvContentPartPr/>
                <p14:nvPr/>
              </p14:nvContentPartPr>
              <p14:xfrm>
                <a:off x="10551190" y="4434368"/>
                <a:ext cx="28440" cy="222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FBE61B3-EDEE-9AFD-326E-C1ED1BA5E51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533550" y="4416368"/>
                  <a:ext cx="640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66F18EE-D482-1AD9-2C7C-C8CB6537D3D6}"/>
                    </a:ext>
                  </a:extLst>
                </p14:cNvPr>
                <p14:cNvContentPartPr/>
                <p14:nvPr/>
              </p14:nvContentPartPr>
              <p14:xfrm>
                <a:off x="10657390" y="4492328"/>
                <a:ext cx="109080" cy="154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66F18EE-D482-1AD9-2C7C-C8CB6537D3D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639750" y="4474328"/>
                  <a:ext cx="1447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B9EE9DC-5057-36C1-9303-C01BE3ADBA9B}"/>
                    </a:ext>
                  </a:extLst>
                </p14:cNvPr>
                <p14:cNvContentPartPr/>
                <p14:nvPr/>
              </p14:nvContentPartPr>
              <p14:xfrm>
                <a:off x="10862950" y="4285688"/>
                <a:ext cx="37440" cy="178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B9EE9DC-5057-36C1-9303-C01BE3ADBA9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845310" y="4267688"/>
                  <a:ext cx="730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E74D885-5DBE-1A36-F4E5-F18AA92C3983}"/>
                    </a:ext>
                  </a:extLst>
                </p14:cNvPr>
                <p14:cNvContentPartPr/>
                <p14:nvPr/>
              </p14:nvContentPartPr>
              <p14:xfrm>
                <a:off x="10881310" y="4310168"/>
                <a:ext cx="116280" cy="472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E74D885-5DBE-1A36-F4E5-F18AA92C398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863670" y="4292528"/>
                  <a:ext cx="15192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28E0AFD-5E9B-5609-CB15-50A47469C52C}"/>
                    </a:ext>
                  </a:extLst>
                </p14:cNvPr>
                <p14:cNvContentPartPr/>
                <p14:nvPr/>
              </p14:nvContentPartPr>
              <p14:xfrm>
                <a:off x="9125950" y="4992368"/>
                <a:ext cx="587160" cy="286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28E0AFD-5E9B-5609-CB15-50A47469C52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107950" y="4974728"/>
                  <a:ext cx="6228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A5C4676-16B0-8992-A89F-D09AF5D0AC50}"/>
                    </a:ext>
                  </a:extLst>
                </p14:cNvPr>
                <p14:cNvContentPartPr/>
                <p14:nvPr/>
              </p14:nvContentPartPr>
              <p14:xfrm>
                <a:off x="9617710" y="5083808"/>
                <a:ext cx="205200" cy="61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A5C4676-16B0-8992-A89F-D09AF5D0AC5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599710" y="5065808"/>
                  <a:ext cx="2408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49B323E-ECA1-14C5-A48D-1EEA6BD39453}"/>
                    </a:ext>
                  </a:extLst>
                </p14:cNvPr>
                <p14:cNvContentPartPr/>
                <p14:nvPr/>
              </p14:nvContentPartPr>
              <p14:xfrm>
                <a:off x="9769990" y="4965368"/>
                <a:ext cx="264960" cy="280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49B323E-ECA1-14C5-A48D-1EEA6BD3945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751990" y="4947368"/>
                  <a:ext cx="3006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A0AB35-19F5-C8B0-3AD2-76D3EEDCDEB6}"/>
                    </a:ext>
                  </a:extLst>
                </p14:cNvPr>
                <p14:cNvContentPartPr/>
                <p14:nvPr/>
              </p14:nvContentPartPr>
              <p14:xfrm>
                <a:off x="9962950" y="5028728"/>
                <a:ext cx="229680" cy="201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A0AB35-19F5-C8B0-3AD2-76D3EEDCDEB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945310" y="5010728"/>
                  <a:ext cx="2653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5538592-797D-B8D9-8A99-AEFA5C9B3FF9}"/>
                    </a:ext>
                  </a:extLst>
                </p14:cNvPr>
                <p14:cNvContentPartPr/>
                <p14:nvPr/>
              </p14:nvContentPartPr>
              <p14:xfrm>
                <a:off x="10232230" y="4999208"/>
                <a:ext cx="686160" cy="402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5538592-797D-B8D9-8A99-AEFA5C9B3FF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214230" y="4981568"/>
                  <a:ext cx="7218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2B7CE56-ED3F-99AD-9521-387323327BED}"/>
                    </a:ext>
                  </a:extLst>
                </p14:cNvPr>
                <p14:cNvContentPartPr/>
                <p14:nvPr/>
              </p14:nvContentPartPr>
              <p14:xfrm>
                <a:off x="11047990" y="5165528"/>
                <a:ext cx="153000" cy="43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2B7CE56-ED3F-99AD-9521-387323327BE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029990" y="5147528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34DFD20-10CD-FE54-A1C1-323628D86237}"/>
                    </a:ext>
                  </a:extLst>
                </p14:cNvPr>
                <p14:cNvContentPartPr/>
                <p14:nvPr/>
              </p14:nvContentPartPr>
              <p14:xfrm>
                <a:off x="11192710" y="4992368"/>
                <a:ext cx="125640" cy="240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34DFD20-10CD-FE54-A1C1-323628D8623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174710" y="4974368"/>
                  <a:ext cx="1612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699EB51-3F02-2322-C7E0-82E8BF8C3CA4}"/>
                    </a:ext>
                  </a:extLst>
                </p14:cNvPr>
                <p14:cNvContentPartPr/>
                <p14:nvPr/>
              </p14:nvContentPartPr>
              <p14:xfrm>
                <a:off x="11355070" y="4998488"/>
                <a:ext cx="146520" cy="270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699EB51-3F02-2322-C7E0-82E8BF8C3CA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337070" y="4980848"/>
                  <a:ext cx="1821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34BCACE-547E-FE92-A4D9-D012C0135E22}"/>
                    </a:ext>
                  </a:extLst>
                </p14:cNvPr>
                <p14:cNvContentPartPr/>
                <p14:nvPr/>
              </p14:nvContentPartPr>
              <p14:xfrm>
                <a:off x="11458750" y="4993808"/>
                <a:ext cx="172080" cy="351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34BCACE-547E-FE92-A4D9-D012C0135E2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441110" y="4975808"/>
                  <a:ext cx="2077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0F5145B-5233-0B2F-38FD-A49CC07C000A}"/>
                    </a:ext>
                  </a:extLst>
                </p14:cNvPr>
                <p14:cNvContentPartPr/>
                <p14:nvPr/>
              </p14:nvContentPartPr>
              <p14:xfrm>
                <a:off x="11570710" y="4851608"/>
                <a:ext cx="22680" cy="220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0F5145B-5233-0B2F-38FD-A49CC07C000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553070" y="4833608"/>
                  <a:ext cx="58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77021B8-59E0-9936-5330-5E30D9F90928}"/>
                    </a:ext>
                  </a:extLst>
                </p14:cNvPr>
                <p14:cNvContentPartPr/>
                <p14:nvPr/>
              </p14:nvContentPartPr>
              <p14:xfrm>
                <a:off x="11738830" y="4956368"/>
                <a:ext cx="53640" cy="518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77021B8-59E0-9936-5330-5E30D9F9092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720830" y="4938368"/>
                  <a:ext cx="892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19691FD-F7DC-8C8B-2B71-F2B06C84597E}"/>
                    </a:ext>
                  </a:extLst>
                </p14:cNvPr>
                <p14:cNvContentPartPr/>
                <p14:nvPr/>
              </p14:nvContentPartPr>
              <p14:xfrm>
                <a:off x="11471710" y="5243288"/>
                <a:ext cx="284400" cy="2739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19691FD-F7DC-8C8B-2B71-F2B06C84597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453710" y="5225288"/>
                  <a:ext cx="3200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E37FAA6-EF6E-770A-5735-C8A14B466DEC}"/>
                    </a:ext>
                  </a:extLst>
                </p14:cNvPr>
                <p14:cNvContentPartPr/>
                <p14:nvPr/>
              </p14:nvContentPartPr>
              <p14:xfrm>
                <a:off x="8347630" y="5131688"/>
                <a:ext cx="121320" cy="1000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E37FAA6-EF6E-770A-5735-C8A14B466DE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329990" y="5113688"/>
                  <a:ext cx="156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D166F68-F7E9-CC6F-423A-4475C2A8E5AE}"/>
                    </a:ext>
                  </a:extLst>
                </p14:cNvPr>
                <p14:cNvContentPartPr/>
                <p14:nvPr/>
              </p14:nvContentPartPr>
              <p14:xfrm>
                <a:off x="7736350" y="5230328"/>
                <a:ext cx="443160" cy="127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D166F68-F7E9-CC6F-423A-4475C2A8E5A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18710" y="5212688"/>
                  <a:ext cx="478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C76B0C1-515A-49F1-3F7B-A5CCA27558A1}"/>
                    </a:ext>
                  </a:extLst>
                </p14:cNvPr>
                <p14:cNvContentPartPr/>
                <p14:nvPr/>
              </p14:nvContentPartPr>
              <p14:xfrm>
                <a:off x="7148470" y="5425808"/>
                <a:ext cx="433440" cy="246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C76B0C1-515A-49F1-3F7B-A5CCA27558A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130470" y="5407808"/>
                  <a:ext cx="4690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1309BDF-2898-D052-7B79-B59914DA501A}"/>
                    </a:ext>
                  </a:extLst>
                </p14:cNvPr>
                <p14:cNvContentPartPr/>
                <p14:nvPr/>
              </p14:nvContentPartPr>
              <p14:xfrm>
                <a:off x="4721350" y="5775008"/>
                <a:ext cx="139320" cy="250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1309BDF-2898-D052-7B79-B59914DA501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703350" y="5757368"/>
                  <a:ext cx="1749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AA32913-2ECC-0C64-6A8B-C4A3EE203325}"/>
                    </a:ext>
                  </a:extLst>
                </p14:cNvPr>
                <p14:cNvContentPartPr/>
                <p14:nvPr/>
              </p14:nvContentPartPr>
              <p14:xfrm>
                <a:off x="4849510" y="5835488"/>
                <a:ext cx="337680" cy="123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AA32913-2ECC-0C64-6A8B-C4A3EE20332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831870" y="5817488"/>
                  <a:ext cx="373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22D1F2A-0AB3-E6A0-1D08-5FB021B27CBF}"/>
                    </a:ext>
                  </a:extLst>
                </p14:cNvPr>
                <p14:cNvContentPartPr/>
                <p14:nvPr/>
              </p14:nvContentPartPr>
              <p14:xfrm>
                <a:off x="5169910" y="5688248"/>
                <a:ext cx="444240" cy="297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22D1F2A-0AB3-E6A0-1D08-5FB021B27CB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152270" y="5670248"/>
                  <a:ext cx="4798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F090ABA-614C-DF88-E4E7-D9DCF5C13211}"/>
                    </a:ext>
                  </a:extLst>
                </p14:cNvPr>
                <p14:cNvContentPartPr/>
                <p14:nvPr/>
              </p14:nvContentPartPr>
              <p14:xfrm>
                <a:off x="5502550" y="5667368"/>
                <a:ext cx="255600" cy="403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F090ABA-614C-DF88-E4E7-D9DCF5C1321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84550" y="5649368"/>
                  <a:ext cx="2912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5CCB9CC-1443-A337-CB2A-A9E955E8DCBE}"/>
                    </a:ext>
                  </a:extLst>
                </p14:cNvPr>
                <p14:cNvContentPartPr/>
                <p14:nvPr/>
              </p14:nvContentPartPr>
              <p14:xfrm>
                <a:off x="5588230" y="5669528"/>
                <a:ext cx="398880" cy="486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5CCB9CC-1443-A337-CB2A-A9E955E8DCB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70590" y="5651528"/>
                  <a:ext cx="4345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8CCF485-88FA-47F0-4C55-964A7012F101}"/>
                    </a:ext>
                  </a:extLst>
                </p14:cNvPr>
                <p14:cNvContentPartPr/>
                <p14:nvPr/>
              </p14:nvContentPartPr>
              <p14:xfrm>
                <a:off x="6100510" y="5564048"/>
                <a:ext cx="23760" cy="162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8CCF485-88FA-47F0-4C55-964A7012F10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082870" y="5546408"/>
                  <a:ext cx="59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CFA171B-2541-98CA-81FC-664AC8EEFD37}"/>
                    </a:ext>
                  </a:extLst>
                </p14:cNvPr>
                <p14:cNvContentPartPr/>
                <p14:nvPr/>
              </p14:nvContentPartPr>
              <p14:xfrm>
                <a:off x="6115990" y="5582768"/>
                <a:ext cx="57600" cy="2174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CFA171B-2541-98CA-81FC-664AC8EEFD3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097990" y="5564768"/>
                  <a:ext cx="93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54D3008-3731-5296-1980-30ED2DE66C6D}"/>
                    </a:ext>
                  </a:extLst>
                </p14:cNvPr>
                <p14:cNvContentPartPr/>
                <p14:nvPr/>
              </p14:nvContentPartPr>
              <p14:xfrm>
                <a:off x="6216790" y="5808128"/>
                <a:ext cx="274680" cy="196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54D3008-3731-5296-1980-30ED2DE66C6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198790" y="5790128"/>
                  <a:ext cx="3103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D4D23A2-BBC9-F9B6-2E76-76B927D5ED46}"/>
                    </a:ext>
                  </a:extLst>
                </p14:cNvPr>
                <p14:cNvContentPartPr/>
                <p14:nvPr/>
              </p14:nvContentPartPr>
              <p14:xfrm>
                <a:off x="6313990" y="5981288"/>
                <a:ext cx="94680" cy="57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D4D23A2-BBC9-F9B6-2E76-76B927D5ED4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295990" y="5963648"/>
                  <a:ext cx="130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373EA8F-FB11-7D42-9C54-B98D78C30EAC}"/>
                    </a:ext>
                  </a:extLst>
                </p14:cNvPr>
                <p14:cNvContentPartPr/>
                <p14:nvPr/>
              </p14:nvContentPartPr>
              <p14:xfrm>
                <a:off x="6475630" y="5685008"/>
                <a:ext cx="246600" cy="359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373EA8F-FB11-7D42-9C54-B98D78C30EA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457630" y="5667368"/>
                  <a:ext cx="2822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D0B026B-DCDF-13CF-6C27-DE13BAB7FD49}"/>
                    </a:ext>
                  </a:extLst>
                </p14:cNvPr>
                <p14:cNvContentPartPr/>
                <p14:nvPr/>
              </p14:nvContentPartPr>
              <p14:xfrm>
                <a:off x="6893590" y="5823968"/>
                <a:ext cx="97200" cy="184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D0B026B-DCDF-13CF-6C27-DE13BAB7FD4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75590" y="5805968"/>
                  <a:ext cx="132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B91FF7F-9142-BF12-5AA7-D230F81DF0DF}"/>
                    </a:ext>
                  </a:extLst>
                </p14:cNvPr>
                <p14:cNvContentPartPr/>
                <p14:nvPr/>
              </p14:nvContentPartPr>
              <p14:xfrm>
                <a:off x="7006270" y="5873288"/>
                <a:ext cx="158400" cy="1389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B91FF7F-9142-BF12-5AA7-D230F81DF0D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988270" y="5855288"/>
                  <a:ext cx="194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616E995-06BA-82C4-96B6-6CDBE10F3C2B}"/>
                    </a:ext>
                  </a:extLst>
                </p14:cNvPr>
                <p14:cNvContentPartPr/>
                <p14:nvPr/>
              </p14:nvContentPartPr>
              <p14:xfrm>
                <a:off x="7246030" y="5653688"/>
                <a:ext cx="88200" cy="184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616E995-06BA-82C4-96B6-6CDBE10F3C2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228390" y="5635688"/>
                  <a:ext cx="123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C5F1A2E-979A-6DDF-5E68-9DDACED44594}"/>
                    </a:ext>
                  </a:extLst>
                </p14:cNvPr>
                <p14:cNvContentPartPr/>
                <p14:nvPr/>
              </p14:nvContentPartPr>
              <p14:xfrm>
                <a:off x="7332790" y="5993168"/>
                <a:ext cx="52200" cy="114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C5F1A2E-979A-6DDF-5E68-9DDACED4459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315150" y="5975168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4FE2D10-F9BC-DCA1-A9AC-1D9AD6892443}"/>
                    </a:ext>
                  </a:extLst>
                </p14:cNvPr>
                <p14:cNvContentPartPr/>
                <p14:nvPr/>
              </p14:nvContentPartPr>
              <p14:xfrm>
                <a:off x="7578670" y="5706968"/>
                <a:ext cx="595440" cy="403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4FE2D10-F9BC-DCA1-A9AC-1D9AD689244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561030" y="5688968"/>
                  <a:ext cx="6310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1930EE5-1902-2717-C7E4-9B2A24843907}"/>
                    </a:ext>
                  </a:extLst>
                </p14:cNvPr>
                <p14:cNvContentPartPr/>
                <p14:nvPr/>
              </p14:nvContentPartPr>
              <p14:xfrm>
                <a:off x="8025430" y="5699048"/>
                <a:ext cx="315360" cy="360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1930EE5-1902-2717-C7E4-9B2A2484390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007430" y="5681048"/>
                  <a:ext cx="3510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F8FCF80-CFE4-BEED-C845-523CDCA63A44}"/>
                    </a:ext>
                  </a:extLst>
                </p14:cNvPr>
                <p14:cNvContentPartPr/>
                <p14:nvPr/>
              </p14:nvContentPartPr>
              <p14:xfrm>
                <a:off x="8270950" y="5850968"/>
                <a:ext cx="101880" cy="784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F8FCF80-CFE4-BEED-C845-523CDCA63A4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252950" y="5832968"/>
                  <a:ext cx="137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4FE7723-5EAD-3D41-8F34-38E1FC525F2A}"/>
                    </a:ext>
                  </a:extLst>
                </p14:cNvPr>
                <p14:cNvContentPartPr/>
                <p14:nvPr/>
              </p14:nvContentPartPr>
              <p14:xfrm>
                <a:off x="8286430" y="5751968"/>
                <a:ext cx="270000" cy="225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4FE7723-5EAD-3D41-8F34-38E1FC525F2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268790" y="5733968"/>
                  <a:ext cx="3056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F87B3FE-99DD-38F1-CCB7-BF9B90DE943B}"/>
                    </a:ext>
                  </a:extLst>
                </p14:cNvPr>
                <p14:cNvContentPartPr/>
                <p14:nvPr/>
              </p14:nvContentPartPr>
              <p14:xfrm>
                <a:off x="8616910" y="5827928"/>
                <a:ext cx="224640" cy="2131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F87B3FE-99DD-38F1-CCB7-BF9B90DE943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599270" y="5809928"/>
                  <a:ext cx="260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C105644-BF3B-3A1C-B292-FAA78A7B754B}"/>
                    </a:ext>
                  </a:extLst>
                </p14:cNvPr>
                <p14:cNvContentPartPr/>
                <p14:nvPr/>
              </p14:nvContentPartPr>
              <p14:xfrm>
                <a:off x="8831110" y="5667368"/>
                <a:ext cx="1222920" cy="4381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C105644-BF3B-3A1C-B292-FAA78A7B754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813110" y="5649728"/>
                  <a:ext cx="12585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FDDF6FE-D073-3F13-D598-D27F6084FA76}"/>
                    </a:ext>
                  </a:extLst>
                </p14:cNvPr>
                <p14:cNvContentPartPr/>
                <p14:nvPr/>
              </p14:nvContentPartPr>
              <p14:xfrm>
                <a:off x="10060870" y="5839088"/>
                <a:ext cx="123840" cy="204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FDDF6FE-D073-3F13-D598-D27F6084FA7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43230" y="5821448"/>
                  <a:ext cx="1594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215B82D-2078-9F39-A745-D0C3B4AA3E05}"/>
                    </a:ext>
                  </a:extLst>
                </p14:cNvPr>
                <p14:cNvContentPartPr/>
                <p14:nvPr/>
              </p14:nvContentPartPr>
              <p14:xfrm>
                <a:off x="10313590" y="5846288"/>
                <a:ext cx="62280" cy="200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215B82D-2078-9F39-A745-D0C3B4AA3E0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295950" y="5828288"/>
                  <a:ext cx="979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45ED770-7F1E-D1F0-2924-82FC163E4B5A}"/>
                    </a:ext>
                  </a:extLst>
                </p14:cNvPr>
                <p14:cNvContentPartPr/>
                <p14:nvPr/>
              </p14:nvContentPartPr>
              <p14:xfrm>
                <a:off x="10547950" y="5808128"/>
                <a:ext cx="18360" cy="36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45ED770-7F1E-D1F0-2924-82FC163E4B5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529950" y="5790128"/>
                  <a:ext cx="54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8568AA7-A763-A8D1-CFB5-FDD602926A5F}"/>
                    </a:ext>
                  </a:extLst>
                </p14:cNvPr>
                <p14:cNvContentPartPr/>
                <p14:nvPr/>
              </p14:nvContentPartPr>
              <p14:xfrm>
                <a:off x="10541470" y="5950688"/>
                <a:ext cx="360" cy="3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8568AA7-A763-A8D1-CFB5-FDD602926A5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523470" y="5933048"/>
                  <a:ext cx="36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11FBB1F-68ED-1A98-8DDD-6145A9917809}"/>
                    </a:ext>
                  </a:extLst>
                </p14:cNvPr>
                <p14:cNvContentPartPr/>
                <p14:nvPr/>
              </p14:nvContentPartPr>
              <p14:xfrm>
                <a:off x="10363270" y="5744048"/>
                <a:ext cx="481680" cy="468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11FBB1F-68ED-1A98-8DDD-6145A991780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345270" y="5726408"/>
                  <a:ext cx="5173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9A730E0-4260-8743-ACB4-A64F2239E916}"/>
                    </a:ext>
                  </a:extLst>
                </p14:cNvPr>
                <p14:cNvContentPartPr/>
                <p14:nvPr/>
              </p14:nvContentPartPr>
              <p14:xfrm>
                <a:off x="10482070" y="5999648"/>
                <a:ext cx="311400" cy="216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9A730E0-4260-8743-ACB4-A64F2239E91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464430" y="5981648"/>
                  <a:ext cx="34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3AFC0EC-E645-044A-B9E3-EFF8B5214590}"/>
                    </a:ext>
                  </a:extLst>
                </p14:cNvPr>
                <p14:cNvContentPartPr/>
                <p14:nvPr/>
              </p14:nvContentPartPr>
              <p14:xfrm>
                <a:off x="4291870" y="6071288"/>
                <a:ext cx="1800" cy="16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3AFC0EC-E645-044A-B9E3-EFF8B521459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273870" y="6053648"/>
                  <a:ext cx="37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FE8515B-1965-68A3-5F86-84E1513E964C}"/>
                    </a:ext>
                  </a:extLst>
                </p14:cNvPr>
                <p14:cNvContentPartPr/>
                <p14:nvPr/>
              </p14:nvContentPartPr>
              <p14:xfrm>
                <a:off x="4116910" y="6068048"/>
                <a:ext cx="258120" cy="5504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FE8515B-1965-68A3-5F86-84E1513E964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099270" y="6050048"/>
                  <a:ext cx="2937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89F8F23-2126-97C1-239E-436192BA99A7}"/>
                    </a:ext>
                  </a:extLst>
                </p14:cNvPr>
                <p14:cNvContentPartPr/>
                <p14:nvPr/>
              </p14:nvContentPartPr>
              <p14:xfrm>
                <a:off x="4249030" y="6194408"/>
                <a:ext cx="388440" cy="614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89F8F23-2126-97C1-239E-436192BA99A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231390" y="6176408"/>
                  <a:ext cx="424080" cy="65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CC3E416-6398-4999-E71D-7079D1495EBA}"/>
                  </a:ext>
                </a:extLst>
              </p14:cNvPr>
              <p14:cNvContentPartPr/>
              <p14:nvPr/>
            </p14:nvContentPartPr>
            <p14:xfrm>
              <a:off x="2911630" y="4559288"/>
              <a:ext cx="69840" cy="21348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CC3E416-6398-4999-E71D-7079D1495EBA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2893990" y="4541648"/>
                <a:ext cx="105480" cy="217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EBE800A-55B6-922A-2AED-4EB4DEEF8B02}"/>
              </a:ext>
            </a:extLst>
          </p:cNvPr>
          <p:cNvGrpSpPr/>
          <p:nvPr/>
        </p:nvGrpSpPr>
        <p:grpSpPr>
          <a:xfrm>
            <a:off x="683590" y="4428248"/>
            <a:ext cx="1235880" cy="493200"/>
            <a:chOff x="683590" y="4428248"/>
            <a:chExt cx="123588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0F879AA-9F7D-771A-BF2C-4DB61C13316F}"/>
                    </a:ext>
                  </a:extLst>
                </p14:cNvPr>
                <p14:cNvContentPartPr/>
                <p14:nvPr/>
              </p14:nvContentPartPr>
              <p14:xfrm>
                <a:off x="683590" y="4581968"/>
                <a:ext cx="131400" cy="183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0F879AA-9F7D-771A-BF2C-4DB61C13316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65950" y="4563968"/>
                  <a:ext cx="167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20738CC-49E2-48FC-F367-247D003AB09A}"/>
                    </a:ext>
                  </a:extLst>
                </p14:cNvPr>
                <p14:cNvContentPartPr/>
                <p14:nvPr/>
              </p14:nvContentPartPr>
              <p14:xfrm>
                <a:off x="865390" y="4434368"/>
                <a:ext cx="375840" cy="360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20738CC-49E2-48FC-F367-247D003AB09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47390" y="4416368"/>
                  <a:ext cx="4114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47E7C92-F934-EED9-7F8B-6B4E968B7B90}"/>
                    </a:ext>
                  </a:extLst>
                </p14:cNvPr>
                <p14:cNvContentPartPr/>
                <p14:nvPr/>
              </p14:nvContentPartPr>
              <p14:xfrm>
                <a:off x="1113430" y="4622648"/>
                <a:ext cx="309240" cy="2988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47E7C92-F934-EED9-7F8B-6B4E968B7B9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95790" y="4605008"/>
                  <a:ext cx="344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B2998C9-019D-0A42-B578-4E9960CFE1BC}"/>
                    </a:ext>
                  </a:extLst>
                </p14:cNvPr>
                <p14:cNvContentPartPr/>
                <p14:nvPr/>
              </p14:nvContentPartPr>
              <p14:xfrm>
                <a:off x="1471990" y="4428248"/>
                <a:ext cx="443520" cy="331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B2998C9-019D-0A42-B578-4E9960CFE1B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454350" y="4410248"/>
                  <a:ext cx="4791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D2E0CEA-4568-C44E-F092-1667DD79011C}"/>
                    </a:ext>
                  </a:extLst>
                </p14:cNvPr>
                <p14:cNvContentPartPr/>
                <p14:nvPr/>
              </p14:nvContentPartPr>
              <p14:xfrm>
                <a:off x="1711030" y="4620128"/>
                <a:ext cx="208440" cy="262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D2E0CEA-4568-C44E-F092-1667DD79011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693390" y="4602128"/>
                  <a:ext cx="24408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F953FF2-289B-8422-4C2B-EE2E9638BEF1}"/>
              </a:ext>
            </a:extLst>
          </p:cNvPr>
          <p:cNvGrpSpPr/>
          <p:nvPr/>
        </p:nvGrpSpPr>
        <p:grpSpPr>
          <a:xfrm>
            <a:off x="716710" y="5217368"/>
            <a:ext cx="310320" cy="893160"/>
            <a:chOff x="716710" y="5217368"/>
            <a:chExt cx="310320" cy="89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F36F693-83C9-0B61-262C-570D63A776A9}"/>
                    </a:ext>
                  </a:extLst>
                </p14:cNvPr>
                <p14:cNvContentPartPr/>
                <p14:nvPr/>
              </p14:nvContentPartPr>
              <p14:xfrm>
                <a:off x="716710" y="5217368"/>
                <a:ext cx="310320" cy="2775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F36F693-83C9-0B61-262C-570D63A776A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99070" y="5199368"/>
                  <a:ext cx="3459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BA0091F-B8DC-0853-2DE8-F9EEC63CF195}"/>
                    </a:ext>
                  </a:extLst>
                </p14:cNvPr>
                <p14:cNvContentPartPr/>
                <p14:nvPr/>
              </p14:nvContentPartPr>
              <p14:xfrm>
                <a:off x="871510" y="5597888"/>
                <a:ext cx="10440" cy="51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BA0091F-B8DC-0853-2DE8-F9EEC63CF19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53870" y="5580248"/>
                  <a:ext cx="46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B9012D0-4909-D25A-F5B3-760AF843F7A8}"/>
                    </a:ext>
                  </a:extLst>
                </p14:cNvPr>
                <p14:cNvContentPartPr/>
                <p14:nvPr/>
              </p14:nvContentPartPr>
              <p14:xfrm>
                <a:off x="861790" y="5604368"/>
                <a:ext cx="23040" cy="37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B9012D0-4909-D25A-F5B3-760AF843F7A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44150" y="5586728"/>
                  <a:ext cx="586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139CF29-F97F-CCCF-B851-7117B32C7BD5}"/>
                    </a:ext>
                  </a:extLst>
                </p14:cNvPr>
                <p14:cNvContentPartPr/>
                <p14:nvPr/>
              </p14:nvContentPartPr>
              <p14:xfrm>
                <a:off x="839830" y="5715608"/>
                <a:ext cx="35280" cy="1130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139CF29-F97F-CCCF-B851-7117B32C7BD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21830" y="5697968"/>
                  <a:ext cx="70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C1E9D5B-9690-2711-494A-A578EAEFBD85}"/>
                    </a:ext>
                  </a:extLst>
                </p14:cNvPr>
                <p14:cNvContentPartPr/>
                <p14:nvPr/>
              </p14:nvContentPartPr>
              <p14:xfrm>
                <a:off x="808510" y="5957888"/>
                <a:ext cx="164880" cy="1526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C1E9D5B-9690-2711-494A-A578EAEFBD8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90510" y="5939888"/>
                  <a:ext cx="20052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230AABC-E897-CF50-54A7-59CD8A9145E8}"/>
              </a:ext>
            </a:extLst>
          </p:cNvPr>
          <p:cNvGrpSpPr/>
          <p:nvPr/>
        </p:nvGrpSpPr>
        <p:grpSpPr>
          <a:xfrm>
            <a:off x="570190" y="6278288"/>
            <a:ext cx="303120" cy="441360"/>
            <a:chOff x="570190" y="6278288"/>
            <a:chExt cx="30312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6AC91C2-9F24-54D0-CA1A-0A21DEF0EACD}"/>
                    </a:ext>
                  </a:extLst>
                </p14:cNvPr>
                <p14:cNvContentPartPr/>
                <p14:nvPr/>
              </p14:nvContentPartPr>
              <p14:xfrm>
                <a:off x="830470" y="6278288"/>
                <a:ext cx="42840" cy="20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6AC91C2-9F24-54D0-CA1A-0A21DEF0EAC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12470" y="6260288"/>
                  <a:ext cx="78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55F3C3-A47C-5DA2-8BF5-C11B84ABE2E0}"/>
                    </a:ext>
                  </a:extLst>
                </p14:cNvPr>
                <p14:cNvContentPartPr/>
                <p14:nvPr/>
              </p14:nvContentPartPr>
              <p14:xfrm>
                <a:off x="861790" y="6348848"/>
                <a:ext cx="360" cy="22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55F3C3-A47C-5DA2-8BF5-C11B84ABE2E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44150" y="6331208"/>
                  <a:ext cx="36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DA8D56A-59ED-256D-F248-7677E29A09F4}"/>
                    </a:ext>
                  </a:extLst>
                </p14:cNvPr>
                <p14:cNvContentPartPr/>
                <p14:nvPr/>
              </p14:nvContentPartPr>
              <p14:xfrm>
                <a:off x="570190" y="6515528"/>
                <a:ext cx="243360" cy="2041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DA8D56A-59ED-256D-F248-7677E29A09F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52550" y="6497888"/>
                  <a:ext cx="27900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F2D6E14-E395-9B37-316F-AFC0A1015394}"/>
              </a:ext>
            </a:extLst>
          </p:cNvPr>
          <p:cNvGrpSpPr/>
          <p:nvPr/>
        </p:nvGrpSpPr>
        <p:grpSpPr>
          <a:xfrm>
            <a:off x="2772670" y="1466168"/>
            <a:ext cx="1388520" cy="473400"/>
            <a:chOff x="2772670" y="1466168"/>
            <a:chExt cx="1388520" cy="4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FC0A95B-80DE-89FD-C195-8F0A97946D2D}"/>
                    </a:ext>
                  </a:extLst>
                </p14:cNvPr>
                <p14:cNvContentPartPr/>
                <p14:nvPr/>
              </p14:nvContentPartPr>
              <p14:xfrm>
                <a:off x="2844310" y="1635368"/>
                <a:ext cx="238680" cy="150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FC0A95B-80DE-89FD-C195-8F0A97946D2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826670" y="1617368"/>
                  <a:ext cx="274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EB3DD31-CED8-D35E-F53A-40F2AE5B728C}"/>
                    </a:ext>
                  </a:extLst>
                </p14:cNvPr>
                <p14:cNvContentPartPr/>
                <p14:nvPr/>
              </p14:nvContentPartPr>
              <p14:xfrm>
                <a:off x="3129430" y="1466168"/>
                <a:ext cx="66960" cy="282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EB3DD31-CED8-D35E-F53A-40F2AE5B728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111430" y="1448168"/>
                  <a:ext cx="1026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5CADCE8-A8F5-A6C1-9082-9AEDFD9F7499}"/>
                    </a:ext>
                  </a:extLst>
                </p14:cNvPr>
                <p14:cNvContentPartPr/>
                <p14:nvPr/>
              </p14:nvContentPartPr>
              <p14:xfrm>
                <a:off x="3062830" y="1494248"/>
                <a:ext cx="602280" cy="248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5CADCE8-A8F5-A6C1-9082-9AEDFD9F749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045190" y="1476248"/>
                  <a:ext cx="6379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2C9042B-118F-AB95-9618-432D0416A240}"/>
                    </a:ext>
                  </a:extLst>
                </p14:cNvPr>
                <p14:cNvContentPartPr/>
                <p14:nvPr/>
              </p14:nvContentPartPr>
              <p14:xfrm>
                <a:off x="3575830" y="1649768"/>
                <a:ext cx="189720" cy="9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2C9042B-118F-AB95-9618-432D0416A24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557830" y="1631768"/>
                  <a:ext cx="225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ACBE3C8-939B-2ABC-448D-AF1E3EF6FEFD}"/>
                    </a:ext>
                  </a:extLst>
                </p14:cNvPr>
                <p14:cNvContentPartPr/>
                <p14:nvPr/>
              </p14:nvContentPartPr>
              <p14:xfrm>
                <a:off x="3898390" y="1475528"/>
                <a:ext cx="262800" cy="282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ACBE3C8-939B-2ABC-448D-AF1E3EF6FEF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880750" y="1457528"/>
                  <a:ext cx="2984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5DD1D89-6A1B-6497-DB3C-D4CE9F46D19F}"/>
                    </a:ext>
                  </a:extLst>
                </p14:cNvPr>
                <p14:cNvContentPartPr/>
                <p14:nvPr/>
              </p14:nvContentPartPr>
              <p14:xfrm>
                <a:off x="2931070" y="1897088"/>
                <a:ext cx="33840" cy="18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5DD1D89-6A1B-6497-DB3C-D4CE9F46D19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913430" y="1879448"/>
                  <a:ext cx="69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4A990C1-A4BF-90C6-EC66-D2604F5703DF}"/>
                    </a:ext>
                  </a:extLst>
                </p14:cNvPr>
                <p14:cNvContentPartPr/>
                <p14:nvPr/>
              </p14:nvContentPartPr>
              <p14:xfrm>
                <a:off x="2772670" y="1859648"/>
                <a:ext cx="1276560" cy="79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4A990C1-A4BF-90C6-EC66-D2604F5703D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754670" y="1842008"/>
                  <a:ext cx="1312200" cy="11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485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ED26F8-712F-76C0-F8F0-428238AE44A3}"/>
                  </a:ext>
                </a:extLst>
              </p14:cNvPr>
              <p14:cNvContentPartPr/>
              <p14:nvPr/>
            </p14:nvContentPartPr>
            <p14:xfrm>
              <a:off x="1619590" y="2385608"/>
              <a:ext cx="16200" cy="24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ED26F8-712F-76C0-F8F0-428238AE44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1590" y="2367968"/>
                <a:ext cx="5184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4A13CD12-CE7D-EF3C-3F76-D3383E4BB81C}"/>
              </a:ext>
            </a:extLst>
          </p:cNvPr>
          <p:cNvGrpSpPr/>
          <p:nvPr/>
        </p:nvGrpSpPr>
        <p:grpSpPr>
          <a:xfrm>
            <a:off x="280390" y="165488"/>
            <a:ext cx="11717640" cy="6593040"/>
            <a:chOff x="280390" y="165488"/>
            <a:chExt cx="11717640" cy="65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77680FF-913D-EC71-E443-7AFA8C7140DB}"/>
                    </a:ext>
                  </a:extLst>
                </p14:cNvPr>
                <p14:cNvContentPartPr/>
                <p14:nvPr/>
              </p14:nvContentPartPr>
              <p14:xfrm>
                <a:off x="280390" y="276728"/>
                <a:ext cx="246240" cy="200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77680FF-913D-EC71-E443-7AFA8C7140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750" y="258728"/>
                  <a:ext cx="281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5DFDEEF-C919-7E8A-41F2-D4BE3BE56B09}"/>
                    </a:ext>
                  </a:extLst>
                </p14:cNvPr>
                <p14:cNvContentPartPr/>
                <p14:nvPr/>
              </p14:nvContentPartPr>
              <p14:xfrm>
                <a:off x="452830" y="378248"/>
                <a:ext cx="54720" cy="338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5DFDEEF-C919-7E8A-41F2-D4BE3BE56B0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4830" y="360248"/>
                  <a:ext cx="903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DA62293-CC36-1F82-1EBB-0F816A554B97}"/>
                    </a:ext>
                  </a:extLst>
                </p14:cNvPr>
                <p14:cNvContentPartPr/>
                <p14:nvPr/>
              </p14:nvContentPartPr>
              <p14:xfrm>
                <a:off x="534190" y="445928"/>
                <a:ext cx="85320" cy="358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DA62293-CC36-1F82-1EBB-0F816A554B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6190" y="428288"/>
                  <a:ext cx="1209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20CEB2-7643-CAA1-A339-2F772E62B384}"/>
                    </a:ext>
                  </a:extLst>
                </p14:cNvPr>
                <p14:cNvContentPartPr/>
                <p14:nvPr/>
              </p14:nvContentPartPr>
              <p14:xfrm>
                <a:off x="727150" y="476888"/>
                <a:ext cx="38520" cy="329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20CEB2-7643-CAA1-A339-2F772E62B3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9150" y="459248"/>
                  <a:ext cx="741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5F9CE58-F624-E9E7-BD5A-CD85C0B94BEB}"/>
                    </a:ext>
                  </a:extLst>
                </p14:cNvPr>
                <p14:cNvContentPartPr/>
                <p14:nvPr/>
              </p14:nvContentPartPr>
              <p14:xfrm>
                <a:off x="720310" y="490928"/>
                <a:ext cx="111960" cy="166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5F9CE58-F624-E9E7-BD5A-CD85C0B94B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2310" y="472928"/>
                  <a:ext cx="147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41BFC3-F870-C796-D3A3-9833FA4A84AA}"/>
                    </a:ext>
                  </a:extLst>
                </p14:cNvPr>
                <p14:cNvContentPartPr/>
                <p14:nvPr/>
              </p14:nvContentPartPr>
              <p14:xfrm>
                <a:off x="862150" y="527648"/>
                <a:ext cx="160200" cy="17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41BFC3-F870-C796-D3A3-9833FA4A84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4150" y="510008"/>
                  <a:ext cx="195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13264C-8F15-9226-6A13-B15137D8125C}"/>
                    </a:ext>
                  </a:extLst>
                </p14:cNvPr>
                <p14:cNvContentPartPr/>
                <p14:nvPr/>
              </p14:nvContentPartPr>
              <p14:xfrm>
                <a:off x="1137910" y="318128"/>
                <a:ext cx="105480" cy="264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13264C-8F15-9226-6A13-B15137D812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0270" y="300128"/>
                  <a:ext cx="1411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0B57D3-8211-32D8-B539-C82C2D64BD82}"/>
                    </a:ext>
                  </a:extLst>
                </p14:cNvPr>
                <p14:cNvContentPartPr/>
                <p14:nvPr/>
              </p14:nvContentPartPr>
              <p14:xfrm>
                <a:off x="965110" y="361688"/>
                <a:ext cx="150120" cy="120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0B57D3-8211-32D8-B539-C82C2D64BD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7470" y="344048"/>
                  <a:ext cx="185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28FFBFD-FCA5-C5A4-285F-36259A7811D5}"/>
                    </a:ext>
                  </a:extLst>
                </p14:cNvPr>
                <p14:cNvContentPartPr/>
                <p14:nvPr/>
              </p14:nvContentPartPr>
              <p14:xfrm>
                <a:off x="994990" y="307328"/>
                <a:ext cx="111600" cy="230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28FFBFD-FCA5-C5A4-285F-36259A7811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7350" y="289328"/>
                  <a:ext cx="1472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7BC8C4C-D5A2-D33C-AD33-EF35C20B549B}"/>
                    </a:ext>
                  </a:extLst>
                </p14:cNvPr>
                <p14:cNvContentPartPr/>
                <p14:nvPr/>
              </p14:nvContentPartPr>
              <p14:xfrm>
                <a:off x="1991830" y="207248"/>
                <a:ext cx="170280" cy="352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7BC8C4C-D5A2-D33C-AD33-EF35C20B54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73830" y="189248"/>
                  <a:ext cx="2059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5BE2EDB-D3D7-B072-2C7D-FA1E336BD442}"/>
                    </a:ext>
                  </a:extLst>
                </p14:cNvPr>
                <p14:cNvContentPartPr/>
                <p14:nvPr/>
              </p14:nvContentPartPr>
              <p14:xfrm>
                <a:off x="2504110" y="165488"/>
                <a:ext cx="345600" cy="129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5BE2EDB-D3D7-B072-2C7D-FA1E336BD4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86110" y="147848"/>
                  <a:ext cx="3812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CE380C1-EB04-8B6E-3501-35CDFD98FA40}"/>
                    </a:ext>
                  </a:extLst>
                </p14:cNvPr>
                <p14:cNvContentPartPr/>
                <p14:nvPr/>
              </p14:nvContentPartPr>
              <p14:xfrm>
                <a:off x="2672950" y="245048"/>
                <a:ext cx="47880" cy="207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CE380C1-EB04-8B6E-3501-35CDFD98FA4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54950" y="227408"/>
                  <a:ext cx="83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21AB8C-0EA2-8B71-2063-2FFBA564F8ED}"/>
                    </a:ext>
                  </a:extLst>
                </p14:cNvPr>
                <p14:cNvContentPartPr/>
                <p14:nvPr/>
              </p14:nvContentPartPr>
              <p14:xfrm>
                <a:off x="2792470" y="333248"/>
                <a:ext cx="96480" cy="211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21AB8C-0EA2-8B71-2063-2FFBA564F8E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74830" y="315608"/>
                  <a:ext cx="1321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A5AB99-552A-27B4-85E5-B240D214ECEF}"/>
                    </a:ext>
                  </a:extLst>
                </p14:cNvPr>
                <p14:cNvContentPartPr/>
                <p14:nvPr/>
              </p14:nvContentPartPr>
              <p14:xfrm>
                <a:off x="2928550" y="328928"/>
                <a:ext cx="144360" cy="182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A5AB99-552A-27B4-85E5-B240D214EC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10910" y="310928"/>
                  <a:ext cx="180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2F4C73-AC1B-50CA-B8D1-89268602F8DD}"/>
                    </a:ext>
                  </a:extLst>
                </p14:cNvPr>
                <p14:cNvContentPartPr/>
                <p14:nvPr/>
              </p14:nvContentPartPr>
              <p14:xfrm>
                <a:off x="3150670" y="344048"/>
                <a:ext cx="115920" cy="169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2F4C73-AC1B-50CA-B8D1-89268602F8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32670" y="326408"/>
                  <a:ext cx="151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9E5ADD-470E-D292-F360-F43EBC5561B9}"/>
                    </a:ext>
                  </a:extLst>
                </p14:cNvPr>
                <p14:cNvContentPartPr/>
                <p14:nvPr/>
              </p14:nvContentPartPr>
              <p14:xfrm>
                <a:off x="3443350" y="292568"/>
                <a:ext cx="130680" cy="42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9E5ADD-470E-D292-F360-F43EBC5561B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25710" y="274568"/>
                  <a:ext cx="1663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8A3AAD-7C1E-B3D5-9202-B56387A7F881}"/>
                    </a:ext>
                  </a:extLst>
                </p14:cNvPr>
                <p14:cNvContentPartPr/>
                <p14:nvPr/>
              </p14:nvContentPartPr>
              <p14:xfrm>
                <a:off x="3418510" y="189608"/>
                <a:ext cx="126360" cy="359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8A3AAD-7C1E-B3D5-9202-B56387A7F8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00510" y="171968"/>
                  <a:ext cx="1620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E77130-A94D-F9E8-9E57-745EA1E09EF8}"/>
                    </a:ext>
                  </a:extLst>
                </p14:cNvPr>
                <p14:cNvContentPartPr/>
                <p14:nvPr/>
              </p14:nvContentPartPr>
              <p14:xfrm>
                <a:off x="3639190" y="270968"/>
                <a:ext cx="192600" cy="364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E77130-A94D-F9E8-9E57-745EA1E09E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21190" y="252968"/>
                  <a:ext cx="2282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55607B-9993-95B6-563B-35DE86590017}"/>
                    </a:ext>
                  </a:extLst>
                </p14:cNvPr>
                <p14:cNvContentPartPr/>
                <p14:nvPr/>
              </p14:nvContentPartPr>
              <p14:xfrm>
                <a:off x="2154550" y="791888"/>
                <a:ext cx="278640" cy="28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55607B-9993-95B6-563B-35DE8659001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36550" y="773888"/>
                  <a:ext cx="3142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2F55A85-1A2F-96E8-797D-3B59D70DF7D3}"/>
                    </a:ext>
                  </a:extLst>
                </p14:cNvPr>
                <p14:cNvContentPartPr/>
                <p14:nvPr/>
              </p14:nvContentPartPr>
              <p14:xfrm>
                <a:off x="2560270" y="850568"/>
                <a:ext cx="928440" cy="197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2F55A85-1A2F-96E8-797D-3B59D70DF7D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42630" y="832568"/>
                  <a:ext cx="964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EF40C04-B61D-DDAD-A0F6-DAFE295CC17C}"/>
                    </a:ext>
                  </a:extLst>
                </p14:cNvPr>
                <p14:cNvContentPartPr/>
                <p14:nvPr/>
              </p14:nvContentPartPr>
              <p14:xfrm>
                <a:off x="3823510" y="739688"/>
                <a:ext cx="228600" cy="372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EF40C04-B61D-DDAD-A0F6-DAFE295CC1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05870" y="721688"/>
                  <a:ext cx="2642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5A74FD-1934-9617-EE84-A9DF26FE19E4}"/>
                    </a:ext>
                  </a:extLst>
                </p14:cNvPr>
                <p14:cNvContentPartPr/>
                <p14:nvPr/>
              </p14:nvContentPartPr>
              <p14:xfrm>
                <a:off x="3805510" y="790088"/>
                <a:ext cx="1080720" cy="204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5A74FD-1934-9617-EE84-A9DF26FE19E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87510" y="772448"/>
                  <a:ext cx="11163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39B610F-F748-8B1F-C30E-E9ECD7A07B45}"/>
                    </a:ext>
                  </a:extLst>
                </p14:cNvPr>
                <p14:cNvContentPartPr/>
                <p14:nvPr/>
              </p14:nvContentPartPr>
              <p14:xfrm>
                <a:off x="4946350" y="700088"/>
                <a:ext cx="515520" cy="197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39B610F-F748-8B1F-C30E-E9ECD7A07B4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28350" y="682088"/>
                  <a:ext cx="551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8C97D42-7B43-1D56-6F2B-D0A7308714FE}"/>
                    </a:ext>
                  </a:extLst>
                </p14:cNvPr>
                <p14:cNvContentPartPr/>
                <p14:nvPr/>
              </p14:nvContentPartPr>
              <p14:xfrm>
                <a:off x="5646190" y="562568"/>
                <a:ext cx="2300400" cy="459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8C97D42-7B43-1D56-6F2B-D0A7308714F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28550" y="544568"/>
                  <a:ext cx="233604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FD05A96-59E0-E06B-691B-BB95BDF484DC}"/>
                    </a:ext>
                  </a:extLst>
                </p14:cNvPr>
                <p14:cNvContentPartPr/>
                <p14:nvPr/>
              </p14:nvContentPartPr>
              <p14:xfrm>
                <a:off x="7779550" y="698648"/>
                <a:ext cx="325800" cy="164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FD05A96-59E0-E06B-691B-BB95BDF484D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61550" y="680648"/>
                  <a:ext cx="361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C592B27-91A1-AFA2-F8EA-1F337061D101}"/>
                    </a:ext>
                  </a:extLst>
                </p14:cNvPr>
                <p14:cNvContentPartPr/>
                <p14:nvPr/>
              </p14:nvContentPartPr>
              <p14:xfrm>
                <a:off x="8488030" y="671288"/>
                <a:ext cx="872280" cy="172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C592B27-91A1-AFA2-F8EA-1F337061D1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70390" y="653288"/>
                  <a:ext cx="907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7C22AD8-B948-568E-91CA-92F7956544CD}"/>
                    </a:ext>
                  </a:extLst>
                </p14:cNvPr>
                <p14:cNvContentPartPr/>
                <p14:nvPr/>
              </p14:nvContentPartPr>
              <p14:xfrm>
                <a:off x="9649390" y="690728"/>
                <a:ext cx="23040" cy="150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7C22AD8-B948-568E-91CA-92F7956544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31750" y="672728"/>
                  <a:ext cx="58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E8DD4D5-C922-AC5B-CD2C-B7393E3015E2}"/>
                    </a:ext>
                  </a:extLst>
                </p14:cNvPr>
                <p14:cNvContentPartPr/>
                <p14:nvPr/>
              </p14:nvContentPartPr>
              <p14:xfrm>
                <a:off x="9691510" y="529808"/>
                <a:ext cx="233640" cy="304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E8DD4D5-C922-AC5B-CD2C-B7393E3015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73870" y="511808"/>
                  <a:ext cx="269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6B8E5B8-0128-8F87-0B65-4213DF58B558}"/>
                    </a:ext>
                  </a:extLst>
                </p14:cNvPr>
                <p14:cNvContentPartPr/>
                <p14:nvPr/>
              </p14:nvContentPartPr>
              <p14:xfrm>
                <a:off x="10006150" y="687488"/>
                <a:ext cx="295560" cy="126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6B8E5B8-0128-8F87-0B65-4213DF58B55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88150" y="669848"/>
                  <a:ext cx="3312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09B460C-668E-24FF-7DDC-1701B808B7E6}"/>
                    </a:ext>
                  </a:extLst>
                </p14:cNvPr>
                <p14:cNvContentPartPr/>
                <p14:nvPr/>
              </p14:nvContentPartPr>
              <p14:xfrm>
                <a:off x="10390270" y="545288"/>
                <a:ext cx="42480" cy="273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09B460C-668E-24FF-7DDC-1701B808B7E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72270" y="527648"/>
                  <a:ext cx="781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451DCA9-64C6-DCFC-4205-CC9976AD64CA}"/>
                    </a:ext>
                  </a:extLst>
                </p14:cNvPr>
                <p14:cNvContentPartPr/>
                <p14:nvPr/>
              </p14:nvContentPartPr>
              <p14:xfrm>
                <a:off x="10487470" y="693248"/>
                <a:ext cx="325440" cy="138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451DCA9-64C6-DCFC-4205-CC9976AD64C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69830" y="675608"/>
                  <a:ext cx="3610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96B7441-23A7-A98C-F56A-C10A8F0A5673}"/>
                    </a:ext>
                  </a:extLst>
                </p14:cNvPr>
                <p14:cNvContentPartPr/>
                <p14:nvPr/>
              </p14:nvContentPartPr>
              <p14:xfrm>
                <a:off x="10924510" y="606128"/>
                <a:ext cx="229680" cy="221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96B7441-23A7-A98C-F56A-C10A8F0A567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06510" y="588488"/>
                  <a:ext cx="2653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2854C2C-2436-C0FB-D831-359F62EB7B90}"/>
                    </a:ext>
                  </a:extLst>
                </p14:cNvPr>
                <p14:cNvContentPartPr/>
                <p14:nvPr/>
              </p14:nvContentPartPr>
              <p14:xfrm>
                <a:off x="11170390" y="888008"/>
                <a:ext cx="98280" cy="146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2854C2C-2436-C0FB-D831-359F62EB7B9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152390" y="870008"/>
                  <a:ext cx="133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7EECF6D-2695-E4F5-16F7-DF695FE38E8B}"/>
                    </a:ext>
                  </a:extLst>
                </p14:cNvPr>
                <p14:cNvContentPartPr/>
                <p14:nvPr/>
              </p14:nvContentPartPr>
              <p14:xfrm>
                <a:off x="5918350" y="1149368"/>
                <a:ext cx="356040" cy="244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7EECF6D-2695-E4F5-16F7-DF695FE38E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00350" y="1131368"/>
                  <a:ext cx="3916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628AD4B-E214-C2D3-C39D-1685204D52D1}"/>
                    </a:ext>
                  </a:extLst>
                </p14:cNvPr>
                <p14:cNvContentPartPr/>
                <p14:nvPr/>
              </p14:nvContentPartPr>
              <p14:xfrm>
                <a:off x="5924830" y="1255928"/>
                <a:ext cx="349200" cy="19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628AD4B-E214-C2D3-C39D-1685204D52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06830" y="1238288"/>
                  <a:ext cx="3848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E287A18-8706-32FE-20C9-52A9BE629D44}"/>
                    </a:ext>
                  </a:extLst>
                </p14:cNvPr>
                <p14:cNvContentPartPr/>
                <p14:nvPr/>
              </p14:nvContentPartPr>
              <p14:xfrm>
                <a:off x="6641230" y="1109408"/>
                <a:ext cx="343080" cy="233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E287A18-8706-32FE-20C9-52A9BE629D4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23590" y="1091768"/>
                  <a:ext cx="3787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EEACFE9-C7A1-0774-7F7A-9071E4C753D3}"/>
                    </a:ext>
                  </a:extLst>
                </p14:cNvPr>
                <p14:cNvContentPartPr/>
                <p14:nvPr/>
              </p14:nvContentPartPr>
              <p14:xfrm>
                <a:off x="6910870" y="1218488"/>
                <a:ext cx="368280" cy="173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EEACFE9-C7A1-0774-7F7A-9071E4C753D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92870" y="1200488"/>
                  <a:ext cx="4039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ACE9B47-6593-0485-4182-AFCC67E9B426}"/>
                    </a:ext>
                  </a:extLst>
                </p14:cNvPr>
                <p14:cNvContentPartPr/>
                <p14:nvPr/>
              </p14:nvContentPartPr>
              <p14:xfrm>
                <a:off x="7244230" y="1237928"/>
                <a:ext cx="227880" cy="120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ACE9B47-6593-0485-4182-AFCC67E9B42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26230" y="1219928"/>
                  <a:ext cx="263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1FEC071-5415-89CB-6F8F-5873A4EFD202}"/>
                    </a:ext>
                  </a:extLst>
                </p14:cNvPr>
                <p14:cNvContentPartPr/>
                <p14:nvPr/>
              </p14:nvContentPartPr>
              <p14:xfrm>
                <a:off x="7512070" y="1222088"/>
                <a:ext cx="154080" cy="128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1FEC071-5415-89CB-6F8F-5873A4EFD20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94430" y="1204088"/>
                  <a:ext cx="189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0CC0788-DCA9-5A42-4AD0-A770E853FD91}"/>
                    </a:ext>
                  </a:extLst>
                </p14:cNvPr>
                <p14:cNvContentPartPr/>
                <p14:nvPr/>
              </p14:nvContentPartPr>
              <p14:xfrm>
                <a:off x="7437550" y="1097888"/>
                <a:ext cx="164880" cy="385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0CC0788-DCA9-5A42-4AD0-A770E853FD9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19910" y="1080248"/>
                  <a:ext cx="2005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4951382-3408-6918-586F-B19944720E90}"/>
                    </a:ext>
                  </a:extLst>
                </p14:cNvPr>
                <p14:cNvContentPartPr/>
                <p14:nvPr/>
              </p14:nvContentPartPr>
              <p14:xfrm>
                <a:off x="7910590" y="1062968"/>
                <a:ext cx="846720" cy="247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4951382-3408-6918-586F-B19944720E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92950" y="1045328"/>
                  <a:ext cx="8823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35098C-35E5-EA3F-F428-DD64B1A5CD1A}"/>
                    </a:ext>
                  </a:extLst>
                </p14:cNvPr>
                <p14:cNvContentPartPr/>
                <p14:nvPr/>
              </p14:nvContentPartPr>
              <p14:xfrm>
                <a:off x="9069070" y="1009328"/>
                <a:ext cx="1252800" cy="284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35098C-35E5-EA3F-F428-DD64B1A5CD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51430" y="991328"/>
                  <a:ext cx="1288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CE75F7-CAA5-D67B-B99C-70E75BB9EA8B}"/>
                    </a:ext>
                  </a:extLst>
                </p14:cNvPr>
                <p14:cNvContentPartPr/>
                <p14:nvPr/>
              </p14:nvContentPartPr>
              <p14:xfrm>
                <a:off x="10415470" y="1073408"/>
                <a:ext cx="44640" cy="211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CE75F7-CAA5-D67B-B99C-70E75BB9EA8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97830" y="1055408"/>
                  <a:ext cx="80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D6A78C5-7006-A332-5CE2-FCED4F5C3307}"/>
                    </a:ext>
                  </a:extLst>
                </p14:cNvPr>
                <p14:cNvContentPartPr/>
                <p14:nvPr/>
              </p14:nvContentPartPr>
              <p14:xfrm>
                <a:off x="10345990" y="1128848"/>
                <a:ext cx="726120" cy="158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D6A78C5-7006-A332-5CE2-FCED4F5C330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28350" y="1110848"/>
                  <a:ext cx="7617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C487B94-FB4C-0E69-095A-D53DDAA8D034}"/>
                    </a:ext>
                  </a:extLst>
                </p14:cNvPr>
                <p14:cNvContentPartPr/>
                <p14:nvPr/>
              </p14:nvContentPartPr>
              <p14:xfrm>
                <a:off x="11080390" y="1103288"/>
                <a:ext cx="370800" cy="216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C487B94-FB4C-0E69-095A-D53DDAA8D03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062390" y="1085648"/>
                  <a:ext cx="4064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5457588-B8AA-AC7C-FD46-0CC7FE263768}"/>
                    </a:ext>
                  </a:extLst>
                </p14:cNvPr>
                <p14:cNvContentPartPr/>
                <p14:nvPr/>
              </p14:nvContentPartPr>
              <p14:xfrm>
                <a:off x="1470550" y="1571288"/>
                <a:ext cx="838800" cy="449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5457588-B8AA-AC7C-FD46-0CC7FE26376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52910" y="1553648"/>
                  <a:ext cx="87444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4F7A000-6095-791F-D04F-0179914B6DC1}"/>
                    </a:ext>
                  </a:extLst>
                </p14:cNvPr>
                <p14:cNvContentPartPr/>
                <p14:nvPr/>
              </p14:nvContentPartPr>
              <p14:xfrm>
                <a:off x="2161030" y="1733648"/>
                <a:ext cx="462240" cy="139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4F7A000-6095-791F-D04F-0179914B6D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43390" y="1716008"/>
                  <a:ext cx="497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0C9CE37-DCBB-9004-2E0E-83183E1DF589}"/>
                    </a:ext>
                  </a:extLst>
                </p14:cNvPr>
                <p14:cNvContentPartPr/>
                <p14:nvPr/>
              </p14:nvContentPartPr>
              <p14:xfrm>
                <a:off x="3404470" y="1243328"/>
                <a:ext cx="292320" cy="26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0C9CE37-DCBB-9004-2E0E-83183E1DF58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86830" y="1225688"/>
                  <a:ext cx="3279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9C34B6B-C875-DB2B-64B6-75EB7D661CBF}"/>
                    </a:ext>
                  </a:extLst>
                </p14:cNvPr>
                <p14:cNvContentPartPr/>
                <p14:nvPr/>
              </p14:nvContentPartPr>
              <p14:xfrm>
                <a:off x="3801910" y="1317848"/>
                <a:ext cx="350640" cy="141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9C34B6B-C875-DB2B-64B6-75EB7D661CB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84270" y="1300208"/>
                  <a:ext cx="3862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7E9E121-5048-3291-85AD-D95819E43DE5}"/>
                    </a:ext>
                  </a:extLst>
                </p14:cNvPr>
                <p14:cNvContentPartPr/>
                <p14:nvPr/>
              </p14:nvContentPartPr>
              <p14:xfrm>
                <a:off x="4487710" y="1193648"/>
                <a:ext cx="1041840" cy="278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7E9E121-5048-3291-85AD-D95819E43DE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69710" y="1176008"/>
                  <a:ext cx="10774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BB9E645-BBD9-4532-B337-59677ABCCCC8}"/>
                    </a:ext>
                  </a:extLst>
                </p14:cNvPr>
                <p14:cNvContentPartPr/>
                <p14:nvPr/>
              </p14:nvContentPartPr>
              <p14:xfrm>
                <a:off x="3065710" y="1619888"/>
                <a:ext cx="450000" cy="344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BB9E645-BBD9-4532-B337-59677ABCCCC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48070" y="1601888"/>
                  <a:ext cx="48564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B523ED0-7545-F9B8-8165-7D176032A49C}"/>
                    </a:ext>
                  </a:extLst>
                </p14:cNvPr>
                <p14:cNvContentPartPr/>
                <p14:nvPr/>
              </p14:nvContentPartPr>
              <p14:xfrm>
                <a:off x="3346510" y="1728248"/>
                <a:ext cx="478800" cy="14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B523ED0-7545-F9B8-8165-7D176032A49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28510" y="1710608"/>
                  <a:ext cx="514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B865C44-C788-9CC8-043E-8FCBAB40546D}"/>
                    </a:ext>
                  </a:extLst>
                </p14:cNvPr>
                <p14:cNvContentPartPr/>
                <p14:nvPr/>
              </p14:nvContentPartPr>
              <p14:xfrm>
                <a:off x="3844390" y="1713128"/>
                <a:ext cx="159840" cy="166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B865C44-C788-9CC8-043E-8FCBAB40546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26390" y="1695128"/>
                  <a:ext cx="195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684EF36-31BE-62FB-DF5C-F2FAA2990E0B}"/>
                    </a:ext>
                  </a:extLst>
                </p14:cNvPr>
                <p14:cNvContentPartPr/>
                <p14:nvPr/>
              </p14:nvContentPartPr>
              <p14:xfrm>
                <a:off x="4056790" y="1586048"/>
                <a:ext cx="41400" cy="319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684EF36-31BE-62FB-DF5C-F2FAA2990E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38790" y="1568408"/>
                  <a:ext cx="770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2C6F23A-0458-BF36-89C8-94F6F13A370E}"/>
                    </a:ext>
                  </a:extLst>
                </p14:cNvPr>
                <p14:cNvContentPartPr/>
                <p14:nvPr/>
              </p14:nvContentPartPr>
              <p14:xfrm>
                <a:off x="4108630" y="1721408"/>
                <a:ext cx="196200" cy="152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2C6F23A-0458-BF36-89C8-94F6F13A370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90630" y="1703768"/>
                  <a:ext cx="231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16A5A2D-9943-EE0E-8CA6-64D62E809B51}"/>
                    </a:ext>
                  </a:extLst>
                </p14:cNvPr>
                <p14:cNvContentPartPr/>
                <p14:nvPr/>
              </p14:nvContentPartPr>
              <p14:xfrm>
                <a:off x="5044270" y="1779008"/>
                <a:ext cx="576360" cy="39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16A5A2D-9943-EE0E-8CA6-64D62E809B5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26270" y="1761368"/>
                  <a:ext cx="61200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BFFB3FF-C5EE-8E91-37D2-7F8F7948F0F7}"/>
                    </a:ext>
                  </a:extLst>
                </p14:cNvPr>
                <p14:cNvContentPartPr/>
                <p14:nvPr/>
              </p14:nvContentPartPr>
              <p14:xfrm>
                <a:off x="5682190" y="1750928"/>
                <a:ext cx="248040" cy="144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BFFB3FF-C5EE-8E91-37D2-7F8F7948F0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664550" y="1733288"/>
                  <a:ext cx="283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920F7A8-B8AE-C6B4-0BA6-9A5E444BCFFE}"/>
                    </a:ext>
                  </a:extLst>
                </p14:cNvPr>
                <p14:cNvContentPartPr/>
                <p14:nvPr/>
              </p14:nvContentPartPr>
              <p14:xfrm>
                <a:off x="6293110" y="1595408"/>
                <a:ext cx="811800" cy="295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920F7A8-B8AE-C6B4-0BA6-9A5E444BCFF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75110" y="1577768"/>
                  <a:ext cx="8474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1CF0CF3-D676-B4D0-24EB-81B58BF7C1AE}"/>
                    </a:ext>
                  </a:extLst>
                </p14:cNvPr>
                <p14:cNvContentPartPr/>
                <p14:nvPr/>
              </p14:nvContentPartPr>
              <p14:xfrm>
                <a:off x="7540510" y="1706288"/>
                <a:ext cx="199080" cy="19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1CF0CF3-D676-B4D0-24EB-81B58BF7C1A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22870" y="1688648"/>
                  <a:ext cx="2347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ACE06C4-9358-63B4-756D-AA2A73E59009}"/>
                    </a:ext>
                  </a:extLst>
                </p14:cNvPr>
                <p14:cNvContentPartPr/>
                <p14:nvPr/>
              </p14:nvContentPartPr>
              <p14:xfrm>
                <a:off x="7775230" y="1567328"/>
                <a:ext cx="527400" cy="338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ACE06C4-9358-63B4-756D-AA2A73E5900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57230" y="1549688"/>
                  <a:ext cx="5630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E37ED14-69EE-687D-C3A0-F7BD75F4A0E4}"/>
                    </a:ext>
                  </a:extLst>
                </p14:cNvPr>
                <p14:cNvContentPartPr/>
                <p14:nvPr/>
              </p14:nvContentPartPr>
              <p14:xfrm>
                <a:off x="8333590" y="1557968"/>
                <a:ext cx="7560" cy="23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E37ED14-69EE-687D-C3A0-F7BD75F4A0E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315590" y="1540328"/>
                  <a:ext cx="43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5586426-10FA-B0FD-00E6-B64DA0649C96}"/>
                    </a:ext>
                  </a:extLst>
                </p14:cNvPr>
                <p14:cNvContentPartPr/>
                <p14:nvPr/>
              </p14:nvContentPartPr>
              <p14:xfrm>
                <a:off x="8395150" y="1598288"/>
                <a:ext cx="311040" cy="280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5586426-10FA-B0FD-00E6-B64DA0649C9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77510" y="1580648"/>
                  <a:ext cx="3466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DED8455-72A4-D7E1-C4F2-7781D418FA9B}"/>
                    </a:ext>
                  </a:extLst>
                </p14:cNvPr>
                <p14:cNvContentPartPr/>
                <p14:nvPr/>
              </p14:nvContentPartPr>
              <p14:xfrm>
                <a:off x="8634910" y="1694408"/>
                <a:ext cx="317160" cy="197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DED8455-72A4-D7E1-C4F2-7781D418FA9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16910" y="1676408"/>
                  <a:ext cx="3528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3111237-23E1-240E-97D3-B75345AEB18D}"/>
                    </a:ext>
                  </a:extLst>
                </p14:cNvPr>
                <p14:cNvContentPartPr/>
                <p14:nvPr/>
              </p14:nvContentPartPr>
              <p14:xfrm>
                <a:off x="9341230" y="1635368"/>
                <a:ext cx="433440" cy="147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3111237-23E1-240E-97D3-B75345AEB18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23590" y="1617368"/>
                  <a:ext cx="469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F4DE4FE-A5A6-0918-9FBC-B34986F83034}"/>
                    </a:ext>
                  </a:extLst>
                </p14:cNvPr>
                <p14:cNvContentPartPr/>
                <p14:nvPr/>
              </p14:nvContentPartPr>
              <p14:xfrm>
                <a:off x="9816430" y="1481648"/>
                <a:ext cx="140040" cy="292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F4DE4FE-A5A6-0918-9FBC-B34986F8303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98790" y="1464008"/>
                  <a:ext cx="1756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6D95AAC-504C-3DC9-2C1B-73684B42AA51}"/>
                    </a:ext>
                  </a:extLst>
                </p14:cNvPr>
                <p14:cNvContentPartPr/>
                <p14:nvPr/>
              </p14:nvContentPartPr>
              <p14:xfrm>
                <a:off x="9880150" y="1491728"/>
                <a:ext cx="729720" cy="255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6D95AAC-504C-3DC9-2C1B-73684B42AA5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62510" y="1473728"/>
                  <a:ext cx="765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1CAA223-510D-3A94-451A-78845006A5BE}"/>
                    </a:ext>
                  </a:extLst>
                </p14:cNvPr>
                <p14:cNvContentPartPr/>
                <p14:nvPr/>
              </p14:nvContentPartPr>
              <p14:xfrm>
                <a:off x="748390" y="2398208"/>
                <a:ext cx="476640" cy="169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1CAA223-510D-3A94-451A-78845006A5B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0390" y="2380208"/>
                  <a:ext cx="512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907ACED-4B46-6CF5-4650-F8A177CCCCA3}"/>
                    </a:ext>
                  </a:extLst>
                </p14:cNvPr>
                <p14:cNvContentPartPr/>
                <p14:nvPr/>
              </p14:nvContentPartPr>
              <p14:xfrm>
                <a:off x="1099030" y="2356088"/>
                <a:ext cx="263160" cy="188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907ACED-4B46-6CF5-4650-F8A177CCCCA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81390" y="2338448"/>
                  <a:ext cx="2988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C6BFAD2-3293-1D28-2B33-5FE004E2CB90}"/>
                    </a:ext>
                  </a:extLst>
                </p14:cNvPr>
                <p14:cNvContentPartPr/>
                <p14:nvPr/>
              </p14:nvContentPartPr>
              <p14:xfrm>
                <a:off x="1314310" y="2238728"/>
                <a:ext cx="185400" cy="342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C6BFAD2-3293-1D28-2B33-5FE004E2CB9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96670" y="2221088"/>
                  <a:ext cx="2210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CEB4ADC-F39B-FB2E-DEB2-B6D154A226D9}"/>
                    </a:ext>
                  </a:extLst>
                </p14:cNvPr>
                <p14:cNvContentPartPr/>
                <p14:nvPr/>
              </p14:nvContentPartPr>
              <p14:xfrm>
                <a:off x="1518430" y="2220728"/>
                <a:ext cx="234360" cy="303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CEB4ADC-F39B-FB2E-DEB2-B6D154A226D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00790" y="2203088"/>
                  <a:ext cx="2700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F18E9ED-C57D-E828-31B0-BC266AB59809}"/>
                    </a:ext>
                  </a:extLst>
                </p14:cNvPr>
                <p14:cNvContentPartPr/>
                <p14:nvPr/>
              </p14:nvContentPartPr>
              <p14:xfrm>
                <a:off x="1836310" y="2304608"/>
                <a:ext cx="264600" cy="196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F18E9ED-C57D-E828-31B0-BC266AB5980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18310" y="2286608"/>
                  <a:ext cx="3002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3ACCF0D-569C-C3A5-91AA-16FEC25242B5}"/>
                    </a:ext>
                  </a:extLst>
                </p14:cNvPr>
                <p14:cNvContentPartPr/>
                <p14:nvPr/>
              </p14:nvContentPartPr>
              <p14:xfrm>
                <a:off x="2060230" y="2288768"/>
                <a:ext cx="882360" cy="228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3ACCF0D-569C-C3A5-91AA-16FEC25242B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42590" y="2270768"/>
                  <a:ext cx="9180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B6AAB71-E3DC-CD7F-3255-CE73A5CE37A4}"/>
                    </a:ext>
                  </a:extLst>
                </p14:cNvPr>
                <p14:cNvContentPartPr/>
                <p14:nvPr/>
              </p14:nvContentPartPr>
              <p14:xfrm>
                <a:off x="3376030" y="2313248"/>
                <a:ext cx="1186560" cy="399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B6AAB71-E3DC-CD7F-3255-CE73A5CE37A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58030" y="2295248"/>
                  <a:ext cx="122220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90EB709-AF60-BD34-4DC8-DDE06C825D36}"/>
                    </a:ext>
                  </a:extLst>
                </p14:cNvPr>
                <p14:cNvContentPartPr/>
                <p14:nvPr/>
              </p14:nvContentPartPr>
              <p14:xfrm>
                <a:off x="4991350" y="2329088"/>
                <a:ext cx="503640" cy="180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90EB709-AF60-BD34-4DC8-DDE06C825D3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73710" y="2311088"/>
                  <a:ext cx="539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2A41738-D6D1-52EB-8236-D2CF343C935F}"/>
                    </a:ext>
                  </a:extLst>
                </p14:cNvPr>
                <p14:cNvContentPartPr/>
                <p14:nvPr/>
              </p14:nvContentPartPr>
              <p14:xfrm>
                <a:off x="5520550" y="2290928"/>
                <a:ext cx="176760" cy="177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2A41738-D6D1-52EB-8236-D2CF343C935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502550" y="2272928"/>
                  <a:ext cx="212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074873E-F020-4844-14A8-5711B4C4B6AB}"/>
                    </a:ext>
                  </a:extLst>
                </p14:cNvPr>
                <p14:cNvContentPartPr/>
                <p14:nvPr/>
              </p14:nvContentPartPr>
              <p14:xfrm>
                <a:off x="5674990" y="2071688"/>
                <a:ext cx="826920" cy="413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074873E-F020-4844-14A8-5711B4C4B6A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56990" y="2053688"/>
                  <a:ext cx="8625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274AE3D-BDB6-571C-FAEA-2796FD208C87}"/>
                    </a:ext>
                  </a:extLst>
                </p14:cNvPr>
                <p14:cNvContentPartPr/>
                <p14:nvPr/>
              </p14:nvContentPartPr>
              <p14:xfrm>
                <a:off x="7110310" y="2258528"/>
                <a:ext cx="394920" cy="241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274AE3D-BDB6-571C-FAEA-2796FD208C8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92670" y="2240888"/>
                  <a:ext cx="4305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F165E72-962E-0DB1-C9B2-E6FEBD71B0E5}"/>
                    </a:ext>
                  </a:extLst>
                </p14:cNvPr>
                <p14:cNvContentPartPr/>
                <p14:nvPr/>
              </p14:nvContentPartPr>
              <p14:xfrm>
                <a:off x="7631950" y="2258168"/>
                <a:ext cx="93240" cy="115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F165E72-962E-0DB1-C9B2-E6FEBD71B0E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614310" y="2240528"/>
                  <a:ext cx="128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278963C-E127-904B-4C01-EE3710DD86C5}"/>
                    </a:ext>
                  </a:extLst>
                </p14:cNvPr>
                <p14:cNvContentPartPr/>
                <p14:nvPr/>
              </p14:nvContentPartPr>
              <p14:xfrm>
                <a:off x="7833910" y="2245208"/>
                <a:ext cx="254880" cy="195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278963C-E127-904B-4C01-EE3710DD86C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815910" y="2227568"/>
                  <a:ext cx="290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9849297-87DC-4758-BE7B-507166F1F944}"/>
                    </a:ext>
                  </a:extLst>
                </p14:cNvPr>
                <p14:cNvContentPartPr/>
                <p14:nvPr/>
              </p14:nvContentPartPr>
              <p14:xfrm>
                <a:off x="8526550" y="2129648"/>
                <a:ext cx="473400" cy="331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9849297-87DC-4758-BE7B-507166F1F94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08910" y="2112008"/>
                  <a:ext cx="5090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5F71548-358C-61F8-4A28-470BA2427876}"/>
                    </a:ext>
                  </a:extLst>
                </p14:cNvPr>
                <p14:cNvContentPartPr/>
                <p14:nvPr/>
              </p14:nvContentPartPr>
              <p14:xfrm>
                <a:off x="9026590" y="2268248"/>
                <a:ext cx="43560" cy="161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5F71548-358C-61F8-4A28-470BA242787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08950" y="2250248"/>
                  <a:ext cx="79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B3577E3-D163-1268-DC36-79334DA520B2}"/>
                    </a:ext>
                  </a:extLst>
                </p14:cNvPr>
                <p14:cNvContentPartPr/>
                <p14:nvPr/>
              </p14:nvContentPartPr>
              <p14:xfrm>
                <a:off x="9146470" y="2271128"/>
                <a:ext cx="201960" cy="165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B3577E3-D163-1268-DC36-79334DA520B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128830" y="2253128"/>
                  <a:ext cx="237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B38F0E-BE65-B73A-0E3D-DD791DC46F7E}"/>
                    </a:ext>
                  </a:extLst>
                </p14:cNvPr>
                <p14:cNvContentPartPr/>
                <p14:nvPr/>
              </p14:nvContentPartPr>
              <p14:xfrm>
                <a:off x="9469030" y="2216408"/>
                <a:ext cx="100080" cy="142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B38F0E-BE65-B73A-0E3D-DD791DC46F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451030" y="2198768"/>
                  <a:ext cx="135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9BE08D4-92FE-E12C-EDD8-D4DFABF298D7}"/>
                    </a:ext>
                  </a:extLst>
                </p14:cNvPr>
                <p14:cNvContentPartPr/>
                <p14:nvPr/>
              </p14:nvContentPartPr>
              <p14:xfrm>
                <a:off x="9623110" y="2058368"/>
                <a:ext cx="194400" cy="386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9BE08D4-92FE-E12C-EDD8-D4DFABF298D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05110" y="2040728"/>
                  <a:ext cx="2300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51008D0-5CD1-6053-1DAC-2C79C85F0B25}"/>
                    </a:ext>
                  </a:extLst>
                </p14:cNvPr>
                <p14:cNvContentPartPr/>
                <p14:nvPr/>
              </p14:nvContentPartPr>
              <p14:xfrm>
                <a:off x="9926590" y="2139368"/>
                <a:ext cx="417600" cy="256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51008D0-5CD1-6053-1DAC-2C79C85F0B2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908590" y="2121368"/>
                  <a:ext cx="4532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7EB5F12-7E0F-8328-8CF3-BC5CD1D6E825}"/>
                    </a:ext>
                  </a:extLst>
                </p14:cNvPr>
                <p14:cNvContentPartPr/>
                <p14:nvPr/>
              </p14:nvContentPartPr>
              <p14:xfrm>
                <a:off x="10559470" y="1995368"/>
                <a:ext cx="812520" cy="329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7EB5F12-7E0F-8328-8CF3-BC5CD1D6E82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541470" y="1977368"/>
                  <a:ext cx="8481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413DA0A-E5DA-FCB1-38CD-BBF9FA3F4846}"/>
                    </a:ext>
                  </a:extLst>
                </p14:cNvPr>
                <p14:cNvContentPartPr/>
                <p14:nvPr/>
              </p14:nvContentPartPr>
              <p14:xfrm>
                <a:off x="5028430" y="2098688"/>
                <a:ext cx="652680" cy="47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413DA0A-E5DA-FCB1-38CD-BBF9FA3F484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010430" y="2080688"/>
                  <a:ext cx="6883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5C01226-73FA-0920-5149-9889C873FEDF}"/>
                    </a:ext>
                  </a:extLst>
                </p14:cNvPr>
                <p14:cNvContentPartPr/>
                <p14:nvPr/>
              </p14:nvContentPartPr>
              <p14:xfrm>
                <a:off x="11195230" y="2352128"/>
                <a:ext cx="154440" cy="251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5C01226-73FA-0920-5149-9889C873FED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177590" y="2334488"/>
                  <a:ext cx="1900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5852295-83D5-1F29-6BD7-173684CC68B5}"/>
                    </a:ext>
                  </a:extLst>
                </p14:cNvPr>
                <p14:cNvContentPartPr/>
                <p14:nvPr/>
              </p14:nvContentPartPr>
              <p14:xfrm>
                <a:off x="11345710" y="2389208"/>
                <a:ext cx="387360" cy="302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5852295-83D5-1F29-6BD7-173684CC68B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327710" y="2371208"/>
                  <a:ext cx="4230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3129A96-A609-B8AF-8EEF-8C15C5458016}"/>
                    </a:ext>
                  </a:extLst>
                </p14:cNvPr>
                <p14:cNvContentPartPr/>
                <p14:nvPr/>
              </p14:nvContentPartPr>
              <p14:xfrm>
                <a:off x="11719750" y="2360048"/>
                <a:ext cx="168840" cy="138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3129A96-A609-B8AF-8EEF-8C15C545801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702110" y="2342048"/>
                  <a:ext cx="204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4E48545-298F-3F36-B755-D10CE4307EDA}"/>
                    </a:ext>
                  </a:extLst>
                </p14:cNvPr>
                <p14:cNvContentPartPr/>
                <p14:nvPr/>
              </p14:nvContentPartPr>
              <p14:xfrm>
                <a:off x="11679790" y="2317928"/>
                <a:ext cx="50400" cy="133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4E48545-298F-3F36-B755-D10CE4307ED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661790" y="2299928"/>
                  <a:ext cx="86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B2FC9B5-0E75-089C-4638-EAED1A2459B8}"/>
                    </a:ext>
                  </a:extLst>
                </p14:cNvPr>
                <p14:cNvContentPartPr/>
                <p14:nvPr/>
              </p14:nvContentPartPr>
              <p14:xfrm>
                <a:off x="11871310" y="2308928"/>
                <a:ext cx="126720" cy="261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B2FC9B5-0E75-089C-4638-EAED1A2459B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853310" y="2291288"/>
                  <a:ext cx="1623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AB265F9-79D5-F63F-C877-6DE1A63A7E99}"/>
                    </a:ext>
                  </a:extLst>
                </p14:cNvPr>
                <p14:cNvContentPartPr/>
                <p14:nvPr/>
              </p14:nvContentPartPr>
              <p14:xfrm>
                <a:off x="621670" y="2725808"/>
                <a:ext cx="820800" cy="325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AB265F9-79D5-F63F-C877-6DE1A63A7E9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4030" y="2707808"/>
                  <a:ext cx="8564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C5D9A30-CF1C-94A5-DC5B-BF03AF6BE19A}"/>
                    </a:ext>
                  </a:extLst>
                </p14:cNvPr>
                <p14:cNvContentPartPr/>
                <p14:nvPr/>
              </p14:nvContentPartPr>
              <p14:xfrm>
                <a:off x="1821910" y="2740568"/>
                <a:ext cx="650520" cy="371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C5D9A30-CF1C-94A5-DC5B-BF03AF6BE19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03910" y="2722568"/>
                  <a:ext cx="6861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DD05696-572E-3A0C-BF7C-FFBB1660F77A}"/>
                    </a:ext>
                  </a:extLst>
                </p14:cNvPr>
                <p14:cNvContentPartPr/>
                <p14:nvPr/>
              </p14:nvContentPartPr>
              <p14:xfrm>
                <a:off x="2280190" y="2899688"/>
                <a:ext cx="675720" cy="255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DD05696-572E-3A0C-BF7C-FFBB1660F77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62550" y="2881688"/>
                  <a:ext cx="7113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6DAAF23-32DA-BAAB-26F3-DC3E76597BCE}"/>
                    </a:ext>
                  </a:extLst>
                </p14:cNvPr>
                <p14:cNvContentPartPr/>
                <p14:nvPr/>
              </p14:nvContentPartPr>
              <p14:xfrm>
                <a:off x="3088750" y="3115328"/>
                <a:ext cx="64080" cy="11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6DAAF23-32DA-BAAB-26F3-DC3E76597BC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071110" y="3097688"/>
                  <a:ext cx="99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21AC9FE-525A-A401-9263-86F30EF89F9F}"/>
                    </a:ext>
                  </a:extLst>
                </p14:cNvPr>
                <p14:cNvContentPartPr/>
                <p14:nvPr/>
              </p14:nvContentPartPr>
              <p14:xfrm>
                <a:off x="2550910" y="3260048"/>
                <a:ext cx="130680" cy="183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21AC9FE-525A-A401-9263-86F30EF89F9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532910" y="3242408"/>
                  <a:ext cx="1663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DB5E66D-C584-F49F-DA6B-79C95EF3F01F}"/>
                    </a:ext>
                  </a:extLst>
                </p14:cNvPr>
                <p14:cNvContentPartPr/>
                <p14:nvPr/>
              </p14:nvContentPartPr>
              <p14:xfrm>
                <a:off x="2811190" y="3288128"/>
                <a:ext cx="107640" cy="149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DB5E66D-C584-F49F-DA6B-79C95EF3F01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93190" y="3270488"/>
                  <a:ext cx="143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E2C3A92-93D8-71B7-4E32-43321A3E073E}"/>
                    </a:ext>
                  </a:extLst>
                </p14:cNvPr>
                <p14:cNvContentPartPr/>
                <p14:nvPr/>
              </p14:nvContentPartPr>
              <p14:xfrm>
                <a:off x="2984350" y="3134048"/>
                <a:ext cx="561600" cy="288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E2C3A92-93D8-71B7-4E32-43321A3E073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66710" y="3116408"/>
                  <a:ext cx="5972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44DC885-BB29-A36B-108A-0C817E93149B}"/>
                    </a:ext>
                  </a:extLst>
                </p14:cNvPr>
                <p14:cNvContentPartPr/>
                <p14:nvPr/>
              </p14:nvContentPartPr>
              <p14:xfrm>
                <a:off x="3522190" y="3100208"/>
                <a:ext cx="366120" cy="295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44DC885-BB29-A36B-108A-0C817E93149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04550" y="3082568"/>
                  <a:ext cx="4017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481CD9C-C261-DE8E-F7C0-EA4C09E4C395}"/>
                    </a:ext>
                  </a:extLst>
                </p14:cNvPr>
                <p14:cNvContentPartPr/>
                <p14:nvPr/>
              </p14:nvContentPartPr>
              <p14:xfrm>
                <a:off x="3892270" y="3109568"/>
                <a:ext cx="101520" cy="230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481CD9C-C261-DE8E-F7C0-EA4C09E4C39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874270" y="3091928"/>
                  <a:ext cx="1371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DADE890-F882-481C-4B3F-B6A6BC96DA66}"/>
                    </a:ext>
                  </a:extLst>
                </p14:cNvPr>
                <p14:cNvContentPartPr/>
                <p14:nvPr/>
              </p14:nvContentPartPr>
              <p14:xfrm>
                <a:off x="3929710" y="3228008"/>
                <a:ext cx="147960" cy="100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DADE890-F882-481C-4B3F-B6A6BC96DA6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911710" y="3210368"/>
                  <a:ext cx="183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5EDE2C3-5FDF-9026-CD5B-5BC77816BABE}"/>
                    </a:ext>
                  </a:extLst>
                </p14:cNvPr>
                <p14:cNvContentPartPr/>
                <p14:nvPr/>
              </p14:nvContentPartPr>
              <p14:xfrm>
                <a:off x="4003870" y="2997968"/>
                <a:ext cx="254520" cy="464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5EDE2C3-5FDF-9026-CD5B-5BC77816BAB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985870" y="2979968"/>
                  <a:ext cx="29016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D0E5DEC-ADF7-A665-3B28-E7C66FA5FE5F}"/>
                    </a:ext>
                  </a:extLst>
                </p14:cNvPr>
                <p14:cNvContentPartPr/>
                <p14:nvPr/>
              </p14:nvContentPartPr>
              <p14:xfrm>
                <a:off x="4442350" y="3196328"/>
                <a:ext cx="70920" cy="65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D0E5DEC-ADF7-A665-3B28-E7C66FA5FE5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424710" y="3178328"/>
                  <a:ext cx="106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9DA17DC-BE5E-56F5-1134-B013EE772D0C}"/>
                    </a:ext>
                  </a:extLst>
                </p14:cNvPr>
                <p14:cNvContentPartPr/>
                <p14:nvPr/>
              </p14:nvContentPartPr>
              <p14:xfrm>
                <a:off x="4492030" y="3237368"/>
                <a:ext cx="43200" cy="7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9DA17DC-BE5E-56F5-1134-B013EE772D0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474390" y="3219728"/>
                  <a:ext cx="78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B89BF5-3FB8-A4B5-E77E-40A97B44ED0D}"/>
                    </a:ext>
                  </a:extLst>
                </p14:cNvPr>
                <p14:cNvContentPartPr/>
                <p14:nvPr/>
              </p14:nvContentPartPr>
              <p14:xfrm>
                <a:off x="663430" y="3963488"/>
                <a:ext cx="75960" cy="311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B89BF5-3FB8-A4B5-E77E-40A97B44ED0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45430" y="3945488"/>
                  <a:ext cx="1116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10257FF-3A49-C6F7-8499-DCC5F776E92B}"/>
                    </a:ext>
                  </a:extLst>
                </p14:cNvPr>
                <p14:cNvContentPartPr/>
                <p14:nvPr/>
              </p14:nvContentPartPr>
              <p14:xfrm>
                <a:off x="679270" y="3994808"/>
                <a:ext cx="148680" cy="228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10257FF-3A49-C6F7-8499-DCC5F776E92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61270" y="3977168"/>
                  <a:ext cx="1843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54E6339-ECA3-8FD8-0ED4-8A2044CA38F9}"/>
                    </a:ext>
                  </a:extLst>
                </p14:cNvPr>
                <p14:cNvContentPartPr/>
                <p14:nvPr/>
              </p14:nvContentPartPr>
              <p14:xfrm>
                <a:off x="828670" y="3904808"/>
                <a:ext cx="205560" cy="322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54E6339-ECA3-8FD8-0ED4-8A2044CA38F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11030" y="3887168"/>
                  <a:ext cx="2412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3CCB297-2AB4-F019-6083-9666C4E0B0D2}"/>
                    </a:ext>
                  </a:extLst>
                </p14:cNvPr>
                <p14:cNvContentPartPr/>
                <p14:nvPr/>
              </p14:nvContentPartPr>
              <p14:xfrm>
                <a:off x="1099390" y="3905168"/>
                <a:ext cx="124560" cy="360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3CCB297-2AB4-F019-6083-9666C4E0B0D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81390" y="3887528"/>
                  <a:ext cx="1602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0CAD5BB-E900-ECA2-36E1-9048BF0A16D1}"/>
                    </a:ext>
                  </a:extLst>
                </p14:cNvPr>
                <p14:cNvContentPartPr/>
                <p14:nvPr/>
              </p14:nvContentPartPr>
              <p14:xfrm>
                <a:off x="1053670" y="4044128"/>
                <a:ext cx="589680" cy="2426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0CAD5BB-E900-ECA2-36E1-9048BF0A16D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36030" y="4026128"/>
                  <a:ext cx="625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948D661-EC6B-A922-4C5D-21A31971B435}"/>
                    </a:ext>
                  </a:extLst>
                </p14:cNvPr>
                <p14:cNvContentPartPr/>
                <p14:nvPr/>
              </p14:nvContentPartPr>
              <p14:xfrm>
                <a:off x="1888870" y="3855488"/>
                <a:ext cx="168480" cy="376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948D661-EC6B-A922-4C5D-21A31971B43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871230" y="3837848"/>
                  <a:ext cx="2041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E92DEAD-FD4D-FEF4-8A28-8909F2BFC0E3}"/>
                    </a:ext>
                  </a:extLst>
                </p14:cNvPr>
                <p14:cNvContentPartPr/>
                <p14:nvPr/>
              </p14:nvContentPartPr>
              <p14:xfrm>
                <a:off x="1836310" y="3904808"/>
                <a:ext cx="565560" cy="228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E92DEAD-FD4D-FEF4-8A28-8909F2BFC0E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818670" y="3887168"/>
                  <a:ext cx="601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B83060D-9930-FAD9-9B94-8CDBF8F5456B}"/>
                    </a:ext>
                  </a:extLst>
                </p14:cNvPr>
                <p14:cNvContentPartPr/>
                <p14:nvPr/>
              </p14:nvContentPartPr>
              <p14:xfrm>
                <a:off x="2433550" y="3844328"/>
                <a:ext cx="511200" cy="324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B83060D-9930-FAD9-9B94-8CDBF8F5456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415910" y="3826328"/>
                  <a:ext cx="5468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04C48DB-2887-28B7-7CEE-7051F6626B93}"/>
                    </a:ext>
                  </a:extLst>
                </p14:cNvPr>
                <p14:cNvContentPartPr/>
                <p14:nvPr/>
              </p14:nvContentPartPr>
              <p14:xfrm>
                <a:off x="2789230" y="4000208"/>
                <a:ext cx="195840" cy="37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04C48DB-2887-28B7-7CEE-7051F6626B9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71230" y="3982568"/>
                  <a:ext cx="231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320869B-FB56-ED32-C31E-358357E80FED}"/>
                    </a:ext>
                  </a:extLst>
                </p14:cNvPr>
                <p14:cNvContentPartPr/>
                <p14:nvPr/>
              </p14:nvContentPartPr>
              <p14:xfrm>
                <a:off x="3400870" y="3844328"/>
                <a:ext cx="341640" cy="403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320869B-FB56-ED32-C31E-358357E80FE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382870" y="3826688"/>
                  <a:ext cx="3772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5292C36-F410-2FCF-A9BF-94B3B77654CF}"/>
                    </a:ext>
                  </a:extLst>
                </p14:cNvPr>
                <p14:cNvContentPartPr/>
                <p14:nvPr/>
              </p14:nvContentPartPr>
              <p14:xfrm>
                <a:off x="3408790" y="3926048"/>
                <a:ext cx="484560" cy="161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5292C36-F410-2FCF-A9BF-94B3B77654C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390790" y="3908408"/>
                  <a:ext cx="520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57F9069-B943-FA0E-0A63-B96831A07F0B}"/>
                    </a:ext>
                  </a:extLst>
                </p14:cNvPr>
                <p14:cNvContentPartPr/>
                <p14:nvPr/>
              </p14:nvContentPartPr>
              <p14:xfrm>
                <a:off x="3977230" y="3957368"/>
                <a:ext cx="95040" cy="129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57F9069-B943-FA0E-0A63-B96831A07F0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959590" y="3939728"/>
                  <a:ext cx="130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0D699DF-80EC-52B7-ACA2-E1EB091895D3}"/>
                    </a:ext>
                  </a:extLst>
                </p14:cNvPr>
                <p14:cNvContentPartPr/>
                <p14:nvPr/>
              </p14:nvContentPartPr>
              <p14:xfrm>
                <a:off x="4188550" y="3892208"/>
                <a:ext cx="145440" cy="169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0D699DF-80EC-52B7-ACA2-E1EB091895D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170910" y="3874568"/>
                  <a:ext cx="181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EDEE5EC-538A-FA6F-ECBA-9DB94366B129}"/>
                    </a:ext>
                  </a:extLst>
                </p14:cNvPr>
                <p14:cNvContentPartPr/>
                <p14:nvPr/>
              </p14:nvContentPartPr>
              <p14:xfrm>
                <a:off x="4339750" y="3775928"/>
                <a:ext cx="278280" cy="302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EDEE5EC-538A-FA6F-ECBA-9DB94366B12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322110" y="3757928"/>
                  <a:ext cx="3139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EAFF5DD-3E9B-2E59-AB11-025B06F466D7}"/>
                    </a:ext>
                  </a:extLst>
                </p14:cNvPr>
                <p14:cNvContentPartPr/>
                <p14:nvPr/>
              </p14:nvContentPartPr>
              <p14:xfrm>
                <a:off x="4679590" y="3790688"/>
                <a:ext cx="16560" cy="432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EAFF5DD-3E9B-2E59-AB11-025B06F466D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661950" y="3772688"/>
                  <a:ext cx="52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7839DF2-2507-EF8F-9479-EC5E44727DBC}"/>
                    </a:ext>
                  </a:extLst>
                </p14:cNvPr>
                <p14:cNvContentPartPr/>
                <p14:nvPr/>
              </p14:nvContentPartPr>
              <p14:xfrm>
                <a:off x="4711630" y="3868088"/>
                <a:ext cx="392040" cy="2138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7839DF2-2507-EF8F-9479-EC5E44727DB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693630" y="3850088"/>
                  <a:ext cx="4276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1B4DD6D-D619-C2D7-8008-987EBF6E7E88}"/>
                    </a:ext>
                  </a:extLst>
                </p14:cNvPr>
                <p14:cNvContentPartPr/>
                <p14:nvPr/>
              </p14:nvContentPartPr>
              <p14:xfrm>
                <a:off x="5566990" y="3761888"/>
                <a:ext cx="392040" cy="378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1B4DD6D-D619-C2D7-8008-987EBF6E7E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548990" y="3743888"/>
                  <a:ext cx="4276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EAB28BB-8EC7-0E12-D1A6-4735EA7954CE}"/>
                    </a:ext>
                  </a:extLst>
                </p14:cNvPr>
                <p14:cNvContentPartPr/>
                <p14:nvPr/>
              </p14:nvContentPartPr>
              <p14:xfrm>
                <a:off x="6049750" y="3756848"/>
                <a:ext cx="244080" cy="297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EAB28BB-8EC7-0E12-D1A6-4735EA7954C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032110" y="3738848"/>
                  <a:ext cx="2797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3BBC843-54B2-57D4-950C-9439068A8FB2}"/>
                    </a:ext>
                  </a:extLst>
                </p14:cNvPr>
                <p14:cNvContentPartPr/>
                <p14:nvPr/>
              </p14:nvContentPartPr>
              <p14:xfrm>
                <a:off x="6276550" y="3835688"/>
                <a:ext cx="282240" cy="158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3BBC843-54B2-57D4-950C-9439068A8FB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58550" y="3818048"/>
                  <a:ext cx="317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A93ED88-E2DD-6D50-0BCF-D1F2BFB96C75}"/>
                    </a:ext>
                  </a:extLst>
                </p14:cNvPr>
                <p14:cNvContentPartPr/>
                <p14:nvPr/>
              </p14:nvContentPartPr>
              <p14:xfrm>
                <a:off x="6651670" y="3653528"/>
                <a:ext cx="517680" cy="310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A93ED88-E2DD-6D50-0BCF-D1F2BFB96C7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634030" y="3635888"/>
                  <a:ext cx="5533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DF0073A-AE94-E7DA-81AC-91E68ADB2EA2}"/>
                    </a:ext>
                  </a:extLst>
                </p14:cNvPr>
                <p14:cNvContentPartPr/>
                <p14:nvPr/>
              </p14:nvContentPartPr>
              <p14:xfrm>
                <a:off x="7664350" y="3675128"/>
                <a:ext cx="1026360" cy="330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DF0073A-AE94-E7DA-81AC-91E68ADB2EA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46710" y="3657128"/>
                  <a:ext cx="10620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E9D8DD7-CC5D-D6FD-9D38-E7847D5F9B05}"/>
                    </a:ext>
                  </a:extLst>
                </p14:cNvPr>
                <p14:cNvContentPartPr/>
                <p14:nvPr/>
              </p14:nvContentPartPr>
              <p14:xfrm>
                <a:off x="8694310" y="3662168"/>
                <a:ext cx="309240" cy="175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E9D8DD7-CC5D-D6FD-9D38-E7847D5F9B0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676670" y="3644168"/>
                  <a:ext cx="344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5BE0163-AB04-1FC9-EDFB-019033091758}"/>
                    </a:ext>
                  </a:extLst>
                </p14:cNvPr>
                <p14:cNvContentPartPr/>
                <p14:nvPr/>
              </p14:nvContentPartPr>
              <p14:xfrm>
                <a:off x="9119830" y="3548048"/>
                <a:ext cx="612720" cy="300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5BE0163-AB04-1FC9-EDFB-01903309175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101830" y="3530408"/>
                  <a:ext cx="6483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6B30742-BC3C-B35C-16E4-A995BBB81101}"/>
                    </a:ext>
                  </a:extLst>
                </p14:cNvPr>
                <p14:cNvContentPartPr/>
                <p14:nvPr/>
              </p14:nvContentPartPr>
              <p14:xfrm>
                <a:off x="9644710" y="3597368"/>
                <a:ext cx="356040" cy="234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6B30742-BC3C-B35C-16E4-A995BBB8110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626710" y="3579368"/>
                  <a:ext cx="3916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B914567-A7D5-5B5C-9F95-A3AFE7C8148A}"/>
                    </a:ext>
                  </a:extLst>
                </p14:cNvPr>
                <p14:cNvContentPartPr/>
                <p14:nvPr/>
              </p14:nvContentPartPr>
              <p14:xfrm>
                <a:off x="10454710" y="3527168"/>
                <a:ext cx="709200" cy="171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B914567-A7D5-5B5C-9F95-A3AFE7C8148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437070" y="3509528"/>
                  <a:ext cx="744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B14AA55-91D0-FE1E-58F4-D1EDC24E236C}"/>
                    </a:ext>
                  </a:extLst>
                </p14:cNvPr>
                <p14:cNvContentPartPr/>
                <p14:nvPr/>
              </p14:nvContentPartPr>
              <p14:xfrm>
                <a:off x="11163550" y="3335288"/>
                <a:ext cx="481680" cy="4122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B14AA55-91D0-FE1E-58F4-D1EDC24E236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145910" y="3317288"/>
                  <a:ext cx="51732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E1A0F25-2215-D3F3-EE50-6D4D0F24A0A3}"/>
                    </a:ext>
                  </a:extLst>
                </p14:cNvPr>
                <p14:cNvContentPartPr/>
                <p14:nvPr/>
              </p14:nvContentPartPr>
              <p14:xfrm>
                <a:off x="626350" y="4625888"/>
                <a:ext cx="181080" cy="1519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E1A0F25-2215-D3F3-EE50-6D4D0F24A0A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08350" y="4607888"/>
                  <a:ext cx="216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D8ACD70-4104-66C3-EAF3-A874AD0DEC0A}"/>
                    </a:ext>
                  </a:extLst>
                </p14:cNvPr>
                <p14:cNvContentPartPr/>
                <p14:nvPr/>
              </p14:nvContentPartPr>
              <p14:xfrm>
                <a:off x="858910" y="4627688"/>
                <a:ext cx="185040" cy="177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D8ACD70-4104-66C3-EAF3-A874AD0DEC0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0910" y="4610048"/>
                  <a:ext cx="2206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7F733B3-6AF9-FEB6-BBD1-90FAC1D762EF}"/>
                    </a:ext>
                  </a:extLst>
                </p14:cNvPr>
                <p14:cNvContentPartPr/>
                <p14:nvPr/>
              </p14:nvContentPartPr>
              <p14:xfrm>
                <a:off x="1091470" y="4660088"/>
                <a:ext cx="185400" cy="261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7F733B3-6AF9-FEB6-BBD1-90FAC1D762E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73830" y="4642448"/>
                  <a:ext cx="2210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BFA1C3A-A147-BAE4-F2C2-3700B435E0CF}"/>
                    </a:ext>
                  </a:extLst>
                </p14:cNvPr>
                <p14:cNvContentPartPr/>
                <p14:nvPr/>
              </p14:nvContentPartPr>
              <p14:xfrm>
                <a:off x="1641550" y="4572608"/>
                <a:ext cx="168120" cy="225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BFA1C3A-A147-BAE4-F2C2-3700B435E0C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623910" y="4554608"/>
                  <a:ext cx="2037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220C4D7-2A3E-BE15-9E06-6258221975D6}"/>
                    </a:ext>
                  </a:extLst>
                </p14:cNvPr>
                <p14:cNvContentPartPr/>
                <p14:nvPr/>
              </p14:nvContentPartPr>
              <p14:xfrm>
                <a:off x="1823710" y="4621928"/>
                <a:ext cx="537840" cy="166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220C4D7-2A3E-BE15-9E06-6258221975D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06070" y="4604288"/>
                  <a:ext cx="573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A88D8F8-63C7-EFA5-24BA-B97CB4E7860A}"/>
                    </a:ext>
                  </a:extLst>
                </p14:cNvPr>
                <p14:cNvContentPartPr/>
                <p14:nvPr/>
              </p14:nvContentPartPr>
              <p14:xfrm>
                <a:off x="2383870" y="4470728"/>
                <a:ext cx="22320" cy="86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A88D8F8-63C7-EFA5-24BA-B97CB4E7860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366230" y="4452728"/>
                  <a:ext cx="57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B43205D-3B12-BBCD-A8C3-EC352C220658}"/>
                    </a:ext>
                  </a:extLst>
                </p14:cNvPr>
                <p14:cNvContentPartPr/>
                <p14:nvPr/>
              </p14:nvContentPartPr>
              <p14:xfrm>
                <a:off x="2468830" y="4473248"/>
                <a:ext cx="442080" cy="2617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B43205D-3B12-BBCD-A8C3-EC352C22065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450830" y="4455608"/>
                  <a:ext cx="4777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0571470-A07F-43D6-5E39-0AD83B49105A}"/>
                    </a:ext>
                  </a:extLst>
                </p14:cNvPr>
                <p14:cNvContentPartPr/>
                <p14:nvPr/>
              </p14:nvContentPartPr>
              <p14:xfrm>
                <a:off x="2907670" y="4446248"/>
                <a:ext cx="104400" cy="297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0571470-A07F-43D6-5E39-0AD83B49105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890030" y="4428248"/>
                  <a:ext cx="1400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ABF8195-022C-6674-40E8-56EEE5888058}"/>
                    </a:ext>
                  </a:extLst>
                </p14:cNvPr>
                <p14:cNvContentPartPr/>
                <p14:nvPr/>
              </p14:nvContentPartPr>
              <p14:xfrm>
                <a:off x="3067150" y="4517888"/>
                <a:ext cx="371880" cy="29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ABF8195-022C-6674-40E8-56EEE588805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49150" y="4500248"/>
                  <a:ext cx="4075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14F2DFC-3627-E6A2-3E6C-B038DE6AC39D}"/>
                    </a:ext>
                  </a:extLst>
                </p14:cNvPr>
                <p14:cNvContentPartPr/>
                <p14:nvPr/>
              </p14:nvContentPartPr>
              <p14:xfrm>
                <a:off x="3921430" y="4447688"/>
                <a:ext cx="601200" cy="306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14F2DFC-3627-E6A2-3E6C-B038DE6AC39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903430" y="4429688"/>
                  <a:ext cx="6368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768FBD-C5E3-2D84-92AB-970B633C38CF}"/>
                    </a:ext>
                  </a:extLst>
                </p14:cNvPr>
                <p14:cNvContentPartPr/>
                <p14:nvPr/>
              </p14:nvContentPartPr>
              <p14:xfrm>
                <a:off x="4548550" y="4529768"/>
                <a:ext cx="320400" cy="180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768FBD-C5E3-2D84-92AB-970B633C38C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530910" y="4511768"/>
                  <a:ext cx="356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F909E10-EE21-F515-A5BB-36E6A23F5EBE}"/>
                    </a:ext>
                  </a:extLst>
                </p14:cNvPr>
                <p14:cNvContentPartPr/>
                <p14:nvPr/>
              </p14:nvContentPartPr>
              <p14:xfrm>
                <a:off x="4865710" y="4362728"/>
                <a:ext cx="126720" cy="330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F909E10-EE21-F515-A5BB-36E6A23F5EB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847710" y="4344728"/>
                  <a:ext cx="1623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0C901FF-59A1-28E2-8177-ADE1CE5414E6}"/>
                    </a:ext>
                  </a:extLst>
                </p14:cNvPr>
                <p14:cNvContentPartPr/>
                <p14:nvPr/>
              </p14:nvContentPartPr>
              <p14:xfrm>
                <a:off x="4983070" y="4470008"/>
                <a:ext cx="689400" cy="210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0C901FF-59A1-28E2-8177-ADE1CE5414E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965070" y="4452008"/>
                  <a:ext cx="7250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7DFFFE9-8484-9401-E857-0B50FB3EBBE5}"/>
                    </a:ext>
                  </a:extLst>
                </p14:cNvPr>
                <p14:cNvContentPartPr/>
                <p14:nvPr/>
              </p14:nvContentPartPr>
              <p14:xfrm>
                <a:off x="5730790" y="4229888"/>
                <a:ext cx="321120" cy="4107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7DFFFE9-8484-9401-E857-0B50FB3EBBE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713150" y="4211888"/>
                  <a:ext cx="3567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1F91DDC-4591-36D3-0198-B838A7854E46}"/>
                    </a:ext>
                  </a:extLst>
                </p14:cNvPr>
                <p14:cNvContentPartPr/>
                <p14:nvPr/>
              </p14:nvContentPartPr>
              <p14:xfrm>
                <a:off x="6610270" y="4276328"/>
                <a:ext cx="519120" cy="208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1F91DDC-4591-36D3-0198-B838A7854E4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592630" y="4258328"/>
                  <a:ext cx="5547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2CACDC5-4B44-6AFF-F930-81D26A3C38C1}"/>
                    </a:ext>
                  </a:extLst>
                </p14:cNvPr>
                <p14:cNvContentPartPr/>
                <p14:nvPr/>
              </p14:nvContentPartPr>
              <p14:xfrm>
                <a:off x="7091590" y="4140608"/>
                <a:ext cx="233640" cy="3240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2CACDC5-4B44-6AFF-F930-81D26A3C38C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073950" y="4122608"/>
                  <a:ext cx="2692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FC56E30-5A28-320E-FABD-19329CE3A99F}"/>
                    </a:ext>
                  </a:extLst>
                </p14:cNvPr>
                <p14:cNvContentPartPr/>
                <p14:nvPr/>
              </p14:nvContentPartPr>
              <p14:xfrm>
                <a:off x="7188430" y="4158248"/>
                <a:ext cx="646920" cy="266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FC56E30-5A28-320E-FABD-19329CE3A99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170430" y="4140248"/>
                  <a:ext cx="6825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7F8720C-D09D-7F78-5E2B-5132A3CB8EB6}"/>
                    </a:ext>
                  </a:extLst>
                </p14:cNvPr>
                <p14:cNvContentPartPr/>
                <p14:nvPr/>
              </p14:nvContentPartPr>
              <p14:xfrm>
                <a:off x="7742470" y="4133048"/>
                <a:ext cx="68400" cy="97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7F8720C-D09D-7F78-5E2B-5132A3CB8EB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724470" y="4115408"/>
                  <a:ext cx="1040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2DA85C9-A60B-BC28-2CF2-4C6321E2579A}"/>
                    </a:ext>
                  </a:extLst>
                </p14:cNvPr>
                <p14:cNvContentPartPr/>
                <p14:nvPr/>
              </p14:nvContentPartPr>
              <p14:xfrm>
                <a:off x="7886830" y="4267688"/>
                <a:ext cx="334080" cy="180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2DA85C9-A60B-BC28-2CF2-4C6321E2579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868830" y="4250048"/>
                  <a:ext cx="369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000ACA7-98E2-F84E-8A00-7B4CFABFE2F4}"/>
                    </a:ext>
                  </a:extLst>
                </p14:cNvPr>
                <p14:cNvContentPartPr/>
                <p14:nvPr/>
              </p14:nvContentPartPr>
              <p14:xfrm>
                <a:off x="8696830" y="4095608"/>
                <a:ext cx="233640" cy="525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000ACA7-98E2-F84E-8A00-7B4CFABFE2F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79190" y="4077968"/>
                  <a:ext cx="2692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70BAB0D-A4FD-F603-5EFC-7C9E34530CB3}"/>
                    </a:ext>
                  </a:extLst>
                </p14:cNvPr>
                <p14:cNvContentPartPr/>
                <p14:nvPr/>
              </p14:nvContentPartPr>
              <p14:xfrm>
                <a:off x="8544190" y="4256168"/>
                <a:ext cx="561600" cy="132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70BAB0D-A4FD-F603-5EFC-7C9E34530CB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526190" y="4238528"/>
                  <a:ext cx="5972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9E8864E-2947-F48B-6D5A-5607FA00D6A3}"/>
                    </a:ext>
                  </a:extLst>
                </p14:cNvPr>
                <p14:cNvContentPartPr/>
                <p14:nvPr/>
              </p14:nvContentPartPr>
              <p14:xfrm>
                <a:off x="9163750" y="4244288"/>
                <a:ext cx="195840" cy="144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9E8864E-2947-F48B-6D5A-5607FA00D6A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145750" y="4226648"/>
                  <a:ext cx="23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FA3DB49-BE83-98C6-24DB-385E441A1508}"/>
                    </a:ext>
                  </a:extLst>
                </p14:cNvPr>
                <p14:cNvContentPartPr/>
                <p14:nvPr/>
              </p14:nvContentPartPr>
              <p14:xfrm>
                <a:off x="9447070" y="4189568"/>
                <a:ext cx="189000" cy="166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FA3DB49-BE83-98C6-24DB-385E441A150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429070" y="4171928"/>
                  <a:ext cx="224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517F5CF-E78F-4A25-DB86-5D4A4D6D2CB2}"/>
                    </a:ext>
                  </a:extLst>
                </p14:cNvPr>
                <p14:cNvContentPartPr/>
                <p14:nvPr/>
              </p14:nvContentPartPr>
              <p14:xfrm>
                <a:off x="9734350" y="4053848"/>
                <a:ext cx="47160" cy="366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517F5CF-E78F-4A25-DB86-5D4A4D6D2CB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716350" y="4036208"/>
                  <a:ext cx="828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0C851F8-5D8A-A094-F8BE-B787168C1CF3}"/>
                    </a:ext>
                  </a:extLst>
                </p14:cNvPr>
                <p14:cNvContentPartPr/>
                <p14:nvPr/>
              </p14:nvContentPartPr>
              <p14:xfrm>
                <a:off x="9672790" y="4191368"/>
                <a:ext cx="257400" cy="133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0C851F8-5D8A-A094-F8BE-B787168C1CF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654790" y="4173728"/>
                  <a:ext cx="293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C827358-CD38-481C-AF9A-514FF791595C}"/>
                    </a:ext>
                  </a:extLst>
                </p14:cNvPr>
                <p14:cNvContentPartPr/>
                <p14:nvPr/>
              </p14:nvContentPartPr>
              <p14:xfrm>
                <a:off x="9925870" y="4052048"/>
                <a:ext cx="891360" cy="362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C827358-CD38-481C-AF9A-514FF791595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907870" y="4034048"/>
                  <a:ext cx="9270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265E297-1EBF-6889-0CA6-1CC7C58937F5}"/>
                    </a:ext>
                  </a:extLst>
                </p14:cNvPr>
                <p14:cNvContentPartPr/>
                <p14:nvPr/>
              </p14:nvContentPartPr>
              <p14:xfrm>
                <a:off x="672790" y="5048528"/>
                <a:ext cx="213840" cy="361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265E297-1EBF-6889-0CA6-1CC7C58937F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54790" y="5030888"/>
                  <a:ext cx="2494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1946684-ADD9-6AD2-69CB-18D38DDEC311}"/>
                    </a:ext>
                  </a:extLst>
                </p14:cNvPr>
                <p14:cNvContentPartPr/>
                <p14:nvPr/>
              </p14:nvContentPartPr>
              <p14:xfrm>
                <a:off x="1108390" y="4904888"/>
                <a:ext cx="605160" cy="4993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1946684-ADD9-6AD2-69CB-18D38DDEC31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90750" y="4886888"/>
                  <a:ext cx="64080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87C2DE0-75DF-37AA-3CE4-70288508306C}"/>
                    </a:ext>
                  </a:extLst>
                </p14:cNvPr>
                <p14:cNvContentPartPr/>
                <p14:nvPr/>
              </p14:nvContentPartPr>
              <p14:xfrm>
                <a:off x="1832710" y="5043848"/>
                <a:ext cx="183240" cy="2419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87C2DE0-75DF-37AA-3CE4-70288508306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814710" y="5025848"/>
                  <a:ext cx="218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B715BF3-CB63-A6B9-B9E8-8F9DFD979B20}"/>
                    </a:ext>
                  </a:extLst>
                </p14:cNvPr>
                <p14:cNvContentPartPr/>
                <p14:nvPr/>
              </p14:nvContentPartPr>
              <p14:xfrm>
                <a:off x="2201710" y="5057168"/>
                <a:ext cx="302760" cy="2397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B715BF3-CB63-A6B9-B9E8-8F9DFD979B2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183710" y="5039168"/>
                  <a:ext cx="3384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FFAEA13-ED83-5B21-F387-CA1E62E20631}"/>
                    </a:ext>
                  </a:extLst>
                </p14:cNvPr>
                <p14:cNvContentPartPr/>
                <p14:nvPr/>
              </p14:nvContentPartPr>
              <p14:xfrm>
                <a:off x="2478550" y="4919288"/>
                <a:ext cx="1218960" cy="365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FFAEA13-ED83-5B21-F387-CA1E62E2063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460910" y="4901288"/>
                  <a:ext cx="12546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386A364-0DBD-7360-B313-E9FD3D6EF648}"/>
                    </a:ext>
                  </a:extLst>
                </p14:cNvPr>
                <p14:cNvContentPartPr/>
                <p14:nvPr/>
              </p14:nvContentPartPr>
              <p14:xfrm>
                <a:off x="4051390" y="4957088"/>
                <a:ext cx="396000" cy="3276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386A364-0DBD-7360-B313-E9FD3D6EF64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033390" y="4939088"/>
                  <a:ext cx="4316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6CC16C3-B170-C229-42E3-957EF8944AD9}"/>
                    </a:ext>
                  </a:extLst>
                </p14:cNvPr>
                <p14:cNvContentPartPr/>
                <p14:nvPr/>
              </p14:nvContentPartPr>
              <p14:xfrm>
                <a:off x="4453510" y="5078408"/>
                <a:ext cx="251280" cy="1890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6CC16C3-B170-C229-42E3-957EF8944AD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435870" y="5060408"/>
                  <a:ext cx="2869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1E37D65-008D-FB51-AF63-3EE4391067A1}"/>
                    </a:ext>
                  </a:extLst>
                </p14:cNvPr>
                <p14:cNvContentPartPr/>
                <p14:nvPr/>
              </p14:nvContentPartPr>
              <p14:xfrm>
                <a:off x="4732870" y="4905248"/>
                <a:ext cx="477720" cy="3085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1E37D65-008D-FB51-AF63-3EE4391067A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715230" y="4887608"/>
                  <a:ext cx="5133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56C91A2-D53C-6338-ADE8-91CDCA3F0A1C}"/>
                    </a:ext>
                  </a:extLst>
                </p14:cNvPr>
                <p14:cNvContentPartPr/>
                <p14:nvPr/>
              </p14:nvContentPartPr>
              <p14:xfrm>
                <a:off x="5504350" y="4977248"/>
                <a:ext cx="475200" cy="1609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56C91A2-D53C-6338-ADE8-91CDCA3F0A1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486710" y="4959248"/>
                  <a:ext cx="510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7F80D5C-2497-7004-1686-FCBB9F179477}"/>
                    </a:ext>
                  </a:extLst>
                </p14:cNvPr>
                <p14:cNvContentPartPr/>
                <p14:nvPr/>
              </p14:nvContentPartPr>
              <p14:xfrm>
                <a:off x="6347830" y="4940528"/>
                <a:ext cx="306360" cy="1317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7F80D5C-2497-7004-1686-FCBB9F17947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330190" y="4922888"/>
                  <a:ext cx="34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1F57419-4699-0E9F-8D68-938B0FDBA8A1}"/>
                    </a:ext>
                  </a:extLst>
                </p14:cNvPr>
                <p14:cNvContentPartPr/>
                <p14:nvPr/>
              </p14:nvContentPartPr>
              <p14:xfrm>
                <a:off x="6682630" y="4833968"/>
                <a:ext cx="541440" cy="2127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1F57419-4699-0E9F-8D68-938B0FDBA8A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664630" y="4816328"/>
                  <a:ext cx="5770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0463D29-E108-EBC0-90C2-A3E9F8C334D0}"/>
                    </a:ext>
                  </a:extLst>
                </p14:cNvPr>
                <p14:cNvContentPartPr/>
                <p14:nvPr/>
              </p14:nvContentPartPr>
              <p14:xfrm>
                <a:off x="6858310" y="4858088"/>
                <a:ext cx="316440" cy="129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0463D29-E108-EBC0-90C2-A3E9F8C334D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840310" y="4840088"/>
                  <a:ext cx="352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D06C024-6CE6-2CD1-A229-F0A9990CB071}"/>
                    </a:ext>
                  </a:extLst>
                </p14:cNvPr>
                <p14:cNvContentPartPr/>
                <p14:nvPr/>
              </p14:nvContentPartPr>
              <p14:xfrm>
                <a:off x="7126870" y="4817048"/>
                <a:ext cx="191880" cy="180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D06C024-6CE6-2CD1-A229-F0A9990CB07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109230" y="4799408"/>
                  <a:ext cx="2275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A3DB6FA-E4F1-7858-82AF-8D66CFC0E4FC}"/>
                    </a:ext>
                  </a:extLst>
                </p14:cNvPr>
                <p14:cNvContentPartPr/>
                <p14:nvPr/>
              </p14:nvContentPartPr>
              <p14:xfrm>
                <a:off x="7342510" y="4797248"/>
                <a:ext cx="393120" cy="1908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A3DB6FA-E4F1-7858-82AF-8D66CFC0E4F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324870" y="4779608"/>
                  <a:ext cx="428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F5E6F4E-8D6A-8173-42C2-914513FCA076}"/>
                    </a:ext>
                  </a:extLst>
                </p14:cNvPr>
                <p14:cNvContentPartPr/>
                <p14:nvPr/>
              </p14:nvContentPartPr>
              <p14:xfrm>
                <a:off x="7770190" y="4678808"/>
                <a:ext cx="429840" cy="275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F5E6F4E-8D6A-8173-42C2-914513FCA07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752550" y="4660808"/>
                  <a:ext cx="4654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A7FBEC1-194C-2CB7-1651-1AAF8DF441A3}"/>
                    </a:ext>
                  </a:extLst>
                </p14:cNvPr>
                <p14:cNvContentPartPr/>
                <p14:nvPr/>
              </p14:nvContentPartPr>
              <p14:xfrm>
                <a:off x="8063230" y="4785728"/>
                <a:ext cx="317160" cy="1213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A7FBEC1-194C-2CB7-1651-1AAF8DF441A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045230" y="4768088"/>
                  <a:ext cx="352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5D9A786-9AC7-48BB-CF96-6F22F753F971}"/>
                    </a:ext>
                  </a:extLst>
                </p14:cNvPr>
                <p14:cNvContentPartPr/>
                <p14:nvPr/>
              </p14:nvContentPartPr>
              <p14:xfrm>
                <a:off x="8273830" y="4653248"/>
                <a:ext cx="352080" cy="2563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5D9A786-9AC7-48BB-CF96-6F22F753F97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255830" y="4635248"/>
                  <a:ext cx="3877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675B1AB-4390-8EC9-BEF4-846DC9820D9A}"/>
                    </a:ext>
                  </a:extLst>
                </p14:cNvPr>
                <p14:cNvContentPartPr/>
                <p14:nvPr/>
              </p14:nvContentPartPr>
              <p14:xfrm>
                <a:off x="9038110" y="4671968"/>
                <a:ext cx="226800" cy="1846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675B1AB-4390-8EC9-BEF4-846DC9820D9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020470" y="4653968"/>
                  <a:ext cx="262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4F635AE-F981-FD24-6E3E-40EAD2B04F3D}"/>
                    </a:ext>
                  </a:extLst>
                </p14:cNvPr>
                <p14:cNvContentPartPr/>
                <p14:nvPr/>
              </p14:nvContentPartPr>
              <p14:xfrm>
                <a:off x="9291910" y="4660088"/>
                <a:ext cx="352080" cy="164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4F635AE-F981-FD24-6E3E-40EAD2B04F3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274270" y="4642088"/>
                  <a:ext cx="387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88B4715-6696-7271-F52D-244AE9258CAB}"/>
                    </a:ext>
                  </a:extLst>
                </p14:cNvPr>
                <p14:cNvContentPartPr/>
                <p14:nvPr/>
              </p14:nvContentPartPr>
              <p14:xfrm>
                <a:off x="9679270" y="4655048"/>
                <a:ext cx="351000" cy="1519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88B4715-6696-7271-F52D-244AE9258CA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661630" y="4637408"/>
                  <a:ext cx="3866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864AF9A-FBDB-6710-78C3-A342FCF85013}"/>
                    </a:ext>
                  </a:extLst>
                </p14:cNvPr>
                <p14:cNvContentPartPr/>
                <p14:nvPr/>
              </p14:nvContentPartPr>
              <p14:xfrm>
                <a:off x="10093990" y="4532288"/>
                <a:ext cx="402480" cy="3016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864AF9A-FBDB-6710-78C3-A342FCF8501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075990" y="4514288"/>
                  <a:ext cx="4381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FE02D1C-9E56-0FD0-732A-C9337F129AF2}"/>
                    </a:ext>
                  </a:extLst>
                </p14:cNvPr>
                <p14:cNvContentPartPr/>
                <p14:nvPr/>
              </p14:nvContentPartPr>
              <p14:xfrm>
                <a:off x="10490350" y="4533008"/>
                <a:ext cx="200160" cy="3204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FE02D1C-9E56-0FD0-732A-C9337F129AF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472710" y="4515368"/>
                  <a:ext cx="2358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EE0E481-53F7-5F21-A99C-E9759F318251}"/>
                    </a:ext>
                  </a:extLst>
                </p14:cNvPr>
                <p14:cNvContentPartPr/>
                <p14:nvPr/>
              </p14:nvContentPartPr>
              <p14:xfrm>
                <a:off x="10701670" y="4473608"/>
                <a:ext cx="145440" cy="317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EE0E481-53F7-5F21-A99C-E9759F31825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683670" y="4455968"/>
                  <a:ext cx="181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4E2CE54-484A-C8C3-6C19-AFE1EDFD5128}"/>
                    </a:ext>
                  </a:extLst>
                </p14:cNvPr>
                <p14:cNvContentPartPr/>
                <p14:nvPr/>
              </p14:nvContentPartPr>
              <p14:xfrm>
                <a:off x="10877350" y="4614728"/>
                <a:ext cx="327600" cy="235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4E2CE54-484A-C8C3-6C19-AFE1EDFD512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859710" y="4597088"/>
                  <a:ext cx="3632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1055B72-CFA0-4231-AE9B-0E1ED095DC74}"/>
                    </a:ext>
                  </a:extLst>
                </p14:cNvPr>
                <p14:cNvContentPartPr/>
                <p14:nvPr/>
              </p14:nvContentPartPr>
              <p14:xfrm>
                <a:off x="11268310" y="4476488"/>
                <a:ext cx="245520" cy="572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1055B72-CFA0-4231-AE9B-0E1ED095DC7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250310" y="4458848"/>
                  <a:ext cx="28116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C4356F5-E1F8-4C6A-F892-B990498F9CB0}"/>
                    </a:ext>
                  </a:extLst>
                </p14:cNvPr>
                <p14:cNvContentPartPr/>
                <p14:nvPr/>
              </p14:nvContentPartPr>
              <p14:xfrm>
                <a:off x="633550" y="5515808"/>
                <a:ext cx="761400" cy="5605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C4356F5-E1F8-4C6A-F892-B990498F9CB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15550" y="5497808"/>
                  <a:ext cx="79704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CDC86CA-E8BE-7E75-CCC4-E1399EC95E96}"/>
                    </a:ext>
                  </a:extLst>
                </p14:cNvPr>
                <p14:cNvContentPartPr/>
                <p14:nvPr/>
              </p14:nvContentPartPr>
              <p14:xfrm>
                <a:off x="1210990" y="5632088"/>
                <a:ext cx="276840" cy="266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CDC86CA-E8BE-7E75-CCC4-E1399EC95E9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93350" y="5614088"/>
                  <a:ext cx="3124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F55DAF2-53A7-6991-B9B9-7917FE632ADB}"/>
                    </a:ext>
                  </a:extLst>
                </p14:cNvPr>
                <p14:cNvContentPartPr/>
                <p14:nvPr/>
              </p14:nvContentPartPr>
              <p14:xfrm>
                <a:off x="1412230" y="5684648"/>
                <a:ext cx="95040" cy="1947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F55DAF2-53A7-6991-B9B9-7917FE632AD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394230" y="5666648"/>
                  <a:ext cx="1306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81448A8-BEE3-9417-3D7C-52050CD455E5}"/>
                    </a:ext>
                  </a:extLst>
                </p14:cNvPr>
                <p14:cNvContentPartPr/>
                <p14:nvPr/>
              </p14:nvContentPartPr>
              <p14:xfrm>
                <a:off x="1796710" y="5676008"/>
                <a:ext cx="379080" cy="1728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81448A8-BEE3-9417-3D7C-52050CD455E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779070" y="5658368"/>
                  <a:ext cx="414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11EAEE9-84AA-856F-B0C3-4262D46E1FC2}"/>
                    </a:ext>
                  </a:extLst>
                </p14:cNvPr>
                <p14:cNvContentPartPr/>
                <p14:nvPr/>
              </p14:nvContentPartPr>
              <p14:xfrm>
                <a:off x="2251750" y="5543888"/>
                <a:ext cx="1214280" cy="4557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11EAEE9-84AA-856F-B0C3-4262D46E1FC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234110" y="5525888"/>
                  <a:ext cx="12499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512B3A9-AD32-5498-7929-E9DC7FA99843}"/>
                    </a:ext>
                  </a:extLst>
                </p14:cNvPr>
                <p14:cNvContentPartPr/>
                <p14:nvPr/>
              </p14:nvContentPartPr>
              <p14:xfrm>
                <a:off x="3901270" y="5531288"/>
                <a:ext cx="869400" cy="4665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512B3A9-AD32-5498-7929-E9DC7FA9984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883630" y="5513648"/>
                  <a:ext cx="90504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DF85F53-F03B-A4CD-9FAB-DD44A360BA1D}"/>
                    </a:ext>
                  </a:extLst>
                </p14:cNvPr>
                <p14:cNvContentPartPr/>
                <p14:nvPr/>
              </p14:nvContentPartPr>
              <p14:xfrm>
                <a:off x="4866070" y="5416088"/>
                <a:ext cx="196920" cy="390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DF85F53-F03B-A4CD-9FAB-DD44A360BA1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848430" y="5398448"/>
                  <a:ext cx="2325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94B7563-A3BD-7C50-F94F-D47513F5101B}"/>
                    </a:ext>
                  </a:extLst>
                </p14:cNvPr>
                <p14:cNvContentPartPr/>
                <p14:nvPr/>
              </p14:nvContentPartPr>
              <p14:xfrm>
                <a:off x="5542870" y="5307368"/>
                <a:ext cx="1168560" cy="5418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94B7563-A3BD-7C50-F94F-D47513F5101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524870" y="5289368"/>
                  <a:ext cx="12042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F98630D-0962-D35C-CF99-3FDA38708119}"/>
                    </a:ext>
                  </a:extLst>
                </p14:cNvPr>
                <p14:cNvContentPartPr/>
                <p14:nvPr/>
              </p14:nvContentPartPr>
              <p14:xfrm>
                <a:off x="7117510" y="5233928"/>
                <a:ext cx="23760" cy="4032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F98630D-0962-D35C-CF99-3FDA3870811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099510" y="5215928"/>
                  <a:ext cx="594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E3B5D45-F9E7-66B8-F1F9-ADF02A9FC37A}"/>
                    </a:ext>
                  </a:extLst>
                </p14:cNvPr>
                <p14:cNvContentPartPr/>
                <p14:nvPr/>
              </p14:nvContentPartPr>
              <p14:xfrm>
                <a:off x="6968470" y="5375048"/>
                <a:ext cx="384840" cy="178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E3B5D45-F9E7-66B8-F1F9-ADF02A9FC37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950470" y="5357408"/>
                  <a:ext cx="4204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A6F1BD6-F2FD-0CD3-788E-E4F264BD5471}"/>
                    </a:ext>
                  </a:extLst>
                </p14:cNvPr>
                <p14:cNvContentPartPr/>
                <p14:nvPr/>
              </p14:nvContentPartPr>
              <p14:xfrm>
                <a:off x="7298590" y="5280008"/>
                <a:ext cx="802080" cy="2685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A6F1BD6-F2FD-0CD3-788E-E4F264BD547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280590" y="5262368"/>
                  <a:ext cx="8377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BF19EF3-DE0A-CAA6-AFEF-3E1DA4DD42EA}"/>
                    </a:ext>
                  </a:extLst>
                </p14:cNvPr>
                <p14:cNvContentPartPr/>
                <p14:nvPr/>
              </p14:nvContentPartPr>
              <p14:xfrm>
                <a:off x="8646430" y="5204048"/>
                <a:ext cx="360360" cy="3099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BF19EF3-DE0A-CAA6-AFEF-3E1DA4DD42E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628430" y="5186048"/>
                  <a:ext cx="3960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9114143-21A5-9011-E237-4B5AD83AC1B2}"/>
                    </a:ext>
                  </a:extLst>
                </p14:cNvPr>
                <p14:cNvContentPartPr/>
                <p14:nvPr/>
              </p14:nvContentPartPr>
              <p14:xfrm>
                <a:off x="9052870" y="5051408"/>
                <a:ext cx="1038960" cy="426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9114143-21A5-9011-E237-4B5AD83AC1B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035230" y="5033408"/>
                  <a:ext cx="10746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B13147B-780C-49AF-0505-9587C52DE743}"/>
                    </a:ext>
                  </a:extLst>
                </p14:cNvPr>
                <p14:cNvContentPartPr/>
                <p14:nvPr/>
              </p14:nvContentPartPr>
              <p14:xfrm>
                <a:off x="10402870" y="5029808"/>
                <a:ext cx="85680" cy="390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B13147B-780C-49AF-0505-9587C52DE74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384870" y="5011808"/>
                  <a:ext cx="12132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686EA7A-66CE-C27C-06E7-3C974E8D4744}"/>
                    </a:ext>
                  </a:extLst>
                </p14:cNvPr>
                <p14:cNvContentPartPr/>
                <p14:nvPr/>
              </p14:nvContentPartPr>
              <p14:xfrm>
                <a:off x="10279750" y="5082728"/>
                <a:ext cx="927000" cy="383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686EA7A-66CE-C27C-06E7-3C974E8D474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262110" y="5065088"/>
                  <a:ext cx="9626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D27E2F0-2A57-E292-1B62-CF4D2EBFCB5E}"/>
                    </a:ext>
                  </a:extLst>
                </p14:cNvPr>
                <p14:cNvContentPartPr/>
                <p14:nvPr/>
              </p14:nvContentPartPr>
              <p14:xfrm>
                <a:off x="417910" y="6201608"/>
                <a:ext cx="496440" cy="3664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D27E2F0-2A57-E292-1B62-CF4D2EBFCB5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00270" y="6183608"/>
                  <a:ext cx="5320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164EF86-EA07-0DE5-83BC-712334C7A38D}"/>
                    </a:ext>
                  </a:extLst>
                </p14:cNvPr>
                <p14:cNvContentPartPr/>
                <p14:nvPr/>
              </p14:nvContentPartPr>
              <p14:xfrm>
                <a:off x="985270" y="6276488"/>
                <a:ext cx="217800" cy="1990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164EF86-EA07-0DE5-83BC-712334C7A38D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67270" y="6258488"/>
                  <a:ext cx="2534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EADB28E-243C-4B19-65EB-52C639D2A530}"/>
                    </a:ext>
                  </a:extLst>
                </p14:cNvPr>
                <p14:cNvContentPartPr/>
                <p14:nvPr/>
              </p14:nvContentPartPr>
              <p14:xfrm>
                <a:off x="1314670" y="6068048"/>
                <a:ext cx="258120" cy="3733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EADB28E-243C-4B19-65EB-52C639D2A530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297030" y="6050048"/>
                  <a:ext cx="2937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B840419-734A-8C2D-6846-1902515AF46A}"/>
                    </a:ext>
                  </a:extLst>
                </p14:cNvPr>
                <p14:cNvContentPartPr/>
                <p14:nvPr/>
              </p14:nvContentPartPr>
              <p14:xfrm>
                <a:off x="1443550" y="6270008"/>
                <a:ext cx="234360" cy="1317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B840419-734A-8C2D-6846-1902515AF46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425910" y="6252368"/>
                  <a:ext cx="270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194026A-8EBD-C395-11C1-339B3480B800}"/>
                    </a:ext>
                  </a:extLst>
                </p14:cNvPr>
                <p14:cNvContentPartPr/>
                <p14:nvPr/>
              </p14:nvContentPartPr>
              <p14:xfrm>
                <a:off x="1648030" y="6135368"/>
                <a:ext cx="213480" cy="2977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194026A-8EBD-C395-11C1-339B3480B80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630030" y="6117368"/>
                  <a:ext cx="2491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6DAE518-0D4E-32CF-7B3B-89E503F1BECF}"/>
                    </a:ext>
                  </a:extLst>
                </p14:cNvPr>
                <p14:cNvContentPartPr/>
                <p14:nvPr/>
              </p14:nvContentPartPr>
              <p14:xfrm>
                <a:off x="1855030" y="6250928"/>
                <a:ext cx="335520" cy="2001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6DAE518-0D4E-32CF-7B3B-89E503F1BEC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837390" y="6233288"/>
                  <a:ext cx="371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3BF3238-460D-478D-6F16-CC15A11941C8}"/>
                    </a:ext>
                  </a:extLst>
                </p14:cNvPr>
                <p14:cNvContentPartPr/>
                <p14:nvPr/>
              </p14:nvContentPartPr>
              <p14:xfrm>
                <a:off x="2459110" y="6138248"/>
                <a:ext cx="42840" cy="2620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3BF3238-460D-478D-6F16-CC15A11941C8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441110" y="6120608"/>
                  <a:ext cx="784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16084A3-12E0-7F01-EE67-BF1E077BBF14}"/>
                    </a:ext>
                  </a:extLst>
                </p14:cNvPr>
                <p14:cNvContentPartPr/>
                <p14:nvPr/>
              </p14:nvContentPartPr>
              <p14:xfrm>
                <a:off x="2564230" y="6225728"/>
                <a:ext cx="126000" cy="2293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16084A3-12E0-7F01-EE67-BF1E077BBF1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546230" y="6207728"/>
                  <a:ext cx="1616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08D4FFB-4A0D-EF23-73BB-909E11613B01}"/>
                    </a:ext>
                  </a:extLst>
                </p14:cNvPr>
                <p14:cNvContentPartPr/>
                <p14:nvPr/>
              </p14:nvContentPartPr>
              <p14:xfrm>
                <a:off x="2994430" y="6173168"/>
                <a:ext cx="256680" cy="2516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08D4FFB-4A0D-EF23-73BB-909E11613B0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976790" y="6155528"/>
                  <a:ext cx="2923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2540F84-64CE-F3AF-488D-618042DE74D7}"/>
                    </a:ext>
                  </a:extLst>
                </p14:cNvPr>
                <p14:cNvContentPartPr/>
                <p14:nvPr/>
              </p14:nvContentPartPr>
              <p14:xfrm>
                <a:off x="3203590" y="6090368"/>
                <a:ext cx="913320" cy="3312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2540F84-64CE-F3AF-488D-618042DE74D7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185590" y="6072728"/>
                  <a:ext cx="9489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578512B-B941-42A6-8374-FF73DAE09957}"/>
                    </a:ext>
                  </a:extLst>
                </p14:cNvPr>
                <p14:cNvContentPartPr/>
                <p14:nvPr/>
              </p14:nvContentPartPr>
              <p14:xfrm>
                <a:off x="4112590" y="6017288"/>
                <a:ext cx="447480" cy="3668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578512B-B941-42A6-8374-FF73DAE0995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094590" y="5999288"/>
                  <a:ext cx="4831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C81FE07-3EBB-671C-C754-AA5CA8F29655}"/>
                    </a:ext>
                  </a:extLst>
                </p14:cNvPr>
                <p14:cNvContentPartPr/>
                <p14:nvPr/>
              </p14:nvContentPartPr>
              <p14:xfrm>
                <a:off x="4741870" y="6110888"/>
                <a:ext cx="479160" cy="2386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C81FE07-3EBB-671C-C754-AA5CA8F29655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723870" y="6092888"/>
                  <a:ext cx="514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6987FC9-909B-270E-70CB-7A07668BB4B2}"/>
                    </a:ext>
                  </a:extLst>
                </p14:cNvPr>
                <p14:cNvContentPartPr/>
                <p14:nvPr/>
              </p14:nvContentPartPr>
              <p14:xfrm>
                <a:off x="5733310" y="5865368"/>
                <a:ext cx="257400" cy="4737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6987FC9-909B-270E-70CB-7A07668BB4B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715310" y="5847368"/>
                  <a:ext cx="29304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0A9796C-268A-6FCC-6BAF-C7B8F6686D07}"/>
                    </a:ext>
                  </a:extLst>
                </p14:cNvPr>
                <p14:cNvContentPartPr/>
                <p14:nvPr/>
              </p14:nvContentPartPr>
              <p14:xfrm>
                <a:off x="5631070" y="6027008"/>
                <a:ext cx="515520" cy="208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0A9796C-268A-6FCC-6BAF-C7B8F6686D07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613430" y="6009008"/>
                  <a:ext cx="5511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C2EEA4E-A982-82FE-31CE-EA59CD0F91D8}"/>
                    </a:ext>
                  </a:extLst>
                </p14:cNvPr>
                <p14:cNvContentPartPr/>
                <p14:nvPr/>
              </p14:nvContentPartPr>
              <p14:xfrm>
                <a:off x="6210670" y="6033848"/>
                <a:ext cx="68760" cy="4111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C2EEA4E-A982-82FE-31CE-EA59CD0F91D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193030" y="6016208"/>
                  <a:ext cx="1044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7B2F232-D59B-A05C-3691-C388AC23ADA1}"/>
                    </a:ext>
                  </a:extLst>
                </p14:cNvPr>
                <p14:cNvContentPartPr/>
                <p14:nvPr/>
              </p14:nvContentPartPr>
              <p14:xfrm>
                <a:off x="6222910" y="6030248"/>
                <a:ext cx="166320" cy="2394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7B2F232-D59B-A05C-3691-C388AC23ADA1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205270" y="6012248"/>
                  <a:ext cx="2019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031A07C-87D7-C586-DBDE-8F1F9F96134D}"/>
                    </a:ext>
                  </a:extLst>
                </p14:cNvPr>
                <p14:cNvContentPartPr/>
                <p14:nvPr/>
              </p14:nvContentPartPr>
              <p14:xfrm>
                <a:off x="6684790" y="5984528"/>
                <a:ext cx="603360" cy="4410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031A07C-87D7-C586-DBDE-8F1F9F96134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667150" y="5966888"/>
                  <a:ext cx="63900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282B826-20ED-B0FC-62BA-0087439FF78C}"/>
                    </a:ext>
                  </a:extLst>
                </p14:cNvPr>
                <p14:cNvContentPartPr/>
                <p14:nvPr/>
              </p14:nvContentPartPr>
              <p14:xfrm>
                <a:off x="7501630" y="6014408"/>
                <a:ext cx="265320" cy="2257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282B826-20ED-B0FC-62BA-0087439FF78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483990" y="5996408"/>
                  <a:ext cx="3009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39F4668-0A00-E479-337B-178DCAFAAF4B}"/>
                    </a:ext>
                  </a:extLst>
                </p14:cNvPr>
                <p14:cNvContentPartPr/>
                <p14:nvPr/>
              </p14:nvContentPartPr>
              <p14:xfrm>
                <a:off x="7836070" y="5829728"/>
                <a:ext cx="77760" cy="4327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39F4668-0A00-E479-337B-178DCAFAAF4B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818430" y="5812088"/>
                  <a:ext cx="1134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467D899-817E-601B-BF99-A9030AD1B1F5}"/>
                    </a:ext>
                  </a:extLst>
                </p14:cNvPr>
                <p14:cNvContentPartPr/>
                <p14:nvPr/>
              </p14:nvContentPartPr>
              <p14:xfrm>
                <a:off x="7757590" y="5990648"/>
                <a:ext cx="484200" cy="2311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467D899-817E-601B-BF99-A9030AD1B1F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739590" y="5973008"/>
                  <a:ext cx="519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7E6D94A-067F-9EF5-7805-C82E79958EEC}"/>
                    </a:ext>
                  </a:extLst>
                </p14:cNvPr>
                <p14:cNvContentPartPr/>
                <p14:nvPr/>
              </p14:nvContentPartPr>
              <p14:xfrm>
                <a:off x="8224150" y="5961488"/>
                <a:ext cx="282600" cy="2343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7E6D94A-067F-9EF5-7805-C82E79958EEC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206510" y="5943488"/>
                  <a:ext cx="3182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FD0F2A3-90A9-1673-3BC6-26236AC555A7}"/>
                    </a:ext>
                  </a:extLst>
                </p14:cNvPr>
                <p14:cNvContentPartPr/>
                <p14:nvPr/>
              </p14:nvContentPartPr>
              <p14:xfrm>
                <a:off x="8510710" y="5812088"/>
                <a:ext cx="106200" cy="3654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FD0F2A3-90A9-1673-3BC6-26236AC555A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493070" y="5794088"/>
                  <a:ext cx="141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E58ACFB-4BD0-39CF-B681-D671DEF631DA}"/>
                    </a:ext>
                  </a:extLst>
                </p14:cNvPr>
                <p14:cNvContentPartPr/>
                <p14:nvPr/>
              </p14:nvContentPartPr>
              <p14:xfrm>
                <a:off x="8502430" y="5980928"/>
                <a:ext cx="533520" cy="1544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E58ACFB-4BD0-39CF-B681-D671DEF631DA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484790" y="5962928"/>
                  <a:ext cx="569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AE64600-3483-6322-5634-4C70349B7760}"/>
                    </a:ext>
                  </a:extLst>
                </p14:cNvPr>
                <p14:cNvContentPartPr/>
                <p14:nvPr/>
              </p14:nvContentPartPr>
              <p14:xfrm>
                <a:off x="9553630" y="5756648"/>
                <a:ext cx="902880" cy="3247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AE64600-3483-6322-5634-4C70349B776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535630" y="5738648"/>
                  <a:ext cx="9385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AC7A94D-D0CF-950E-23FB-8AF4962589F5}"/>
                    </a:ext>
                  </a:extLst>
                </p14:cNvPr>
                <p14:cNvContentPartPr/>
                <p14:nvPr/>
              </p14:nvContentPartPr>
              <p14:xfrm>
                <a:off x="7377070" y="6268928"/>
                <a:ext cx="760680" cy="4204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AC7A94D-D0CF-950E-23FB-8AF4962589F5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359430" y="6250928"/>
                  <a:ext cx="7963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996E12F-529B-B25A-39AB-D4FF1697A78D}"/>
                    </a:ext>
                  </a:extLst>
                </p14:cNvPr>
                <p14:cNvContentPartPr/>
                <p14:nvPr/>
              </p14:nvContentPartPr>
              <p14:xfrm>
                <a:off x="8175550" y="6249848"/>
                <a:ext cx="230400" cy="411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996E12F-529B-B25A-39AB-D4FF1697A78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157550" y="6232208"/>
                  <a:ext cx="26604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AF70E5F-7E6A-79F2-9B80-428743049EA1}"/>
                    </a:ext>
                  </a:extLst>
                </p14:cNvPr>
                <p14:cNvContentPartPr/>
                <p14:nvPr/>
              </p14:nvContentPartPr>
              <p14:xfrm>
                <a:off x="8390470" y="6443528"/>
                <a:ext cx="465120" cy="2052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AF70E5F-7E6A-79F2-9B80-428743049EA1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372470" y="6425888"/>
                  <a:ext cx="500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CC3F094-2C06-F41A-0C3F-3ABE3B258415}"/>
                    </a:ext>
                  </a:extLst>
                </p14:cNvPr>
                <p14:cNvContentPartPr/>
                <p14:nvPr/>
              </p14:nvContentPartPr>
              <p14:xfrm>
                <a:off x="8884030" y="6450368"/>
                <a:ext cx="215280" cy="3081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CC3F094-2C06-F41A-0C3F-3ABE3B25841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866030" y="6432368"/>
                  <a:ext cx="2509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B1BA30D-0E29-1195-009A-1BCECF02A813}"/>
                    </a:ext>
                  </a:extLst>
                </p14:cNvPr>
                <p14:cNvContentPartPr/>
                <p14:nvPr/>
              </p14:nvContentPartPr>
              <p14:xfrm>
                <a:off x="9118750" y="6455768"/>
                <a:ext cx="167760" cy="1936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B1BA30D-0E29-1195-009A-1BCECF02A81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100750" y="6438128"/>
                  <a:ext cx="203400" cy="22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54AF18EB-1387-D552-0060-060D333B3D8B}"/>
                  </a:ext>
                </a:extLst>
              </p14:cNvPr>
              <p14:cNvContentPartPr/>
              <p14:nvPr/>
            </p14:nvContentPartPr>
            <p14:xfrm>
              <a:off x="9620950" y="6354608"/>
              <a:ext cx="205920" cy="2214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54AF18EB-1387-D552-0060-060D333B3D8B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9602950" y="6336968"/>
                <a:ext cx="2415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78F08EB8-6862-CACE-C68C-A962B01EB9D4}"/>
                  </a:ext>
                </a:extLst>
              </p14:cNvPr>
              <p14:cNvContentPartPr/>
              <p14:nvPr/>
            </p14:nvContentPartPr>
            <p14:xfrm>
              <a:off x="9886990" y="6282248"/>
              <a:ext cx="602640" cy="26892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78F08EB8-6862-CACE-C68C-A962B01EB9D4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9869350" y="6264248"/>
                <a:ext cx="6382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06B0D5F-F0AF-439D-ABC4-206C92634DE6}"/>
                  </a:ext>
                </a:extLst>
              </p14:cNvPr>
              <p14:cNvContentPartPr/>
              <p14:nvPr/>
            </p14:nvContentPartPr>
            <p14:xfrm>
              <a:off x="10768630" y="6156968"/>
              <a:ext cx="196200" cy="3988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06B0D5F-F0AF-439D-ABC4-206C92634DE6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10750990" y="6139328"/>
                <a:ext cx="23184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99162730-57D5-DD10-A78B-9A48F1CE4672}"/>
                  </a:ext>
                </a:extLst>
              </p14:cNvPr>
              <p14:cNvContentPartPr/>
              <p14:nvPr/>
            </p14:nvContentPartPr>
            <p14:xfrm>
              <a:off x="10959430" y="6174248"/>
              <a:ext cx="100440" cy="2498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99162730-57D5-DD10-A78B-9A48F1CE4672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10941790" y="6156248"/>
                <a:ext cx="1360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E8675F38-B901-7A79-DB2A-4875281DAA23}"/>
                  </a:ext>
                </a:extLst>
              </p14:cNvPr>
              <p14:cNvContentPartPr/>
              <p14:nvPr/>
            </p14:nvContentPartPr>
            <p14:xfrm>
              <a:off x="11051230" y="6243728"/>
              <a:ext cx="89640" cy="22932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E8675F38-B901-7A79-DB2A-4875281DAA23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11033590" y="6225728"/>
                <a:ext cx="1252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6C420E31-2FA3-E045-645E-CBEEFF5D1F81}"/>
                  </a:ext>
                </a:extLst>
              </p14:cNvPr>
              <p14:cNvContentPartPr/>
              <p14:nvPr/>
            </p14:nvContentPartPr>
            <p14:xfrm>
              <a:off x="11261470" y="6231488"/>
              <a:ext cx="10440" cy="1767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6C420E31-2FA3-E045-645E-CBEEFF5D1F81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11243470" y="6213488"/>
                <a:ext cx="460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A2E8370F-7583-5D52-5367-F8DC9D31009D}"/>
                  </a:ext>
                </a:extLst>
              </p14:cNvPr>
              <p14:cNvContentPartPr/>
              <p14:nvPr/>
            </p14:nvContentPartPr>
            <p14:xfrm>
              <a:off x="11280910" y="6173168"/>
              <a:ext cx="87480" cy="2368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A2E8370F-7583-5D52-5367-F8DC9D31009D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11263270" y="6155528"/>
                <a:ext cx="1231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5CCB44E5-6E26-510D-960E-A40D03D5B609}"/>
                  </a:ext>
                </a:extLst>
              </p14:cNvPr>
              <p14:cNvContentPartPr/>
              <p14:nvPr/>
            </p14:nvContentPartPr>
            <p14:xfrm>
              <a:off x="11418790" y="6110888"/>
              <a:ext cx="363240" cy="3229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5CCB44E5-6E26-510D-960E-A40D03D5B609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11401150" y="6092888"/>
                <a:ext cx="3988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B9464F52-B7AF-598D-3FE7-B5B4BBB6B1EB}"/>
                  </a:ext>
                </a:extLst>
              </p14:cNvPr>
              <p14:cNvContentPartPr/>
              <p14:nvPr/>
            </p14:nvContentPartPr>
            <p14:xfrm>
              <a:off x="11864830" y="6438488"/>
              <a:ext cx="37440" cy="1800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B9464F52-B7AF-598D-3FE7-B5B4BBB6B1EB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11847190" y="6420488"/>
                <a:ext cx="73080" cy="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46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5CAFCF1-8929-F8C4-1C7A-5FC29976A849}"/>
                  </a:ext>
                </a:extLst>
              </p14:cNvPr>
              <p14:cNvContentPartPr/>
              <p14:nvPr/>
            </p14:nvContentPartPr>
            <p14:xfrm>
              <a:off x="9871510" y="5399168"/>
              <a:ext cx="180720" cy="2710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5CAFCF1-8929-F8C4-1C7A-5FC29976A8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3510" y="5381528"/>
                <a:ext cx="21636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3A1D7EE6-123A-DD81-89CB-04C438C8F7BE}"/>
                  </a:ext>
                </a:extLst>
              </p14:cNvPr>
              <p14:cNvContentPartPr/>
              <p14:nvPr/>
            </p14:nvContentPartPr>
            <p14:xfrm>
              <a:off x="10699150" y="5221688"/>
              <a:ext cx="630360" cy="1720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3A1D7EE6-123A-DD81-89CB-04C438C8F7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81510" y="5204048"/>
                <a:ext cx="6660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36F0DBE-8A48-66B5-82C1-A00BE5BAE475}"/>
                  </a:ext>
                </a:extLst>
              </p14:cNvPr>
              <p14:cNvContentPartPr/>
              <p14:nvPr/>
            </p14:nvContentPartPr>
            <p14:xfrm>
              <a:off x="8465350" y="6607328"/>
              <a:ext cx="78840" cy="1303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36F0DBE-8A48-66B5-82C1-A00BE5BAE4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47350" y="6589688"/>
                <a:ext cx="114480" cy="16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2" name="Group 341">
            <a:extLst>
              <a:ext uri="{FF2B5EF4-FFF2-40B4-BE49-F238E27FC236}">
                <a16:creationId xmlns:a16="http://schemas.microsoft.com/office/drawing/2014/main" id="{2E5DF768-6318-92C0-2EB3-305F836F41CD}"/>
              </a:ext>
            </a:extLst>
          </p:cNvPr>
          <p:cNvGrpSpPr/>
          <p:nvPr/>
        </p:nvGrpSpPr>
        <p:grpSpPr>
          <a:xfrm>
            <a:off x="261310" y="177728"/>
            <a:ext cx="11823120" cy="6643800"/>
            <a:chOff x="261310" y="177728"/>
            <a:chExt cx="11823120" cy="66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3DF02AD-1CE4-00F5-C3D0-D63CC9E9FDCC}"/>
                    </a:ext>
                  </a:extLst>
                </p14:cNvPr>
                <p14:cNvContentPartPr/>
                <p14:nvPr/>
              </p14:nvContentPartPr>
              <p14:xfrm>
                <a:off x="887350" y="568328"/>
                <a:ext cx="19440" cy="199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3DF02AD-1CE4-00F5-C3D0-D63CC9E9FD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9350" y="550328"/>
                  <a:ext cx="550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00FF0CD-1FEE-86D4-0923-D991E79B61D6}"/>
                    </a:ext>
                  </a:extLst>
                </p14:cNvPr>
                <p14:cNvContentPartPr/>
                <p14:nvPr/>
              </p14:nvContentPartPr>
              <p14:xfrm>
                <a:off x="892390" y="430808"/>
                <a:ext cx="10440" cy="31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00FF0CD-1FEE-86D4-0923-D991E79B61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4750" y="412808"/>
                  <a:ext cx="460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9D38A74-AAD2-BD6E-CBA2-AED6BA3484BF}"/>
                    </a:ext>
                  </a:extLst>
                </p14:cNvPr>
                <p14:cNvContentPartPr/>
                <p14:nvPr/>
              </p14:nvContentPartPr>
              <p14:xfrm>
                <a:off x="920470" y="436208"/>
                <a:ext cx="382680" cy="298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9D38A74-AAD2-BD6E-CBA2-AED6BA3484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2470" y="418568"/>
                  <a:ext cx="4183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723668F-01B0-B8DF-5BDC-5832C6356842}"/>
                    </a:ext>
                  </a:extLst>
                </p14:cNvPr>
                <p14:cNvContentPartPr/>
                <p14:nvPr/>
              </p14:nvContentPartPr>
              <p14:xfrm>
                <a:off x="1241230" y="572288"/>
                <a:ext cx="115920" cy="38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723668F-01B0-B8DF-5BDC-5832C63568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23590" y="554648"/>
                  <a:ext cx="1515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F66055-BF93-7D60-4EEA-E6A5EA546C01}"/>
                    </a:ext>
                  </a:extLst>
                </p14:cNvPr>
                <p14:cNvContentPartPr/>
                <p14:nvPr/>
              </p14:nvContentPartPr>
              <p14:xfrm>
                <a:off x="1668910" y="531968"/>
                <a:ext cx="421920" cy="153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F66055-BF93-7D60-4EEA-E6A5EA546C0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51270" y="514328"/>
                  <a:ext cx="4575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2924EEE-21B7-3ECC-38B8-57CE387E3784}"/>
                    </a:ext>
                  </a:extLst>
                </p14:cNvPr>
                <p14:cNvContentPartPr/>
                <p14:nvPr/>
              </p14:nvContentPartPr>
              <p14:xfrm>
                <a:off x="2180830" y="522608"/>
                <a:ext cx="371520" cy="144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2924EEE-21B7-3ECC-38B8-57CE387E37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63190" y="504608"/>
                  <a:ext cx="407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D28F0C-98D0-09D2-C96A-8B01CAF9E7C0}"/>
                    </a:ext>
                  </a:extLst>
                </p14:cNvPr>
                <p14:cNvContentPartPr/>
                <p14:nvPr/>
              </p14:nvContentPartPr>
              <p14:xfrm>
                <a:off x="2483950" y="418928"/>
                <a:ext cx="48960" cy="51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D28F0C-98D0-09D2-C96A-8B01CAF9E7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66310" y="400928"/>
                  <a:ext cx="84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7F83F5-B89B-618E-4E6D-0C693194A02E}"/>
                    </a:ext>
                  </a:extLst>
                </p14:cNvPr>
                <p14:cNvContentPartPr/>
                <p14:nvPr/>
              </p14:nvContentPartPr>
              <p14:xfrm>
                <a:off x="2643790" y="494888"/>
                <a:ext cx="158400" cy="13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7F83F5-B89B-618E-4E6D-0C693194A0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25790" y="477248"/>
                  <a:ext cx="194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F68AF91-B41D-3401-C174-4995476390DF}"/>
                    </a:ext>
                  </a:extLst>
                </p14:cNvPr>
                <p14:cNvContentPartPr/>
                <p14:nvPr/>
              </p14:nvContentPartPr>
              <p14:xfrm>
                <a:off x="2865910" y="390128"/>
                <a:ext cx="355320" cy="348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F68AF91-B41D-3401-C174-4995476390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48270" y="372488"/>
                  <a:ext cx="39096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AF10C9-0E8B-3360-20AF-F01BDD35FAED}"/>
                    </a:ext>
                  </a:extLst>
                </p14:cNvPr>
                <p14:cNvContentPartPr/>
                <p14:nvPr/>
              </p14:nvContentPartPr>
              <p14:xfrm>
                <a:off x="847750" y="886208"/>
                <a:ext cx="188280" cy="335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AF10C9-0E8B-3360-20AF-F01BDD35FA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9750" y="868208"/>
                  <a:ext cx="2239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B8C7DD-7BBD-E3C3-3070-DE1A4D3B5D77}"/>
                    </a:ext>
                  </a:extLst>
                </p14:cNvPr>
                <p14:cNvContentPartPr/>
                <p14:nvPr/>
              </p14:nvContentPartPr>
              <p14:xfrm>
                <a:off x="1428070" y="1107248"/>
                <a:ext cx="25200" cy="165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B8C7DD-7BBD-E3C3-3070-DE1A4D3B5D7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10070" y="1089608"/>
                  <a:ext cx="60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D4D30D-66AB-D808-35FF-6ABF4B8DD17C}"/>
                    </a:ext>
                  </a:extLst>
                </p14:cNvPr>
                <p14:cNvContentPartPr/>
                <p14:nvPr/>
              </p14:nvContentPartPr>
              <p14:xfrm>
                <a:off x="1450030" y="1038488"/>
                <a:ext cx="23400" cy="38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D4D30D-66AB-D808-35FF-6ABF4B8DD17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32030" y="1020488"/>
                  <a:ext cx="590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4DE10C-8B8A-5C77-42F3-6BD13A02A738}"/>
                    </a:ext>
                  </a:extLst>
                </p14:cNvPr>
                <p14:cNvContentPartPr/>
                <p14:nvPr/>
              </p14:nvContentPartPr>
              <p14:xfrm>
                <a:off x="1527790" y="1075928"/>
                <a:ext cx="446040" cy="210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4DE10C-8B8A-5C77-42F3-6BD13A02A73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10150" y="1057928"/>
                  <a:ext cx="481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C67403-AA3B-4B97-B044-78C7118D6D25}"/>
                    </a:ext>
                  </a:extLst>
                </p14:cNvPr>
                <p14:cNvContentPartPr/>
                <p14:nvPr/>
              </p14:nvContentPartPr>
              <p14:xfrm>
                <a:off x="1876990" y="1127408"/>
                <a:ext cx="142560" cy="39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C67403-AA3B-4B97-B044-78C7118D6D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58990" y="1109768"/>
                  <a:ext cx="1782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C2F6804-8BA5-BA0F-A970-2EA8483AE5DF}"/>
                    </a:ext>
                  </a:extLst>
                </p14:cNvPr>
                <p14:cNvContentPartPr/>
                <p14:nvPr/>
              </p14:nvContentPartPr>
              <p14:xfrm>
                <a:off x="2330590" y="1102208"/>
                <a:ext cx="293400" cy="137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C2F6804-8BA5-BA0F-A970-2EA8483AE5D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12950" y="1084208"/>
                  <a:ext cx="3290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00A67B-84C1-20F6-142B-F2368895A3E9}"/>
                    </a:ext>
                  </a:extLst>
                </p14:cNvPr>
                <p14:cNvContentPartPr/>
                <p14:nvPr/>
              </p14:nvContentPartPr>
              <p14:xfrm>
                <a:off x="2659270" y="1079888"/>
                <a:ext cx="146520" cy="301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00A67B-84C1-20F6-142B-F2368895A3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41630" y="1061888"/>
                  <a:ext cx="1821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0E8E0D7-6261-5F0E-9F34-AEF7F27CE021}"/>
                    </a:ext>
                  </a:extLst>
                </p14:cNvPr>
                <p14:cNvContentPartPr/>
                <p14:nvPr/>
              </p14:nvContentPartPr>
              <p14:xfrm>
                <a:off x="782590" y="1934528"/>
                <a:ext cx="238680" cy="365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0E8E0D7-6261-5F0E-9F34-AEF7F27CE0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4590" y="1916888"/>
                  <a:ext cx="2743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784237F-69D9-F418-C79A-F0FD01079C6E}"/>
                    </a:ext>
                  </a:extLst>
                </p14:cNvPr>
                <p14:cNvContentPartPr/>
                <p14:nvPr/>
              </p14:nvContentPartPr>
              <p14:xfrm>
                <a:off x="261310" y="5814608"/>
                <a:ext cx="1034280" cy="607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784237F-69D9-F418-C79A-F0FD01079C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3670" y="5796608"/>
                  <a:ext cx="10699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518B872-C56B-1192-BE2A-8B0BDCD8E5C2}"/>
                    </a:ext>
                  </a:extLst>
                </p14:cNvPr>
                <p14:cNvContentPartPr/>
                <p14:nvPr/>
              </p14:nvContentPartPr>
              <p14:xfrm>
                <a:off x="540670" y="6037448"/>
                <a:ext cx="281160" cy="149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518B872-C56B-1192-BE2A-8B0BDCD8E5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2670" y="6019808"/>
                  <a:ext cx="3168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28B1E4A-0586-0F8A-BF17-C984560FD617}"/>
                    </a:ext>
                  </a:extLst>
                </p14:cNvPr>
                <p14:cNvContentPartPr/>
                <p14:nvPr/>
              </p14:nvContentPartPr>
              <p14:xfrm>
                <a:off x="281830" y="5907848"/>
                <a:ext cx="975960" cy="67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28B1E4A-0586-0F8A-BF17-C984560FD61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4190" y="5890208"/>
                  <a:ext cx="1011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BBA9CE8-9160-481E-A5B1-AE92E3E6B92B}"/>
                    </a:ext>
                  </a:extLst>
                </p14:cNvPr>
                <p14:cNvContentPartPr/>
                <p14:nvPr/>
              </p14:nvContentPartPr>
              <p14:xfrm>
                <a:off x="1210990" y="6117368"/>
                <a:ext cx="260280" cy="128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BBA9CE8-9160-481E-A5B1-AE92E3E6B9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93350" y="6099368"/>
                  <a:ext cx="2959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7EB7A48-39F6-F537-41F0-B58CF5E43D32}"/>
                    </a:ext>
                  </a:extLst>
                </p14:cNvPr>
                <p14:cNvContentPartPr/>
                <p14:nvPr/>
              </p14:nvContentPartPr>
              <p14:xfrm>
                <a:off x="1473790" y="6120248"/>
                <a:ext cx="207720" cy="119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7EB7A48-39F6-F537-41F0-B58CF5E43D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55790" y="6102248"/>
                  <a:ext cx="243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7FEDF63-8366-D71F-999B-660F8544CF46}"/>
                    </a:ext>
                  </a:extLst>
                </p14:cNvPr>
                <p14:cNvContentPartPr/>
                <p14:nvPr/>
              </p14:nvContentPartPr>
              <p14:xfrm>
                <a:off x="1579270" y="6074528"/>
                <a:ext cx="71280" cy="784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7FEDF63-8366-D71F-999B-660F8544CF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61630" y="6056888"/>
                  <a:ext cx="106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B5BFC8F-CB9D-BF35-DFD9-5E6AE53203F2}"/>
                    </a:ext>
                  </a:extLst>
                </p14:cNvPr>
                <p14:cNvContentPartPr/>
                <p14:nvPr/>
              </p14:nvContentPartPr>
              <p14:xfrm>
                <a:off x="1689070" y="6144368"/>
                <a:ext cx="194400" cy="1357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B5BFC8F-CB9D-BF35-DFD9-5E6AE53203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71070" y="6126728"/>
                  <a:ext cx="2300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A16F582-3D7B-B8CB-B8D4-CE3403265141}"/>
                    </a:ext>
                  </a:extLst>
                </p14:cNvPr>
                <p14:cNvContentPartPr/>
                <p14:nvPr/>
              </p14:nvContentPartPr>
              <p14:xfrm>
                <a:off x="619870" y="6216008"/>
                <a:ext cx="43920" cy="117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A16F582-3D7B-B8CB-B8D4-CE340326514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1870" y="6198368"/>
                  <a:ext cx="79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4678FEB-EF49-422D-A4F7-40F4D2B2FC51}"/>
                    </a:ext>
                  </a:extLst>
                </p14:cNvPr>
                <p14:cNvContentPartPr/>
                <p14:nvPr/>
              </p14:nvContentPartPr>
              <p14:xfrm>
                <a:off x="561550" y="6210968"/>
                <a:ext cx="469080" cy="1195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4678FEB-EF49-422D-A4F7-40F4D2B2FC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3910" y="6193328"/>
                  <a:ext cx="504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B7A077E-2E04-3758-AF10-D223ACE907FF}"/>
                    </a:ext>
                  </a:extLst>
                </p14:cNvPr>
                <p14:cNvContentPartPr/>
                <p14:nvPr/>
              </p14:nvContentPartPr>
              <p14:xfrm>
                <a:off x="2096950" y="5278568"/>
                <a:ext cx="1028880" cy="1084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B7A077E-2E04-3758-AF10-D223ACE907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79310" y="5260928"/>
                  <a:ext cx="1064520" cy="11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4A3F3C2-4A77-BE95-B464-A304944A6C5E}"/>
                    </a:ext>
                  </a:extLst>
                </p14:cNvPr>
                <p14:cNvContentPartPr/>
                <p14:nvPr/>
              </p14:nvContentPartPr>
              <p14:xfrm>
                <a:off x="2374870" y="6066608"/>
                <a:ext cx="390240" cy="129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4A3F3C2-4A77-BE95-B464-A304944A6C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56870" y="6048968"/>
                  <a:ext cx="425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D6446D3-2602-6D4D-F4FA-F6B0B8DC5FE2}"/>
                    </a:ext>
                  </a:extLst>
                </p14:cNvPr>
                <p14:cNvContentPartPr/>
                <p14:nvPr/>
              </p14:nvContentPartPr>
              <p14:xfrm>
                <a:off x="2229790" y="5890208"/>
                <a:ext cx="796680" cy="96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D6446D3-2602-6D4D-F4FA-F6B0B8DC5F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11790" y="5872568"/>
                  <a:ext cx="832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E1B3AA8-7CD7-E3C3-D687-F5CCDF4697B9}"/>
                    </a:ext>
                  </a:extLst>
                </p14:cNvPr>
                <p14:cNvContentPartPr/>
                <p14:nvPr/>
              </p14:nvContentPartPr>
              <p14:xfrm>
                <a:off x="3050230" y="6055808"/>
                <a:ext cx="247320" cy="132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E1B3AA8-7CD7-E3C3-D687-F5CCDF4697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32230" y="6038168"/>
                  <a:ext cx="282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C1102AF-98DD-C5B8-5859-A8C34F6006FC}"/>
                    </a:ext>
                  </a:extLst>
                </p14:cNvPr>
                <p14:cNvContentPartPr/>
                <p14:nvPr/>
              </p14:nvContentPartPr>
              <p14:xfrm>
                <a:off x="3341110" y="6032408"/>
                <a:ext cx="229320" cy="102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C1102AF-98DD-C5B8-5859-A8C34F6006F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23470" y="6014768"/>
                  <a:ext cx="264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C7093F3-4084-DFCA-761F-E9FFECE74390}"/>
                    </a:ext>
                  </a:extLst>
                </p14:cNvPr>
                <p14:cNvContentPartPr/>
                <p14:nvPr/>
              </p14:nvContentPartPr>
              <p14:xfrm>
                <a:off x="3509590" y="5963288"/>
                <a:ext cx="307080" cy="2469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C7093F3-4084-DFCA-761F-E9FFECE7439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91590" y="5945288"/>
                  <a:ext cx="342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8EB83B7-79CA-90C4-30FB-3B1E21DA4195}"/>
                    </a:ext>
                  </a:extLst>
                </p14:cNvPr>
                <p14:cNvContentPartPr/>
                <p14:nvPr/>
              </p14:nvContentPartPr>
              <p14:xfrm>
                <a:off x="3198910" y="5444888"/>
                <a:ext cx="119520" cy="302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8EB83B7-79CA-90C4-30FB-3B1E21DA4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80910" y="5427248"/>
                  <a:ext cx="1551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C7C1581-DAA6-DB26-13AC-EB45C2798AE6}"/>
                    </a:ext>
                  </a:extLst>
                </p14:cNvPr>
                <p14:cNvContentPartPr/>
                <p14:nvPr/>
              </p14:nvContentPartPr>
              <p14:xfrm>
                <a:off x="3144550" y="5478008"/>
                <a:ext cx="362160" cy="1864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C7C1581-DAA6-DB26-13AC-EB45C2798AE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26910" y="5460008"/>
                  <a:ext cx="397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997365A-5000-7547-AEA5-936CAD33724B}"/>
                    </a:ext>
                  </a:extLst>
                </p14:cNvPr>
                <p14:cNvContentPartPr/>
                <p14:nvPr/>
              </p14:nvContentPartPr>
              <p14:xfrm>
                <a:off x="2087950" y="5423288"/>
                <a:ext cx="765360" cy="73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997365A-5000-7547-AEA5-936CAD33724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69950" y="5405648"/>
                  <a:ext cx="801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D73569B-6C88-666B-AF08-36B6C7C87B67}"/>
                    </a:ext>
                  </a:extLst>
                </p14:cNvPr>
                <p14:cNvContentPartPr/>
                <p14:nvPr/>
              </p14:nvContentPartPr>
              <p14:xfrm>
                <a:off x="2239150" y="5512208"/>
                <a:ext cx="41400" cy="198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D73569B-6C88-666B-AF08-36B6C7C87B6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21510" y="5494568"/>
                  <a:ext cx="7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17A5321-B319-2AF9-3413-0846E52DC50E}"/>
                    </a:ext>
                  </a:extLst>
                </p14:cNvPr>
                <p14:cNvContentPartPr/>
                <p14:nvPr/>
              </p14:nvContentPartPr>
              <p14:xfrm>
                <a:off x="2173270" y="5574488"/>
                <a:ext cx="296280" cy="79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17A5321-B319-2AF9-3413-0846E52DC50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55630" y="5556488"/>
                  <a:ext cx="3319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6945794-C6DD-4CB0-7128-F436ED429D30}"/>
                    </a:ext>
                  </a:extLst>
                </p14:cNvPr>
                <p14:cNvContentPartPr/>
                <p14:nvPr/>
              </p14:nvContentPartPr>
              <p14:xfrm>
                <a:off x="2522830" y="5508968"/>
                <a:ext cx="42840" cy="124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6945794-C6DD-4CB0-7128-F436ED429D3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04830" y="5490968"/>
                  <a:ext cx="78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027608B-8E0A-534F-4507-BD8C86454981}"/>
                    </a:ext>
                  </a:extLst>
                </p14:cNvPr>
                <p14:cNvContentPartPr/>
                <p14:nvPr/>
              </p14:nvContentPartPr>
              <p14:xfrm>
                <a:off x="2510590" y="5494208"/>
                <a:ext cx="296640" cy="159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027608B-8E0A-534F-4507-BD8C864549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92590" y="5476208"/>
                  <a:ext cx="332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1A589FC-CD9F-C365-A419-ED185904F391}"/>
                    </a:ext>
                  </a:extLst>
                </p14:cNvPr>
                <p14:cNvContentPartPr/>
                <p14:nvPr/>
              </p14:nvContentPartPr>
              <p14:xfrm>
                <a:off x="2317990" y="6206648"/>
                <a:ext cx="18360" cy="88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1A589FC-CD9F-C365-A419-ED185904F39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99990" y="6189008"/>
                  <a:ext cx="54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16D13EE-B422-1A4E-E02D-DFD5EE2C9E61}"/>
                    </a:ext>
                  </a:extLst>
                </p14:cNvPr>
                <p14:cNvContentPartPr/>
                <p14:nvPr/>
              </p14:nvContentPartPr>
              <p14:xfrm>
                <a:off x="2311510" y="6208088"/>
                <a:ext cx="416520" cy="831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16D13EE-B422-1A4E-E02D-DFD5EE2C9E6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93870" y="6190088"/>
                  <a:ext cx="452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AC73A91-8DCD-0865-DF89-F5BFE6A96A04}"/>
                    </a:ext>
                  </a:extLst>
                </p14:cNvPr>
                <p14:cNvContentPartPr/>
                <p14:nvPr/>
              </p14:nvContentPartPr>
              <p14:xfrm>
                <a:off x="2248510" y="5753048"/>
                <a:ext cx="127080" cy="115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AC73A91-8DCD-0865-DF89-F5BFE6A96A0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30510" y="5735048"/>
                  <a:ext cx="162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8FC83DC-154C-F359-5F8F-13F8EE39E71B}"/>
                    </a:ext>
                  </a:extLst>
                </p14:cNvPr>
                <p14:cNvContentPartPr/>
                <p14:nvPr/>
              </p14:nvContentPartPr>
              <p14:xfrm>
                <a:off x="2341030" y="5755928"/>
                <a:ext cx="161280" cy="1260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8FC83DC-154C-F359-5F8F-13F8EE39E71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23390" y="5738288"/>
                  <a:ext cx="196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64F1785-DF39-6BB9-722C-35DE58306572}"/>
                    </a:ext>
                  </a:extLst>
                </p14:cNvPr>
                <p14:cNvContentPartPr/>
                <p14:nvPr/>
              </p14:nvContentPartPr>
              <p14:xfrm>
                <a:off x="2535430" y="5730728"/>
                <a:ext cx="42120" cy="130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64F1785-DF39-6BB9-722C-35DE5830657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17430" y="5713088"/>
                  <a:ext cx="777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950B807-AC93-67AB-3397-F18E0C8EEEEE}"/>
                    </a:ext>
                  </a:extLst>
                </p14:cNvPr>
                <p14:cNvContentPartPr/>
                <p14:nvPr/>
              </p14:nvContentPartPr>
              <p14:xfrm>
                <a:off x="2524270" y="5709128"/>
                <a:ext cx="243000" cy="1299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950B807-AC93-67AB-3397-F18E0C8EEEE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06630" y="5691488"/>
                  <a:ext cx="278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116756C-CCAE-2861-7439-866B9E7D01D4}"/>
                    </a:ext>
                  </a:extLst>
                </p14:cNvPr>
                <p14:cNvContentPartPr/>
                <p14:nvPr/>
              </p14:nvContentPartPr>
              <p14:xfrm>
                <a:off x="5551870" y="5599328"/>
                <a:ext cx="20880" cy="12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116756C-CCAE-2861-7439-866B9E7D01D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34230" y="5581688"/>
                  <a:ext cx="56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F8036E6-6B72-4649-CF61-FF7AEDF5BAE7}"/>
                    </a:ext>
                  </a:extLst>
                </p14:cNvPr>
                <p14:cNvContentPartPr/>
                <p14:nvPr/>
              </p14:nvContentPartPr>
              <p14:xfrm>
                <a:off x="5363590" y="5622728"/>
                <a:ext cx="42480" cy="165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F8036E6-6B72-4649-CF61-FF7AEDF5BAE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45590" y="5605088"/>
                  <a:ext cx="78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A4F0924-D9DB-45BF-8B1F-0318D29653E5}"/>
                    </a:ext>
                  </a:extLst>
                </p14:cNvPr>
                <p14:cNvContentPartPr/>
                <p14:nvPr/>
              </p14:nvContentPartPr>
              <p14:xfrm>
                <a:off x="4276750" y="5594648"/>
                <a:ext cx="38520" cy="8420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A4F0924-D9DB-45BF-8B1F-0318D29653E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58750" y="5577008"/>
                  <a:ext cx="74160" cy="8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5C7B1F1-5EC5-5255-B939-957DE8A0A0F1}"/>
                    </a:ext>
                  </a:extLst>
                </p14:cNvPr>
                <p14:cNvContentPartPr/>
                <p14:nvPr/>
              </p14:nvContentPartPr>
              <p14:xfrm>
                <a:off x="4274230" y="6457208"/>
                <a:ext cx="360" cy="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5C7B1F1-5EC5-5255-B939-957DE8A0A0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6230" y="64392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5CB1BF7-451A-CEEB-9C80-484C42ADDB3A}"/>
                    </a:ext>
                  </a:extLst>
                </p14:cNvPr>
                <p14:cNvContentPartPr/>
                <p14:nvPr/>
              </p14:nvContentPartPr>
              <p14:xfrm>
                <a:off x="4251550" y="5505008"/>
                <a:ext cx="769680" cy="9763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5CB1BF7-451A-CEEB-9C80-484C42ADDB3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33550" y="5487368"/>
                  <a:ext cx="80532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EAE950F-6FDB-3A4C-0662-0B3663144A94}"/>
                    </a:ext>
                  </a:extLst>
                </p14:cNvPr>
                <p14:cNvContentPartPr/>
                <p14:nvPr/>
              </p14:nvContentPartPr>
              <p14:xfrm>
                <a:off x="4308790" y="6027008"/>
                <a:ext cx="651600" cy="13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EAE950F-6FDB-3A4C-0662-0B3663144A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91150" y="6009368"/>
                  <a:ext cx="687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19F4F92-D266-1429-AA3B-E526575BCADE}"/>
                    </a:ext>
                  </a:extLst>
                </p14:cNvPr>
                <p14:cNvContentPartPr/>
                <p14:nvPr/>
              </p14:nvContentPartPr>
              <p14:xfrm>
                <a:off x="4418590" y="6119168"/>
                <a:ext cx="243000" cy="1386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19F4F92-D266-1429-AA3B-E526575BCAD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00950" y="6101528"/>
                  <a:ext cx="278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147D016-9777-CF8C-A341-1B4B799A6234}"/>
                    </a:ext>
                  </a:extLst>
                </p14:cNvPr>
                <p14:cNvContentPartPr/>
                <p14:nvPr/>
              </p14:nvContentPartPr>
              <p14:xfrm>
                <a:off x="4531990" y="6274688"/>
                <a:ext cx="43560" cy="1573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147D016-9777-CF8C-A341-1B4B799A623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14350" y="6256688"/>
                  <a:ext cx="79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1A10D7C-5836-CD46-21A3-89CF7AEBBB13}"/>
                    </a:ext>
                  </a:extLst>
                </p14:cNvPr>
                <p14:cNvContentPartPr/>
                <p14:nvPr/>
              </p14:nvContentPartPr>
              <p14:xfrm>
                <a:off x="4516150" y="6289448"/>
                <a:ext cx="331920" cy="1368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1A10D7C-5836-CD46-21A3-89CF7AEBBB1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98150" y="6271448"/>
                  <a:ext cx="367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A167DF3-43F0-14AE-1F9A-3848250D16C5}"/>
                    </a:ext>
                  </a:extLst>
                </p14:cNvPr>
                <p14:cNvContentPartPr/>
                <p14:nvPr/>
              </p14:nvContentPartPr>
              <p14:xfrm>
                <a:off x="4943830" y="6330128"/>
                <a:ext cx="239760" cy="85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A167DF3-43F0-14AE-1F9A-3848250D16C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25830" y="6312488"/>
                  <a:ext cx="275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63AC3B5-5568-6C12-9767-CBFFC8E3B006}"/>
                    </a:ext>
                  </a:extLst>
                </p14:cNvPr>
                <p14:cNvContentPartPr/>
                <p14:nvPr/>
              </p14:nvContentPartPr>
              <p14:xfrm>
                <a:off x="5181070" y="6301688"/>
                <a:ext cx="153720" cy="986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63AC3B5-5568-6C12-9767-CBFFC8E3B00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63430" y="6284048"/>
                  <a:ext cx="189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55BBA97-1072-A463-1B9B-19E2D421FBCD}"/>
                    </a:ext>
                  </a:extLst>
                </p14:cNvPr>
                <p14:cNvContentPartPr/>
                <p14:nvPr/>
              </p14:nvContentPartPr>
              <p14:xfrm>
                <a:off x="5267470" y="6203408"/>
                <a:ext cx="314280" cy="267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55BBA97-1072-A463-1B9B-19E2D421FB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49470" y="6185408"/>
                  <a:ext cx="3499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E0F3A07-4B0F-BC1B-132F-E55C5DD68CB1}"/>
                    </a:ext>
                  </a:extLst>
                </p14:cNvPr>
                <p14:cNvContentPartPr/>
                <p14:nvPr/>
              </p14:nvContentPartPr>
              <p14:xfrm>
                <a:off x="4293310" y="5607968"/>
                <a:ext cx="727560" cy="10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E0F3A07-4B0F-BC1B-132F-E55C5DD68CB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75310" y="5589968"/>
                  <a:ext cx="7632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8B0F5FD-CAF8-4920-9FCA-29D4D6677E13}"/>
                    </a:ext>
                  </a:extLst>
                </p14:cNvPr>
                <p14:cNvContentPartPr/>
                <p14:nvPr/>
              </p14:nvContentPartPr>
              <p14:xfrm>
                <a:off x="5170270" y="5742608"/>
                <a:ext cx="66240" cy="291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8B0F5FD-CAF8-4920-9FCA-29D4D6677E1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52270" y="5724608"/>
                  <a:ext cx="1018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9AB0C6E-2258-F6B1-A174-CD4E171226A5}"/>
                    </a:ext>
                  </a:extLst>
                </p14:cNvPr>
                <p14:cNvContentPartPr/>
                <p14:nvPr/>
              </p14:nvContentPartPr>
              <p14:xfrm>
                <a:off x="5119510" y="5840528"/>
                <a:ext cx="233640" cy="135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9AB0C6E-2258-F6B1-A174-CD4E171226A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01510" y="5822528"/>
                  <a:ext cx="269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C6B4899-9FCF-67D1-37FD-39DF383CFD6A}"/>
                    </a:ext>
                  </a:extLst>
                </p14:cNvPr>
                <p14:cNvContentPartPr/>
                <p14:nvPr/>
              </p14:nvContentPartPr>
              <p14:xfrm>
                <a:off x="4388350" y="5665928"/>
                <a:ext cx="53640" cy="1854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C6B4899-9FCF-67D1-37FD-39DF383CFD6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70350" y="5647928"/>
                  <a:ext cx="892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E52041F-CF5A-5CB0-B602-97A1B1AB8FF5}"/>
                    </a:ext>
                  </a:extLst>
                </p14:cNvPr>
                <p14:cNvContentPartPr/>
                <p14:nvPr/>
              </p14:nvContentPartPr>
              <p14:xfrm>
                <a:off x="4305910" y="5731808"/>
                <a:ext cx="270720" cy="738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E52041F-CF5A-5CB0-B602-97A1B1AB8FF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88270" y="5714168"/>
                  <a:ext cx="306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7617295-7881-0656-2F46-A4939CECF122}"/>
                    </a:ext>
                  </a:extLst>
                </p14:cNvPr>
                <p14:cNvContentPartPr/>
                <p14:nvPr/>
              </p14:nvContentPartPr>
              <p14:xfrm>
                <a:off x="4594270" y="5744048"/>
                <a:ext cx="6840" cy="67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7617295-7881-0656-2F46-A4939CECF12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76630" y="5726408"/>
                  <a:ext cx="424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D062AAB-85B2-41CD-4728-6A43DA78F3D5}"/>
                    </a:ext>
                  </a:extLst>
                </p14:cNvPr>
                <p14:cNvContentPartPr/>
                <p14:nvPr/>
              </p14:nvContentPartPr>
              <p14:xfrm>
                <a:off x="4664470" y="5665928"/>
                <a:ext cx="19440" cy="1335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D062AAB-85B2-41CD-4728-6A43DA78F3D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46830" y="5647928"/>
                  <a:ext cx="55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135D6CC-E73F-1D97-4A6B-369764A0BCA4}"/>
                    </a:ext>
                  </a:extLst>
                </p14:cNvPr>
                <p14:cNvContentPartPr/>
                <p14:nvPr/>
              </p14:nvContentPartPr>
              <p14:xfrm>
                <a:off x="4646110" y="5682128"/>
                <a:ext cx="228240" cy="1544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135D6CC-E73F-1D97-4A6B-369764A0BCA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628110" y="5664488"/>
                  <a:ext cx="263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53FF27D-5B70-3BB1-32E6-39C463988C5A}"/>
                    </a:ext>
                  </a:extLst>
                </p14:cNvPr>
                <p14:cNvContentPartPr/>
                <p14:nvPr/>
              </p14:nvContentPartPr>
              <p14:xfrm>
                <a:off x="4380790" y="5897768"/>
                <a:ext cx="84600" cy="105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53FF27D-5B70-3BB1-32E6-39C463988C5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363150" y="5879768"/>
                  <a:ext cx="1202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D0C5A3F-A7EE-7D2C-93D9-E2A991C21394}"/>
                    </a:ext>
                  </a:extLst>
                </p14:cNvPr>
                <p14:cNvContentPartPr/>
                <p14:nvPr/>
              </p14:nvContentPartPr>
              <p14:xfrm>
                <a:off x="4498870" y="5919728"/>
                <a:ext cx="69840" cy="846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D0C5A3F-A7EE-7D2C-93D9-E2A991C2139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81230" y="5902088"/>
                  <a:ext cx="105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C430BD9-4684-7BB5-291A-0F4F0AD75E4A}"/>
                    </a:ext>
                  </a:extLst>
                </p14:cNvPr>
                <p14:cNvContentPartPr/>
                <p14:nvPr/>
              </p14:nvContentPartPr>
              <p14:xfrm>
                <a:off x="4616950" y="5888768"/>
                <a:ext cx="29880" cy="864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C430BD9-4684-7BB5-291A-0F4F0AD75E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99310" y="5871128"/>
                  <a:ext cx="655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E56D72C-1718-4B8D-93A8-47A7B21894CA}"/>
                    </a:ext>
                  </a:extLst>
                </p14:cNvPr>
                <p14:cNvContentPartPr/>
                <p14:nvPr/>
              </p14:nvContentPartPr>
              <p14:xfrm>
                <a:off x="4599670" y="5883728"/>
                <a:ext cx="282960" cy="122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E56D72C-1718-4B8D-93A8-47A7B21894C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582030" y="5866088"/>
                  <a:ext cx="318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2E3729A-273E-BCED-2195-C6E18EB67390}"/>
                    </a:ext>
                  </a:extLst>
                </p14:cNvPr>
                <p14:cNvContentPartPr/>
                <p14:nvPr/>
              </p14:nvContentPartPr>
              <p14:xfrm>
                <a:off x="4269550" y="5048168"/>
                <a:ext cx="42120" cy="5479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2E3729A-273E-BCED-2195-C6E18EB6739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51910" y="5030168"/>
                  <a:ext cx="777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81FDC81-9BB2-56DC-48D8-E3A1F6B91D35}"/>
                    </a:ext>
                  </a:extLst>
                </p14:cNvPr>
                <p14:cNvContentPartPr/>
                <p14:nvPr/>
              </p14:nvContentPartPr>
              <p14:xfrm>
                <a:off x="4968670" y="5067968"/>
                <a:ext cx="120960" cy="420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81FDC81-9BB2-56DC-48D8-E3A1F6B91D3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50670" y="5050328"/>
                  <a:ext cx="1566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EE9262D-4536-6479-3A8B-F561FE58B167}"/>
                    </a:ext>
                  </a:extLst>
                </p14:cNvPr>
                <p14:cNvContentPartPr/>
                <p14:nvPr/>
              </p14:nvContentPartPr>
              <p14:xfrm>
                <a:off x="5016190" y="5354528"/>
                <a:ext cx="98640" cy="270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EE9262D-4536-6479-3A8B-F561FE58B1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98190" y="5336528"/>
                  <a:ext cx="1342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55BF9C2-4207-C2BE-F4E2-4E229148432C}"/>
                    </a:ext>
                  </a:extLst>
                </p14:cNvPr>
                <p14:cNvContentPartPr/>
                <p14:nvPr/>
              </p14:nvContentPartPr>
              <p14:xfrm>
                <a:off x="5132110" y="5196128"/>
                <a:ext cx="55800" cy="310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55BF9C2-4207-C2BE-F4E2-4E229148432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14470" y="5178128"/>
                  <a:ext cx="914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95338A6-03E6-B479-1651-7FFB4E8B524D}"/>
                    </a:ext>
                  </a:extLst>
                </p14:cNvPr>
                <p14:cNvContentPartPr/>
                <p14:nvPr/>
              </p14:nvContentPartPr>
              <p14:xfrm>
                <a:off x="5059390" y="5357048"/>
                <a:ext cx="156600" cy="565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95338A6-03E6-B479-1651-7FFB4E8B524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41390" y="5339048"/>
                  <a:ext cx="192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74F4AD7-C2EB-7E39-1915-3CD8A24C7361}"/>
                    </a:ext>
                  </a:extLst>
                </p14:cNvPr>
                <p14:cNvContentPartPr/>
                <p14:nvPr/>
              </p14:nvContentPartPr>
              <p14:xfrm>
                <a:off x="5248390" y="5314208"/>
                <a:ext cx="259920" cy="1432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74F4AD7-C2EB-7E39-1915-3CD8A24C736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30390" y="5296568"/>
                  <a:ext cx="295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0FE3BB5-3C27-A73C-8BE2-3F90EF2813A9}"/>
                    </a:ext>
                  </a:extLst>
                </p14:cNvPr>
                <p14:cNvContentPartPr/>
                <p14:nvPr/>
              </p14:nvContentPartPr>
              <p14:xfrm>
                <a:off x="4439470" y="5232848"/>
                <a:ext cx="93600" cy="1764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0FE3BB5-3C27-A73C-8BE2-3F90EF2813A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421470" y="5214848"/>
                  <a:ext cx="1292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DA8B80B-CA14-FFE1-2D7F-0C3F4835FDEA}"/>
                    </a:ext>
                  </a:extLst>
                </p14:cNvPr>
                <p14:cNvContentPartPr/>
                <p14:nvPr/>
              </p14:nvContentPartPr>
              <p14:xfrm>
                <a:off x="4516510" y="5266328"/>
                <a:ext cx="12600" cy="169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DA8B80B-CA14-FFE1-2D7F-0C3F4835FDE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98870" y="5248688"/>
                  <a:ext cx="482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3514AF0-6410-75FB-E54F-4BF755E63ACC}"/>
                    </a:ext>
                  </a:extLst>
                </p14:cNvPr>
                <p14:cNvContentPartPr/>
                <p14:nvPr/>
              </p14:nvContentPartPr>
              <p14:xfrm>
                <a:off x="4433350" y="5191088"/>
                <a:ext cx="69120" cy="3315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3514AF0-6410-75FB-E54F-4BF755E63AC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415350" y="5173088"/>
                  <a:ext cx="1047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F394241-233D-C1A3-A251-983193152307}"/>
                    </a:ext>
                  </a:extLst>
                </p14:cNvPr>
                <p14:cNvContentPartPr/>
                <p14:nvPr/>
              </p14:nvContentPartPr>
              <p14:xfrm>
                <a:off x="4332550" y="5284688"/>
                <a:ext cx="281880" cy="1260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F394241-233D-C1A3-A251-98319315230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314910" y="5266688"/>
                  <a:ext cx="317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B7C2BA2-CF2A-45F9-F3DF-1C5FE2BBBE8B}"/>
                    </a:ext>
                  </a:extLst>
                </p14:cNvPr>
                <p14:cNvContentPartPr/>
                <p14:nvPr/>
              </p14:nvContentPartPr>
              <p14:xfrm>
                <a:off x="4629550" y="5299088"/>
                <a:ext cx="61920" cy="748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B7C2BA2-CF2A-45F9-F3DF-1C5FE2BBBE8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11910" y="5281088"/>
                  <a:ext cx="97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A3F346C-C5D2-580B-749A-4982AB1AAF88}"/>
                    </a:ext>
                  </a:extLst>
                </p14:cNvPr>
                <p14:cNvContentPartPr/>
                <p14:nvPr/>
              </p14:nvContentPartPr>
              <p14:xfrm>
                <a:off x="4714150" y="5255528"/>
                <a:ext cx="68040" cy="1396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A3F346C-C5D2-580B-749A-4982AB1AAF8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96510" y="5237528"/>
                  <a:ext cx="1036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EDBA36E-8B3E-FC12-A809-60E21C55626C}"/>
                    </a:ext>
                  </a:extLst>
                </p14:cNvPr>
                <p14:cNvContentPartPr/>
                <p14:nvPr/>
              </p14:nvContentPartPr>
              <p14:xfrm>
                <a:off x="4691830" y="5231408"/>
                <a:ext cx="199800" cy="1598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EDBA36E-8B3E-FC12-A809-60E21C55626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74190" y="5213768"/>
                  <a:ext cx="235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94380FE-68E5-2A09-A6F6-FDE9D664BAF8}"/>
                    </a:ext>
                  </a:extLst>
                </p14:cNvPr>
                <p14:cNvContentPartPr/>
                <p14:nvPr/>
              </p14:nvContentPartPr>
              <p14:xfrm>
                <a:off x="4418950" y="5461088"/>
                <a:ext cx="143280" cy="1544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94380FE-68E5-2A09-A6F6-FDE9D664BAF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01310" y="5443448"/>
                  <a:ext cx="178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7CD40DB-3045-9201-71C0-B2B0E1A1C07D}"/>
                    </a:ext>
                  </a:extLst>
                </p14:cNvPr>
                <p14:cNvContentPartPr/>
                <p14:nvPr/>
              </p14:nvContentPartPr>
              <p14:xfrm>
                <a:off x="4581670" y="5483768"/>
                <a:ext cx="98280" cy="99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7CD40DB-3045-9201-71C0-B2B0E1A1C07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64030" y="5465768"/>
                  <a:ext cx="133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353A924-659F-E132-062E-2B81E1878BC0}"/>
                    </a:ext>
                  </a:extLst>
                </p14:cNvPr>
                <p14:cNvContentPartPr/>
                <p14:nvPr/>
              </p14:nvContentPartPr>
              <p14:xfrm>
                <a:off x="4679950" y="5475128"/>
                <a:ext cx="62280" cy="110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353A924-659F-E132-062E-2B81E1878BC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62310" y="5457128"/>
                  <a:ext cx="97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8E5DD8D-57AC-0043-C5B5-21FEA46B07C7}"/>
                    </a:ext>
                  </a:extLst>
                </p14:cNvPr>
                <p14:cNvContentPartPr/>
                <p14:nvPr/>
              </p14:nvContentPartPr>
              <p14:xfrm>
                <a:off x="4665910" y="5456048"/>
                <a:ext cx="249840" cy="1630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8E5DD8D-57AC-0043-C5B5-21FEA46B07C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48270" y="5438048"/>
                  <a:ext cx="285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AAD53EE-A8AF-1FEF-8C17-6F4BD7AC8D51}"/>
                    </a:ext>
                  </a:extLst>
                </p14:cNvPr>
                <p14:cNvContentPartPr/>
                <p14:nvPr/>
              </p14:nvContentPartPr>
              <p14:xfrm>
                <a:off x="4291150" y="5134928"/>
                <a:ext cx="699120" cy="738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AAD53EE-A8AF-1FEF-8C17-6F4BD7AC8D5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273150" y="5117288"/>
                  <a:ext cx="734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800E7C4-4E6A-E047-A798-1DD623A00DCF}"/>
                    </a:ext>
                  </a:extLst>
                </p14:cNvPr>
                <p14:cNvContentPartPr/>
                <p14:nvPr/>
              </p14:nvContentPartPr>
              <p14:xfrm>
                <a:off x="769630" y="4386128"/>
                <a:ext cx="4451400" cy="10159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800E7C4-4E6A-E047-A798-1DD623A00DC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1990" y="4368128"/>
                  <a:ext cx="4487040" cy="10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E559860-E5F1-156A-53AB-325ABF060371}"/>
                    </a:ext>
                  </a:extLst>
                </p14:cNvPr>
                <p14:cNvContentPartPr/>
                <p14:nvPr/>
              </p14:nvContentPartPr>
              <p14:xfrm>
                <a:off x="5059390" y="4335368"/>
                <a:ext cx="415440" cy="199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E559860-E5F1-156A-53AB-325ABF06037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41390" y="4317368"/>
                  <a:ext cx="4510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F8AB13E-2EBB-EC08-96C7-21477FA04564}"/>
                    </a:ext>
                  </a:extLst>
                </p14:cNvPr>
                <p14:cNvContentPartPr/>
                <p14:nvPr/>
              </p14:nvContentPartPr>
              <p14:xfrm>
                <a:off x="7881790" y="4025768"/>
                <a:ext cx="11520" cy="56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F8AB13E-2EBB-EC08-96C7-21477FA0456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64150" y="4008128"/>
                  <a:ext cx="47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2F57D48-E633-C326-F667-4D60863D6AF3}"/>
                    </a:ext>
                  </a:extLst>
                </p14:cNvPr>
                <p14:cNvContentPartPr/>
                <p14:nvPr/>
              </p14:nvContentPartPr>
              <p14:xfrm>
                <a:off x="7802950" y="4192808"/>
                <a:ext cx="33840" cy="84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2F57D48-E633-C326-F667-4D60863D6AF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785310" y="4174808"/>
                  <a:ext cx="69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EE29B78-C35F-E1B3-8ABC-AC4F8DE82498}"/>
                    </a:ext>
                  </a:extLst>
                </p14:cNvPr>
                <p14:cNvContentPartPr/>
                <p14:nvPr/>
              </p14:nvContentPartPr>
              <p14:xfrm>
                <a:off x="7697110" y="4251848"/>
                <a:ext cx="20160" cy="261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EE29B78-C35F-E1B3-8ABC-AC4F8DE8249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79110" y="4233848"/>
                  <a:ext cx="558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6F81819-B6C5-55EA-3695-A8DC7C75F0B6}"/>
                    </a:ext>
                  </a:extLst>
                </p14:cNvPr>
                <p14:cNvContentPartPr/>
                <p14:nvPr/>
              </p14:nvContentPartPr>
              <p14:xfrm>
                <a:off x="7515670" y="4409528"/>
                <a:ext cx="309960" cy="53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6F81819-B6C5-55EA-3695-A8DC7C75F0B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497670" y="4391888"/>
                  <a:ext cx="345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7F018F6-50BC-3315-9C5D-01E9E06EB71B}"/>
                    </a:ext>
                  </a:extLst>
                </p14:cNvPr>
                <p14:cNvContentPartPr/>
                <p14:nvPr/>
              </p14:nvContentPartPr>
              <p14:xfrm>
                <a:off x="7841830" y="4325288"/>
                <a:ext cx="110880" cy="180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7F018F6-50BC-3315-9C5D-01E9E06EB71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823830" y="4307288"/>
                  <a:ext cx="146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575AB51-4A65-67CC-7C5B-DB0D615733E2}"/>
                    </a:ext>
                  </a:extLst>
                </p14:cNvPr>
                <p14:cNvContentPartPr/>
                <p14:nvPr/>
              </p14:nvContentPartPr>
              <p14:xfrm>
                <a:off x="8067190" y="4301528"/>
                <a:ext cx="131760" cy="182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575AB51-4A65-67CC-7C5B-DB0D615733E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49550" y="4283528"/>
                  <a:ext cx="167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C401C74-7E27-009E-61D5-C199C72522B4}"/>
                    </a:ext>
                  </a:extLst>
                </p14:cNvPr>
                <p14:cNvContentPartPr/>
                <p14:nvPr/>
              </p14:nvContentPartPr>
              <p14:xfrm>
                <a:off x="8279950" y="4282808"/>
                <a:ext cx="89640" cy="178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C401C74-7E27-009E-61D5-C199C72522B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62310" y="4264808"/>
                  <a:ext cx="125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596FFD7-4DDB-D923-E439-30339B176174}"/>
                    </a:ext>
                  </a:extLst>
                </p14:cNvPr>
                <p14:cNvContentPartPr/>
                <p14:nvPr/>
              </p14:nvContentPartPr>
              <p14:xfrm>
                <a:off x="8324230" y="4292168"/>
                <a:ext cx="144720" cy="260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596FFD7-4DDB-D923-E439-30339B17617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06230" y="4274168"/>
                  <a:ext cx="1803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9DA48D3-DDB6-0135-E80D-ABD69F9B9CBD}"/>
                    </a:ext>
                  </a:extLst>
                </p14:cNvPr>
                <p14:cNvContentPartPr/>
                <p14:nvPr/>
              </p14:nvContentPartPr>
              <p14:xfrm>
                <a:off x="9723910" y="3954488"/>
                <a:ext cx="187920" cy="152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9DA48D3-DDB6-0135-E80D-ABD69F9B9CB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706270" y="3936488"/>
                  <a:ext cx="223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7A570C0-71BD-D1F7-C468-BC1E7E250E74}"/>
                    </a:ext>
                  </a:extLst>
                </p14:cNvPr>
                <p14:cNvContentPartPr/>
                <p14:nvPr/>
              </p14:nvContentPartPr>
              <p14:xfrm>
                <a:off x="9940630" y="3970328"/>
                <a:ext cx="117000" cy="113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7A570C0-71BD-D1F7-C468-BC1E7E250E7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922630" y="3952328"/>
                  <a:ext cx="152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E40346D-528A-79F5-FEB1-162B2D9DBC64}"/>
                    </a:ext>
                  </a:extLst>
                </p14:cNvPr>
                <p14:cNvContentPartPr/>
                <p14:nvPr/>
              </p14:nvContentPartPr>
              <p14:xfrm>
                <a:off x="10110910" y="3852608"/>
                <a:ext cx="69480" cy="223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E40346D-528A-79F5-FEB1-162B2D9DBC6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092910" y="3834968"/>
                  <a:ext cx="1051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B69E110-CBE8-6F39-2110-D472E7945FEA}"/>
                    </a:ext>
                  </a:extLst>
                </p14:cNvPr>
                <p14:cNvContentPartPr/>
                <p14:nvPr/>
              </p14:nvContentPartPr>
              <p14:xfrm>
                <a:off x="10214230" y="3832808"/>
                <a:ext cx="160560" cy="266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B69E110-CBE8-6F39-2110-D472E7945FE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196230" y="3815168"/>
                  <a:ext cx="1962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4788001-BDC7-711E-9E3E-667DB1B3B120}"/>
                    </a:ext>
                  </a:extLst>
                </p14:cNvPr>
                <p14:cNvContentPartPr/>
                <p14:nvPr/>
              </p14:nvContentPartPr>
              <p14:xfrm>
                <a:off x="10561990" y="3884648"/>
                <a:ext cx="237600" cy="363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4788001-BDC7-711E-9E3E-667DB1B3B12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44350" y="3866648"/>
                  <a:ext cx="2732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A37F0B5-A24E-7035-651D-67EA6678B955}"/>
                    </a:ext>
                  </a:extLst>
                </p14:cNvPr>
                <p14:cNvContentPartPr/>
                <p14:nvPr/>
              </p14:nvContentPartPr>
              <p14:xfrm>
                <a:off x="10556950" y="4043048"/>
                <a:ext cx="223560" cy="75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A37F0B5-A24E-7035-651D-67EA6678B95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539310" y="4025408"/>
                  <a:ext cx="2592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1BE7FF9-3214-DD45-4FD0-BC908DA0E660}"/>
                    </a:ext>
                  </a:extLst>
                </p14:cNvPr>
                <p14:cNvContentPartPr/>
                <p14:nvPr/>
              </p14:nvContentPartPr>
              <p14:xfrm>
                <a:off x="10808950" y="4019288"/>
                <a:ext cx="116640" cy="217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1BE7FF9-3214-DD45-4FD0-BC908DA0E66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790950" y="4001648"/>
                  <a:ext cx="1522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3E54CDF-AA86-AB3E-420A-3E7174BD8C1C}"/>
                    </a:ext>
                  </a:extLst>
                </p14:cNvPr>
                <p14:cNvContentPartPr/>
                <p14:nvPr/>
              </p14:nvContentPartPr>
              <p14:xfrm>
                <a:off x="11086150" y="3920648"/>
                <a:ext cx="77040" cy="315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3E54CDF-AA86-AB3E-420A-3E7174BD8C1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068150" y="3902648"/>
                  <a:ext cx="1126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9FFAEE0-9D59-68F4-7C28-5C288549907D}"/>
                    </a:ext>
                  </a:extLst>
                </p14:cNvPr>
                <p14:cNvContentPartPr/>
                <p14:nvPr/>
              </p14:nvContentPartPr>
              <p14:xfrm>
                <a:off x="11239870" y="4041248"/>
                <a:ext cx="18360" cy="71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9FFAEE0-9D59-68F4-7C28-5C288549907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222230" y="4023248"/>
                  <a:ext cx="54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EFEA9BA-F6BA-2C09-A3B6-5ED3A0FA40C6}"/>
                    </a:ext>
                  </a:extLst>
                </p14:cNvPr>
                <p14:cNvContentPartPr/>
                <p14:nvPr/>
              </p14:nvContentPartPr>
              <p14:xfrm>
                <a:off x="11263270" y="3887528"/>
                <a:ext cx="7560" cy="60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EFEA9BA-F6BA-2C09-A3B6-5ED3A0FA40C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245630" y="3869888"/>
                  <a:ext cx="43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B2345E2-F2E3-5584-F743-1E5B650F30C4}"/>
                    </a:ext>
                  </a:extLst>
                </p14:cNvPr>
                <p14:cNvContentPartPr/>
                <p14:nvPr/>
              </p14:nvContentPartPr>
              <p14:xfrm>
                <a:off x="11381710" y="3913088"/>
                <a:ext cx="236160" cy="182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B2345E2-F2E3-5584-F743-1E5B650F30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364070" y="3895448"/>
                  <a:ext cx="2718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4A36AF1-4207-7273-D311-38BB4B3737CF}"/>
                    </a:ext>
                  </a:extLst>
                </p14:cNvPr>
                <p14:cNvContentPartPr/>
                <p14:nvPr/>
              </p14:nvContentPartPr>
              <p14:xfrm>
                <a:off x="11534710" y="4023248"/>
                <a:ext cx="93240" cy="27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4A36AF1-4207-7273-D311-38BB4B3737C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517070" y="4005608"/>
                  <a:ext cx="128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DA7BA9F-EA32-6A66-7BEB-27430B8AA954}"/>
                    </a:ext>
                  </a:extLst>
                </p14:cNvPr>
                <p14:cNvContentPartPr/>
                <p14:nvPr/>
              </p14:nvContentPartPr>
              <p14:xfrm>
                <a:off x="11711110" y="3910568"/>
                <a:ext cx="125640" cy="342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DA7BA9F-EA32-6A66-7BEB-27430B8AA95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693110" y="3892928"/>
                  <a:ext cx="1612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20F9EA0-92B8-7CED-AB12-0766B30EA56D}"/>
                    </a:ext>
                  </a:extLst>
                </p14:cNvPr>
                <p14:cNvContentPartPr/>
                <p14:nvPr/>
              </p14:nvContentPartPr>
              <p14:xfrm>
                <a:off x="11654590" y="4022168"/>
                <a:ext cx="249120" cy="72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20F9EA0-92B8-7CED-AB12-0766B30EA56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636950" y="4004168"/>
                  <a:ext cx="284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C968541-908E-5CC9-C164-7A1DBBB7E529}"/>
                    </a:ext>
                  </a:extLst>
                </p14:cNvPr>
                <p14:cNvContentPartPr/>
                <p14:nvPr/>
              </p14:nvContentPartPr>
              <p14:xfrm>
                <a:off x="11937190" y="4013528"/>
                <a:ext cx="91440" cy="1425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C968541-908E-5CC9-C164-7A1DBBB7E52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919550" y="3995888"/>
                  <a:ext cx="127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D96C21B-F5DF-7491-A991-79B9EFAC6E1E}"/>
                    </a:ext>
                  </a:extLst>
                </p14:cNvPr>
                <p14:cNvContentPartPr/>
                <p14:nvPr/>
              </p14:nvContentPartPr>
              <p14:xfrm>
                <a:off x="11968150" y="3897248"/>
                <a:ext cx="116280" cy="3506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D96C21B-F5DF-7491-A991-79B9EFAC6E1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950510" y="3879608"/>
                  <a:ext cx="1519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1C249C9-EA58-D263-11ED-5070616B6E09}"/>
                    </a:ext>
                  </a:extLst>
                </p14:cNvPr>
                <p14:cNvContentPartPr/>
                <p14:nvPr/>
              </p14:nvContentPartPr>
              <p14:xfrm>
                <a:off x="9713830" y="4237088"/>
                <a:ext cx="199080" cy="230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1C249C9-EA58-D263-11ED-5070616B6E0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696190" y="4219088"/>
                  <a:ext cx="2347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E0A2C96-2F14-C66B-A27D-0EF0E83C7BAB}"/>
                    </a:ext>
                  </a:extLst>
                </p14:cNvPr>
                <p14:cNvContentPartPr/>
                <p14:nvPr/>
              </p14:nvContentPartPr>
              <p14:xfrm>
                <a:off x="10288750" y="4449128"/>
                <a:ext cx="17640" cy="142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E0A2C96-2F14-C66B-A27D-0EF0E83C7BA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270750" y="4431128"/>
                  <a:ext cx="53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3538F13-66F4-C410-E893-6C9CDA27A211}"/>
                    </a:ext>
                  </a:extLst>
                </p14:cNvPr>
                <p14:cNvContentPartPr/>
                <p14:nvPr/>
              </p14:nvContentPartPr>
              <p14:xfrm>
                <a:off x="10378750" y="4337168"/>
                <a:ext cx="430560" cy="257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3538F13-66F4-C410-E893-6C9CDA27A21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361110" y="4319528"/>
                  <a:ext cx="4662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ACDC142-0473-CC51-4E93-957152BBF931}"/>
                    </a:ext>
                  </a:extLst>
                </p14:cNvPr>
                <p14:cNvContentPartPr/>
                <p14:nvPr/>
              </p14:nvContentPartPr>
              <p14:xfrm>
                <a:off x="10723630" y="4483328"/>
                <a:ext cx="155520" cy="43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ACDC142-0473-CC51-4E93-957152BBF93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705990" y="4465688"/>
                  <a:ext cx="1911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11F7809-1E76-8760-5DF5-20060B68584B}"/>
                    </a:ext>
                  </a:extLst>
                </p14:cNvPr>
                <p14:cNvContentPartPr/>
                <p14:nvPr/>
              </p14:nvContentPartPr>
              <p14:xfrm>
                <a:off x="11025310" y="4389008"/>
                <a:ext cx="143280" cy="211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11F7809-1E76-8760-5DF5-20060B68584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007670" y="4371368"/>
                  <a:ext cx="1789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50DE499-2C70-6FD5-B544-EF1A91543DD8}"/>
                    </a:ext>
                  </a:extLst>
                </p14:cNvPr>
                <p14:cNvContentPartPr/>
                <p14:nvPr/>
              </p14:nvContentPartPr>
              <p14:xfrm>
                <a:off x="11090110" y="4422488"/>
                <a:ext cx="220320" cy="200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50DE499-2C70-6FD5-B544-EF1A91543DD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072110" y="4404488"/>
                  <a:ext cx="2559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48E4FC4-B09A-DBD4-D9E4-8434A8537E35}"/>
                    </a:ext>
                  </a:extLst>
                </p14:cNvPr>
                <p14:cNvContentPartPr/>
                <p14:nvPr/>
              </p14:nvContentPartPr>
              <p14:xfrm>
                <a:off x="11242390" y="4422128"/>
                <a:ext cx="158040" cy="310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48E4FC4-B09A-DBD4-D9E4-8434A8537E3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24390" y="4404128"/>
                  <a:ext cx="1936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7286863-687B-999C-91D6-C28EB3AC4DE8}"/>
                    </a:ext>
                  </a:extLst>
                </p14:cNvPr>
                <p14:cNvContentPartPr/>
                <p14:nvPr/>
              </p14:nvContentPartPr>
              <p14:xfrm>
                <a:off x="10783390" y="4714808"/>
                <a:ext cx="7560" cy="41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7286863-687B-999C-91D6-C28EB3AC4DE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765750" y="4696808"/>
                  <a:ext cx="432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16AFCD1-8D91-E217-3234-ED455CF1521A}"/>
                    </a:ext>
                  </a:extLst>
                </p14:cNvPr>
                <p14:cNvContentPartPr/>
                <p14:nvPr/>
              </p14:nvContentPartPr>
              <p14:xfrm>
                <a:off x="10701670" y="4866368"/>
                <a:ext cx="35280" cy="1652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16AFCD1-8D91-E217-3234-ED455CF1521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683670" y="4848368"/>
                  <a:ext cx="70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4C962C8-35B6-CB9E-2E06-6FCC95300BEA}"/>
                    </a:ext>
                  </a:extLst>
                </p14:cNvPr>
                <p14:cNvContentPartPr/>
                <p14:nvPr/>
              </p14:nvContentPartPr>
              <p14:xfrm>
                <a:off x="7018870" y="4553888"/>
                <a:ext cx="42840" cy="36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4C962C8-35B6-CB9E-2E06-6FCC95300BE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01230" y="4535888"/>
                  <a:ext cx="78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B3FD234-30B3-A4E6-AC80-CCF8C02A49A4}"/>
                    </a:ext>
                  </a:extLst>
                </p14:cNvPr>
                <p14:cNvContentPartPr/>
                <p14:nvPr/>
              </p14:nvContentPartPr>
              <p14:xfrm>
                <a:off x="6555910" y="4499168"/>
                <a:ext cx="256320" cy="363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B3FD234-30B3-A4E6-AC80-CCF8C02A49A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537910" y="4481528"/>
                  <a:ext cx="2919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D2DB0EB-4739-490D-3A3B-68BD06C2EF33}"/>
                    </a:ext>
                  </a:extLst>
                </p14:cNvPr>
                <p14:cNvContentPartPr/>
                <p14:nvPr/>
              </p14:nvContentPartPr>
              <p14:xfrm>
                <a:off x="5745550" y="4591328"/>
                <a:ext cx="917640" cy="20440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D2DB0EB-4739-490D-3A3B-68BD06C2EF3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727910" y="4573328"/>
                  <a:ext cx="953280" cy="20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E471FF7-79D9-F56B-95C7-2E83B7E23754}"/>
                    </a:ext>
                  </a:extLst>
                </p14:cNvPr>
                <p14:cNvContentPartPr/>
                <p14:nvPr/>
              </p14:nvContentPartPr>
              <p14:xfrm>
                <a:off x="5786230" y="6083168"/>
                <a:ext cx="699480" cy="370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E471FF7-79D9-F56B-95C7-2E83B7E2375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768230" y="6065528"/>
                  <a:ext cx="735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9E1757D-3B84-3FFE-C375-FA06F1BF0B23}"/>
                    </a:ext>
                  </a:extLst>
                </p14:cNvPr>
                <p14:cNvContentPartPr/>
                <p14:nvPr/>
              </p14:nvContentPartPr>
              <p14:xfrm>
                <a:off x="6276550" y="6460088"/>
                <a:ext cx="231480" cy="864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9E1757D-3B84-3FFE-C375-FA06F1BF0B2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258550" y="6442448"/>
                  <a:ext cx="2671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D1EACF8-93C0-EA3C-1AC7-82673A649794}"/>
                    </a:ext>
                  </a:extLst>
                </p14:cNvPr>
                <p14:cNvContentPartPr/>
                <p14:nvPr/>
              </p14:nvContentPartPr>
              <p14:xfrm>
                <a:off x="6528910" y="6452888"/>
                <a:ext cx="180000" cy="871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D1EACF8-93C0-EA3C-1AC7-82673A64979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510910" y="6435248"/>
                  <a:ext cx="215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C7F3B52-7027-CD1A-2535-1A724286F458}"/>
                    </a:ext>
                  </a:extLst>
                </p14:cNvPr>
                <p14:cNvContentPartPr/>
                <p14:nvPr/>
              </p14:nvContentPartPr>
              <p14:xfrm>
                <a:off x="6680830" y="6385928"/>
                <a:ext cx="205920" cy="1058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C7F3B52-7027-CD1A-2535-1A724286F45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663190" y="6367928"/>
                  <a:ext cx="241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21B791A-F402-3A08-93E4-A05BF1BC7C32}"/>
                    </a:ext>
                  </a:extLst>
                </p14:cNvPr>
                <p14:cNvContentPartPr/>
                <p14:nvPr/>
              </p14:nvContentPartPr>
              <p14:xfrm>
                <a:off x="6684790" y="5775008"/>
                <a:ext cx="108360" cy="258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21B791A-F402-3A08-93E4-A05BF1BC7C3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667150" y="5757368"/>
                  <a:ext cx="1440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6B54CB6-E26C-65DA-1BCA-C1391E75EB47}"/>
                    </a:ext>
                  </a:extLst>
                </p14:cNvPr>
                <p14:cNvContentPartPr/>
                <p14:nvPr/>
              </p14:nvContentPartPr>
              <p14:xfrm>
                <a:off x="6619270" y="5854928"/>
                <a:ext cx="214200" cy="1576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6B54CB6-E26C-65DA-1BCA-C1391E75EB4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601270" y="5836928"/>
                  <a:ext cx="2498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31243D8-EB0E-DF5C-6D4F-8F63B1285DAB}"/>
                    </a:ext>
                  </a:extLst>
                </p14:cNvPr>
                <p14:cNvContentPartPr/>
                <p14:nvPr/>
              </p14:nvContentPartPr>
              <p14:xfrm>
                <a:off x="5775430" y="5655128"/>
                <a:ext cx="881640" cy="270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31243D8-EB0E-DF5C-6D4F-8F63B1285DA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757790" y="5637488"/>
                  <a:ext cx="917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E0BA2A2-E527-2B50-0721-961C89C10ACB}"/>
                    </a:ext>
                  </a:extLst>
                </p14:cNvPr>
                <p14:cNvContentPartPr/>
                <p14:nvPr/>
              </p14:nvContentPartPr>
              <p14:xfrm>
                <a:off x="5730790" y="5196488"/>
                <a:ext cx="891360" cy="777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E0BA2A2-E527-2B50-0721-961C89C10AC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712790" y="5178488"/>
                  <a:ext cx="927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4520D88-8883-F9B4-C34D-A673F9B30270}"/>
                    </a:ext>
                  </a:extLst>
                </p14:cNvPr>
                <p14:cNvContentPartPr/>
                <p14:nvPr/>
              </p14:nvContentPartPr>
              <p14:xfrm>
                <a:off x="6726910" y="5237528"/>
                <a:ext cx="112320" cy="3747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4520D88-8883-F9B4-C34D-A673F9B3027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09270" y="5219528"/>
                  <a:ext cx="1479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55BCB42-338A-D45C-5557-A92B977850F1}"/>
                    </a:ext>
                  </a:extLst>
                </p14:cNvPr>
                <p14:cNvContentPartPr/>
                <p14:nvPr/>
              </p14:nvContentPartPr>
              <p14:xfrm>
                <a:off x="6691630" y="5368928"/>
                <a:ext cx="403560" cy="1414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55BCB42-338A-D45C-5557-A92B977850F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73990" y="5350928"/>
                  <a:ext cx="4392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59F4158-2C7A-65FB-0430-2F4BBA8394D8}"/>
                    </a:ext>
                  </a:extLst>
                </p14:cNvPr>
                <p14:cNvContentPartPr/>
                <p14:nvPr/>
              </p14:nvContentPartPr>
              <p14:xfrm>
                <a:off x="5727910" y="4798328"/>
                <a:ext cx="950040" cy="248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59F4158-2C7A-65FB-0430-2F4BBA8394D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710270" y="4780688"/>
                  <a:ext cx="9856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D1019ED-3D8D-6D8C-5131-B02E89CCB15D}"/>
                    </a:ext>
                  </a:extLst>
                </p14:cNvPr>
                <p14:cNvContentPartPr/>
                <p14:nvPr/>
              </p14:nvContentPartPr>
              <p14:xfrm>
                <a:off x="6810070" y="4841528"/>
                <a:ext cx="33840" cy="2394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D1019ED-3D8D-6D8C-5131-B02E89CCB15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792430" y="4823888"/>
                  <a:ext cx="694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728EC7C-A42B-6E32-BA30-83F652E90709}"/>
                    </a:ext>
                  </a:extLst>
                </p14:cNvPr>
                <p14:cNvContentPartPr/>
                <p14:nvPr/>
              </p14:nvContentPartPr>
              <p14:xfrm>
                <a:off x="6723670" y="4885808"/>
                <a:ext cx="184680" cy="831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728EC7C-A42B-6E32-BA30-83F652E9070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705670" y="4868168"/>
                  <a:ext cx="220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2A1257D-B890-8C12-EA55-772625D0780A}"/>
                    </a:ext>
                  </a:extLst>
                </p14:cNvPr>
                <p14:cNvContentPartPr/>
                <p14:nvPr/>
              </p14:nvContentPartPr>
              <p14:xfrm>
                <a:off x="6949030" y="4854128"/>
                <a:ext cx="114480" cy="2293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2A1257D-B890-8C12-EA55-772625D0780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931030" y="4836128"/>
                  <a:ext cx="1501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65D4E9C-0225-AE06-DEB5-15A886F23FEC}"/>
                    </a:ext>
                  </a:extLst>
                </p14:cNvPr>
                <p14:cNvContentPartPr/>
                <p14:nvPr/>
              </p14:nvContentPartPr>
              <p14:xfrm>
                <a:off x="10750990" y="5092448"/>
                <a:ext cx="136440" cy="308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65D4E9C-0225-AE06-DEB5-15A886F23FE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733350" y="5074448"/>
                  <a:ext cx="1720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4E536BA-6BEC-F437-84A8-3E4F5B86908B}"/>
                    </a:ext>
                  </a:extLst>
                </p14:cNvPr>
                <p14:cNvContentPartPr/>
                <p14:nvPr/>
              </p14:nvContentPartPr>
              <p14:xfrm>
                <a:off x="10680070" y="5233928"/>
                <a:ext cx="165960" cy="34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4E536BA-6BEC-F437-84A8-3E4F5B86908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662070" y="5215928"/>
                  <a:ext cx="2016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D257A3E-85E6-B3A4-433F-30930F267FC5}"/>
                    </a:ext>
                  </a:extLst>
                </p14:cNvPr>
                <p14:cNvContentPartPr/>
                <p14:nvPr/>
              </p14:nvContentPartPr>
              <p14:xfrm>
                <a:off x="10903990" y="5181368"/>
                <a:ext cx="155160" cy="154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D257A3E-85E6-B3A4-433F-30930F267FC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885990" y="5163368"/>
                  <a:ext cx="190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F8389B0-E300-5AE5-EDE2-0AE6C9477095}"/>
                    </a:ext>
                  </a:extLst>
                </p14:cNvPr>
                <p14:cNvContentPartPr/>
                <p14:nvPr/>
              </p14:nvContentPartPr>
              <p14:xfrm>
                <a:off x="10991110" y="5251928"/>
                <a:ext cx="18000" cy="146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F8389B0-E300-5AE5-EDE2-0AE6C947709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973110" y="5234288"/>
                  <a:ext cx="536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C87A342-B29D-CB0E-FB76-44866ADEA4DE}"/>
                    </a:ext>
                  </a:extLst>
                </p14:cNvPr>
                <p14:cNvContentPartPr/>
                <p14:nvPr/>
              </p14:nvContentPartPr>
              <p14:xfrm>
                <a:off x="11121790" y="5228168"/>
                <a:ext cx="57600" cy="129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C87A342-B29D-CB0E-FB76-44866ADEA4D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104150" y="5210168"/>
                  <a:ext cx="932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2D80F38-4D00-2C5B-06B1-71F39F967E3D}"/>
                    </a:ext>
                  </a:extLst>
                </p14:cNvPr>
                <p14:cNvContentPartPr/>
                <p14:nvPr/>
              </p14:nvContentPartPr>
              <p14:xfrm>
                <a:off x="11280910" y="5224568"/>
                <a:ext cx="47160" cy="167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2D80F38-4D00-2C5B-06B1-71F39F967E3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263270" y="5206568"/>
                  <a:ext cx="82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559717F-3C04-2844-0630-4AC1FA6EB5D7}"/>
                    </a:ext>
                  </a:extLst>
                </p14:cNvPr>
                <p14:cNvContentPartPr/>
                <p14:nvPr/>
              </p14:nvContentPartPr>
              <p14:xfrm>
                <a:off x="11443990" y="5239688"/>
                <a:ext cx="29160" cy="20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559717F-3C04-2844-0630-4AC1FA6EB5D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426350" y="5222048"/>
                  <a:ext cx="64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39F614E-65F1-F31E-36F1-1F362013C86F}"/>
                    </a:ext>
                  </a:extLst>
                </p14:cNvPr>
                <p14:cNvContentPartPr/>
                <p14:nvPr/>
              </p14:nvContentPartPr>
              <p14:xfrm>
                <a:off x="11326630" y="5382608"/>
                <a:ext cx="146160" cy="92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39F614E-65F1-F31E-36F1-1F362013C86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308630" y="5364608"/>
                  <a:ext cx="181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1DC37F2-F6A3-7672-5A68-743AFE132850}"/>
                    </a:ext>
                  </a:extLst>
                </p14:cNvPr>
                <p14:cNvContentPartPr/>
                <p14:nvPr/>
              </p14:nvContentPartPr>
              <p14:xfrm>
                <a:off x="7382470" y="5302688"/>
                <a:ext cx="691200" cy="15188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1DC37F2-F6A3-7672-5A68-743AFE13285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364830" y="5285048"/>
                  <a:ext cx="726840" cy="15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65964E1-065E-D604-7BDD-BC7D02FCBB3C}"/>
                    </a:ext>
                  </a:extLst>
                </p14:cNvPr>
                <p14:cNvContentPartPr/>
                <p14:nvPr/>
              </p14:nvContentPartPr>
              <p14:xfrm>
                <a:off x="7414510" y="6409688"/>
                <a:ext cx="656280" cy="331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65964E1-065E-D604-7BDD-BC7D02FCBB3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396870" y="6392048"/>
                  <a:ext cx="6919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24AAD4B-CD76-207D-F733-CA85C5F832B7}"/>
                    </a:ext>
                  </a:extLst>
                </p14:cNvPr>
                <p14:cNvContentPartPr/>
                <p14:nvPr/>
              </p14:nvContentPartPr>
              <p14:xfrm>
                <a:off x="8002750" y="6532448"/>
                <a:ext cx="325080" cy="1764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24AAD4B-CD76-207D-F733-CA85C5F832B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985110" y="6514808"/>
                  <a:ext cx="3607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A01D270-8B28-CB9E-3185-94A41B08C957}"/>
                    </a:ext>
                  </a:extLst>
                </p14:cNvPr>
                <p14:cNvContentPartPr/>
                <p14:nvPr/>
              </p14:nvContentPartPr>
              <p14:xfrm>
                <a:off x="8335390" y="6594008"/>
                <a:ext cx="178200" cy="831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A01D270-8B28-CB9E-3185-94A41B08C95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317750" y="6576368"/>
                  <a:ext cx="213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5856745-8576-0E7F-F380-1A16922E19AA}"/>
                    </a:ext>
                  </a:extLst>
                </p14:cNvPr>
                <p14:cNvContentPartPr/>
                <p14:nvPr/>
              </p14:nvContentPartPr>
              <p14:xfrm>
                <a:off x="8455990" y="6464048"/>
                <a:ext cx="69480" cy="662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5856745-8576-0E7F-F380-1A16922E19A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437990" y="6446408"/>
                  <a:ext cx="105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4F27D56-90BC-BF06-04C7-AB74E4158C42}"/>
                    </a:ext>
                  </a:extLst>
                </p14:cNvPr>
                <p14:cNvContentPartPr/>
                <p14:nvPr/>
              </p14:nvContentPartPr>
              <p14:xfrm>
                <a:off x="8635630" y="6596528"/>
                <a:ext cx="61200" cy="536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4F27D56-90BC-BF06-04C7-AB74E4158C4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617990" y="6578528"/>
                  <a:ext cx="968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ED81087-A5CB-48A2-D63E-B4F2C06F8829}"/>
                    </a:ext>
                  </a:extLst>
                </p14:cNvPr>
                <p14:cNvContentPartPr/>
                <p14:nvPr/>
              </p14:nvContentPartPr>
              <p14:xfrm>
                <a:off x="7336750" y="6096848"/>
                <a:ext cx="716040" cy="262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ED81087-A5CB-48A2-D63E-B4F2C06F882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318750" y="6079208"/>
                  <a:ext cx="7516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896BD95-1868-37C6-09CA-1147ACAA8576}"/>
                    </a:ext>
                  </a:extLst>
                </p14:cNvPr>
                <p14:cNvContentPartPr/>
                <p14:nvPr/>
              </p14:nvContentPartPr>
              <p14:xfrm>
                <a:off x="8085190" y="6082808"/>
                <a:ext cx="330840" cy="3560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896BD95-1868-37C6-09CA-1147ACAA857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067190" y="6065168"/>
                  <a:ext cx="3664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BFC21CA-ABEC-8404-7965-E5ECDBFB32F5}"/>
                    </a:ext>
                  </a:extLst>
                </p14:cNvPr>
                <p14:cNvContentPartPr/>
                <p14:nvPr/>
              </p14:nvContentPartPr>
              <p14:xfrm>
                <a:off x="7426030" y="5814608"/>
                <a:ext cx="628920" cy="435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BFC21CA-ABEC-8404-7965-E5ECDBFB32F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408390" y="5796608"/>
                  <a:ext cx="6645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56A8E8B9-B00C-DBCA-330C-F32222E1DA21}"/>
                    </a:ext>
                  </a:extLst>
                </p14:cNvPr>
                <p14:cNvContentPartPr/>
                <p14:nvPr/>
              </p14:nvContentPartPr>
              <p14:xfrm>
                <a:off x="8216950" y="5730728"/>
                <a:ext cx="129240" cy="2858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56A8E8B9-B00C-DBCA-330C-F32222E1DA2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198950" y="5713088"/>
                  <a:ext cx="164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AC28BC3-6EF5-818B-1445-0A4EFDCE4A65}"/>
                    </a:ext>
                  </a:extLst>
                </p14:cNvPr>
                <p14:cNvContentPartPr/>
                <p14:nvPr/>
              </p14:nvContentPartPr>
              <p14:xfrm>
                <a:off x="8182030" y="5821808"/>
                <a:ext cx="391680" cy="1710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AC28BC3-6EF5-818B-1445-0A4EFDCE4A6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164390" y="5804168"/>
                  <a:ext cx="4273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2A3CC6A-9BCD-4CA4-A823-4C081A92D9D9}"/>
                    </a:ext>
                  </a:extLst>
                </p14:cNvPr>
                <p14:cNvContentPartPr/>
                <p14:nvPr/>
              </p14:nvContentPartPr>
              <p14:xfrm>
                <a:off x="8945230" y="5463608"/>
                <a:ext cx="786960" cy="13284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2A3CC6A-9BCD-4CA4-A823-4C081A92D9D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927590" y="5445968"/>
                  <a:ext cx="822600" cy="13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BEA5081-A434-F526-A73D-EB37A00A9F92}"/>
                    </a:ext>
                  </a:extLst>
                </p14:cNvPr>
                <p14:cNvContentPartPr/>
                <p14:nvPr/>
              </p14:nvContentPartPr>
              <p14:xfrm>
                <a:off x="8965750" y="6301688"/>
                <a:ext cx="732600" cy="234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BEA5081-A434-F526-A73D-EB37A00A9F9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948110" y="6283688"/>
                  <a:ext cx="7682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A71ECC5-4609-15FE-977F-6F89FF0102E6}"/>
                    </a:ext>
                  </a:extLst>
                </p14:cNvPr>
                <p14:cNvContentPartPr/>
                <p14:nvPr/>
              </p14:nvContentPartPr>
              <p14:xfrm>
                <a:off x="8977270" y="5947448"/>
                <a:ext cx="577440" cy="993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A71ECC5-4609-15FE-977F-6F89FF0102E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959630" y="5929448"/>
                  <a:ext cx="613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FE8E875-A176-3199-1E26-D551A4464D3F}"/>
                    </a:ext>
                  </a:extLst>
                </p14:cNvPr>
                <p14:cNvContentPartPr/>
                <p14:nvPr/>
              </p14:nvContentPartPr>
              <p14:xfrm>
                <a:off x="9691510" y="6577808"/>
                <a:ext cx="264600" cy="961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FE8E875-A176-3199-1E26-D551A4464D3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673870" y="6559808"/>
                  <a:ext cx="3002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54EFC63-B1F7-D88E-A87F-043F2A60C47F}"/>
                    </a:ext>
                  </a:extLst>
                </p14:cNvPr>
                <p14:cNvContentPartPr/>
                <p14:nvPr/>
              </p14:nvContentPartPr>
              <p14:xfrm>
                <a:off x="9993550" y="6530648"/>
                <a:ext cx="162720" cy="946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54EFC63-B1F7-D88E-A87F-043F2A60C47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975910" y="6512648"/>
                  <a:ext cx="198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7BB7BD1-4683-DFB7-70E9-D2A9B6D38507}"/>
                    </a:ext>
                  </a:extLst>
                </p14:cNvPr>
                <p14:cNvContentPartPr/>
                <p14:nvPr/>
              </p14:nvContentPartPr>
              <p14:xfrm>
                <a:off x="10116670" y="6460088"/>
                <a:ext cx="41040" cy="558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7BB7BD1-4683-DFB7-70E9-D2A9B6D3850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099030" y="6442448"/>
                  <a:ext cx="76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4E2B4AFF-6E5A-02C6-9B89-801D4E936B88}"/>
                    </a:ext>
                  </a:extLst>
                </p14:cNvPr>
                <p14:cNvContentPartPr/>
                <p14:nvPr/>
              </p14:nvContentPartPr>
              <p14:xfrm>
                <a:off x="10223950" y="6568448"/>
                <a:ext cx="127800" cy="910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4E2B4AFF-6E5A-02C6-9B89-801D4E936B8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206310" y="6550448"/>
                  <a:ext cx="163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E20D57B-912A-61C6-1981-2A920AA3B567}"/>
                    </a:ext>
                  </a:extLst>
                </p14:cNvPr>
                <p14:cNvContentPartPr/>
                <p14:nvPr/>
              </p14:nvContentPartPr>
              <p14:xfrm>
                <a:off x="9889510" y="6016568"/>
                <a:ext cx="133200" cy="2203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E20D57B-912A-61C6-1981-2A920AA3B56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871870" y="5998928"/>
                  <a:ext cx="168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9203468-DFEA-774F-38A1-3E2A0481784C}"/>
                    </a:ext>
                  </a:extLst>
                </p14:cNvPr>
                <p14:cNvContentPartPr/>
                <p14:nvPr/>
              </p14:nvContentPartPr>
              <p14:xfrm>
                <a:off x="9792670" y="6021608"/>
                <a:ext cx="383040" cy="2642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9203468-DFEA-774F-38A1-3E2A0481784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774670" y="6003968"/>
                  <a:ext cx="4186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4F0F799-C8EC-DE40-6F03-58499E056A8D}"/>
                    </a:ext>
                  </a:extLst>
                </p14:cNvPr>
                <p14:cNvContentPartPr/>
                <p14:nvPr/>
              </p14:nvContentPartPr>
              <p14:xfrm>
                <a:off x="10773670" y="5773568"/>
                <a:ext cx="401760" cy="8956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4F0F799-C8EC-DE40-6F03-58499E056A8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756030" y="5755568"/>
                  <a:ext cx="437400" cy="9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FD1F4F8-2AB7-EA04-72A9-D7C6206AB485}"/>
                    </a:ext>
                  </a:extLst>
                </p14:cNvPr>
                <p14:cNvContentPartPr/>
                <p14:nvPr/>
              </p14:nvContentPartPr>
              <p14:xfrm>
                <a:off x="10762870" y="6268208"/>
                <a:ext cx="322920" cy="406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FD1F4F8-2AB7-EA04-72A9-D7C6206AB48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744870" y="6250568"/>
                  <a:ext cx="358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D31D843-B0A5-4539-42C3-8252B292A41A}"/>
                    </a:ext>
                  </a:extLst>
                </p14:cNvPr>
                <p14:cNvContentPartPr/>
                <p14:nvPr/>
              </p14:nvContentPartPr>
              <p14:xfrm>
                <a:off x="11088670" y="6393848"/>
                <a:ext cx="210960" cy="1249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D31D843-B0A5-4539-42C3-8252B292A41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070670" y="6375848"/>
                  <a:ext cx="246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2C0CE2A-336E-3CC1-2EDD-FA84F025B31D}"/>
                    </a:ext>
                  </a:extLst>
                </p14:cNvPr>
                <p14:cNvContentPartPr/>
                <p14:nvPr/>
              </p14:nvContentPartPr>
              <p14:xfrm>
                <a:off x="11356510" y="6404648"/>
                <a:ext cx="137160" cy="810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2C0CE2A-336E-3CC1-2EDD-FA84F025B31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338510" y="6386648"/>
                  <a:ext cx="172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1F11BFE-72A8-F7EB-3041-9C548E518570}"/>
                    </a:ext>
                  </a:extLst>
                </p14:cNvPr>
                <p14:cNvContentPartPr/>
                <p14:nvPr/>
              </p14:nvContentPartPr>
              <p14:xfrm>
                <a:off x="11438590" y="6268208"/>
                <a:ext cx="6120" cy="702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1F11BFE-72A8-F7EB-3041-9C548E51857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420950" y="6250568"/>
                  <a:ext cx="41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21CF842-B25D-92A8-434D-C62F813152B2}"/>
                    </a:ext>
                  </a:extLst>
                </p14:cNvPr>
                <p14:cNvContentPartPr/>
                <p14:nvPr/>
              </p14:nvContentPartPr>
              <p14:xfrm>
                <a:off x="11555950" y="6416888"/>
                <a:ext cx="81000" cy="878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21CF842-B25D-92A8-434D-C62F813152B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538310" y="6399248"/>
                  <a:ext cx="116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5D6EDF6-A5A5-FE81-D993-C0275A0B938F}"/>
                    </a:ext>
                  </a:extLst>
                </p14:cNvPr>
                <p14:cNvContentPartPr/>
                <p14:nvPr/>
              </p14:nvContentPartPr>
              <p14:xfrm>
                <a:off x="11751070" y="5799128"/>
                <a:ext cx="3960" cy="194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5D6EDF6-A5A5-FE81-D993-C0275A0B938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733430" y="5781488"/>
                  <a:ext cx="396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DB26A16-227E-61B5-331D-3740A687BFA2}"/>
                    </a:ext>
                  </a:extLst>
                </p14:cNvPr>
                <p14:cNvContentPartPr/>
                <p14:nvPr/>
              </p14:nvContentPartPr>
              <p14:xfrm>
                <a:off x="6547630" y="4396208"/>
                <a:ext cx="4825800" cy="13834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DB26A16-227E-61B5-331D-3740A687BFA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529990" y="4378568"/>
                  <a:ext cx="4861440" cy="14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2F8264A-3A17-5CE7-EC96-A2AB21D9DE1A}"/>
                    </a:ext>
                  </a:extLst>
                </p14:cNvPr>
                <p14:cNvContentPartPr/>
                <p14:nvPr/>
              </p14:nvContentPartPr>
              <p14:xfrm>
                <a:off x="11032870" y="5573408"/>
                <a:ext cx="278280" cy="1594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2F8264A-3A17-5CE7-EC96-A2AB21D9DE1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014870" y="5555408"/>
                  <a:ext cx="313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5DF010-1A39-957F-5CBC-B888CFE31204}"/>
                    </a:ext>
                  </a:extLst>
                </p14:cNvPr>
                <p14:cNvContentPartPr/>
                <p14:nvPr/>
              </p14:nvContentPartPr>
              <p14:xfrm>
                <a:off x="1431310" y="1560848"/>
                <a:ext cx="257040" cy="212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5DF010-1A39-957F-5CBC-B888CFE3120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413670" y="1542848"/>
                  <a:ext cx="292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C592B20-4B4A-4B0B-FA8E-B573F200D593}"/>
                    </a:ext>
                  </a:extLst>
                </p14:cNvPr>
                <p14:cNvContentPartPr/>
                <p14:nvPr/>
              </p14:nvContentPartPr>
              <p14:xfrm>
                <a:off x="1414750" y="1514408"/>
                <a:ext cx="259560" cy="409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C592B20-4B4A-4B0B-FA8E-B573F200D59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397110" y="1496408"/>
                  <a:ext cx="2952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9D0032D-D356-6625-80A5-EDE38DFB57B2}"/>
                    </a:ext>
                  </a:extLst>
                </p14:cNvPr>
                <p14:cNvContentPartPr/>
                <p14:nvPr/>
              </p14:nvContentPartPr>
              <p14:xfrm>
                <a:off x="1380550" y="1712048"/>
                <a:ext cx="354600" cy="31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9D0032D-D356-6625-80A5-EDE38DFB57B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362550" y="1694408"/>
                  <a:ext cx="390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B0D83A-2338-872D-51A2-231A9282C326}"/>
                    </a:ext>
                  </a:extLst>
                </p14:cNvPr>
                <p14:cNvContentPartPr/>
                <p14:nvPr/>
              </p14:nvContentPartPr>
              <p14:xfrm>
                <a:off x="1730110" y="1547888"/>
                <a:ext cx="111240" cy="271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B0D83A-2338-872D-51A2-231A9282C32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712110" y="1530248"/>
                  <a:ext cx="1468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C057168-0725-87A3-80DB-7C579488951A}"/>
                    </a:ext>
                  </a:extLst>
                </p14:cNvPr>
                <p14:cNvContentPartPr/>
                <p14:nvPr/>
              </p14:nvContentPartPr>
              <p14:xfrm>
                <a:off x="1943590" y="1518368"/>
                <a:ext cx="144360" cy="268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C057168-0725-87A3-80DB-7C579488951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925950" y="1500368"/>
                  <a:ext cx="1800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C6ADCDA-BEDB-CA26-08DD-372638EC93B3}"/>
                    </a:ext>
                  </a:extLst>
                </p14:cNvPr>
                <p14:cNvContentPartPr/>
                <p14:nvPr/>
              </p14:nvContentPartPr>
              <p14:xfrm>
                <a:off x="2187310" y="1548608"/>
                <a:ext cx="262800" cy="451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C6ADCDA-BEDB-CA26-08DD-372638EC93B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169310" y="1530968"/>
                  <a:ext cx="29844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3543769-59A6-04E4-2C3F-8EADB64E8C66}"/>
                    </a:ext>
                  </a:extLst>
                </p14:cNvPr>
                <p14:cNvContentPartPr/>
                <p14:nvPr/>
              </p14:nvContentPartPr>
              <p14:xfrm>
                <a:off x="4182790" y="1498928"/>
                <a:ext cx="149760" cy="346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3543769-59A6-04E4-2C3F-8EADB64E8C6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164790" y="1481288"/>
                  <a:ext cx="1854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2A63211-E47A-3127-4120-DE90DFC7980F}"/>
                    </a:ext>
                  </a:extLst>
                </p14:cNvPr>
                <p14:cNvContentPartPr/>
                <p14:nvPr/>
              </p14:nvContentPartPr>
              <p14:xfrm>
                <a:off x="4503910" y="1524128"/>
                <a:ext cx="44280" cy="182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2A63211-E47A-3127-4120-DE90DFC7980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485910" y="1506128"/>
                  <a:ext cx="79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3AAE7A0-8069-10CA-0F7A-3A0DA90BDEC0}"/>
                    </a:ext>
                  </a:extLst>
                </p14:cNvPr>
                <p14:cNvContentPartPr/>
                <p14:nvPr/>
              </p14:nvContentPartPr>
              <p14:xfrm>
                <a:off x="4597510" y="1415768"/>
                <a:ext cx="10800" cy="27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3AAE7A0-8069-10CA-0F7A-3A0DA90BDEC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579510" y="1398128"/>
                  <a:ext cx="464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01CFECD-561A-E153-01F8-0DD449D7B41D}"/>
                    </a:ext>
                  </a:extLst>
                </p14:cNvPr>
                <p14:cNvContentPartPr/>
                <p14:nvPr/>
              </p14:nvContentPartPr>
              <p14:xfrm>
                <a:off x="4669870" y="1513328"/>
                <a:ext cx="351360" cy="210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01CFECD-561A-E153-01F8-0DD449D7B41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652230" y="1495328"/>
                  <a:ext cx="3870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E3BA66-E985-0B4A-5DAC-28D445C0E55F}"/>
                    </a:ext>
                  </a:extLst>
                </p14:cNvPr>
                <p14:cNvContentPartPr/>
                <p14:nvPr/>
              </p14:nvContentPartPr>
              <p14:xfrm>
                <a:off x="4887310" y="1586048"/>
                <a:ext cx="208440" cy="48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E3BA66-E985-0B4A-5DAC-28D445C0E55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869670" y="1568408"/>
                  <a:ext cx="244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15A9BA-7C34-D466-5B1B-F042B9AD0458}"/>
                    </a:ext>
                  </a:extLst>
                </p14:cNvPr>
                <p14:cNvContentPartPr/>
                <p14:nvPr/>
              </p14:nvContentPartPr>
              <p14:xfrm>
                <a:off x="3552070" y="1952888"/>
                <a:ext cx="177840" cy="298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15A9BA-7C34-D466-5B1B-F042B9AD045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534430" y="1934888"/>
                  <a:ext cx="2134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F667F94-B219-B006-4085-200E5B1A1BBB}"/>
                    </a:ext>
                  </a:extLst>
                </p14:cNvPr>
                <p14:cNvContentPartPr/>
                <p14:nvPr/>
              </p14:nvContentPartPr>
              <p14:xfrm>
                <a:off x="5398150" y="1503968"/>
                <a:ext cx="140760" cy="340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F667F94-B219-B006-4085-200E5B1A1BB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380510" y="1486328"/>
                  <a:ext cx="1764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C1E0705-8027-279C-093C-7C27BE340FB3}"/>
                    </a:ext>
                  </a:extLst>
                </p14:cNvPr>
                <p14:cNvContentPartPr/>
                <p14:nvPr/>
              </p14:nvContentPartPr>
              <p14:xfrm>
                <a:off x="5386270" y="1668848"/>
                <a:ext cx="165960" cy="29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C1E0705-8027-279C-093C-7C27BE340FB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368630" y="1650848"/>
                  <a:ext cx="2016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C239D32-41E5-D176-89A4-FBF652D6CDEA}"/>
                    </a:ext>
                  </a:extLst>
                </p14:cNvPr>
                <p14:cNvContentPartPr/>
                <p14:nvPr/>
              </p14:nvContentPartPr>
              <p14:xfrm>
                <a:off x="5637910" y="1554368"/>
                <a:ext cx="142920" cy="161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C239D32-41E5-D176-89A4-FBF652D6CDE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620270" y="1536368"/>
                  <a:ext cx="178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4D69F6A-5256-27C6-B497-CEA815FEFBF6}"/>
                    </a:ext>
                  </a:extLst>
                </p14:cNvPr>
                <p14:cNvContentPartPr/>
                <p14:nvPr/>
              </p14:nvContentPartPr>
              <p14:xfrm>
                <a:off x="5854630" y="1449968"/>
                <a:ext cx="167040" cy="361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4D69F6A-5256-27C6-B497-CEA815FEFBF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836990" y="1431968"/>
                  <a:ext cx="2026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3619736-3774-5639-8D9A-DADE4E8EA132}"/>
                    </a:ext>
                  </a:extLst>
                </p14:cNvPr>
                <p14:cNvContentPartPr/>
                <p14:nvPr/>
              </p14:nvContentPartPr>
              <p14:xfrm>
                <a:off x="5842030" y="1513328"/>
                <a:ext cx="24120" cy="220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3619736-3774-5639-8D9A-DADE4E8EA13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824030" y="1495328"/>
                  <a:ext cx="59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219638D-96B0-5C94-7A14-DCEBC2C72B24}"/>
                    </a:ext>
                  </a:extLst>
                </p14:cNvPr>
                <p14:cNvContentPartPr/>
                <p14:nvPr/>
              </p14:nvContentPartPr>
              <p14:xfrm>
                <a:off x="3685990" y="1466528"/>
                <a:ext cx="81000" cy="390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219638D-96B0-5C94-7A14-DCEBC2C72B2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668350" y="1448888"/>
                  <a:ext cx="11664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B678998-1FBB-F138-7530-3C8D7B998D65}"/>
                    </a:ext>
                  </a:extLst>
                </p14:cNvPr>
                <p14:cNvContentPartPr/>
                <p14:nvPr/>
              </p14:nvContentPartPr>
              <p14:xfrm>
                <a:off x="3615790" y="1695848"/>
                <a:ext cx="232920" cy="28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B678998-1FBB-F138-7530-3C8D7B998D6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598150" y="1678208"/>
                  <a:ext cx="2685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799BA22-724E-E4F7-1D5A-A15ED9020493}"/>
                    </a:ext>
                  </a:extLst>
                </p14:cNvPr>
                <p14:cNvContentPartPr/>
                <p14:nvPr/>
              </p14:nvContentPartPr>
              <p14:xfrm>
                <a:off x="3892270" y="1503608"/>
                <a:ext cx="84600" cy="289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799BA22-724E-E4F7-1D5A-A15ED902049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874270" y="1485608"/>
                  <a:ext cx="1202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BC9AD9B-79E2-C367-20F5-A8A9BD31EFC6}"/>
                    </a:ext>
                  </a:extLst>
                </p14:cNvPr>
                <p14:cNvContentPartPr/>
                <p14:nvPr/>
              </p14:nvContentPartPr>
              <p14:xfrm>
                <a:off x="2858710" y="1754528"/>
                <a:ext cx="216720" cy="97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BC9AD9B-79E2-C367-20F5-A8A9BD31EFC6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840710" y="1736528"/>
                  <a:ext cx="2523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3FEFDB6-E0CF-12EE-0425-FAEAD18837A6}"/>
                    </a:ext>
                  </a:extLst>
                </p14:cNvPr>
                <p14:cNvContentPartPr/>
                <p14:nvPr/>
              </p14:nvContentPartPr>
              <p14:xfrm>
                <a:off x="3163630" y="1527008"/>
                <a:ext cx="83160" cy="239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3FEFDB6-E0CF-12EE-0425-FAEAD18837A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145990" y="1509368"/>
                  <a:ext cx="1188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3104689-058D-D445-A8DA-DE8155F81A9F}"/>
                    </a:ext>
                  </a:extLst>
                </p14:cNvPr>
                <p14:cNvContentPartPr/>
                <p14:nvPr/>
              </p14:nvContentPartPr>
              <p14:xfrm>
                <a:off x="3284950" y="1433768"/>
                <a:ext cx="216720" cy="327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3104689-058D-D445-A8DA-DE8155F81A9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267310" y="1416128"/>
                  <a:ext cx="2523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20A3D7B-FBF4-4F17-4D7B-EA0E3FB25A3B}"/>
                    </a:ext>
                  </a:extLst>
                </p14:cNvPr>
                <p14:cNvContentPartPr/>
                <p14:nvPr/>
              </p14:nvContentPartPr>
              <p14:xfrm>
                <a:off x="4119790" y="2318288"/>
                <a:ext cx="38160" cy="144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20A3D7B-FBF4-4F17-4D7B-EA0E3FB25A3B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102150" y="2300648"/>
                  <a:ext cx="73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792D1E9-D432-7B97-3EB8-4376737CAAB5}"/>
                    </a:ext>
                  </a:extLst>
                </p14:cNvPr>
                <p14:cNvContentPartPr/>
                <p14:nvPr/>
              </p14:nvContentPartPr>
              <p14:xfrm>
                <a:off x="4223830" y="2154488"/>
                <a:ext cx="24480" cy="93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792D1E9-D432-7B97-3EB8-4376737CAAB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205830" y="2136848"/>
                  <a:ext cx="60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19EC81B-6E51-DAE6-841C-035F0B290BA6}"/>
                    </a:ext>
                  </a:extLst>
                </p14:cNvPr>
                <p14:cNvContentPartPr/>
                <p14:nvPr/>
              </p14:nvContentPartPr>
              <p14:xfrm>
                <a:off x="4280350" y="2231888"/>
                <a:ext cx="393120" cy="207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19EC81B-6E51-DAE6-841C-035F0B290BA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262710" y="2213888"/>
                  <a:ext cx="428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FBECB18-1BA4-CCA0-5EA2-66D648DB5496}"/>
                    </a:ext>
                  </a:extLst>
                </p14:cNvPr>
                <p14:cNvContentPartPr/>
                <p14:nvPr/>
              </p14:nvContentPartPr>
              <p14:xfrm>
                <a:off x="5037070" y="2142968"/>
                <a:ext cx="200520" cy="280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FBECB18-1BA4-CCA0-5EA2-66D648DB549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019430" y="2124968"/>
                  <a:ext cx="2361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DBCD6EB-ABD3-0CB3-C37B-74C820D70011}"/>
                    </a:ext>
                  </a:extLst>
                </p14:cNvPr>
                <p14:cNvContentPartPr/>
                <p14:nvPr/>
              </p14:nvContentPartPr>
              <p14:xfrm>
                <a:off x="5285470" y="2172128"/>
                <a:ext cx="186480" cy="220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DBCD6EB-ABD3-0CB3-C37B-74C820D7001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267830" y="2154488"/>
                  <a:ext cx="222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12DE4CE-515A-CA6F-CA75-1B3A1A6357E1}"/>
                    </a:ext>
                  </a:extLst>
                </p14:cNvPr>
                <p14:cNvContentPartPr/>
                <p14:nvPr/>
              </p14:nvContentPartPr>
              <p14:xfrm>
                <a:off x="5634670" y="2143688"/>
                <a:ext cx="34200" cy="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12DE4CE-515A-CA6F-CA75-1B3A1A6357E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617030" y="2125688"/>
                  <a:ext cx="698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866D1BF-6B7A-0650-45E0-BDA51EE52C77}"/>
                    </a:ext>
                  </a:extLst>
                </p14:cNvPr>
                <p14:cNvContentPartPr/>
                <p14:nvPr/>
              </p14:nvContentPartPr>
              <p14:xfrm>
                <a:off x="5475550" y="2293808"/>
                <a:ext cx="176400" cy="216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866D1BF-6B7A-0650-45E0-BDA51EE52C7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457910" y="2275808"/>
                  <a:ext cx="2120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30792C-C740-195A-26FC-1CCD26FFD886}"/>
                    </a:ext>
                  </a:extLst>
                </p14:cNvPr>
                <p14:cNvContentPartPr/>
                <p14:nvPr/>
              </p14:nvContentPartPr>
              <p14:xfrm>
                <a:off x="3607510" y="2902928"/>
                <a:ext cx="251280" cy="453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30792C-C740-195A-26FC-1CCD26FFD886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589870" y="2884928"/>
                  <a:ext cx="28692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5CADA32-C3AE-7EB9-99E9-0B5644EE95EB}"/>
                    </a:ext>
                  </a:extLst>
                </p14:cNvPr>
                <p14:cNvContentPartPr/>
                <p14:nvPr/>
              </p14:nvContentPartPr>
              <p14:xfrm>
                <a:off x="4685710" y="2595848"/>
                <a:ext cx="13320" cy="78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5CADA32-C3AE-7EB9-99E9-0B5644EE95E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667710" y="2578208"/>
                  <a:ext cx="48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FE81AE9-76E5-DD90-8EF1-7415A291CE5A}"/>
                    </a:ext>
                  </a:extLst>
                </p14:cNvPr>
                <p14:cNvContentPartPr/>
                <p14:nvPr/>
              </p14:nvContentPartPr>
              <p14:xfrm>
                <a:off x="4669870" y="2732288"/>
                <a:ext cx="35280" cy="123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FE81AE9-76E5-DD90-8EF1-7415A291CE5A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651870" y="2714288"/>
                  <a:ext cx="70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27C88CE-025D-D732-7069-8B61256D2F4F}"/>
                    </a:ext>
                  </a:extLst>
                </p14:cNvPr>
                <p14:cNvContentPartPr/>
                <p14:nvPr/>
              </p14:nvContentPartPr>
              <p14:xfrm>
                <a:off x="4321750" y="2721488"/>
                <a:ext cx="166320" cy="368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27C88CE-025D-D732-7069-8B61256D2F4F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303750" y="2703488"/>
                  <a:ext cx="2019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9308139-F260-8D1E-B05F-2961EECDA154}"/>
                    </a:ext>
                  </a:extLst>
                </p14:cNvPr>
                <p14:cNvContentPartPr/>
                <p14:nvPr/>
              </p14:nvContentPartPr>
              <p14:xfrm>
                <a:off x="4277470" y="2938208"/>
                <a:ext cx="182160" cy="20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9308139-F260-8D1E-B05F-2961EECDA15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259830" y="2920568"/>
                  <a:ext cx="217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27F2931-6950-7C91-8AD2-6BDF4CE9D587}"/>
                    </a:ext>
                  </a:extLst>
                </p14:cNvPr>
                <p14:cNvContentPartPr/>
                <p14:nvPr/>
              </p14:nvContentPartPr>
              <p14:xfrm>
                <a:off x="4564030" y="2874488"/>
                <a:ext cx="83880" cy="163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27F2931-6950-7C91-8AD2-6BDF4CE9D587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546030" y="2856848"/>
                  <a:ext cx="119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CD83837-D0EA-BAF8-6777-21F4D9509161}"/>
                    </a:ext>
                  </a:extLst>
                </p14:cNvPr>
                <p14:cNvContentPartPr/>
                <p14:nvPr/>
              </p14:nvContentPartPr>
              <p14:xfrm>
                <a:off x="4769950" y="2806808"/>
                <a:ext cx="275400" cy="236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CD83837-D0EA-BAF8-6777-21F4D950916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751950" y="2789168"/>
                  <a:ext cx="3110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C742C12-6834-DD3D-2C5B-DC8EB00351EC}"/>
                    </a:ext>
                  </a:extLst>
                </p14:cNvPr>
                <p14:cNvContentPartPr/>
                <p14:nvPr/>
              </p14:nvContentPartPr>
              <p14:xfrm>
                <a:off x="5114470" y="2815808"/>
                <a:ext cx="114120" cy="295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C742C12-6834-DD3D-2C5B-DC8EB00351EC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096830" y="2798168"/>
                  <a:ext cx="1497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5FA9A47-A36B-0264-45C9-972F9A79EAD9}"/>
                    </a:ext>
                  </a:extLst>
                </p14:cNvPr>
                <p14:cNvContentPartPr/>
                <p14:nvPr/>
              </p14:nvContentPartPr>
              <p14:xfrm>
                <a:off x="6897550" y="2932808"/>
                <a:ext cx="189000" cy="406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5FA9A47-A36B-0264-45C9-972F9A79EAD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879550" y="2914808"/>
                  <a:ext cx="2246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1FD62A8-EF42-17E7-E9F1-47A420DA9BEE}"/>
                    </a:ext>
                  </a:extLst>
                </p14:cNvPr>
                <p14:cNvContentPartPr/>
                <p14:nvPr/>
              </p14:nvContentPartPr>
              <p14:xfrm>
                <a:off x="6871630" y="3168248"/>
                <a:ext cx="172440" cy="9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1FD62A8-EF42-17E7-E9F1-47A420DA9BEE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853630" y="3150248"/>
                  <a:ext cx="208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20A3267-4980-F6BB-DD68-2FA443D6E0FD}"/>
                    </a:ext>
                  </a:extLst>
                </p14:cNvPr>
                <p14:cNvContentPartPr/>
                <p14:nvPr/>
              </p14:nvContentPartPr>
              <p14:xfrm>
                <a:off x="7135510" y="3085448"/>
                <a:ext cx="97200" cy="177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20A3267-4980-F6BB-DD68-2FA443D6E0F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117510" y="3067808"/>
                  <a:ext cx="132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5F226FD-7966-20DA-2C13-2436500BB533}"/>
                    </a:ext>
                  </a:extLst>
                </p14:cNvPr>
                <p14:cNvContentPartPr/>
                <p14:nvPr/>
              </p14:nvContentPartPr>
              <p14:xfrm>
                <a:off x="7326670" y="2905448"/>
                <a:ext cx="142560" cy="282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5F226FD-7966-20DA-2C13-2436500BB533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309030" y="2887448"/>
                  <a:ext cx="1782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4EB8607-3771-57BA-CEFD-060E23DC6A50}"/>
                    </a:ext>
                  </a:extLst>
                </p14:cNvPr>
                <p14:cNvContentPartPr/>
                <p14:nvPr/>
              </p14:nvContentPartPr>
              <p14:xfrm>
                <a:off x="6250270" y="2995088"/>
                <a:ext cx="106560" cy="154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4EB8607-3771-57BA-CEFD-060E23DC6A5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232630" y="2977088"/>
                  <a:ext cx="142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8A87303-000A-C3CF-B75A-AD41BF22B285}"/>
                    </a:ext>
                  </a:extLst>
                </p14:cNvPr>
                <p14:cNvContentPartPr/>
                <p14:nvPr/>
              </p14:nvContentPartPr>
              <p14:xfrm>
                <a:off x="6390670" y="3069248"/>
                <a:ext cx="72720" cy="115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8A87303-000A-C3CF-B75A-AD41BF22B285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372670" y="3051248"/>
                  <a:ext cx="108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FFBBC18-05C7-5B19-E2E5-A47DF6A24D0E}"/>
                    </a:ext>
                  </a:extLst>
                </p14:cNvPr>
                <p14:cNvContentPartPr/>
                <p14:nvPr/>
              </p14:nvContentPartPr>
              <p14:xfrm>
                <a:off x="6483550" y="2883848"/>
                <a:ext cx="98640" cy="279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FFBBC18-05C7-5B19-E2E5-A47DF6A24D0E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465910" y="2865848"/>
                  <a:ext cx="1342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E7AE328-D039-EF61-3AA4-C5C92C578658}"/>
                    </a:ext>
                  </a:extLst>
                </p14:cNvPr>
                <p14:cNvContentPartPr/>
                <p14:nvPr/>
              </p14:nvContentPartPr>
              <p14:xfrm>
                <a:off x="6569590" y="2871248"/>
                <a:ext cx="130320" cy="294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E7AE328-D039-EF61-3AA4-C5C92C578658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551590" y="2853608"/>
                  <a:ext cx="1659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B241C9D-D9B6-A03B-F524-ECF33DD3E809}"/>
                    </a:ext>
                  </a:extLst>
                </p14:cNvPr>
                <p14:cNvContentPartPr/>
                <p14:nvPr/>
              </p14:nvContentPartPr>
              <p14:xfrm>
                <a:off x="7659670" y="2955488"/>
                <a:ext cx="24840" cy="118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B241C9D-D9B6-A03B-F524-ECF33DD3E809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641670" y="2937848"/>
                  <a:ext cx="60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E61E9F1-25D6-D75B-9C4A-3B4AB7E3F42E}"/>
                    </a:ext>
                  </a:extLst>
                </p14:cNvPr>
                <p14:cNvContentPartPr/>
                <p14:nvPr/>
              </p14:nvContentPartPr>
              <p14:xfrm>
                <a:off x="7695310" y="2833448"/>
                <a:ext cx="44280" cy="68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E61E9F1-25D6-D75B-9C4A-3B4AB7E3F42E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677310" y="2815808"/>
                  <a:ext cx="79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1886AAD-AB10-EFE3-700B-6E7006E9F938}"/>
                    </a:ext>
                  </a:extLst>
                </p14:cNvPr>
                <p14:cNvContentPartPr/>
                <p14:nvPr/>
              </p14:nvContentPartPr>
              <p14:xfrm>
                <a:off x="7788910" y="2857208"/>
                <a:ext cx="434880" cy="234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1886AAD-AB10-EFE3-700B-6E7006E9F93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770910" y="2839208"/>
                  <a:ext cx="4705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A144576-A13F-4A3B-E7BB-B653DE302FBA}"/>
                    </a:ext>
                  </a:extLst>
                </p14:cNvPr>
                <p14:cNvContentPartPr/>
                <p14:nvPr/>
              </p14:nvContentPartPr>
              <p14:xfrm>
                <a:off x="8317390" y="2855048"/>
                <a:ext cx="208080" cy="365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A144576-A13F-4A3B-E7BB-B653DE302FB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299390" y="2837408"/>
                  <a:ext cx="2437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AB82680-139F-ABFB-FF77-89F6E5376947}"/>
                    </a:ext>
                  </a:extLst>
                </p14:cNvPr>
                <p14:cNvContentPartPr/>
                <p14:nvPr/>
              </p14:nvContentPartPr>
              <p14:xfrm>
                <a:off x="8345830" y="3003008"/>
                <a:ext cx="340920" cy="75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AB82680-139F-ABFB-FF77-89F6E537694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327830" y="2985008"/>
                  <a:ext cx="376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F9E2A6C-72FF-E7A1-3B7B-E7413E96D531}"/>
                    </a:ext>
                  </a:extLst>
                </p14:cNvPr>
                <p14:cNvContentPartPr/>
                <p14:nvPr/>
              </p14:nvContentPartPr>
              <p14:xfrm>
                <a:off x="8721310" y="2919128"/>
                <a:ext cx="154440" cy="160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F9E2A6C-72FF-E7A1-3B7B-E7413E96D531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703310" y="2901488"/>
                  <a:ext cx="190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B510E82-6B67-0F44-D286-464DD891C095}"/>
                    </a:ext>
                  </a:extLst>
                </p14:cNvPr>
                <p14:cNvContentPartPr/>
                <p14:nvPr/>
              </p14:nvContentPartPr>
              <p14:xfrm>
                <a:off x="8935870" y="2778368"/>
                <a:ext cx="146160" cy="398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B510E82-6B67-0F44-D286-464DD891C09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918230" y="2760728"/>
                  <a:ext cx="1818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9563781-E2E6-04A4-C9DE-DAB5AB977C3E}"/>
                    </a:ext>
                  </a:extLst>
                </p14:cNvPr>
                <p14:cNvContentPartPr/>
                <p14:nvPr/>
              </p14:nvContentPartPr>
              <p14:xfrm>
                <a:off x="6369790" y="3342848"/>
                <a:ext cx="165600" cy="329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9563781-E2E6-04A4-C9DE-DAB5AB977C3E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351790" y="3325208"/>
                  <a:ext cx="2012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294068D-3C6F-C3CE-3D52-4F855F1FDC80}"/>
                    </a:ext>
                  </a:extLst>
                </p14:cNvPr>
                <p14:cNvContentPartPr/>
                <p14:nvPr/>
              </p14:nvContentPartPr>
              <p14:xfrm>
                <a:off x="7098790" y="3622208"/>
                <a:ext cx="44640" cy="205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294068D-3C6F-C3CE-3D52-4F855F1FDC80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081150" y="3604568"/>
                  <a:ext cx="80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11BC733-44A0-77D9-A09D-BFD6FB68F065}"/>
                    </a:ext>
                  </a:extLst>
                </p14:cNvPr>
                <p14:cNvContentPartPr/>
                <p14:nvPr/>
              </p14:nvContentPartPr>
              <p14:xfrm>
                <a:off x="7191310" y="3479288"/>
                <a:ext cx="55080" cy="85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11BC733-44A0-77D9-A09D-BFD6FB68F065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173310" y="3461288"/>
                  <a:ext cx="907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615B2CE-5A1C-9AC4-B5B7-BE691043A110}"/>
                    </a:ext>
                  </a:extLst>
                </p14:cNvPr>
                <p14:cNvContentPartPr/>
                <p14:nvPr/>
              </p14:nvContentPartPr>
              <p14:xfrm>
                <a:off x="7287070" y="3530768"/>
                <a:ext cx="358200" cy="238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615B2CE-5A1C-9AC4-B5B7-BE691043A110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269430" y="3513128"/>
                  <a:ext cx="393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D86E0F6-19A9-175B-4B4B-9B515DE16483}"/>
                    </a:ext>
                  </a:extLst>
                </p14:cNvPr>
                <p14:cNvContentPartPr/>
                <p14:nvPr/>
              </p14:nvContentPartPr>
              <p14:xfrm>
                <a:off x="7996630" y="3544088"/>
                <a:ext cx="198720" cy="182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D86E0F6-19A9-175B-4B4B-9B515DE1648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978630" y="3526448"/>
                  <a:ext cx="234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5F61EE2-5ACF-9168-8A72-1901C3572176}"/>
                    </a:ext>
                  </a:extLst>
                </p14:cNvPr>
                <p14:cNvContentPartPr/>
                <p14:nvPr/>
              </p14:nvContentPartPr>
              <p14:xfrm>
                <a:off x="8252230" y="3545168"/>
                <a:ext cx="278280" cy="198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5F61EE2-5ACF-9168-8A72-1901C357217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234230" y="3527168"/>
                  <a:ext cx="313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2981464-7B46-E430-1B80-73F5A46DD0A5}"/>
                    </a:ext>
                  </a:extLst>
                </p14:cNvPr>
                <p14:cNvContentPartPr/>
                <p14:nvPr/>
              </p14:nvContentPartPr>
              <p14:xfrm>
                <a:off x="8299750" y="3671528"/>
                <a:ext cx="209880" cy="129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2981464-7B46-E430-1B80-73F5A46DD0A5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281750" y="3653888"/>
                  <a:ext cx="245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CB63EB5F-9C02-0A72-1601-EF7308B8A702}"/>
                    </a:ext>
                  </a:extLst>
                </p14:cNvPr>
                <p14:cNvContentPartPr/>
                <p14:nvPr/>
              </p14:nvContentPartPr>
              <p14:xfrm>
                <a:off x="1829830" y="1943888"/>
                <a:ext cx="1600560" cy="3153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CB63EB5F-9C02-0A72-1601-EF7308B8A702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812190" y="1925888"/>
                  <a:ext cx="16362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FE4C6B3-6AA2-4DE0-D4CE-54F2DA9036C4}"/>
                    </a:ext>
                  </a:extLst>
                </p14:cNvPr>
                <p14:cNvContentPartPr/>
                <p14:nvPr/>
              </p14:nvContentPartPr>
              <p14:xfrm>
                <a:off x="5852110" y="2138288"/>
                <a:ext cx="631080" cy="5619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FE4C6B3-6AA2-4DE0-D4CE-54F2DA9036C4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5834470" y="2120288"/>
                  <a:ext cx="66672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85B3DEC-2EB4-B5F4-B2AB-9658E0562E41}"/>
                    </a:ext>
                  </a:extLst>
                </p14:cNvPr>
                <p14:cNvContentPartPr/>
                <p14:nvPr/>
              </p14:nvContentPartPr>
              <p14:xfrm>
                <a:off x="6279430" y="2626808"/>
                <a:ext cx="378000" cy="1368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85B3DEC-2EB4-B5F4-B2AB-9658E0562E41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6261430" y="2609168"/>
                  <a:ext cx="413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A570BED-867D-2E41-A0A8-64B6557D7F4B}"/>
                    </a:ext>
                  </a:extLst>
                </p14:cNvPr>
                <p14:cNvContentPartPr/>
                <p14:nvPr/>
              </p14:nvContentPartPr>
              <p14:xfrm>
                <a:off x="8531230" y="3880688"/>
                <a:ext cx="1446120" cy="4698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A570BED-867D-2E41-A0A8-64B6557D7F4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513590" y="3862688"/>
                  <a:ext cx="148176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2AE16A0-3A79-036C-05B1-AC0609FA48E0}"/>
                    </a:ext>
                  </a:extLst>
                </p14:cNvPr>
                <p14:cNvContentPartPr/>
                <p14:nvPr/>
              </p14:nvContentPartPr>
              <p14:xfrm>
                <a:off x="9868630" y="3748208"/>
                <a:ext cx="89640" cy="2995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2AE16A0-3A79-036C-05B1-AC0609FA48E0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850630" y="3730568"/>
                  <a:ext cx="1252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62C398D-DC5B-CEFA-0087-5ECB1C99485B}"/>
                    </a:ext>
                  </a:extLst>
                </p14:cNvPr>
                <p14:cNvContentPartPr/>
                <p14:nvPr/>
              </p14:nvContentPartPr>
              <p14:xfrm>
                <a:off x="7061350" y="4515368"/>
                <a:ext cx="3273120" cy="7837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62C398D-DC5B-CEFA-0087-5ECB1C99485B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043710" y="4497728"/>
                  <a:ext cx="33087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50C30BB-05F4-E97E-5F2C-697064A3FF07}"/>
                    </a:ext>
                  </a:extLst>
                </p14:cNvPr>
                <p14:cNvContentPartPr/>
                <p14:nvPr/>
              </p14:nvContentPartPr>
              <p14:xfrm>
                <a:off x="6983950" y="4415288"/>
                <a:ext cx="115560" cy="1630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50C30BB-05F4-E97E-5F2C-697064A3FF07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966310" y="4397288"/>
                  <a:ext cx="151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8A4A6C3-1A5F-A84B-D573-AB416C249CC9}"/>
                    </a:ext>
                  </a:extLst>
                </p14:cNvPr>
                <p14:cNvContentPartPr/>
                <p14:nvPr/>
              </p14:nvContentPartPr>
              <p14:xfrm>
                <a:off x="3862750" y="3116768"/>
                <a:ext cx="2854800" cy="14252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8A4A6C3-1A5F-A84B-D573-AB416C249CC9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844750" y="3099128"/>
                  <a:ext cx="2890440" cy="14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2113CCDB-F26D-3A2C-7622-96D197241424}"/>
                    </a:ext>
                  </a:extLst>
                </p14:cNvPr>
                <p14:cNvContentPartPr/>
                <p14:nvPr/>
              </p14:nvContentPartPr>
              <p14:xfrm>
                <a:off x="3842230" y="3142688"/>
                <a:ext cx="86400" cy="1227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2113CCDB-F26D-3A2C-7622-96D19724142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824230" y="3124688"/>
                  <a:ext cx="1220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24FD1DF-22CD-F524-D418-B0E141CFC721}"/>
                    </a:ext>
                  </a:extLst>
                </p14:cNvPr>
                <p14:cNvContentPartPr/>
                <p14:nvPr/>
              </p14:nvContentPartPr>
              <p14:xfrm>
                <a:off x="933790" y="1922648"/>
                <a:ext cx="2611080" cy="14655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24FD1DF-22CD-F524-D418-B0E141CFC721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15790" y="1905008"/>
                  <a:ext cx="2646720" cy="15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CC5969B-09FF-7C23-E002-EC94B8E61150}"/>
                    </a:ext>
                  </a:extLst>
                </p14:cNvPr>
                <p14:cNvContentPartPr/>
                <p14:nvPr/>
              </p14:nvContentPartPr>
              <p14:xfrm>
                <a:off x="7553110" y="242888"/>
                <a:ext cx="466200" cy="2577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CC5969B-09FF-7C23-E002-EC94B8E61150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535470" y="224888"/>
                  <a:ext cx="5018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B8D1878-8F6F-6C46-AFBA-22D6A6485137}"/>
                    </a:ext>
                  </a:extLst>
                </p14:cNvPr>
                <p14:cNvContentPartPr/>
                <p14:nvPr/>
              </p14:nvContentPartPr>
              <p14:xfrm>
                <a:off x="7843270" y="204728"/>
                <a:ext cx="53280" cy="2991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B8D1878-8F6F-6C46-AFBA-22D6A648513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825270" y="187088"/>
                  <a:ext cx="889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81269E7-DD63-EF28-21B0-D39163C2F029}"/>
                    </a:ext>
                  </a:extLst>
                </p14:cNvPr>
                <p14:cNvContentPartPr/>
                <p14:nvPr/>
              </p14:nvContentPartPr>
              <p14:xfrm>
                <a:off x="7814830" y="327488"/>
                <a:ext cx="475920" cy="1767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81269E7-DD63-EF28-21B0-D39163C2F029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796830" y="309488"/>
                  <a:ext cx="5115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AF245DF-2727-F9B2-B9EF-EF363FDB8056}"/>
                    </a:ext>
                  </a:extLst>
                </p14:cNvPr>
                <p14:cNvContentPartPr/>
                <p14:nvPr/>
              </p14:nvContentPartPr>
              <p14:xfrm>
                <a:off x="8299750" y="177728"/>
                <a:ext cx="254160" cy="3387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AF245DF-2727-F9B2-B9EF-EF363FDB805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281750" y="160088"/>
                  <a:ext cx="2898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3E7B1898-E710-5B01-CE52-C3E63988EF88}"/>
                    </a:ext>
                  </a:extLst>
                </p14:cNvPr>
                <p14:cNvContentPartPr/>
                <p14:nvPr/>
              </p14:nvContentPartPr>
              <p14:xfrm>
                <a:off x="8484430" y="295448"/>
                <a:ext cx="226440" cy="2030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3E7B1898-E710-5B01-CE52-C3E63988EF88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466790" y="277448"/>
                  <a:ext cx="262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43AD0103-C10D-9DB0-00FE-3D069EA2951F}"/>
                    </a:ext>
                  </a:extLst>
                </p14:cNvPr>
                <p14:cNvContentPartPr/>
                <p14:nvPr/>
              </p14:nvContentPartPr>
              <p14:xfrm>
                <a:off x="7261870" y="760928"/>
                <a:ext cx="466200" cy="421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43AD0103-C10D-9DB0-00FE-3D069EA2951F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243870" y="742928"/>
                  <a:ext cx="501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D46D485-A6DE-53DB-0B92-B0187A29064E}"/>
                    </a:ext>
                  </a:extLst>
                </p14:cNvPr>
                <p14:cNvContentPartPr/>
                <p14:nvPr/>
              </p14:nvContentPartPr>
              <p14:xfrm>
                <a:off x="7835350" y="725648"/>
                <a:ext cx="257040" cy="3240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D46D485-A6DE-53DB-0B92-B0187A29064E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817710" y="707648"/>
                  <a:ext cx="2926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6D1FB62-71EF-340B-1222-A447DEBDEB32}"/>
                    </a:ext>
                  </a:extLst>
                </p14:cNvPr>
                <p14:cNvContentPartPr/>
                <p14:nvPr/>
              </p14:nvContentPartPr>
              <p14:xfrm>
                <a:off x="7795030" y="865328"/>
                <a:ext cx="362160" cy="1688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6D1FB62-71EF-340B-1222-A447DEBDEB32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777390" y="847328"/>
                  <a:ext cx="397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1855E11-77A1-9602-86EA-DF8BB8E72940}"/>
                    </a:ext>
                  </a:extLst>
                </p14:cNvPr>
                <p14:cNvContentPartPr/>
                <p14:nvPr/>
              </p14:nvContentPartPr>
              <p14:xfrm>
                <a:off x="8211550" y="702968"/>
                <a:ext cx="5400" cy="622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1855E11-77A1-9602-86EA-DF8BB8E72940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193550" y="684968"/>
                  <a:ext cx="41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0EB3437B-DAFA-78EF-6435-E7E23261EAB5}"/>
                    </a:ext>
                  </a:extLst>
                </p14:cNvPr>
                <p14:cNvContentPartPr/>
                <p14:nvPr/>
              </p14:nvContentPartPr>
              <p14:xfrm>
                <a:off x="8267350" y="802688"/>
                <a:ext cx="353520" cy="2347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0EB3437B-DAFA-78EF-6435-E7E23261EAB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249710" y="785048"/>
                  <a:ext cx="3891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6A27B200-A846-ED8E-D9DD-D903912EC89F}"/>
                    </a:ext>
                  </a:extLst>
                </p14:cNvPr>
                <p14:cNvContentPartPr/>
                <p14:nvPr/>
              </p14:nvContentPartPr>
              <p14:xfrm>
                <a:off x="8673430" y="712328"/>
                <a:ext cx="223200" cy="2710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6A27B200-A846-ED8E-D9DD-D903912EC89F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655430" y="694328"/>
                  <a:ext cx="2588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C37A7912-2839-6FD7-4EC9-308C74087ED1}"/>
                    </a:ext>
                  </a:extLst>
                </p14:cNvPr>
                <p14:cNvContentPartPr/>
                <p14:nvPr/>
              </p14:nvContentPartPr>
              <p14:xfrm>
                <a:off x="9023710" y="715928"/>
                <a:ext cx="392400" cy="3409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C37A7912-2839-6FD7-4EC9-308C74087ED1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9006070" y="697928"/>
                  <a:ext cx="4280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878A7AAD-37BB-12E9-54C4-EFC648CBD248}"/>
                    </a:ext>
                  </a:extLst>
                </p14:cNvPr>
                <p14:cNvContentPartPr/>
                <p14:nvPr/>
              </p14:nvContentPartPr>
              <p14:xfrm>
                <a:off x="9503590" y="554288"/>
                <a:ext cx="232560" cy="4168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878A7AAD-37BB-12E9-54C4-EFC648CBD248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9485590" y="536288"/>
                  <a:ext cx="2682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3D8D6477-0441-3E3A-7E1B-A7ADE922CD35}"/>
                    </a:ext>
                  </a:extLst>
                </p14:cNvPr>
                <p14:cNvContentPartPr/>
                <p14:nvPr/>
              </p14:nvContentPartPr>
              <p14:xfrm>
                <a:off x="9731830" y="724928"/>
                <a:ext cx="606600" cy="3106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3D8D6477-0441-3E3A-7E1B-A7ADE922CD35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713830" y="707288"/>
                  <a:ext cx="6422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EEC8F162-037B-FC2C-7483-5238BC36C23A}"/>
                    </a:ext>
                  </a:extLst>
                </p14:cNvPr>
                <p14:cNvContentPartPr/>
                <p14:nvPr/>
              </p14:nvContentPartPr>
              <p14:xfrm>
                <a:off x="10207750" y="842288"/>
                <a:ext cx="348120" cy="831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EEC8F162-037B-FC2C-7483-5238BC36C23A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0190110" y="824288"/>
                  <a:ext cx="383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688CA464-90AC-AFCD-0E4C-D064F8DE779E}"/>
                    </a:ext>
                  </a:extLst>
                </p14:cNvPr>
                <p14:cNvContentPartPr/>
                <p14:nvPr/>
              </p14:nvContentPartPr>
              <p14:xfrm>
                <a:off x="10547950" y="576608"/>
                <a:ext cx="606240" cy="3729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688CA464-90AC-AFCD-0E4C-D064F8DE779E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0530310" y="558608"/>
                  <a:ext cx="6418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72F6BF2-822F-0A98-4660-15D6E4A53C76}"/>
                    </a:ext>
                  </a:extLst>
                </p14:cNvPr>
                <p14:cNvContentPartPr/>
                <p14:nvPr/>
              </p14:nvContentPartPr>
              <p14:xfrm>
                <a:off x="11060230" y="787928"/>
                <a:ext cx="262080" cy="529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72F6BF2-822F-0A98-4660-15D6E4A53C76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1042230" y="770288"/>
                  <a:ext cx="297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EA94AC92-2B96-56A4-2BC3-D493DF66109F}"/>
                    </a:ext>
                  </a:extLst>
                </p14:cNvPr>
                <p14:cNvContentPartPr/>
                <p14:nvPr/>
              </p14:nvContentPartPr>
              <p14:xfrm>
                <a:off x="9171670" y="1145048"/>
                <a:ext cx="424440" cy="1951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EA94AC92-2B96-56A4-2BC3-D493DF66109F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9154030" y="1127408"/>
                  <a:ext cx="4600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FE7AED40-06F1-D7AD-5C9F-B2FF267E1CD8}"/>
                    </a:ext>
                  </a:extLst>
                </p14:cNvPr>
                <p14:cNvContentPartPr/>
                <p14:nvPr/>
              </p14:nvContentPartPr>
              <p14:xfrm>
                <a:off x="7252150" y="1610888"/>
                <a:ext cx="451440" cy="180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FE7AED40-06F1-D7AD-5C9F-B2FF267E1CD8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234150" y="1592888"/>
                  <a:ext cx="487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E6CAB281-03C3-529A-9906-95AD8DDCD28A}"/>
                    </a:ext>
                  </a:extLst>
                </p14:cNvPr>
                <p14:cNvContentPartPr/>
                <p14:nvPr/>
              </p14:nvContentPartPr>
              <p14:xfrm>
                <a:off x="7814470" y="1342688"/>
                <a:ext cx="260280" cy="3938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E6CAB281-03C3-529A-9906-95AD8DDCD28A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7796470" y="1324688"/>
                  <a:ext cx="2959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2D9469A3-3B7C-5624-F3D5-1CD118DAF955}"/>
                    </a:ext>
                  </a:extLst>
                </p14:cNvPr>
                <p14:cNvContentPartPr/>
                <p14:nvPr/>
              </p14:nvContentPartPr>
              <p14:xfrm>
                <a:off x="8079430" y="1506848"/>
                <a:ext cx="405720" cy="2293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2D9469A3-3B7C-5624-F3D5-1CD118DAF95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8061430" y="1488848"/>
                  <a:ext cx="441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6DA49C20-4543-07D9-E50A-84EBD340312B}"/>
                    </a:ext>
                  </a:extLst>
                </p14:cNvPr>
                <p14:cNvContentPartPr/>
                <p14:nvPr/>
              </p14:nvContentPartPr>
              <p14:xfrm>
                <a:off x="8541310" y="1415768"/>
                <a:ext cx="277560" cy="3207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6DA49C20-4543-07D9-E50A-84EBD340312B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8523310" y="1398128"/>
                  <a:ext cx="313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E30AAB7F-24CE-8CB5-6E4C-F7CA1EF16736}"/>
                    </a:ext>
                  </a:extLst>
                </p14:cNvPr>
                <p14:cNvContentPartPr/>
                <p14:nvPr/>
              </p14:nvContentPartPr>
              <p14:xfrm>
                <a:off x="8915350" y="1478408"/>
                <a:ext cx="210960" cy="3384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E30AAB7F-24CE-8CB5-6E4C-F7CA1EF16736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8897710" y="1460768"/>
                  <a:ext cx="2466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7BA2034-38B2-61C7-E706-82B9F2510C16}"/>
                    </a:ext>
                  </a:extLst>
                </p14:cNvPr>
                <p14:cNvContentPartPr/>
                <p14:nvPr/>
              </p14:nvContentPartPr>
              <p14:xfrm>
                <a:off x="9148630" y="1556528"/>
                <a:ext cx="283680" cy="2055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7BA2034-38B2-61C7-E706-82B9F2510C16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9130630" y="1538888"/>
                  <a:ext cx="319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5E37F3E-898A-E290-2BC4-5E1ADCE868F4}"/>
                    </a:ext>
                  </a:extLst>
                </p14:cNvPr>
                <p14:cNvContentPartPr/>
                <p14:nvPr/>
              </p14:nvContentPartPr>
              <p14:xfrm>
                <a:off x="9677110" y="1277528"/>
                <a:ext cx="200520" cy="4212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5E37F3E-898A-E290-2BC4-5E1ADCE868F4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9659110" y="1259528"/>
                  <a:ext cx="2361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C4F99924-58F6-AFA6-F7D5-D66594512C1D}"/>
                    </a:ext>
                  </a:extLst>
                </p14:cNvPr>
                <p14:cNvContentPartPr/>
                <p14:nvPr/>
              </p14:nvContentPartPr>
              <p14:xfrm>
                <a:off x="9685390" y="1478408"/>
                <a:ext cx="272520" cy="18432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C4F99924-58F6-AFA6-F7D5-D66594512C1D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9667390" y="1460768"/>
                  <a:ext cx="308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13943C0F-7685-6C7A-72B0-B35CE90496BC}"/>
                    </a:ext>
                  </a:extLst>
                </p14:cNvPr>
                <p14:cNvContentPartPr/>
                <p14:nvPr/>
              </p14:nvContentPartPr>
              <p14:xfrm>
                <a:off x="9978070" y="1277528"/>
                <a:ext cx="327240" cy="3852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13943C0F-7685-6C7A-72B0-B35CE90496BC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9960430" y="1259888"/>
                  <a:ext cx="3628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9542710B-415B-683A-A228-2E1DE9A64082}"/>
                    </a:ext>
                  </a:extLst>
                </p14:cNvPr>
                <p14:cNvContentPartPr/>
                <p14:nvPr/>
              </p14:nvContentPartPr>
              <p14:xfrm>
                <a:off x="10405750" y="1261688"/>
                <a:ext cx="40320" cy="3870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9542710B-415B-683A-A228-2E1DE9A64082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0388110" y="1244048"/>
                  <a:ext cx="759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5DF668A-F2E8-5B0A-0637-DE5C9C9FC419}"/>
                    </a:ext>
                  </a:extLst>
                </p14:cNvPr>
                <p14:cNvContentPartPr/>
                <p14:nvPr/>
              </p14:nvContentPartPr>
              <p14:xfrm>
                <a:off x="10365070" y="1256288"/>
                <a:ext cx="397440" cy="2858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5DF668A-F2E8-5B0A-0637-DE5C9C9FC419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0347430" y="1238648"/>
                  <a:ext cx="4330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DAA742C-11C0-93F8-32DB-CCCD85CCA187}"/>
                    </a:ext>
                  </a:extLst>
                </p14:cNvPr>
                <p14:cNvContentPartPr/>
                <p14:nvPr/>
              </p14:nvContentPartPr>
              <p14:xfrm>
                <a:off x="10855750" y="1231088"/>
                <a:ext cx="301680" cy="3225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DAA742C-11C0-93F8-32DB-CCCD85CCA187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0838110" y="1213088"/>
                  <a:ext cx="3373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6C0EBF93-F9F2-F8C7-B9FA-64598A995794}"/>
                    </a:ext>
                  </a:extLst>
                </p14:cNvPr>
                <p14:cNvContentPartPr/>
                <p14:nvPr/>
              </p14:nvContentPartPr>
              <p14:xfrm>
                <a:off x="11066350" y="1368608"/>
                <a:ext cx="244800" cy="878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6C0EBF93-F9F2-F8C7-B9FA-64598A995794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1048710" y="1350968"/>
                  <a:ext cx="280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7795AE92-A6A8-9298-190B-DB31C6886945}"/>
                    </a:ext>
                  </a:extLst>
                </p14:cNvPr>
                <p14:cNvContentPartPr/>
                <p14:nvPr/>
              </p14:nvContentPartPr>
              <p14:xfrm>
                <a:off x="9836950" y="2062328"/>
                <a:ext cx="340200" cy="3160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7795AE92-A6A8-9298-190B-DB31C6886945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9818950" y="2044328"/>
                  <a:ext cx="3758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1BE53575-BDCD-9B2C-B7CF-3817A73F5286}"/>
                    </a:ext>
                  </a:extLst>
                </p14:cNvPr>
                <p14:cNvContentPartPr/>
                <p14:nvPr/>
              </p14:nvContentPartPr>
              <p14:xfrm>
                <a:off x="10296670" y="2080328"/>
                <a:ext cx="192240" cy="1926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1BE53575-BDCD-9B2C-B7CF-3817A73F5286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0278670" y="2062328"/>
                  <a:ext cx="227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B47E9105-5F76-CD26-E38A-D70BD04B5CD7}"/>
                    </a:ext>
                  </a:extLst>
                </p14:cNvPr>
                <p14:cNvContentPartPr/>
                <p14:nvPr/>
              </p14:nvContentPartPr>
              <p14:xfrm>
                <a:off x="10500790" y="1901408"/>
                <a:ext cx="843840" cy="3286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B47E9105-5F76-CD26-E38A-D70BD04B5CD7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483150" y="1883768"/>
                  <a:ext cx="879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9B2B7277-2035-9F18-53BA-3EECF4A1C380}"/>
                    </a:ext>
                  </a:extLst>
                </p14:cNvPr>
                <p14:cNvContentPartPr/>
                <p14:nvPr/>
              </p14:nvContentPartPr>
              <p14:xfrm>
                <a:off x="6780910" y="520088"/>
                <a:ext cx="4790520" cy="23295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9B2B7277-2035-9F18-53BA-3EECF4A1C380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6762910" y="502448"/>
                  <a:ext cx="4826160" cy="236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0F931C09-031B-3295-4927-FABE1DFD79A2}"/>
                  </a:ext>
                </a:extLst>
              </p14:cNvPr>
              <p14:cNvContentPartPr/>
              <p14:nvPr/>
            </p14:nvContentPartPr>
            <p14:xfrm>
              <a:off x="408550" y="4561448"/>
              <a:ext cx="290520" cy="39132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0F931C09-031B-3295-4927-FABE1DFD79A2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390910" y="4543448"/>
                <a:ext cx="32616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2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E682FC6B-5D34-C623-5B96-0C21CB956526}"/>
                  </a:ext>
                </a:extLst>
              </p14:cNvPr>
              <p14:cNvContentPartPr/>
              <p14:nvPr/>
            </p14:nvContentPartPr>
            <p14:xfrm>
              <a:off x="763510" y="4317368"/>
              <a:ext cx="323280" cy="41472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E682FC6B-5D34-C623-5B96-0C21CB956526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745510" y="4299728"/>
                <a:ext cx="35892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4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0071DAFD-7A06-6D05-F918-7A46E5AD36DB}"/>
                  </a:ext>
                </a:extLst>
              </p14:cNvPr>
              <p14:cNvContentPartPr/>
              <p14:nvPr/>
            </p14:nvContentPartPr>
            <p14:xfrm>
              <a:off x="868270" y="4370288"/>
              <a:ext cx="385920" cy="28332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0071DAFD-7A06-6D05-F918-7A46E5AD36DB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850270" y="4352288"/>
                <a:ext cx="4215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6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E6FEC22C-7615-F893-891C-8CD34FB58872}"/>
                  </a:ext>
                </a:extLst>
              </p14:cNvPr>
              <p14:cNvContentPartPr/>
              <p14:nvPr/>
            </p14:nvContentPartPr>
            <p14:xfrm>
              <a:off x="814990" y="4740008"/>
              <a:ext cx="207360" cy="37836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E6FEC22C-7615-F893-891C-8CD34FB58872}"/>
                  </a:ext>
                </a:extLst>
              </p:cNvPr>
              <p:cNvPicPr/>
              <p:nvPr/>
            </p:nvPicPr>
            <p:blipFill>
              <a:blip r:embed="rId577"/>
              <a:stretch>
                <a:fillRect/>
              </a:stretch>
            </p:blipFill>
            <p:spPr>
              <a:xfrm>
                <a:off x="796990" y="4722008"/>
                <a:ext cx="24300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8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C6938F08-791A-51AA-412C-418541208024}"/>
                  </a:ext>
                </a:extLst>
              </p14:cNvPr>
              <p14:cNvContentPartPr/>
              <p14:nvPr/>
            </p14:nvContentPartPr>
            <p14:xfrm>
              <a:off x="936670" y="4646768"/>
              <a:ext cx="232200" cy="31824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C6938F08-791A-51AA-412C-418541208024}"/>
                  </a:ext>
                </a:extLst>
              </p:cNvPr>
              <p:cNvPicPr/>
              <p:nvPr/>
            </p:nvPicPr>
            <p:blipFill>
              <a:blip r:embed="rId579"/>
              <a:stretch>
                <a:fillRect/>
              </a:stretch>
            </p:blipFill>
            <p:spPr>
              <a:xfrm>
                <a:off x="919030" y="4629128"/>
                <a:ext cx="2678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0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BDBED0FD-45B9-3D12-2EFE-411569ABDF8B}"/>
                  </a:ext>
                </a:extLst>
              </p14:cNvPr>
              <p14:cNvContentPartPr/>
              <p14:nvPr/>
            </p14:nvContentPartPr>
            <p14:xfrm>
              <a:off x="946390" y="4724168"/>
              <a:ext cx="372240" cy="20988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BDBED0FD-45B9-3D12-2EFE-411569ABDF8B}"/>
                  </a:ext>
                </a:extLst>
              </p:cNvPr>
              <p:cNvPicPr/>
              <p:nvPr/>
            </p:nvPicPr>
            <p:blipFill>
              <a:blip r:embed="rId581"/>
              <a:stretch>
                <a:fillRect/>
              </a:stretch>
            </p:blipFill>
            <p:spPr>
              <a:xfrm>
                <a:off x="928750" y="4706528"/>
                <a:ext cx="4078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2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0AB074EA-3E21-FCD7-9E9A-B2ACF6DF1C21}"/>
                  </a:ext>
                </a:extLst>
              </p14:cNvPr>
              <p14:cNvContentPartPr/>
              <p14:nvPr/>
            </p14:nvContentPartPr>
            <p14:xfrm>
              <a:off x="1433830" y="4461368"/>
              <a:ext cx="156600" cy="34416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0AB074EA-3E21-FCD7-9E9A-B2ACF6DF1C21}"/>
                  </a:ext>
                </a:extLst>
              </p:cNvPr>
              <p:cNvPicPr/>
              <p:nvPr/>
            </p:nvPicPr>
            <p:blipFill>
              <a:blip r:embed="rId583"/>
              <a:stretch>
                <a:fillRect/>
              </a:stretch>
            </p:blipFill>
            <p:spPr>
              <a:xfrm>
                <a:off x="1415830" y="4443368"/>
                <a:ext cx="192240" cy="3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80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3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23</cp:revision>
  <dcterms:created xsi:type="dcterms:W3CDTF">2023-08-21T09:26:21Z</dcterms:created>
  <dcterms:modified xsi:type="dcterms:W3CDTF">2023-10-15T04:26:36Z</dcterms:modified>
</cp:coreProperties>
</file>