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2517" autoAdjust="0"/>
  </p:normalViewPr>
  <p:slideViewPr>
    <p:cSldViewPr snapToGrid="0">
      <p:cViewPr varScale="1">
        <p:scale>
          <a:sx n="67" d="100"/>
          <a:sy n="67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pPr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060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009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12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392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068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928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309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105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048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594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158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3</Words>
  <Application>Microsoft Office PowerPoint</Application>
  <PresentationFormat>Custom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Let’s solve it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CEDDU</cp:lastModifiedBy>
  <cp:revision>17</cp:revision>
  <dcterms:created xsi:type="dcterms:W3CDTF">2023-08-21T09:26:21Z</dcterms:created>
  <dcterms:modified xsi:type="dcterms:W3CDTF">2023-12-04T09:26:08Z</dcterms:modified>
</cp:coreProperties>
</file>