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E95972-21B1-4D81-9516-1BBA4E996F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03F49B-3770-4E86-B88C-E1FA3D09FD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425B69-9C8E-4597-92D3-BAB8549B6FF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80D72-0D60-412B-9CA3-B7561DA7C2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EA9BCE-5470-4049-9403-606197FC2F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8CDB2E-9D04-46CD-AFAD-2796A865AC4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F8C42DA-ADAF-4C30-87BE-AF76C0DA74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DAC1E05-9CE5-48DA-A839-10CFDE80704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0797FC-F9B8-485A-80A3-026A3A48FEB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4388E4F-E83E-489B-A4F4-EA16053DC3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B13E20-D760-4506-9D99-5E1541AEC78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C21220-5BF3-4C78-80AE-7AD471656E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6F35C4-05DA-4C5E-AEB3-660D051B4A4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203F1D-6D50-4DE8-BB0D-E034F5DC683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EBA4CB-DDBD-4259-AA95-CBC3149E6C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F8B6AA-585F-4A3C-B77B-B3C9D898C9F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9DC03A-4804-4E0B-9A83-3A54AB5044F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3006ED-4D67-457B-A18B-4D1FD999298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F12C6-A622-4676-A71F-542FD70E43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34BF6C-DF1E-498F-81D7-B67C178831B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4D6FEA2-087E-4DF2-9643-0BA63921CBC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0D1AC2-C766-47D1-A219-63B199D049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90FDA7-FD42-459B-BB37-867B54B9F6D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7616EA-BDF5-4BC1-B2C2-AF6235B8198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Click to edit Master title </a:t>
            </a: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0EDAECC-39E6-47FC-9844-D3DE78F5EFFB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IN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IN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A0E2B43-C69B-413C-A0A3-71930CEA05CC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90000"/>
              </a:lnSpc>
              <a:buNone/>
            </a:pPr>
            <a:r>
              <a:rPr b="0" lang="en-IN" sz="6000" spc="-1" strike="noStrike">
                <a:solidFill>
                  <a:srgbClr val="000000"/>
                </a:solidFill>
                <a:latin typeface="Calibri Light"/>
              </a:rPr>
              <a:t>Let’s solve it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3768840" y="1380960"/>
            <a:ext cx="82080" cy="482400"/>
          </a:xfrm>
          <a:custGeom>
            <a:avLst/>
            <a:gdLst/>
            <a:ahLst/>
            <a:rect l="0" t="0" r="r" b="b"/>
            <a:pathLst>
              <a:path fill="none" w="228" h="1340">
                <a:moveTo>
                  <a:pt x="228" y="346"/>
                </a:moveTo>
                <a:cubicBezTo>
                  <a:pt x="219" y="271"/>
                  <a:pt x="216" y="196"/>
                  <a:pt x="207" y="121"/>
                </a:cubicBezTo>
                <a:cubicBezTo>
                  <a:pt x="203" y="100"/>
                  <a:pt x="203" y="94"/>
                  <a:pt x="196" y="83"/>
                </a:cubicBezTo>
                <a:cubicBezTo>
                  <a:pt x="186" y="139"/>
                  <a:pt x="191" y="-156"/>
                  <a:pt x="185" y="118"/>
                </a:cubicBezTo>
                <a:cubicBezTo>
                  <a:pt x="180" y="341"/>
                  <a:pt x="168" y="553"/>
                  <a:pt x="130" y="776"/>
                </a:cubicBezTo>
                <a:cubicBezTo>
                  <a:pt x="75" y="1057"/>
                  <a:pt x="56" y="1155"/>
                  <a:pt x="0" y="13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5" name=""/>
          <p:cNvSpPr/>
          <p:nvPr/>
        </p:nvSpPr>
        <p:spPr>
          <a:xfrm>
            <a:off x="5486760" y="4097160"/>
            <a:ext cx="1191600" cy="953640"/>
          </a:xfrm>
          <a:custGeom>
            <a:avLst/>
            <a:gdLst/>
            <a:ahLst/>
            <a:rect l="0" t="0" r="r" b="b"/>
            <a:pathLst>
              <a:path fill="none" w="3310" h="2649">
                <a:moveTo>
                  <a:pt x="488" y="230"/>
                </a:moveTo>
                <a:cubicBezTo>
                  <a:pt x="449" y="184"/>
                  <a:pt x="397" y="138"/>
                  <a:pt x="370" y="87"/>
                </a:cubicBezTo>
                <a:cubicBezTo>
                  <a:pt x="356" y="61"/>
                  <a:pt x="351" y="28"/>
                  <a:pt x="339" y="0"/>
                </a:cubicBezTo>
                <a:cubicBezTo>
                  <a:pt x="339" y="12"/>
                  <a:pt x="336" y="51"/>
                  <a:pt x="337" y="63"/>
                </a:cubicBezTo>
                <a:cubicBezTo>
                  <a:pt x="361" y="345"/>
                  <a:pt x="392" y="619"/>
                  <a:pt x="389" y="903"/>
                </a:cubicBezTo>
                <a:cubicBezTo>
                  <a:pt x="387" y="1132"/>
                  <a:pt x="347" y="1344"/>
                  <a:pt x="270" y="1560"/>
                </a:cubicBezTo>
                <a:cubicBezTo>
                  <a:pt x="214" y="1717"/>
                  <a:pt x="137" y="1868"/>
                  <a:pt x="63" y="2017"/>
                </a:cubicBezTo>
                <a:cubicBezTo>
                  <a:pt x="32" y="2080"/>
                  <a:pt x="19" y="2129"/>
                  <a:pt x="0" y="2191"/>
                </a:cubicBezTo>
                <a:cubicBezTo>
                  <a:pt x="71" y="2180"/>
                  <a:pt x="100" y="2178"/>
                  <a:pt x="170" y="2144"/>
                </a:cubicBezTo>
                <a:cubicBezTo>
                  <a:pt x="421" y="2021"/>
                  <a:pt x="667" y="1884"/>
                  <a:pt x="932" y="1794"/>
                </a:cubicBezTo>
                <a:cubicBezTo>
                  <a:pt x="1003" y="1770"/>
                  <a:pt x="1174" y="1748"/>
                  <a:pt x="1217" y="1673"/>
                </a:cubicBezTo>
                <a:cubicBezTo>
                  <a:pt x="1251" y="1613"/>
                  <a:pt x="1170" y="1545"/>
                  <a:pt x="1138" y="1509"/>
                </a:cubicBezTo>
                <a:cubicBezTo>
                  <a:pt x="1071" y="1435"/>
                  <a:pt x="994" y="1402"/>
                  <a:pt x="908" y="1367"/>
                </a:cubicBezTo>
                <a:cubicBezTo>
                  <a:pt x="906" y="1367"/>
                  <a:pt x="904" y="1367"/>
                  <a:pt x="902" y="1367"/>
                </a:cubicBezTo>
                <a:cubicBezTo>
                  <a:pt x="915" y="1440"/>
                  <a:pt x="920" y="1499"/>
                  <a:pt x="947" y="1573"/>
                </a:cubicBezTo>
                <a:cubicBezTo>
                  <a:pt x="1055" y="1869"/>
                  <a:pt x="1185" y="2159"/>
                  <a:pt x="1280" y="2460"/>
                </a:cubicBezTo>
                <a:cubicBezTo>
                  <a:pt x="1300" y="2524"/>
                  <a:pt x="1321" y="2586"/>
                  <a:pt x="1343" y="2649"/>
                </a:cubicBezTo>
                <a:moveTo>
                  <a:pt x="1747" y="1394"/>
                </a:moveTo>
                <a:cubicBezTo>
                  <a:pt x="1688" y="1356"/>
                  <a:pt x="1653" y="1339"/>
                  <a:pt x="1639" y="1269"/>
                </a:cubicBezTo>
                <a:cubicBezTo>
                  <a:pt x="1624" y="1190"/>
                  <a:pt x="1633" y="1121"/>
                  <a:pt x="1669" y="1049"/>
                </a:cubicBezTo>
                <a:cubicBezTo>
                  <a:pt x="1758" y="872"/>
                  <a:pt x="1897" y="786"/>
                  <a:pt x="2091" y="780"/>
                </a:cubicBezTo>
                <a:cubicBezTo>
                  <a:pt x="2257" y="775"/>
                  <a:pt x="2382" y="883"/>
                  <a:pt x="2418" y="1045"/>
                </a:cubicBezTo>
                <a:cubicBezTo>
                  <a:pt x="2446" y="1171"/>
                  <a:pt x="2425" y="1299"/>
                  <a:pt x="2378" y="1416"/>
                </a:cubicBezTo>
                <a:cubicBezTo>
                  <a:pt x="2303" y="1604"/>
                  <a:pt x="2142" y="1764"/>
                  <a:pt x="2090" y="1958"/>
                </a:cubicBezTo>
                <a:cubicBezTo>
                  <a:pt x="2090" y="1960"/>
                  <a:pt x="2090" y="1963"/>
                  <a:pt x="2090" y="1965"/>
                </a:cubicBezTo>
                <a:cubicBezTo>
                  <a:pt x="2156" y="1961"/>
                  <a:pt x="2198" y="1953"/>
                  <a:pt x="2260" y="1923"/>
                </a:cubicBezTo>
                <a:cubicBezTo>
                  <a:pt x="2492" y="1812"/>
                  <a:pt x="2703" y="1691"/>
                  <a:pt x="2958" y="1635"/>
                </a:cubicBezTo>
                <a:cubicBezTo>
                  <a:pt x="3073" y="1610"/>
                  <a:pt x="3190" y="1595"/>
                  <a:pt x="3308" y="1594"/>
                </a:cubicBezTo>
                <a:cubicBezTo>
                  <a:pt x="3309" y="1594"/>
                  <a:pt x="3309" y="1594"/>
                  <a:pt x="3310" y="15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/>
          <p:nvPr/>
        </p:nvSpPr>
        <p:spPr>
          <a:xfrm>
            <a:off x="1557360" y="749160"/>
            <a:ext cx="169200" cy="398160"/>
          </a:xfrm>
          <a:custGeom>
            <a:avLst/>
            <a:gdLst/>
            <a:ahLst/>
            <a:rect l="0" t="0" r="r" b="b"/>
            <a:pathLst>
              <a:path fill="none" w="470" h="1106">
                <a:moveTo>
                  <a:pt x="27" y="75"/>
                </a:moveTo>
                <a:cubicBezTo>
                  <a:pt x="27" y="56"/>
                  <a:pt x="29" y="36"/>
                  <a:pt x="25" y="17"/>
                </a:cubicBezTo>
                <a:cubicBezTo>
                  <a:pt x="23" y="8"/>
                  <a:pt x="21" y="7"/>
                  <a:pt x="18" y="0"/>
                </a:cubicBezTo>
                <a:cubicBezTo>
                  <a:pt x="16" y="0"/>
                  <a:pt x="16" y="0"/>
                  <a:pt x="15" y="0"/>
                </a:cubicBezTo>
                <a:cubicBezTo>
                  <a:pt x="9" y="126"/>
                  <a:pt x="5" y="251"/>
                  <a:pt x="4" y="378"/>
                </a:cubicBezTo>
                <a:cubicBezTo>
                  <a:pt x="3" y="576"/>
                  <a:pt x="-9" y="779"/>
                  <a:pt x="13" y="977"/>
                </a:cubicBezTo>
                <a:cubicBezTo>
                  <a:pt x="14" y="984"/>
                  <a:pt x="26" y="1102"/>
                  <a:pt x="46" y="1106"/>
                </a:cubicBezTo>
                <a:cubicBezTo>
                  <a:pt x="56" y="1108"/>
                  <a:pt x="49" y="1083"/>
                  <a:pt x="49" y="1082"/>
                </a:cubicBezTo>
                <a:moveTo>
                  <a:pt x="67" y="78"/>
                </a:moveTo>
                <a:cubicBezTo>
                  <a:pt x="51" y="69"/>
                  <a:pt x="46" y="70"/>
                  <a:pt x="43" y="59"/>
                </a:cubicBezTo>
                <a:cubicBezTo>
                  <a:pt x="72" y="38"/>
                  <a:pt x="93" y="33"/>
                  <a:pt x="135" y="31"/>
                </a:cubicBezTo>
                <a:cubicBezTo>
                  <a:pt x="223" y="27"/>
                  <a:pt x="314" y="23"/>
                  <a:pt x="388" y="82"/>
                </a:cubicBezTo>
                <a:cubicBezTo>
                  <a:pt x="462" y="141"/>
                  <a:pt x="468" y="223"/>
                  <a:pt x="470" y="311"/>
                </a:cubicBezTo>
                <a:cubicBezTo>
                  <a:pt x="472" y="384"/>
                  <a:pt x="446" y="433"/>
                  <a:pt x="390" y="480"/>
                </a:cubicBezTo>
                <a:cubicBezTo>
                  <a:pt x="347" y="515"/>
                  <a:pt x="294" y="537"/>
                  <a:pt x="241" y="547"/>
                </a:cubicBezTo>
                <a:cubicBezTo>
                  <a:pt x="237" y="547"/>
                  <a:pt x="233" y="547"/>
                  <a:pt x="229" y="54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7" name=""/>
          <p:cNvSpPr/>
          <p:nvPr/>
        </p:nvSpPr>
        <p:spPr>
          <a:xfrm>
            <a:off x="1999440" y="758880"/>
            <a:ext cx="1116360" cy="322920"/>
          </a:xfrm>
          <a:custGeom>
            <a:avLst/>
            <a:gdLst/>
            <a:ahLst/>
            <a:rect l="0" t="0" r="r" b="b"/>
            <a:pathLst>
              <a:path fill="none" w="3101" h="897">
                <a:moveTo>
                  <a:pt x="244" y="414"/>
                </a:moveTo>
                <a:cubicBezTo>
                  <a:pt x="246" y="404"/>
                  <a:pt x="250" y="391"/>
                  <a:pt x="245" y="381"/>
                </a:cubicBezTo>
                <a:cubicBezTo>
                  <a:pt x="239" y="370"/>
                  <a:pt x="198" y="375"/>
                  <a:pt x="189" y="375"/>
                </a:cubicBezTo>
                <a:cubicBezTo>
                  <a:pt x="140" y="377"/>
                  <a:pt x="113" y="451"/>
                  <a:pt x="92" y="487"/>
                </a:cubicBezTo>
                <a:cubicBezTo>
                  <a:pt x="57" y="548"/>
                  <a:pt x="12" y="613"/>
                  <a:pt x="2" y="685"/>
                </a:cubicBezTo>
                <a:cubicBezTo>
                  <a:pt x="-4" y="725"/>
                  <a:pt x="-2" y="747"/>
                  <a:pt x="41" y="750"/>
                </a:cubicBezTo>
                <a:cubicBezTo>
                  <a:pt x="110" y="755"/>
                  <a:pt x="163" y="725"/>
                  <a:pt x="211" y="678"/>
                </a:cubicBezTo>
                <a:cubicBezTo>
                  <a:pt x="261" y="628"/>
                  <a:pt x="256" y="581"/>
                  <a:pt x="256" y="516"/>
                </a:cubicBezTo>
                <a:cubicBezTo>
                  <a:pt x="256" y="467"/>
                  <a:pt x="240" y="427"/>
                  <a:pt x="200" y="396"/>
                </a:cubicBezTo>
                <a:cubicBezTo>
                  <a:pt x="176" y="377"/>
                  <a:pt x="166" y="385"/>
                  <a:pt x="151" y="398"/>
                </a:cubicBezTo>
                <a:moveTo>
                  <a:pt x="435" y="365"/>
                </a:moveTo>
                <a:cubicBezTo>
                  <a:pt x="456" y="349"/>
                  <a:pt x="442" y="387"/>
                  <a:pt x="442" y="419"/>
                </a:cubicBezTo>
                <a:cubicBezTo>
                  <a:pt x="442" y="539"/>
                  <a:pt x="414" y="654"/>
                  <a:pt x="408" y="774"/>
                </a:cubicBezTo>
                <a:cubicBezTo>
                  <a:pt x="407" y="801"/>
                  <a:pt x="394" y="860"/>
                  <a:pt x="429" y="869"/>
                </a:cubicBezTo>
                <a:cubicBezTo>
                  <a:pt x="445" y="869"/>
                  <a:pt x="452" y="867"/>
                  <a:pt x="460" y="856"/>
                </a:cubicBezTo>
                <a:moveTo>
                  <a:pt x="620" y="0"/>
                </a:moveTo>
                <a:cubicBezTo>
                  <a:pt x="591" y="7"/>
                  <a:pt x="594" y="84"/>
                  <a:pt x="590" y="106"/>
                </a:cubicBezTo>
                <a:cubicBezTo>
                  <a:pt x="578" y="176"/>
                  <a:pt x="574" y="199"/>
                  <a:pt x="572" y="248"/>
                </a:cubicBezTo>
                <a:moveTo>
                  <a:pt x="917" y="563"/>
                </a:moveTo>
                <a:cubicBezTo>
                  <a:pt x="920" y="580"/>
                  <a:pt x="927" y="575"/>
                  <a:pt x="927" y="593"/>
                </a:cubicBezTo>
                <a:cubicBezTo>
                  <a:pt x="926" y="663"/>
                  <a:pt x="912" y="732"/>
                  <a:pt x="911" y="803"/>
                </a:cubicBezTo>
                <a:cubicBezTo>
                  <a:pt x="910" y="874"/>
                  <a:pt x="951" y="880"/>
                  <a:pt x="1014" y="882"/>
                </a:cubicBezTo>
                <a:cubicBezTo>
                  <a:pt x="1101" y="885"/>
                  <a:pt x="1185" y="836"/>
                  <a:pt x="1254" y="786"/>
                </a:cubicBezTo>
                <a:cubicBezTo>
                  <a:pt x="1301" y="752"/>
                  <a:pt x="1339" y="682"/>
                  <a:pt x="1394" y="662"/>
                </a:cubicBezTo>
                <a:cubicBezTo>
                  <a:pt x="1427" y="651"/>
                  <a:pt x="1450" y="675"/>
                  <a:pt x="1476" y="690"/>
                </a:cubicBezTo>
                <a:cubicBezTo>
                  <a:pt x="1545" y="729"/>
                  <a:pt x="1612" y="714"/>
                  <a:pt x="1678" y="676"/>
                </a:cubicBezTo>
                <a:cubicBezTo>
                  <a:pt x="1830" y="588"/>
                  <a:pt x="1903" y="429"/>
                  <a:pt x="1907" y="259"/>
                </a:cubicBezTo>
                <a:cubicBezTo>
                  <a:pt x="1908" y="203"/>
                  <a:pt x="1903" y="163"/>
                  <a:pt x="1887" y="113"/>
                </a:cubicBezTo>
                <a:cubicBezTo>
                  <a:pt x="1855" y="186"/>
                  <a:pt x="1828" y="267"/>
                  <a:pt x="1816" y="352"/>
                </a:cubicBezTo>
                <a:cubicBezTo>
                  <a:pt x="1798" y="479"/>
                  <a:pt x="1787" y="625"/>
                  <a:pt x="1835" y="747"/>
                </a:cubicBezTo>
                <a:cubicBezTo>
                  <a:pt x="1865" y="803"/>
                  <a:pt x="1874" y="820"/>
                  <a:pt x="1904" y="850"/>
                </a:cubicBezTo>
                <a:moveTo>
                  <a:pt x="1712" y="531"/>
                </a:moveTo>
                <a:cubicBezTo>
                  <a:pt x="1698" y="567"/>
                  <a:pt x="1719" y="571"/>
                  <a:pt x="1749" y="595"/>
                </a:cubicBezTo>
                <a:cubicBezTo>
                  <a:pt x="1841" y="669"/>
                  <a:pt x="1981" y="684"/>
                  <a:pt x="2094" y="692"/>
                </a:cubicBezTo>
                <a:cubicBezTo>
                  <a:pt x="2189" y="699"/>
                  <a:pt x="2282" y="703"/>
                  <a:pt x="2376" y="713"/>
                </a:cubicBezTo>
                <a:cubicBezTo>
                  <a:pt x="2422" y="718"/>
                  <a:pt x="2466" y="720"/>
                  <a:pt x="2510" y="706"/>
                </a:cubicBezTo>
                <a:cubicBezTo>
                  <a:pt x="2542" y="696"/>
                  <a:pt x="2587" y="679"/>
                  <a:pt x="2598" y="643"/>
                </a:cubicBezTo>
                <a:cubicBezTo>
                  <a:pt x="2611" y="601"/>
                  <a:pt x="2579" y="568"/>
                  <a:pt x="2550" y="543"/>
                </a:cubicBezTo>
                <a:cubicBezTo>
                  <a:pt x="2514" y="513"/>
                  <a:pt x="2459" y="480"/>
                  <a:pt x="2409" y="495"/>
                </a:cubicBezTo>
                <a:cubicBezTo>
                  <a:pt x="2338" y="516"/>
                  <a:pt x="2276" y="612"/>
                  <a:pt x="2240" y="670"/>
                </a:cubicBezTo>
                <a:cubicBezTo>
                  <a:pt x="2213" y="714"/>
                  <a:pt x="2162" y="807"/>
                  <a:pt x="2210" y="856"/>
                </a:cubicBezTo>
                <a:cubicBezTo>
                  <a:pt x="2260" y="906"/>
                  <a:pt x="2377" y="899"/>
                  <a:pt x="2439" y="894"/>
                </a:cubicBezTo>
                <a:cubicBezTo>
                  <a:pt x="2550" y="884"/>
                  <a:pt x="2663" y="838"/>
                  <a:pt x="2750" y="768"/>
                </a:cubicBezTo>
                <a:cubicBezTo>
                  <a:pt x="2816" y="715"/>
                  <a:pt x="2840" y="652"/>
                  <a:pt x="2844" y="570"/>
                </a:cubicBezTo>
                <a:cubicBezTo>
                  <a:pt x="2848" y="502"/>
                  <a:pt x="2846" y="432"/>
                  <a:pt x="2841" y="365"/>
                </a:cubicBezTo>
                <a:cubicBezTo>
                  <a:pt x="2841" y="422"/>
                  <a:pt x="2837" y="470"/>
                  <a:pt x="2858" y="524"/>
                </a:cubicBezTo>
                <a:cubicBezTo>
                  <a:pt x="2893" y="614"/>
                  <a:pt x="2941" y="694"/>
                  <a:pt x="2963" y="789"/>
                </a:cubicBezTo>
                <a:cubicBezTo>
                  <a:pt x="2968" y="812"/>
                  <a:pt x="2965" y="856"/>
                  <a:pt x="2988" y="869"/>
                </a:cubicBezTo>
                <a:cubicBezTo>
                  <a:pt x="3016" y="885"/>
                  <a:pt x="3073" y="877"/>
                  <a:pt x="3101" y="87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8" name=""/>
          <p:cNvSpPr/>
          <p:nvPr/>
        </p:nvSpPr>
        <p:spPr>
          <a:xfrm>
            <a:off x="3377880" y="846000"/>
            <a:ext cx="222120" cy="385560"/>
          </a:xfrm>
          <a:custGeom>
            <a:avLst/>
            <a:gdLst/>
            <a:ahLst/>
            <a:rect l="0" t="0" r="r" b="b"/>
            <a:pathLst>
              <a:path fill="none" w="617" h="1071">
                <a:moveTo>
                  <a:pt x="617" y="324"/>
                </a:moveTo>
                <a:cubicBezTo>
                  <a:pt x="543" y="323"/>
                  <a:pt x="470" y="322"/>
                  <a:pt x="396" y="327"/>
                </a:cubicBezTo>
                <a:cubicBezTo>
                  <a:pt x="329" y="331"/>
                  <a:pt x="266" y="336"/>
                  <a:pt x="203" y="309"/>
                </a:cubicBezTo>
                <a:cubicBezTo>
                  <a:pt x="165" y="292"/>
                  <a:pt x="99" y="247"/>
                  <a:pt x="128" y="193"/>
                </a:cubicBezTo>
                <a:cubicBezTo>
                  <a:pt x="172" y="112"/>
                  <a:pt x="309" y="38"/>
                  <a:pt x="391" y="8"/>
                </a:cubicBezTo>
                <a:cubicBezTo>
                  <a:pt x="423" y="1"/>
                  <a:pt x="429" y="-1"/>
                  <a:pt x="448" y="0"/>
                </a:cubicBezTo>
                <a:cubicBezTo>
                  <a:pt x="439" y="110"/>
                  <a:pt x="385" y="189"/>
                  <a:pt x="320" y="280"/>
                </a:cubicBezTo>
                <a:cubicBezTo>
                  <a:pt x="222" y="415"/>
                  <a:pt x="67" y="543"/>
                  <a:pt x="8" y="704"/>
                </a:cubicBezTo>
                <a:cubicBezTo>
                  <a:pt x="2" y="744"/>
                  <a:pt x="-1" y="755"/>
                  <a:pt x="1" y="781"/>
                </a:cubicBezTo>
                <a:cubicBezTo>
                  <a:pt x="69" y="818"/>
                  <a:pt x="138" y="811"/>
                  <a:pt x="214" y="786"/>
                </a:cubicBezTo>
                <a:cubicBezTo>
                  <a:pt x="340" y="745"/>
                  <a:pt x="442" y="669"/>
                  <a:pt x="517" y="561"/>
                </a:cubicBezTo>
                <a:cubicBezTo>
                  <a:pt x="535" y="535"/>
                  <a:pt x="552" y="505"/>
                  <a:pt x="569" y="479"/>
                </a:cubicBezTo>
                <a:cubicBezTo>
                  <a:pt x="570" y="526"/>
                  <a:pt x="571" y="579"/>
                  <a:pt x="570" y="627"/>
                </a:cubicBezTo>
                <a:cubicBezTo>
                  <a:pt x="568" y="738"/>
                  <a:pt x="540" y="845"/>
                  <a:pt x="533" y="955"/>
                </a:cubicBezTo>
                <a:cubicBezTo>
                  <a:pt x="533" y="1015"/>
                  <a:pt x="533" y="1032"/>
                  <a:pt x="533" y="10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89" name=""/>
          <p:cNvSpPr/>
          <p:nvPr/>
        </p:nvSpPr>
        <p:spPr>
          <a:xfrm>
            <a:off x="3970440" y="836640"/>
            <a:ext cx="2120400" cy="329760"/>
          </a:xfrm>
          <a:custGeom>
            <a:avLst/>
            <a:gdLst/>
            <a:ahLst/>
            <a:rect l="0" t="0" r="r" b="b"/>
            <a:pathLst>
              <a:path fill="none" w="5890" h="916">
                <a:moveTo>
                  <a:pt x="115" y="295"/>
                </a:moveTo>
                <a:cubicBezTo>
                  <a:pt x="115" y="297"/>
                  <a:pt x="118" y="395"/>
                  <a:pt x="118" y="415"/>
                </a:cubicBezTo>
                <a:cubicBezTo>
                  <a:pt x="120" y="580"/>
                  <a:pt x="108" y="751"/>
                  <a:pt x="121" y="916"/>
                </a:cubicBezTo>
                <a:cubicBezTo>
                  <a:pt x="126" y="878"/>
                  <a:pt x="135" y="834"/>
                  <a:pt x="137" y="794"/>
                </a:cubicBezTo>
                <a:cubicBezTo>
                  <a:pt x="145" y="605"/>
                  <a:pt x="137" y="416"/>
                  <a:pt x="137" y="227"/>
                </a:cubicBezTo>
                <a:cubicBezTo>
                  <a:pt x="211" y="267"/>
                  <a:pt x="281" y="296"/>
                  <a:pt x="365" y="313"/>
                </a:cubicBezTo>
                <a:cubicBezTo>
                  <a:pt x="589" y="358"/>
                  <a:pt x="823" y="343"/>
                  <a:pt x="1050" y="343"/>
                </a:cubicBezTo>
                <a:cubicBezTo>
                  <a:pt x="1138" y="343"/>
                  <a:pt x="1161" y="343"/>
                  <a:pt x="1216" y="343"/>
                </a:cubicBezTo>
                <a:moveTo>
                  <a:pt x="0" y="642"/>
                </a:moveTo>
                <a:cubicBezTo>
                  <a:pt x="94" y="648"/>
                  <a:pt x="188" y="650"/>
                  <a:pt x="283" y="649"/>
                </a:cubicBezTo>
                <a:cubicBezTo>
                  <a:pt x="449" y="646"/>
                  <a:pt x="613" y="623"/>
                  <a:pt x="777" y="604"/>
                </a:cubicBezTo>
                <a:cubicBezTo>
                  <a:pt x="809" y="600"/>
                  <a:pt x="842" y="597"/>
                  <a:pt x="874" y="593"/>
                </a:cubicBezTo>
                <a:moveTo>
                  <a:pt x="947" y="584"/>
                </a:moveTo>
                <a:cubicBezTo>
                  <a:pt x="948" y="611"/>
                  <a:pt x="953" y="636"/>
                  <a:pt x="957" y="663"/>
                </a:cubicBezTo>
                <a:cubicBezTo>
                  <a:pt x="964" y="706"/>
                  <a:pt x="962" y="756"/>
                  <a:pt x="981" y="796"/>
                </a:cubicBezTo>
                <a:cubicBezTo>
                  <a:pt x="997" y="829"/>
                  <a:pt x="1033" y="828"/>
                  <a:pt x="1065" y="825"/>
                </a:cubicBezTo>
                <a:cubicBezTo>
                  <a:pt x="1124" y="819"/>
                  <a:pt x="1173" y="766"/>
                  <a:pt x="1210" y="723"/>
                </a:cubicBezTo>
                <a:cubicBezTo>
                  <a:pt x="1246" y="682"/>
                  <a:pt x="1277" y="637"/>
                  <a:pt x="1305" y="590"/>
                </a:cubicBezTo>
                <a:cubicBezTo>
                  <a:pt x="1305" y="594"/>
                  <a:pt x="1308" y="654"/>
                  <a:pt x="1308" y="659"/>
                </a:cubicBezTo>
                <a:cubicBezTo>
                  <a:pt x="1308" y="714"/>
                  <a:pt x="1304" y="769"/>
                  <a:pt x="1304" y="825"/>
                </a:cubicBezTo>
                <a:moveTo>
                  <a:pt x="1565" y="642"/>
                </a:moveTo>
                <a:cubicBezTo>
                  <a:pt x="1571" y="613"/>
                  <a:pt x="1575" y="582"/>
                  <a:pt x="1587" y="555"/>
                </a:cubicBezTo>
                <a:cubicBezTo>
                  <a:pt x="1588" y="555"/>
                  <a:pt x="1589" y="555"/>
                  <a:pt x="1590" y="555"/>
                </a:cubicBezTo>
                <a:cubicBezTo>
                  <a:pt x="1595" y="595"/>
                  <a:pt x="1601" y="635"/>
                  <a:pt x="1604" y="675"/>
                </a:cubicBezTo>
                <a:cubicBezTo>
                  <a:pt x="1608" y="728"/>
                  <a:pt x="1611" y="781"/>
                  <a:pt x="1622" y="833"/>
                </a:cubicBezTo>
                <a:cubicBezTo>
                  <a:pt x="1625" y="847"/>
                  <a:pt x="1630" y="860"/>
                  <a:pt x="1635" y="874"/>
                </a:cubicBezTo>
                <a:cubicBezTo>
                  <a:pt x="1642" y="864"/>
                  <a:pt x="1657" y="843"/>
                  <a:pt x="1665" y="827"/>
                </a:cubicBezTo>
                <a:cubicBezTo>
                  <a:pt x="1694" y="770"/>
                  <a:pt x="1722" y="715"/>
                  <a:pt x="1759" y="662"/>
                </a:cubicBezTo>
                <a:cubicBezTo>
                  <a:pt x="1800" y="603"/>
                  <a:pt x="1850" y="544"/>
                  <a:pt x="1924" y="527"/>
                </a:cubicBezTo>
                <a:cubicBezTo>
                  <a:pt x="1986" y="513"/>
                  <a:pt x="2025" y="533"/>
                  <a:pt x="2047" y="593"/>
                </a:cubicBezTo>
                <a:cubicBezTo>
                  <a:pt x="2063" y="636"/>
                  <a:pt x="2066" y="713"/>
                  <a:pt x="2057" y="758"/>
                </a:cubicBezTo>
                <a:cubicBezTo>
                  <a:pt x="2051" y="786"/>
                  <a:pt x="2033" y="814"/>
                  <a:pt x="2023" y="840"/>
                </a:cubicBezTo>
                <a:moveTo>
                  <a:pt x="2816" y="517"/>
                </a:moveTo>
                <a:cubicBezTo>
                  <a:pt x="2792" y="504"/>
                  <a:pt x="2775" y="496"/>
                  <a:pt x="2745" y="495"/>
                </a:cubicBezTo>
                <a:cubicBezTo>
                  <a:pt x="2664" y="491"/>
                  <a:pt x="2594" y="501"/>
                  <a:pt x="2517" y="527"/>
                </a:cubicBezTo>
                <a:cubicBezTo>
                  <a:pt x="2408" y="564"/>
                  <a:pt x="2263" y="622"/>
                  <a:pt x="2197" y="724"/>
                </a:cubicBezTo>
                <a:cubicBezTo>
                  <a:pt x="2164" y="775"/>
                  <a:pt x="2183" y="815"/>
                  <a:pt x="2239" y="824"/>
                </a:cubicBezTo>
                <a:cubicBezTo>
                  <a:pt x="2305" y="835"/>
                  <a:pt x="2378" y="826"/>
                  <a:pt x="2445" y="824"/>
                </a:cubicBezTo>
                <a:moveTo>
                  <a:pt x="3118" y="0"/>
                </a:moveTo>
                <a:cubicBezTo>
                  <a:pt x="3118" y="65"/>
                  <a:pt x="3104" y="121"/>
                  <a:pt x="3089" y="185"/>
                </a:cubicBezTo>
                <a:cubicBezTo>
                  <a:pt x="3054" y="336"/>
                  <a:pt x="3015" y="509"/>
                  <a:pt x="3037" y="666"/>
                </a:cubicBezTo>
                <a:cubicBezTo>
                  <a:pt x="3042" y="683"/>
                  <a:pt x="3047" y="700"/>
                  <a:pt x="3052" y="717"/>
                </a:cubicBezTo>
                <a:moveTo>
                  <a:pt x="2873" y="637"/>
                </a:moveTo>
                <a:cubicBezTo>
                  <a:pt x="2959" y="627"/>
                  <a:pt x="3044" y="616"/>
                  <a:pt x="3130" y="604"/>
                </a:cubicBezTo>
                <a:cubicBezTo>
                  <a:pt x="3282" y="582"/>
                  <a:pt x="3433" y="554"/>
                  <a:pt x="3583" y="525"/>
                </a:cubicBezTo>
                <a:cubicBezTo>
                  <a:pt x="3581" y="562"/>
                  <a:pt x="3578" y="596"/>
                  <a:pt x="3568" y="632"/>
                </a:cubicBezTo>
                <a:cubicBezTo>
                  <a:pt x="3554" y="682"/>
                  <a:pt x="3545" y="728"/>
                  <a:pt x="3544" y="781"/>
                </a:cubicBezTo>
                <a:cubicBezTo>
                  <a:pt x="3544" y="791"/>
                  <a:pt x="3544" y="793"/>
                  <a:pt x="3544" y="799"/>
                </a:cubicBezTo>
                <a:moveTo>
                  <a:pt x="3571" y="211"/>
                </a:moveTo>
                <a:cubicBezTo>
                  <a:pt x="3593" y="216"/>
                  <a:pt x="3559" y="181"/>
                  <a:pt x="3601" y="207"/>
                </a:cubicBezTo>
                <a:cubicBezTo>
                  <a:pt x="3647" y="236"/>
                  <a:pt x="3686" y="280"/>
                  <a:pt x="3732" y="311"/>
                </a:cubicBezTo>
                <a:cubicBezTo>
                  <a:pt x="3802" y="358"/>
                  <a:pt x="3934" y="408"/>
                  <a:pt x="3931" y="507"/>
                </a:cubicBezTo>
                <a:cubicBezTo>
                  <a:pt x="3929" y="562"/>
                  <a:pt x="3869" y="599"/>
                  <a:pt x="3833" y="634"/>
                </a:cubicBezTo>
                <a:cubicBezTo>
                  <a:pt x="3818" y="649"/>
                  <a:pt x="3805" y="664"/>
                  <a:pt x="3792" y="679"/>
                </a:cubicBezTo>
                <a:cubicBezTo>
                  <a:pt x="3859" y="678"/>
                  <a:pt x="3917" y="669"/>
                  <a:pt x="3980" y="644"/>
                </a:cubicBezTo>
                <a:cubicBezTo>
                  <a:pt x="4038" y="621"/>
                  <a:pt x="4075" y="594"/>
                  <a:pt x="4080" y="530"/>
                </a:cubicBezTo>
                <a:cubicBezTo>
                  <a:pt x="4084" y="486"/>
                  <a:pt x="4077" y="443"/>
                  <a:pt x="4032" y="423"/>
                </a:cubicBezTo>
                <a:cubicBezTo>
                  <a:pt x="4004" y="411"/>
                  <a:pt x="3967" y="418"/>
                  <a:pt x="3938" y="423"/>
                </a:cubicBezTo>
                <a:cubicBezTo>
                  <a:pt x="3936" y="425"/>
                  <a:pt x="3934" y="426"/>
                  <a:pt x="3932" y="428"/>
                </a:cubicBezTo>
                <a:cubicBezTo>
                  <a:pt x="3955" y="430"/>
                  <a:pt x="3994" y="432"/>
                  <a:pt x="4020" y="432"/>
                </a:cubicBezTo>
                <a:cubicBezTo>
                  <a:pt x="4150" y="432"/>
                  <a:pt x="4284" y="417"/>
                  <a:pt x="4412" y="392"/>
                </a:cubicBezTo>
                <a:cubicBezTo>
                  <a:pt x="4461" y="382"/>
                  <a:pt x="4505" y="375"/>
                  <a:pt x="4555" y="372"/>
                </a:cubicBezTo>
                <a:cubicBezTo>
                  <a:pt x="4565" y="405"/>
                  <a:pt x="4568" y="432"/>
                  <a:pt x="4568" y="470"/>
                </a:cubicBezTo>
                <a:cubicBezTo>
                  <a:pt x="4568" y="530"/>
                  <a:pt x="4575" y="596"/>
                  <a:pt x="4565" y="655"/>
                </a:cubicBezTo>
                <a:cubicBezTo>
                  <a:pt x="4563" y="666"/>
                  <a:pt x="4564" y="669"/>
                  <a:pt x="4558" y="673"/>
                </a:cubicBezTo>
                <a:cubicBezTo>
                  <a:pt x="4524" y="654"/>
                  <a:pt x="4524" y="666"/>
                  <a:pt x="4505" y="619"/>
                </a:cubicBezTo>
                <a:cubicBezTo>
                  <a:pt x="4486" y="572"/>
                  <a:pt x="4491" y="509"/>
                  <a:pt x="4491" y="460"/>
                </a:cubicBezTo>
                <a:cubicBezTo>
                  <a:pt x="4490" y="381"/>
                  <a:pt x="4518" y="326"/>
                  <a:pt x="4585" y="279"/>
                </a:cubicBezTo>
                <a:cubicBezTo>
                  <a:pt x="4653" y="232"/>
                  <a:pt x="4728" y="225"/>
                  <a:pt x="4807" y="224"/>
                </a:cubicBezTo>
                <a:cubicBezTo>
                  <a:pt x="4869" y="223"/>
                  <a:pt x="4906" y="257"/>
                  <a:pt x="4932" y="314"/>
                </a:cubicBezTo>
                <a:cubicBezTo>
                  <a:pt x="4965" y="387"/>
                  <a:pt x="4980" y="474"/>
                  <a:pt x="4995" y="552"/>
                </a:cubicBezTo>
                <a:cubicBezTo>
                  <a:pt x="5005" y="606"/>
                  <a:pt x="5015" y="662"/>
                  <a:pt x="5015" y="717"/>
                </a:cubicBezTo>
                <a:cubicBezTo>
                  <a:pt x="5015" y="747"/>
                  <a:pt x="5000" y="740"/>
                  <a:pt x="4996" y="752"/>
                </a:cubicBezTo>
                <a:moveTo>
                  <a:pt x="5890" y="97"/>
                </a:moveTo>
                <a:cubicBezTo>
                  <a:pt x="5869" y="34"/>
                  <a:pt x="5841" y="39"/>
                  <a:pt x="5775" y="38"/>
                </a:cubicBezTo>
                <a:cubicBezTo>
                  <a:pt x="5655" y="36"/>
                  <a:pt x="5553" y="89"/>
                  <a:pt x="5451" y="149"/>
                </a:cubicBezTo>
                <a:cubicBezTo>
                  <a:pt x="5394" y="183"/>
                  <a:pt x="5294" y="237"/>
                  <a:pt x="5272" y="307"/>
                </a:cubicBezTo>
                <a:cubicBezTo>
                  <a:pt x="5272" y="314"/>
                  <a:pt x="5272" y="322"/>
                  <a:pt x="5272" y="329"/>
                </a:cubicBezTo>
                <a:cubicBezTo>
                  <a:pt x="5326" y="370"/>
                  <a:pt x="5385" y="378"/>
                  <a:pt x="5453" y="386"/>
                </a:cubicBezTo>
                <a:cubicBezTo>
                  <a:pt x="5506" y="392"/>
                  <a:pt x="5685" y="372"/>
                  <a:pt x="5715" y="432"/>
                </a:cubicBezTo>
                <a:cubicBezTo>
                  <a:pt x="5715" y="441"/>
                  <a:pt x="5715" y="449"/>
                  <a:pt x="5715" y="458"/>
                </a:cubicBezTo>
                <a:cubicBezTo>
                  <a:pt x="5598" y="546"/>
                  <a:pt x="5469" y="609"/>
                  <a:pt x="5335" y="670"/>
                </a:cubicBezTo>
                <a:cubicBezTo>
                  <a:pt x="5291" y="689"/>
                  <a:pt x="5246" y="709"/>
                  <a:pt x="5202" y="7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0" name=""/>
          <p:cNvSpPr/>
          <p:nvPr/>
        </p:nvSpPr>
        <p:spPr>
          <a:xfrm>
            <a:off x="1679400" y="1185840"/>
            <a:ext cx="4090680" cy="1223640"/>
          </a:xfrm>
          <a:custGeom>
            <a:avLst/>
            <a:gdLst/>
            <a:ahLst/>
            <a:rect l="0" t="0" r="r" b="b"/>
            <a:pathLst>
              <a:path fill="none" w="11363" h="3399">
                <a:moveTo>
                  <a:pt x="745" y="0"/>
                </a:moveTo>
                <a:cubicBezTo>
                  <a:pt x="735" y="0"/>
                  <a:pt x="725" y="0"/>
                  <a:pt x="715" y="0"/>
                </a:cubicBezTo>
                <a:moveTo>
                  <a:pt x="539" y="9"/>
                </a:moveTo>
                <a:cubicBezTo>
                  <a:pt x="355" y="16"/>
                  <a:pt x="182" y="43"/>
                  <a:pt x="0" y="74"/>
                </a:cubicBezTo>
                <a:cubicBezTo>
                  <a:pt x="409" y="80"/>
                  <a:pt x="816" y="111"/>
                  <a:pt x="1225" y="121"/>
                </a:cubicBezTo>
                <a:cubicBezTo>
                  <a:pt x="2517" y="152"/>
                  <a:pt x="3780" y="212"/>
                  <a:pt x="5066" y="336"/>
                </a:cubicBezTo>
                <a:cubicBezTo>
                  <a:pt x="5841" y="411"/>
                  <a:pt x="6610" y="439"/>
                  <a:pt x="7386" y="484"/>
                </a:cubicBezTo>
                <a:cubicBezTo>
                  <a:pt x="7918" y="515"/>
                  <a:pt x="8435" y="671"/>
                  <a:pt x="8966" y="685"/>
                </a:cubicBezTo>
                <a:cubicBezTo>
                  <a:pt x="9200" y="691"/>
                  <a:pt x="9397" y="724"/>
                  <a:pt x="9623" y="783"/>
                </a:cubicBezTo>
                <a:cubicBezTo>
                  <a:pt x="9641" y="788"/>
                  <a:pt x="9661" y="788"/>
                  <a:pt x="9678" y="793"/>
                </a:cubicBezTo>
                <a:cubicBezTo>
                  <a:pt x="9680" y="796"/>
                  <a:pt x="9681" y="797"/>
                  <a:pt x="9683" y="799"/>
                </a:cubicBezTo>
                <a:moveTo>
                  <a:pt x="4635" y="3399"/>
                </a:moveTo>
                <a:cubicBezTo>
                  <a:pt x="4592" y="3390"/>
                  <a:pt x="4551" y="3382"/>
                  <a:pt x="4510" y="3373"/>
                </a:cubicBezTo>
                <a:cubicBezTo>
                  <a:pt x="4473" y="3365"/>
                  <a:pt x="4436" y="3355"/>
                  <a:pt x="4399" y="3347"/>
                </a:cubicBezTo>
                <a:cubicBezTo>
                  <a:pt x="4402" y="3346"/>
                  <a:pt x="4443" y="3322"/>
                  <a:pt x="4452" y="3319"/>
                </a:cubicBezTo>
                <a:cubicBezTo>
                  <a:pt x="4741" y="3232"/>
                  <a:pt x="5064" y="3251"/>
                  <a:pt x="5360" y="3283"/>
                </a:cubicBezTo>
                <a:cubicBezTo>
                  <a:pt x="6011" y="3353"/>
                  <a:pt x="6704" y="3322"/>
                  <a:pt x="7353" y="3228"/>
                </a:cubicBezTo>
                <a:cubicBezTo>
                  <a:pt x="7888" y="3151"/>
                  <a:pt x="8410" y="3124"/>
                  <a:pt x="8949" y="3100"/>
                </a:cubicBezTo>
                <a:cubicBezTo>
                  <a:pt x="9630" y="3070"/>
                  <a:pt x="10307" y="3038"/>
                  <a:pt x="10990" y="3043"/>
                </a:cubicBezTo>
                <a:cubicBezTo>
                  <a:pt x="11090" y="3044"/>
                  <a:pt x="11284" y="3073"/>
                  <a:pt x="11363" y="3031"/>
                </a:cubicBezTo>
                <a:cubicBezTo>
                  <a:pt x="11353" y="3005"/>
                  <a:pt x="11342" y="2996"/>
                  <a:pt x="11312" y="2996"/>
                </a:cubicBezTo>
                <a:moveTo>
                  <a:pt x="6993" y="3158"/>
                </a:moveTo>
                <a:cubicBezTo>
                  <a:pt x="7008" y="3153"/>
                  <a:pt x="6989" y="3143"/>
                  <a:pt x="7005" y="3139"/>
                </a:cubicBezTo>
                <a:cubicBezTo>
                  <a:pt x="7197" y="3095"/>
                  <a:pt x="7429" y="3125"/>
                  <a:pt x="7623" y="3119"/>
                </a:cubicBezTo>
                <a:cubicBezTo>
                  <a:pt x="8181" y="3101"/>
                  <a:pt x="8726" y="3043"/>
                  <a:pt x="9279" y="2976"/>
                </a:cubicBezTo>
                <a:cubicBezTo>
                  <a:pt x="9607" y="2936"/>
                  <a:pt x="9933" y="2918"/>
                  <a:pt x="10263" y="2923"/>
                </a:cubicBezTo>
                <a:cubicBezTo>
                  <a:pt x="10300" y="2924"/>
                  <a:pt x="10410" y="2914"/>
                  <a:pt x="10441" y="2952"/>
                </a:cubicBezTo>
                <a:cubicBezTo>
                  <a:pt x="10471" y="2990"/>
                  <a:pt x="10431" y="3017"/>
                  <a:pt x="10429" y="304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1" name=""/>
          <p:cNvSpPr/>
          <p:nvPr/>
        </p:nvSpPr>
        <p:spPr>
          <a:xfrm>
            <a:off x="2759040" y="1685880"/>
            <a:ext cx="3889080" cy="615240"/>
          </a:xfrm>
          <a:custGeom>
            <a:avLst/>
            <a:gdLst/>
            <a:ahLst/>
            <a:rect l="0" t="0" r="r" b="b"/>
            <a:pathLst>
              <a:path fill="none" w="10803" h="1709">
                <a:moveTo>
                  <a:pt x="0" y="23"/>
                </a:moveTo>
                <a:cubicBezTo>
                  <a:pt x="27" y="-8"/>
                  <a:pt x="12" y="13"/>
                  <a:pt x="27" y="0"/>
                </a:cubicBezTo>
                <a:cubicBezTo>
                  <a:pt x="44" y="43"/>
                  <a:pt x="51" y="80"/>
                  <a:pt x="52" y="130"/>
                </a:cubicBezTo>
                <a:cubicBezTo>
                  <a:pt x="58" y="323"/>
                  <a:pt x="37" y="518"/>
                  <a:pt x="61" y="710"/>
                </a:cubicBezTo>
                <a:cubicBezTo>
                  <a:pt x="72" y="796"/>
                  <a:pt x="90" y="897"/>
                  <a:pt x="137" y="973"/>
                </a:cubicBezTo>
                <a:cubicBezTo>
                  <a:pt x="157" y="1005"/>
                  <a:pt x="174" y="1005"/>
                  <a:pt x="200" y="1022"/>
                </a:cubicBezTo>
                <a:moveTo>
                  <a:pt x="128" y="268"/>
                </a:moveTo>
                <a:cubicBezTo>
                  <a:pt x="127" y="233"/>
                  <a:pt x="107" y="154"/>
                  <a:pt x="151" y="138"/>
                </a:cubicBezTo>
                <a:cubicBezTo>
                  <a:pt x="204" y="119"/>
                  <a:pt x="250" y="151"/>
                  <a:pt x="279" y="194"/>
                </a:cubicBezTo>
                <a:cubicBezTo>
                  <a:pt x="317" y="250"/>
                  <a:pt x="329" y="324"/>
                  <a:pt x="322" y="391"/>
                </a:cubicBezTo>
                <a:cubicBezTo>
                  <a:pt x="316" y="450"/>
                  <a:pt x="268" y="491"/>
                  <a:pt x="217" y="517"/>
                </a:cubicBezTo>
                <a:cubicBezTo>
                  <a:pt x="185" y="534"/>
                  <a:pt x="151" y="541"/>
                  <a:pt x="116" y="549"/>
                </a:cubicBezTo>
                <a:moveTo>
                  <a:pt x="989" y="695"/>
                </a:moveTo>
                <a:cubicBezTo>
                  <a:pt x="961" y="660"/>
                  <a:pt x="945" y="634"/>
                  <a:pt x="925" y="597"/>
                </a:cubicBezTo>
                <a:cubicBezTo>
                  <a:pt x="924" y="595"/>
                  <a:pt x="917" y="587"/>
                  <a:pt x="917" y="587"/>
                </a:cubicBezTo>
                <a:cubicBezTo>
                  <a:pt x="893" y="626"/>
                  <a:pt x="868" y="663"/>
                  <a:pt x="840" y="700"/>
                </a:cubicBezTo>
                <a:cubicBezTo>
                  <a:pt x="789" y="767"/>
                  <a:pt x="722" y="825"/>
                  <a:pt x="681" y="899"/>
                </a:cubicBezTo>
                <a:cubicBezTo>
                  <a:pt x="681" y="901"/>
                  <a:pt x="681" y="904"/>
                  <a:pt x="681" y="906"/>
                </a:cubicBezTo>
                <a:cubicBezTo>
                  <a:pt x="719" y="889"/>
                  <a:pt x="748" y="867"/>
                  <a:pt x="783" y="841"/>
                </a:cubicBezTo>
                <a:cubicBezTo>
                  <a:pt x="827" y="809"/>
                  <a:pt x="880" y="760"/>
                  <a:pt x="935" y="748"/>
                </a:cubicBezTo>
                <a:cubicBezTo>
                  <a:pt x="971" y="740"/>
                  <a:pt x="985" y="756"/>
                  <a:pt x="1008" y="779"/>
                </a:cubicBezTo>
                <a:cubicBezTo>
                  <a:pt x="1041" y="812"/>
                  <a:pt x="1052" y="837"/>
                  <a:pt x="1099" y="854"/>
                </a:cubicBezTo>
                <a:cubicBezTo>
                  <a:pt x="1142" y="870"/>
                  <a:pt x="1214" y="854"/>
                  <a:pt x="1254" y="840"/>
                </a:cubicBezTo>
                <a:cubicBezTo>
                  <a:pt x="1343" y="809"/>
                  <a:pt x="1426" y="727"/>
                  <a:pt x="1517" y="710"/>
                </a:cubicBezTo>
                <a:cubicBezTo>
                  <a:pt x="1573" y="699"/>
                  <a:pt x="1614" y="719"/>
                  <a:pt x="1652" y="759"/>
                </a:cubicBezTo>
                <a:cubicBezTo>
                  <a:pt x="1690" y="799"/>
                  <a:pt x="1703" y="840"/>
                  <a:pt x="1702" y="894"/>
                </a:cubicBezTo>
                <a:cubicBezTo>
                  <a:pt x="1701" y="938"/>
                  <a:pt x="1684" y="944"/>
                  <a:pt x="1643" y="954"/>
                </a:cubicBezTo>
                <a:cubicBezTo>
                  <a:pt x="1623" y="959"/>
                  <a:pt x="1598" y="953"/>
                  <a:pt x="1578" y="953"/>
                </a:cubicBezTo>
                <a:cubicBezTo>
                  <a:pt x="1590" y="909"/>
                  <a:pt x="1575" y="909"/>
                  <a:pt x="1623" y="875"/>
                </a:cubicBezTo>
                <a:cubicBezTo>
                  <a:pt x="1686" y="830"/>
                  <a:pt x="1765" y="799"/>
                  <a:pt x="1834" y="763"/>
                </a:cubicBezTo>
                <a:cubicBezTo>
                  <a:pt x="1928" y="713"/>
                  <a:pt x="2022" y="664"/>
                  <a:pt x="2112" y="608"/>
                </a:cubicBezTo>
                <a:cubicBezTo>
                  <a:pt x="2118" y="670"/>
                  <a:pt x="2108" y="698"/>
                  <a:pt x="2164" y="742"/>
                </a:cubicBezTo>
                <a:cubicBezTo>
                  <a:pt x="2236" y="798"/>
                  <a:pt x="2380" y="815"/>
                  <a:pt x="2428" y="898"/>
                </a:cubicBezTo>
                <a:cubicBezTo>
                  <a:pt x="2450" y="935"/>
                  <a:pt x="2447" y="959"/>
                  <a:pt x="2425" y="994"/>
                </a:cubicBezTo>
                <a:cubicBezTo>
                  <a:pt x="2395" y="1043"/>
                  <a:pt x="2312" y="1066"/>
                  <a:pt x="2263" y="1085"/>
                </a:cubicBezTo>
                <a:moveTo>
                  <a:pt x="3596" y="13"/>
                </a:moveTo>
                <a:cubicBezTo>
                  <a:pt x="3593" y="23"/>
                  <a:pt x="3587" y="81"/>
                  <a:pt x="3587" y="112"/>
                </a:cubicBezTo>
                <a:cubicBezTo>
                  <a:pt x="3587" y="281"/>
                  <a:pt x="3578" y="452"/>
                  <a:pt x="3593" y="620"/>
                </a:cubicBezTo>
                <a:cubicBezTo>
                  <a:pt x="3598" y="675"/>
                  <a:pt x="3605" y="729"/>
                  <a:pt x="3648" y="766"/>
                </a:cubicBezTo>
                <a:cubicBezTo>
                  <a:pt x="3653" y="766"/>
                  <a:pt x="3657" y="766"/>
                  <a:pt x="3662" y="766"/>
                </a:cubicBezTo>
                <a:cubicBezTo>
                  <a:pt x="3693" y="743"/>
                  <a:pt x="3725" y="710"/>
                  <a:pt x="3757" y="679"/>
                </a:cubicBezTo>
                <a:cubicBezTo>
                  <a:pt x="3808" y="629"/>
                  <a:pt x="3866" y="576"/>
                  <a:pt x="3933" y="549"/>
                </a:cubicBezTo>
                <a:cubicBezTo>
                  <a:pt x="3996" y="524"/>
                  <a:pt x="4042" y="534"/>
                  <a:pt x="4052" y="607"/>
                </a:cubicBezTo>
                <a:cubicBezTo>
                  <a:pt x="4063" y="689"/>
                  <a:pt x="4053" y="766"/>
                  <a:pt x="3997" y="830"/>
                </a:cubicBezTo>
                <a:cubicBezTo>
                  <a:pt x="3954" y="879"/>
                  <a:pt x="3867" y="908"/>
                  <a:pt x="3802" y="891"/>
                </a:cubicBezTo>
                <a:cubicBezTo>
                  <a:pt x="3780" y="878"/>
                  <a:pt x="3773" y="872"/>
                  <a:pt x="3781" y="851"/>
                </a:cubicBezTo>
                <a:moveTo>
                  <a:pt x="4191" y="584"/>
                </a:moveTo>
                <a:cubicBezTo>
                  <a:pt x="4246" y="590"/>
                  <a:pt x="4259" y="607"/>
                  <a:pt x="4282" y="660"/>
                </a:cubicBezTo>
                <a:cubicBezTo>
                  <a:pt x="4299" y="699"/>
                  <a:pt x="4303" y="756"/>
                  <a:pt x="4341" y="783"/>
                </a:cubicBezTo>
                <a:cubicBezTo>
                  <a:pt x="4377" y="809"/>
                  <a:pt x="4435" y="793"/>
                  <a:pt x="4467" y="771"/>
                </a:cubicBezTo>
                <a:cubicBezTo>
                  <a:pt x="4543" y="721"/>
                  <a:pt x="4582" y="633"/>
                  <a:pt x="4636" y="563"/>
                </a:cubicBezTo>
                <a:cubicBezTo>
                  <a:pt x="4649" y="546"/>
                  <a:pt x="4655" y="548"/>
                  <a:pt x="4666" y="538"/>
                </a:cubicBezTo>
                <a:cubicBezTo>
                  <a:pt x="4668" y="654"/>
                  <a:pt x="4668" y="771"/>
                  <a:pt x="4667" y="887"/>
                </a:cubicBezTo>
                <a:cubicBezTo>
                  <a:pt x="4666" y="1012"/>
                  <a:pt x="4660" y="1139"/>
                  <a:pt x="4669" y="1264"/>
                </a:cubicBezTo>
                <a:cubicBezTo>
                  <a:pt x="4671" y="1291"/>
                  <a:pt x="4674" y="1318"/>
                  <a:pt x="4676" y="1345"/>
                </a:cubicBezTo>
                <a:moveTo>
                  <a:pt x="6084" y="802"/>
                </a:moveTo>
                <a:cubicBezTo>
                  <a:pt x="6089" y="776"/>
                  <a:pt x="6092" y="757"/>
                  <a:pt x="6092" y="731"/>
                </a:cubicBezTo>
                <a:cubicBezTo>
                  <a:pt x="6058" y="713"/>
                  <a:pt x="6015" y="708"/>
                  <a:pt x="5977" y="724"/>
                </a:cubicBezTo>
                <a:cubicBezTo>
                  <a:pt x="5899" y="757"/>
                  <a:pt x="5829" y="825"/>
                  <a:pt x="5779" y="891"/>
                </a:cubicBezTo>
                <a:cubicBezTo>
                  <a:pt x="5754" y="924"/>
                  <a:pt x="5748" y="946"/>
                  <a:pt x="5744" y="984"/>
                </a:cubicBezTo>
                <a:cubicBezTo>
                  <a:pt x="5816" y="982"/>
                  <a:pt x="5867" y="959"/>
                  <a:pt x="5932" y="926"/>
                </a:cubicBezTo>
                <a:cubicBezTo>
                  <a:pt x="6006" y="889"/>
                  <a:pt x="6071" y="832"/>
                  <a:pt x="6146" y="799"/>
                </a:cubicBezTo>
                <a:cubicBezTo>
                  <a:pt x="6161" y="795"/>
                  <a:pt x="6165" y="794"/>
                  <a:pt x="6175" y="795"/>
                </a:cubicBezTo>
                <a:cubicBezTo>
                  <a:pt x="6204" y="826"/>
                  <a:pt x="6206" y="870"/>
                  <a:pt x="6214" y="912"/>
                </a:cubicBezTo>
                <a:cubicBezTo>
                  <a:pt x="6222" y="959"/>
                  <a:pt x="6232" y="994"/>
                  <a:pt x="6250" y="1037"/>
                </a:cubicBezTo>
                <a:moveTo>
                  <a:pt x="7038" y="912"/>
                </a:moveTo>
                <a:cubicBezTo>
                  <a:pt x="7068" y="857"/>
                  <a:pt x="7091" y="815"/>
                  <a:pt x="7096" y="753"/>
                </a:cubicBezTo>
                <a:cubicBezTo>
                  <a:pt x="7031" y="708"/>
                  <a:pt x="6934" y="707"/>
                  <a:pt x="6853" y="719"/>
                </a:cubicBezTo>
                <a:cubicBezTo>
                  <a:pt x="6729" y="737"/>
                  <a:pt x="6597" y="793"/>
                  <a:pt x="6500" y="871"/>
                </a:cubicBezTo>
                <a:cubicBezTo>
                  <a:pt x="6449" y="912"/>
                  <a:pt x="6442" y="939"/>
                  <a:pt x="6432" y="996"/>
                </a:cubicBezTo>
                <a:cubicBezTo>
                  <a:pt x="6552" y="1011"/>
                  <a:pt x="6647" y="966"/>
                  <a:pt x="6751" y="906"/>
                </a:cubicBezTo>
                <a:cubicBezTo>
                  <a:pt x="6893" y="824"/>
                  <a:pt x="6972" y="720"/>
                  <a:pt x="7024" y="566"/>
                </a:cubicBezTo>
                <a:cubicBezTo>
                  <a:pt x="7062" y="454"/>
                  <a:pt x="7088" y="338"/>
                  <a:pt x="7126" y="226"/>
                </a:cubicBezTo>
                <a:cubicBezTo>
                  <a:pt x="7113" y="327"/>
                  <a:pt x="7071" y="424"/>
                  <a:pt x="7045" y="524"/>
                </a:cubicBezTo>
                <a:cubicBezTo>
                  <a:pt x="7018" y="631"/>
                  <a:pt x="6979" y="791"/>
                  <a:pt x="7012" y="901"/>
                </a:cubicBezTo>
                <a:cubicBezTo>
                  <a:pt x="7024" y="921"/>
                  <a:pt x="7036" y="941"/>
                  <a:pt x="7048" y="961"/>
                </a:cubicBezTo>
                <a:moveTo>
                  <a:pt x="7382" y="1023"/>
                </a:moveTo>
                <a:cubicBezTo>
                  <a:pt x="7473" y="973"/>
                  <a:pt x="7604" y="920"/>
                  <a:pt x="7609" y="796"/>
                </a:cubicBezTo>
                <a:cubicBezTo>
                  <a:pt x="7611" y="749"/>
                  <a:pt x="7587" y="755"/>
                  <a:pt x="7582" y="728"/>
                </a:cubicBezTo>
                <a:cubicBezTo>
                  <a:pt x="7494" y="735"/>
                  <a:pt x="7445" y="740"/>
                  <a:pt x="7367" y="792"/>
                </a:cubicBezTo>
                <a:cubicBezTo>
                  <a:pt x="7277" y="851"/>
                  <a:pt x="7260" y="903"/>
                  <a:pt x="7220" y="987"/>
                </a:cubicBezTo>
                <a:cubicBezTo>
                  <a:pt x="7289" y="985"/>
                  <a:pt x="7319" y="1001"/>
                  <a:pt x="7394" y="963"/>
                </a:cubicBezTo>
                <a:cubicBezTo>
                  <a:pt x="7618" y="849"/>
                  <a:pt x="7700" y="625"/>
                  <a:pt x="7730" y="392"/>
                </a:cubicBezTo>
                <a:cubicBezTo>
                  <a:pt x="7737" y="339"/>
                  <a:pt x="7742" y="287"/>
                  <a:pt x="7747" y="234"/>
                </a:cubicBezTo>
                <a:cubicBezTo>
                  <a:pt x="7705" y="326"/>
                  <a:pt x="7659" y="418"/>
                  <a:pt x="7620" y="512"/>
                </a:cubicBezTo>
                <a:cubicBezTo>
                  <a:pt x="7585" y="597"/>
                  <a:pt x="7507" y="774"/>
                  <a:pt x="7548" y="871"/>
                </a:cubicBezTo>
                <a:cubicBezTo>
                  <a:pt x="7583" y="955"/>
                  <a:pt x="7683" y="1026"/>
                  <a:pt x="7779" y="994"/>
                </a:cubicBezTo>
                <a:cubicBezTo>
                  <a:pt x="7905" y="952"/>
                  <a:pt x="7901" y="796"/>
                  <a:pt x="7943" y="696"/>
                </a:cubicBezTo>
                <a:cubicBezTo>
                  <a:pt x="7955" y="667"/>
                  <a:pt x="7981" y="645"/>
                  <a:pt x="7991" y="626"/>
                </a:cubicBezTo>
                <a:cubicBezTo>
                  <a:pt x="8001" y="636"/>
                  <a:pt x="8021" y="659"/>
                  <a:pt x="8034" y="672"/>
                </a:cubicBezTo>
                <a:cubicBezTo>
                  <a:pt x="8117" y="751"/>
                  <a:pt x="8223" y="798"/>
                  <a:pt x="8307" y="877"/>
                </a:cubicBezTo>
                <a:cubicBezTo>
                  <a:pt x="8327" y="896"/>
                  <a:pt x="8337" y="918"/>
                  <a:pt x="8353" y="937"/>
                </a:cubicBezTo>
                <a:lnTo>
                  <a:pt x="8353" y="938"/>
                </a:lnTo>
                <a:cubicBezTo>
                  <a:pt x="8368" y="921"/>
                  <a:pt x="8387" y="894"/>
                  <a:pt x="8404" y="877"/>
                </a:cubicBezTo>
                <a:cubicBezTo>
                  <a:pt x="8464" y="815"/>
                  <a:pt x="8582" y="674"/>
                  <a:pt x="8680" y="685"/>
                </a:cubicBezTo>
                <a:cubicBezTo>
                  <a:pt x="8734" y="691"/>
                  <a:pt x="8722" y="737"/>
                  <a:pt x="8760" y="765"/>
                </a:cubicBezTo>
                <a:cubicBezTo>
                  <a:pt x="8831" y="817"/>
                  <a:pt x="8932" y="821"/>
                  <a:pt x="9016" y="793"/>
                </a:cubicBezTo>
                <a:cubicBezTo>
                  <a:pt x="9068" y="776"/>
                  <a:pt x="9113" y="745"/>
                  <a:pt x="9123" y="690"/>
                </a:cubicBezTo>
                <a:cubicBezTo>
                  <a:pt x="9132" y="642"/>
                  <a:pt x="9109" y="601"/>
                  <a:pt x="9068" y="576"/>
                </a:cubicBezTo>
                <a:cubicBezTo>
                  <a:pt x="8992" y="530"/>
                  <a:pt x="8908" y="616"/>
                  <a:pt x="8859" y="660"/>
                </a:cubicBezTo>
                <a:cubicBezTo>
                  <a:pt x="8802" y="711"/>
                  <a:pt x="8657" y="877"/>
                  <a:pt x="8766" y="941"/>
                </a:cubicBezTo>
                <a:cubicBezTo>
                  <a:pt x="8850" y="991"/>
                  <a:pt x="9006" y="973"/>
                  <a:pt x="9095" y="958"/>
                </a:cubicBezTo>
                <a:cubicBezTo>
                  <a:pt x="9351" y="915"/>
                  <a:pt x="9569" y="808"/>
                  <a:pt x="9742" y="614"/>
                </a:cubicBezTo>
                <a:cubicBezTo>
                  <a:pt x="9808" y="539"/>
                  <a:pt x="9867" y="456"/>
                  <a:pt x="9924" y="374"/>
                </a:cubicBezTo>
                <a:cubicBezTo>
                  <a:pt x="9926" y="369"/>
                  <a:pt x="9929" y="365"/>
                  <a:pt x="9931" y="360"/>
                </a:cubicBezTo>
                <a:cubicBezTo>
                  <a:pt x="9811" y="472"/>
                  <a:pt x="9726" y="536"/>
                  <a:pt x="9813" y="697"/>
                </a:cubicBezTo>
                <a:cubicBezTo>
                  <a:pt x="9865" y="792"/>
                  <a:pt x="9982" y="850"/>
                  <a:pt x="10070" y="905"/>
                </a:cubicBezTo>
                <a:cubicBezTo>
                  <a:pt x="10067" y="884"/>
                  <a:pt x="10065" y="878"/>
                  <a:pt x="10062" y="857"/>
                </a:cubicBezTo>
                <a:cubicBezTo>
                  <a:pt x="10052" y="783"/>
                  <a:pt x="10057" y="747"/>
                  <a:pt x="10085" y="679"/>
                </a:cubicBezTo>
                <a:cubicBezTo>
                  <a:pt x="10163" y="488"/>
                  <a:pt x="10458" y="289"/>
                  <a:pt x="10655" y="256"/>
                </a:cubicBezTo>
                <a:cubicBezTo>
                  <a:pt x="10697" y="253"/>
                  <a:pt x="10706" y="252"/>
                  <a:pt x="10732" y="253"/>
                </a:cubicBezTo>
                <a:cubicBezTo>
                  <a:pt x="10733" y="320"/>
                  <a:pt x="10739" y="366"/>
                  <a:pt x="10722" y="436"/>
                </a:cubicBezTo>
                <a:cubicBezTo>
                  <a:pt x="10692" y="557"/>
                  <a:pt x="10658" y="686"/>
                  <a:pt x="10702" y="808"/>
                </a:cubicBezTo>
                <a:cubicBezTo>
                  <a:pt x="10722" y="865"/>
                  <a:pt x="10772" y="923"/>
                  <a:pt x="10803" y="973"/>
                </a:cubicBezTo>
                <a:cubicBezTo>
                  <a:pt x="10662" y="965"/>
                  <a:pt x="10521" y="955"/>
                  <a:pt x="10380" y="946"/>
                </a:cubicBezTo>
                <a:moveTo>
                  <a:pt x="6484" y="1585"/>
                </a:moveTo>
                <a:cubicBezTo>
                  <a:pt x="6460" y="1577"/>
                  <a:pt x="6432" y="1555"/>
                  <a:pt x="6408" y="1551"/>
                </a:cubicBezTo>
                <a:cubicBezTo>
                  <a:pt x="6370" y="1544"/>
                  <a:pt x="6334" y="1559"/>
                  <a:pt x="6298" y="1561"/>
                </a:cubicBezTo>
                <a:cubicBezTo>
                  <a:pt x="6309" y="1563"/>
                  <a:pt x="6317" y="1568"/>
                  <a:pt x="6328" y="1569"/>
                </a:cubicBezTo>
                <a:cubicBezTo>
                  <a:pt x="7135" y="1665"/>
                  <a:pt x="7940" y="1733"/>
                  <a:pt x="8753" y="1701"/>
                </a:cubicBezTo>
                <a:cubicBezTo>
                  <a:pt x="9271" y="1681"/>
                  <a:pt x="9883" y="1530"/>
                  <a:pt x="10401" y="1623"/>
                </a:cubicBezTo>
                <a:cubicBezTo>
                  <a:pt x="10409" y="1625"/>
                  <a:pt x="10414" y="1624"/>
                  <a:pt x="10420" y="1626"/>
                </a:cubicBezTo>
                <a:cubicBezTo>
                  <a:pt x="10424" y="1627"/>
                  <a:pt x="10429" y="1637"/>
                  <a:pt x="10431" y="1637"/>
                </a:cubicBezTo>
                <a:cubicBezTo>
                  <a:pt x="10435" y="1638"/>
                  <a:pt x="10431" y="1645"/>
                  <a:pt x="10433" y="1645"/>
                </a:cubicBezTo>
                <a:cubicBezTo>
                  <a:pt x="10425" y="1649"/>
                  <a:pt x="10436" y="1661"/>
                  <a:pt x="10416" y="1665"/>
                </a:cubicBezTo>
                <a:cubicBezTo>
                  <a:pt x="10407" y="1667"/>
                  <a:pt x="10391" y="1664"/>
                  <a:pt x="10382" y="166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2" name=""/>
          <p:cNvSpPr/>
          <p:nvPr/>
        </p:nvSpPr>
        <p:spPr>
          <a:xfrm>
            <a:off x="5536800" y="3143520"/>
            <a:ext cx="1711440" cy="258120"/>
          </a:xfrm>
          <a:custGeom>
            <a:avLst/>
            <a:gdLst/>
            <a:ahLst/>
            <a:rect l="0" t="0" r="r" b="b"/>
            <a:pathLst>
              <a:path fill="none" w="4754" h="717">
                <a:moveTo>
                  <a:pt x="318" y="0"/>
                </a:moveTo>
                <a:cubicBezTo>
                  <a:pt x="286" y="6"/>
                  <a:pt x="258" y="23"/>
                  <a:pt x="228" y="42"/>
                </a:cubicBezTo>
                <a:cubicBezTo>
                  <a:pt x="142" y="97"/>
                  <a:pt x="48" y="173"/>
                  <a:pt x="9" y="271"/>
                </a:cubicBezTo>
                <a:cubicBezTo>
                  <a:pt x="-14" y="330"/>
                  <a:pt x="5" y="360"/>
                  <a:pt x="64" y="373"/>
                </a:cubicBezTo>
                <a:cubicBezTo>
                  <a:pt x="135" y="383"/>
                  <a:pt x="164" y="386"/>
                  <a:pt x="214" y="383"/>
                </a:cubicBezTo>
                <a:moveTo>
                  <a:pt x="4743" y="324"/>
                </a:moveTo>
                <a:cubicBezTo>
                  <a:pt x="4751" y="300"/>
                  <a:pt x="4755" y="297"/>
                  <a:pt x="4754" y="283"/>
                </a:cubicBezTo>
                <a:cubicBezTo>
                  <a:pt x="4680" y="294"/>
                  <a:pt x="4611" y="333"/>
                  <a:pt x="4549" y="375"/>
                </a:cubicBezTo>
                <a:cubicBezTo>
                  <a:pt x="4459" y="434"/>
                  <a:pt x="4354" y="508"/>
                  <a:pt x="4313" y="613"/>
                </a:cubicBezTo>
                <a:cubicBezTo>
                  <a:pt x="4288" y="675"/>
                  <a:pt x="4307" y="682"/>
                  <a:pt x="4346" y="7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3" name=""/>
          <p:cNvSpPr/>
          <p:nvPr/>
        </p:nvSpPr>
        <p:spPr>
          <a:xfrm>
            <a:off x="2013120" y="2970360"/>
            <a:ext cx="2704680" cy="452160"/>
          </a:xfrm>
          <a:custGeom>
            <a:avLst/>
            <a:gdLst/>
            <a:ahLst/>
            <a:rect l="0" t="0" r="r" b="b"/>
            <a:pathLst>
              <a:path fill="none" w="7513" h="1256">
                <a:moveTo>
                  <a:pt x="18" y="87"/>
                </a:moveTo>
                <a:cubicBezTo>
                  <a:pt x="20" y="71"/>
                  <a:pt x="24" y="51"/>
                  <a:pt x="19" y="35"/>
                </a:cubicBezTo>
                <a:cubicBezTo>
                  <a:pt x="17" y="29"/>
                  <a:pt x="9" y="23"/>
                  <a:pt x="6" y="17"/>
                </a:cubicBezTo>
                <a:cubicBezTo>
                  <a:pt x="4" y="12"/>
                  <a:pt x="2" y="5"/>
                  <a:pt x="0" y="0"/>
                </a:cubicBezTo>
                <a:cubicBezTo>
                  <a:pt x="14" y="106"/>
                  <a:pt x="43" y="211"/>
                  <a:pt x="60" y="317"/>
                </a:cubicBezTo>
                <a:cubicBezTo>
                  <a:pt x="81" y="450"/>
                  <a:pt x="93" y="585"/>
                  <a:pt x="106" y="720"/>
                </a:cubicBezTo>
                <a:cubicBezTo>
                  <a:pt x="112" y="783"/>
                  <a:pt x="118" y="844"/>
                  <a:pt x="134" y="905"/>
                </a:cubicBezTo>
                <a:cubicBezTo>
                  <a:pt x="138" y="919"/>
                  <a:pt x="142" y="930"/>
                  <a:pt x="146" y="943"/>
                </a:cubicBezTo>
                <a:moveTo>
                  <a:pt x="97" y="405"/>
                </a:moveTo>
                <a:cubicBezTo>
                  <a:pt x="106" y="318"/>
                  <a:pt x="109" y="238"/>
                  <a:pt x="207" y="203"/>
                </a:cubicBezTo>
                <a:cubicBezTo>
                  <a:pt x="269" y="182"/>
                  <a:pt x="360" y="187"/>
                  <a:pt x="410" y="232"/>
                </a:cubicBezTo>
                <a:cubicBezTo>
                  <a:pt x="461" y="277"/>
                  <a:pt x="484" y="377"/>
                  <a:pt x="467" y="442"/>
                </a:cubicBezTo>
                <a:cubicBezTo>
                  <a:pt x="448" y="515"/>
                  <a:pt x="373" y="567"/>
                  <a:pt x="312" y="602"/>
                </a:cubicBezTo>
                <a:cubicBezTo>
                  <a:pt x="268" y="627"/>
                  <a:pt x="217" y="651"/>
                  <a:pt x="167" y="661"/>
                </a:cubicBezTo>
                <a:cubicBezTo>
                  <a:pt x="164" y="661"/>
                  <a:pt x="161" y="661"/>
                  <a:pt x="158" y="661"/>
                </a:cubicBezTo>
                <a:moveTo>
                  <a:pt x="816" y="543"/>
                </a:moveTo>
                <a:cubicBezTo>
                  <a:pt x="794" y="535"/>
                  <a:pt x="840" y="526"/>
                  <a:pt x="780" y="524"/>
                </a:cubicBezTo>
                <a:cubicBezTo>
                  <a:pt x="713" y="522"/>
                  <a:pt x="646" y="575"/>
                  <a:pt x="601" y="620"/>
                </a:cubicBezTo>
                <a:cubicBezTo>
                  <a:pt x="554" y="667"/>
                  <a:pt x="552" y="698"/>
                  <a:pt x="543" y="757"/>
                </a:cubicBezTo>
                <a:cubicBezTo>
                  <a:pt x="597" y="767"/>
                  <a:pt x="623" y="773"/>
                  <a:pt x="680" y="742"/>
                </a:cubicBezTo>
                <a:cubicBezTo>
                  <a:pt x="774" y="691"/>
                  <a:pt x="840" y="616"/>
                  <a:pt x="862" y="512"/>
                </a:cubicBezTo>
                <a:cubicBezTo>
                  <a:pt x="862" y="510"/>
                  <a:pt x="862" y="507"/>
                  <a:pt x="862" y="505"/>
                </a:cubicBezTo>
                <a:cubicBezTo>
                  <a:pt x="861" y="552"/>
                  <a:pt x="834" y="666"/>
                  <a:pt x="882" y="689"/>
                </a:cubicBezTo>
                <a:cubicBezTo>
                  <a:pt x="934" y="714"/>
                  <a:pt x="1009" y="690"/>
                  <a:pt x="1058" y="671"/>
                </a:cubicBezTo>
                <a:cubicBezTo>
                  <a:pt x="1125" y="645"/>
                  <a:pt x="1202" y="610"/>
                  <a:pt x="1252" y="558"/>
                </a:cubicBezTo>
                <a:cubicBezTo>
                  <a:pt x="1278" y="531"/>
                  <a:pt x="1287" y="493"/>
                  <a:pt x="1266" y="461"/>
                </a:cubicBezTo>
                <a:cubicBezTo>
                  <a:pt x="1250" y="437"/>
                  <a:pt x="1227" y="446"/>
                  <a:pt x="1207" y="438"/>
                </a:cubicBezTo>
                <a:cubicBezTo>
                  <a:pt x="1211" y="484"/>
                  <a:pt x="1197" y="500"/>
                  <a:pt x="1227" y="544"/>
                </a:cubicBezTo>
                <a:cubicBezTo>
                  <a:pt x="1275" y="615"/>
                  <a:pt x="1360" y="658"/>
                  <a:pt x="1405" y="732"/>
                </a:cubicBezTo>
                <a:cubicBezTo>
                  <a:pt x="1421" y="758"/>
                  <a:pt x="1432" y="780"/>
                  <a:pt x="1428" y="810"/>
                </a:cubicBezTo>
                <a:cubicBezTo>
                  <a:pt x="1422" y="812"/>
                  <a:pt x="1415" y="813"/>
                  <a:pt x="1409" y="815"/>
                </a:cubicBezTo>
                <a:cubicBezTo>
                  <a:pt x="1367" y="802"/>
                  <a:pt x="1374" y="828"/>
                  <a:pt x="1362" y="778"/>
                </a:cubicBezTo>
                <a:cubicBezTo>
                  <a:pt x="1346" y="711"/>
                  <a:pt x="1419" y="624"/>
                  <a:pt x="1454" y="575"/>
                </a:cubicBezTo>
                <a:cubicBezTo>
                  <a:pt x="1524" y="478"/>
                  <a:pt x="1605" y="396"/>
                  <a:pt x="1702" y="325"/>
                </a:cubicBezTo>
                <a:cubicBezTo>
                  <a:pt x="1732" y="303"/>
                  <a:pt x="1767" y="283"/>
                  <a:pt x="1798" y="262"/>
                </a:cubicBezTo>
                <a:cubicBezTo>
                  <a:pt x="1767" y="290"/>
                  <a:pt x="1726" y="312"/>
                  <a:pt x="1720" y="359"/>
                </a:cubicBezTo>
                <a:cubicBezTo>
                  <a:pt x="1712" y="421"/>
                  <a:pt x="1736" y="446"/>
                  <a:pt x="1787" y="481"/>
                </a:cubicBezTo>
                <a:cubicBezTo>
                  <a:pt x="1867" y="536"/>
                  <a:pt x="2019" y="578"/>
                  <a:pt x="2042" y="688"/>
                </a:cubicBezTo>
                <a:cubicBezTo>
                  <a:pt x="2055" y="751"/>
                  <a:pt x="2007" y="792"/>
                  <a:pt x="1966" y="830"/>
                </a:cubicBezTo>
                <a:cubicBezTo>
                  <a:pt x="1935" y="859"/>
                  <a:pt x="1903" y="885"/>
                  <a:pt x="1869" y="911"/>
                </a:cubicBezTo>
                <a:moveTo>
                  <a:pt x="2733" y="214"/>
                </a:moveTo>
                <a:cubicBezTo>
                  <a:pt x="2718" y="194"/>
                  <a:pt x="2709" y="182"/>
                  <a:pt x="2694" y="163"/>
                </a:cubicBezTo>
                <a:cubicBezTo>
                  <a:pt x="2728" y="243"/>
                  <a:pt x="2739" y="320"/>
                  <a:pt x="2744" y="407"/>
                </a:cubicBezTo>
                <a:cubicBezTo>
                  <a:pt x="2752" y="546"/>
                  <a:pt x="2746" y="687"/>
                  <a:pt x="2746" y="826"/>
                </a:cubicBezTo>
                <a:cubicBezTo>
                  <a:pt x="2771" y="815"/>
                  <a:pt x="2790" y="808"/>
                  <a:pt x="2816" y="789"/>
                </a:cubicBezTo>
                <a:cubicBezTo>
                  <a:pt x="2885" y="738"/>
                  <a:pt x="2955" y="681"/>
                  <a:pt x="3042" y="669"/>
                </a:cubicBezTo>
                <a:cubicBezTo>
                  <a:pt x="3105" y="660"/>
                  <a:pt x="3126" y="682"/>
                  <a:pt x="3131" y="742"/>
                </a:cubicBezTo>
                <a:cubicBezTo>
                  <a:pt x="3136" y="806"/>
                  <a:pt x="3096" y="838"/>
                  <a:pt x="3043" y="865"/>
                </a:cubicBezTo>
                <a:cubicBezTo>
                  <a:pt x="3000" y="887"/>
                  <a:pt x="2933" y="904"/>
                  <a:pt x="2885" y="891"/>
                </a:cubicBezTo>
                <a:cubicBezTo>
                  <a:pt x="2865" y="878"/>
                  <a:pt x="2859" y="871"/>
                  <a:pt x="2861" y="851"/>
                </a:cubicBezTo>
                <a:moveTo>
                  <a:pt x="3268" y="517"/>
                </a:moveTo>
                <a:cubicBezTo>
                  <a:pt x="3326" y="539"/>
                  <a:pt x="3351" y="588"/>
                  <a:pt x="3383" y="648"/>
                </a:cubicBezTo>
                <a:cubicBezTo>
                  <a:pt x="3411" y="698"/>
                  <a:pt x="3435" y="764"/>
                  <a:pt x="3484" y="798"/>
                </a:cubicBezTo>
                <a:cubicBezTo>
                  <a:pt x="3508" y="815"/>
                  <a:pt x="3546" y="819"/>
                  <a:pt x="3565" y="795"/>
                </a:cubicBezTo>
                <a:cubicBezTo>
                  <a:pt x="3593" y="760"/>
                  <a:pt x="3591" y="683"/>
                  <a:pt x="3605" y="640"/>
                </a:cubicBezTo>
                <a:cubicBezTo>
                  <a:pt x="3610" y="623"/>
                  <a:pt x="3632" y="557"/>
                  <a:pt x="3663" y="573"/>
                </a:cubicBezTo>
                <a:cubicBezTo>
                  <a:pt x="3715" y="601"/>
                  <a:pt x="3720" y="681"/>
                  <a:pt x="3732" y="733"/>
                </a:cubicBezTo>
                <a:cubicBezTo>
                  <a:pt x="3754" y="830"/>
                  <a:pt x="3756" y="927"/>
                  <a:pt x="3767" y="1025"/>
                </a:cubicBezTo>
                <a:cubicBezTo>
                  <a:pt x="3776" y="1096"/>
                  <a:pt x="3789" y="1173"/>
                  <a:pt x="3840" y="1226"/>
                </a:cubicBezTo>
                <a:cubicBezTo>
                  <a:pt x="3868" y="1247"/>
                  <a:pt x="3877" y="1254"/>
                  <a:pt x="3901" y="1256"/>
                </a:cubicBezTo>
                <a:moveTo>
                  <a:pt x="4454" y="580"/>
                </a:moveTo>
                <a:cubicBezTo>
                  <a:pt x="4452" y="565"/>
                  <a:pt x="4451" y="563"/>
                  <a:pt x="4451" y="554"/>
                </a:cubicBezTo>
                <a:cubicBezTo>
                  <a:pt x="4494" y="566"/>
                  <a:pt x="4493" y="576"/>
                  <a:pt x="4514" y="623"/>
                </a:cubicBezTo>
                <a:cubicBezTo>
                  <a:pt x="4548" y="701"/>
                  <a:pt x="4568" y="784"/>
                  <a:pt x="4596" y="863"/>
                </a:cubicBezTo>
                <a:cubicBezTo>
                  <a:pt x="4606" y="891"/>
                  <a:pt x="4617" y="928"/>
                  <a:pt x="4642" y="942"/>
                </a:cubicBezTo>
                <a:cubicBezTo>
                  <a:pt x="4645" y="941"/>
                  <a:pt x="4647" y="941"/>
                  <a:pt x="4650" y="940"/>
                </a:cubicBezTo>
                <a:cubicBezTo>
                  <a:pt x="4675" y="886"/>
                  <a:pt x="4701" y="833"/>
                  <a:pt x="4723" y="778"/>
                </a:cubicBezTo>
                <a:cubicBezTo>
                  <a:pt x="4750" y="711"/>
                  <a:pt x="4776" y="636"/>
                  <a:pt x="4823" y="578"/>
                </a:cubicBezTo>
                <a:cubicBezTo>
                  <a:pt x="4863" y="530"/>
                  <a:pt x="4929" y="509"/>
                  <a:pt x="4987" y="540"/>
                </a:cubicBezTo>
                <a:cubicBezTo>
                  <a:pt x="5035" y="579"/>
                  <a:pt x="5053" y="593"/>
                  <a:pt x="5084" y="622"/>
                </a:cubicBezTo>
                <a:moveTo>
                  <a:pt x="5601" y="719"/>
                </a:moveTo>
                <a:cubicBezTo>
                  <a:pt x="5589" y="657"/>
                  <a:pt x="5618" y="634"/>
                  <a:pt x="5548" y="596"/>
                </a:cubicBezTo>
                <a:cubicBezTo>
                  <a:pt x="5478" y="559"/>
                  <a:pt x="5357" y="569"/>
                  <a:pt x="5287" y="598"/>
                </a:cubicBezTo>
                <a:cubicBezTo>
                  <a:pt x="5204" y="633"/>
                  <a:pt x="5115" y="709"/>
                  <a:pt x="5094" y="800"/>
                </a:cubicBezTo>
                <a:cubicBezTo>
                  <a:pt x="5075" y="884"/>
                  <a:pt x="5132" y="909"/>
                  <a:pt x="5203" y="915"/>
                </a:cubicBezTo>
                <a:cubicBezTo>
                  <a:pt x="5292" y="922"/>
                  <a:pt x="5417" y="879"/>
                  <a:pt x="5477" y="808"/>
                </a:cubicBezTo>
                <a:cubicBezTo>
                  <a:pt x="5516" y="762"/>
                  <a:pt x="5527" y="680"/>
                  <a:pt x="5530" y="657"/>
                </a:cubicBezTo>
                <a:cubicBezTo>
                  <a:pt x="5536" y="736"/>
                  <a:pt x="5521" y="822"/>
                  <a:pt x="5612" y="856"/>
                </a:cubicBezTo>
                <a:cubicBezTo>
                  <a:pt x="5698" y="888"/>
                  <a:pt x="5796" y="837"/>
                  <a:pt x="5861" y="786"/>
                </a:cubicBezTo>
                <a:cubicBezTo>
                  <a:pt x="5973" y="698"/>
                  <a:pt x="6016" y="584"/>
                  <a:pt x="6001" y="444"/>
                </a:cubicBezTo>
                <a:cubicBezTo>
                  <a:pt x="5993" y="370"/>
                  <a:pt x="5970" y="297"/>
                  <a:pt x="5951" y="225"/>
                </a:cubicBezTo>
                <a:cubicBezTo>
                  <a:pt x="5939" y="270"/>
                  <a:pt x="5919" y="329"/>
                  <a:pt x="5916" y="385"/>
                </a:cubicBezTo>
                <a:cubicBezTo>
                  <a:pt x="5908" y="521"/>
                  <a:pt x="5915" y="648"/>
                  <a:pt x="6004" y="758"/>
                </a:cubicBezTo>
                <a:cubicBezTo>
                  <a:pt x="6047" y="811"/>
                  <a:pt x="6124" y="850"/>
                  <a:pt x="6195" y="833"/>
                </a:cubicBezTo>
                <a:cubicBezTo>
                  <a:pt x="6271" y="814"/>
                  <a:pt x="6274" y="739"/>
                  <a:pt x="6292" y="678"/>
                </a:cubicBezTo>
                <a:cubicBezTo>
                  <a:pt x="6305" y="635"/>
                  <a:pt x="6314" y="602"/>
                  <a:pt x="6335" y="568"/>
                </a:cubicBezTo>
                <a:cubicBezTo>
                  <a:pt x="6339" y="568"/>
                  <a:pt x="6342" y="568"/>
                  <a:pt x="6346" y="568"/>
                </a:cubicBezTo>
                <a:cubicBezTo>
                  <a:pt x="6372" y="656"/>
                  <a:pt x="6376" y="800"/>
                  <a:pt x="6471" y="842"/>
                </a:cubicBezTo>
                <a:cubicBezTo>
                  <a:pt x="6509" y="859"/>
                  <a:pt x="6568" y="847"/>
                  <a:pt x="6602" y="829"/>
                </a:cubicBezTo>
                <a:cubicBezTo>
                  <a:pt x="6693" y="781"/>
                  <a:pt x="6691" y="699"/>
                  <a:pt x="6738" y="620"/>
                </a:cubicBezTo>
                <a:cubicBezTo>
                  <a:pt x="6751" y="599"/>
                  <a:pt x="6753" y="593"/>
                  <a:pt x="6768" y="588"/>
                </a:cubicBezTo>
                <a:cubicBezTo>
                  <a:pt x="6787" y="608"/>
                  <a:pt x="6814" y="640"/>
                  <a:pt x="6837" y="667"/>
                </a:cubicBezTo>
                <a:cubicBezTo>
                  <a:pt x="6895" y="735"/>
                  <a:pt x="6948" y="760"/>
                  <a:pt x="7039" y="758"/>
                </a:cubicBezTo>
                <a:cubicBezTo>
                  <a:pt x="7128" y="756"/>
                  <a:pt x="7197" y="716"/>
                  <a:pt x="7233" y="635"/>
                </a:cubicBezTo>
                <a:cubicBezTo>
                  <a:pt x="7250" y="595"/>
                  <a:pt x="7254" y="551"/>
                  <a:pt x="7263" y="509"/>
                </a:cubicBezTo>
                <a:cubicBezTo>
                  <a:pt x="7263" y="508"/>
                  <a:pt x="7263" y="508"/>
                  <a:pt x="7263" y="507"/>
                </a:cubicBezTo>
                <a:cubicBezTo>
                  <a:pt x="7204" y="507"/>
                  <a:pt x="7107" y="486"/>
                  <a:pt x="7066" y="534"/>
                </a:cubicBezTo>
                <a:cubicBezTo>
                  <a:pt x="7014" y="594"/>
                  <a:pt x="6981" y="728"/>
                  <a:pt x="7023" y="800"/>
                </a:cubicBezTo>
                <a:cubicBezTo>
                  <a:pt x="7082" y="900"/>
                  <a:pt x="7223" y="884"/>
                  <a:pt x="7320" y="884"/>
                </a:cubicBezTo>
                <a:cubicBezTo>
                  <a:pt x="7389" y="884"/>
                  <a:pt x="7447" y="872"/>
                  <a:pt x="7513" y="8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4" name=""/>
          <p:cNvSpPr/>
          <p:nvPr/>
        </p:nvSpPr>
        <p:spPr>
          <a:xfrm>
            <a:off x="5076360" y="3046680"/>
            <a:ext cx="215640" cy="331200"/>
          </a:xfrm>
          <a:custGeom>
            <a:avLst/>
            <a:gdLst/>
            <a:ahLst/>
            <a:rect l="0" t="0" r="r" b="b"/>
            <a:pathLst>
              <a:path fill="none" w="599" h="920">
                <a:moveTo>
                  <a:pt x="596" y="68"/>
                </a:moveTo>
                <a:cubicBezTo>
                  <a:pt x="600" y="41"/>
                  <a:pt x="600" y="33"/>
                  <a:pt x="597" y="7"/>
                </a:cubicBezTo>
                <a:cubicBezTo>
                  <a:pt x="549" y="-1"/>
                  <a:pt x="526" y="-9"/>
                  <a:pt x="478" y="23"/>
                </a:cubicBezTo>
                <a:cubicBezTo>
                  <a:pt x="321" y="128"/>
                  <a:pt x="161" y="292"/>
                  <a:pt x="66" y="455"/>
                </a:cubicBezTo>
                <a:cubicBezTo>
                  <a:pt x="11" y="550"/>
                  <a:pt x="-28" y="702"/>
                  <a:pt x="26" y="807"/>
                </a:cubicBezTo>
                <a:cubicBezTo>
                  <a:pt x="76" y="905"/>
                  <a:pt x="196" y="916"/>
                  <a:pt x="292" y="920"/>
                </a:cubicBezTo>
                <a:cubicBezTo>
                  <a:pt x="331" y="920"/>
                  <a:pt x="369" y="920"/>
                  <a:pt x="407" y="92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5" name=""/>
          <p:cNvSpPr/>
          <p:nvPr/>
        </p:nvSpPr>
        <p:spPr>
          <a:xfrm>
            <a:off x="5780160" y="3162960"/>
            <a:ext cx="534600" cy="286560"/>
          </a:xfrm>
          <a:custGeom>
            <a:avLst/>
            <a:gdLst/>
            <a:ahLst/>
            <a:rect l="0" t="0" r="r" b="b"/>
            <a:pathLst>
              <a:path fill="none" w="1485" h="796">
                <a:moveTo>
                  <a:pt x="103" y="259"/>
                </a:moveTo>
                <a:cubicBezTo>
                  <a:pt x="164" y="215"/>
                  <a:pt x="225" y="175"/>
                  <a:pt x="262" y="106"/>
                </a:cubicBezTo>
                <a:cubicBezTo>
                  <a:pt x="267" y="89"/>
                  <a:pt x="269" y="86"/>
                  <a:pt x="268" y="75"/>
                </a:cubicBezTo>
                <a:cubicBezTo>
                  <a:pt x="202" y="75"/>
                  <a:pt x="162" y="92"/>
                  <a:pt x="106" y="129"/>
                </a:cubicBezTo>
                <a:cubicBezTo>
                  <a:pt x="54" y="163"/>
                  <a:pt x="7" y="201"/>
                  <a:pt x="0" y="264"/>
                </a:cubicBezTo>
                <a:cubicBezTo>
                  <a:pt x="0" y="271"/>
                  <a:pt x="0" y="279"/>
                  <a:pt x="0" y="286"/>
                </a:cubicBezTo>
                <a:cubicBezTo>
                  <a:pt x="65" y="300"/>
                  <a:pt x="126" y="301"/>
                  <a:pt x="192" y="282"/>
                </a:cubicBezTo>
                <a:cubicBezTo>
                  <a:pt x="258" y="263"/>
                  <a:pt x="353" y="228"/>
                  <a:pt x="388" y="164"/>
                </a:cubicBezTo>
                <a:cubicBezTo>
                  <a:pt x="414" y="116"/>
                  <a:pt x="399" y="49"/>
                  <a:pt x="356" y="19"/>
                </a:cubicBezTo>
                <a:cubicBezTo>
                  <a:pt x="319" y="-7"/>
                  <a:pt x="253" y="-5"/>
                  <a:pt x="215" y="17"/>
                </a:cubicBezTo>
                <a:cubicBezTo>
                  <a:pt x="191" y="38"/>
                  <a:pt x="183" y="43"/>
                  <a:pt x="174" y="61"/>
                </a:cubicBezTo>
                <a:moveTo>
                  <a:pt x="500" y="62"/>
                </a:moveTo>
                <a:cubicBezTo>
                  <a:pt x="548" y="52"/>
                  <a:pt x="581" y="46"/>
                  <a:pt x="612" y="93"/>
                </a:cubicBezTo>
                <a:cubicBezTo>
                  <a:pt x="660" y="165"/>
                  <a:pt x="664" y="268"/>
                  <a:pt x="670" y="351"/>
                </a:cubicBezTo>
                <a:cubicBezTo>
                  <a:pt x="676" y="436"/>
                  <a:pt x="682" y="522"/>
                  <a:pt x="683" y="606"/>
                </a:cubicBezTo>
                <a:cubicBezTo>
                  <a:pt x="683" y="615"/>
                  <a:pt x="683" y="616"/>
                  <a:pt x="683" y="621"/>
                </a:cubicBezTo>
                <a:cubicBezTo>
                  <a:pt x="683" y="528"/>
                  <a:pt x="675" y="432"/>
                  <a:pt x="695" y="339"/>
                </a:cubicBezTo>
                <a:cubicBezTo>
                  <a:pt x="715" y="248"/>
                  <a:pt x="750" y="145"/>
                  <a:pt x="820" y="79"/>
                </a:cubicBezTo>
                <a:cubicBezTo>
                  <a:pt x="853" y="47"/>
                  <a:pt x="928" y="30"/>
                  <a:pt x="961" y="72"/>
                </a:cubicBezTo>
                <a:cubicBezTo>
                  <a:pt x="992" y="113"/>
                  <a:pt x="995" y="206"/>
                  <a:pt x="978" y="252"/>
                </a:cubicBezTo>
                <a:cubicBezTo>
                  <a:pt x="960" y="301"/>
                  <a:pt x="903" y="364"/>
                  <a:pt x="851" y="378"/>
                </a:cubicBezTo>
                <a:cubicBezTo>
                  <a:pt x="839" y="380"/>
                  <a:pt x="837" y="380"/>
                  <a:pt x="830" y="380"/>
                </a:cubicBezTo>
                <a:moveTo>
                  <a:pt x="1099" y="88"/>
                </a:moveTo>
                <a:cubicBezTo>
                  <a:pt x="1148" y="78"/>
                  <a:pt x="1162" y="82"/>
                  <a:pt x="1191" y="126"/>
                </a:cubicBezTo>
                <a:cubicBezTo>
                  <a:pt x="1225" y="177"/>
                  <a:pt x="1243" y="238"/>
                  <a:pt x="1305" y="263"/>
                </a:cubicBezTo>
                <a:cubicBezTo>
                  <a:pt x="1334" y="275"/>
                  <a:pt x="1380" y="276"/>
                  <a:pt x="1408" y="260"/>
                </a:cubicBezTo>
                <a:cubicBezTo>
                  <a:pt x="1438" y="242"/>
                  <a:pt x="1459" y="206"/>
                  <a:pt x="1469" y="175"/>
                </a:cubicBezTo>
                <a:cubicBezTo>
                  <a:pt x="1478" y="143"/>
                  <a:pt x="1481" y="111"/>
                  <a:pt x="1485" y="79"/>
                </a:cubicBezTo>
                <a:cubicBezTo>
                  <a:pt x="1484" y="105"/>
                  <a:pt x="1471" y="178"/>
                  <a:pt x="1464" y="215"/>
                </a:cubicBezTo>
                <a:cubicBezTo>
                  <a:pt x="1445" y="320"/>
                  <a:pt x="1431" y="424"/>
                  <a:pt x="1421" y="531"/>
                </a:cubicBezTo>
                <a:cubicBezTo>
                  <a:pt x="1414" y="603"/>
                  <a:pt x="1416" y="677"/>
                  <a:pt x="1409" y="750"/>
                </a:cubicBezTo>
                <a:cubicBezTo>
                  <a:pt x="1407" y="768"/>
                  <a:pt x="1402" y="780"/>
                  <a:pt x="1397" y="7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6" name=""/>
          <p:cNvSpPr/>
          <p:nvPr/>
        </p:nvSpPr>
        <p:spPr>
          <a:xfrm>
            <a:off x="6761880" y="3232080"/>
            <a:ext cx="181440" cy="151920"/>
          </a:xfrm>
          <a:custGeom>
            <a:avLst/>
            <a:gdLst/>
            <a:ahLst/>
            <a:rect l="0" t="0" r="r" b="b"/>
            <a:pathLst>
              <a:path fill="none" w="504" h="422">
                <a:moveTo>
                  <a:pt x="483" y="84"/>
                </a:moveTo>
                <a:cubicBezTo>
                  <a:pt x="496" y="69"/>
                  <a:pt x="507" y="64"/>
                  <a:pt x="504" y="41"/>
                </a:cubicBezTo>
                <a:cubicBezTo>
                  <a:pt x="502" y="37"/>
                  <a:pt x="501" y="34"/>
                  <a:pt x="499" y="30"/>
                </a:cubicBezTo>
                <a:cubicBezTo>
                  <a:pt x="455" y="5"/>
                  <a:pt x="419" y="1"/>
                  <a:pt x="368" y="0"/>
                </a:cubicBezTo>
                <a:cubicBezTo>
                  <a:pt x="271" y="-2"/>
                  <a:pt x="183" y="42"/>
                  <a:pt x="105" y="97"/>
                </a:cubicBezTo>
                <a:cubicBezTo>
                  <a:pt x="50" y="136"/>
                  <a:pt x="-14" y="195"/>
                  <a:pt x="2" y="269"/>
                </a:cubicBezTo>
                <a:cubicBezTo>
                  <a:pt x="15" y="331"/>
                  <a:pt x="137" y="307"/>
                  <a:pt x="175" y="297"/>
                </a:cubicBezTo>
                <a:cubicBezTo>
                  <a:pt x="266" y="274"/>
                  <a:pt x="348" y="221"/>
                  <a:pt x="413" y="157"/>
                </a:cubicBezTo>
                <a:cubicBezTo>
                  <a:pt x="442" y="129"/>
                  <a:pt x="471" y="92"/>
                  <a:pt x="487" y="56"/>
                </a:cubicBezTo>
                <a:cubicBezTo>
                  <a:pt x="487" y="55"/>
                  <a:pt x="487" y="53"/>
                  <a:pt x="487" y="52"/>
                </a:cubicBezTo>
                <a:cubicBezTo>
                  <a:pt x="487" y="106"/>
                  <a:pt x="476" y="156"/>
                  <a:pt x="470" y="210"/>
                </a:cubicBezTo>
                <a:cubicBezTo>
                  <a:pt x="461" y="291"/>
                  <a:pt x="458" y="353"/>
                  <a:pt x="493" y="4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7" name=""/>
          <p:cNvSpPr/>
          <p:nvPr/>
        </p:nvSpPr>
        <p:spPr>
          <a:xfrm>
            <a:off x="7262640" y="3111120"/>
            <a:ext cx="1033200" cy="300600"/>
          </a:xfrm>
          <a:custGeom>
            <a:avLst/>
            <a:gdLst/>
            <a:ahLst/>
            <a:rect l="0" t="0" r="r" b="b"/>
            <a:pathLst>
              <a:path fill="none" w="2870" h="835">
                <a:moveTo>
                  <a:pt x="334" y="28"/>
                </a:moveTo>
                <a:cubicBezTo>
                  <a:pt x="368" y="35"/>
                  <a:pt x="371" y="59"/>
                  <a:pt x="385" y="117"/>
                </a:cubicBezTo>
                <a:cubicBezTo>
                  <a:pt x="413" y="232"/>
                  <a:pt x="419" y="352"/>
                  <a:pt x="421" y="470"/>
                </a:cubicBezTo>
                <a:cubicBezTo>
                  <a:pt x="423" y="574"/>
                  <a:pt x="422" y="678"/>
                  <a:pt x="415" y="783"/>
                </a:cubicBezTo>
                <a:moveTo>
                  <a:pt x="0" y="521"/>
                </a:moveTo>
                <a:cubicBezTo>
                  <a:pt x="102" y="473"/>
                  <a:pt x="201" y="460"/>
                  <a:pt x="313" y="445"/>
                </a:cubicBezTo>
                <a:cubicBezTo>
                  <a:pt x="463" y="424"/>
                  <a:pt x="613" y="408"/>
                  <a:pt x="754" y="350"/>
                </a:cubicBezTo>
                <a:cubicBezTo>
                  <a:pt x="763" y="346"/>
                  <a:pt x="763" y="344"/>
                  <a:pt x="769" y="344"/>
                </a:cubicBezTo>
                <a:cubicBezTo>
                  <a:pt x="773" y="386"/>
                  <a:pt x="778" y="423"/>
                  <a:pt x="794" y="463"/>
                </a:cubicBezTo>
                <a:cubicBezTo>
                  <a:pt x="825" y="541"/>
                  <a:pt x="881" y="637"/>
                  <a:pt x="968" y="662"/>
                </a:cubicBezTo>
                <a:cubicBezTo>
                  <a:pt x="1030" y="679"/>
                  <a:pt x="1061" y="656"/>
                  <a:pt x="1095" y="607"/>
                </a:cubicBezTo>
                <a:cubicBezTo>
                  <a:pt x="1135" y="550"/>
                  <a:pt x="1158" y="468"/>
                  <a:pt x="1213" y="424"/>
                </a:cubicBezTo>
                <a:cubicBezTo>
                  <a:pt x="1217" y="424"/>
                  <a:pt x="1220" y="424"/>
                  <a:pt x="1224" y="424"/>
                </a:cubicBezTo>
                <a:cubicBezTo>
                  <a:pt x="1236" y="464"/>
                  <a:pt x="1239" y="514"/>
                  <a:pt x="1252" y="556"/>
                </a:cubicBezTo>
                <a:cubicBezTo>
                  <a:pt x="1259" y="573"/>
                  <a:pt x="1266" y="590"/>
                  <a:pt x="1273" y="607"/>
                </a:cubicBezTo>
                <a:moveTo>
                  <a:pt x="2003" y="635"/>
                </a:moveTo>
                <a:cubicBezTo>
                  <a:pt x="2030" y="568"/>
                  <a:pt x="2048" y="513"/>
                  <a:pt x="2055" y="442"/>
                </a:cubicBezTo>
                <a:cubicBezTo>
                  <a:pt x="1973" y="439"/>
                  <a:pt x="1910" y="440"/>
                  <a:pt x="1828" y="470"/>
                </a:cubicBezTo>
                <a:cubicBezTo>
                  <a:pt x="1764" y="493"/>
                  <a:pt x="1626" y="544"/>
                  <a:pt x="1617" y="627"/>
                </a:cubicBezTo>
                <a:cubicBezTo>
                  <a:pt x="1617" y="656"/>
                  <a:pt x="1616" y="664"/>
                  <a:pt x="1626" y="680"/>
                </a:cubicBezTo>
                <a:cubicBezTo>
                  <a:pt x="1712" y="709"/>
                  <a:pt x="1813" y="714"/>
                  <a:pt x="1903" y="696"/>
                </a:cubicBezTo>
                <a:cubicBezTo>
                  <a:pt x="1964" y="684"/>
                  <a:pt x="2028" y="632"/>
                  <a:pt x="2090" y="634"/>
                </a:cubicBezTo>
                <a:cubicBezTo>
                  <a:pt x="2137" y="635"/>
                  <a:pt x="2145" y="672"/>
                  <a:pt x="2175" y="704"/>
                </a:cubicBezTo>
                <a:cubicBezTo>
                  <a:pt x="2235" y="766"/>
                  <a:pt x="2309" y="770"/>
                  <a:pt x="2390" y="772"/>
                </a:cubicBezTo>
                <a:cubicBezTo>
                  <a:pt x="2522" y="776"/>
                  <a:pt x="2646" y="736"/>
                  <a:pt x="2743" y="641"/>
                </a:cubicBezTo>
                <a:cubicBezTo>
                  <a:pt x="2835" y="551"/>
                  <a:pt x="2856" y="429"/>
                  <a:pt x="2861" y="305"/>
                </a:cubicBezTo>
                <a:cubicBezTo>
                  <a:pt x="2864" y="228"/>
                  <a:pt x="2883" y="98"/>
                  <a:pt x="2856" y="24"/>
                </a:cubicBezTo>
                <a:cubicBezTo>
                  <a:pt x="2849" y="5"/>
                  <a:pt x="2851" y="-3"/>
                  <a:pt x="2836" y="1"/>
                </a:cubicBezTo>
                <a:cubicBezTo>
                  <a:pt x="2792" y="53"/>
                  <a:pt x="2755" y="103"/>
                  <a:pt x="2737" y="180"/>
                </a:cubicBezTo>
                <a:cubicBezTo>
                  <a:pt x="2710" y="292"/>
                  <a:pt x="2717" y="419"/>
                  <a:pt x="2743" y="531"/>
                </a:cubicBezTo>
                <a:cubicBezTo>
                  <a:pt x="2767" y="630"/>
                  <a:pt x="2808" y="727"/>
                  <a:pt x="2837" y="824"/>
                </a:cubicBezTo>
                <a:cubicBezTo>
                  <a:pt x="2839" y="830"/>
                  <a:pt x="2839" y="829"/>
                  <a:pt x="2840" y="83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8" name=""/>
          <p:cNvSpPr/>
          <p:nvPr/>
        </p:nvSpPr>
        <p:spPr>
          <a:xfrm>
            <a:off x="8680320" y="3245400"/>
            <a:ext cx="2528640" cy="372240"/>
          </a:xfrm>
          <a:custGeom>
            <a:avLst/>
            <a:gdLst/>
            <a:ahLst/>
            <a:rect l="0" t="0" r="r" b="b"/>
            <a:pathLst>
              <a:path fill="none" w="7024" h="1034">
                <a:moveTo>
                  <a:pt x="507" y="166"/>
                </a:moveTo>
                <a:cubicBezTo>
                  <a:pt x="489" y="95"/>
                  <a:pt x="532" y="101"/>
                  <a:pt x="444" y="78"/>
                </a:cubicBezTo>
                <a:cubicBezTo>
                  <a:pt x="341" y="51"/>
                  <a:pt x="218" y="115"/>
                  <a:pt x="135" y="167"/>
                </a:cubicBezTo>
                <a:cubicBezTo>
                  <a:pt x="64" y="211"/>
                  <a:pt x="13" y="254"/>
                  <a:pt x="0" y="334"/>
                </a:cubicBezTo>
                <a:cubicBezTo>
                  <a:pt x="3" y="342"/>
                  <a:pt x="7" y="351"/>
                  <a:pt x="10" y="359"/>
                </a:cubicBezTo>
                <a:cubicBezTo>
                  <a:pt x="112" y="383"/>
                  <a:pt x="204" y="402"/>
                  <a:pt x="311" y="374"/>
                </a:cubicBezTo>
                <a:cubicBezTo>
                  <a:pt x="404" y="350"/>
                  <a:pt x="451" y="300"/>
                  <a:pt x="504" y="229"/>
                </a:cubicBezTo>
                <a:cubicBezTo>
                  <a:pt x="507" y="225"/>
                  <a:pt x="508" y="225"/>
                  <a:pt x="508" y="222"/>
                </a:cubicBezTo>
                <a:cubicBezTo>
                  <a:pt x="560" y="252"/>
                  <a:pt x="592" y="277"/>
                  <a:pt x="668" y="265"/>
                </a:cubicBezTo>
                <a:cubicBezTo>
                  <a:pt x="743" y="254"/>
                  <a:pt x="805" y="221"/>
                  <a:pt x="871" y="185"/>
                </a:cubicBezTo>
                <a:cubicBezTo>
                  <a:pt x="945" y="144"/>
                  <a:pt x="1123" y="27"/>
                  <a:pt x="1190" y="131"/>
                </a:cubicBezTo>
                <a:cubicBezTo>
                  <a:pt x="1233" y="198"/>
                  <a:pt x="1166" y="305"/>
                  <a:pt x="1228" y="362"/>
                </a:cubicBezTo>
                <a:cubicBezTo>
                  <a:pt x="1282" y="412"/>
                  <a:pt x="1383" y="396"/>
                  <a:pt x="1449" y="394"/>
                </a:cubicBezTo>
                <a:cubicBezTo>
                  <a:pt x="1589" y="390"/>
                  <a:pt x="1743" y="370"/>
                  <a:pt x="1870" y="308"/>
                </a:cubicBezTo>
                <a:cubicBezTo>
                  <a:pt x="1935" y="276"/>
                  <a:pt x="2049" y="201"/>
                  <a:pt x="2067" y="123"/>
                </a:cubicBezTo>
                <a:cubicBezTo>
                  <a:pt x="2070" y="93"/>
                  <a:pt x="2074" y="86"/>
                  <a:pt x="2063" y="70"/>
                </a:cubicBezTo>
                <a:cubicBezTo>
                  <a:pt x="1912" y="57"/>
                  <a:pt x="1762" y="76"/>
                  <a:pt x="1652" y="194"/>
                </a:cubicBezTo>
                <a:cubicBezTo>
                  <a:pt x="1614" y="235"/>
                  <a:pt x="1627" y="260"/>
                  <a:pt x="1619" y="307"/>
                </a:cubicBezTo>
                <a:cubicBezTo>
                  <a:pt x="1686" y="324"/>
                  <a:pt x="1721" y="338"/>
                  <a:pt x="1794" y="317"/>
                </a:cubicBezTo>
                <a:cubicBezTo>
                  <a:pt x="1908" y="285"/>
                  <a:pt x="1993" y="92"/>
                  <a:pt x="2077" y="16"/>
                </a:cubicBezTo>
                <a:cubicBezTo>
                  <a:pt x="2117" y="67"/>
                  <a:pt x="2131" y="114"/>
                  <a:pt x="2141" y="201"/>
                </a:cubicBezTo>
                <a:cubicBezTo>
                  <a:pt x="2158" y="356"/>
                  <a:pt x="2163" y="512"/>
                  <a:pt x="2179" y="668"/>
                </a:cubicBezTo>
                <a:cubicBezTo>
                  <a:pt x="2185" y="724"/>
                  <a:pt x="2240" y="936"/>
                  <a:pt x="2201" y="988"/>
                </a:cubicBezTo>
                <a:cubicBezTo>
                  <a:pt x="2167" y="1032"/>
                  <a:pt x="2104" y="1042"/>
                  <a:pt x="2050" y="1029"/>
                </a:cubicBezTo>
                <a:cubicBezTo>
                  <a:pt x="1930" y="1001"/>
                  <a:pt x="1934" y="890"/>
                  <a:pt x="1933" y="791"/>
                </a:cubicBezTo>
                <a:moveTo>
                  <a:pt x="2541" y="5"/>
                </a:moveTo>
                <a:cubicBezTo>
                  <a:pt x="2578" y="-6"/>
                  <a:pt x="2593" y="-3"/>
                  <a:pt x="2599" y="43"/>
                </a:cubicBezTo>
                <a:cubicBezTo>
                  <a:pt x="2612" y="139"/>
                  <a:pt x="2597" y="240"/>
                  <a:pt x="2601" y="337"/>
                </a:cubicBezTo>
                <a:cubicBezTo>
                  <a:pt x="2604" y="400"/>
                  <a:pt x="2636" y="421"/>
                  <a:pt x="2696" y="422"/>
                </a:cubicBezTo>
                <a:cubicBezTo>
                  <a:pt x="2762" y="423"/>
                  <a:pt x="2810" y="366"/>
                  <a:pt x="2850" y="318"/>
                </a:cubicBezTo>
                <a:cubicBezTo>
                  <a:pt x="2887" y="274"/>
                  <a:pt x="2914" y="225"/>
                  <a:pt x="2938" y="173"/>
                </a:cubicBezTo>
                <a:cubicBezTo>
                  <a:pt x="2939" y="171"/>
                  <a:pt x="2939" y="169"/>
                  <a:pt x="2940" y="167"/>
                </a:cubicBezTo>
                <a:cubicBezTo>
                  <a:pt x="2934" y="214"/>
                  <a:pt x="2919" y="256"/>
                  <a:pt x="2911" y="303"/>
                </a:cubicBezTo>
                <a:cubicBezTo>
                  <a:pt x="2896" y="394"/>
                  <a:pt x="2906" y="459"/>
                  <a:pt x="2940" y="542"/>
                </a:cubicBezTo>
                <a:moveTo>
                  <a:pt x="3002" y="77"/>
                </a:moveTo>
                <a:cubicBezTo>
                  <a:pt x="3012" y="41"/>
                  <a:pt x="2995" y="46"/>
                  <a:pt x="3035" y="27"/>
                </a:cubicBezTo>
                <a:cubicBezTo>
                  <a:pt x="3071" y="10"/>
                  <a:pt x="3114" y="24"/>
                  <a:pt x="3135" y="54"/>
                </a:cubicBezTo>
                <a:cubicBezTo>
                  <a:pt x="3215" y="167"/>
                  <a:pt x="3277" y="386"/>
                  <a:pt x="3280" y="525"/>
                </a:cubicBezTo>
                <a:cubicBezTo>
                  <a:pt x="3280" y="535"/>
                  <a:pt x="3283" y="539"/>
                  <a:pt x="3277" y="538"/>
                </a:cubicBezTo>
                <a:cubicBezTo>
                  <a:pt x="3242" y="457"/>
                  <a:pt x="3237" y="362"/>
                  <a:pt x="3275" y="281"/>
                </a:cubicBezTo>
                <a:cubicBezTo>
                  <a:pt x="3298" y="232"/>
                  <a:pt x="3340" y="165"/>
                  <a:pt x="3402" y="173"/>
                </a:cubicBezTo>
                <a:cubicBezTo>
                  <a:pt x="3451" y="179"/>
                  <a:pt x="3456" y="275"/>
                  <a:pt x="3466" y="310"/>
                </a:cubicBezTo>
                <a:cubicBezTo>
                  <a:pt x="3478" y="355"/>
                  <a:pt x="3488" y="405"/>
                  <a:pt x="3509" y="447"/>
                </a:cubicBezTo>
                <a:cubicBezTo>
                  <a:pt x="3520" y="471"/>
                  <a:pt x="3522" y="460"/>
                  <a:pt x="3535" y="472"/>
                </a:cubicBezTo>
                <a:cubicBezTo>
                  <a:pt x="3580" y="454"/>
                  <a:pt x="3611" y="436"/>
                  <a:pt x="3650" y="400"/>
                </a:cubicBezTo>
                <a:cubicBezTo>
                  <a:pt x="3707" y="347"/>
                  <a:pt x="3757" y="283"/>
                  <a:pt x="3820" y="238"/>
                </a:cubicBezTo>
                <a:cubicBezTo>
                  <a:pt x="3854" y="213"/>
                  <a:pt x="3874" y="213"/>
                  <a:pt x="3913" y="215"/>
                </a:cubicBezTo>
                <a:cubicBezTo>
                  <a:pt x="3931" y="282"/>
                  <a:pt x="3931" y="343"/>
                  <a:pt x="3930" y="413"/>
                </a:cubicBezTo>
                <a:cubicBezTo>
                  <a:pt x="3929" y="485"/>
                  <a:pt x="3916" y="559"/>
                  <a:pt x="3944" y="625"/>
                </a:cubicBezTo>
                <a:moveTo>
                  <a:pt x="4145" y="407"/>
                </a:moveTo>
                <a:cubicBezTo>
                  <a:pt x="4180" y="342"/>
                  <a:pt x="4211" y="273"/>
                  <a:pt x="4266" y="222"/>
                </a:cubicBezTo>
                <a:cubicBezTo>
                  <a:pt x="4278" y="218"/>
                  <a:pt x="4280" y="216"/>
                  <a:pt x="4287" y="217"/>
                </a:cubicBezTo>
                <a:cubicBezTo>
                  <a:pt x="4309" y="287"/>
                  <a:pt x="4316" y="372"/>
                  <a:pt x="4397" y="399"/>
                </a:cubicBezTo>
                <a:cubicBezTo>
                  <a:pt x="4442" y="414"/>
                  <a:pt x="4488" y="388"/>
                  <a:pt x="4511" y="349"/>
                </a:cubicBezTo>
                <a:cubicBezTo>
                  <a:pt x="4543" y="294"/>
                  <a:pt x="4546" y="206"/>
                  <a:pt x="4520" y="149"/>
                </a:cubicBezTo>
                <a:cubicBezTo>
                  <a:pt x="4482" y="65"/>
                  <a:pt x="4403" y="43"/>
                  <a:pt x="4318" y="50"/>
                </a:cubicBezTo>
                <a:cubicBezTo>
                  <a:pt x="4191" y="60"/>
                  <a:pt x="4019" y="136"/>
                  <a:pt x="3987" y="272"/>
                </a:cubicBezTo>
                <a:cubicBezTo>
                  <a:pt x="3966" y="363"/>
                  <a:pt x="4032" y="419"/>
                  <a:pt x="4106" y="452"/>
                </a:cubicBezTo>
                <a:cubicBezTo>
                  <a:pt x="4214" y="500"/>
                  <a:pt x="4359" y="500"/>
                  <a:pt x="4470" y="466"/>
                </a:cubicBezTo>
                <a:cubicBezTo>
                  <a:pt x="4591" y="429"/>
                  <a:pt x="4674" y="338"/>
                  <a:pt x="4760" y="252"/>
                </a:cubicBezTo>
                <a:cubicBezTo>
                  <a:pt x="4744" y="295"/>
                  <a:pt x="4716" y="331"/>
                  <a:pt x="4712" y="379"/>
                </a:cubicBezTo>
                <a:cubicBezTo>
                  <a:pt x="4704" y="468"/>
                  <a:pt x="4738" y="523"/>
                  <a:pt x="4816" y="568"/>
                </a:cubicBezTo>
                <a:cubicBezTo>
                  <a:pt x="4951" y="646"/>
                  <a:pt x="5148" y="642"/>
                  <a:pt x="5294" y="604"/>
                </a:cubicBezTo>
                <a:cubicBezTo>
                  <a:pt x="5524" y="545"/>
                  <a:pt x="5716" y="413"/>
                  <a:pt x="5963" y="424"/>
                </a:cubicBezTo>
                <a:cubicBezTo>
                  <a:pt x="6093" y="430"/>
                  <a:pt x="6192" y="521"/>
                  <a:pt x="6310" y="566"/>
                </a:cubicBezTo>
                <a:cubicBezTo>
                  <a:pt x="6425" y="610"/>
                  <a:pt x="6594" y="643"/>
                  <a:pt x="6703" y="569"/>
                </a:cubicBezTo>
                <a:cubicBezTo>
                  <a:pt x="6775" y="520"/>
                  <a:pt x="6792" y="434"/>
                  <a:pt x="6797" y="353"/>
                </a:cubicBezTo>
                <a:cubicBezTo>
                  <a:pt x="6802" y="268"/>
                  <a:pt x="6815" y="149"/>
                  <a:pt x="6779" y="70"/>
                </a:cubicBezTo>
                <a:cubicBezTo>
                  <a:pt x="6770" y="64"/>
                  <a:pt x="6760" y="59"/>
                  <a:pt x="6751" y="53"/>
                </a:cubicBezTo>
                <a:cubicBezTo>
                  <a:pt x="6634" y="87"/>
                  <a:pt x="6561" y="104"/>
                  <a:pt x="6473" y="208"/>
                </a:cubicBezTo>
                <a:cubicBezTo>
                  <a:pt x="6367" y="334"/>
                  <a:pt x="6340" y="485"/>
                  <a:pt x="6345" y="646"/>
                </a:cubicBezTo>
                <a:cubicBezTo>
                  <a:pt x="6349" y="758"/>
                  <a:pt x="6392" y="860"/>
                  <a:pt x="6427" y="964"/>
                </a:cubicBezTo>
                <a:moveTo>
                  <a:pt x="6197" y="459"/>
                </a:moveTo>
                <a:cubicBezTo>
                  <a:pt x="6186" y="400"/>
                  <a:pt x="6166" y="363"/>
                  <a:pt x="6239" y="356"/>
                </a:cubicBezTo>
                <a:cubicBezTo>
                  <a:pt x="6351" y="345"/>
                  <a:pt x="6472" y="353"/>
                  <a:pt x="6584" y="360"/>
                </a:cubicBezTo>
                <a:cubicBezTo>
                  <a:pt x="6718" y="368"/>
                  <a:pt x="6866" y="366"/>
                  <a:pt x="6997" y="399"/>
                </a:cubicBezTo>
                <a:cubicBezTo>
                  <a:pt x="7015" y="406"/>
                  <a:pt x="7021" y="405"/>
                  <a:pt x="7024" y="417"/>
                </a:cubicBezTo>
                <a:cubicBezTo>
                  <a:pt x="6996" y="440"/>
                  <a:pt x="6968" y="452"/>
                  <a:pt x="6923" y="46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99" name=""/>
          <p:cNvSpPr/>
          <p:nvPr/>
        </p:nvSpPr>
        <p:spPr>
          <a:xfrm>
            <a:off x="4265640" y="3675240"/>
            <a:ext cx="1139400" cy="413640"/>
          </a:xfrm>
          <a:custGeom>
            <a:avLst/>
            <a:gdLst/>
            <a:ahLst/>
            <a:rect l="0" t="0" r="r" b="b"/>
            <a:pathLst>
              <a:path fill="none" w="3165" h="1149">
                <a:moveTo>
                  <a:pt x="1012" y="975"/>
                </a:moveTo>
                <a:cubicBezTo>
                  <a:pt x="1011" y="923"/>
                  <a:pt x="1034" y="922"/>
                  <a:pt x="991" y="888"/>
                </a:cubicBezTo>
                <a:cubicBezTo>
                  <a:pt x="938" y="846"/>
                  <a:pt x="808" y="864"/>
                  <a:pt x="747" y="864"/>
                </a:cubicBezTo>
                <a:cubicBezTo>
                  <a:pt x="584" y="863"/>
                  <a:pt x="432" y="885"/>
                  <a:pt x="277" y="940"/>
                </a:cubicBezTo>
                <a:cubicBezTo>
                  <a:pt x="189" y="971"/>
                  <a:pt x="42" y="1021"/>
                  <a:pt x="0" y="1118"/>
                </a:cubicBezTo>
                <a:cubicBezTo>
                  <a:pt x="0" y="1127"/>
                  <a:pt x="0" y="1136"/>
                  <a:pt x="0" y="1145"/>
                </a:cubicBezTo>
                <a:cubicBezTo>
                  <a:pt x="109" y="1154"/>
                  <a:pt x="170" y="1153"/>
                  <a:pt x="280" y="1102"/>
                </a:cubicBezTo>
                <a:cubicBezTo>
                  <a:pt x="438" y="1028"/>
                  <a:pt x="599" y="919"/>
                  <a:pt x="708" y="782"/>
                </a:cubicBezTo>
                <a:cubicBezTo>
                  <a:pt x="822" y="640"/>
                  <a:pt x="861" y="470"/>
                  <a:pt x="912" y="301"/>
                </a:cubicBezTo>
                <a:cubicBezTo>
                  <a:pt x="944" y="196"/>
                  <a:pt x="979" y="98"/>
                  <a:pt x="1025" y="0"/>
                </a:cubicBezTo>
                <a:cubicBezTo>
                  <a:pt x="1021" y="97"/>
                  <a:pt x="1004" y="175"/>
                  <a:pt x="976" y="271"/>
                </a:cubicBezTo>
                <a:cubicBezTo>
                  <a:pt x="928" y="438"/>
                  <a:pt x="863" y="602"/>
                  <a:pt x="834" y="773"/>
                </a:cubicBezTo>
                <a:cubicBezTo>
                  <a:pt x="815" y="884"/>
                  <a:pt x="820" y="976"/>
                  <a:pt x="858" y="1078"/>
                </a:cubicBezTo>
                <a:moveTo>
                  <a:pt x="1427" y="868"/>
                </a:moveTo>
                <a:cubicBezTo>
                  <a:pt x="1428" y="846"/>
                  <a:pt x="1428" y="843"/>
                  <a:pt x="1428" y="830"/>
                </a:cubicBezTo>
                <a:cubicBezTo>
                  <a:pt x="1359" y="863"/>
                  <a:pt x="1295" y="914"/>
                  <a:pt x="1233" y="961"/>
                </a:cubicBezTo>
                <a:cubicBezTo>
                  <a:pt x="1177" y="1003"/>
                  <a:pt x="1137" y="1037"/>
                  <a:pt x="1107" y="1096"/>
                </a:cubicBezTo>
                <a:cubicBezTo>
                  <a:pt x="1107" y="1099"/>
                  <a:pt x="1107" y="1103"/>
                  <a:pt x="1107" y="1106"/>
                </a:cubicBezTo>
                <a:cubicBezTo>
                  <a:pt x="1173" y="1106"/>
                  <a:pt x="1224" y="1101"/>
                  <a:pt x="1285" y="1071"/>
                </a:cubicBezTo>
                <a:cubicBezTo>
                  <a:pt x="1331" y="1049"/>
                  <a:pt x="1372" y="1007"/>
                  <a:pt x="1421" y="991"/>
                </a:cubicBezTo>
                <a:cubicBezTo>
                  <a:pt x="1455" y="979"/>
                  <a:pt x="1460" y="1017"/>
                  <a:pt x="1477" y="1037"/>
                </a:cubicBezTo>
                <a:cubicBezTo>
                  <a:pt x="1524" y="1093"/>
                  <a:pt x="1565" y="1095"/>
                  <a:pt x="1636" y="1096"/>
                </a:cubicBezTo>
                <a:cubicBezTo>
                  <a:pt x="1749" y="1098"/>
                  <a:pt x="1845" y="1053"/>
                  <a:pt x="1934" y="985"/>
                </a:cubicBezTo>
                <a:cubicBezTo>
                  <a:pt x="2017" y="921"/>
                  <a:pt x="2082" y="836"/>
                  <a:pt x="2107" y="733"/>
                </a:cubicBezTo>
                <a:cubicBezTo>
                  <a:pt x="2127" y="651"/>
                  <a:pt x="2117" y="562"/>
                  <a:pt x="2117" y="478"/>
                </a:cubicBezTo>
                <a:cubicBezTo>
                  <a:pt x="2117" y="460"/>
                  <a:pt x="2121" y="458"/>
                  <a:pt x="2116" y="450"/>
                </a:cubicBezTo>
                <a:cubicBezTo>
                  <a:pt x="2092" y="518"/>
                  <a:pt x="2071" y="587"/>
                  <a:pt x="2059" y="660"/>
                </a:cubicBezTo>
                <a:cubicBezTo>
                  <a:pt x="2045" y="751"/>
                  <a:pt x="2035" y="852"/>
                  <a:pt x="2044" y="944"/>
                </a:cubicBezTo>
                <a:cubicBezTo>
                  <a:pt x="2049" y="998"/>
                  <a:pt x="2073" y="1028"/>
                  <a:pt x="2102" y="1070"/>
                </a:cubicBezTo>
                <a:moveTo>
                  <a:pt x="1910" y="886"/>
                </a:moveTo>
                <a:cubicBezTo>
                  <a:pt x="1939" y="840"/>
                  <a:pt x="1957" y="851"/>
                  <a:pt x="2034" y="848"/>
                </a:cubicBezTo>
                <a:cubicBezTo>
                  <a:pt x="2223" y="842"/>
                  <a:pt x="2412" y="835"/>
                  <a:pt x="2600" y="820"/>
                </a:cubicBezTo>
                <a:cubicBezTo>
                  <a:pt x="2671" y="814"/>
                  <a:pt x="2804" y="820"/>
                  <a:pt x="2855" y="755"/>
                </a:cubicBezTo>
                <a:cubicBezTo>
                  <a:pt x="2857" y="748"/>
                  <a:pt x="2859" y="741"/>
                  <a:pt x="2861" y="734"/>
                </a:cubicBezTo>
                <a:cubicBezTo>
                  <a:pt x="2838" y="712"/>
                  <a:pt x="2819" y="697"/>
                  <a:pt x="2766" y="711"/>
                </a:cubicBezTo>
                <a:cubicBezTo>
                  <a:pt x="2689" y="731"/>
                  <a:pt x="2529" y="800"/>
                  <a:pt x="2500" y="882"/>
                </a:cubicBezTo>
                <a:cubicBezTo>
                  <a:pt x="2500" y="886"/>
                  <a:pt x="2500" y="891"/>
                  <a:pt x="2500" y="895"/>
                </a:cubicBezTo>
                <a:cubicBezTo>
                  <a:pt x="2602" y="904"/>
                  <a:pt x="2681" y="878"/>
                  <a:pt x="2776" y="841"/>
                </a:cubicBezTo>
                <a:cubicBezTo>
                  <a:pt x="2857" y="809"/>
                  <a:pt x="2994" y="732"/>
                  <a:pt x="3085" y="773"/>
                </a:cubicBezTo>
                <a:cubicBezTo>
                  <a:pt x="3172" y="813"/>
                  <a:pt x="3157" y="942"/>
                  <a:pt x="3161" y="1017"/>
                </a:cubicBezTo>
                <a:cubicBezTo>
                  <a:pt x="3162" y="1031"/>
                  <a:pt x="3164" y="1046"/>
                  <a:pt x="3165" y="106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0" name=""/>
          <p:cNvSpPr/>
          <p:nvPr/>
        </p:nvSpPr>
        <p:spPr>
          <a:xfrm>
            <a:off x="5746680" y="3905280"/>
            <a:ext cx="1023480" cy="209520"/>
          </a:xfrm>
          <a:custGeom>
            <a:avLst/>
            <a:gdLst/>
            <a:ahLst/>
            <a:rect l="0" t="0" r="r" b="b"/>
            <a:pathLst>
              <a:path fill="none" w="2843" h="582">
                <a:moveTo>
                  <a:pt x="0" y="315"/>
                </a:moveTo>
                <a:cubicBezTo>
                  <a:pt x="43" y="307"/>
                  <a:pt x="84" y="305"/>
                  <a:pt x="118" y="338"/>
                </a:cubicBezTo>
                <a:cubicBezTo>
                  <a:pt x="151" y="370"/>
                  <a:pt x="151" y="416"/>
                  <a:pt x="151" y="459"/>
                </a:cubicBezTo>
                <a:cubicBezTo>
                  <a:pt x="151" y="484"/>
                  <a:pt x="151" y="510"/>
                  <a:pt x="151" y="535"/>
                </a:cubicBezTo>
                <a:moveTo>
                  <a:pt x="75" y="55"/>
                </a:moveTo>
                <a:cubicBezTo>
                  <a:pt x="72" y="24"/>
                  <a:pt x="71" y="18"/>
                  <a:pt x="69" y="0"/>
                </a:cubicBezTo>
                <a:cubicBezTo>
                  <a:pt x="111" y="46"/>
                  <a:pt x="152" y="94"/>
                  <a:pt x="195" y="139"/>
                </a:cubicBezTo>
                <a:moveTo>
                  <a:pt x="614" y="246"/>
                </a:moveTo>
                <a:cubicBezTo>
                  <a:pt x="643" y="242"/>
                  <a:pt x="640" y="210"/>
                  <a:pt x="672" y="262"/>
                </a:cubicBezTo>
                <a:cubicBezTo>
                  <a:pt x="714" y="329"/>
                  <a:pt x="716" y="414"/>
                  <a:pt x="757" y="483"/>
                </a:cubicBezTo>
                <a:cubicBezTo>
                  <a:pt x="780" y="522"/>
                  <a:pt x="813" y="533"/>
                  <a:pt x="857" y="525"/>
                </a:cubicBezTo>
                <a:cubicBezTo>
                  <a:pt x="931" y="512"/>
                  <a:pt x="1000" y="443"/>
                  <a:pt x="1067" y="410"/>
                </a:cubicBezTo>
                <a:cubicBezTo>
                  <a:pt x="1111" y="389"/>
                  <a:pt x="1179" y="375"/>
                  <a:pt x="1225" y="399"/>
                </a:cubicBezTo>
                <a:cubicBezTo>
                  <a:pt x="1291" y="435"/>
                  <a:pt x="1301" y="523"/>
                  <a:pt x="1364" y="559"/>
                </a:cubicBezTo>
                <a:cubicBezTo>
                  <a:pt x="1427" y="595"/>
                  <a:pt x="1535" y="583"/>
                  <a:pt x="1600" y="562"/>
                </a:cubicBezTo>
                <a:cubicBezTo>
                  <a:pt x="1704" y="528"/>
                  <a:pt x="1819" y="449"/>
                  <a:pt x="1868" y="347"/>
                </a:cubicBezTo>
                <a:cubicBezTo>
                  <a:pt x="1899" y="283"/>
                  <a:pt x="1891" y="196"/>
                  <a:pt x="1888" y="125"/>
                </a:cubicBezTo>
                <a:cubicBezTo>
                  <a:pt x="1887" y="110"/>
                  <a:pt x="1879" y="91"/>
                  <a:pt x="1878" y="87"/>
                </a:cubicBezTo>
                <a:cubicBezTo>
                  <a:pt x="1855" y="115"/>
                  <a:pt x="1849" y="131"/>
                  <a:pt x="1848" y="181"/>
                </a:cubicBezTo>
                <a:cubicBezTo>
                  <a:pt x="1846" y="258"/>
                  <a:pt x="1886" y="313"/>
                  <a:pt x="1929" y="374"/>
                </a:cubicBezTo>
                <a:cubicBezTo>
                  <a:pt x="1962" y="420"/>
                  <a:pt x="1998" y="465"/>
                  <a:pt x="2031" y="511"/>
                </a:cubicBezTo>
                <a:moveTo>
                  <a:pt x="1742" y="345"/>
                </a:moveTo>
                <a:cubicBezTo>
                  <a:pt x="1733" y="321"/>
                  <a:pt x="1707" y="326"/>
                  <a:pt x="1747" y="315"/>
                </a:cubicBezTo>
                <a:cubicBezTo>
                  <a:pt x="1937" y="263"/>
                  <a:pt x="2142" y="274"/>
                  <a:pt x="2334" y="221"/>
                </a:cubicBezTo>
                <a:cubicBezTo>
                  <a:pt x="2385" y="207"/>
                  <a:pt x="2434" y="187"/>
                  <a:pt x="2485" y="172"/>
                </a:cubicBezTo>
                <a:cubicBezTo>
                  <a:pt x="2486" y="172"/>
                  <a:pt x="2487" y="172"/>
                  <a:pt x="2488" y="172"/>
                </a:cubicBezTo>
                <a:cubicBezTo>
                  <a:pt x="2472" y="206"/>
                  <a:pt x="2451" y="236"/>
                  <a:pt x="2431" y="268"/>
                </a:cubicBezTo>
                <a:cubicBezTo>
                  <a:pt x="2412" y="299"/>
                  <a:pt x="2383" y="350"/>
                  <a:pt x="2397" y="389"/>
                </a:cubicBezTo>
                <a:cubicBezTo>
                  <a:pt x="2411" y="430"/>
                  <a:pt x="2554" y="413"/>
                  <a:pt x="2579" y="411"/>
                </a:cubicBezTo>
                <a:cubicBezTo>
                  <a:pt x="2661" y="405"/>
                  <a:pt x="2769" y="385"/>
                  <a:pt x="2822" y="314"/>
                </a:cubicBezTo>
                <a:cubicBezTo>
                  <a:pt x="2862" y="260"/>
                  <a:pt x="2842" y="180"/>
                  <a:pt x="2794" y="141"/>
                </a:cubicBezTo>
                <a:cubicBezTo>
                  <a:pt x="2734" y="94"/>
                  <a:pt x="2628" y="80"/>
                  <a:pt x="2554" y="94"/>
                </a:cubicBezTo>
                <a:cubicBezTo>
                  <a:pt x="2540" y="100"/>
                  <a:pt x="2527" y="105"/>
                  <a:pt x="2513" y="1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1" name=""/>
          <p:cNvSpPr/>
          <p:nvPr/>
        </p:nvSpPr>
        <p:spPr>
          <a:xfrm>
            <a:off x="7224840" y="3881520"/>
            <a:ext cx="2149200" cy="419400"/>
          </a:xfrm>
          <a:custGeom>
            <a:avLst/>
            <a:gdLst/>
            <a:ahLst/>
            <a:rect l="0" t="0" r="r" b="b"/>
            <a:pathLst>
              <a:path fill="none" w="5970" h="1165">
                <a:moveTo>
                  <a:pt x="46" y="98"/>
                </a:moveTo>
                <a:cubicBezTo>
                  <a:pt x="39" y="98"/>
                  <a:pt x="5" y="95"/>
                  <a:pt x="0" y="95"/>
                </a:cubicBezTo>
                <a:cubicBezTo>
                  <a:pt x="30" y="92"/>
                  <a:pt x="66" y="89"/>
                  <a:pt x="98" y="92"/>
                </a:cubicBezTo>
                <a:cubicBezTo>
                  <a:pt x="188" y="100"/>
                  <a:pt x="271" y="150"/>
                  <a:pt x="322" y="225"/>
                </a:cubicBezTo>
                <a:cubicBezTo>
                  <a:pt x="350" y="266"/>
                  <a:pt x="365" y="316"/>
                  <a:pt x="374" y="364"/>
                </a:cubicBezTo>
                <a:cubicBezTo>
                  <a:pt x="376" y="374"/>
                  <a:pt x="373" y="381"/>
                  <a:pt x="374" y="391"/>
                </a:cubicBezTo>
                <a:cubicBezTo>
                  <a:pt x="362" y="370"/>
                  <a:pt x="357" y="362"/>
                  <a:pt x="353" y="332"/>
                </a:cubicBezTo>
                <a:cubicBezTo>
                  <a:pt x="347" y="283"/>
                  <a:pt x="389" y="263"/>
                  <a:pt x="431" y="253"/>
                </a:cubicBezTo>
                <a:cubicBezTo>
                  <a:pt x="482" y="240"/>
                  <a:pt x="550" y="238"/>
                  <a:pt x="596" y="265"/>
                </a:cubicBezTo>
                <a:cubicBezTo>
                  <a:pt x="639" y="290"/>
                  <a:pt x="668" y="339"/>
                  <a:pt x="681" y="385"/>
                </a:cubicBezTo>
                <a:cubicBezTo>
                  <a:pt x="686" y="404"/>
                  <a:pt x="686" y="422"/>
                  <a:pt x="687" y="441"/>
                </a:cubicBezTo>
                <a:cubicBezTo>
                  <a:pt x="703" y="418"/>
                  <a:pt x="715" y="395"/>
                  <a:pt x="737" y="375"/>
                </a:cubicBezTo>
                <a:cubicBezTo>
                  <a:pt x="788" y="328"/>
                  <a:pt x="856" y="279"/>
                  <a:pt x="924" y="261"/>
                </a:cubicBezTo>
                <a:cubicBezTo>
                  <a:pt x="975" y="248"/>
                  <a:pt x="1033" y="247"/>
                  <a:pt x="1073" y="283"/>
                </a:cubicBezTo>
                <a:cubicBezTo>
                  <a:pt x="1117" y="322"/>
                  <a:pt x="1135" y="392"/>
                  <a:pt x="1139" y="448"/>
                </a:cubicBezTo>
                <a:cubicBezTo>
                  <a:pt x="1141" y="467"/>
                  <a:pt x="1139" y="488"/>
                  <a:pt x="1139" y="507"/>
                </a:cubicBezTo>
                <a:moveTo>
                  <a:pt x="1382" y="316"/>
                </a:moveTo>
                <a:cubicBezTo>
                  <a:pt x="1423" y="321"/>
                  <a:pt x="1461" y="290"/>
                  <a:pt x="1503" y="322"/>
                </a:cubicBezTo>
                <a:cubicBezTo>
                  <a:pt x="1567" y="371"/>
                  <a:pt x="1555" y="508"/>
                  <a:pt x="1656" y="503"/>
                </a:cubicBezTo>
                <a:cubicBezTo>
                  <a:pt x="1715" y="500"/>
                  <a:pt x="1772" y="441"/>
                  <a:pt x="1780" y="382"/>
                </a:cubicBezTo>
                <a:cubicBezTo>
                  <a:pt x="1786" y="342"/>
                  <a:pt x="1776" y="321"/>
                  <a:pt x="1750" y="292"/>
                </a:cubicBezTo>
                <a:cubicBezTo>
                  <a:pt x="1698" y="234"/>
                  <a:pt x="1625" y="265"/>
                  <a:pt x="1576" y="292"/>
                </a:cubicBezTo>
                <a:cubicBezTo>
                  <a:pt x="1474" y="348"/>
                  <a:pt x="1317" y="507"/>
                  <a:pt x="1381" y="633"/>
                </a:cubicBezTo>
                <a:cubicBezTo>
                  <a:pt x="1434" y="736"/>
                  <a:pt x="1652" y="712"/>
                  <a:pt x="1740" y="713"/>
                </a:cubicBezTo>
                <a:cubicBezTo>
                  <a:pt x="1853" y="714"/>
                  <a:pt x="1967" y="726"/>
                  <a:pt x="2031" y="619"/>
                </a:cubicBezTo>
                <a:cubicBezTo>
                  <a:pt x="2099" y="505"/>
                  <a:pt x="2066" y="374"/>
                  <a:pt x="2153" y="267"/>
                </a:cubicBezTo>
                <a:cubicBezTo>
                  <a:pt x="2158" y="267"/>
                  <a:pt x="2162" y="267"/>
                  <a:pt x="2167" y="267"/>
                </a:cubicBezTo>
                <a:cubicBezTo>
                  <a:pt x="2187" y="297"/>
                  <a:pt x="2221" y="319"/>
                  <a:pt x="2238" y="371"/>
                </a:cubicBezTo>
                <a:cubicBezTo>
                  <a:pt x="2255" y="423"/>
                  <a:pt x="2260" y="484"/>
                  <a:pt x="2271" y="536"/>
                </a:cubicBezTo>
                <a:cubicBezTo>
                  <a:pt x="2280" y="521"/>
                  <a:pt x="2290" y="501"/>
                  <a:pt x="2299" y="486"/>
                </a:cubicBezTo>
                <a:cubicBezTo>
                  <a:pt x="2377" y="358"/>
                  <a:pt x="2444" y="271"/>
                  <a:pt x="2577" y="212"/>
                </a:cubicBezTo>
                <a:cubicBezTo>
                  <a:pt x="2584" y="212"/>
                  <a:pt x="2590" y="212"/>
                  <a:pt x="2597" y="212"/>
                </a:cubicBezTo>
                <a:cubicBezTo>
                  <a:pt x="2602" y="294"/>
                  <a:pt x="2602" y="372"/>
                  <a:pt x="2599" y="454"/>
                </a:cubicBezTo>
                <a:cubicBezTo>
                  <a:pt x="2599" y="469"/>
                  <a:pt x="2598" y="485"/>
                  <a:pt x="2597" y="500"/>
                </a:cubicBezTo>
                <a:cubicBezTo>
                  <a:pt x="2648" y="467"/>
                  <a:pt x="2704" y="429"/>
                  <a:pt x="2757" y="392"/>
                </a:cubicBezTo>
                <a:cubicBezTo>
                  <a:pt x="2845" y="330"/>
                  <a:pt x="2917" y="285"/>
                  <a:pt x="3016" y="251"/>
                </a:cubicBezTo>
                <a:cubicBezTo>
                  <a:pt x="3024" y="251"/>
                  <a:pt x="3031" y="251"/>
                  <a:pt x="3039" y="251"/>
                </a:cubicBezTo>
                <a:cubicBezTo>
                  <a:pt x="3046" y="306"/>
                  <a:pt x="3043" y="393"/>
                  <a:pt x="3058" y="447"/>
                </a:cubicBezTo>
                <a:cubicBezTo>
                  <a:pt x="3074" y="504"/>
                  <a:pt x="3042" y="509"/>
                  <a:pt x="3105" y="540"/>
                </a:cubicBezTo>
                <a:cubicBezTo>
                  <a:pt x="3168" y="570"/>
                  <a:pt x="3286" y="544"/>
                  <a:pt x="3348" y="530"/>
                </a:cubicBezTo>
                <a:cubicBezTo>
                  <a:pt x="3533" y="490"/>
                  <a:pt x="3676" y="406"/>
                  <a:pt x="3810" y="283"/>
                </a:cubicBezTo>
                <a:cubicBezTo>
                  <a:pt x="3810" y="281"/>
                  <a:pt x="3810" y="278"/>
                  <a:pt x="3810" y="276"/>
                </a:cubicBezTo>
                <a:cubicBezTo>
                  <a:pt x="3719" y="304"/>
                  <a:pt x="3626" y="321"/>
                  <a:pt x="3554" y="397"/>
                </a:cubicBezTo>
                <a:cubicBezTo>
                  <a:pt x="3523" y="430"/>
                  <a:pt x="3529" y="456"/>
                  <a:pt x="3509" y="483"/>
                </a:cubicBezTo>
                <a:cubicBezTo>
                  <a:pt x="3565" y="501"/>
                  <a:pt x="3595" y="533"/>
                  <a:pt x="3676" y="530"/>
                </a:cubicBezTo>
                <a:cubicBezTo>
                  <a:pt x="3803" y="525"/>
                  <a:pt x="3989" y="448"/>
                  <a:pt x="3948" y="281"/>
                </a:cubicBezTo>
                <a:cubicBezTo>
                  <a:pt x="3932" y="214"/>
                  <a:pt x="3854" y="192"/>
                  <a:pt x="3788" y="209"/>
                </a:cubicBezTo>
                <a:cubicBezTo>
                  <a:pt x="3761" y="216"/>
                  <a:pt x="3764" y="248"/>
                  <a:pt x="3757" y="251"/>
                </a:cubicBezTo>
                <a:cubicBezTo>
                  <a:pt x="3801" y="266"/>
                  <a:pt x="3836" y="292"/>
                  <a:pt x="3897" y="296"/>
                </a:cubicBezTo>
                <a:cubicBezTo>
                  <a:pt x="3990" y="303"/>
                  <a:pt x="4071" y="292"/>
                  <a:pt x="4158" y="260"/>
                </a:cubicBezTo>
                <a:cubicBezTo>
                  <a:pt x="4273" y="217"/>
                  <a:pt x="4358" y="118"/>
                  <a:pt x="4471" y="72"/>
                </a:cubicBezTo>
                <a:cubicBezTo>
                  <a:pt x="4485" y="72"/>
                  <a:pt x="4488" y="71"/>
                  <a:pt x="4496" y="74"/>
                </a:cubicBezTo>
                <a:cubicBezTo>
                  <a:pt x="4491" y="175"/>
                  <a:pt x="4468" y="267"/>
                  <a:pt x="4455" y="367"/>
                </a:cubicBezTo>
                <a:cubicBezTo>
                  <a:pt x="4450" y="403"/>
                  <a:pt x="4438" y="442"/>
                  <a:pt x="4467" y="467"/>
                </a:cubicBezTo>
                <a:cubicBezTo>
                  <a:pt x="4501" y="495"/>
                  <a:pt x="4574" y="467"/>
                  <a:pt x="4606" y="458"/>
                </a:cubicBezTo>
                <a:cubicBezTo>
                  <a:pt x="4730" y="422"/>
                  <a:pt x="4847" y="286"/>
                  <a:pt x="4956" y="219"/>
                </a:cubicBezTo>
                <a:cubicBezTo>
                  <a:pt x="4958" y="219"/>
                  <a:pt x="4961" y="219"/>
                  <a:pt x="4963" y="219"/>
                </a:cubicBezTo>
                <a:cubicBezTo>
                  <a:pt x="4976" y="238"/>
                  <a:pt x="4967" y="278"/>
                  <a:pt x="4987" y="295"/>
                </a:cubicBezTo>
                <a:cubicBezTo>
                  <a:pt x="5036" y="338"/>
                  <a:pt x="5043" y="354"/>
                  <a:pt x="5118" y="348"/>
                </a:cubicBezTo>
                <a:cubicBezTo>
                  <a:pt x="5215" y="341"/>
                  <a:pt x="5317" y="260"/>
                  <a:pt x="5384" y="196"/>
                </a:cubicBezTo>
                <a:cubicBezTo>
                  <a:pt x="5445" y="136"/>
                  <a:pt x="5490" y="60"/>
                  <a:pt x="5549" y="0"/>
                </a:cubicBezTo>
                <a:cubicBezTo>
                  <a:pt x="5551" y="0"/>
                  <a:pt x="5553" y="0"/>
                  <a:pt x="5555" y="0"/>
                </a:cubicBezTo>
                <a:cubicBezTo>
                  <a:pt x="5546" y="109"/>
                  <a:pt x="5527" y="218"/>
                  <a:pt x="5518" y="328"/>
                </a:cubicBezTo>
                <a:cubicBezTo>
                  <a:pt x="5504" y="499"/>
                  <a:pt x="5515" y="671"/>
                  <a:pt x="5525" y="842"/>
                </a:cubicBezTo>
                <a:cubicBezTo>
                  <a:pt x="5531" y="950"/>
                  <a:pt x="5559" y="1066"/>
                  <a:pt x="5461" y="1138"/>
                </a:cubicBezTo>
                <a:cubicBezTo>
                  <a:pt x="5397" y="1185"/>
                  <a:pt x="5268" y="1159"/>
                  <a:pt x="5197" y="1148"/>
                </a:cubicBezTo>
                <a:cubicBezTo>
                  <a:pt x="5192" y="1143"/>
                  <a:pt x="5187" y="1137"/>
                  <a:pt x="5182" y="1132"/>
                </a:cubicBezTo>
                <a:cubicBezTo>
                  <a:pt x="5224" y="1075"/>
                  <a:pt x="5221" y="1040"/>
                  <a:pt x="5297" y="981"/>
                </a:cubicBezTo>
                <a:cubicBezTo>
                  <a:pt x="5440" y="868"/>
                  <a:pt x="5640" y="789"/>
                  <a:pt x="5806" y="720"/>
                </a:cubicBezTo>
                <a:cubicBezTo>
                  <a:pt x="5861" y="699"/>
                  <a:pt x="5915" y="678"/>
                  <a:pt x="5970" y="6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2" name=""/>
          <p:cNvSpPr/>
          <p:nvPr/>
        </p:nvSpPr>
        <p:spPr>
          <a:xfrm>
            <a:off x="4663080" y="4500720"/>
            <a:ext cx="417960" cy="425160"/>
          </a:xfrm>
          <a:custGeom>
            <a:avLst/>
            <a:gdLst/>
            <a:ahLst/>
            <a:rect l="0" t="0" r="r" b="b"/>
            <a:pathLst>
              <a:path fill="none" w="1161" h="1181">
                <a:moveTo>
                  <a:pt x="264" y="231"/>
                </a:moveTo>
                <a:cubicBezTo>
                  <a:pt x="258" y="201"/>
                  <a:pt x="299" y="177"/>
                  <a:pt x="261" y="189"/>
                </a:cubicBezTo>
                <a:cubicBezTo>
                  <a:pt x="195" y="209"/>
                  <a:pt x="98" y="311"/>
                  <a:pt x="52" y="361"/>
                </a:cubicBezTo>
                <a:cubicBezTo>
                  <a:pt x="2" y="416"/>
                  <a:pt x="-4" y="459"/>
                  <a:pt x="1" y="528"/>
                </a:cubicBezTo>
                <a:cubicBezTo>
                  <a:pt x="85" y="557"/>
                  <a:pt x="149" y="558"/>
                  <a:pt x="232" y="518"/>
                </a:cubicBezTo>
                <a:cubicBezTo>
                  <a:pt x="305" y="483"/>
                  <a:pt x="380" y="423"/>
                  <a:pt x="395" y="338"/>
                </a:cubicBezTo>
                <a:cubicBezTo>
                  <a:pt x="404" y="290"/>
                  <a:pt x="404" y="184"/>
                  <a:pt x="362" y="147"/>
                </a:cubicBezTo>
                <a:cubicBezTo>
                  <a:pt x="341" y="131"/>
                  <a:pt x="337" y="125"/>
                  <a:pt x="319" y="129"/>
                </a:cubicBezTo>
                <a:cubicBezTo>
                  <a:pt x="293" y="179"/>
                  <a:pt x="276" y="208"/>
                  <a:pt x="280" y="272"/>
                </a:cubicBezTo>
                <a:cubicBezTo>
                  <a:pt x="285" y="359"/>
                  <a:pt x="368" y="374"/>
                  <a:pt x="441" y="379"/>
                </a:cubicBezTo>
                <a:cubicBezTo>
                  <a:pt x="546" y="386"/>
                  <a:pt x="638" y="367"/>
                  <a:pt x="727" y="310"/>
                </a:cubicBezTo>
                <a:cubicBezTo>
                  <a:pt x="788" y="271"/>
                  <a:pt x="840" y="210"/>
                  <a:pt x="863" y="142"/>
                </a:cubicBezTo>
                <a:cubicBezTo>
                  <a:pt x="875" y="106"/>
                  <a:pt x="878" y="50"/>
                  <a:pt x="868" y="12"/>
                </a:cubicBezTo>
                <a:cubicBezTo>
                  <a:pt x="864" y="8"/>
                  <a:pt x="860" y="4"/>
                  <a:pt x="856" y="0"/>
                </a:cubicBezTo>
                <a:cubicBezTo>
                  <a:pt x="799" y="26"/>
                  <a:pt x="781" y="48"/>
                  <a:pt x="750" y="115"/>
                </a:cubicBezTo>
                <a:cubicBezTo>
                  <a:pt x="698" y="227"/>
                  <a:pt x="692" y="350"/>
                  <a:pt x="697" y="472"/>
                </a:cubicBezTo>
                <a:cubicBezTo>
                  <a:pt x="703" y="599"/>
                  <a:pt x="737" y="724"/>
                  <a:pt x="754" y="851"/>
                </a:cubicBezTo>
                <a:cubicBezTo>
                  <a:pt x="763" y="918"/>
                  <a:pt x="792" y="1041"/>
                  <a:pt x="741" y="1097"/>
                </a:cubicBezTo>
                <a:cubicBezTo>
                  <a:pt x="699" y="1143"/>
                  <a:pt x="630" y="1163"/>
                  <a:pt x="572" y="1174"/>
                </a:cubicBezTo>
                <a:cubicBezTo>
                  <a:pt x="524" y="1183"/>
                  <a:pt x="477" y="1181"/>
                  <a:pt x="429" y="1181"/>
                </a:cubicBezTo>
                <a:moveTo>
                  <a:pt x="413" y="973"/>
                </a:moveTo>
                <a:cubicBezTo>
                  <a:pt x="501" y="939"/>
                  <a:pt x="586" y="919"/>
                  <a:pt x="680" y="906"/>
                </a:cubicBezTo>
                <a:cubicBezTo>
                  <a:pt x="796" y="890"/>
                  <a:pt x="912" y="885"/>
                  <a:pt x="1028" y="879"/>
                </a:cubicBezTo>
                <a:cubicBezTo>
                  <a:pt x="1097" y="874"/>
                  <a:pt x="1117" y="873"/>
                  <a:pt x="1161" y="86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3" name=""/>
          <p:cNvSpPr/>
          <p:nvPr/>
        </p:nvSpPr>
        <p:spPr>
          <a:xfrm>
            <a:off x="5767560" y="4759920"/>
            <a:ext cx="1601280" cy="410040"/>
          </a:xfrm>
          <a:custGeom>
            <a:avLst/>
            <a:gdLst/>
            <a:ahLst/>
            <a:rect l="0" t="0" r="r" b="b"/>
            <a:pathLst>
              <a:path fill="none" w="4448" h="1139">
                <a:moveTo>
                  <a:pt x="634" y="115"/>
                </a:moveTo>
                <a:cubicBezTo>
                  <a:pt x="630" y="81"/>
                  <a:pt x="634" y="60"/>
                  <a:pt x="606" y="34"/>
                </a:cubicBezTo>
                <a:cubicBezTo>
                  <a:pt x="564" y="-4"/>
                  <a:pt x="432" y="-9"/>
                  <a:pt x="385" y="13"/>
                </a:cubicBezTo>
                <a:cubicBezTo>
                  <a:pt x="297" y="54"/>
                  <a:pt x="278" y="175"/>
                  <a:pt x="274" y="259"/>
                </a:cubicBezTo>
                <a:cubicBezTo>
                  <a:pt x="268" y="380"/>
                  <a:pt x="297" y="489"/>
                  <a:pt x="337" y="601"/>
                </a:cubicBezTo>
                <a:cubicBezTo>
                  <a:pt x="367" y="687"/>
                  <a:pt x="404" y="764"/>
                  <a:pt x="409" y="855"/>
                </a:cubicBezTo>
                <a:cubicBezTo>
                  <a:pt x="413" y="936"/>
                  <a:pt x="352" y="972"/>
                  <a:pt x="285" y="1004"/>
                </a:cubicBezTo>
                <a:cubicBezTo>
                  <a:pt x="226" y="1033"/>
                  <a:pt x="166" y="1046"/>
                  <a:pt x="103" y="1061"/>
                </a:cubicBezTo>
                <a:moveTo>
                  <a:pt x="0" y="787"/>
                </a:moveTo>
                <a:cubicBezTo>
                  <a:pt x="149" y="704"/>
                  <a:pt x="303" y="646"/>
                  <a:pt x="467" y="598"/>
                </a:cubicBezTo>
                <a:cubicBezTo>
                  <a:pt x="582" y="566"/>
                  <a:pt x="700" y="543"/>
                  <a:pt x="816" y="510"/>
                </a:cubicBezTo>
                <a:cubicBezTo>
                  <a:pt x="906" y="484"/>
                  <a:pt x="1012" y="453"/>
                  <a:pt x="1044" y="354"/>
                </a:cubicBezTo>
                <a:cubicBezTo>
                  <a:pt x="1048" y="337"/>
                  <a:pt x="1050" y="334"/>
                  <a:pt x="1049" y="324"/>
                </a:cubicBezTo>
                <a:cubicBezTo>
                  <a:pt x="1007" y="372"/>
                  <a:pt x="973" y="421"/>
                  <a:pt x="941" y="479"/>
                </a:cubicBezTo>
                <a:cubicBezTo>
                  <a:pt x="885" y="580"/>
                  <a:pt x="850" y="681"/>
                  <a:pt x="843" y="797"/>
                </a:cubicBezTo>
                <a:cubicBezTo>
                  <a:pt x="837" y="893"/>
                  <a:pt x="905" y="899"/>
                  <a:pt x="985" y="900"/>
                </a:cubicBezTo>
                <a:cubicBezTo>
                  <a:pt x="1072" y="901"/>
                  <a:pt x="1146" y="860"/>
                  <a:pt x="1207" y="799"/>
                </a:cubicBezTo>
                <a:cubicBezTo>
                  <a:pt x="1259" y="746"/>
                  <a:pt x="1274" y="663"/>
                  <a:pt x="1258" y="591"/>
                </a:cubicBezTo>
                <a:cubicBezTo>
                  <a:pt x="1243" y="525"/>
                  <a:pt x="1192" y="430"/>
                  <a:pt x="1120" y="410"/>
                </a:cubicBezTo>
                <a:cubicBezTo>
                  <a:pt x="1063" y="394"/>
                  <a:pt x="1003" y="420"/>
                  <a:pt x="988" y="480"/>
                </a:cubicBezTo>
                <a:cubicBezTo>
                  <a:pt x="988" y="493"/>
                  <a:pt x="988" y="507"/>
                  <a:pt x="988" y="520"/>
                </a:cubicBezTo>
                <a:moveTo>
                  <a:pt x="1294" y="743"/>
                </a:moveTo>
                <a:cubicBezTo>
                  <a:pt x="1318" y="730"/>
                  <a:pt x="1342" y="719"/>
                  <a:pt x="1366" y="708"/>
                </a:cubicBezTo>
                <a:cubicBezTo>
                  <a:pt x="1418" y="684"/>
                  <a:pt x="1470" y="653"/>
                  <a:pt x="1507" y="608"/>
                </a:cubicBezTo>
                <a:cubicBezTo>
                  <a:pt x="1550" y="557"/>
                  <a:pt x="1561" y="479"/>
                  <a:pt x="1550" y="414"/>
                </a:cubicBezTo>
                <a:cubicBezTo>
                  <a:pt x="1535" y="326"/>
                  <a:pt x="1360" y="225"/>
                  <a:pt x="1434" y="176"/>
                </a:cubicBezTo>
                <a:cubicBezTo>
                  <a:pt x="1440" y="184"/>
                  <a:pt x="1447" y="192"/>
                  <a:pt x="1453" y="200"/>
                </a:cubicBezTo>
                <a:cubicBezTo>
                  <a:pt x="1571" y="300"/>
                  <a:pt x="1720" y="365"/>
                  <a:pt x="1820" y="485"/>
                </a:cubicBezTo>
                <a:cubicBezTo>
                  <a:pt x="1872" y="547"/>
                  <a:pt x="1935" y="663"/>
                  <a:pt x="1905" y="749"/>
                </a:cubicBezTo>
                <a:cubicBezTo>
                  <a:pt x="1887" y="802"/>
                  <a:pt x="1822" y="822"/>
                  <a:pt x="1801" y="872"/>
                </a:cubicBezTo>
                <a:cubicBezTo>
                  <a:pt x="1801" y="882"/>
                  <a:pt x="1801" y="885"/>
                  <a:pt x="1802" y="892"/>
                </a:cubicBezTo>
                <a:cubicBezTo>
                  <a:pt x="1868" y="897"/>
                  <a:pt x="1933" y="895"/>
                  <a:pt x="2000" y="892"/>
                </a:cubicBezTo>
                <a:moveTo>
                  <a:pt x="2021" y="365"/>
                </a:moveTo>
                <a:cubicBezTo>
                  <a:pt x="2024" y="381"/>
                  <a:pt x="2030" y="412"/>
                  <a:pt x="2042" y="436"/>
                </a:cubicBezTo>
                <a:cubicBezTo>
                  <a:pt x="2096" y="544"/>
                  <a:pt x="2162" y="646"/>
                  <a:pt x="2212" y="756"/>
                </a:cubicBezTo>
                <a:cubicBezTo>
                  <a:pt x="2232" y="800"/>
                  <a:pt x="2254" y="857"/>
                  <a:pt x="2243" y="907"/>
                </a:cubicBezTo>
                <a:cubicBezTo>
                  <a:pt x="2239" y="909"/>
                  <a:pt x="2236" y="911"/>
                  <a:pt x="2232" y="913"/>
                </a:cubicBezTo>
                <a:cubicBezTo>
                  <a:pt x="2193" y="897"/>
                  <a:pt x="2196" y="917"/>
                  <a:pt x="2182" y="868"/>
                </a:cubicBezTo>
                <a:cubicBezTo>
                  <a:pt x="2167" y="818"/>
                  <a:pt x="2227" y="773"/>
                  <a:pt x="2257" y="746"/>
                </a:cubicBezTo>
                <a:cubicBezTo>
                  <a:pt x="2304" y="703"/>
                  <a:pt x="2362" y="661"/>
                  <a:pt x="2430" y="672"/>
                </a:cubicBezTo>
                <a:cubicBezTo>
                  <a:pt x="2497" y="683"/>
                  <a:pt x="2538" y="763"/>
                  <a:pt x="2557" y="821"/>
                </a:cubicBezTo>
                <a:cubicBezTo>
                  <a:pt x="2571" y="864"/>
                  <a:pt x="2568" y="956"/>
                  <a:pt x="2566" y="976"/>
                </a:cubicBezTo>
                <a:cubicBezTo>
                  <a:pt x="2567" y="914"/>
                  <a:pt x="2570" y="883"/>
                  <a:pt x="2618" y="837"/>
                </a:cubicBezTo>
                <a:cubicBezTo>
                  <a:pt x="2665" y="792"/>
                  <a:pt x="2733" y="739"/>
                  <a:pt x="2792" y="712"/>
                </a:cubicBezTo>
                <a:cubicBezTo>
                  <a:pt x="2842" y="689"/>
                  <a:pt x="2899" y="691"/>
                  <a:pt x="2927" y="742"/>
                </a:cubicBezTo>
                <a:cubicBezTo>
                  <a:pt x="2960" y="802"/>
                  <a:pt x="2950" y="898"/>
                  <a:pt x="2928" y="960"/>
                </a:cubicBezTo>
                <a:cubicBezTo>
                  <a:pt x="2920" y="983"/>
                  <a:pt x="2871" y="1046"/>
                  <a:pt x="2885" y="1075"/>
                </a:cubicBezTo>
                <a:cubicBezTo>
                  <a:pt x="2918" y="1085"/>
                  <a:pt x="2936" y="1087"/>
                  <a:pt x="2963" y="1082"/>
                </a:cubicBezTo>
                <a:moveTo>
                  <a:pt x="3835" y="710"/>
                </a:moveTo>
                <a:cubicBezTo>
                  <a:pt x="3839" y="662"/>
                  <a:pt x="3896" y="650"/>
                  <a:pt x="3802" y="680"/>
                </a:cubicBezTo>
                <a:cubicBezTo>
                  <a:pt x="3702" y="711"/>
                  <a:pt x="3603" y="768"/>
                  <a:pt x="3512" y="819"/>
                </a:cubicBezTo>
                <a:cubicBezTo>
                  <a:pt x="3467" y="844"/>
                  <a:pt x="3423" y="872"/>
                  <a:pt x="3382" y="903"/>
                </a:cubicBezTo>
                <a:cubicBezTo>
                  <a:pt x="3439" y="890"/>
                  <a:pt x="3489" y="874"/>
                  <a:pt x="3544" y="849"/>
                </a:cubicBezTo>
                <a:cubicBezTo>
                  <a:pt x="3579" y="833"/>
                  <a:pt x="3612" y="812"/>
                  <a:pt x="3647" y="800"/>
                </a:cubicBezTo>
                <a:cubicBezTo>
                  <a:pt x="3650" y="800"/>
                  <a:pt x="3653" y="800"/>
                  <a:pt x="3656" y="800"/>
                </a:cubicBezTo>
                <a:cubicBezTo>
                  <a:pt x="3670" y="867"/>
                  <a:pt x="3666" y="930"/>
                  <a:pt x="3671" y="999"/>
                </a:cubicBezTo>
                <a:cubicBezTo>
                  <a:pt x="3676" y="1068"/>
                  <a:pt x="3703" y="1101"/>
                  <a:pt x="3774" y="1109"/>
                </a:cubicBezTo>
                <a:cubicBezTo>
                  <a:pt x="3875" y="1120"/>
                  <a:pt x="3965" y="1088"/>
                  <a:pt x="4051" y="1037"/>
                </a:cubicBezTo>
                <a:cubicBezTo>
                  <a:pt x="4168" y="967"/>
                  <a:pt x="4238" y="873"/>
                  <a:pt x="4272" y="742"/>
                </a:cubicBezTo>
                <a:cubicBezTo>
                  <a:pt x="4302" y="627"/>
                  <a:pt x="4302" y="512"/>
                  <a:pt x="4302" y="394"/>
                </a:cubicBezTo>
                <a:cubicBezTo>
                  <a:pt x="4302" y="324"/>
                  <a:pt x="4299" y="264"/>
                  <a:pt x="4281" y="209"/>
                </a:cubicBezTo>
                <a:cubicBezTo>
                  <a:pt x="4201" y="240"/>
                  <a:pt x="4153" y="309"/>
                  <a:pt x="4113" y="387"/>
                </a:cubicBezTo>
                <a:cubicBezTo>
                  <a:pt x="4053" y="504"/>
                  <a:pt x="4039" y="629"/>
                  <a:pt x="4044" y="759"/>
                </a:cubicBezTo>
                <a:cubicBezTo>
                  <a:pt x="4047" y="853"/>
                  <a:pt x="4084" y="937"/>
                  <a:pt x="4148" y="1006"/>
                </a:cubicBezTo>
                <a:cubicBezTo>
                  <a:pt x="4224" y="1088"/>
                  <a:pt x="4340" y="1128"/>
                  <a:pt x="4448" y="11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4" name=""/>
          <p:cNvSpPr/>
          <p:nvPr/>
        </p:nvSpPr>
        <p:spPr>
          <a:xfrm>
            <a:off x="7827840" y="4782960"/>
            <a:ext cx="2284200" cy="644400"/>
          </a:xfrm>
          <a:custGeom>
            <a:avLst/>
            <a:gdLst/>
            <a:ahLst/>
            <a:rect l="0" t="0" r="r" b="b"/>
            <a:pathLst>
              <a:path fill="none" w="6345" h="1790">
                <a:moveTo>
                  <a:pt x="591" y="753"/>
                </a:moveTo>
                <a:cubicBezTo>
                  <a:pt x="557" y="705"/>
                  <a:pt x="639" y="711"/>
                  <a:pt x="533" y="681"/>
                </a:cubicBezTo>
                <a:cubicBezTo>
                  <a:pt x="410" y="646"/>
                  <a:pt x="249" y="704"/>
                  <a:pt x="140" y="754"/>
                </a:cubicBezTo>
                <a:cubicBezTo>
                  <a:pt x="57" y="792"/>
                  <a:pt x="35" y="819"/>
                  <a:pt x="0" y="886"/>
                </a:cubicBezTo>
                <a:cubicBezTo>
                  <a:pt x="79" y="898"/>
                  <a:pt x="147" y="905"/>
                  <a:pt x="234" y="884"/>
                </a:cubicBezTo>
                <a:cubicBezTo>
                  <a:pt x="370" y="851"/>
                  <a:pt x="499" y="792"/>
                  <a:pt x="593" y="688"/>
                </a:cubicBezTo>
                <a:cubicBezTo>
                  <a:pt x="597" y="683"/>
                  <a:pt x="608" y="663"/>
                  <a:pt x="613" y="657"/>
                </a:cubicBezTo>
                <a:cubicBezTo>
                  <a:pt x="613" y="734"/>
                  <a:pt x="581" y="868"/>
                  <a:pt x="645" y="923"/>
                </a:cubicBezTo>
                <a:cubicBezTo>
                  <a:pt x="692" y="964"/>
                  <a:pt x="778" y="953"/>
                  <a:pt x="832" y="939"/>
                </a:cubicBezTo>
                <a:cubicBezTo>
                  <a:pt x="969" y="904"/>
                  <a:pt x="975" y="683"/>
                  <a:pt x="1133" y="651"/>
                </a:cubicBezTo>
                <a:cubicBezTo>
                  <a:pt x="1207" y="636"/>
                  <a:pt x="1258" y="661"/>
                  <a:pt x="1292" y="726"/>
                </a:cubicBezTo>
                <a:cubicBezTo>
                  <a:pt x="1335" y="808"/>
                  <a:pt x="1311" y="935"/>
                  <a:pt x="1318" y="1025"/>
                </a:cubicBezTo>
                <a:cubicBezTo>
                  <a:pt x="1398" y="1041"/>
                  <a:pt x="1472" y="1052"/>
                  <a:pt x="1557" y="1045"/>
                </a:cubicBezTo>
                <a:cubicBezTo>
                  <a:pt x="1689" y="1035"/>
                  <a:pt x="1835" y="1005"/>
                  <a:pt x="1954" y="945"/>
                </a:cubicBezTo>
                <a:cubicBezTo>
                  <a:pt x="2033" y="906"/>
                  <a:pt x="2205" y="706"/>
                  <a:pt x="2119" y="603"/>
                </a:cubicBezTo>
                <a:cubicBezTo>
                  <a:pt x="2066" y="540"/>
                  <a:pt x="1938" y="591"/>
                  <a:pt x="1882" y="616"/>
                </a:cubicBezTo>
                <a:cubicBezTo>
                  <a:pt x="1761" y="671"/>
                  <a:pt x="1682" y="739"/>
                  <a:pt x="1657" y="866"/>
                </a:cubicBezTo>
                <a:cubicBezTo>
                  <a:pt x="1659" y="878"/>
                  <a:pt x="1660" y="889"/>
                  <a:pt x="1662" y="901"/>
                </a:cubicBezTo>
                <a:cubicBezTo>
                  <a:pt x="1769" y="934"/>
                  <a:pt x="1857" y="959"/>
                  <a:pt x="1972" y="919"/>
                </a:cubicBezTo>
                <a:cubicBezTo>
                  <a:pt x="2073" y="884"/>
                  <a:pt x="2116" y="811"/>
                  <a:pt x="2184" y="739"/>
                </a:cubicBezTo>
                <a:cubicBezTo>
                  <a:pt x="2205" y="717"/>
                  <a:pt x="2228" y="713"/>
                  <a:pt x="2245" y="699"/>
                </a:cubicBezTo>
                <a:cubicBezTo>
                  <a:pt x="2258" y="788"/>
                  <a:pt x="2264" y="880"/>
                  <a:pt x="2261" y="975"/>
                </a:cubicBezTo>
                <a:cubicBezTo>
                  <a:pt x="2256" y="1157"/>
                  <a:pt x="2214" y="1333"/>
                  <a:pt x="2152" y="1503"/>
                </a:cubicBezTo>
                <a:cubicBezTo>
                  <a:pt x="2112" y="1613"/>
                  <a:pt x="2062" y="1738"/>
                  <a:pt x="1941" y="1776"/>
                </a:cubicBezTo>
                <a:cubicBezTo>
                  <a:pt x="1881" y="1795"/>
                  <a:pt x="1784" y="1796"/>
                  <a:pt x="1726" y="1771"/>
                </a:cubicBezTo>
                <a:cubicBezTo>
                  <a:pt x="1686" y="1754"/>
                  <a:pt x="1668" y="1717"/>
                  <a:pt x="1687" y="1675"/>
                </a:cubicBezTo>
                <a:cubicBezTo>
                  <a:pt x="1732" y="1634"/>
                  <a:pt x="1751" y="1618"/>
                  <a:pt x="1787" y="1593"/>
                </a:cubicBezTo>
                <a:moveTo>
                  <a:pt x="2311" y="783"/>
                </a:moveTo>
                <a:cubicBezTo>
                  <a:pt x="2346" y="788"/>
                  <a:pt x="2350" y="798"/>
                  <a:pt x="2366" y="844"/>
                </a:cubicBezTo>
                <a:cubicBezTo>
                  <a:pt x="2392" y="921"/>
                  <a:pt x="2372" y="1008"/>
                  <a:pt x="2400" y="1082"/>
                </a:cubicBezTo>
                <a:cubicBezTo>
                  <a:pt x="2416" y="1123"/>
                  <a:pt x="2472" y="1129"/>
                  <a:pt x="2509" y="1118"/>
                </a:cubicBezTo>
                <a:cubicBezTo>
                  <a:pt x="2570" y="1100"/>
                  <a:pt x="2624" y="1047"/>
                  <a:pt x="2662" y="998"/>
                </a:cubicBezTo>
                <a:cubicBezTo>
                  <a:pt x="2698" y="952"/>
                  <a:pt x="2719" y="896"/>
                  <a:pt x="2744" y="843"/>
                </a:cubicBezTo>
                <a:cubicBezTo>
                  <a:pt x="2747" y="837"/>
                  <a:pt x="2750" y="831"/>
                  <a:pt x="2753" y="825"/>
                </a:cubicBezTo>
                <a:cubicBezTo>
                  <a:pt x="2736" y="870"/>
                  <a:pt x="2712" y="910"/>
                  <a:pt x="2692" y="955"/>
                </a:cubicBezTo>
                <a:cubicBezTo>
                  <a:pt x="2665" y="1016"/>
                  <a:pt x="2650" y="1085"/>
                  <a:pt x="2653" y="1152"/>
                </a:cubicBezTo>
                <a:cubicBezTo>
                  <a:pt x="2654" y="1160"/>
                  <a:pt x="2655" y="1167"/>
                  <a:pt x="2656" y="1175"/>
                </a:cubicBezTo>
                <a:moveTo>
                  <a:pt x="2838" y="823"/>
                </a:moveTo>
                <a:cubicBezTo>
                  <a:pt x="2835" y="801"/>
                  <a:pt x="2834" y="798"/>
                  <a:pt x="2834" y="785"/>
                </a:cubicBezTo>
                <a:cubicBezTo>
                  <a:pt x="2868" y="798"/>
                  <a:pt x="2893" y="812"/>
                  <a:pt x="2923" y="836"/>
                </a:cubicBezTo>
                <a:cubicBezTo>
                  <a:pt x="2972" y="876"/>
                  <a:pt x="3010" y="920"/>
                  <a:pt x="3020" y="984"/>
                </a:cubicBezTo>
                <a:cubicBezTo>
                  <a:pt x="3023" y="1005"/>
                  <a:pt x="3029" y="1046"/>
                  <a:pt x="3016" y="1064"/>
                </a:cubicBezTo>
                <a:cubicBezTo>
                  <a:pt x="3011" y="1065"/>
                  <a:pt x="3006" y="1067"/>
                  <a:pt x="3001" y="1068"/>
                </a:cubicBezTo>
                <a:cubicBezTo>
                  <a:pt x="2971" y="1054"/>
                  <a:pt x="2974" y="1057"/>
                  <a:pt x="2974" y="1016"/>
                </a:cubicBezTo>
                <a:cubicBezTo>
                  <a:pt x="2973" y="965"/>
                  <a:pt x="3001" y="921"/>
                  <a:pt x="3038" y="886"/>
                </a:cubicBezTo>
                <a:cubicBezTo>
                  <a:pt x="3070" y="856"/>
                  <a:pt x="3128" y="818"/>
                  <a:pt x="3174" y="833"/>
                </a:cubicBezTo>
                <a:cubicBezTo>
                  <a:pt x="3222" y="848"/>
                  <a:pt x="3233" y="925"/>
                  <a:pt x="3242" y="966"/>
                </a:cubicBezTo>
                <a:cubicBezTo>
                  <a:pt x="3251" y="1007"/>
                  <a:pt x="3256" y="1049"/>
                  <a:pt x="3261" y="1090"/>
                </a:cubicBezTo>
                <a:cubicBezTo>
                  <a:pt x="3270" y="1068"/>
                  <a:pt x="3272" y="1058"/>
                  <a:pt x="3285" y="1038"/>
                </a:cubicBezTo>
                <a:cubicBezTo>
                  <a:pt x="3333" y="962"/>
                  <a:pt x="3410" y="893"/>
                  <a:pt x="3479" y="836"/>
                </a:cubicBezTo>
                <a:cubicBezTo>
                  <a:pt x="3529" y="795"/>
                  <a:pt x="3603" y="733"/>
                  <a:pt x="3674" y="746"/>
                </a:cubicBezTo>
                <a:cubicBezTo>
                  <a:pt x="3716" y="754"/>
                  <a:pt x="3701" y="828"/>
                  <a:pt x="3701" y="857"/>
                </a:cubicBezTo>
                <a:cubicBezTo>
                  <a:pt x="3701" y="889"/>
                  <a:pt x="3685" y="974"/>
                  <a:pt x="3714" y="996"/>
                </a:cubicBezTo>
                <a:cubicBezTo>
                  <a:pt x="3723" y="999"/>
                  <a:pt x="3732" y="1002"/>
                  <a:pt x="3741" y="1005"/>
                </a:cubicBezTo>
                <a:moveTo>
                  <a:pt x="4010" y="721"/>
                </a:moveTo>
                <a:cubicBezTo>
                  <a:pt x="4040" y="685"/>
                  <a:pt x="4059" y="668"/>
                  <a:pt x="4093" y="644"/>
                </a:cubicBezTo>
                <a:cubicBezTo>
                  <a:pt x="4094" y="644"/>
                  <a:pt x="4095" y="644"/>
                  <a:pt x="4096" y="644"/>
                </a:cubicBezTo>
                <a:cubicBezTo>
                  <a:pt x="4100" y="676"/>
                  <a:pt x="4099" y="710"/>
                  <a:pt x="4113" y="740"/>
                </a:cubicBezTo>
                <a:cubicBezTo>
                  <a:pt x="4145" y="810"/>
                  <a:pt x="4209" y="822"/>
                  <a:pt x="4280" y="814"/>
                </a:cubicBezTo>
                <a:cubicBezTo>
                  <a:pt x="4355" y="806"/>
                  <a:pt x="4367" y="737"/>
                  <a:pt x="4362" y="674"/>
                </a:cubicBezTo>
                <a:cubicBezTo>
                  <a:pt x="4353" y="568"/>
                  <a:pt x="4196" y="537"/>
                  <a:pt x="4116" y="557"/>
                </a:cubicBezTo>
                <a:cubicBezTo>
                  <a:pt x="4025" y="580"/>
                  <a:pt x="3953" y="652"/>
                  <a:pt x="3959" y="748"/>
                </a:cubicBezTo>
                <a:cubicBezTo>
                  <a:pt x="3964" y="832"/>
                  <a:pt x="4044" y="877"/>
                  <a:pt x="4119" y="896"/>
                </a:cubicBezTo>
                <a:cubicBezTo>
                  <a:pt x="4217" y="920"/>
                  <a:pt x="4334" y="911"/>
                  <a:pt x="4426" y="873"/>
                </a:cubicBezTo>
                <a:cubicBezTo>
                  <a:pt x="4552" y="821"/>
                  <a:pt x="4633" y="709"/>
                  <a:pt x="4714" y="605"/>
                </a:cubicBezTo>
                <a:cubicBezTo>
                  <a:pt x="4684" y="632"/>
                  <a:pt x="4652" y="659"/>
                  <a:pt x="4630" y="694"/>
                </a:cubicBezTo>
                <a:cubicBezTo>
                  <a:pt x="4607" y="732"/>
                  <a:pt x="4584" y="819"/>
                  <a:pt x="4623" y="853"/>
                </a:cubicBezTo>
                <a:cubicBezTo>
                  <a:pt x="4653" y="879"/>
                  <a:pt x="4731" y="875"/>
                  <a:pt x="4766" y="867"/>
                </a:cubicBezTo>
                <a:cubicBezTo>
                  <a:pt x="4901" y="837"/>
                  <a:pt x="5018" y="747"/>
                  <a:pt x="5151" y="709"/>
                </a:cubicBezTo>
                <a:cubicBezTo>
                  <a:pt x="5241" y="683"/>
                  <a:pt x="5311" y="656"/>
                  <a:pt x="5371" y="578"/>
                </a:cubicBezTo>
                <a:cubicBezTo>
                  <a:pt x="5469" y="452"/>
                  <a:pt x="5487" y="273"/>
                  <a:pt x="5542" y="127"/>
                </a:cubicBezTo>
                <a:cubicBezTo>
                  <a:pt x="5558" y="84"/>
                  <a:pt x="5576" y="42"/>
                  <a:pt x="5593" y="0"/>
                </a:cubicBezTo>
                <a:cubicBezTo>
                  <a:pt x="5540" y="71"/>
                  <a:pt x="5488" y="144"/>
                  <a:pt x="5460" y="230"/>
                </a:cubicBezTo>
                <a:cubicBezTo>
                  <a:pt x="5414" y="374"/>
                  <a:pt x="5417" y="526"/>
                  <a:pt x="5417" y="675"/>
                </a:cubicBezTo>
                <a:cubicBezTo>
                  <a:pt x="5417" y="749"/>
                  <a:pt x="5424" y="807"/>
                  <a:pt x="5439" y="877"/>
                </a:cubicBezTo>
                <a:moveTo>
                  <a:pt x="5251" y="412"/>
                </a:moveTo>
                <a:cubicBezTo>
                  <a:pt x="5357" y="376"/>
                  <a:pt x="5459" y="372"/>
                  <a:pt x="5572" y="369"/>
                </a:cubicBezTo>
                <a:cubicBezTo>
                  <a:pt x="5809" y="363"/>
                  <a:pt x="6091" y="400"/>
                  <a:pt x="6313" y="294"/>
                </a:cubicBezTo>
                <a:cubicBezTo>
                  <a:pt x="6330" y="281"/>
                  <a:pt x="6338" y="282"/>
                  <a:pt x="6336" y="269"/>
                </a:cubicBezTo>
                <a:cubicBezTo>
                  <a:pt x="6260" y="272"/>
                  <a:pt x="6200" y="279"/>
                  <a:pt x="6127" y="305"/>
                </a:cubicBezTo>
                <a:cubicBezTo>
                  <a:pt x="6065" y="327"/>
                  <a:pt x="5984" y="355"/>
                  <a:pt x="5970" y="428"/>
                </a:cubicBezTo>
                <a:cubicBezTo>
                  <a:pt x="5955" y="502"/>
                  <a:pt x="5991" y="564"/>
                  <a:pt x="6030" y="625"/>
                </a:cubicBezTo>
                <a:cubicBezTo>
                  <a:pt x="6108" y="747"/>
                  <a:pt x="6208" y="853"/>
                  <a:pt x="6298" y="966"/>
                </a:cubicBezTo>
                <a:cubicBezTo>
                  <a:pt x="6326" y="1002"/>
                  <a:pt x="6329" y="1016"/>
                  <a:pt x="6345" y="1052"/>
                </a:cubicBezTo>
                <a:cubicBezTo>
                  <a:pt x="6283" y="1054"/>
                  <a:pt x="6220" y="1057"/>
                  <a:pt x="6157" y="1054"/>
                </a:cubicBezTo>
                <a:cubicBezTo>
                  <a:pt x="6077" y="1050"/>
                  <a:pt x="6001" y="1044"/>
                  <a:pt x="5925" y="10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5" name=""/>
          <p:cNvSpPr/>
          <p:nvPr/>
        </p:nvSpPr>
        <p:spPr>
          <a:xfrm>
            <a:off x="10652040" y="4649760"/>
            <a:ext cx="280800" cy="688680"/>
          </a:xfrm>
          <a:custGeom>
            <a:avLst/>
            <a:gdLst/>
            <a:ahLst/>
            <a:rect l="0" t="0" r="r" b="b"/>
            <a:pathLst>
              <a:path fill="none" w="780" h="1913">
                <a:moveTo>
                  <a:pt x="0" y="0"/>
                </a:moveTo>
                <a:cubicBezTo>
                  <a:pt x="107" y="22"/>
                  <a:pt x="197" y="53"/>
                  <a:pt x="290" y="113"/>
                </a:cubicBezTo>
                <a:cubicBezTo>
                  <a:pt x="445" y="213"/>
                  <a:pt x="587" y="359"/>
                  <a:pt x="681" y="517"/>
                </a:cubicBezTo>
                <a:cubicBezTo>
                  <a:pt x="759" y="649"/>
                  <a:pt x="805" y="837"/>
                  <a:pt x="765" y="989"/>
                </a:cubicBezTo>
                <a:cubicBezTo>
                  <a:pt x="695" y="1258"/>
                  <a:pt x="413" y="1472"/>
                  <a:pt x="228" y="1662"/>
                </a:cubicBezTo>
                <a:cubicBezTo>
                  <a:pt x="190" y="1701"/>
                  <a:pt x="29" y="1826"/>
                  <a:pt x="23" y="1890"/>
                </a:cubicBezTo>
                <a:cubicBezTo>
                  <a:pt x="20" y="1923"/>
                  <a:pt x="40" y="1892"/>
                  <a:pt x="46" y="19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"/>
          <p:cNvSpPr/>
          <p:nvPr/>
        </p:nvSpPr>
        <p:spPr>
          <a:xfrm>
            <a:off x="1106640" y="960840"/>
            <a:ext cx="1577520" cy="251640"/>
          </a:xfrm>
          <a:custGeom>
            <a:avLst/>
            <a:gdLst/>
            <a:ahLst/>
            <a:rect l="0" t="0" r="r" b="b"/>
            <a:pathLst>
              <a:path fill="none" w="4382" h="699">
                <a:moveTo>
                  <a:pt x="38" y="318"/>
                </a:moveTo>
                <a:cubicBezTo>
                  <a:pt x="26" y="302"/>
                  <a:pt x="15" y="289"/>
                  <a:pt x="0" y="276"/>
                </a:cubicBezTo>
                <a:cubicBezTo>
                  <a:pt x="4" y="317"/>
                  <a:pt x="20" y="354"/>
                  <a:pt x="27" y="394"/>
                </a:cubicBezTo>
                <a:cubicBezTo>
                  <a:pt x="38" y="458"/>
                  <a:pt x="38" y="522"/>
                  <a:pt x="38" y="587"/>
                </a:cubicBezTo>
                <a:cubicBezTo>
                  <a:pt x="38" y="624"/>
                  <a:pt x="39" y="657"/>
                  <a:pt x="29" y="693"/>
                </a:cubicBezTo>
                <a:cubicBezTo>
                  <a:pt x="28" y="695"/>
                  <a:pt x="28" y="697"/>
                  <a:pt x="27" y="699"/>
                </a:cubicBezTo>
                <a:moveTo>
                  <a:pt x="91" y="3"/>
                </a:moveTo>
                <a:cubicBezTo>
                  <a:pt x="76" y="-17"/>
                  <a:pt x="117" y="78"/>
                  <a:pt x="120" y="85"/>
                </a:cubicBezTo>
                <a:cubicBezTo>
                  <a:pt x="125" y="100"/>
                  <a:pt x="129" y="114"/>
                  <a:pt x="134" y="129"/>
                </a:cubicBezTo>
                <a:moveTo>
                  <a:pt x="385" y="262"/>
                </a:moveTo>
                <a:cubicBezTo>
                  <a:pt x="396" y="262"/>
                  <a:pt x="398" y="238"/>
                  <a:pt x="406" y="245"/>
                </a:cubicBezTo>
                <a:cubicBezTo>
                  <a:pt x="438" y="275"/>
                  <a:pt x="453" y="336"/>
                  <a:pt x="470" y="375"/>
                </a:cubicBezTo>
                <a:cubicBezTo>
                  <a:pt x="488" y="415"/>
                  <a:pt x="504" y="463"/>
                  <a:pt x="549" y="480"/>
                </a:cubicBezTo>
                <a:cubicBezTo>
                  <a:pt x="598" y="498"/>
                  <a:pt x="640" y="471"/>
                  <a:pt x="672" y="437"/>
                </a:cubicBezTo>
                <a:cubicBezTo>
                  <a:pt x="696" y="412"/>
                  <a:pt x="718" y="366"/>
                  <a:pt x="749" y="350"/>
                </a:cubicBezTo>
                <a:cubicBezTo>
                  <a:pt x="797" y="325"/>
                  <a:pt x="843" y="379"/>
                  <a:pt x="877" y="403"/>
                </a:cubicBezTo>
                <a:cubicBezTo>
                  <a:pt x="935" y="443"/>
                  <a:pt x="987" y="467"/>
                  <a:pt x="1058" y="471"/>
                </a:cubicBezTo>
                <a:cubicBezTo>
                  <a:pt x="1154" y="476"/>
                  <a:pt x="1241" y="440"/>
                  <a:pt x="1307" y="369"/>
                </a:cubicBezTo>
                <a:cubicBezTo>
                  <a:pt x="1356" y="316"/>
                  <a:pt x="1379" y="214"/>
                  <a:pt x="1361" y="142"/>
                </a:cubicBezTo>
                <a:cubicBezTo>
                  <a:pt x="1349" y="96"/>
                  <a:pt x="1315" y="52"/>
                  <a:pt x="1282" y="20"/>
                </a:cubicBezTo>
                <a:cubicBezTo>
                  <a:pt x="1279" y="19"/>
                  <a:pt x="1277" y="19"/>
                  <a:pt x="1274" y="18"/>
                </a:cubicBezTo>
                <a:cubicBezTo>
                  <a:pt x="1273" y="68"/>
                  <a:pt x="1270" y="119"/>
                  <a:pt x="1280" y="169"/>
                </a:cubicBezTo>
                <a:cubicBezTo>
                  <a:pt x="1311" y="324"/>
                  <a:pt x="1402" y="532"/>
                  <a:pt x="1504" y="655"/>
                </a:cubicBezTo>
                <a:cubicBezTo>
                  <a:pt x="1516" y="671"/>
                  <a:pt x="1517" y="676"/>
                  <a:pt x="1529" y="679"/>
                </a:cubicBezTo>
                <a:moveTo>
                  <a:pt x="1195" y="407"/>
                </a:moveTo>
                <a:cubicBezTo>
                  <a:pt x="1228" y="406"/>
                  <a:pt x="1270" y="409"/>
                  <a:pt x="1304" y="411"/>
                </a:cubicBezTo>
                <a:cubicBezTo>
                  <a:pt x="1450" y="422"/>
                  <a:pt x="1595" y="416"/>
                  <a:pt x="1741" y="410"/>
                </a:cubicBezTo>
                <a:moveTo>
                  <a:pt x="2332" y="498"/>
                </a:moveTo>
                <a:cubicBezTo>
                  <a:pt x="2341" y="492"/>
                  <a:pt x="2332" y="491"/>
                  <a:pt x="2342" y="488"/>
                </a:cubicBezTo>
                <a:cubicBezTo>
                  <a:pt x="2372" y="480"/>
                  <a:pt x="2433" y="472"/>
                  <a:pt x="2463" y="482"/>
                </a:cubicBezTo>
                <a:cubicBezTo>
                  <a:pt x="2530" y="505"/>
                  <a:pt x="2535" y="574"/>
                  <a:pt x="2534" y="633"/>
                </a:cubicBezTo>
                <a:cubicBezTo>
                  <a:pt x="2533" y="669"/>
                  <a:pt x="2521" y="683"/>
                  <a:pt x="2487" y="692"/>
                </a:cubicBezTo>
                <a:cubicBezTo>
                  <a:pt x="2475" y="692"/>
                  <a:pt x="2471" y="692"/>
                  <a:pt x="2463" y="692"/>
                </a:cubicBezTo>
                <a:cubicBezTo>
                  <a:pt x="2456" y="638"/>
                  <a:pt x="2451" y="601"/>
                  <a:pt x="2484" y="554"/>
                </a:cubicBezTo>
                <a:cubicBezTo>
                  <a:pt x="2531" y="486"/>
                  <a:pt x="2589" y="452"/>
                  <a:pt x="2670" y="450"/>
                </a:cubicBezTo>
                <a:cubicBezTo>
                  <a:pt x="2737" y="449"/>
                  <a:pt x="2769" y="496"/>
                  <a:pt x="2794" y="554"/>
                </a:cubicBezTo>
                <a:cubicBezTo>
                  <a:pt x="2809" y="588"/>
                  <a:pt x="2811" y="619"/>
                  <a:pt x="2813" y="655"/>
                </a:cubicBezTo>
                <a:cubicBezTo>
                  <a:pt x="2810" y="639"/>
                  <a:pt x="2809" y="631"/>
                  <a:pt x="2809" y="615"/>
                </a:cubicBezTo>
                <a:cubicBezTo>
                  <a:pt x="2808" y="565"/>
                  <a:pt x="2838" y="533"/>
                  <a:pt x="2876" y="502"/>
                </a:cubicBezTo>
                <a:cubicBezTo>
                  <a:pt x="2924" y="464"/>
                  <a:pt x="2975" y="446"/>
                  <a:pt x="3036" y="449"/>
                </a:cubicBezTo>
                <a:cubicBezTo>
                  <a:pt x="3093" y="452"/>
                  <a:pt x="3119" y="495"/>
                  <a:pt x="3130" y="548"/>
                </a:cubicBezTo>
                <a:cubicBezTo>
                  <a:pt x="3138" y="585"/>
                  <a:pt x="3133" y="626"/>
                  <a:pt x="3134" y="664"/>
                </a:cubicBezTo>
                <a:cubicBezTo>
                  <a:pt x="3175" y="667"/>
                  <a:pt x="3202" y="662"/>
                  <a:pt x="3243" y="655"/>
                </a:cubicBezTo>
                <a:moveTo>
                  <a:pt x="3726" y="421"/>
                </a:moveTo>
                <a:cubicBezTo>
                  <a:pt x="3698" y="388"/>
                  <a:pt x="3693" y="382"/>
                  <a:pt x="3631" y="387"/>
                </a:cubicBezTo>
                <a:cubicBezTo>
                  <a:pt x="3544" y="394"/>
                  <a:pt x="3451" y="433"/>
                  <a:pt x="3383" y="488"/>
                </a:cubicBezTo>
                <a:cubicBezTo>
                  <a:pt x="3348" y="516"/>
                  <a:pt x="3312" y="581"/>
                  <a:pt x="3365" y="612"/>
                </a:cubicBezTo>
                <a:cubicBezTo>
                  <a:pt x="3427" y="648"/>
                  <a:pt x="3546" y="636"/>
                  <a:pt x="3613" y="623"/>
                </a:cubicBezTo>
                <a:cubicBezTo>
                  <a:pt x="3687" y="609"/>
                  <a:pt x="3781" y="573"/>
                  <a:pt x="3836" y="518"/>
                </a:cubicBezTo>
                <a:cubicBezTo>
                  <a:pt x="3869" y="486"/>
                  <a:pt x="3865" y="454"/>
                  <a:pt x="3866" y="413"/>
                </a:cubicBezTo>
                <a:cubicBezTo>
                  <a:pt x="3867" y="374"/>
                  <a:pt x="3866" y="427"/>
                  <a:pt x="3866" y="433"/>
                </a:cubicBezTo>
                <a:cubicBezTo>
                  <a:pt x="3866" y="482"/>
                  <a:pt x="3864" y="528"/>
                  <a:pt x="3905" y="562"/>
                </a:cubicBezTo>
                <a:cubicBezTo>
                  <a:pt x="3951" y="601"/>
                  <a:pt x="4030" y="588"/>
                  <a:pt x="4081" y="569"/>
                </a:cubicBezTo>
                <a:cubicBezTo>
                  <a:pt x="4162" y="539"/>
                  <a:pt x="4245" y="482"/>
                  <a:pt x="4305" y="419"/>
                </a:cubicBezTo>
                <a:cubicBezTo>
                  <a:pt x="4342" y="381"/>
                  <a:pt x="4356" y="344"/>
                  <a:pt x="4357" y="293"/>
                </a:cubicBezTo>
                <a:cubicBezTo>
                  <a:pt x="4357" y="278"/>
                  <a:pt x="4357" y="275"/>
                  <a:pt x="4357" y="266"/>
                </a:cubicBezTo>
                <a:cubicBezTo>
                  <a:pt x="4357" y="330"/>
                  <a:pt x="4327" y="463"/>
                  <a:pt x="4362" y="518"/>
                </a:cubicBezTo>
                <a:cubicBezTo>
                  <a:pt x="4370" y="532"/>
                  <a:pt x="4372" y="536"/>
                  <a:pt x="4382" y="5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7" name=""/>
          <p:cNvSpPr/>
          <p:nvPr/>
        </p:nvSpPr>
        <p:spPr>
          <a:xfrm>
            <a:off x="1030320" y="1499400"/>
            <a:ext cx="232920" cy="238680"/>
          </a:xfrm>
          <a:custGeom>
            <a:avLst/>
            <a:gdLst/>
            <a:ahLst/>
            <a:rect l="0" t="0" r="r" b="b"/>
            <a:pathLst>
              <a:path fill="none" w="647" h="663">
                <a:moveTo>
                  <a:pt x="643" y="63"/>
                </a:moveTo>
                <a:cubicBezTo>
                  <a:pt x="640" y="40"/>
                  <a:pt x="662" y="47"/>
                  <a:pt x="626" y="29"/>
                </a:cubicBezTo>
                <a:cubicBezTo>
                  <a:pt x="550" y="-8"/>
                  <a:pt x="417" y="-3"/>
                  <a:pt x="336" y="10"/>
                </a:cubicBezTo>
                <a:cubicBezTo>
                  <a:pt x="275" y="20"/>
                  <a:pt x="140" y="52"/>
                  <a:pt x="107" y="114"/>
                </a:cubicBezTo>
                <a:cubicBezTo>
                  <a:pt x="107" y="118"/>
                  <a:pt x="107" y="121"/>
                  <a:pt x="107" y="125"/>
                </a:cubicBezTo>
                <a:cubicBezTo>
                  <a:pt x="164" y="136"/>
                  <a:pt x="218" y="139"/>
                  <a:pt x="278" y="139"/>
                </a:cubicBezTo>
                <a:cubicBezTo>
                  <a:pt x="341" y="139"/>
                  <a:pt x="403" y="139"/>
                  <a:pt x="466" y="139"/>
                </a:cubicBezTo>
                <a:cubicBezTo>
                  <a:pt x="424" y="181"/>
                  <a:pt x="378" y="214"/>
                  <a:pt x="318" y="244"/>
                </a:cubicBezTo>
                <a:cubicBezTo>
                  <a:pt x="221" y="293"/>
                  <a:pt x="115" y="318"/>
                  <a:pt x="16" y="360"/>
                </a:cubicBezTo>
                <a:cubicBezTo>
                  <a:pt x="10" y="362"/>
                  <a:pt x="6" y="366"/>
                  <a:pt x="0" y="368"/>
                </a:cubicBezTo>
                <a:cubicBezTo>
                  <a:pt x="83" y="368"/>
                  <a:pt x="147" y="366"/>
                  <a:pt x="211" y="426"/>
                </a:cubicBezTo>
                <a:cubicBezTo>
                  <a:pt x="254" y="467"/>
                  <a:pt x="286" y="516"/>
                  <a:pt x="329" y="558"/>
                </a:cubicBezTo>
                <a:cubicBezTo>
                  <a:pt x="360" y="588"/>
                  <a:pt x="399" y="608"/>
                  <a:pt x="440" y="623"/>
                </a:cubicBezTo>
                <a:cubicBezTo>
                  <a:pt x="484" y="639"/>
                  <a:pt x="531" y="651"/>
                  <a:pt x="576" y="66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8" name=""/>
          <p:cNvSpPr/>
          <p:nvPr/>
        </p:nvSpPr>
        <p:spPr>
          <a:xfrm>
            <a:off x="2527200" y="955800"/>
            <a:ext cx="97920" cy="2871360"/>
          </a:xfrm>
          <a:custGeom>
            <a:avLst/>
            <a:gdLst/>
            <a:ahLst/>
            <a:rect l="0" t="0" r="r" b="b"/>
            <a:pathLst>
              <a:path fill="none" w="272" h="7976">
                <a:moveTo>
                  <a:pt x="162" y="40"/>
                </a:moveTo>
                <a:cubicBezTo>
                  <a:pt x="150" y="17"/>
                  <a:pt x="144" y="15"/>
                  <a:pt x="146" y="0"/>
                </a:cubicBezTo>
                <a:cubicBezTo>
                  <a:pt x="194" y="24"/>
                  <a:pt x="229" y="51"/>
                  <a:pt x="272" y="85"/>
                </a:cubicBezTo>
                <a:moveTo>
                  <a:pt x="0" y="7976"/>
                </a:moveTo>
                <a:cubicBezTo>
                  <a:pt x="7" y="7950"/>
                  <a:pt x="15" y="7936"/>
                  <a:pt x="38" y="7920"/>
                </a:cubicBezTo>
                <a:cubicBezTo>
                  <a:pt x="44" y="7917"/>
                  <a:pt x="49" y="7913"/>
                  <a:pt x="55" y="791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09" name=""/>
          <p:cNvSpPr/>
          <p:nvPr/>
        </p:nvSpPr>
        <p:spPr>
          <a:xfrm>
            <a:off x="2776680" y="947880"/>
            <a:ext cx="382320" cy="193320"/>
          </a:xfrm>
          <a:custGeom>
            <a:avLst/>
            <a:gdLst/>
            <a:ahLst/>
            <a:rect l="0" t="0" r="r" b="b"/>
            <a:pathLst>
              <a:path fill="none" w="1062" h="537">
                <a:moveTo>
                  <a:pt x="0" y="337"/>
                </a:moveTo>
                <a:cubicBezTo>
                  <a:pt x="11" y="349"/>
                  <a:pt x="16" y="353"/>
                  <a:pt x="23" y="368"/>
                </a:cubicBezTo>
                <a:cubicBezTo>
                  <a:pt x="43" y="410"/>
                  <a:pt x="64" y="453"/>
                  <a:pt x="89" y="492"/>
                </a:cubicBezTo>
                <a:cubicBezTo>
                  <a:pt x="98" y="506"/>
                  <a:pt x="109" y="517"/>
                  <a:pt x="120" y="529"/>
                </a:cubicBezTo>
                <a:cubicBezTo>
                  <a:pt x="122" y="514"/>
                  <a:pt x="123" y="503"/>
                  <a:pt x="125" y="488"/>
                </a:cubicBezTo>
                <a:cubicBezTo>
                  <a:pt x="129" y="447"/>
                  <a:pt x="143" y="404"/>
                  <a:pt x="161" y="367"/>
                </a:cubicBezTo>
                <a:cubicBezTo>
                  <a:pt x="181" y="326"/>
                  <a:pt x="208" y="277"/>
                  <a:pt x="252" y="258"/>
                </a:cubicBezTo>
                <a:cubicBezTo>
                  <a:pt x="324" y="227"/>
                  <a:pt x="396" y="279"/>
                  <a:pt x="444" y="327"/>
                </a:cubicBezTo>
                <a:cubicBezTo>
                  <a:pt x="489" y="372"/>
                  <a:pt x="508" y="422"/>
                  <a:pt x="511" y="483"/>
                </a:cubicBezTo>
                <a:cubicBezTo>
                  <a:pt x="512" y="512"/>
                  <a:pt x="500" y="537"/>
                  <a:pt x="535" y="537"/>
                </a:cubicBezTo>
                <a:cubicBezTo>
                  <a:pt x="546" y="535"/>
                  <a:pt x="558" y="534"/>
                  <a:pt x="569" y="532"/>
                </a:cubicBezTo>
                <a:moveTo>
                  <a:pt x="1062" y="0"/>
                </a:moveTo>
                <a:cubicBezTo>
                  <a:pt x="991" y="17"/>
                  <a:pt x="931" y="59"/>
                  <a:pt x="881" y="117"/>
                </a:cubicBezTo>
                <a:cubicBezTo>
                  <a:pt x="850" y="153"/>
                  <a:pt x="810" y="230"/>
                  <a:pt x="831" y="281"/>
                </a:cubicBezTo>
                <a:cubicBezTo>
                  <a:pt x="851" y="331"/>
                  <a:pt x="932" y="335"/>
                  <a:pt x="975" y="337"/>
                </a:cubicBezTo>
                <a:cubicBezTo>
                  <a:pt x="990" y="337"/>
                  <a:pt x="1006" y="337"/>
                  <a:pt x="1021" y="3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0" name=""/>
          <p:cNvSpPr/>
          <p:nvPr/>
        </p:nvSpPr>
        <p:spPr>
          <a:xfrm>
            <a:off x="2676600" y="1453680"/>
            <a:ext cx="554040" cy="469800"/>
          </a:xfrm>
          <a:custGeom>
            <a:avLst/>
            <a:gdLst/>
            <a:ahLst/>
            <a:rect l="0" t="0" r="r" b="b"/>
            <a:pathLst>
              <a:path fill="none" w="1539" h="1305">
                <a:moveTo>
                  <a:pt x="12" y="1073"/>
                </a:moveTo>
                <a:cubicBezTo>
                  <a:pt x="9" y="1068"/>
                  <a:pt x="0" y="1067"/>
                  <a:pt x="0" y="1064"/>
                </a:cubicBezTo>
                <a:cubicBezTo>
                  <a:pt x="-1" y="1039"/>
                  <a:pt x="11" y="1032"/>
                  <a:pt x="30" y="1016"/>
                </a:cubicBezTo>
                <a:cubicBezTo>
                  <a:pt x="101" y="955"/>
                  <a:pt x="184" y="909"/>
                  <a:pt x="261" y="857"/>
                </a:cubicBezTo>
                <a:cubicBezTo>
                  <a:pt x="362" y="789"/>
                  <a:pt x="460" y="716"/>
                  <a:pt x="557" y="641"/>
                </a:cubicBezTo>
                <a:cubicBezTo>
                  <a:pt x="570" y="632"/>
                  <a:pt x="573" y="632"/>
                  <a:pt x="577" y="624"/>
                </a:cubicBezTo>
                <a:cubicBezTo>
                  <a:pt x="547" y="646"/>
                  <a:pt x="526" y="669"/>
                  <a:pt x="500" y="697"/>
                </a:cubicBezTo>
                <a:moveTo>
                  <a:pt x="252" y="1305"/>
                </a:moveTo>
                <a:cubicBezTo>
                  <a:pt x="286" y="1286"/>
                  <a:pt x="322" y="1263"/>
                  <a:pt x="355" y="1239"/>
                </a:cubicBezTo>
                <a:cubicBezTo>
                  <a:pt x="412" y="1197"/>
                  <a:pt x="470" y="1153"/>
                  <a:pt x="521" y="1104"/>
                </a:cubicBezTo>
                <a:cubicBezTo>
                  <a:pt x="561" y="1065"/>
                  <a:pt x="598" y="1023"/>
                  <a:pt x="634" y="982"/>
                </a:cubicBezTo>
                <a:moveTo>
                  <a:pt x="1053" y="66"/>
                </a:moveTo>
                <a:cubicBezTo>
                  <a:pt x="1035" y="58"/>
                  <a:pt x="1043" y="59"/>
                  <a:pt x="1043" y="90"/>
                </a:cubicBezTo>
                <a:cubicBezTo>
                  <a:pt x="1043" y="153"/>
                  <a:pt x="1044" y="214"/>
                  <a:pt x="1053" y="277"/>
                </a:cubicBezTo>
                <a:cubicBezTo>
                  <a:pt x="1061" y="339"/>
                  <a:pt x="1072" y="402"/>
                  <a:pt x="1093" y="461"/>
                </a:cubicBezTo>
                <a:cubicBezTo>
                  <a:pt x="1102" y="487"/>
                  <a:pt x="1110" y="495"/>
                  <a:pt x="1131" y="509"/>
                </a:cubicBezTo>
                <a:moveTo>
                  <a:pt x="1324" y="51"/>
                </a:moveTo>
                <a:cubicBezTo>
                  <a:pt x="1313" y="86"/>
                  <a:pt x="1300" y="100"/>
                  <a:pt x="1283" y="133"/>
                </a:cubicBezTo>
                <a:cubicBezTo>
                  <a:pt x="1264" y="170"/>
                  <a:pt x="1226" y="257"/>
                  <a:pt x="1252" y="300"/>
                </a:cubicBezTo>
                <a:cubicBezTo>
                  <a:pt x="1277" y="343"/>
                  <a:pt x="1377" y="345"/>
                  <a:pt x="1417" y="335"/>
                </a:cubicBezTo>
                <a:cubicBezTo>
                  <a:pt x="1483" y="318"/>
                  <a:pt x="1529" y="259"/>
                  <a:pt x="1538" y="193"/>
                </a:cubicBezTo>
                <a:cubicBezTo>
                  <a:pt x="1548" y="120"/>
                  <a:pt x="1495" y="68"/>
                  <a:pt x="1440" y="28"/>
                </a:cubicBezTo>
                <a:cubicBezTo>
                  <a:pt x="1401" y="-1"/>
                  <a:pt x="1350" y="-18"/>
                  <a:pt x="1322" y="30"/>
                </a:cubicBezTo>
                <a:cubicBezTo>
                  <a:pt x="1303" y="79"/>
                  <a:pt x="1296" y="97"/>
                  <a:pt x="1286" y="1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1" name=""/>
          <p:cNvSpPr/>
          <p:nvPr/>
        </p:nvSpPr>
        <p:spPr>
          <a:xfrm>
            <a:off x="3267000" y="2664360"/>
            <a:ext cx="232920" cy="108360"/>
          </a:xfrm>
          <a:custGeom>
            <a:avLst/>
            <a:gdLst/>
            <a:ahLst/>
            <a:rect l="0" t="0" r="r" b="b"/>
            <a:pathLst>
              <a:path fill="none" w="647" h="301">
                <a:moveTo>
                  <a:pt x="27" y="97"/>
                </a:moveTo>
                <a:cubicBezTo>
                  <a:pt x="16" y="96"/>
                  <a:pt x="9" y="94"/>
                  <a:pt x="0" y="91"/>
                </a:cubicBezTo>
                <a:cubicBezTo>
                  <a:pt x="20" y="85"/>
                  <a:pt x="44" y="76"/>
                  <a:pt x="69" y="74"/>
                </a:cubicBezTo>
                <a:cubicBezTo>
                  <a:pt x="123" y="71"/>
                  <a:pt x="180" y="65"/>
                  <a:pt x="226" y="96"/>
                </a:cubicBezTo>
                <a:cubicBezTo>
                  <a:pt x="260" y="120"/>
                  <a:pt x="271" y="155"/>
                  <a:pt x="269" y="195"/>
                </a:cubicBezTo>
                <a:cubicBezTo>
                  <a:pt x="267" y="229"/>
                  <a:pt x="226" y="239"/>
                  <a:pt x="196" y="243"/>
                </a:cubicBezTo>
                <a:cubicBezTo>
                  <a:pt x="181" y="245"/>
                  <a:pt x="164" y="243"/>
                  <a:pt x="148" y="243"/>
                </a:cubicBezTo>
                <a:cubicBezTo>
                  <a:pt x="158" y="200"/>
                  <a:pt x="196" y="175"/>
                  <a:pt x="233" y="148"/>
                </a:cubicBezTo>
                <a:cubicBezTo>
                  <a:pt x="290" y="105"/>
                  <a:pt x="345" y="66"/>
                  <a:pt x="392" y="12"/>
                </a:cubicBezTo>
                <a:cubicBezTo>
                  <a:pt x="400" y="-24"/>
                  <a:pt x="368" y="33"/>
                  <a:pt x="362" y="41"/>
                </a:cubicBezTo>
                <a:cubicBezTo>
                  <a:pt x="321" y="90"/>
                  <a:pt x="303" y="132"/>
                  <a:pt x="300" y="195"/>
                </a:cubicBezTo>
                <a:cubicBezTo>
                  <a:pt x="297" y="246"/>
                  <a:pt x="318" y="268"/>
                  <a:pt x="368" y="284"/>
                </a:cubicBezTo>
                <a:cubicBezTo>
                  <a:pt x="457" y="314"/>
                  <a:pt x="558" y="298"/>
                  <a:pt x="647" y="28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2" name=""/>
          <p:cNvSpPr/>
          <p:nvPr/>
        </p:nvSpPr>
        <p:spPr>
          <a:xfrm>
            <a:off x="3941640" y="3424320"/>
            <a:ext cx="88560" cy="1080"/>
          </a:xfrm>
          <a:custGeom>
            <a:avLst/>
            <a:gdLst/>
            <a:ahLst/>
            <a:rect l="0" t="0" r="r" b="b"/>
            <a:pathLst>
              <a:path fill="none" w="246" h="3">
                <a:moveTo>
                  <a:pt x="246" y="3"/>
                </a:moveTo>
                <a:cubicBezTo>
                  <a:pt x="164" y="3"/>
                  <a:pt x="82" y="1"/>
                  <a:pt x="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3" name=""/>
          <p:cNvSpPr/>
          <p:nvPr/>
        </p:nvSpPr>
        <p:spPr>
          <a:xfrm>
            <a:off x="1390680" y="3943080"/>
            <a:ext cx="2192040" cy="2128680"/>
          </a:xfrm>
          <a:custGeom>
            <a:avLst/>
            <a:gdLst/>
            <a:ahLst/>
            <a:rect l="0" t="0" r="r" b="b"/>
            <a:pathLst>
              <a:path fill="none" w="6089" h="5913">
                <a:moveTo>
                  <a:pt x="1676" y="1354"/>
                </a:moveTo>
                <a:cubicBezTo>
                  <a:pt x="1676" y="1344"/>
                  <a:pt x="1676" y="1333"/>
                  <a:pt x="1676" y="1323"/>
                </a:cubicBezTo>
                <a:cubicBezTo>
                  <a:pt x="1697" y="1361"/>
                  <a:pt x="1705" y="1400"/>
                  <a:pt x="1716" y="1442"/>
                </a:cubicBezTo>
                <a:cubicBezTo>
                  <a:pt x="1732" y="1501"/>
                  <a:pt x="1751" y="1559"/>
                  <a:pt x="1771" y="1617"/>
                </a:cubicBezTo>
                <a:cubicBezTo>
                  <a:pt x="1779" y="1640"/>
                  <a:pt x="1815" y="1699"/>
                  <a:pt x="1794" y="1686"/>
                </a:cubicBezTo>
                <a:cubicBezTo>
                  <a:pt x="1788" y="1675"/>
                  <a:pt x="1783" y="1668"/>
                  <a:pt x="1774" y="1662"/>
                </a:cubicBezTo>
                <a:moveTo>
                  <a:pt x="1680" y="1429"/>
                </a:moveTo>
                <a:cubicBezTo>
                  <a:pt x="1684" y="1390"/>
                  <a:pt x="1693" y="1358"/>
                  <a:pt x="1719" y="1327"/>
                </a:cubicBezTo>
                <a:cubicBezTo>
                  <a:pt x="1730" y="1314"/>
                  <a:pt x="1742" y="1306"/>
                  <a:pt x="1758" y="1302"/>
                </a:cubicBezTo>
                <a:cubicBezTo>
                  <a:pt x="1759" y="1302"/>
                  <a:pt x="1760" y="1302"/>
                  <a:pt x="1761" y="1302"/>
                </a:cubicBezTo>
                <a:cubicBezTo>
                  <a:pt x="1761" y="1343"/>
                  <a:pt x="1762" y="1377"/>
                  <a:pt x="1749" y="1416"/>
                </a:cubicBezTo>
                <a:cubicBezTo>
                  <a:pt x="1736" y="1454"/>
                  <a:pt x="1714" y="1494"/>
                  <a:pt x="1682" y="1519"/>
                </a:cubicBezTo>
                <a:cubicBezTo>
                  <a:pt x="1662" y="1535"/>
                  <a:pt x="1634" y="1548"/>
                  <a:pt x="1609" y="1554"/>
                </a:cubicBezTo>
                <a:cubicBezTo>
                  <a:pt x="1608" y="1554"/>
                  <a:pt x="1607" y="1554"/>
                  <a:pt x="1606" y="1554"/>
                </a:cubicBezTo>
                <a:moveTo>
                  <a:pt x="1923" y="1353"/>
                </a:moveTo>
                <a:cubicBezTo>
                  <a:pt x="1924" y="1351"/>
                  <a:pt x="1930" y="1332"/>
                  <a:pt x="1932" y="1340"/>
                </a:cubicBezTo>
                <a:cubicBezTo>
                  <a:pt x="1939" y="1372"/>
                  <a:pt x="1901" y="1418"/>
                  <a:pt x="1893" y="1450"/>
                </a:cubicBezTo>
                <a:cubicBezTo>
                  <a:pt x="1888" y="1469"/>
                  <a:pt x="1888" y="1485"/>
                  <a:pt x="1888" y="1504"/>
                </a:cubicBezTo>
                <a:cubicBezTo>
                  <a:pt x="1934" y="1504"/>
                  <a:pt x="1962" y="1494"/>
                  <a:pt x="2001" y="1468"/>
                </a:cubicBezTo>
                <a:cubicBezTo>
                  <a:pt x="2050" y="1435"/>
                  <a:pt x="2102" y="1396"/>
                  <a:pt x="2135" y="1346"/>
                </a:cubicBezTo>
                <a:cubicBezTo>
                  <a:pt x="2151" y="1322"/>
                  <a:pt x="2158" y="1293"/>
                  <a:pt x="2162" y="1265"/>
                </a:cubicBezTo>
                <a:lnTo>
                  <a:pt x="2162" y="1264"/>
                </a:lnTo>
                <a:cubicBezTo>
                  <a:pt x="2178" y="1311"/>
                  <a:pt x="2191" y="1357"/>
                  <a:pt x="2216" y="1401"/>
                </a:cubicBezTo>
                <a:cubicBezTo>
                  <a:pt x="2229" y="1424"/>
                  <a:pt x="2249" y="1460"/>
                  <a:pt x="2271" y="1477"/>
                </a:cubicBezTo>
                <a:cubicBezTo>
                  <a:pt x="2273" y="1478"/>
                  <a:pt x="2275" y="1478"/>
                  <a:pt x="2277" y="1479"/>
                </a:cubicBezTo>
                <a:moveTo>
                  <a:pt x="2432" y="1229"/>
                </a:moveTo>
                <a:cubicBezTo>
                  <a:pt x="2443" y="1264"/>
                  <a:pt x="2450" y="1300"/>
                  <a:pt x="2456" y="1337"/>
                </a:cubicBezTo>
                <a:cubicBezTo>
                  <a:pt x="2465" y="1392"/>
                  <a:pt x="2476" y="1447"/>
                  <a:pt x="2483" y="1502"/>
                </a:cubicBezTo>
                <a:cubicBezTo>
                  <a:pt x="2486" y="1522"/>
                  <a:pt x="2486" y="1582"/>
                  <a:pt x="2490" y="1562"/>
                </a:cubicBezTo>
                <a:cubicBezTo>
                  <a:pt x="2490" y="1556"/>
                  <a:pt x="2490" y="1550"/>
                  <a:pt x="2490" y="1544"/>
                </a:cubicBezTo>
                <a:moveTo>
                  <a:pt x="2462" y="1347"/>
                </a:moveTo>
                <a:cubicBezTo>
                  <a:pt x="2459" y="1297"/>
                  <a:pt x="2448" y="1244"/>
                  <a:pt x="2475" y="1201"/>
                </a:cubicBezTo>
                <a:cubicBezTo>
                  <a:pt x="2520" y="1129"/>
                  <a:pt x="2643" y="1092"/>
                  <a:pt x="2718" y="1071"/>
                </a:cubicBezTo>
                <a:cubicBezTo>
                  <a:pt x="2807" y="1046"/>
                  <a:pt x="2899" y="1039"/>
                  <a:pt x="2991" y="1027"/>
                </a:cubicBezTo>
                <a:cubicBezTo>
                  <a:pt x="3070" y="1017"/>
                  <a:pt x="3150" y="1007"/>
                  <a:pt x="3228" y="990"/>
                </a:cubicBezTo>
                <a:cubicBezTo>
                  <a:pt x="3248" y="986"/>
                  <a:pt x="3271" y="976"/>
                  <a:pt x="3291" y="973"/>
                </a:cubicBezTo>
                <a:cubicBezTo>
                  <a:pt x="3342" y="966"/>
                  <a:pt x="3389" y="989"/>
                  <a:pt x="3430" y="1017"/>
                </a:cubicBezTo>
                <a:cubicBezTo>
                  <a:pt x="3469" y="1044"/>
                  <a:pt x="3493" y="1077"/>
                  <a:pt x="3515" y="1118"/>
                </a:cubicBezTo>
                <a:cubicBezTo>
                  <a:pt x="3532" y="1149"/>
                  <a:pt x="3557" y="1183"/>
                  <a:pt x="3570" y="1216"/>
                </a:cubicBezTo>
                <a:cubicBezTo>
                  <a:pt x="3585" y="1254"/>
                  <a:pt x="3584" y="1272"/>
                  <a:pt x="3557" y="1298"/>
                </a:cubicBezTo>
                <a:cubicBezTo>
                  <a:pt x="3513" y="1341"/>
                  <a:pt x="3397" y="1349"/>
                  <a:pt x="3341" y="1362"/>
                </a:cubicBezTo>
                <a:cubicBezTo>
                  <a:pt x="3177" y="1402"/>
                  <a:pt x="3017" y="1446"/>
                  <a:pt x="2866" y="1522"/>
                </a:cubicBezTo>
                <a:cubicBezTo>
                  <a:pt x="2745" y="1583"/>
                  <a:pt x="2640" y="1643"/>
                  <a:pt x="2508" y="1677"/>
                </a:cubicBezTo>
                <a:cubicBezTo>
                  <a:pt x="2493" y="1681"/>
                  <a:pt x="2477" y="1685"/>
                  <a:pt x="2462" y="1689"/>
                </a:cubicBezTo>
                <a:moveTo>
                  <a:pt x="1670" y="2356"/>
                </a:moveTo>
                <a:cubicBezTo>
                  <a:pt x="1674" y="2337"/>
                  <a:pt x="1665" y="2352"/>
                  <a:pt x="1676" y="2345"/>
                </a:cubicBezTo>
                <a:cubicBezTo>
                  <a:pt x="1701" y="2362"/>
                  <a:pt x="1706" y="2401"/>
                  <a:pt x="1713" y="2431"/>
                </a:cubicBezTo>
                <a:cubicBezTo>
                  <a:pt x="1725" y="2480"/>
                  <a:pt x="1729" y="2529"/>
                  <a:pt x="1736" y="2579"/>
                </a:cubicBezTo>
                <a:cubicBezTo>
                  <a:pt x="1739" y="2602"/>
                  <a:pt x="1747" y="2623"/>
                  <a:pt x="1747" y="2647"/>
                </a:cubicBezTo>
                <a:cubicBezTo>
                  <a:pt x="1747" y="2648"/>
                  <a:pt x="1747" y="2649"/>
                  <a:pt x="1747" y="2650"/>
                </a:cubicBezTo>
                <a:moveTo>
                  <a:pt x="1733" y="2347"/>
                </a:moveTo>
                <a:cubicBezTo>
                  <a:pt x="1733" y="2321"/>
                  <a:pt x="1726" y="2312"/>
                  <a:pt x="1753" y="2302"/>
                </a:cubicBezTo>
                <a:cubicBezTo>
                  <a:pt x="1791" y="2288"/>
                  <a:pt x="1834" y="2281"/>
                  <a:pt x="1874" y="2279"/>
                </a:cubicBezTo>
                <a:cubicBezTo>
                  <a:pt x="1916" y="2276"/>
                  <a:pt x="1927" y="2278"/>
                  <a:pt x="1929" y="2321"/>
                </a:cubicBezTo>
                <a:cubicBezTo>
                  <a:pt x="1931" y="2367"/>
                  <a:pt x="1913" y="2392"/>
                  <a:pt x="1877" y="2420"/>
                </a:cubicBezTo>
                <a:cubicBezTo>
                  <a:pt x="1836" y="2452"/>
                  <a:pt x="1780" y="2473"/>
                  <a:pt x="1728" y="2475"/>
                </a:cubicBezTo>
                <a:cubicBezTo>
                  <a:pt x="1717" y="2475"/>
                  <a:pt x="1714" y="2475"/>
                  <a:pt x="1707" y="2475"/>
                </a:cubicBezTo>
                <a:moveTo>
                  <a:pt x="1995" y="2074"/>
                </a:moveTo>
                <a:cubicBezTo>
                  <a:pt x="2007" y="2112"/>
                  <a:pt x="2010" y="2136"/>
                  <a:pt x="2017" y="2175"/>
                </a:cubicBezTo>
                <a:cubicBezTo>
                  <a:pt x="2027" y="2234"/>
                  <a:pt x="2032" y="2292"/>
                  <a:pt x="2040" y="2351"/>
                </a:cubicBezTo>
                <a:cubicBezTo>
                  <a:pt x="2043" y="2373"/>
                  <a:pt x="2046" y="2395"/>
                  <a:pt x="2050" y="2417"/>
                </a:cubicBezTo>
                <a:cubicBezTo>
                  <a:pt x="2057" y="2404"/>
                  <a:pt x="2066" y="2384"/>
                  <a:pt x="2074" y="2370"/>
                </a:cubicBezTo>
                <a:cubicBezTo>
                  <a:pt x="2096" y="2334"/>
                  <a:pt x="2130" y="2301"/>
                  <a:pt x="2171" y="2286"/>
                </a:cubicBezTo>
                <a:cubicBezTo>
                  <a:pt x="2206" y="2273"/>
                  <a:pt x="2245" y="2274"/>
                  <a:pt x="2268" y="2305"/>
                </a:cubicBezTo>
                <a:cubicBezTo>
                  <a:pt x="2291" y="2336"/>
                  <a:pt x="2294" y="2377"/>
                  <a:pt x="2290" y="2414"/>
                </a:cubicBezTo>
                <a:cubicBezTo>
                  <a:pt x="2286" y="2456"/>
                  <a:pt x="2234" y="2464"/>
                  <a:pt x="2199" y="2468"/>
                </a:cubicBezTo>
                <a:cubicBezTo>
                  <a:pt x="2171" y="2471"/>
                  <a:pt x="2094" y="2480"/>
                  <a:pt x="2077" y="2461"/>
                </a:cubicBezTo>
                <a:cubicBezTo>
                  <a:pt x="2077" y="2456"/>
                  <a:pt x="2077" y="2450"/>
                  <a:pt x="2077" y="2445"/>
                </a:cubicBezTo>
                <a:moveTo>
                  <a:pt x="2465" y="2104"/>
                </a:moveTo>
                <a:cubicBezTo>
                  <a:pt x="2474" y="2126"/>
                  <a:pt x="2480" y="2143"/>
                  <a:pt x="2486" y="2166"/>
                </a:cubicBezTo>
                <a:cubicBezTo>
                  <a:pt x="2505" y="2238"/>
                  <a:pt x="2520" y="2310"/>
                  <a:pt x="2544" y="2381"/>
                </a:cubicBezTo>
                <a:cubicBezTo>
                  <a:pt x="2562" y="2432"/>
                  <a:pt x="2580" y="2483"/>
                  <a:pt x="2599" y="2534"/>
                </a:cubicBezTo>
                <a:cubicBezTo>
                  <a:pt x="2604" y="2546"/>
                  <a:pt x="2607" y="2549"/>
                  <a:pt x="2613" y="2556"/>
                </a:cubicBezTo>
                <a:cubicBezTo>
                  <a:pt x="2613" y="2527"/>
                  <a:pt x="2612" y="2501"/>
                  <a:pt x="2608" y="2473"/>
                </a:cubicBezTo>
                <a:moveTo>
                  <a:pt x="2550" y="2350"/>
                </a:moveTo>
                <a:cubicBezTo>
                  <a:pt x="2541" y="2319"/>
                  <a:pt x="2493" y="2204"/>
                  <a:pt x="2519" y="2172"/>
                </a:cubicBezTo>
                <a:cubicBezTo>
                  <a:pt x="2540" y="2146"/>
                  <a:pt x="2568" y="2147"/>
                  <a:pt x="2604" y="2137"/>
                </a:cubicBezTo>
                <a:cubicBezTo>
                  <a:pt x="2774" y="2091"/>
                  <a:pt x="2937" y="2046"/>
                  <a:pt x="3102" y="1980"/>
                </a:cubicBezTo>
                <a:cubicBezTo>
                  <a:pt x="3342" y="1885"/>
                  <a:pt x="3564" y="1747"/>
                  <a:pt x="3806" y="1658"/>
                </a:cubicBezTo>
                <a:cubicBezTo>
                  <a:pt x="3834" y="1648"/>
                  <a:pt x="3863" y="1640"/>
                  <a:pt x="3891" y="1631"/>
                </a:cubicBezTo>
                <a:cubicBezTo>
                  <a:pt x="3904" y="1684"/>
                  <a:pt x="3925" y="1738"/>
                  <a:pt x="3934" y="1793"/>
                </a:cubicBezTo>
                <a:cubicBezTo>
                  <a:pt x="3945" y="1857"/>
                  <a:pt x="3948" y="1923"/>
                  <a:pt x="3962" y="1987"/>
                </a:cubicBezTo>
                <a:cubicBezTo>
                  <a:pt x="3974" y="2041"/>
                  <a:pt x="3995" y="2090"/>
                  <a:pt x="3998" y="2146"/>
                </a:cubicBezTo>
                <a:cubicBezTo>
                  <a:pt x="4000" y="2176"/>
                  <a:pt x="4002" y="2185"/>
                  <a:pt x="3979" y="2200"/>
                </a:cubicBezTo>
                <a:cubicBezTo>
                  <a:pt x="3924" y="2236"/>
                  <a:pt x="3831" y="2246"/>
                  <a:pt x="3769" y="2262"/>
                </a:cubicBezTo>
                <a:cubicBezTo>
                  <a:pt x="3514" y="2327"/>
                  <a:pt x="3274" y="2429"/>
                  <a:pt x="3024" y="2510"/>
                </a:cubicBezTo>
                <a:cubicBezTo>
                  <a:pt x="2911" y="2547"/>
                  <a:pt x="2796" y="2589"/>
                  <a:pt x="2681" y="2620"/>
                </a:cubicBezTo>
                <a:cubicBezTo>
                  <a:pt x="2625" y="2635"/>
                  <a:pt x="2566" y="2640"/>
                  <a:pt x="2510" y="2655"/>
                </a:cubicBezTo>
                <a:cubicBezTo>
                  <a:pt x="2474" y="2665"/>
                  <a:pt x="2439" y="2678"/>
                  <a:pt x="2404" y="2688"/>
                </a:cubicBezTo>
                <a:cubicBezTo>
                  <a:pt x="2397" y="2690"/>
                  <a:pt x="2391" y="2690"/>
                  <a:pt x="2384" y="2692"/>
                </a:cubicBezTo>
                <a:moveTo>
                  <a:pt x="3223" y="1213"/>
                </a:moveTo>
                <a:cubicBezTo>
                  <a:pt x="3235" y="1210"/>
                  <a:pt x="3239" y="1208"/>
                  <a:pt x="3251" y="1205"/>
                </a:cubicBezTo>
                <a:cubicBezTo>
                  <a:pt x="3283" y="1197"/>
                  <a:pt x="3316" y="1187"/>
                  <a:pt x="3348" y="1179"/>
                </a:cubicBezTo>
                <a:cubicBezTo>
                  <a:pt x="3480" y="1146"/>
                  <a:pt x="3624" y="1122"/>
                  <a:pt x="3761" y="1115"/>
                </a:cubicBezTo>
                <a:cubicBezTo>
                  <a:pt x="3847" y="1110"/>
                  <a:pt x="3919" y="1123"/>
                  <a:pt x="4001" y="1143"/>
                </a:cubicBezTo>
                <a:cubicBezTo>
                  <a:pt x="4130" y="1175"/>
                  <a:pt x="4277" y="1196"/>
                  <a:pt x="4379" y="1284"/>
                </a:cubicBezTo>
                <a:cubicBezTo>
                  <a:pt x="4439" y="1335"/>
                  <a:pt x="4493" y="1388"/>
                  <a:pt x="4555" y="1438"/>
                </a:cubicBezTo>
                <a:cubicBezTo>
                  <a:pt x="4631" y="1498"/>
                  <a:pt x="4668" y="1572"/>
                  <a:pt x="4691" y="1663"/>
                </a:cubicBezTo>
                <a:cubicBezTo>
                  <a:pt x="4715" y="1758"/>
                  <a:pt x="4739" y="1861"/>
                  <a:pt x="4755" y="1957"/>
                </a:cubicBezTo>
                <a:cubicBezTo>
                  <a:pt x="4771" y="2054"/>
                  <a:pt x="4768" y="2154"/>
                  <a:pt x="4779" y="2252"/>
                </a:cubicBezTo>
                <a:cubicBezTo>
                  <a:pt x="4796" y="2409"/>
                  <a:pt x="4813" y="2603"/>
                  <a:pt x="4778" y="2758"/>
                </a:cubicBezTo>
                <a:cubicBezTo>
                  <a:pt x="4751" y="2876"/>
                  <a:pt x="4678" y="2954"/>
                  <a:pt x="4596" y="3039"/>
                </a:cubicBezTo>
                <a:cubicBezTo>
                  <a:pt x="4490" y="3146"/>
                  <a:pt x="4373" y="3232"/>
                  <a:pt x="4255" y="3324"/>
                </a:cubicBezTo>
                <a:cubicBezTo>
                  <a:pt x="4196" y="3370"/>
                  <a:pt x="4142" y="3418"/>
                  <a:pt x="4082" y="3462"/>
                </a:cubicBezTo>
                <a:cubicBezTo>
                  <a:pt x="3926" y="3575"/>
                  <a:pt x="3785" y="3633"/>
                  <a:pt x="3609" y="3700"/>
                </a:cubicBezTo>
                <a:cubicBezTo>
                  <a:pt x="3543" y="3725"/>
                  <a:pt x="3479" y="3751"/>
                  <a:pt x="3421" y="3791"/>
                </a:cubicBezTo>
                <a:cubicBezTo>
                  <a:pt x="3374" y="3824"/>
                  <a:pt x="3335" y="3856"/>
                  <a:pt x="3281" y="3881"/>
                </a:cubicBezTo>
                <a:cubicBezTo>
                  <a:pt x="3265" y="3889"/>
                  <a:pt x="3246" y="3892"/>
                  <a:pt x="3230" y="3898"/>
                </a:cubicBezTo>
                <a:moveTo>
                  <a:pt x="3360" y="3452"/>
                </a:moveTo>
                <a:cubicBezTo>
                  <a:pt x="3360" y="3446"/>
                  <a:pt x="3360" y="3445"/>
                  <a:pt x="3360" y="3441"/>
                </a:cubicBezTo>
                <a:cubicBezTo>
                  <a:pt x="3361" y="3445"/>
                  <a:pt x="3368" y="3458"/>
                  <a:pt x="3369" y="3469"/>
                </a:cubicBezTo>
                <a:cubicBezTo>
                  <a:pt x="3373" y="3524"/>
                  <a:pt x="3363" y="3563"/>
                  <a:pt x="3339" y="3612"/>
                </a:cubicBezTo>
                <a:cubicBezTo>
                  <a:pt x="3323" y="3644"/>
                  <a:pt x="3305" y="3676"/>
                  <a:pt x="3291" y="3709"/>
                </a:cubicBezTo>
                <a:cubicBezTo>
                  <a:pt x="3283" y="3729"/>
                  <a:pt x="3277" y="3750"/>
                  <a:pt x="3275" y="3771"/>
                </a:cubicBezTo>
                <a:cubicBezTo>
                  <a:pt x="3274" y="3782"/>
                  <a:pt x="3272" y="3801"/>
                  <a:pt x="3281" y="3809"/>
                </a:cubicBezTo>
                <a:cubicBezTo>
                  <a:pt x="3300" y="3827"/>
                  <a:pt x="3333" y="3836"/>
                  <a:pt x="3358" y="3841"/>
                </a:cubicBezTo>
                <a:cubicBezTo>
                  <a:pt x="3404" y="3850"/>
                  <a:pt x="3454" y="3845"/>
                  <a:pt x="3501" y="3845"/>
                </a:cubicBezTo>
                <a:cubicBezTo>
                  <a:pt x="3575" y="3845"/>
                  <a:pt x="3648" y="3829"/>
                  <a:pt x="3722" y="3821"/>
                </a:cubicBezTo>
                <a:cubicBezTo>
                  <a:pt x="3757" y="3817"/>
                  <a:pt x="3931" y="3814"/>
                  <a:pt x="3928" y="3816"/>
                </a:cubicBezTo>
                <a:cubicBezTo>
                  <a:pt x="3922" y="3818"/>
                  <a:pt x="3915" y="3820"/>
                  <a:pt x="3909" y="3822"/>
                </a:cubicBezTo>
                <a:moveTo>
                  <a:pt x="3646" y="2104"/>
                </a:moveTo>
                <a:cubicBezTo>
                  <a:pt x="3661" y="2107"/>
                  <a:pt x="3698" y="2139"/>
                  <a:pt x="3700" y="2139"/>
                </a:cubicBezTo>
                <a:cubicBezTo>
                  <a:pt x="3744" y="2134"/>
                  <a:pt x="3796" y="2102"/>
                  <a:pt x="3840" y="2091"/>
                </a:cubicBezTo>
                <a:cubicBezTo>
                  <a:pt x="4178" y="2004"/>
                  <a:pt x="4562" y="1903"/>
                  <a:pt x="4903" y="2026"/>
                </a:cubicBezTo>
                <a:cubicBezTo>
                  <a:pt x="5116" y="2103"/>
                  <a:pt x="5347" y="2241"/>
                  <a:pt x="5543" y="2356"/>
                </a:cubicBezTo>
                <a:cubicBezTo>
                  <a:pt x="5647" y="2418"/>
                  <a:pt x="5735" y="2497"/>
                  <a:pt x="5844" y="2552"/>
                </a:cubicBezTo>
                <a:cubicBezTo>
                  <a:pt x="5900" y="2580"/>
                  <a:pt x="6034" y="2605"/>
                  <a:pt x="6074" y="2655"/>
                </a:cubicBezTo>
                <a:cubicBezTo>
                  <a:pt x="6092" y="2678"/>
                  <a:pt x="6077" y="2715"/>
                  <a:pt x="6089" y="2737"/>
                </a:cubicBezTo>
                <a:cubicBezTo>
                  <a:pt x="6053" y="2737"/>
                  <a:pt x="6017" y="2738"/>
                  <a:pt x="5983" y="2734"/>
                </a:cubicBezTo>
                <a:cubicBezTo>
                  <a:pt x="5976" y="2733"/>
                  <a:pt x="5986" y="2730"/>
                  <a:pt x="5979" y="2729"/>
                </a:cubicBezTo>
                <a:cubicBezTo>
                  <a:pt x="5988" y="2763"/>
                  <a:pt x="6008" y="2794"/>
                  <a:pt x="6013" y="2829"/>
                </a:cubicBezTo>
                <a:cubicBezTo>
                  <a:pt x="6023" y="2893"/>
                  <a:pt x="6023" y="2965"/>
                  <a:pt x="6008" y="3028"/>
                </a:cubicBezTo>
                <a:cubicBezTo>
                  <a:pt x="5961" y="3224"/>
                  <a:pt x="5850" y="3417"/>
                  <a:pt x="5753" y="3592"/>
                </a:cubicBezTo>
                <a:cubicBezTo>
                  <a:pt x="5676" y="3731"/>
                  <a:pt x="5550" y="3813"/>
                  <a:pt x="5458" y="3938"/>
                </a:cubicBezTo>
                <a:cubicBezTo>
                  <a:pt x="5361" y="4071"/>
                  <a:pt x="5296" y="4170"/>
                  <a:pt x="5152" y="4262"/>
                </a:cubicBezTo>
                <a:cubicBezTo>
                  <a:pt x="4972" y="4376"/>
                  <a:pt x="4798" y="4482"/>
                  <a:pt x="4630" y="4615"/>
                </a:cubicBezTo>
                <a:cubicBezTo>
                  <a:pt x="4430" y="4771"/>
                  <a:pt x="4210" y="4897"/>
                  <a:pt x="4012" y="5051"/>
                </a:cubicBezTo>
                <a:cubicBezTo>
                  <a:pt x="3967" y="5086"/>
                  <a:pt x="3932" y="5126"/>
                  <a:pt x="3900" y="5173"/>
                </a:cubicBezTo>
                <a:cubicBezTo>
                  <a:pt x="3858" y="5234"/>
                  <a:pt x="3841" y="5234"/>
                  <a:pt x="3800" y="5270"/>
                </a:cubicBezTo>
                <a:moveTo>
                  <a:pt x="3912" y="4777"/>
                </a:moveTo>
                <a:cubicBezTo>
                  <a:pt x="3912" y="4818"/>
                  <a:pt x="3915" y="4856"/>
                  <a:pt x="3898" y="4895"/>
                </a:cubicBezTo>
                <a:cubicBezTo>
                  <a:pt x="3878" y="4942"/>
                  <a:pt x="3843" y="4981"/>
                  <a:pt x="3812" y="5021"/>
                </a:cubicBezTo>
                <a:cubicBezTo>
                  <a:pt x="3774" y="5069"/>
                  <a:pt x="3734" y="5117"/>
                  <a:pt x="3697" y="5166"/>
                </a:cubicBezTo>
                <a:cubicBezTo>
                  <a:pt x="3666" y="5208"/>
                  <a:pt x="3634" y="5242"/>
                  <a:pt x="3598" y="5279"/>
                </a:cubicBezTo>
                <a:cubicBezTo>
                  <a:pt x="3593" y="5285"/>
                  <a:pt x="3587" y="5294"/>
                  <a:pt x="3582" y="5299"/>
                </a:cubicBezTo>
                <a:cubicBezTo>
                  <a:pt x="3658" y="5299"/>
                  <a:pt x="3731" y="5291"/>
                  <a:pt x="3807" y="5282"/>
                </a:cubicBezTo>
                <a:cubicBezTo>
                  <a:pt x="3944" y="5265"/>
                  <a:pt x="4086" y="5258"/>
                  <a:pt x="4221" y="5228"/>
                </a:cubicBezTo>
                <a:cubicBezTo>
                  <a:pt x="4224" y="5227"/>
                  <a:pt x="4226" y="5227"/>
                  <a:pt x="4229" y="5226"/>
                </a:cubicBezTo>
                <a:cubicBezTo>
                  <a:pt x="4228" y="5226"/>
                  <a:pt x="4215" y="5223"/>
                  <a:pt x="4210" y="5223"/>
                </a:cubicBezTo>
                <a:cubicBezTo>
                  <a:pt x="4175" y="5222"/>
                  <a:pt x="4154" y="5227"/>
                  <a:pt x="4122" y="5240"/>
                </a:cubicBezTo>
                <a:moveTo>
                  <a:pt x="109" y="460"/>
                </a:moveTo>
                <a:cubicBezTo>
                  <a:pt x="101" y="444"/>
                  <a:pt x="91" y="429"/>
                  <a:pt x="83" y="413"/>
                </a:cubicBezTo>
                <a:cubicBezTo>
                  <a:pt x="80" y="406"/>
                  <a:pt x="78" y="399"/>
                  <a:pt x="76" y="392"/>
                </a:cubicBezTo>
                <a:cubicBezTo>
                  <a:pt x="66" y="403"/>
                  <a:pt x="67" y="393"/>
                  <a:pt x="61" y="420"/>
                </a:cubicBezTo>
                <a:cubicBezTo>
                  <a:pt x="42" y="500"/>
                  <a:pt x="48" y="594"/>
                  <a:pt x="52" y="675"/>
                </a:cubicBezTo>
                <a:cubicBezTo>
                  <a:pt x="56" y="745"/>
                  <a:pt x="69" y="814"/>
                  <a:pt x="76" y="883"/>
                </a:cubicBezTo>
                <a:cubicBezTo>
                  <a:pt x="80" y="920"/>
                  <a:pt x="79" y="957"/>
                  <a:pt x="83" y="994"/>
                </a:cubicBezTo>
                <a:cubicBezTo>
                  <a:pt x="84" y="1003"/>
                  <a:pt x="85" y="1011"/>
                  <a:pt x="85" y="1020"/>
                </a:cubicBezTo>
                <a:moveTo>
                  <a:pt x="0" y="917"/>
                </a:moveTo>
                <a:cubicBezTo>
                  <a:pt x="20" y="893"/>
                  <a:pt x="25" y="880"/>
                  <a:pt x="64" y="866"/>
                </a:cubicBezTo>
                <a:cubicBezTo>
                  <a:pt x="167" y="828"/>
                  <a:pt x="273" y="832"/>
                  <a:pt x="380" y="827"/>
                </a:cubicBezTo>
                <a:cubicBezTo>
                  <a:pt x="418" y="825"/>
                  <a:pt x="475" y="820"/>
                  <a:pt x="504" y="793"/>
                </a:cubicBezTo>
                <a:cubicBezTo>
                  <a:pt x="507" y="787"/>
                  <a:pt x="508" y="785"/>
                  <a:pt x="507" y="780"/>
                </a:cubicBezTo>
                <a:cubicBezTo>
                  <a:pt x="489" y="769"/>
                  <a:pt x="484" y="758"/>
                  <a:pt x="450" y="755"/>
                </a:cubicBezTo>
                <a:cubicBezTo>
                  <a:pt x="409" y="752"/>
                  <a:pt x="362" y="749"/>
                  <a:pt x="334" y="783"/>
                </a:cubicBezTo>
                <a:cubicBezTo>
                  <a:pt x="300" y="825"/>
                  <a:pt x="255" y="965"/>
                  <a:pt x="314" y="993"/>
                </a:cubicBezTo>
                <a:cubicBezTo>
                  <a:pt x="370" y="1019"/>
                  <a:pt x="450" y="982"/>
                  <a:pt x="498" y="959"/>
                </a:cubicBezTo>
                <a:cubicBezTo>
                  <a:pt x="552" y="933"/>
                  <a:pt x="619" y="895"/>
                  <a:pt x="643" y="837"/>
                </a:cubicBezTo>
                <a:cubicBezTo>
                  <a:pt x="658" y="800"/>
                  <a:pt x="651" y="747"/>
                  <a:pt x="647" y="709"/>
                </a:cubicBezTo>
                <a:cubicBezTo>
                  <a:pt x="645" y="695"/>
                  <a:pt x="635" y="671"/>
                  <a:pt x="643" y="659"/>
                </a:cubicBezTo>
                <a:cubicBezTo>
                  <a:pt x="648" y="660"/>
                  <a:pt x="654" y="661"/>
                  <a:pt x="659" y="662"/>
                </a:cubicBezTo>
                <a:cubicBezTo>
                  <a:pt x="688" y="704"/>
                  <a:pt x="711" y="745"/>
                  <a:pt x="726" y="794"/>
                </a:cubicBezTo>
                <a:cubicBezTo>
                  <a:pt x="734" y="820"/>
                  <a:pt x="738" y="849"/>
                  <a:pt x="744" y="876"/>
                </a:cubicBezTo>
                <a:lnTo>
                  <a:pt x="744" y="877"/>
                </a:lnTo>
                <a:cubicBezTo>
                  <a:pt x="746" y="844"/>
                  <a:pt x="741" y="820"/>
                  <a:pt x="755" y="789"/>
                </a:cubicBezTo>
                <a:cubicBezTo>
                  <a:pt x="766" y="766"/>
                  <a:pt x="826" y="715"/>
                  <a:pt x="856" y="733"/>
                </a:cubicBezTo>
                <a:cubicBezTo>
                  <a:pt x="878" y="746"/>
                  <a:pt x="868" y="796"/>
                  <a:pt x="869" y="817"/>
                </a:cubicBezTo>
                <a:cubicBezTo>
                  <a:pt x="869" y="833"/>
                  <a:pt x="869" y="838"/>
                  <a:pt x="869" y="848"/>
                </a:cubicBezTo>
                <a:cubicBezTo>
                  <a:pt x="869" y="850"/>
                  <a:pt x="869" y="852"/>
                  <a:pt x="869" y="854"/>
                </a:cubicBezTo>
                <a:cubicBezTo>
                  <a:pt x="893" y="834"/>
                  <a:pt x="917" y="813"/>
                  <a:pt x="940" y="790"/>
                </a:cubicBezTo>
                <a:cubicBezTo>
                  <a:pt x="975" y="755"/>
                  <a:pt x="1010" y="705"/>
                  <a:pt x="1053" y="679"/>
                </a:cubicBezTo>
                <a:cubicBezTo>
                  <a:pt x="1061" y="674"/>
                  <a:pt x="1067" y="678"/>
                  <a:pt x="1072" y="676"/>
                </a:cubicBezTo>
                <a:cubicBezTo>
                  <a:pt x="1079" y="720"/>
                  <a:pt x="1083" y="767"/>
                  <a:pt x="1093" y="811"/>
                </a:cubicBezTo>
                <a:cubicBezTo>
                  <a:pt x="1102" y="848"/>
                  <a:pt x="1116" y="872"/>
                  <a:pt x="1150" y="888"/>
                </a:cubicBezTo>
                <a:cubicBezTo>
                  <a:pt x="1155" y="888"/>
                  <a:pt x="1161" y="888"/>
                  <a:pt x="1166" y="888"/>
                </a:cubicBezTo>
                <a:cubicBezTo>
                  <a:pt x="1173" y="873"/>
                  <a:pt x="1183" y="876"/>
                  <a:pt x="1186" y="842"/>
                </a:cubicBezTo>
                <a:cubicBezTo>
                  <a:pt x="1190" y="804"/>
                  <a:pt x="1186" y="764"/>
                  <a:pt x="1186" y="726"/>
                </a:cubicBezTo>
                <a:cubicBezTo>
                  <a:pt x="1215" y="735"/>
                  <a:pt x="1211" y="711"/>
                  <a:pt x="1233" y="756"/>
                </a:cubicBezTo>
                <a:cubicBezTo>
                  <a:pt x="1267" y="827"/>
                  <a:pt x="1271" y="922"/>
                  <a:pt x="1275" y="1000"/>
                </a:cubicBezTo>
                <a:cubicBezTo>
                  <a:pt x="1261" y="975"/>
                  <a:pt x="1245" y="950"/>
                  <a:pt x="1235" y="918"/>
                </a:cubicBezTo>
                <a:cubicBezTo>
                  <a:pt x="1216" y="859"/>
                  <a:pt x="1206" y="807"/>
                  <a:pt x="1205" y="745"/>
                </a:cubicBezTo>
                <a:cubicBezTo>
                  <a:pt x="1204" y="682"/>
                  <a:pt x="1202" y="619"/>
                  <a:pt x="1250" y="570"/>
                </a:cubicBezTo>
                <a:cubicBezTo>
                  <a:pt x="1276" y="543"/>
                  <a:pt x="1285" y="558"/>
                  <a:pt x="1314" y="556"/>
                </a:cubicBezTo>
                <a:cubicBezTo>
                  <a:pt x="1331" y="617"/>
                  <a:pt x="1335" y="677"/>
                  <a:pt x="1335" y="741"/>
                </a:cubicBezTo>
                <a:cubicBezTo>
                  <a:pt x="1335" y="776"/>
                  <a:pt x="1340" y="792"/>
                  <a:pt x="1308" y="810"/>
                </a:cubicBezTo>
                <a:cubicBezTo>
                  <a:pt x="1290" y="820"/>
                  <a:pt x="1264" y="816"/>
                  <a:pt x="1244" y="817"/>
                </a:cubicBezTo>
                <a:moveTo>
                  <a:pt x="1755" y="447"/>
                </a:moveTo>
                <a:cubicBezTo>
                  <a:pt x="1769" y="466"/>
                  <a:pt x="1778" y="477"/>
                  <a:pt x="1785" y="500"/>
                </a:cubicBezTo>
                <a:cubicBezTo>
                  <a:pt x="1805" y="569"/>
                  <a:pt x="1806" y="641"/>
                  <a:pt x="1810" y="712"/>
                </a:cubicBezTo>
                <a:cubicBezTo>
                  <a:pt x="1813" y="763"/>
                  <a:pt x="1811" y="815"/>
                  <a:pt x="1816" y="866"/>
                </a:cubicBezTo>
                <a:cubicBezTo>
                  <a:pt x="1817" y="876"/>
                  <a:pt x="1827" y="890"/>
                  <a:pt x="1819" y="897"/>
                </a:cubicBezTo>
                <a:cubicBezTo>
                  <a:pt x="1815" y="896"/>
                  <a:pt x="1811" y="895"/>
                  <a:pt x="1807" y="894"/>
                </a:cubicBezTo>
                <a:moveTo>
                  <a:pt x="1727" y="518"/>
                </a:moveTo>
                <a:cubicBezTo>
                  <a:pt x="1749" y="486"/>
                  <a:pt x="1697" y="491"/>
                  <a:pt x="1734" y="474"/>
                </a:cubicBezTo>
                <a:cubicBezTo>
                  <a:pt x="1915" y="390"/>
                  <a:pt x="2159" y="355"/>
                  <a:pt x="2351" y="287"/>
                </a:cubicBezTo>
                <a:cubicBezTo>
                  <a:pt x="2523" y="226"/>
                  <a:pt x="2695" y="171"/>
                  <a:pt x="2872" y="127"/>
                </a:cubicBezTo>
                <a:cubicBezTo>
                  <a:pt x="3005" y="94"/>
                  <a:pt x="3138" y="69"/>
                  <a:pt x="3269" y="29"/>
                </a:cubicBezTo>
                <a:cubicBezTo>
                  <a:pt x="3284" y="24"/>
                  <a:pt x="3300" y="19"/>
                  <a:pt x="3314" y="15"/>
                </a:cubicBezTo>
                <a:cubicBezTo>
                  <a:pt x="3334" y="85"/>
                  <a:pt x="3346" y="145"/>
                  <a:pt x="3349" y="220"/>
                </a:cubicBezTo>
                <a:cubicBezTo>
                  <a:pt x="3354" y="340"/>
                  <a:pt x="3356" y="458"/>
                  <a:pt x="3375" y="577"/>
                </a:cubicBezTo>
                <a:cubicBezTo>
                  <a:pt x="3377" y="589"/>
                  <a:pt x="3380" y="602"/>
                  <a:pt x="3382" y="614"/>
                </a:cubicBezTo>
                <a:cubicBezTo>
                  <a:pt x="3348" y="622"/>
                  <a:pt x="3313" y="627"/>
                  <a:pt x="3279" y="637"/>
                </a:cubicBezTo>
                <a:cubicBezTo>
                  <a:pt x="3020" y="709"/>
                  <a:pt x="2773" y="809"/>
                  <a:pt x="2525" y="910"/>
                </a:cubicBezTo>
                <a:cubicBezTo>
                  <a:pt x="2360" y="977"/>
                  <a:pt x="2185" y="1048"/>
                  <a:pt x="2010" y="1083"/>
                </a:cubicBezTo>
                <a:cubicBezTo>
                  <a:pt x="1955" y="1094"/>
                  <a:pt x="1900" y="1096"/>
                  <a:pt x="1844" y="1098"/>
                </a:cubicBezTo>
                <a:cubicBezTo>
                  <a:pt x="1792" y="1100"/>
                  <a:pt x="1740" y="1095"/>
                  <a:pt x="1689" y="1093"/>
                </a:cubicBezTo>
                <a:cubicBezTo>
                  <a:pt x="1609" y="1090"/>
                  <a:pt x="1557" y="1109"/>
                  <a:pt x="1481" y="1136"/>
                </a:cubicBezTo>
                <a:cubicBezTo>
                  <a:pt x="1459" y="1144"/>
                  <a:pt x="1435" y="1152"/>
                  <a:pt x="1414" y="1159"/>
                </a:cubicBezTo>
                <a:moveTo>
                  <a:pt x="2525" y="4017"/>
                </a:moveTo>
                <a:cubicBezTo>
                  <a:pt x="2518" y="4008"/>
                  <a:pt x="2510" y="4002"/>
                  <a:pt x="2502" y="3996"/>
                </a:cubicBezTo>
                <a:cubicBezTo>
                  <a:pt x="2507" y="4024"/>
                  <a:pt x="2525" y="4050"/>
                  <a:pt x="2533" y="4079"/>
                </a:cubicBezTo>
                <a:cubicBezTo>
                  <a:pt x="2545" y="4124"/>
                  <a:pt x="2541" y="4171"/>
                  <a:pt x="2541" y="4217"/>
                </a:cubicBezTo>
                <a:cubicBezTo>
                  <a:pt x="2541" y="4255"/>
                  <a:pt x="2541" y="4292"/>
                  <a:pt x="2541" y="4330"/>
                </a:cubicBezTo>
                <a:moveTo>
                  <a:pt x="2772" y="3969"/>
                </a:moveTo>
                <a:cubicBezTo>
                  <a:pt x="2772" y="3938"/>
                  <a:pt x="2772" y="3981"/>
                  <a:pt x="2772" y="3983"/>
                </a:cubicBezTo>
                <a:cubicBezTo>
                  <a:pt x="2761" y="4032"/>
                  <a:pt x="2739" y="4078"/>
                  <a:pt x="2729" y="4127"/>
                </a:cubicBezTo>
                <a:cubicBezTo>
                  <a:pt x="2726" y="4142"/>
                  <a:pt x="2726" y="4157"/>
                  <a:pt x="2726" y="4172"/>
                </a:cubicBezTo>
                <a:cubicBezTo>
                  <a:pt x="2772" y="4172"/>
                  <a:pt x="2791" y="4161"/>
                  <a:pt x="2826" y="4128"/>
                </a:cubicBezTo>
                <a:cubicBezTo>
                  <a:pt x="2871" y="4086"/>
                  <a:pt x="2909" y="4039"/>
                  <a:pt x="2917" y="3977"/>
                </a:cubicBezTo>
                <a:cubicBezTo>
                  <a:pt x="2924" y="3924"/>
                  <a:pt x="2886" y="3923"/>
                  <a:pt x="2845" y="3922"/>
                </a:cubicBezTo>
                <a:cubicBezTo>
                  <a:pt x="2789" y="3920"/>
                  <a:pt x="2757" y="3960"/>
                  <a:pt x="2738" y="4010"/>
                </a:cubicBezTo>
                <a:cubicBezTo>
                  <a:pt x="2729" y="4046"/>
                  <a:pt x="2726" y="4057"/>
                  <a:pt x="2729" y="4082"/>
                </a:cubicBezTo>
                <a:moveTo>
                  <a:pt x="3030" y="5239"/>
                </a:moveTo>
                <a:cubicBezTo>
                  <a:pt x="3000" y="5232"/>
                  <a:pt x="2971" y="5227"/>
                  <a:pt x="2944" y="5213"/>
                </a:cubicBezTo>
                <a:cubicBezTo>
                  <a:pt x="2927" y="5205"/>
                  <a:pt x="2909" y="5196"/>
                  <a:pt x="2911" y="5175"/>
                </a:cubicBezTo>
                <a:cubicBezTo>
                  <a:pt x="2914" y="5135"/>
                  <a:pt x="2958" y="5122"/>
                  <a:pt x="2993" y="5114"/>
                </a:cubicBezTo>
                <a:cubicBezTo>
                  <a:pt x="3050" y="5100"/>
                  <a:pt x="3127" y="5095"/>
                  <a:pt x="3176" y="5132"/>
                </a:cubicBezTo>
                <a:cubicBezTo>
                  <a:pt x="3229" y="5172"/>
                  <a:pt x="3243" y="5240"/>
                  <a:pt x="3247" y="5302"/>
                </a:cubicBezTo>
                <a:cubicBezTo>
                  <a:pt x="3251" y="5359"/>
                  <a:pt x="3238" y="5403"/>
                  <a:pt x="3205" y="5449"/>
                </a:cubicBezTo>
                <a:cubicBezTo>
                  <a:pt x="3195" y="5463"/>
                  <a:pt x="3184" y="5471"/>
                  <a:pt x="3173" y="5481"/>
                </a:cubicBezTo>
                <a:cubicBezTo>
                  <a:pt x="3206" y="5451"/>
                  <a:pt x="3241" y="5422"/>
                  <a:pt x="3273" y="5391"/>
                </a:cubicBezTo>
                <a:cubicBezTo>
                  <a:pt x="3325" y="5341"/>
                  <a:pt x="3371" y="5284"/>
                  <a:pt x="3412" y="5225"/>
                </a:cubicBezTo>
                <a:cubicBezTo>
                  <a:pt x="3444" y="5179"/>
                  <a:pt x="3474" y="5132"/>
                  <a:pt x="3510" y="5089"/>
                </a:cubicBezTo>
                <a:cubicBezTo>
                  <a:pt x="3522" y="5075"/>
                  <a:pt x="3534" y="5062"/>
                  <a:pt x="3546" y="5048"/>
                </a:cubicBezTo>
                <a:cubicBezTo>
                  <a:pt x="3546" y="5080"/>
                  <a:pt x="3527" y="5196"/>
                  <a:pt x="3552" y="5218"/>
                </a:cubicBezTo>
                <a:cubicBezTo>
                  <a:pt x="3589" y="5249"/>
                  <a:pt x="3636" y="5201"/>
                  <a:pt x="3658" y="5179"/>
                </a:cubicBezTo>
                <a:cubicBezTo>
                  <a:pt x="3699" y="5139"/>
                  <a:pt x="3741" y="5091"/>
                  <a:pt x="3749" y="5033"/>
                </a:cubicBezTo>
                <a:cubicBezTo>
                  <a:pt x="3756" y="4988"/>
                  <a:pt x="3711" y="4963"/>
                  <a:pt x="3673" y="4952"/>
                </a:cubicBezTo>
                <a:cubicBezTo>
                  <a:pt x="3638" y="4942"/>
                  <a:pt x="3585" y="4938"/>
                  <a:pt x="3557" y="4962"/>
                </a:cubicBezTo>
                <a:cubicBezTo>
                  <a:pt x="3554" y="4966"/>
                  <a:pt x="3552" y="4971"/>
                  <a:pt x="3549" y="4975"/>
                </a:cubicBezTo>
                <a:moveTo>
                  <a:pt x="1265" y="3570"/>
                </a:moveTo>
                <a:cubicBezTo>
                  <a:pt x="1241" y="3572"/>
                  <a:pt x="1226" y="3561"/>
                  <a:pt x="1199" y="3587"/>
                </a:cubicBezTo>
                <a:cubicBezTo>
                  <a:pt x="1185" y="3601"/>
                  <a:pt x="1150" y="3657"/>
                  <a:pt x="1180" y="3677"/>
                </a:cubicBezTo>
                <a:cubicBezTo>
                  <a:pt x="1220" y="3703"/>
                  <a:pt x="1290" y="3696"/>
                  <a:pt x="1335" y="3699"/>
                </a:cubicBezTo>
                <a:cubicBezTo>
                  <a:pt x="1375" y="3702"/>
                  <a:pt x="1422" y="3697"/>
                  <a:pt x="1427" y="3745"/>
                </a:cubicBezTo>
                <a:cubicBezTo>
                  <a:pt x="1432" y="3799"/>
                  <a:pt x="1356" y="3835"/>
                  <a:pt x="1315" y="3855"/>
                </a:cubicBezTo>
                <a:cubicBezTo>
                  <a:pt x="1274" y="3875"/>
                  <a:pt x="1231" y="3884"/>
                  <a:pt x="1187" y="3894"/>
                </a:cubicBezTo>
                <a:moveTo>
                  <a:pt x="1229" y="3540"/>
                </a:moveTo>
                <a:cubicBezTo>
                  <a:pt x="1247" y="3512"/>
                  <a:pt x="1256" y="3507"/>
                  <a:pt x="1290" y="3506"/>
                </a:cubicBezTo>
                <a:cubicBezTo>
                  <a:pt x="1328" y="3505"/>
                  <a:pt x="1346" y="3517"/>
                  <a:pt x="1381" y="3528"/>
                </a:cubicBezTo>
                <a:cubicBezTo>
                  <a:pt x="1411" y="3538"/>
                  <a:pt x="1444" y="3535"/>
                  <a:pt x="1475" y="3535"/>
                </a:cubicBezTo>
                <a:moveTo>
                  <a:pt x="1543" y="3491"/>
                </a:moveTo>
                <a:cubicBezTo>
                  <a:pt x="1544" y="3501"/>
                  <a:pt x="1544" y="3551"/>
                  <a:pt x="1543" y="3571"/>
                </a:cubicBezTo>
                <a:cubicBezTo>
                  <a:pt x="1542" y="3591"/>
                  <a:pt x="1527" y="3664"/>
                  <a:pt x="1545" y="3681"/>
                </a:cubicBezTo>
                <a:cubicBezTo>
                  <a:pt x="1568" y="3703"/>
                  <a:pt x="1628" y="3686"/>
                  <a:pt x="1650" y="3674"/>
                </a:cubicBezTo>
                <a:cubicBezTo>
                  <a:pt x="1681" y="3657"/>
                  <a:pt x="1700" y="3624"/>
                  <a:pt x="1692" y="3588"/>
                </a:cubicBezTo>
                <a:cubicBezTo>
                  <a:pt x="1682" y="3545"/>
                  <a:pt x="1617" y="3521"/>
                  <a:pt x="1582" y="3503"/>
                </a:cubicBezTo>
                <a:cubicBezTo>
                  <a:pt x="1552" y="3488"/>
                  <a:pt x="1520" y="3477"/>
                  <a:pt x="1487" y="3475"/>
                </a:cubicBezTo>
                <a:cubicBezTo>
                  <a:pt x="1484" y="3475"/>
                  <a:pt x="1481" y="3475"/>
                  <a:pt x="1478" y="3475"/>
                </a:cubicBezTo>
                <a:cubicBezTo>
                  <a:pt x="1486" y="3477"/>
                  <a:pt x="1534" y="3479"/>
                  <a:pt x="1549" y="3479"/>
                </a:cubicBezTo>
                <a:moveTo>
                  <a:pt x="1795" y="3430"/>
                </a:moveTo>
                <a:cubicBezTo>
                  <a:pt x="1816" y="3426"/>
                  <a:pt x="1812" y="3434"/>
                  <a:pt x="1810" y="3458"/>
                </a:cubicBezTo>
                <a:cubicBezTo>
                  <a:pt x="1808" y="3493"/>
                  <a:pt x="1799" y="3526"/>
                  <a:pt x="1798" y="3561"/>
                </a:cubicBezTo>
                <a:cubicBezTo>
                  <a:pt x="1798" y="3574"/>
                  <a:pt x="1798" y="3577"/>
                  <a:pt x="1798" y="3585"/>
                </a:cubicBezTo>
                <a:cubicBezTo>
                  <a:pt x="1833" y="3585"/>
                  <a:pt x="1854" y="3586"/>
                  <a:pt x="1882" y="3563"/>
                </a:cubicBezTo>
                <a:cubicBezTo>
                  <a:pt x="1906" y="3543"/>
                  <a:pt x="1928" y="3511"/>
                  <a:pt x="1937" y="3481"/>
                </a:cubicBezTo>
                <a:cubicBezTo>
                  <a:pt x="1940" y="3470"/>
                  <a:pt x="1947" y="3426"/>
                  <a:pt x="1937" y="3416"/>
                </a:cubicBezTo>
                <a:cubicBezTo>
                  <a:pt x="1925" y="3404"/>
                  <a:pt x="1902" y="3405"/>
                  <a:pt x="1886" y="3405"/>
                </a:cubicBezTo>
                <a:cubicBezTo>
                  <a:pt x="1885" y="3405"/>
                  <a:pt x="1884" y="3405"/>
                  <a:pt x="1883" y="3405"/>
                </a:cubicBezTo>
                <a:moveTo>
                  <a:pt x="1979" y="3341"/>
                </a:moveTo>
                <a:cubicBezTo>
                  <a:pt x="2005" y="3326"/>
                  <a:pt x="2029" y="3308"/>
                  <a:pt x="2058" y="3304"/>
                </a:cubicBezTo>
                <a:lnTo>
                  <a:pt x="2059" y="3304"/>
                </a:lnTo>
                <a:cubicBezTo>
                  <a:pt x="2059" y="3345"/>
                  <a:pt x="2049" y="3374"/>
                  <a:pt x="2040" y="3413"/>
                </a:cubicBezTo>
                <a:cubicBezTo>
                  <a:pt x="2036" y="3433"/>
                  <a:pt x="2037" y="3454"/>
                  <a:pt x="2037" y="3474"/>
                </a:cubicBezTo>
                <a:cubicBezTo>
                  <a:pt x="2080" y="3480"/>
                  <a:pt x="2111" y="3482"/>
                  <a:pt x="2150" y="3461"/>
                </a:cubicBezTo>
                <a:cubicBezTo>
                  <a:pt x="2191" y="3439"/>
                  <a:pt x="2209" y="3413"/>
                  <a:pt x="2211" y="3368"/>
                </a:cubicBezTo>
                <a:cubicBezTo>
                  <a:pt x="2213" y="3323"/>
                  <a:pt x="2176" y="3306"/>
                  <a:pt x="2135" y="3301"/>
                </a:cubicBezTo>
                <a:cubicBezTo>
                  <a:pt x="2074" y="3293"/>
                  <a:pt x="2049" y="3321"/>
                  <a:pt x="2023" y="3373"/>
                </a:cubicBezTo>
                <a:cubicBezTo>
                  <a:pt x="2017" y="3387"/>
                  <a:pt x="2012" y="3402"/>
                  <a:pt x="2006" y="3416"/>
                </a:cubicBezTo>
                <a:moveTo>
                  <a:pt x="1445" y="4879"/>
                </a:moveTo>
                <a:cubicBezTo>
                  <a:pt x="1437" y="4876"/>
                  <a:pt x="1434" y="4875"/>
                  <a:pt x="1427" y="4872"/>
                </a:cubicBezTo>
                <a:cubicBezTo>
                  <a:pt x="1441" y="4867"/>
                  <a:pt x="1459" y="4862"/>
                  <a:pt x="1475" y="4859"/>
                </a:cubicBezTo>
                <a:cubicBezTo>
                  <a:pt x="1546" y="4844"/>
                  <a:pt x="1710" y="4794"/>
                  <a:pt x="1773" y="4842"/>
                </a:cubicBezTo>
                <a:cubicBezTo>
                  <a:pt x="1806" y="4867"/>
                  <a:pt x="1814" y="4928"/>
                  <a:pt x="1821" y="4965"/>
                </a:cubicBezTo>
                <a:cubicBezTo>
                  <a:pt x="1830" y="5010"/>
                  <a:pt x="1836" y="5055"/>
                  <a:pt x="1844" y="5100"/>
                </a:cubicBezTo>
                <a:cubicBezTo>
                  <a:pt x="1849" y="5127"/>
                  <a:pt x="1857" y="5152"/>
                  <a:pt x="1858" y="5179"/>
                </a:cubicBezTo>
                <a:moveTo>
                  <a:pt x="1743" y="5127"/>
                </a:moveTo>
                <a:cubicBezTo>
                  <a:pt x="1733" y="5103"/>
                  <a:pt x="1733" y="5083"/>
                  <a:pt x="1752" y="5061"/>
                </a:cubicBezTo>
                <a:cubicBezTo>
                  <a:pt x="1788" y="5018"/>
                  <a:pt x="1841" y="4988"/>
                  <a:pt x="1885" y="4955"/>
                </a:cubicBezTo>
                <a:cubicBezTo>
                  <a:pt x="1911" y="4935"/>
                  <a:pt x="1952" y="4909"/>
                  <a:pt x="1964" y="4876"/>
                </a:cubicBezTo>
                <a:cubicBezTo>
                  <a:pt x="1967" y="4867"/>
                  <a:pt x="1965" y="4854"/>
                  <a:pt x="1965" y="4845"/>
                </a:cubicBezTo>
                <a:cubicBezTo>
                  <a:pt x="1965" y="4878"/>
                  <a:pt x="1951" y="4946"/>
                  <a:pt x="1974" y="4972"/>
                </a:cubicBezTo>
                <a:cubicBezTo>
                  <a:pt x="1990" y="4990"/>
                  <a:pt x="2033" y="4990"/>
                  <a:pt x="2055" y="4986"/>
                </a:cubicBezTo>
                <a:cubicBezTo>
                  <a:pt x="2091" y="4979"/>
                  <a:pt x="2136" y="4943"/>
                  <a:pt x="2144" y="4906"/>
                </a:cubicBezTo>
                <a:cubicBezTo>
                  <a:pt x="2150" y="4876"/>
                  <a:pt x="2141" y="4853"/>
                  <a:pt x="2114" y="4838"/>
                </a:cubicBezTo>
                <a:cubicBezTo>
                  <a:pt x="2081" y="4820"/>
                  <a:pt x="2043" y="4814"/>
                  <a:pt x="2006" y="4817"/>
                </a:cubicBezTo>
                <a:cubicBezTo>
                  <a:pt x="1971" y="4819"/>
                  <a:pt x="1971" y="4842"/>
                  <a:pt x="1970" y="4871"/>
                </a:cubicBezTo>
                <a:cubicBezTo>
                  <a:pt x="1970" y="4886"/>
                  <a:pt x="1974" y="4890"/>
                  <a:pt x="1992" y="4885"/>
                </a:cubicBezTo>
                <a:moveTo>
                  <a:pt x="2186" y="4774"/>
                </a:moveTo>
                <a:cubicBezTo>
                  <a:pt x="2188" y="4763"/>
                  <a:pt x="2189" y="4755"/>
                  <a:pt x="2189" y="4745"/>
                </a:cubicBezTo>
                <a:cubicBezTo>
                  <a:pt x="2189" y="4777"/>
                  <a:pt x="2192" y="4805"/>
                  <a:pt x="2198" y="4836"/>
                </a:cubicBezTo>
                <a:cubicBezTo>
                  <a:pt x="2203" y="4859"/>
                  <a:pt x="2207" y="4877"/>
                  <a:pt x="2232" y="4879"/>
                </a:cubicBezTo>
                <a:cubicBezTo>
                  <a:pt x="2260" y="4882"/>
                  <a:pt x="2272" y="4852"/>
                  <a:pt x="2283" y="4831"/>
                </a:cubicBezTo>
                <a:cubicBezTo>
                  <a:pt x="2294" y="4809"/>
                  <a:pt x="2300" y="4781"/>
                  <a:pt x="2296" y="4756"/>
                </a:cubicBezTo>
                <a:cubicBezTo>
                  <a:pt x="2292" y="4734"/>
                  <a:pt x="2264" y="4735"/>
                  <a:pt x="2247" y="4734"/>
                </a:cubicBezTo>
                <a:cubicBezTo>
                  <a:pt x="2234" y="4734"/>
                  <a:pt x="2220" y="4734"/>
                  <a:pt x="2207" y="4734"/>
                </a:cubicBezTo>
                <a:moveTo>
                  <a:pt x="2447" y="4592"/>
                </a:moveTo>
                <a:cubicBezTo>
                  <a:pt x="2465" y="4594"/>
                  <a:pt x="2459" y="4591"/>
                  <a:pt x="2459" y="4617"/>
                </a:cubicBezTo>
                <a:cubicBezTo>
                  <a:pt x="2459" y="4644"/>
                  <a:pt x="2457" y="4671"/>
                  <a:pt x="2456" y="4698"/>
                </a:cubicBezTo>
                <a:cubicBezTo>
                  <a:pt x="2456" y="4708"/>
                  <a:pt x="2456" y="4710"/>
                  <a:pt x="2456" y="4716"/>
                </a:cubicBezTo>
                <a:cubicBezTo>
                  <a:pt x="2492" y="4716"/>
                  <a:pt x="2502" y="4710"/>
                  <a:pt x="2529" y="4684"/>
                </a:cubicBezTo>
                <a:cubicBezTo>
                  <a:pt x="2561" y="4653"/>
                  <a:pt x="2583" y="4626"/>
                  <a:pt x="2584" y="4581"/>
                </a:cubicBezTo>
                <a:cubicBezTo>
                  <a:pt x="2585" y="4535"/>
                  <a:pt x="2519" y="4525"/>
                  <a:pt x="2483" y="4522"/>
                </a:cubicBezTo>
                <a:cubicBezTo>
                  <a:pt x="2416" y="4516"/>
                  <a:pt x="2379" y="4533"/>
                  <a:pt x="2331" y="4578"/>
                </a:cubicBezTo>
                <a:cubicBezTo>
                  <a:pt x="2321" y="4588"/>
                  <a:pt x="2312" y="4597"/>
                  <a:pt x="2302" y="4607"/>
                </a:cubicBezTo>
                <a:moveTo>
                  <a:pt x="2726" y="1222"/>
                </a:moveTo>
                <a:cubicBezTo>
                  <a:pt x="2722" y="1222"/>
                  <a:pt x="2721" y="1218"/>
                  <a:pt x="2711" y="1225"/>
                </a:cubicBezTo>
                <a:cubicBezTo>
                  <a:pt x="2693" y="1239"/>
                  <a:pt x="2679" y="1255"/>
                  <a:pt x="2668" y="1275"/>
                </a:cubicBezTo>
                <a:cubicBezTo>
                  <a:pt x="2653" y="1300"/>
                  <a:pt x="2649" y="1321"/>
                  <a:pt x="2650" y="1350"/>
                </a:cubicBezTo>
                <a:cubicBezTo>
                  <a:pt x="2651" y="1380"/>
                  <a:pt x="2692" y="1375"/>
                  <a:pt x="2714" y="1377"/>
                </a:cubicBezTo>
                <a:cubicBezTo>
                  <a:pt x="2742" y="1379"/>
                  <a:pt x="2783" y="1377"/>
                  <a:pt x="2806" y="1395"/>
                </a:cubicBezTo>
                <a:cubicBezTo>
                  <a:pt x="2821" y="1407"/>
                  <a:pt x="2822" y="1447"/>
                  <a:pt x="2814" y="1462"/>
                </a:cubicBezTo>
                <a:cubicBezTo>
                  <a:pt x="2799" y="1490"/>
                  <a:pt x="2757" y="1510"/>
                  <a:pt x="2729" y="1522"/>
                </a:cubicBezTo>
                <a:cubicBezTo>
                  <a:pt x="2714" y="1528"/>
                  <a:pt x="2700" y="1530"/>
                  <a:pt x="2684" y="1532"/>
                </a:cubicBezTo>
                <a:moveTo>
                  <a:pt x="2660" y="1308"/>
                </a:moveTo>
                <a:cubicBezTo>
                  <a:pt x="2660" y="1295"/>
                  <a:pt x="2657" y="1294"/>
                  <a:pt x="2671" y="1288"/>
                </a:cubicBezTo>
                <a:cubicBezTo>
                  <a:pt x="2693" y="1278"/>
                  <a:pt x="2719" y="1273"/>
                  <a:pt x="2742" y="1264"/>
                </a:cubicBezTo>
                <a:cubicBezTo>
                  <a:pt x="2764" y="1255"/>
                  <a:pt x="2785" y="1244"/>
                  <a:pt x="2806" y="1233"/>
                </a:cubicBezTo>
                <a:cubicBezTo>
                  <a:pt x="2811" y="1231"/>
                  <a:pt x="2815" y="1228"/>
                  <a:pt x="2820" y="1226"/>
                </a:cubicBezTo>
                <a:moveTo>
                  <a:pt x="2960" y="1152"/>
                </a:moveTo>
                <a:cubicBezTo>
                  <a:pt x="2961" y="1161"/>
                  <a:pt x="2964" y="1158"/>
                  <a:pt x="2963" y="1167"/>
                </a:cubicBezTo>
                <a:cubicBezTo>
                  <a:pt x="2960" y="1198"/>
                  <a:pt x="2947" y="1226"/>
                  <a:pt x="2944" y="1257"/>
                </a:cubicBezTo>
                <a:cubicBezTo>
                  <a:pt x="2942" y="1281"/>
                  <a:pt x="2938" y="1306"/>
                  <a:pt x="2966" y="1312"/>
                </a:cubicBezTo>
                <a:cubicBezTo>
                  <a:pt x="2991" y="1317"/>
                  <a:pt x="3029" y="1317"/>
                  <a:pt x="3051" y="1304"/>
                </a:cubicBezTo>
                <a:cubicBezTo>
                  <a:pt x="3080" y="1287"/>
                  <a:pt x="3090" y="1264"/>
                  <a:pt x="3091" y="1232"/>
                </a:cubicBezTo>
                <a:cubicBezTo>
                  <a:pt x="3092" y="1203"/>
                  <a:pt x="3092" y="1190"/>
                  <a:pt x="3065" y="1174"/>
                </a:cubicBezTo>
                <a:cubicBezTo>
                  <a:pt x="3045" y="1162"/>
                  <a:pt x="3028" y="1161"/>
                  <a:pt x="3005" y="1159"/>
                </a:cubicBezTo>
                <a:cubicBezTo>
                  <a:pt x="3001" y="1159"/>
                  <a:pt x="3001" y="1159"/>
                  <a:pt x="2999" y="1159"/>
                </a:cubicBezTo>
                <a:cubicBezTo>
                  <a:pt x="3011" y="1143"/>
                  <a:pt x="3004" y="1145"/>
                  <a:pt x="3030" y="1130"/>
                </a:cubicBezTo>
                <a:cubicBezTo>
                  <a:pt x="3071" y="1105"/>
                  <a:pt x="3111" y="1078"/>
                  <a:pt x="3151" y="1052"/>
                </a:cubicBezTo>
                <a:cubicBezTo>
                  <a:pt x="3188" y="1028"/>
                  <a:pt x="3229" y="1001"/>
                  <a:pt x="3272" y="990"/>
                </a:cubicBezTo>
                <a:cubicBezTo>
                  <a:pt x="3279" y="989"/>
                  <a:pt x="3280" y="989"/>
                  <a:pt x="3284" y="989"/>
                </a:cubicBezTo>
                <a:cubicBezTo>
                  <a:pt x="3284" y="1035"/>
                  <a:pt x="3273" y="1075"/>
                  <a:pt x="3269" y="1120"/>
                </a:cubicBezTo>
                <a:cubicBezTo>
                  <a:pt x="3269" y="1136"/>
                  <a:pt x="3269" y="1140"/>
                  <a:pt x="3269" y="1150"/>
                </a:cubicBezTo>
                <a:cubicBezTo>
                  <a:pt x="3297" y="1157"/>
                  <a:pt x="3335" y="1160"/>
                  <a:pt x="3363" y="1150"/>
                </a:cubicBezTo>
                <a:cubicBezTo>
                  <a:pt x="3395" y="1138"/>
                  <a:pt x="3444" y="1107"/>
                  <a:pt x="3455" y="1072"/>
                </a:cubicBezTo>
                <a:cubicBezTo>
                  <a:pt x="3464" y="1041"/>
                  <a:pt x="3446" y="1023"/>
                  <a:pt x="3421" y="1010"/>
                </a:cubicBezTo>
                <a:cubicBezTo>
                  <a:pt x="3392" y="995"/>
                  <a:pt x="3365" y="994"/>
                  <a:pt x="3333" y="994"/>
                </a:cubicBezTo>
                <a:cubicBezTo>
                  <a:pt x="3312" y="994"/>
                  <a:pt x="3306" y="992"/>
                  <a:pt x="3296" y="1007"/>
                </a:cubicBezTo>
                <a:cubicBezTo>
                  <a:pt x="3296" y="1008"/>
                  <a:pt x="3296" y="1008"/>
                  <a:pt x="3296" y="1009"/>
                </a:cubicBezTo>
                <a:moveTo>
                  <a:pt x="3598" y="857"/>
                </a:moveTo>
                <a:cubicBezTo>
                  <a:pt x="3624" y="835"/>
                  <a:pt x="3647" y="813"/>
                  <a:pt x="3679" y="802"/>
                </a:cubicBezTo>
                <a:cubicBezTo>
                  <a:pt x="3680" y="802"/>
                  <a:pt x="3681" y="802"/>
                  <a:pt x="3682" y="802"/>
                </a:cubicBezTo>
                <a:cubicBezTo>
                  <a:pt x="3682" y="839"/>
                  <a:pt x="3664" y="931"/>
                  <a:pt x="3683" y="963"/>
                </a:cubicBezTo>
                <a:cubicBezTo>
                  <a:pt x="3700" y="990"/>
                  <a:pt x="3764" y="972"/>
                  <a:pt x="3783" y="963"/>
                </a:cubicBezTo>
                <a:cubicBezTo>
                  <a:pt x="3824" y="945"/>
                  <a:pt x="3884" y="906"/>
                  <a:pt x="3901" y="862"/>
                </a:cubicBezTo>
                <a:cubicBezTo>
                  <a:pt x="3915" y="824"/>
                  <a:pt x="3904" y="783"/>
                  <a:pt x="3874" y="759"/>
                </a:cubicBezTo>
                <a:cubicBezTo>
                  <a:pt x="3843" y="734"/>
                  <a:pt x="3791" y="727"/>
                  <a:pt x="3752" y="735"/>
                </a:cubicBezTo>
                <a:cubicBezTo>
                  <a:pt x="3707" y="744"/>
                  <a:pt x="3688" y="783"/>
                  <a:pt x="3663" y="817"/>
                </a:cubicBezTo>
                <a:moveTo>
                  <a:pt x="2732" y="2295"/>
                </a:moveTo>
                <a:cubicBezTo>
                  <a:pt x="2730" y="2294"/>
                  <a:pt x="2729" y="2294"/>
                  <a:pt x="2726" y="2293"/>
                </a:cubicBezTo>
                <a:cubicBezTo>
                  <a:pt x="2723" y="2292"/>
                  <a:pt x="2721" y="2293"/>
                  <a:pt x="2718" y="2291"/>
                </a:cubicBezTo>
                <a:cubicBezTo>
                  <a:pt x="2717" y="2290"/>
                  <a:pt x="2715" y="2290"/>
                  <a:pt x="2714" y="2290"/>
                </a:cubicBezTo>
                <a:cubicBezTo>
                  <a:pt x="2714" y="2288"/>
                  <a:pt x="2714" y="2287"/>
                  <a:pt x="2714" y="2286"/>
                </a:cubicBezTo>
                <a:cubicBezTo>
                  <a:pt x="2717" y="2276"/>
                  <a:pt x="2712" y="2275"/>
                  <a:pt x="2720" y="2265"/>
                </a:cubicBezTo>
                <a:cubicBezTo>
                  <a:pt x="2739" y="2242"/>
                  <a:pt x="2789" y="2227"/>
                  <a:pt x="2815" y="2215"/>
                </a:cubicBezTo>
                <a:cubicBezTo>
                  <a:pt x="2883" y="2184"/>
                  <a:pt x="2955" y="2159"/>
                  <a:pt x="3026" y="2136"/>
                </a:cubicBezTo>
                <a:cubicBezTo>
                  <a:pt x="3041" y="2131"/>
                  <a:pt x="3042" y="2130"/>
                  <a:pt x="3051" y="2129"/>
                </a:cubicBezTo>
                <a:cubicBezTo>
                  <a:pt x="3035" y="2150"/>
                  <a:pt x="3015" y="2168"/>
                  <a:pt x="3000" y="2190"/>
                </a:cubicBezTo>
                <a:cubicBezTo>
                  <a:pt x="2985" y="2212"/>
                  <a:pt x="2982" y="2253"/>
                  <a:pt x="2988" y="2279"/>
                </a:cubicBezTo>
                <a:cubicBezTo>
                  <a:pt x="3000" y="2336"/>
                  <a:pt x="3042" y="2385"/>
                  <a:pt x="3048" y="2444"/>
                </a:cubicBezTo>
                <a:cubicBezTo>
                  <a:pt x="3050" y="2467"/>
                  <a:pt x="3049" y="2472"/>
                  <a:pt x="3030" y="2483"/>
                </a:cubicBezTo>
                <a:cubicBezTo>
                  <a:pt x="3015" y="2489"/>
                  <a:pt x="3009" y="2491"/>
                  <a:pt x="2999" y="2495"/>
                </a:cubicBezTo>
                <a:moveTo>
                  <a:pt x="2820" y="2497"/>
                </a:moveTo>
                <a:cubicBezTo>
                  <a:pt x="2828" y="2471"/>
                  <a:pt x="2833" y="2463"/>
                  <a:pt x="2857" y="2444"/>
                </a:cubicBezTo>
                <a:cubicBezTo>
                  <a:pt x="2897" y="2413"/>
                  <a:pt x="2940" y="2385"/>
                  <a:pt x="2985" y="2362"/>
                </a:cubicBezTo>
                <a:cubicBezTo>
                  <a:pt x="3035" y="2336"/>
                  <a:pt x="3088" y="2314"/>
                  <a:pt x="3136" y="2284"/>
                </a:cubicBezTo>
                <a:cubicBezTo>
                  <a:pt x="3168" y="2264"/>
                  <a:pt x="3195" y="2241"/>
                  <a:pt x="3211" y="2206"/>
                </a:cubicBezTo>
                <a:cubicBezTo>
                  <a:pt x="3222" y="2182"/>
                  <a:pt x="3224" y="2154"/>
                  <a:pt x="3236" y="2130"/>
                </a:cubicBezTo>
                <a:cubicBezTo>
                  <a:pt x="3241" y="2119"/>
                  <a:pt x="3242" y="2116"/>
                  <a:pt x="3248" y="2111"/>
                </a:cubicBezTo>
                <a:cubicBezTo>
                  <a:pt x="3249" y="2129"/>
                  <a:pt x="3248" y="2128"/>
                  <a:pt x="3239" y="2143"/>
                </a:cubicBezTo>
                <a:cubicBezTo>
                  <a:pt x="3219" y="2178"/>
                  <a:pt x="3205" y="2207"/>
                  <a:pt x="3202" y="2248"/>
                </a:cubicBezTo>
                <a:cubicBezTo>
                  <a:pt x="3200" y="2273"/>
                  <a:pt x="3204" y="2293"/>
                  <a:pt x="3209" y="2314"/>
                </a:cubicBezTo>
                <a:cubicBezTo>
                  <a:pt x="3256" y="2315"/>
                  <a:pt x="3290" y="2315"/>
                  <a:pt x="3333" y="2294"/>
                </a:cubicBezTo>
                <a:cubicBezTo>
                  <a:pt x="3373" y="2274"/>
                  <a:pt x="3400" y="2255"/>
                  <a:pt x="3405" y="2209"/>
                </a:cubicBezTo>
                <a:cubicBezTo>
                  <a:pt x="3409" y="2173"/>
                  <a:pt x="3379" y="2162"/>
                  <a:pt x="3348" y="2156"/>
                </a:cubicBezTo>
                <a:cubicBezTo>
                  <a:pt x="3315" y="2150"/>
                  <a:pt x="3267" y="2147"/>
                  <a:pt x="3233" y="2155"/>
                </a:cubicBezTo>
                <a:cubicBezTo>
                  <a:pt x="3217" y="2161"/>
                  <a:pt x="3213" y="2162"/>
                  <a:pt x="3205" y="2169"/>
                </a:cubicBezTo>
                <a:cubicBezTo>
                  <a:pt x="3225" y="2162"/>
                  <a:pt x="3236" y="2157"/>
                  <a:pt x="3254" y="2147"/>
                </a:cubicBezTo>
                <a:cubicBezTo>
                  <a:pt x="3312" y="2115"/>
                  <a:pt x="3370" y="2082"/>
                  <a:pt x="3421" y="2040"/>
                </a:cubicBezTo>
                <a:cubicBezTo>
                  <a:pt x="3422" y="2039"/>
                  <a:pt x="3423" y="2037"/>
                  <a:pt x="3424" y="2036"/>
                </a:cubicBezTo>
                <a:cubicBezTo>
                  <a:pt x="3424" y="2075"/>
                  <a:pt x="3424" y="2122"/>
                  <a:pt x="3430" y="2155"/>
                </a:cubicBezTo>
                <a:cubicBezTo>
                  <a:pt x="3452" y="2149"/>
                  <a:pt x="3449" y="2160"/>
                  <a:pt x="3466" y="2136"/>
                </a:cubicBezTo>
                <a:cubicBezTo>
                  <a:pt x="3482" y="2114"/>
                  <a:pt x="3497" y="2068"/>
                  <a:pt x="3487" y="2040"/>
                </a:cubicBezTo>
                <a:cubicBezTo>
                  <a:pt x="3477" y="2012"/>
                  <a:pt x="3402" y="2006"/>
                  <a:pt x="3379" y="2013"/>
                </a:cubicBezTo>
                <a:cubicBezTo>
                  <a:pt x="3360" y="2019"/>
                  <a:pt x="3373" y="2022"/>
                  <a:pt x="3372" y="2025"/>
                </a:cubicBezTo>
                <a:moveTo>
                  <a:pt x="3639" y="1912"/>
                </a:moveTo>
                <a:cubicBezTo>
                  <a:pt x="3647" y="1903"/>
                  <a:pt x="3648" y="1901"/>
                  <a:pt x="3655" y="1898"/>
                </a:cubicBezTo>
                <a:cubicBezTo>
                  <a:pt x="3653" y="1925"/>
                  <a:pt x="3646" y="1944"/>
                  <a:pt x="3639" y="1970"/>
                </a:cubicBezTo>
                <a:cubicBezTo>
                  <a:pt x="3634" y="1990"/>
                  <a:pt x="3634" y="2006"/>
                  <a:pt x="3636" y="2025"/>
                </a:cubicBezTo>
                <a:cubicBezTo>
                  <a:pt x="3678" y="2025"/>
                  <a:pt x="3697" y="2014"/>
                  <a:pt x="3724" y="1977"/>
                </a:cubicBezTo>
                <a:cubicBezTo>
                  <a:pt x="3745" y="1949"/>
                  <a:pt x="3770" y="1876"/>
                  <a:pt x="3752" y="1841"/>
                </a:cubicBezTo>
                <a:cubicBezTo>
                  <a:pt x="3731" y="1799"/>
                  <a:pt x="3651" y="1777"/>
                  <a:pt x="3609" y="1792"/>
                </a:cubicBezTo>
                <a:cubicBezTo>
                  <a:pt x="3547" y="1814"/>
                  <a:pt x="3510" y="1897"/>
                  <a:pt x="3493" y="1954"/>
                </a:cubicBezTo>
                <a:cubicBezTo>
                  <a:pt x="3490" y="1968"/>
                  <a:pt x="3488" y="1983"/>
                  <a:pt x="3485" y="1997"/>
                </a:cubicBezTo>
                <a:moveTo>
                  <a:pt x="2478" y="440"/>
                </a:moveTo>
                <a:cubicBezTo>
                  <a:pt x="2474" y="423"/>
                  <a:pt x="2474" y="405"/>
                  <a:pt x="2469" y="389"/>
                </a:cubicBezTo>
                <a:cubicBezTo>
                  <a:pt x="2467" y="383"/>
                  <a:pt x="2463" y="379"/>
                  <a:pt x="2459" y="374"/>
                </a:cubicBezTo>
                <a:cubicBezTo>
                  <a:pt x="2455" y="393"/>
                  <a:pt x="2456" y="411"/>
                  <a:pt x="2456" y="430"/>
                </a:cubicBezTo>
                <a:cubicBezTo>
                  <a:pt x="2456" y="469"/>
                  <a:pt x="2463" y="502"/>
                  <a:pt x="2469" y="541"/>
                </a:cubicBezTo>
                <a:cubicBezTo>
                  <a:pt x="2477" y="592"/>
                  <a:pt x="2475" y="643"/>
                  <a:pt x="2475" y="694"/>
                </a:cubicBezTo>
                <a:cubicBezTo>
                  <a:pt x="2475" y="724"/>
                  <a:pt x="2475" y="753"/>
                  <a:pt x="2475" y="783"/>
                </a:cubicBezTo>
                <a:moveTo>
                  <a:pt x="2702" y="371"/>
                </a:moveTo>
                <a:cubicBezTo>
                  <a:pt x="2702" y="383"/>
                  <a:pt x="2702" y="391"/>
                  <a:pt x="2702" y="403"/>
                </a:cubicBezTo>
                <a:cubicBezTo>
                  <a:pt x="2702" y="425"/>
                  <a:pt x="2698" y="450"/>
                  <a:pt x="2708" y="470"/>
                </a:cubicBezTo>
                <a:cubicBezTo>
                  <a:pt x="2720" y="494"/>
                  <a:pt x="2740" y="513"/>
                  <a:pt x="2762" y="529"/>
                </a:cubicBezTo>
                <a:cubicBezTo>
                  <a:pt x="2781" y="543"/>
                  <a:pt x="2803" y="549"/>
                  <a:pt x="2826" y="551"/>
                </a:cubicBezTo>
                <a:cubicBezTo>
                  <a:pt x="2849" y="553"/>
                  <a:pt x="2867" y="552"/>
                  <a:pt x="2887" y="541"/>
                </a:cubicBezTo>
                <a:cubicBezTo>
                  <a:pt x="2910" y="528"/>
                  <a:pt x="2936" y="513"/>
                  <a:pt x="2951" y="490"/>
                </a:cubicBezTo>
                <a:cubicBezTo>
                  <a:pt x="2960" y="477"/>
                  <a:pt x="2960" y="454"/>
                  <a:pt x="2957" y="439"/>
                </a:cubicBezTo>
                <a:cubicBezTo>
                  <a:pt x="2951" y="409"/>
                  <a:pt x="2930" y="386"/>
                  <a:pt x="2914" y="362"/>
                </a:cubicBezTo>
                <a:cubicBezTo>
                  <a:pt x="2901" y="342"/>
                  <a:pt x="2886" y="318"/>
                  <a:pt x="2863" y="309"/>
                </a:cubicBezTo>
                <a:cubicBezTo>
                  <a:pt x="2842" y="301"/>
                  <a:pt x="2799" y="301"/>
                  <a:pt x="2778" y="305"/>
                </a:cubicBezTo>
                <a:cubicBezTo>
                  <a:pt x="2756" y="309"/>
                  <a:pt x="2726" y="322"/>
                  <a:pt x="2712" y="340"/>
                </a:cubicBezTo>
                <a:cubicBezTo>
                  <a:pt x="2700" y="356"/>
                  <a:pt x="2695" y="380"/>
                  <a:pt x="2687" y="398"/>
                </a:cubicBezTo>
                <a:moveTo>
                  <a:pt x="2942" y="3475"/>
                </a:moveTo>
                <a:cubicBezTo>
                  <a:pt x="2930" y="3470"/>
                  <a:pt x="2933" y="3444"/>
                  <a:pt x="2897" y="3458"/>
                </a:cubicBezTo>
                <a:cubicBezTo>
                  <a:pt x="2884" y="3463"/>
                  <a:pt x="2871" y="3484"/>
                  <a:pt x="2864" y="3496"/>
                </a:cubicBezTo>
                <a:cubicBezTo>
                  <a:pt x="2853" y="3515"/>
                  <a:pt x="2847" y="3540"/>
                  <a:pt x="2838" y="3560"/>
                </a:cubicBezTo>
                <a:cubicBezTo>
                  <a:pt x="2803" y="3639"/>
                  <a:pt x="2772" y="3719"/>
                  <a:pt x="2747" y="3802"/>
                </a:cubicBezTo>
                <a:cubicBezTo>
                  <a:pt x="2695" y="3976"/>
                  <a:pt x="2657" y="4155"/>
                  <a:pt x="2627" y="4334"/>
                </a:cubicBezTo>
                <a:cubicBezTo>
                  <a:pt x="2613" y="4417"/>
                  <a:pt x="2606" y="4501"/>
                  <a:pt x="2578" y="4580"/>
                </a:cubicBezTo>
                <a:cubicBezTo>
                  <a:pt x="2574" y="4590"/>
                  <a:pt x="2569" y="4601"/>
                  <a:pt x="2565" y="4611"/>
                </a:cubicBezTo>
                <a:moveTo>
                  <a:pt x="3126" y="3859"/>
                </a:moveTo>
                <a:cubicBezTo>
                  <a:pt x="3122" y="3871"/>
                  <a:pt x="3102" y="3918"/>
                  <a:pt x="3093" y="3934"/>
                </a:cubicBezTo>
                <a:cubicBezTo>
                  <a:pt x="3005" y="4095"/>
                  <a:pt x="2901" y="4235"/>
                  <a:pt x="2772" y="4366"/>
                </a:cubicBezTo>
                <a:cubicBezTo>
                  <a:pt x="2697" y="4442"/>
                  <a:pt x="2619" y="4514"/>
                  <a:pt x="2539" y="4585"/>
                </a:cubicBezTo>
                <a:cubicBezTo>
                  <a:pt x="2519" y="4602"/>
                  <a:pt x="2518" y="4606"/>
                  <a:pt x="2505" y="4612"/>
                </a:cubicBezTo>
                <a:moveTo>
                  <a:pt x="3375" y="3845"/>
                </a:moveTo>
                <a:cubicBezTo>
                  <a:pt x="3373" y="3838"/>
                  <a:pt x="3358" y="3846"/>
                  <a:pt x="3361" y="3836"/>
                </a:cubicBezTo>
                <a:cubicBezTo>
                  <a:pt x="3368" y="3813"/>
                  <a:pt x="3386" y="3797"/>
                  <a:pt x="3402" y="3778"/>
                </a:cubicBezTo>
                <a:cubicBezTo>
                  <a:pt x="3455" y="3713"/>
                  <a:pt x="3521" y="3646"/>
                  <a:pt x="3603" y="3620"/>
                </a:cubicBezTo>
                <a:cubicBezTo>
                  <a:pt x="3654" y="3604"/>
                  <a:pt x="3712" y="3602"/>
                  <a:pt x="3737" y="3656"/>
                </a:cubicBezTo>
                <a:cubicBezTo>
                  <a:pt x="3763" y="3712"/>
                  <a:pt x="3761" y="3817"/>
                  <a:pt x="3752" y="3877"/>
                </a:cubicBezTo>
                <a:cubicBezTo>
                  <a:pt x="3733" y="4007"/>
                  <a:pt x="3651" y="4116"/>
                  <a:pt x="3597" y="4232"/>
                </a:cubicBezTo>
                <a:cubicBezTo>
                  <a:pt x="3592" y="4246"/>
                  <a:pt x="3591" y="4249"/>
                  <a:pt x="3588" y="4257"/>
                </a:cubicBezTo>
                <a:cubicBezTo>
                  <a:pt x="3617" y="4234"/>
                  <a:pt x="3641" y="4207"/>
                  <a:pt x="3667" y="4179"/>
                </a:cubicBezTo>
                <a:cubicBezTo>
                  <a:pt x="3733" y="4106"/>
                  <a:pt x="3815" y="3999"/>
                  <a:pt x="3915" y="3971"/>
                </a:cubicBezTo>
                <a:cubicBezTo>
                  <a:pt x="3928" y="3967"/>
                  <a:pt x="3948" y="3967"/>
                  <a:pt x="3961" y="3971"/>
                </a:cubicBezTo>
                <a:cubicBezTo>
                  <a:pt x="3966" y="3977"/>
                  <a:pt x="3966" y="3980"/>
                  <a:pt x="3971" y="3979"/>
                </a:cubicBezTo>
                <a:moveTo>
                  <a:pt x="4240" y="3527"/>
                </a:moveTo>
                <a:cubicBezTo>
                  <a:pt x="4240" y="3511"/>
                  <a:pt x="4240" y="3494"/>
                  <a:pt x="4240" y="3478"/>
                </a:cubicBezTo>
                <a:cubicBezTo>
                  <a:pt x="4212" y="3486"/>
                  <a:pt x="4212" y="3496"/>
                  <a:pt x="4194" y="3525"/>
                </a:cubicBezTo>
                <a:cubicBezTo>
                  <a:pt x="4150" y="3595"/>
                  <a:pt x="4114" y="3669"/>
                  <a:pt x="4091" y="3749"/>
                </a:cubicBezTo>
                <a:cubicBezTo>
                  <a:pt x="4079" y="3792"/>
                  <a:pt x="4060" y="3875"/>
                  <a:pt x="4085" y="3918"/>
                </a:cubicBezTo>
                <a:cubicBezTo>
                  <a:pt x="4110" y="3961"/>
                  <a:pt x="4162" y="3962"/>
                  <a:pt x="4204" y="3963"/>
                </a:cubicBezTo>
                <a:cubicBezTo>
                  <a:pt x="4267" y="3964"/>
                  <a:pt x="4313" y="3942"/>
                  <a:pt x="4365" y="3908"/>
                </a:cubicBezTo>
                <a:cubicBezTo>
                  <a:pt x="4418" y="3874"/>
                  <a:pt x="4439" y="3839"/>
                  <a:pt x="4441" y="3777"/>
                </a:cubicBezTo>
                <a:cubicBezTo>
                  <a:pt x="4443" y="3718"/>
                  <a:pt x="4429" y="3675"/>
                  <a:pt x="4395" y="3627"/>
                </a:cubicBezTo>
                <a:cubicBezTo>
                  <a:pt x="4369" y="3589"/>
                  <a:pt x="4336" y="3558"/>
                  <a:pt x="4288" y="3561"/>
                </a:cubicBezTo>
                <a:cubicBezTo>
                  <a:pt x="4226" y="3565"/>
                  <a:pt x="4184" y="3650"/>
                  <a:pt x="4149" y="3692"/>
                </a:cubicBezTo>
                <a:cubicBezTo>
                  <a:pt x="4134" y="3710"/>
                  <a:pt x="4118" y="3728"/>
                  <a:pt x="4103" y="3746"/>
                </a:cubicBezTo>
                <a:moveTo>
                  <a:pt x="2450" y="795"/>
                </a:moveTo>
                <a:cubicBezTo>
                  <a:pt x="2462" y="791"/>
                  <a:pt x="2451" y="781"/>
                  <a:pt x="2464" y="779"/>
                </a:cubicBezTo>
                <a:cubicBezTo>
                  <a:pt x="2558" y="761"/>
                  <a:pt x="2655" y="786"/>
                  <a:pt x="2751" y="761"/>
                </a:cubicBezTo>
                <a:cubicBezTo>
                  <a:pt x="2899" y="723"/>
                  <a:pt x="3032" y="656"/>
                  <a:pt x="3151" y="560"/>
                </a:cubicBezTo>
                <a:cubicBezTo>
                  <a:pt x="3195" y="524"/>
                  <a:pt x="3221" y="499"/>
                  <a:pt x="3230" y="445"/>
                </a:cubicBezTo>
                <a:cubicBezTo>
                  <a:pt x="3236" y="413"/>
                  <a:pt x="3222" y="397"/>
                  <a:pt x="3205" y="371"/>
                </a:cubicBezTo>
                <a:cubicBezTo>
                  <a:pt x="3151" y="288"/>
                  <a:pt x="3116" y="204"/>
                  <a:pt x="3069" y="117"/>
                </a:cubicBezTo>
                <a:cubicBezTo>
                  <a:pt x="3054" y="89"/>
                  <a:pt x="3036" y="68"/>
                  <a:pt x="3008" y="52"/>
                </a:cubicBezTo>
                <a:cubicBezTo>
                  <a:pt x="2972" y="31"/>
                  <a:pt x="2926" y="26"/>
                  <a:pt x="2886" y="18"/>
                </a:cubicBezTo>
                <a:cubicBezTo>
                  <a:pt x="2852" y="11"/>
                  <a:pt x="2819" y="4"/>
                  <a:pt x="2784" y="1"/>
                </a:cubicBezTo>
                <a:cubicBezTo>
                  <a:pt x="2757" y="-1"/>
                  <a:pt x="2729" y="-2"/>
                  <a:pt x="2705" y="9"/>
                </a:cubicBezTo>
                <a:cubicBezTo>
                  <a:pt x="2667" y="26"/>
                  <a:pt x="2627" y="61"/>
                  <a:pt x="2596" y="89"/>
                </a:cubicBezTo>
                <a:cubicBezTo>
                  <a:pt x="2502" y="174"/>
                  <a:pt x="2407" y="254"/>
                  <a:pt x="2310" y="336"/>
                </a:cubicBezTo>
                <a:cubicBezTo>
                  <a:pt x="2270" y="370"/>
                  <a:pt x="2232" y="404"/>
                  <a:pt x="2198" y="443"/>
                </a:cubicBezTo>
                <a:cubicBezTo>
                  <a:pt x="2131" y="520"/>
                  <a:pt x="2097" y="605"/>
                  <a:pt x="2107" y="708"/>
                </a:cubicBezTo>
                <a:cubicBezTo>
                  <a:pt x="2111" y="752"/>
                  <a:pt x="2121" y="775"/>
                  <a:pt x="2147" y="811"/>
                </a:cubicBezTo>
                <a:cubicBezTo>
                  <a:pt x="2165" y="836"/>
                  <a:pt x="2194" y="860"/>
                  <a:pt x="2222" y="875"/>
                </a:cubicBezTo>
                <a:cubicBezTo>
                  <a:pt x="2288" y="911"/>
                  <a:pt x="2357" y="906"/>
                  <a:pt x="2398" y="977"/>
                </a:cubicBezTo>
                <a:cubicBezTo>
                  <a:pt x="2411" y="1000"/>
                  <a:pt x="2418" y="1029"/>
                  <a:pt x="2432" y="1052"/>
                </a:cubicBezTo>
                <a:cubicBezTo>
                  <a:pt x="2454" y="1087"/>
                  <a:pt x="2479" y="1092"/>
                  <a:pt x="2516" y="1096"/>
                </a:cubicBezTo>
                <a:cubicBezTo>
                  <a:pt x="2545" y="1099"/>
                  <a:pt x="2576" y="1097"/>
                  <a:pt x="2605" y="1098"/>
                </a:cubicBezTo>
                <a:moveTo>
                  <a:pt x="3187" y="4886"/>
                </a:moveTo>
                <a:cubicBezTo>
                  <a:pt x="3191" y="4883"/>
                  <a:pt x="3188" y="4878"/>
                  <a:pt x="3197" y="4876"/>
                </a:cubicBezTo>
                <a:cubicBezTo>
                  <a:pt x="3202" y="4875"/>
                  <a:pt x="3223" y="4876"/>
                  <a:pt x="3221" y="4876"/>
                </a:cubicBezTo>
                <a:cubicBezTo>
                  <a:pt x="3214" y="4876"/>
                  <a:pt x="3180" y="4870"/>
                  <a:pt x="3173" y="4878"/>
                </a:cubicBezTo>
                <a:cubicBezTo>
                  <a:pt x="3157" y="4897"/>
                  <a:pt x="3153" y="4942"/>
                  <a:pt x="3151" y="4964"/>
                </a:cubicBezTo>
                <a:cubicBezTo>
                  <a:pt x="3140" y="5064"/>
                  <a:pt x="3136" y="5161"/>
                  <a:pt x="3118" y="5261"/>
                </a:cubicBezTo>
                <a:cubicBezTo>
                  <a:pt x="3093" y="5395"/>
                  <a:pt x="3049" y="5523"/>
                  <a:pt x="3023" y="5656"/>
                </a:cubicBezTo>
                <a:cubicBezTo>
                  <a:pt x="3021" y="5670"/>
                  <a:pt x="3020" y="5685"/>
                  <a:pt x="3018" y="5699"/>
                </a:cubicBezTo>
                <a:moveTo>
                  <a:pt x="3527" y="4738"/>
                </a:moveTo>
                <a:cubicBezTo>
                  <a:pt x="3554" y="4729"/>
                  <a:pt x="3552" y="4730"/>
                  <a:pt x="3561" y="4770"/>
                </a:cubicBezTo>
                <a:cubicBezTo>
                  <a:pt x="3575" y="4831"/>
                  <a:pt x="3576" y="4890"/>
                  <a:pt x="3576" y="4952"/>
                </a:cubicBezTo>
                <a:cubicBezTo>
                  <a:pt x="3576" y="5040"/>
                  <a:pt x="3551" y="5110"/>
                  <a:pt x="3507" y="5186"/>
                </a:cubicBezTo>
                <a:cubicBezTo>
                  <a:pt x="3466" y="5249"/>
                  <a:pt x="3453" y="5270"/>
                  <a:pt x="3421" y="5308"/>
                </a:cubicBezTo>
                <a:moveTo>
                  <a:pt x="3564" y="5516"/>
                </a:moveTo>
                <a:cubicBezTo>
                  <a:pt x="3558" y="5509"/>
                  <a:pt x="3555" y="5505"/>
                  <a:pt x="3549" y="5501"/>
                </a:cubicBezTo>
                <a:cubicBezTo>
                  <a:pt x="3549" y="5552"/>
                  <a:pt x="3549" y="5601"/>
                  <a:pt x="3554" y="5652"/>
                </a:cubicBezTo>
                <a:cubicBezTo>
                  <a:pt x="3558" y="5700"/>
                  <a:pt x="3565" y="5748"/>
                  <a:pt x="3576" y="5795"/>
                </a:cubicBezTo>
                <a:cubicBezTo>
                  <a:pt x="3583" y="5828"/>
                  <a:pt x="3594" y="5860"/>
                  <a:pt x="3606" y="5891"/>
                </a:cubicBezTo>
                <a:cubicBezTo>
                  <a:pt x="3609" y="5899"/>
                  <a:pt x="3613" y="5906"/>
                  <a:pt x="3617" y="5913"/>
                </a:cubicBezTo>
                <a:moveTo>
                  <a:pt x="3904" y="5463"/>
                </a:moveTo>
                <a:cubicBezTo>
                  <a:pt x="3904" y="5518"/>
                  <a:pt x="3891" y="5567"/>
                  <a:pt x="3885" y="5621"/>
                </a:cubicBezTo>
                <a:cubicBezTo>
                  <a:pt x="3879" y="5674"/>
                  <a:pt x="3879" y="5728"/>
                  <a:pt x="3879" y="5782"/>
                </a:cubicBezTo>
                <a:cubicBezTo>
                  <a:pt x="3879" y="5814"/>
                  <a:pt x="3885" y="5841"/>
                  <a:pt x="3922" y="5847"/>
                </a:cubicBezTo>
                <a:cubicBezTo>
                  <a:pt x="3974" y="5855"/>
                  <a:pt x="4011" y="5828"/>
                  <a:pt x="4053" y="5800"/>
                </a:cubicBezTo>
                <a:cubicBezTo>
                  <a:pt x="4113" y="5759"/>
                  <a:pt x="4175" y="5713"/>
                  <a:pt x="4222" y="5658"/>
                </a:cubicBezTo>
                <a:cubicBezTo>
                  <a:pt x="4254" y="5621"/>
                  <a:pt x="4263" y="5589"/>
                  <a:pt x="4264" y="5541"/>
                </a:cubicBezTo>
                <a:cubicBezTo>
                  <a:pt x="4265" y="5496"/>
                  <a:pt x="4235" y="5467"/>
                  <a:pt x="4199" y="5443"/>
                </a:cubicBezTo>
                <a:cubicBezTo>
                  <a:pt x="4168" y="5422"/>
                  <a:pt x="4137" y="5418"/>
                  <a:pt x="4101" y="5420"/>
                </a:cubicBezTo>
                <a:cubicBezTo>
                  <a:pt x="4050" y="5423"/>
                  <a:pt x="4027" y="5487"/>
                  <a:pt x="4012" y="5528"/>
                </a:cubicBezTo>
                <a:cubicBezTo>
                  <a:pt x="3990" y="5588"/>
                  <a:pt x="3973" y="5651"/>
                  <a:pt x="3952" y="57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4" name=""/>
          <p:cNvSpPr/>
          <p:nvPr/>
        </p:nvSpPr>
        <p:spPr>
          <a:xfrm>
            <a:off x="1563840" y="1898640"/>
            <a:ext cx="739440" cy="261360"/>
          </a:xfrm>
          <a:custGeom>
            <a:avLst/>
            <a:gdLst/>
            <a:ahLst/>
            <a:rect l="0" t="0" r="r" b="b"/>
            <a:pathLst>
              <a:path fill="none" w="2054" h="726">
                <a:moveTo>
                  <a:pt x="0" y="411"/>
                </a:moveTo>
                <a:cubicBezTo>
                  <a:pt x="0" y="407"/>
                  <a:pt x="0" y="403"/>
                  <a:pt x="0" y="399"/>
                </a:cubicBezTo>
                <a:cubicBezTo>
                  <a:pt x="17" y="414"/>
                  <a:pt x="17" y="435"/>
                  <a:pt x="19" y="462"/>
                </a:cubicBezTo>
                <a:cubicBezTo>
                  <a:pt x="24" y="523"/>
                  <a:pt x="21" y="584"/>
                  <a:pt x="21" y="645"/>
                </a:cubicBezTo>
                <a:cubicBezTo>
                  <a:pt x="21" y="675"/>
                  <a:pt x="21" y="696"/>
                  <a:pt x="21" y="726"/>
                </a:cubicBezTo>
                <a:moveTo>
                  <a:pt x="54" y="39"/>
                </a:moveTo>
                <a:cubicBezTo>
                  <a:pt x="87" y="49"/>
                  <a:pt x="101" y="73"/>
                  <a:pt x="124" y="109"/>
                </a:cubicBezTo>
                <a:cubicBezTo>
                  <a:pt x="156" y="160"/>
                  <a:pt x="186" y="212"/>
                  <a:pt x="218" y="263"/>
                </a:cubicBezTo>
                <a:moveTo>
                  <a:pt x="473" y="312"/>
                </a:moveTo>
                <a:cubicBezTo>
                  <a:pt x="483" y="286"/>
                  <a:pt x="493" y="265"/>
                  <a:pt x="506" y="242"/>
                </a:cubicBezTo>
                <a:cubicBezTo>
                  <a:pt x="527" y="258"/>
                  <a:pt x="529" y="248"/>
                  <a:pt x="549" y="288"/>
                </a:cubicBezTo>
                <a:cubicBezTo>
                  <a:pt x="588" y="368"/>
                  <a:pt x="614" y="463"/>
                  <a:pt x="713" y="488"/>
                </a:cubicBezTo>
                <a:cubicBezTo>
                  <a:pt x="772" y="503"/>
                  <a:pt x="812" y="482"/>
                  <a:pt x="852" y="442"/>
                </a:cubicBezTo>
                <a:cubicBezTo>
                  <a:pt x="894" y="400"/>
                  <a:pt x="910" y="379"/>
                  <a:pt x="970" y="376"/>
                </a:cubicBezTo>
                <a:cubicBezTo>
                  <a:pt x="1014" y="374"/>
                  <a:pt x="1061" y="413"/>
                  <a:pt x="1104" y="423"/>
                </a:cubicBezTo>
                <a:cubicBezTo>
                  <a:pt x="1172" y="438"/>
                  <a:pt x="1267" y="444"/>
                  <a:pt x="1335" y="427"/>
                </a:cubicBezTo>
                <a:cubicBezTo>
                  <a:pt x="1403" y="410"/>
                  <a:pt x="1483" y="346"/>
                  <a:pt x="1502" y="277"/>
                </a:cubicBezTo>
                <a:cubicBezTo>
                  <a:pt x="1515" y="228"/>
                  <a:pt x="1506" y="172"/>
                  <a:pt x="1483" y="129"/>
                </a:cubicBezTo>
                <a:cubicBezTo>
                  <a:pt x="1459" y="84"/>
                  <a:pt x="1428" y="42"/>
                  <a:pt x="1399" y="0"/>
                </a:cubicBezTo>
                <a:cubicBezTo>
                  <a:pt x="1399" y="19"/>
                  <a:pt x="1397" y="68"/>
                  <a:pt x="1398" y="85"/>
                </a:cubicBezTo>
                <a:cubicBezTo>
                  <a:pt x="1411" y="235"/>
                  <a:pt x="1444" y="407"/>
                  <a:pt x="1508" y="544"/>
                </a:cubicBezTo>
                <a:cubicBezTo>
                  <a:pt x="1534" y="600"/>
                  <a:pt x="1538" y="576"/>
                  <a:pt x="1577" y="584"/>
                </a:cubicBezTo>
                <a:moveTo>
                  <a:pt x="1346" y="188"/>
                </a:moveTo>
                <a:cubicBezTo>
                  <a:pt x="1395" y="189"/>
                  <a:pt x="1444" y="196"/>
                  <a:pt x="1493" y="197"/>
                </a:cubicBezTo>
                <a:cubicBezTo>
                  <a:pt x="1636" y="201"/>
                  <a:pt x="1780" y="198"/>
                  <a:pt x="1923" y="190"/>
                </a:cubicBezTo>
                <a:cubicBezTo>
                  <a:pt x="1967" y="187"/>
                  <a:pt x="2010" y="184"/>
                  <a:pt x="2054" y="18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5" name=""/>
          <p:cNvSpPr/>
          <p:nvPr/>
        </p:nvSpPr>
        <p:spPr>
          <a:xfrm>
            <a:off x="2503440" y="1842480"/>
            <a:ext cx="1487160" cy="475200"/>
          </a:xfrm>
          <a:custGeom>
            <a:avLst/>
            <a:gdLst/>
            <a:ahLst/>
            <a:rect l="0" t="0" r="r" b="b"/>
            <a:pathLst>
              <a:path fill="none" w="4131" h="1320">
                <a:moveTo>
                  <a:pt x="72" y="366"/>
                </a:moveTo>
                <a:cubicBezTo>
                  <a:pt x="49" y="364"/>
                  <a:pt x="28" y="360"/>
                  <a:pt x="11" y="343"/>
                </a:cubicBezTo>
                <a:cubicBezTo>
                  <a:pt x="5" y="337"/>
                  <a:pt x="4" y="327"/>
                  <a:pt x="0" y="322"/>
                </a:cubicBezTo>
                <a:cubicBezTo>
                  <a:pt x="23" y="306"/>
                  <a:pt x="42" y="301"/>
                  <a:pt x="79" y="302"/>
                </a:cubicBezTo>
                <a:cubicBezTo>
                  <a:pt x="143" y="304"/>
                  <a:pt x="168" y="353"/>
                  <a:pt x="175" y="412"/>
                </a:cubicBezTo>
                <a:cubicBezTo>
                  <a:pt x="181" y="459"/>
                  <a:pt x="182" y="515"/>
                  <a:pt x="145" y="549"/>
                </a:cubicBezTo>
                <a:cubicBezTo>
                  <a:pt x="126" y="566"/>
                  <a:pt x="104" y="563"/>
                  <a:pt x="81" y="564"/>
                </a:cubicBezTo>
                <a:cubicBezTo>
                  <a:pt x="70" y="524"/>
                  <a:pt x="72" y="493"/>
                  <a:pt x="96" y="457"/>
                </a:cubicBezTo>
                <a:cubicBezTo>
                  <a:pt x="141" y="389"/>
                  <a:pt x="212" y="337"/>
                  <a:pt x="264" y="273"/>
                </a:cubicBezTo>
                <a:cubicBezTo>
                  <a:pt x="277" y="257"/>
                  <a:pt x="290" y="239"/>
                  <a:pt x="303" y="223"/>
                </a:cubicBezTo>
                <a:cubicBezTo>
                  <a:pt x="286" y="267"/>
                  <a:pt x="259" y="309"/>
                  <a:pt x="251" y="357"/>
                </a:cubicBezTo>
                <a:cubicBezTo>
                  <a:pt x="242" y="413"/>
                  <a:pt x="250" y="454"/>
                  <a:pt x="300" y="485"/>
                </a:cubicBezTo>
                <a:cubicBezTo>
                  <a:pt x="358" y="522"/>
                  <a:pt x="424" y="524"/>
                  <a:pt x="490" y="526"/>
                </a:cubicBezTo>
                <a:moveTo>
                  <a:pt x="937" y="442"/>
                </a:moveTo>
                <a:cubicBezTo>
                  <a:pt x="965" y="450"/>
                  <a:pt x="978" y="481"/>
                  <a:pt x="982" y="512"/>
                </a:cubicBezTo>
                <a:cubicBezTo>
                  <a:pt x="989" y="567"/>
                  <a:pt x="982" y="628"/>
                  <a:pt x="982" y="684"/>
                </a:cubicBezTo>
                <a:moveTo>
                  <a:pt x="1376" y="326"/>
                </a:moveTo>
                <a:cubicBezTo>
                  <a:pt x="1354" y="311"/>
                  <a:pt x="1310" y="297"/>
                  <a:pt x="1295" y="273"/>
                </a:cubicBezTo>
                <a:cubicBezTo>
                  <a:pt x="1281" y="251"/>
                  <a:pt x="1288" y="223"/>
                  <a:pt x="1307" y="208"/>
                </a:cubicBezTo>
                <a:cubicBezTo>
                  <a:pt x="1336" y="185"/>
                  <a:pt x="1392" y="174"/>
                  <a:pt x="1428" y="184"/>
                </a:cubicBezTo>
                <a:cubicBezTo>
                  <a:pt x="1470" y="196"/>
                  <a:pt x="1492" y="248"/>
                  <a:pt x="1507" y="285"/>
                </a:cubicBezTo>
                <a:cubicBezTo>
                  <a:pt x="1521" y="319"/>
                  <a:pt x="1529" y="367"/>
                  <a:pt x="1563" y="388"/>
                </a:cubicBezTo>
                <a:cubicBezTo>
                  <a:pt x="1582" y="400"/>
                  <a:pt x="1638" y="402"/>
                  <a:pt x="1659" y="395"/>
                </a:cubicBezTo>
                <a:cubicBezTo>
                  <a:pt x="1694" y="383"/>
                  <a:pt x="1718" y="347"/>
                  <a:pt x="1735" y="316"/>
                </a:cubicBezTo>
                <a:cubicBezTo>
                  <a:pt x="1750" y="290"/>
                  <a:pt x="1758" y="261"/>
                  <a:pt x="1771" y="234"/>
                </a:cubicBezTo>
                <a:cubicBezTo>
                  <a:pt x="1775" y="226"/>
                  <a:pt x="1778" y="214"/>
                  <a:pt x="1783" y="206"/>
                </a:cubicBezTo>
                <a:cubicBezTo>
                  <a:pt x="1783" y="207"/>
                  <a:pt x="1783" y="209"/>
                  <a:pt x="1783" y="210"/>
                </a:cubicBezTo>
                <a:moveTo>
                  <a:pt x="1893" y="64"/>
                </a:moveTo>
                <a:cubicBezTo>
                  <a:pt x="1893" y="300"/>
                  <a:pt x="1901" y="536"/>
                  <a:pt x="1914" y="772"/>
                </a:cubicBezTo>
                <a:cubicBezTo>
                  <a:pt x="1921" y="911"/>
                  <a:pt x="1922" y="1052"/>
                  <a:pt x="1953" y="1189"/>
                </a:cubicBezTo>
                <a:cubicBezTo>
                  <a:pt x="1963" y="1234"/>
                  <a:pt x="1975" y="1274"/>
                  <a:pt x="1980" y="1320"/>
                </a:cubicBezTo>
                <a:cubicBezTo>
                  <a:pt x="1914" y="1320"/>
                  <a:pt x="1874" y="1308"/>
                  <a:pt x="1814" y="1279"/>
                </a:cubicBezTo>
                <a:cubicBezTo>
                  <a:pt x="1767" y="1257"/>
                  <a:pt x="1578" y="1197"/>
                  <a:pt x="1558" y="1145"/>
                </a:cubicBezTo>
                <a:cubicBezTo>
                  <a:pt x="1551" y="1127"/>
                  <a:pt x="1563" y="1125"/>
                  <a:pt x="1565" y="1108"/>
                </a:cubicBezTo>
                <a:moveTo>
                  <a:pt x="2335" y="618"/>
                </a:moveTo>
                <a:cubicBezTo>
                  <a:pt x="2342" y="616"/>
                  <a:pt x="2358" y="611"/>
                  <a:pt x="2366" y="609"/>
                </a:cubicBezTo>
                <a:cubicBezTo>
                  <a:pt x="2432" y="590"/>
                  <a:pt x="2495" y="563"/>
                  <a:pt x="2559" y="538"/>
                </a:cubicBezTo>
                <a:cubicBezTo>
                  <a:pt x="2601" y="522"/>
                  <a:pt x="2614" y="517"/>
                  <a:pt x="2642" y="506"/>
                </a:cubicBezTo>
                <a:moveTo>
                  <a:pt x="2441" y="814"/>
                </a:moveTo>
                <a:cubicBezTo>
                  <a:pt x="2482" y="810"/>
                  <a:pt x="2495" y="805"/>
                  <a:pt x="2530" y="779"/>
                </a:cubicBezTo>
                <a:cubicBezTo>
                  <a:pt x="2597" y="730"/>
                  <a:pt x="2665" y="682"/>
                  <a:pt x="2733" y="634"/>
                </a:cubicBezTo>
                <a:moveTo>
                  <a:pt x="2879" y="147"/>
                </a:moveTo>
                <a:cubicBezTo>
                  <a:pt x="2880" y="136"/>
                  <a:pt x="2865" y="137"/>
                  <a:pt x="2879" y="119"/>
                </a:cubicBezTo>
                <a:cubicBezTo>
                  <a:pt x="2902" y="88"/>
                  <a:pt x="2951" y="69"/>
                  <a:pt x="2987" y="61"/>
                </a:cubicBezTo>
                <a:cubicBezTo>
                  <a:pt x="3021" y="53"/>
                  <a:pt x="3084" y="41"/>
                  <a:pt x="3103" y="79"/>
                </a:cubicBezTo>
                <a:cubicBezTo>
                  <a:pt x="3127" y="127"/>
                  <a:pt x="3103" y="197"/>
                  <a:pt x="3083" y="240"/>
                </a:cubicBezTo>
                <a:cubicBezTo>
                  <a:pt x="3059" y="293"/>
                  <a:pt x="3025" y="345"/>
                  <a:pt x="3009" y="402"/>
                </a:cubicBezTo>
                <a:cubicBezTo>
                  <a:pt x="3002" y="427"/>
                  <a:pt x="2997" y="463"/>
                  <a:pt x="3001" y="489"/>
                </a:cubicBezTo>
                <a:cubicBezTo>
                  <a:pt x="3003" y="491"/>
                  <a:pt x="3004" y="493"/>
                  <a:pt x="3006" y="495"/>
                </a:cubicBezTo>
                <a:cubicBezTo>
                  <a:pt x="3057" y="495"/>
                  <a:pt x="3090" y="486"/>
                  <a:pt x="3137" y="464"/>
                </a:cubicBezTo>
                <a:cubicBezTo>
                  <a:pt x="3219" y="425"/>
                  <a:pt x="3305" y="385"/>
                  <a:pt x="3379" y="330"/>
                </a:cubicBezTo>
                <a:cubicBezTo>
                  <a:pt x="3446" y="281"/>
                  <a:pt x="3496" y="218"/>
                  <a:pt x="3527" y="141"/>
                </a:cubicBezTo>
                <a:cubicBezTo>
                  <a:pt x="3538" y="113"/>
                  <a:pt x="3539" y="90"/>
                  <a:pt x="3543" y="62"/>
                </a:cubicBezTo>
                <a:cubicBezTo>
                  <a:pt x="3506" y="83"/>
                  <a:pt x="3487" y="101"/>
                  <a:pt x="3462" y="140"/>
                </a:cubicBezTo>
                <a:cubicBezTo>
                  <a:pt x="3431" y="189"/>
                  <a:pt x="3406" y="272"/>
                  <a:pt x="3431" y="330"/>
                </a:cubicBezTo>
                <a:cubicBezTo>
                  <a:pt x="3451" y="377"/>
                  <a:pt x="3500" y="379"/>
                  <a:pt x="3543" y="378"/>
                </a:cubicBezTo>
                <a:cubicBezTo>
                  <a:pt x="3600" y="376"/>
                  <a:pt x="3660" y="341"/>
                  <a:pt x="3690" y="290"/>
                </a:cubicBezTo>
                <a:cubicBezTo>
                  <a:pt x="3719" y="242"/>
                  <a:pt x="3708" y="165"/>
                  <a:pt x="3689" y="116"/>
                </a:cubicBezTo>
                <a:cubicBezTo>
                  <a:pt x="3677" y="86"/>
                  <a:pt x="3651" y="24"/>
                  <a:pt x="3616" y="15"/>
                </a:cubicBezTo>
                <a:cubicBezTo>
                  <a:pt x="3581" y="6"/>
                  <a:pt x="3545" y="38"/>
                  <a:pt x="3525" y="62"/>
                </a:cubicBezTo>
                <a:cubicBezTo>
                  <a:pt x="3521" y="69"/>
                  <a:pt x="3517" y="75"/>
                  <a:pt x="3513" y="82"/>
                </a:cubicBezTo>
                <a:moveTo>
                  <a:pt x="3881" y="58"/>
                </a:moveTo>
                <a:cubicBezTo>
                  <a:pt x="3906" y="34"/>
                  <a:pt x="3926" y="8"/>
                  <a:pt x="3962" y="2"/>
                </a:cubicBezTo>
                <a:cubicBezTo>
                  <a:pt x="3990" y="-3"/>
                  <a:pt x="4001" y="0"/>
                  <a:pt x="4016" y="20"/>
                </a:cubicBezTo>
                <a:moveTo>
                  <a:pt x="4131" y="373"/>
                </a:moveTo>
                <a:cubicBezTo>
                  <a:pt x="4127" y="449"/>
                  <a:pt x="4101" y="493"/>
                  <a:pt x="4063" y="559"/>
                </a:cubicBezTo>
                <a:cubicBezTo>
                  <a:pt x="4016" y="642"/>
                  <a:pt x="3973" y="728"/>
                  <a:pt x="3922" y="809"/>
                </a:cubicBezTo>
                <a:cubicBezTo>
                  <a:pt x="3910" y="827"/>
                  <a:pt x="3898" y="844"/>
                  <a:pt x="3886" y="8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6" name=""/>
          <p:cNvSpPr/>
          <p:nvPr/>
        </p:nvSpPr>
        <p:spPr>
          <a:xfrm>
            <a:off x="4417920" y="2322360"/>
            <a:ext cx="1238040" cy="739440"/>
          </a:xfrm>
          <a:custGeom>
            <a:avLst/>
            <a:gdLst/>
            <a:ahLst/>
            <a:rect l="0" t="0" r="r" b="b"/>
            <a:pathLst>
              <a:path fill="none" w="3439" h="2054">
                <a:moveTo>
                  <a:pt x="117" y="2054"/>
                </a:moveTo>
                <a:cubicBezTo>
                  <a:pt x="55" y="2048"/>
                  <a:pt x="39" y="2046"/>
                  <a:pt x="0" y="2044"/>
                </a:cubicBezTo>
                <a:moveTo>
                  <a:pt x="3321" y="29"/>
                </a:moveTo>
                <a:cubicBezTo>
                  <a:pt x="3360" y="19"/>
                  <a:pt x="3400" y="10"/>
                  <a:pt x="3439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7" name=""/>
          <p:cNvSpPr/>
          <p:nvPr/>
        </p:nvSpPr>
        <p:spPr>
          <a:xfrm>
            <a:off x="1608120" y="2530440"/>
            <a:ext cx="1260000" cy="301320"/>
          </a:xfrm>
          <a:custGeom>
            <a:avLst/>
            <a:gdLst/>
            <a:ahLst/>
            <a:rect l="0" t="0" r="r" b="b"/>
            <a:pathLst>
              <a:path fill="none" w="3500" h="837">
                <a:moveTo>
                  <a:pt x="370" y="198"/>
                </a:moveTo>
                <a:cubicBezTo>
                  <a:pt x="367" y="181"/>
                  <a:pt x="378" y="178"/>
                  <a:pt x="359" y="176"/>
                </a:cubicBezTo>
                <a:cubicBezTo>
                  <a:pt x="300" y="170"/>
                  <a:pt x="223" y="214"/>
                  <a:pt x="171" y="235"/>
                </a:cubicBezTo>
                <a:cubicBezTo>
                  <a:pt x="128" y="252"/>
                  <a:pt x="45" y="277"/>
                  <a:pt x="22" y="324"/>
                </a:cubicBezTo>
                <a:cubicBezTo>
                  <a:pt x="22" y="329"/>
                  <a:pt x="22" y="334"/>
                  <a:pt x="22" y="339"/>
                </a:cubicBezTo>
                <a:cubicBezTo>
                  <a:pt x="57" y="377"/>
                  <a:pt x="124" y="378"/>
                  <a:pt x="177" y="389"/>
                </a:cubicBezTo>
                <a:cubicBezTo>
                  <a:pt x="260" y="406"/>
                  <a:pt x="360" y="420"/>
                  <a:pt x="428" y="475"/>
                </a:cubicBezTo>
                <a:cubicBezTo>
                  <a:pt x="470" y="510"/>
                  <a:pt x="452" y="560"/>
                  <a:pt x="413" y="583"/>
                </a:cubicBezTo>
                <a:cubicBezTo>
                  <a:pt x="345" y="624"/>
                  <a:pt x="256" y="626"/>
                  <a:pt x="179" y="628"/>
                </a:cubicBezTo>
                <a:cubicBezTo>
                  <a:pt x="145" y="629"/>
                  <a:pt x="27" y="647"/>
                  <a:pt x="0" y="617"/>
                </a:cubicBezTo>
                <a:cubicBezTo>
                  <a:pt x="0" y="611"/>
                  <a:pt x="0" y="605"/>
                  <a:pt x="0" y="599"/>
                </a:cubicBezTo>
                <a:moveTo>
                  <a:pt x="582" y="248"/>
                </a:moveTo>
                <a:cubicBezTo>
                  <a:pt x="588" y="248"/>
                  <a:pt x="586" y="232"/>
                  <a:pt x="590" y="237"/>
                </a:cubicBezTo>
                <a:cubicBezTo>
                  <a:pt x="614" y="264"/>
                  <a:pt x="623" y="307"/>
                  <a:pt x="631" y="342"/>
                </a:cubicBezTo>
                <a:cubicBezTo>
                  <a:pt x="644" y="400"/>
                  <a:pt x="652" y="459"/>
                  <a:pt x="670" y="516"/>
                </a:cubicBezTo>
                <a:cubicBezTo>
                  <a:pt x="678" y="542"/>
                  <a:pt x="689" y="585"/>
                  <a:pt x="719" y="592"/>
                </a:cubicBezTo>
                <a:cubicBezTo>
                  <a:pt x="756" y="601"/>
                  <a:pt x="777" y="580"/>
                  <a:pt x="797" y="552"/>
                </a:cubicBezTo>
                <a:cubicBezTo>
                  <a:pt x="826" y="510"/>
                  <a:pt x="838" y="460"/>
                  <a:pt x="869" y="421"/>
                </a:cubicBezTo>
                <a:cubicBezTo>
                  <a:pt x="894" y="388"/>
                  <a:pt x="936" y="368"/>
                  <a:pt x="979" y="379"/>
                </a:cubicBezTo>
                <a:cubicBezTo>
                  <a:pt x="1031" y="392"/>
                  <a:pt x="1060" y="458"/>
                  <a:pt x="1085" y="499"/>
                </a:cubicBezTo>
                <a:cubicBezTo>
                  <a:pt x="1107" y="536"/>
                  <a:pt x="1129" y="581"/>
                  <a:pt x="1170" y="600"/>
                </a:cubicBezTo>
                <a:cubicBezTo>
                  <a:pt x="1195" y="612"/>
                  <a:pt x="1220" y="605"/>
                  <a:pt x="1234" y="583"/>
                </a:cubicBezTo>
                <a:cubicBezTo>
                  <a:pt x="1255" y="550"/>
                  <a:pt x="1257" y="507"/>
                  <a:pt x="1258" y="470"/>
                </a:cubicBezTo>
                <a:cubicBezTo>
                  <a:pt x="1259" y="431"/>
                  <a:pt x="1256" y="404"/>
                  <a:pt x="1240" y="368"/>
                </a:cubicBezTo>
                <a:cubicBezTo>
                  <a:pt x="1230" y="347"/>
                  <a:pt x="1217" y="342"/>
                  <a:pt x="1243" y="341"/>
                </a:cubicBezTo>
                <a:cubicBezTo>
                  <a:pt x="1254" y="342"/>
                  <a:pt x="1266" y="343"/>
                  <a:pt x="1277" y="344"/>
                </a:cubicBezTo>
                <a:moveTo>
                  <a:pt x="1899" y="285"/>
                </a:moveTo>
                <a:cubicBezTo>
                  <a:pt x="1916" y="279"/>
                  <a:pt x="1945" y="266"/>
                  <a:pt x="1959" y="259"/>
                </a:cubicBezTo>
                <a:cubicBezTo>
                  <a:pt x="1893" y="261"/>
                  <a:pt x="1839" y="263"/>
                  <a:pt x="1775" y="286"/>
                </a:cubicBezTo>
                <a:cubicBezTo>
                  <a:pt x="1724" y="304"/>
                  <a:pt x="1619" y="340"/>
                  <a:pt x="1595" y="396"/>
                </a:cubicBezTo>
                <a:cubicBezTo>
                  <a:pt x="1593" y="412"/>
                  <a:pt x="1593" y="415"/>
                  <a:pt x="1593" y="425"/>
                </a:cubicBezTo>
                <a:cubicBezTo>
                  <a:pt x="1654" y="432"/>
                  <a:pt x="1708" y="433"/>
                  <a:pt x="1768" y="416"/>
                </a:cubicBezTo>
                <a:cubicBezTo>
                  <a:pt x="1831" y="399"/>
                  <a:pt x="1887" y="371"/>
                  <a:pt x="1916" y="310"/>
                </a:cubicBezTo>
                <a:cubicBezTo>
                  <a:pt x="1920" y="302"/>
                  <a:pt x="1921" y="284"/>
                  <a:pt x="1923" y="279"/>
                </a:cubicBezTo>
                <a:cubicBezTo>
                  <a:pt x="1924" y="279"/>
                  <a:pt x="1925" y="279"/>
                  <a:pt x="1926" y="279"/>
                </a:cubicBezTo>
                <a:cubicBezTo>
                  <a:pt x="1942" y="322"/>
                  <a:pt x="1955" y="366"/>
                  <a:pt x="1980" y="404"/>
                </a:cubicBezTo>
                <a:cubicBezTo>
                  <a:pt x="2020" y="466"/>
                  <a:pt x="2087" y="488"/>
                  <a:pt x="2159" y="475"/>
                </a:cubicBezTo>
                <a:cubicBezTo>
                  <a:pt x="2224" y="463"/>
                  <a:pt x="2290" y="413"/>
                  <a:pt x="2333" y="364"/>
                </a:cubicBezTo>
                <a:cubicBezTo>
                  <a:pt x="2373" y="319"/>
                  <a:pt x="2376" y="266"/>
                  <a:pt x="2379" y="209"/>
                </a:cubicBezTo>
                <a:cubicBezTo>
                  <a:pt x="2380" y="236"/>
                  <a:pt x="2381" y="281"/>
                  <a:pt x="2381" y="310"/>
                </a:cubicBezTo>
                <a:cubicBezTo>
                  <a:pt x="2381" y="422"/>
                  <a:pt x="2373" y="543"/>
                  <a:pt x="2405" y="651"/>
                </a:cubicBezTo>
                <a:cubicBezTo>
                  <a:pt x="2421" y="705"/>
                  <a:pt x="2450" y="754"/>
                  <a:pt x="2473" y="804"/>
                </a:cubicBezTo>
                <a:cubicBezTo>
                  <a:pt x="2474" y="807"/>
                  <a:pt x="2474" y="810"/>
                  <a:pt x="2475" y="813"/>
                </a:cubicBezTo>
                <a:cubicBezTo>
                  <a:pt x="2462" y="768"/>
                  <a:pt x="2446" y="719"/>
                  <a:pt x="2440" y="671"/>
                </a:cubicBezTo>
                <a:cubicBezTo>
                  <a:pt x="2430" y="585"/>
                  <a:pt x="2430" y="488"/>
                  <a:pt x="2443" y="403"/>
                </a:cubicBezTo>
                <a:cubicBezTo>
                  <a:pt x="2455" y="324"/>
                  <a:pt x="2480" y="217"/>
                  <a:pt x="2534" y="155"/>
                </a:cubicBezTo>
                <a:cubicBezTo>
                  <a:pt x="2557" y="139"/>
                  <a:pt x="2561" y="133"/>
                  <a:pt x="2579" y="137"/>
                </a:cubicBezTo>
                <a:cubicBezTo>
                  <a:pt x="2604" y="193"/>
                  <a:pt x="2614" y="230"/>
                  <a:pt x="2615" y="301"/>
                </a:cubicBezTo>
                <a:cubicBezTo>
                  <a:pt x="2616" y="404"/>
                  <a:pt x="2590" y="506"/>
                  <a:pt x="2490" y="552"/>
                </a:cubicBezTo>
                <a:cubicBezTo>
                  <a:pt x="2462" y="565"/>
                  <a:pt x="2438" y="562"/>
                  <a:pt x="2414" y="564"/>
                </a:cubicBezTo>
                <a:moveTo>
                  <a:pt x="3291" y="172"/>
                </a:moveTo>
                <a:cubicBezTo>
                  <a:pt x="3272" y="210"/>
                  <a:pt x="3258" y="235"/>
                  <a:pt x="3236" y="271"/>
                </a:cubicBezTo>
                <a:cubicBezTo>
                  <a:pt x="3162" y="391"/>
                  <a:pt x="3091" y="507"/>
                  <a:pt x="3082" y="650"/>
                </a:cubicBezTo>
                <a:cubicBezTo>
                  <a:pt x="3076" y="742"/>
                  <a:pt x="3143" y="783"/>
                  <a:pt x="3223" y="810"/>
                </a:cubicBezTo>
                <a:cubicBezTo>
                  <a:pt x="3313" y="841"/>
                  <a:pt x="3406" y="837"/>
                  <a:pt x="3500" y="837"/>
                </a:cubicBezTo>
                <a:moveTo>
                  <a:pt x="2971" y="111"/>
                </a:moveTo>
                <a:cubicBezTo>
                  <a:pt x="2971" y="90"/>
                  <a:pt x="2974" y="67"/>
                  <a:pt x="2968" y="48"/>
                </a:cubicBezTo>
                <a:cubicBezTo>
                  <a:pt x="2964" y="35"/>
                  <a:pt x="2956" y="25"/>
                  <a:pt x="2948" y="14"/>
                </a:cubicBezTo>
                <a:cubicBezTo>
                  <a:pt x="2944" y="9"/>
                  <a:pt x="2940" y="5"/>
                  <a:pt x="2936" y="0"/>
                </a:cubicBezTo>
                <a:cubicBezTo>
                  <a:pt x="2925" y="64"/>
                  <a:pt x="2913" y="129"/>
                  <a:pt x="2903" y="193"/>
                </a:cubicBezTo>
                <a:cubicBezTo>
                  <a:pt x="2886" y="300"/>
                  <a:pt x="2874" y="408"/>
                  <a:pt x="2872" y="517"/>
                </a:cubicBezTo>
                <a:cubicBezTo>
                  <a:pt x="2870" y="598"/>
                  <a:pt x="2883" y="686"/>
                  <a:pt x="2866" y="766"/>
                </a:cubicBezTo>
                <a:cubicBezTo>
                  <a:pt x="2863" y="776"/>
                  <a:pt x="2859" y="786"/>
                  <a:pt x="2856" y="7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8" name=""/>
          <p:cNvSpPr/>
          <p:nvPr/>
        </p:nvSpPr>
        <p:spPr>
          <a:xfrm>
            <a:off x="3963960" y="2727360"/>
            <a:ext cx="31680" cy="150480"/>
          </a:xfrm>
          <a:custGeom>
            <a:avLst/>
            <a:gdLst/>
            <a:ahLst/>
            <a:rect l="0" t="0" r="r" b="b"/>
            <a:pathLst>
              <a:path fill="none" w="88" h="418">
                <a:moveTo>
                  <a:pt x="81" y="0"/>
                </a:moveTo>
                <a:cubicBezTo>
                  <a:pt x="87" y="24"/>
                  <a:pt x="91" y="68"/>
                  <a:pt x="84" y="96"/>
                </a:cubicBezTo>
                <a:cubicBezTo>
                  <a:pt x="63" y="185"/>
                  <a:pt x="20" y="264"/>
                  <a:pt x="5" y="354"/>
                </a:cubicBezTo>
                <a:cubicBezTo>
                  <a:pt x="0" y="387"/>
                  <a:pt x="-1" y="396"/>
                  <a:pt x="0" y="4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19" name=""/>
          <p:cNvSpPr/>
          <p:nvPr/>
        </p:nvSpPr>
        <p:spPr>
          <a:xfrm>
            <a:off x="4559760" y="2557440"/>
            <a:ext cx="167400" cy="208800"/>
          </a:xfrm>
          <a:custGeom>
            <a:avLst/>
            <a:gdLst/>
            <a:ahLst/>
            <a:rect l="0" t="0" r="r" b="b"/>
            <a:pathLst>
              <a:path fill="none" w="465" h="580">
                <a:moveTo>
                  <a:pt x="3" y="74"/>
                </a:moveTo>
                <a:cubicBezTo>
                  <a:pt x="3" y="62"/>
                  <a:pt x="-5" y="17"/>
                  <a:pt x="7" y="9"/>
                </a:cubicBezTo>
                <a:cubicBezTo>
                  <a:pt x="22" y="-1"/>
                  <a:pt x="86" y="-2"/>
                  <a:pt x="101" y="5"/>
                </a:cubicBezTo>
                <a:cubicBezTo>
                  <a:pt x="145" y="26"/>
                  <a:pt x="171" y="85"/>
                  <a:pt x="198" y="121"/>
                </a:cubicBezTo>
                <a:cubicBezTo>
                  <a:pt x="219" y="149"/>
                  <a:pt x="237" y="165"/>
                  <a:pt x="272" y="167"/>
                </a:cubicBezTo>
                <a:cubicBezTo>
                  <a:pt x="298" y="169"/>
                  <a:pt x="315" y="169"/>
                  <a:pt x="324" y="141"/>
                </a:cubicBezTo>
                <a:cubicBezTo>
                  <a:pt x="331" y="118"/>
                  <a:pt x="327" y="90"/>
                  <a:pt x="327" y="66"/>
                </a:cubicBezTo>
                <a:cubicBezTo>
                  <a:pt x="327" y="56"/>
                  <a:pt x="327" y="54"/>
                  <a:pt x="327" y="48"/>
                </a:cubicBezTo>
                <a:cubicBezTo>
                  <a:pt x="326" y="55"/>
                  <a:pt x="322" y="85"/>
                  <a:pt x="322" y="95"/>
                </a:cubicBezTo>
                <a:cubicBezTo>
                  <a:pt x="322" y="173"/>
                  <a:pt x="354" y="233"/>
                  <a:pt x="386" y="303"/>
                </a:cubicBezTo>
                <a:cubicBezTo>
                  <a:pt x="419" y="373"/>
                  <a:pt x="461" y="443"/>
                  <a:pt x="465" y="522"/>
                </a:cubicBezTo>
                <a:cubicBezTo>
                  <a:pt x="468" y="569"/>
                  <a:pt x="417" y="573"/>
                  <a:pt x="379" y="576"/>
                </a:cubicBezTo>
                <a:cubicBezTo>
                  <a:pt x="340" y="579"/>
                  <a:pt x="273" y="586"/>
                  <a:pt x="236" y="569"/>
                </a:cubicBezTo>
                <a:cubicBezTo>
                  <a:pt x="194" y="549"/>
                  <a:pt x="222" y="503"/>
                  <a:pt x="249" y="488"/>
                </a:cubicBezTo>
                <a:cubicBezTo>
                  <a:pt x="284" y="469"/>
                  <a:pt x="322" y="465"/>
                  <a:pt x="361" y="46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0" name=""/>
          <p:cNvSpPr/>
          <p:nvPr/>
        </p:nvSpPr>
        <p:spPr>
          <a:xfrm>
            <a:off x="5060880" y="2506680"/>
            <a:ext cx="156600" cy="293400"/>
          </a:xfrm>
          <a:custGeom>
            <a:avLst/>
            <a:gdLst/>
            <a:ahLst/>
            <a:rect l="0" t="0" r="r" b="b"/>
            <a:pathLst>
              <a:path fill="none" w="435" h="815">
                <a:moveTo>
                  <a:pt x="0" y="0"/>
                </a:moveTo>
                <a:cubicBezTo>
                  <a:pt x="19" y="14"/>
                  <a:pt x="38" y="26"/>
                  <a:pt x="58" y="46"/>
                </a:cubicBezTo>
                <a:cubicBezTo>
                  <a:pt x="117" y="104"/>
                  <a:pt x="186" y="151"/>
                  <a:pt x="248" y="206"/>
                </a:cubicBezTo>
                <a:cubicBezTo>
                  <a:pt x="332" y="282"/>
                  <a:pt x="400" y="362"/>
                  <a:pt x="424" y="476"/>
                </a:cubicBezTo>
                <a:cubicBezTo>
                  <a:pt x="440" y="550"/>
                  <a:pt x="443" y="645"/>
                  <a:pt x="400" y="710"/>
                </a:cubicBezTo>
                <a:cubicBezTo>
                  <a:pt x="356" y="776"/>
                  <a:pt x="237" y="831"/>
                  <a:pt x="157" y="810"/>
                </a:cubicBezTo>
                <a:cubicBezTo>
                  <a:pt x="156" y="807"/>
                  <a:pt x="156" y="803"/>
                  <a:pt x="155" y="80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1" name=""/>
          <p:cNvSpPr/>
          <p:nvPr/>
        </p:nvSpPr>
        <p:spPr>
          <a:xfrm>
            <a:off x="5442120" y="2535480"/>
            <a:ext cx="63000" cy="281880"/>
          </a:xfrm>
          <a:custGeom>
            <a:avLst/>
            <a:gdLst/>
            <a:ahLst/>
            <a:rect l="0" t="0" r="r" b="b"/>
            <a:pathLst>
              <a:path fill="none" w="175" h="783">
                <a:moveTo>
                  <a:pt x="36" y="0"/>
                </a:moveTo>
                <a:cubicBezTo>
                  <a:pt x="73" y="-1"/>
                  <a:pt x="84" y="-4"/>
                  <a:pt x="87" y="38"/>
                </a:cubicBezTo>
                <a:cubicBezTo>
                  <a:pt x="87" y="69"/>
                  <a:pt x="87" y="80"/>
                  <a:pt x="81" y="100"/>
                </a:cubicBezTo>
                <a:moveTo>
                  <a:pt x="175" y="436"/>
                </a:moveTo>
                <a:cubicBezTo>
                  <a:pt x="175" y="505"/>
                  <a:pt x="172" y="552"/>
                  <a:pt x="135" y="613"/>
                </a:cubicBezTo>
                <a:cubicBezTo>
                  <a:pt x="97" y="675"/>
                  <a:pt x="48" y="729"/>
                  <a:pt x="0" y="78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2" name=""/>
          <p:cNvSpPr/>
          <p:nvPr/>
        </p:nvSpPr>
        <p:spPr>
          <a:xfrm>
            <a:off x="6057720" y="2449080"/>
            <a:ext cx="631800" cy="396360"/>
          </a:xfrm>
          <a:custGeom>
            <a:avLst/>
            <a:gdLst/>
            <a:ahLst/>
            <a:rect l="0" t="0" r="r" b="b"/>
            <a:pathLst>
              <a:path fill="none" w="1755" h="1101">
                <a:moveTo>
                  <a:pt x="36" y="817"/>
                </a:moveTo>
                <a:cubicBezTo>
                  <a:pt x="21" y="810"/>
                  <a:pt x="8" y="807"/>
                  <a:pt x="1" y="792"/>
                </a:cubicBezTo>
                <a:cubicBezTo>
                  <a:pt x="-2" y="786"/>
                  <a:pt x="1" y="771"/>
                  <a:pt x="1" y="764"/>
                </a:cubicBezTo>
                <a:cubicBezTo>
                  <a:pt x="25" y="783"/>
                  <a:pt x="43" y="808"/>
                  <a:pt x="62" y="836"/>
                </a:cubicBezTo>
                <a:cubicBezTo>
                  <a:pt x="101" y="893"/>
                  <a:pt x="134" y="952"/>
                  <a:pt x="168" y="1012"/>
                </a:cubicBezTo>
                <a:cubicBezTo>
                  <a:pt x="183" y="1038"/>
                  <a:pt x="201" y="1082"/>
                  <a:pt x="229" y="1098"/>
                </a:cubicBezTo>
                <a:cubicBezTo>
                  <a:pt x="253" y="1112"/>
                  <a:pt x="276" y="1066"/>
                  <a:pt x="283" y="1054"/>
                </a:cubicBezTo>
                <a:cubicBezTo>
                  <a:pt x="341" y="958"/>
                  <a:pt x="379" y="852"/>
                  <a:pt x="417" y="746"/>
                </a:cubicBezTo>
                <a:cubicBezTo>
                  <a:pt x="429" y="714"/>
                  <a:pt x="430" y="632"/>
                  <a:pt x="456" y="654"/>
                </a:cubicBezTo>
                <a:cubicBezTo>
                  <a:pt x="467" y="666"/>
                  <a:pt x="471" y="675"/>
                  <a:pt x="471" y="690"/>
                </a:cubicBezTo>
                <a:moveTo>
                  <a:pt x="678" y="836"/>
                </a:moveTo>
                <a:cubicBezTo>
                  <a:pt x="688" y="819"/>
                  <a:pt x="689" y="817"/>
                  <a:pt x="708" y="817"/>
                </a:cubicBezTo>
                <a:cubicBezTo>
                  <a:pt x="714" y="850"/>
                  <a:pt x="715" y="884"/>
                  <a:pt x="715" y="919"/>
                </a:cubicBezTo>
                <a:cubicBezTo>
                  <a:pt x="715" y="945"/>
                  <a:pt x="699" y="1039"/>
                  <a:pt x="722" y="1059"/>
                </a:cubicBezTo>
                <a:cubicBezTo>
                  <a:pt x="737" y="1072"/>
                  <a:pt x="781" y="1069"/>
                  <a:pt x="796" y="1058"/>
                </a:cubicBezTo>
                <a:cubicBezTo>
                  <a:pt x="828" y="1035"/>
                  <a:pt x="825" y="992"/>
                  <a:pt x="825" y="958"/>
                </a:cubicBezTo>
                <a:cubicBezTo>
                  <a:pt x="826" y="906"/>
                  <a:pt x="808" y="868"/>
                  <a:pt x="781" y="824"/>
                </a:cubicBezTo>
                <a:cubicBezTo>
                  <a:pt x="778" y="820"/>
                  <a:pt x="745" y="767"/>
                  <a:pt x="732" y="777"/>
                </a:cubicBezTo>
                <a:cubicBezTo>
                  <a:pt x="728" y="780"/>
                  <a:pt x="733" y="791"/>
                  <a:pt x="734" y="794"/>
                </a:cubicBezTo>
                <a:moveTo>
                  <a:pt x="1126" y="733"/>
                </a:moveTo>
                <a:cubicBezTo>
                  <a:pt x="1126" y="730"/>
                  <a:pt x="1126" y="727"/>
                  <a:pt x="1126" y="724"/>
                </a:cubicBezTo>
                <a:cubicBezTo>
                  <a:pt x="1142" y="729"/>
                  <a:pt x="1140" y="738"/>
                  <a:pt x="1144" y="759"/>
                </a:cubicBezTo>
                <a:cubicBezTo>
                  <a:pt x="1155" y="813"/>
                  <a:pt x="1156" y="867"/>
                  <a:pt x="1156" y="922"/>
                </a:cubicBezTo>
                <a:cubicBezTo>
                  <a:pt x="1156" y="929"/>
                  <a:pt x="1156" y="935"/>
                  <a:pt x="1156" y="942"/>
                </a:cubicBezTo>
                <a:moveTo>
                  <a:pt x="1090" y="542"/>
                </a:moveTo>
                <a:cubicBezTo>
                  <a:pt x="1090" y="472"/>
                  <a:pt x="1081" y="409"/>
                  <a:pt x="1114" y="348"/>
                </a:cubicBezTo>
                <a:cubicBezTo>
                  <a:pt x="1162" y="357"/>
                  <a:pt x="1166" y="403"/>
                  <a:pt x="1183" y="446"/>
                </a:cubicBezTo>
                <a:moveTo>
                  <a:pt x="1630" y="681"/>
                </a:moveTo>
                <a:cubicBezTo>
                  <a:pt x="1618" y="685"/>
                  <a:pt x="1667" y="651"/>
                  <a:pt x="1625" y="678"/>
                </a:cubicBezTo>
                <a:cubicBezTo>
                  <a:pt x="1555" y="724"/>
                  <a:pt x="1464" y="798"/>
                  <a:pt x="1436" y="880"/>
                </a:cubicBezTo>
                <a:cubicBezTo>
                  <a:pt x="1426" y="908"/>
                  <a:pt x="1438" y="917"/>
                  <a:pt x="1442" y="939"/>
                </a:cubicBezTo>
                <a:cubicBezTo>
                  <a:pt x="1500" y="941"/>
                  <a:pt x="1535" y="934"/>
                  <a:pt x="1584" y="897"/>
                </a:cubicBezTo>
                <a:cubicBezTo>
                  <a:pt x="1681" y="823"/>
                  <a:pt x="1734" y="715"/>
                  <a:pt x="1748" y="595"/>
                </a:cubicBezTo>
                <a:cubicBezTo>
                  <a:pt x="1762" y="472"/>
                  <a:pt x="1752" y="341"/>
                  <a:pt x="1745" y="217"/>
                </a:cubicBezTo>
                <a:cubicBezTo>
                  <a:pt x="1741" y="149"/>
                  <a:pt x="1735" y="-54"/>
                  <a:pt x="1742" y="14"/>
                </a:cubicBezTo>
                <a:cubicBezTo>
                  <a:pt x="1742" y="27"/>
                  <a:pt x="1742" y="39"/>
                  <a:pt x="1742" y="52"/>
                </a:cubicBezTo>
                <a:cubicBezTo>
                  <a:pt x="1692" y="253"/>
                  <a:pt x="1617" y="450"/>
                  <a:pt x="1599" y="657"/>
                </a:cubicBezTo>
                <a:cubicBezTo>
                  <a:pt x="1591" y="746"/>
                  <a:pt x="1583" y="851"/>
                  <a:pt x="1618" y="935"/>
                </a:cubicBezTo>
                <a:cubicBezTo>
                  <a:pt x="1643" y="995"/>
                  <a:pt x="1687" y="1011"/>
                  <a:pt x="1732" y="1048"/>
                </a:cubicBezTo>
                <a:cubicBezTo>
                  <a:pt x="1735" y="1050"/>
                  <a:pt x="1730" y="1052"/>
                  <a:pt x="1733" y="10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3" name=""/>
          <p:cNvSpPr/>
          <p:nvPr/>
        </p:nvSpPr>
        <p:spPr>
          <a:xfrm>
            <a:off x="7391520" y="2694240"/>
            <a:ext cx="1049400" cy="253440"/>
          </a:xfrm>
          <a:custGeom>
            <a:avLst/>
            <a:gdLst/>
            <a:ahLst/>
            <a:rect l="0" t="0" r="r" b="b"/>
            <a:pathLst>
              <a:path fill="none" w="2915" h="704">
                <a:moveTo>
                  <a:pt x="343" y="100"/>
                </a:moveTo>
                <a:cubicBezTo>
                  <a:pt x="343" y="59"/>
                  <a:pt x="350" y="25"/>
                  <a:pt x="304" y="8"/>
                </a:cubicBezTo>
                <a:cubicBezTo>
                  <a:pt x="262" y="-8"/>
                  <a:pt x="195" y="4"/>
                  <a:pt x="155" y="14"/>
                </a:cubicBezTo>
                <a:cubicBezTo>
                  <a:pt x="107" y="27"/>
                  <a:pt x="24" y="51"/>
                  <a:pt x="4" y="105"/>
                </a:cubicBezTo>
                <a:cubicBezTo>
                  <a:pt x="-17" y="160"/>
                  <a:pt x="56" y="180"/>
                  <a:pt x="91" y="193"/>
                </a:cubicBezTo>
                <a:cubicBezTo>
                  <a:pt x="138" y="211"/>
                  <a:pt x="209" y="217"/>
                  <a:pt x="245" y="256"/>
                </a:cubicBezTo>
                <a:cubicBezTo>
                  <a:pt x="246" y="260"/>
                  <a:pt x="247" y="263"/>
                  <a:pt x="248" y="267"/>
                </a:cubicBezTo>
                <a:cubicBezTo>
                  <a:pt x="224" y="285"/>
                  <a:pt x="197" y="292"/>
                  <a:pt x="158" y="298"/>
                </a:cubicBezTo>
                <a:cubicBezTo>
                  <a:pt x="130" y="302"/>
                  <a:pt x="30" y="323"/>
                  <a:pt x="21" y="294"/>
                </a:cubicBezTo>
                <a:moveTo>
                  <a:pt x="622" y="28"/>
                </a:moveTo>
                <a:cubicBezTo>
                  <a:pt x="620" y="67"/>
                  <a:pt x="611" y="98"/>
                  <a:pt x="605" y="136"/>
                </a:cubicBezTo>
                <a:cubicBezTo>
                  <a:pt x="599" y="172"/>
                  <a:pt x="589" y="232"/>
                  <a:pt x="614" y="263"/>
                </a:cubicBezTo>
                <a:cubicBezTo>
                  <a:pt x="635" y="290"/>
                  <a:pt x="694" y="292"/>
                  <a:pt x="725" y="285"/>
                </a:cubicBezTo>
                <a:cubicBezTo>
                  <a:pt x="763" y="276"/>
                  <a:pt x="795" y="242"/>
                  <a:pt x="828" y="221"/>
                </a:cubicBezTo>
                <a:cubicBezTo>
                  <a:pt x="844" y="211"/>
                  <a:pt x="882" y="193"/>
                  <a:pt x="903" y="204"/>
                </a:cubicBezTo>
                <a:cubicBezTo>
                  <a:pt x="937" y="223"/>
                  <a:pt x="954" y="261"/>
                  <a:pt x="994" y="275"/>
                </a:cubicBezTo>
                <a:cubicBezTo>
                  <a:pt x="1039" y="291"/>
                  <a:pt x="1111" y="290"/>
                  <a:pt x="1156" y="277"/>
                </a:cubicBezTo>
                <a:cubicBezTo>
                  <a:pt x="1194" y="266"/>
                  <a:pt x="1240" y="242"/>
                  <a:pt x="1247" y="200"/>
                </a:cubicBezTo>
                <a:cubicBezTo>
                  <a:pt x="1253" y="162"/>
                  <a:pt x="1238" y="140"/>
                  <a:pt x="1202" y="129"/>
                </a:cubicBezTo>
                <a:cubicBezTo>
                  <a:pt x="1175" y="121"/>
                  <a:pt x="1138" y="121"/>
                  <a:pt x="1124" y="150"/>
                </a:cubicBezTo>
                <a:cubicBezTo>
                  <a:pt x="1108" y="182"/>
                  <a:pt x="1122" y="191"/>
                  <a:pt x="1140" y="214"/>
                </a:cubicBezTo>
                <a:moveTo>
                  <a:pt x="1665" y="137"/>
                </a:moveTo>
                <a:cubicBezTo>
                  <a:pt x="1688" y="120"/>
                  <a:pt x="1772" y="78"/>
                  <a:pt x="1769" y="37"/>
                </a:cubicBezTo>
                <a:cubicBezTo>
                  <a:pt x="1769" y="32"/>
                  <a:pt x="1768" y="31"/>
                  <a:pt x="1763" y="33"/>
                </a:cubicBezTo>
                <a:cubicBezTo>
                  <a:pt x="1706" y="53"/>
                  <a:pt x="1657" y="85"/>
                  <a:pt x="1613" y="128"/>
                </a:cubicBezTo>
                <a:cubicBezTo>
                  <a:pt x="1583" y="157"/>
                  <a:pt x="1582" y="173"/>
                  <a:pt x="1582" y="208"/>
                </a:cubicBezTo>
                <a:cubicBezTo>
                  <a:pt x="1644" y="208"/>
                  <a:pt x="1686" y="201"/>
                  <a:pt x="1742" y="174"/>
                </a:cubicBezTo>
                <a:cubicBezTo>
                  <a:pt x="1772" y="159"/>
                  <a:pt x="1796" y="140"/>
                  <a:pt x="1823" y="121"/>
                </a:cubicBezTo>
                <a:cubicBezTo>
                  <a:pt x="1832" y="115"/>
                  <a:pt x="1830" y="118"/>
                  <a:pt x="1835" y="115"/>
                </a:cubicBezTo>
                <a:cubicBezTo>
                  <a:pt x="1838" y="158"/>
                  <a:pt x="1837" y="200"/>
                  <a:pt x="1839" y="243"/>
                </a:cubicBezTo>
                <a:cubicBezTo>
                  <a:pt x="1841" y="291"/>
                  <a:pt x="1845" y="341"/>
                  <a:pt x="1893" y="365"/>
                </a:cubicBezTo>
                <a:cubicBezTo>
                  <a:pt x="1928" y="375"/>
                  <a:pt x="1941" y="379"/>
                  <a:pt x="1966" y="375"/>
                </a:cubicBezTo>
                <a:moveTo>
                  <a:pt x="2109" y="292"/>
                </a:moveTo>
                <a:cubicBezTo>
                  <a:pt x="2138" y="237"/>
                  <a:pt x="2164" y="108"/>
                  <a:pt x="2213" y="71"/>
                </a:cubicBezTo>
                <a:cubicBezTo>
                  <a:pt x="2223" y="65"/>
                  <a:pt x="2226" y="63"/>
                  <a:pt x="2234" y="65"/>
                </a:cubicBezTo>
                <a:cubicBezTo>
                  <a:pt x="2246" y="137"/>
                  <a:pt x="2245" y="209"/>
                  <a:pt x="2243" y="282"/>
                </a:cubicBezTo>
                <a:cubicBezTo>
                  <a:pt x="2241" y="383"/>
                  <a:pt x="2230" y="483"/>
                  <a:pt x="2229" y="585"/>
                </a:cubicBezTo>
                <a:cubicBezTo>
                  <a:pt x="2229" y="628"/>
                  <a:pt x="2229" y="663"/>
                  <a:pt x="2237" y="704"/>
                </a:cubicBezTo>
                <a:cubicBezTo>
                  <a:pt x="2237" y="622"/>
                  <a:pt x="2234" y="540"/>
                  <a:pt x="2244" y="459"/>
                </a:cubicBezTo>
                <a:cubicBezTo>
                  <a:pt x="2257" y="357"/>
                  <a:pt x="2276" y="255"/>
                  <a:pt x="2329" y="166"/>
                </a:cubicBezTo>
                <a:cubicBezTo>
                  <a:pt x="2361" y="112"/>
                  <a:pt x="2403" y="70"/>
                  <a:pt x="2465" y="64"/>
                </a:cubicBezTo>
                <a:cubicBezTo>
                  <a:pt x="2469" y="64"/>
                  <a:pt x="2473" y="64"/>
                  <a:pt x="2477" y="64"/>
                </a:cubicBezTo>
                <a:cubicBezTo>
                  <a:pt x="2481" y="107"/>
                  <a:pt x="2486" y="151"/>
                  <a:pt x="2471" y="193"/>
                </a:cubicBezTo>
                <a:cubicBezTo>
                  <a:pt x="2458" y="229"/>
                  <a:pt x="2433" y="261"/>
                  <a:pt x="2419" y="296"/>
                </a:cubicBezTo>
                <a:cubicBezTo>
                  <a:pt x="2417" y="302"/>
                  <a:pt x="2419" y="301"/>
                  <a:pt x="2417" y="308"/>
                </a:cubicBezTo>
                <a:moveTo>
                  <a:pt x="2696" y="180"/>
                </a:moveTo>
                <a:cubicBezTo>
                  <a:pt x="2732" y="153"/>
                  <a:pt x="2763" y="130"/>
                  <a:pt x="2809" y="121"/>
                </a:cubicBezTo>
                <a:cubicBezTo>
                  <a:pt x="2826" y="118"/>
                  <a:pt x="2893" y="107"/>
                  <a:pt x="2905" y="126"/>
                </a:cubicBezTo>
                <a:cubicBezTo>
                  <a:pt x="2936" y="174"/>
                  <a:pt x="2886" y="257"/>
                  <a:pt x="2863" y="293"/>
                </a:cubicBezTo>
                <a:cubicBezTo>
                  <a:pt x="2814" y="368"/>
                  <a:pt x="2740" y="431"/>
                  <a:pt x="2701" y="513"/>
                </a:cubicBezTo>
                <a:cubicBezTo>
                  <a:pt x="2691" y="535"/>
                  <a:pt x="2700" y="523"/>
                  <a:pt x="2696" y="537"/>
                </a:cubicBezTo>
                <a:cubicBezTo>
                  <a:pt x="2736" y="536"/>
                  <a:pt x="2765" y="526"/>
                  <a:pt x="2802" y="510"/>
                </a:cubicBezTo>
                <a:cubicBezTo>
                  <a:pt x="2844" y="492"/>
                  <a:pt x="2871" y="476"/>
                  <a:pt x="2900" y="44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4" name=""/>
          <p:cNvSpPr/>
          <p:nvPr/>
        </p:nvSpPr>
        <p:spPr>
          <a:xfrm>
            <a:off x="8593920" y="2497680"/>
            <a:ext cx="703800" cy="427680"/>
          </a:xfrm>
          <a:custGeom>
            <a:avLst/>
            <a:gdLst/>
            <a:ahLst/>
            <a:rect l="0" t="0" r="r" b="b"/>
            <a:pathLst>
              <a:path fill="none" w="1955" h="1188">
                <a:moveTo>
                  <a:pt x="400" y="31"/>
                </a:moveTo>
                <a:cubicBezTo>
                  <a:pt x="380" y="12"/>
                  <a:pt x="434" y="-36"/>
                  <a:pt x="369" y="50"/>
                </a:cubicBezTo>
                <a:cubicBezTo>
                  <a:pt x="254" y="202"/>
                  <a:pt x="148" y="366"/>
                  <a:pt x="74" y="541"/>
                </a:cubicBezTo>
                <a:cubicBezTo>
                  <a:pt x="29" y="647"/>
                  <a:pt x="-17" y="791"/>
                  <a:pt x="7" y="909"/>
                </a:cubicBezTo>
                <a:cubicBezTo>
                  <a:pt x="31" y="1024"/>
                  <a:pt x="149" y="1063"/>
                  <a:pt x="251" y="1066"/>
                </a:cubicBezTo>
                <a:cubicBezTo>
                  <a:pt x="268" y="1066"/>
                  <a:pt x="271" y="1065"/>
                  <a:pt x="287" y="1059"/>
                </a:cubicBezTo>
                <a:moveTo>
                  <a:pt x="609" y="441"/>
                </a:moveTo>
                <a:cubicBezTo>
                  <a:pt x="609" y="435"/>
                  <a:pt x="609" y="441"/>
                  <a:pt x="609" y="435"/>
                </a:cubicBezTo>
                <a:cubicBezTo>
                  <a:pt x="609" y="468"/>
                  <a:pt x="607" y="500"/>
                  <a:pt x="605" y="532"/>
                </a:cubicBezTo>
                <a:cubicBezTo>
                  <a:pt x="600" y="593"/>
                  <a:pt x="600" y="653"/>
                  <a:pt x="600" y="714"/>
                </a:cubicBezTo>
                <a:cubicBezTo>
                  <a:pt x="600" y="766"/>
                  <a:pt x="610" y="811"/>
                  <a:pt x="627" y="859"/>
                </a:cubicBezTo>
                <a:cubicBezTo>
                  <a:pt x="635" y="882"/>
                  <a:pt x="638" y="885"/>
                  <a:pt x="657" y="892"/>
                </a:cubicBezTo>
                <a:moveTo>
                  <a:pt x="648" y="225"/>
                </a:moveTo>
                <a:cubicBezTo>
                  <a:pt x="642" y="214"/>
                  <a:pt x="639" y="215"/>
                  <a:pt x="639" y="208"/>
                </a:cubicBezTo>
                <a:cubicBezTo>
                  <a:pt x="679" y="239"/>
                  <a:pt x="705" y="278"/>
                  <a:pt x="736" y="318"/>
                </a:cubicBezTo>
                <a:cubicBezTo>
                  <a:pt x="746" y="331"/>
                  <a:pt x="757" y="343"/>
                  <a:pt x="767" y="356"/>
                </a:cubicBezTo>
                <a:moveTo>
                  <a:pt x="953" y="434"/>
                </a:moveTo>
                <a:cubicBezTo>
                  <a:pt x="974" y="443"/>
                  <a:pt x="984" y="435"/>
                  <a:pt x="1009" y="469"/>
                </a:cubicBezTo>
                <a:cubicBezTo>
                  <a:pt x="1071" y="550"/>
                  <a:pt x="1100" y="657"/>
                  <a:pt x="1171" y="731"/>
                </a:cubicBezTo>
                <a:cubicBezTo>
                  <a:pt x="1187" y="749"/>
                  <a:pt x="1186" y="740"/>
                  <a:pt x="1202" y="748"/>
                </a:cubicBezTo>
                <a:cubicBezTo>
                  <a:pt x="1212" y="732"/>
                  <a:pt x="1222" y="703"/>
                  <a:pt x="1239" y="694"/>
                </a:cubicBezTo>
                <a:cubicBezTo>
                  <a:pt x="1264" y="681"/>
                  <a:pt x="1284" y="693"/>
                  <a:pt x="1304" y="707"/>
                </a:cubicBezTo>
                <a:cubicBezTo>
                  <a:pt x="1352" y="740"/>
                  <a:pt x="1421" y="773"/>
                  <a:pt x="1480" y="744"/>
                </a:cubicBezTo>
                <a:cubicBezTo>
                  <a:pt x="1535" y="718"/>
                  <a:pt x="1568" y="653"/>
                  <a:pt x="1585" y="598"/>
                </a:cubicBezTo>
                <a:cubicBezTo>
                  <a:pt x="1610" y="515"/>
                  <a:pt x="1612" y="407"/>
                  <a:pt x="1596" y="322"/>
                </a:cubicBezTo>
                <a:cubicBezTo>
                  <a:pt x="1590" y="292"/>
                  <a:pt x="1577" y="272"/>
                  <a:pt x="1565" y="246"/>
                </a:cubicBezTo>
                <a:cubicBezTo>
                  <a:pt x="1543" y="279"/>
                  <a:pt x="1525" y="326"/>
                  <a:pt x="1515" y="373"/>
                </a:cubicBezTo>
                <a:cubicBezTo>
                  <a:pt x="1498" y="452"/>
                  <a:pt x="1484" y="550"/>
                  <a:pt x="1497" y="629"/>
                </a:cubicBezTo>
                <a:cubicBezTo>
                  <a:pt x="1506" y="683"/>
                  <a:pt x="1541" y="736"/>
                  <a:pt x="1591" y="756"/>
                </a:cubicBezTo>
                <a:moveTo>
                  <a:pt x="1448" y="512"/>
                </a:moveTo>
                <a:cubicBezTo>
                  <a:pt x="1442" y="496"/>
                  <a:pt x="1406" y="489"/>
                  <a:pt x="1464" y="508"/>
                </a:cubicBezTo>
                <a:cubicBezTo>
                  <a:pt x="1578" y="545"/>
                  <a:pt x="1698" y="562"/>
                  <a:pt x="1818" y="568"/>
                </a:cubicBezTo>
                <a:cubicBezTo>
                  <a:pt x="1864" y="568"/>
                  <a:pt x="1909" y="569"/>
                  <a:pt x="1955" y="569"/>
                </a:cubicBezTo>
                <a:moveTo>
                  <a:pt x="1615" y="1188"/>
                </a:moveTo>
                <a:cubicBezTo>
                  <a:pt x="1620" y="1184"/>
                  <a:pt x="1611" y="1185"/>
                  <a:pt x="1621" y="1184"/>
                </a:cubicBezTo>
                <a:cubicBezTo>
                  <a:pt x="1628" y="1183"/>
                  <a:pt x="1625" y="1185"/>
                  <a:pt x="1627" y="1179"/>
                </a:cubicBezTo>
                <a:cubicBezTo>
                  <a:pt x="1629" y="1173"/>
                  <a:pt x="1624" y="1167"/>
                  <a:pt x="1630" y="1161"/>
                </a:cubicBezTo>
                <a:cubicBezTo>
                  <a:pt x="1649" y="1142"/>
                  <a:pt x="1676" y="1139"/>
                  <a:pt x="1700" y="1134"/>
                </a:cubicBezTo>
                <a:cubicBezTo>
                  <a:pt x="1733" y="1127"/>
                  <a:pt x="1767" y="1122"/>
                  <a:pt x="1801" y="1117"/>
                </a:cubicBezTo>
                <a:cubicBezTo>
                  <a:pt x="1813" y="1115"/>
                  <a:pt x="1815" y="1115"/>
                  <a:pt x="1822" y="1114"/>
                </a:cubicBezTo>
                <a:cubicBezTo>
                  <a:pt x="1775" y="1114"/>
                  <a:pt x="1728" y="1113"/>
                  <a:pt x="1682" y="1125"/>
                </a:cubicBezTo>
                <a:cubicBezTo>
                  <a:pt x="1672" y="1128"/>
                  <a:pt x="1669" y="1129"/>
                  <a:pt x="1664" y="1134"/>
                </a:cubicBezTo>
                <a:cubicBezTo>
                  <a:pt x="1674" y="1146"/>
                  <a:pt x="1635" y="1141"/>
                  <a:pt x="1683" y="1142"/>
                </a:cubicBezTo>
                <a:cubicBezTo>
                  <a:pt x="1730" y="1143"/>
                  <a:pt x="1778" y="1144"/>
                  <a:pt x="1825" y="1139"/>
                </a:cubicBezTo>
                <a:cubicBezTo>
                  <a:pt x="1842" y="1137"/>
                  <a:pt x="1862" y="1134"/>
                  <a:pt x="1876" y="1127"/>
                </a:cubicBezTo>
                <a:cubicBezTo>
                  <a:pt x="1818" y="1127"/>
                  <a:pt x="1756" y="1121"/>
                  <a:pt x="1698" y="1129"/>
                </a:cubicBezTo>
                <a:cubicBezTo>
                  <a:pt x="1696" y="1129"/>
                  <a:pt x="1636" y="1150"/>
                  <a:pt x="1639" y="1152"/>
                </a:cubicBezTo>
                <a:cubicBezTo>
                  <a:pt x="1650" y="1159"/>
                  <a:pt x="1666" y="1148"/>
                  <a:pt x="1677" y="1142"/>
                </a:cubicBezTo>
                <a:cubicBezTo>
                  <a:pt x="1682" y="1139"/>
                  <a:pt x="1682" y="1136"/>
                  <a:pt x="1685" y="11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5" name=""/>
          <p:cNvSpPr/>
          <p:nvPr/>
        </p:nvSpPr>
        <p:spPr>
          <a:xfrm>
            <a:off x="9528120" y="2633760"/>
            <a:ext cx="510840" cy="257040"/>
          </a:xfrm>
          <a:custGeom>
            <a:avLst/>
            <a:gdLst/>
            <a:ahLst/>
            <a:rect l="0" t="0" r="r" b="b"/>
            <a:pathLst>
              <a:path fill="none" w="1419" h="714">
                <a:moveTo>
                  <a:pt x="332" y="0"/>
                </a:moveTo>
                <a:cubicBezTo>
                  <a:pt x="331" y="16"/>
                  <a:pt x="332" y="21"/>
                  <a:pt x="326" y="36"/>
                </a:cubicBezTo>
                <a:cubicBezTo>
                  <a:pt x="311" y="74"/>
                  <a:pt x="287" y="111"/>
                  <a:pt x="268" y="147"/>
                </a:cubicBezTo>
                <a:cubicBezTo>
                  <a:pt x="247" y="186"/>
                  <a:pt x="229" y="226"/>
                  <a:pt x="207" y="264"/>
                </a:cubicBezTo>
                <a:cubicBezTo>
                  <a:pt x="180" y="311"/>
                  <a:pt x="147" y="350"/>
                  <a:pt x="105" y="385"/>
                </a:cubicBezTo>
                <a:cubicBezTo>
                  <a:pt x="96" y="392"/>
                  <a:pt x="87" y="398"/>
                  <a:pt x="78" y="405"/>
                </a:cubicBezTo>
                <a:moveTo>
                  <a:pt x="100" y="98"/>
                </a:moveTo>
                <a:cubicBezTo>
                  <a:pt x="128" y="99"/>
                  <a:pt x="138" y="121"/>
                  <a:pt x="152" y="145"/>
                </a:cubicBezTo>
                <a:cubicBezTo>
                  <a:pt x="177" y="188"/>
                  <a:pt x="199" y="233"/>
                  <a:pt x="217" y="280"/>
                </a:cubicBezTo>
                <a:cubicBezTo>
                  <a:pt x="228" y="309"/>
                  <a:pt x="241" y="340"/>
                  <a:pt x="250" y="371"/>
                </a:cubicBezTo>
                <a:cubicBezTo>
                  <a:pt x="250" y="373"/>
                  <a:pt x="251" y="376"/>
                  <a:pt x="251" y="378"/>
                </a:cubicBezTo>
                <a:moveTo>
                  <a:pt x="2" y="306"/>
                </a:moveTo>
                <a:cubicBezTo>
                  <a:pt x="14" y="293"/>
                  <a:pt x="-26" y="300"/>
                  <a:pt x="33" y="292"/>
                </a:cubicBezTo>
                <a:cubicBezTo>
                  <a:pt x="131" y="278"/>
                  <a:pt x="229" y="270"/>
                  <a:pt x="327" y="264"/>
                </a:cubicBezTo>
                <a:cubicBezTo>
                  <a:pt x="340" y="263"/>
                  <a:pt x="353" y="262"/>
                  <a:pt x="366" y="261"/>
                </a:cubicBezTo>
                <a:moveTo>
                  <a:pt x="573" y="92"/>
                </a:moveTo>
                <a:cubicBezTo>
                  <a:pt x="557" y="65"/>
                  <a:pt x="575" y="145"/>
                  <a:pt x="576" y="148"/>
                </a:cubicBezTo>
                <a:cubicBezTo>
                  <a:pt x="590" y="215"/>
                  <a:pt x="606" y="281"/>
                  <a:pt x="615" y="349"/>
                </a:cubicBezTo>
                <a:cubicBezTo>
                  <a:pt x="623" y="413"/>
                  <a:pt x="630" y="476"/>
                  <a:pt x="632" y="539"/>
                </a:cubicBezTo>
                <a:cubicBezTo>
                  <a:pt x="633" y="565"/>
                  <a:pt x="632" y="582"/>
                  <a:pt x="632" y="608"/>
                </a:cubicBezTo>
                <a:moveTo>
                  <a:pt x="575" y="181"/>
                </a:moveTo>
                <a:cubicBezTo>
                  <a:pt x="575" y="131"/>
                  <a:pt x="575" y="114"/>
                  <a:pt x="621" y="87"/>
                </a:cubicBezTo>
                <a:cubicBezTo>
                  <a:pt x="652" y="69"/>
                  <a:pt x="691" y="58"/>
                  <a:pt x="726" y="65"/>
                </a:cubicBezTo>
                <a:cubicBezTo>
                  <a:pt x="759" y="71"/>
                  <a:pt x="754" y="119"/>
                  <a:pt x="754" y="143"/>
                </a:cubicBezTo>
                <a:cubicBezTo>
                  <a:pt x="755" y="179"/>
                  <a:pt x="760" y="221"/>
                  <a:pt x="748" y="256"/>
                </a:cubicBezTo>
                <a:cubicBezTo>
                  <a:pt x="737" y="290"/>
                  <a:pt x="710" y="304"/>
                  <a:pt x="677" y="311"/>
                </a:cubicBezTo>
                <a:cubicBezTo>
                  <a:pt x="644" y="318"/>
                  <a:pt x="611" y="320"/>
                  <a:pt x="578" y="320"/>
                </a:cubicBezTo>
                <a:moveTo>
                  <a:pt x="1307" y="116"/>
                </a:moveTo>
                <a:cubicBezTo>
                  <a:pt x="1308" y="104"/>
                  <a:pt x="1319" y="96"/>
                  <a:pt x="1302" y="89"/>
                </a:cubicBezTo>
                <a:cubicBezTo>
                  <a:pt x="1278" y="79"/>
                  <a:pt x="1224" y="88"/>
                  <a:pt x="1202" y="97"/>
                </a:cubicBezTo>
                <a:cubicBezTo>
                  <a:pt x="1139" y="124"/>
                  <a:pt x="1087" y="189"/>
                  <a:pt x="1065" y="253"/>
                </a:cubicBezTo>
                <a:cubicBezTo>
                  <a:pt x="1057" y="277"/>
                  <a:pt x="1047" y="316"/>
                  <a:pt x="1077" y="326"/>
                </a:cubicBezTo>
                <a:cubicBezTo>
                  <a:pt x="1107" y="336"/>
                  <a:pt x="1169" y="335"/>
                  <a:pt x="1197" y="325"/>
                </a:cubicBezTo>
                <a:cubicBezTo>
                  <a:pt x="1234" y="312"/>
                  <a:pt x="1261" y="280"/>
                  <a:pt x="1269" y="243"/>
                </a:cubicBezTo>
                <a:cubicBezTo>
                  <a:pt x="1274" y="218"/>
                  <a:pt x="1274" y="191"/>
                  <a:pt x="1277" y="165"/>
                </a:cubicBezTo>
                <a:cubicBezTo>
                  <a:pt x="1281" y="170"/>
                  <a:pt x="1290" y="183"/>
                  <a:pt x="1296" y="202"/>
                </a:cubicBezTo>
                <a:cubicBezTo>
                  <a:pt x="1315" y="266"/>
                  <a:pt x="1333" y="329"/>
                  <a:pt x="1353" y="393"/>
                </a:cubicBezTo>
                <a:cubicBezTo>
                  <a:pt x="1370" y="446"/>
                  <a:pt x="1390" y="494"/>
                  <a:pt x="1419" y="542"/>
                </a:cubicBezTo>
                <a:moveTo>
                  <a:pt x="47" y="713"/>
                </a:moveTo>
                <a:cubicBezTo>
                  <a:pt x="38" y="713"/>
                  <a:pt x="34" y="713"/>
                  <a:pt x="28" y="713"/>
                </a:cubicBezTo>
                <a:cubicBezTo>
                  <a:pt x="19" y="713"/>
                  <a:pt x="-1" y="715"/>
                  <a:pt x="38" y="713"/>
                </a:cubicBezTo>
                <a:cubicBezTo>
                  <a:pt x="89" y="710"/>
                  <a:pt x="140" y="707"/>
                  <a:pt x="191" y="704"/>
                </a:cubicBezTo>
                <a:cubicBezTo>
                  <a:pt x="231" y="701"/>
                  <a:pt x="271" y="697"/>
                  <a:pt x="311" y="694"/>
                </a:cubicBezTo>
                <a:cubicBezTo>
                  <a:pt x="318" y="694"/>
                  <a:pt x="320" y="694"/>
                  <a:pt x="324" y="694"/>
                </a:cubicBezTo>
                <a:cubicBezTo>
                  <a:pt x="288" y="694"/>
                  <a:pt x="222" y="680"/>
                  <a:pt x="190" y="698"/>
                </a:cubicBezTo>
                <a:cubicBezTo>
                  <a:pt x="189" y="699"/>
                  <a:pt x="188" y="700"/>
                  <a:pt x="187" y="701"/>
                </a:cubicBezTo>
                <a:cubicBezTo>
                  <a:pt x="191" y="712"/>
                  <a:pt x="195" y="707"/>
                  <a:pt x="212" y="707"/>
                </a:cubicBezTo>
                <a:cubicBezTo>
                  <a:pt x="246" y="707"/>
                  <a:pt x="278" y="703"/>
                  <a:pt x="313" y="700"/>
                </a:cubicBezTo>
                <a:cubicBezTo>
                  <a:pt x="318" y="700"/>
                  <a:pt x="322" y="700"/>
                  <a:pt x="327" y="70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6" name=""/>
          <p:cNvSpPr/>
          <p:nvPr/>
        </p:nvSpPr>
        <p:spPr>
          <a:xfrm>
            <a:off x="10226520" y="2588760"/>
            <a:ext cx="533160" cy="427320"/>
          </a:xfrm>
          <a:custGeom>
            <a:avLst/>
            <a:gdLst/>
            <a:ahLst/>
            <a:rect l="0" t="0" r="r" b="b"/>
            <a:pathLst>
              <a:path fill="none" w="1481" h="1187">
                <a:moveTo>
                  <a:pt x="155" y="704"/>
                </a:moveTo>
                <a:cubicBezTo>
                  <a:pt x="165" y="686"/>
                  <a:pt x="166" y="681"/>
                  <a:pt x="182" y="676"/>
                </a:cubicBezTo>
                <a:cubicBezTo>
                  <a:pt x="187" y="719"/>
                  <a:pt x="196" y="773"/>
                  <a:pt x="188" y="817"/>
                </a:cubicBezTo>
                <a:cubicBezTo>
                  <a:pt x="171" y="913"/>
                  <a:pt x="126" y="1011"/>
                  <a:pt x="75" y="1092"/>
                </a:cubicBezTo>
                <a:cubicBezTo>
                  <a:pt x="39" y="1142"/>
                  <a:pt x="28" y="1158"/>
                  <a:pt x="0" y="1187"/>
                </a:cubicBezTo>
                <a:moveTo>
                  <a:pt x="392" y="332"/>
                </a:moveTo>
                <a:cubicBezTo>
                  <a:pt x="395" y="324"/>
                  <a:pt x="395" y="319"/>
                  <a:pt x="395" y="311"/>
                </a:cubicBezTo>
                <a:cubicBezTo>
                  <a:pt x="395" y="306"/>
                  <a:pt x="396" y="302"/>
                  <a:pt x="397" y="297"/>
                </a:cubicBezTo>
                <a:cubicBezTo>
                  <a:pt x="397" y="296"/>
                  <a:pt x="397" y="294"/>
                  <a:pt x="397" y="293"/>
                </a:cubicBezTo>
                <a:cubicBezTo>
                  <a:pt x="403" y="300"/>
                  <a:pt x="398" y="271"/>
                  <a:pt x="405" y="312"/>
                </a:cubicBezTo>
                <a:cubicBezTo>
                  <a:pt x="412" y="356"/>
                  <a:pt x="419" y="399"/>
                  <a:pt x="425" y="443"/>
                </a:cubicBezTo>
                <a:cubicBezTo>
                  <a:pt x="429" y="475"/>
                  <a:pt x="431" y="509"/>
                  <a:pt x="440" y="540"/>
                </a:cubicBezTo>
                <a:cubicBezTo>
                  <a:pt x="443" y="550"/>
                  <a:pt x="444" y="553"/>
                  <a:pt x="446" y="559"/>
                </a:cubicBezTo>
                <a:moveTo>
                  <a:pt x="416" y="0"/>
                </a:moveTo>
                <a:cubicBezTo>
                  <a:pt x="409" y="15"/>
                  <a:pt x="419" y="62"/>
                  <a:pt x="424" y="86"/>
                </a:cubicBezTo>
                <a:moveTo>
                  <a:pt x="675" y="239"/>
                </a:moveTo>
                <a:cubicBezTo>
                  <a:pt x="696" y="248"/>
                  <a:pt x="699" y="235"/>
                  <a:pt x="709" y="268"/>
                </a:cubicBezTo>
                <a:cubicBezTo>
                  <a:pt x="723" y="315"/>
                  <a:pt x="691" y="412"/>
                  <a:pt x="736" y="447"/>
                </a:cubicBezTo>
                <a:cubicBezTo>
                  <a:pt x="755" y="461"/>
                  <a:pt x="781" y="460"/>
                  <a:pt x="802" y="454"/>
                </a:cubicBezTo>
                <a:cubicBezTo>
                  <a:pt x="830" y="446"/>
                  <a:pt x="847" y="425"/>
                  <a:pt x="877" y="422"/>
                </a:cubicBezTo>
                <a:cubicBezTo>
                  <a:pt x="908" y="419"/>
                  <a:pt x="919" y="425"/>
                  <a:pt x="938" y="449"/>
                </a:cubicBezTo>
                <a:cubicBezTo>
                  <a:pt x="956" y="473"/>
                  <a:pt x="976" y="498"/>
                  <a:pt x="1008" y="503"/>
                </a:cubicBezTo>
                <a:cubicBezTo>
                  <a:pt x="1054" y="510"/>
                  <a:pt x="1102" y="505"/>
                  <a:pt x="1141" y="480"/>
                </a:cubicBezTo>
                <a:cubicBezTo>
                  <a:pt x="1199" y="443"/>
                  <a:pt x="1228" y="377"/>
                  <a:pt x="1238" y="311"/>
                </a:cubicBezTo>
                <a:cubicBezTo>
                  <a:pt x="1250" y="228"/>
                  <a:pt x="1242" y="140"/>
                  <a:pt x="1242" y="57"/>
                </a:cubicBezTo>
                <a:cubicBezTo>
                  <a:pt x="1208" y="83"/>
                  <a:pt x="1191" y="107"/>
                  <a:pt x="1172" y="154"/>
                </a:cubicBezTo>
                <a:cubicBezTo>
                  <a:pt x="1143" y="227"/>
                  <a:pt x="1134" y="305"/>
                  <a:pt x="1140" y="383"/>
                </a:cubicBezTo>
                <a:cubicBezTo>
                  <a:pt x="1144" y="437"/>
                  <a:pt x="1173" y="517"/>
                  <a:pt x="1221" y="550"/>
                </a:cubicBezTo>
                <a:cubicBezTo>
                  <a:pt x="1227" y="552"/>
                  <a:pt x="1233" y="554"/>
                  <a:pt x="1239" y="556"/>
                </a:cubicBezTo>
                <a:moveTo>
                  <a:pt x="1209" y="271"/>
                </a:moveTo>
                <a:cubicBezTo>
                  <a:pt x="1242" y="271"/>
                  <a:pt x="1270" y="274"/>
                  <a:pt x="1303" y="278"/>
                </a:cubicBezTo>
                <a:cubicBezTo>
                  <a:pt x="1359" y="286"/>
                  <a:pt x="1412" y="285"/>
                  <a:pt x="1468" y="288"/>
                </a:cubicBezTo>
                <a:cubicBezTo>
                  <a:pt x="1472" y="289"/>
                  <a:pt x="1477" y="289"/>
                  <a:pt x="1481" y="2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7" name=""/>
          <p:cNvSpPr/>
          <p:nvPr/>
        </p:nvSpPr>
        <p:spPr>
          <a:xfrm>
            <a:off x="5343480" y="3505320"/>
            <a:ext cx="109080" cy="166320"/>
          </a:xfrm>
          <a:custGeom>
            <a:avLst/>
            <a:gdLst/>
            <a:ahLst/>
            <a:rect l="0" t="0" r="r" b="b"/>
            <a:pathLst>
              <a:path fill="none" w="303" h="462">
                <a:moveTo>
                  <a:pt x="303" y="0"/>
                </a:moveTo>
                <a:cubicBezTo>
                  <a:pt x="300" y="77"/>
                  <a:pt x="288" y="140"/>
                  <a:pt x="249" y="208"/>
                </a:cubicBezTo>
                <a:cubicBezTo>
                  <a:pt x="188" y="315"/>
                  <a:pt x="95" y="387"/>
                  <a:pt x="0" y="4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8" name=""/>
          <p:cNvSpPr/>
          <p:nvPr/>
        </p:nvSpPr>
        <p:spPr>
          <a:xfrm>
            <a:off x="1608120" y="3414600"/>
            <a:ext cx="1576080" cy="259920"/>
          </a:xfrm>
          <a:custGeom>
            <a:avLst/>
            <a:gdLst/>
            <a:ahLst/>
            <a:rect l="0" t="0" r="r" b="b"/>
            <a:pathLst>
              <a:path fill="none" w="4378" h="722">
                <a:moveTo>
                  <a:pt x="367" y="152"/>
                </a:moveTo>
                <a:cubicBezTo>
                  <a:pt x="388" y="137"/>
                  <a:pt x="395" y="134"/>
                  <a:pt x="400" y="117"/>
                </a:cubicBezTo>
                <a:cubicBezTo>
                  <a:pt x="376" y="107"/>
                  <a:pt x="355" y="112"/>
                  <a:pt x="313" y="127"/>
                </a:cubicBezTo>
                <a:cubicBezTo>
                  <a:pt x="236" y="155"/>
                  <a:pt x="159" y="186"/>
                  <a:pt x="86" y="224"/>
                </a:cubicBezTo>
                <a:cubicBezTo>
                  <a:pt x="52" y="242"/>
                  <a:pt x="38" y="249"/>
                  <a:pt x="25" y="281"/>
                </a:cubicBezTo>
                <a:cubicBezTo>
                  <a:pt x="67" y="300"/>
                  <a:pt x="118" y="310"/>
                  <a:pt x="176" y="316"/>
                </a:cubicBezTo>
                <a:cubicBezTo>
                  <a:pt x="259" y="324"/>
                  <a:pt x="354" y="325"/>
                  <a:pt x="428" y="368"/>
                </a:cubicBezTo>
                <a:cubicBezTo>
                  <a:pt x="461" y="387"/>
                  <a:pt x="456" y="406"/>
                  <a:pt x="458" y="438"/>
                </a:cubicBezTo>
                <a:cubicBezTo>
                  <a:pt x="366" y="496"/>
                  <a:pt x="271" y="522"/>
                  <a:pt x="164" y="540"/>
                </a:cubicBezTo>
                <a:cubicBezTo>
                  <a:pt x="155" y="542"/>
                  <a:pt x="0" y="554"/>
                  <a:pt x="0" y="554"/>
                </a:cubicBezTo>
                <a:cubicBezTo>
                  <a:pt x="12" y="546"/>
                  <a:pt x="25" y="537"/>
                  <a:pt x="37" y="529"/>
                </a:cubicBezTo>
                <a:moveTo>
                  <a:pt x="1020" y="230"/>
                </a:moveTo>
                <a:cubicBezTo>
                  <a:pt x="1001" y="222"/>
                  <a:pt x="986" y="219"/>
                  <a:pt x="959" y="219"/>
                </a:cubicBezTo>
                <a:cubicBezTo>
                  <a:pt x="912" y="219"/>
                  <a:pt x="878" y="245"/>
                  <a:pt x="849" y="282"/>
                </a:cubicBezTo>
                <a:cubicBezTo>
                  <a:pt x="818" y="322"/>
                  <a:pt x="815" y="368"/>
                  <a:pt x="814" y="417"/>
                </a:cubicBezTo>
                <a:cubicBezTo>
                  <a:pt x="813" y="461"/>
                  <a:pt x="833" y="469"/>
                  <a:pt x="874" y="471"/>
                </a:cubicBezTo>
                <a:cubicBezTo>
                  <a:pt x="922" y="474"/>
                  <a:pt x="953" y="467"/>
                  <a:pt x="992" y="436"/>
                </a:cubicBezTo>
                <a:cubicBezTo>
                  <a:pt x="1031" y="405"/>
                  <a:pt x="1057" y="362"/>
                  <a:pt x="1098" y="334"/>
                </a:cubicBezTo>
                <a:cubicBezTo>
                  <a:pt x="1119" y="319"/>
                  <a:pt x="1169" y="299"/>
                  <a:pt x="1196" y="313"/>
                </a:cubicBezTo>
                <a:cubicBezTo>
                  <a:pt x="1235" y="334"/>
                  <a:pt x="1252" y="385"/>
                  <a:pt x="1290" y="409"/>
                </a:cubicBezTo>
                <a:cubicBezTo>
                  <a:pt x="1325" y="431"/>
                  <a:pt x="1389" y="442"/>
                  <a:pt x="1429" y="430"/>
                </a:cubicBezTo>
                <a:cubicBezTo>
                  <a:pt x="1478" y="415"/>
                  <a:pt x="1532" y="365"/>
                  <a:pt x="1561" y="324"/>
                </a:cubicBezTo>
                <a:cubicBezTo>
                  <a:pt x="1588" y="286"/>
                  <a:pt x="1591" y="251"/>
                  <a:pt x="1591" y="206"/>
                </a:cubicBezTo>
                <a:cubicBezTo>
                  <a:pt x="1591" y="175"/>
                  <a:pt x="1574" y="153"/>
                  <a:pt x="1542" y="149"/>
                </a:cubicBezTo>
                <a:cubicBezTo>
                  <a:pt x="1509" y="145"/>
                  <a:pt x="1483" y="158"/>
                  <a:pt x="1475" y="192"/>
                </a:cubicBezTo>
                <a:cubicBezTo>
                  <a:pt x="1466" y="229"/>
                  <a:pt x="1492" y="229"/>
                  <a:pt x="1518" y="241"/>
                </a:cubicBezTo>
                <a:moveTo>
                  <a:pt x="2051" y="182"/>
                </a:moveTo>
                <a:cubicBezTo>
                  <a:pt x="2068" y="176"/>
                  <a:pt x="2072" y="175"/>
                  <a:pt x="2082" y="172"/>
                </a:cubicBezTo>
                <a:cubicBezTo>
                  <a:pt x="2073" y="177"/>
                  <a:pt x="2023" y="204"/>
                  <a:pt x="2008" y="215"/>
                </a:cubicBezTo>
                <a:cubicBezTo>
                  <a:pt x="1965" y="244"/>
                  <a:pt x="1920" y="277"/>
                  <a:pt x="1908" y="330"/>
                </a:cubicBezTo>
                <a:cubicBezTo>
                  <a:pt x="1908" y="336"/>
                  <a:pt x="1908" y="342"/>
                  <a:pt x="1908" y="348"/>
                </a:cubicBezTo>
                <a:cubicBezTo>
                  <a:pt x="1941" y="355"/>
                  <a:pt x="1975" y="363"/>
                  <a:pt x="2015" y="347"/>
                </a:cubicBezTo>
                <a:cubicBezTo>
                  <a:pt x="2090" y="317"/>
                  <a:pt x="2153" y="258"/>
                  <a:pt x="2167" y="179"/>
                </a:cubicBezTo>
                <a:cubicBezTo>
                  <a:pt x="2167" y="172"/>
                  <a:pt x="2167" y="171"/>
                  <a:pt x="2167" y="167"/>
                </a:cubicBezTo>
                <a:cubicBezTo>
                  <a:pt x="2174" y="202"/>
                  <a:pt x="2180" y="236"/>
                  <a:pt x="2193" y="269"/>
                </a:cubicBezTo>
                <a:cubicBezTo>
                  <a:pt x="2210" y="312"/>
                  <a:pt x="2231" y="335"/>
                  <a:pt x="2278" y="340"/>
                </a:cubicBezTo>
                <a:cubicBezTo>
                  <a:pt x="2321" y="345"/>
                  <a:pt x="2361" y="339"/>
                  <a:pt x="2397" y="315"/>
                </a:cubicBezTo>
                <a:cubicBezTo>
                  <a:pt x="2426" y="295"/>
                  <a:pt x="2461" y="228"/>
                  <a:pt x="2497" y="224"/>
                </a:cubicBezTo>
                <a:cubicBezTo>
                  <a:pt x="2545" y="218"/>
                  <a:pt x="2564" y="279"/>
                  <a:pt x="2582" y="312"/>
                </a:cubicBezTo>
                <a:cubicBezTo>
                  <a:pt x="2644" y="424"/>
                  <a:pt x="2703" y="539"/>
                  <a:pt x="2747" y="659"/>
                </a:cubicBezTo>
                <a:cubicBezTo>
                  <a:pt x="2755" y="682"/>
                  <a:pt x="2759" y="700"/>
                  <a:pt x="2764" y="722"/>
                </a:cubicBezTo>
                <a:cubicBezTo>
                  <a:pt x="2721" y="668"/>
                  <a:pt x="2680" y="616"/>
                  <a:pt x="2652" y="552"/>
                </a:cubicBezTo>
                <a:cubicBezTo>
                  <a:pt x="2623" y="486"/>
                  <a:pt x="2610" y="391"/>
                  <a:pt x="2629" y="320"/>
                </a:cubicBezTo>
                <a:cubicBezTo>
                  <a:pt x="2654" y="224"/>
                  <a:pt x="2729" y="126"/>
                  <a:pt x="2830" y="110"/>
                </a:cubicBezTo>
                <a:cubicBezTo>
                  <a:pt x="2884" y="101"/>
                  <a:pt x="2913" y="123"/>
                  <a:pt x="2919" y="175"/>
                </a:cubicBezTo>
                <a:cubicBezTo>
                  <a:pt x="2925" y="221"/>
                  <a:pt x="2912" y="258"/>
                  <a:pt x="2877" y="288"/>
                </a:cubicBezTo>
                <a:cubicBezTo>
                  <a:pt x="2841" y="319"/>
                  <a:pt x="2793" y="335"/>
                  <a:pt x="2747" y="341"/>
                </a:cubicBezTo>
                <a:cubicBezTo>
                  <a:pt x="2732" y="343"/>
                  <a:pt x="2718" y="341"/>
                  <a:pt x="2703" y="342"/>
                </a:cubicBezTo>
                <a:moveTo>
                  <a:pt x="3111" y="86"/>
                </a:moveTo>
                <a:cubicBezTo>
                  <a:pt x="3134" y="63"/>
                  <a:pt x="3153" y="63"/>
                  <a:pt x="3186" y="62"/>
                </a:cubicBezTo>
                <a:cubicBezTo>
                  <a:pt x="3219" y="61"/>
                  <a:pt x="3259" y="53"/>
                  <a:pt x="3277" y="87"/>
                </a:cubicBezTo>
                <a:cubicBezTo>
                  <a:pt x="3302" y="134"/>
                  <a:pt x="3288" y="218"/>
                  <a:pt x="3272" y="265"/>
                </a:cubicBezTo>
                <a:cubicBezTo>
                  <a:pt x="3246" y="341"/>
                  <a:pt x="3187" y="397"/>
                  <a:pt x="3153" y="468"/>
                </a:cubicBezTo>
                <a:cubicBezTo>
                  <a:pt x="3148" y="484"/>
                  <a:pt x="3146" y="487"/>
                  <a:pt x="3147" y="497"/>
                </a:cubicBezTo>
                <a:cubicBezTo>
                  <a:pt x="3173" y="503"/>
                  <a:pt x="3204" y="506"/>
                  <a:pt x="3235" y="505"/>
                </a:cubicBezTo>
                <a:cubicBezTo>
                  <a:pt x="3286" y="503"/>
                  <a:pt x="3339" y="495"/>
                  <a:pt x="3390" y="487"/>
                </a:cubicBezTo>
                <a:cubicBezTo>
                  <a:pt x="3402" y="485"/>
                  <a:pt x="3414" y="482"/>
                  <a:pt x="3426" y="480"/>
                </a:cubicBezTo>
                <a:moveTo>
                  <a:pt x="4006" y="0"/>
                </a:moveTo>
                <a:cubicBezTo>
                  <a:pt x="3971" y="28"/>
                  <a:pt x="3961" y="57"/>
                  <a:pt x="3941" y="106"/>
                </a:cubicBezTo>
                <a:cubicBezTo>
                  <a:pt x="3896" y="217"/>
                  <a:pt x="3850" y="344"/>
                  <a:pt x="3867" y="466"/>
                </a:cubicBezTo>
                <a:cubicBezTo>
                  <a:pt x="3881" y="570"/>
                  <a:pt x="3987" y="620"/>
                  <a:pt x="4077" y="648"/>
                </a:cubicBezTo>
                <a:cubicBezTo>
                  <a:pt x="4175" y="678"/>
                  <a:pt x="4277" y="674"/>
                  <a:pt x="4378" y="6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29" name=""/>
          <p:cNvSpPr/>
          <p:nvPr/>
        </p:nvSpPr>
        <p:spPr>
          <a:xfrm>
            <a:off x="3535920" y="3287880"/>
            <a:ext cx="1914480" cy="385560"/>
          </a:xfrm>
          <a:custGeom>
            <a:avLst/>
            <a:gdLst/>
            <a:ahLst/>
            <a:rect l="0" t="0" r="r" b="b"/>
            <a:pathLst>
              <a:path fill="none" w="5318" h="1071">
                <a:moveTo>
                  <a:pt x="274" y="680"/>
                </a:moveTo>
                <a:cubicBezTo>
                  <a:pt x="256" y="669"/>
                  <a:pt x="243" y="660"/>
                  <a:pt x="222" y="654"/>
                </a:cubicBezTo>
                <a:cubicBezTo>
                  <a:pt x="217" y="652"/>
                  <a:pt x="218" y="652"/>
                  <a:pt x="212" y="651"/>
                </a:cubicBezTo>
                <a:cubicBezTo>
                  <a:pt x="169" y="646"/>
                  <a:pt x="127" y="657"/>
                  <a:pt x="84" y="643"/>
                </a:cubicBezTo>
                <a:cubicBezTo>
                  <a:pt x="48" y="631"/>
                  <a:pt x="11" y="601"/>
                  <a:pt x="3" y="562"/>
                </a:cubicBezTo>
                <a:cubicBezTo>
                  <a:pt x="-7" y="511"/>
                  <a:pt x="13" y="478"/>
                  <a:pt x="57" y="453"/>
                </a:cubicBezTo>
                <a:cubicBezTo>
                  <a:pt x="81" y="439"/>
                  <a:pt x="199" y="399"/>
                  <a:pt x="221" y="435"/>
                </a:cubicBezTo>
                <a:cubicBezTo>
                  <a:pt x="246" y="476"/>
                  <a:pt x="213" y="556"/>
                  <a:pt x="197" y="592"/>
                </a:cubicBezTo>
                <a:cubicBezTo>
                  <a:pt x="163" y="671"/>
                  <a:pt x="115" y="745"/>
                  <a:pt x="70" y="818"/>
                </a:cubicBezTo>
                <a:cubicBezTo>
                  <a:pt x="53" y="846"/>
                  <a:pt x="46" y="861"/>
                  <a:pt x="42" y="891"/>
                </a:cubicBezTo>
                <a:cubicBezTo>
                  <a:pt x="89" y="888"/>
                  <a:pt x="121" y="882"/>
                  <a:pt x="166" y="862"/>
                </a:cubicBezTo>
                <a:cubicBezTo>
                  <a:pt x="223" y="837"/>
                  <a:pt x="271" y="804"/>
                  <a:pt x="316" y="762"/>
                </a:cubicBezTo>
                <a:cubicBezTo>
                  <a:pt x="335" y="745"/>
                  <a:pt x="349" y="726"/>
                  <a:pt x="371" y="716"/>
                </a:cubicBezTo>
                <a:cubicBezTo>
                  <a:pt x="373" y="716"/>
                  <a:pt x="374" y="716"/>
                  <a:pt x="376" y="716"/>
                </a:cubicBezTo>
                <a:cubicBezTo>
                  <a:pt x="385" y="755"/>
                  <a:pt x="396" y="794"/>
                  <a:pt x="407" y="833"/>
                </a:cubicBezTo>
                <a:cubicBezTo>
                  <a:pt x="418" y="871"/>
                  <a:pt x="428" y="921"/>
                  <a:pt x="451" y="954"/>
                </a:cubicBezTo>
                <a:cubicBezTo>
                  <a:pt x="464" y="967"/>
                  <a:pt x="467" y="971"/>
                  <a:pt x="479" y="973"/>
                </a:cubicBezTo>
                <a:moveTo>
                  <a:pt x="664" y="645"/>
                </a:moveTo>
                <a:cubicBezTo>
                  <a:pt x="667" y="643"/>
                  <a:pt x="672" y="638"/>
                  <a:pt x="683" y="635"/>
                </a:cubicBezTo>
                <a:cubicBezTo>
                  <a:pt x="720" y="626"/>
                  <a:pt x="757" y="623"/>
                  <a:pt x="795" y="623"/>
                </a:cubicBezTo>
                <a:cubicBezTo>
                  <a:pt x="849" y="622"/>
                  <a:pt x="887" y="619"/>
                  <a:pt x="921" y="668"/>
                </a:cubicBezTo>
                <a:cubicBezTo>
                  <a:pt x="944" y="701"/>
                  <a:pt x="957" y="767"/>
                  <a:pt x="945" y="806"/>
                </a:cubicBezTo>
                <a:cubicBezTo>
                  <a:pt x="933" y="847"/>
                  <a:pt x="892" y="861"/>
                  <a:pt x="855" y="864"/>
                </a:cubicBezTo>
                <a:cubicBezTo>
                  <a:pt x="833" y="866"/>
                  <a:pt x="813" y="862"/>
                  <a:pt x="792" y="861"/>
                </a:cubicBezTo>
                <a:cubicBezTo>
                  <a:pt x="797" y="808"/>
                  <a:pt x="829" y="787"/>
                  <a:pt x="871" y="755"/>
                </a:cubicBezTo>
                <a:cubicBezTo>
                  <a:pt x="945" y="698"/>
                  <a:pt x="1027" y="646"/>
                  <a:pt x="1087" y="571"/>
                </a:cubicBezTo>
                <a:cubicBezTo>
                  <a:pt x="1088" y="569"/>
                  <a:pt x="1089" y="567"/>
                  <a:pt x="1090" y="565"/>
                </a:cubicBezTo>
                <a:cubicBezTo>
                  <a:pt x="1068" y="598"/>
                  <a:pt x="1047" y="631"/>
                  <a:pt x="1037" y="671"/>
                </a:cubicBezTo>
                <a:cubicBezTo>
                  <a:pt x="1029" y="704"/>
                  <a:pt x="1025" y="738"/>
                  <a:pt x="1060" y="751"/>
                </a:cubicBezTo>
                <a:cubicBezTo>
                  <a:pt x="1125" y="776"/>
                  <a:pt x="1215" y="765"/>
                  <a:pt x="1283" y="767"/>
                </a:cubicBezTo>
                <a:cubicBezTo>
                  <a:pt x="1329" y="768"/>
                  <a:pt x="1344" y="768"/>
                  <a:pt x="1374" y="768"/>
                </a:cubicBezTo>
                <a:moveTo>
                  <a:pt x="2068" y="724"/>
                </a:moveTo>
                <a:cubicBezTo>
                  <a:pt x="2085" y="782"/>
                  <a:pt x="2095" y="835"/>
                  <a:pt x="2096" y="895"/>
                </a:cubicBezTo>
                <a:cubicBezTo>
                  <a:pt x="2097" y="952"/>
                  <a:pt x="2083" y="1001"/>
                  <a:pt x="2056" y="1051"/>
                </a:cubicBezTo>
                <a:cubicBezTo>
                  <a:pt x="2052" y="1058"/>
                  <a:pt x="2048" y="1064"/>
                  <a:pt x="2044" y="1071"/>
                </a:cubicBezTo>
                <a:moveTo>
                  <a:pt x="2688" y="627"/>
                </a:moveTo>
                <a:cubicBezTo>
                  <a:pt x="2687" y="627"/>
                  <a:pt x="2624" y="609"/>
                  <a:pt x="2612" y="604"/>
                </a:cubicBezTo>
                <a:cubicBezTo>
                  <a:pt x="2544" y="574"/>
                  <a:pt x="2438" y="521"/>
                  <a:pt x="2406" y="448"/>
                </a:cubicBezTo>
                <a:cubicBezTo>
                  <a:pt x="2381" y="390"/>
                  <a:pt x="2430" y="359"/>
                  <a:pt x="2477" y="342"/>
                </a:cubicBezTo>
                <a:cubicBezTo>
                  <a:pt x="2521" y="326"/>
                  <a:pt x="2614" y="307"/>
                  <a:pt x="2656" y="339"/>
                </a:cubicBezTo>
                <a:cubicBezTo>
                  <a:pt x="2693" y="368"/>
                  <a:pt x="2687" y="460"/>
                  <a:pt x="2672" y="497"/>
                </a:cubicBezTo>
                <a:cubicBezTo>
                  <a:pt x="2647" y="562"/>
                  <a:pt x="2583" y="611"/>
                  <a:pt x="2533" y="657"/>
                </a:cubicBezTo>
                <a:cubicBezTo>
                  <a:pt x="2501" y="686"/>
                  <a:pt x="2472" y="709"/>
                  <a:pt x="2462" y="750"/>
                </a:cubicBezTo>
                <a:cubicBezTo>
                  <a:pt x="2493" y="765"/>
                  <a:pt x="2534" y="771"/>
                  <a:pt x="2584" y="768"/>
                </a:cubicBezTo>
                <a:cubicBezTo>
                  <a:pt x="2660" y="764"/>
                  <a:pt x="2736" y="741"/>
                  <a:pt x="2796" y="692"/>
                </a:cubicBezTo>
                <a:cubicBezTo>
                  <a:pt x="2832" y="663"/>
                  <a:pt x="2845" y="627"/>
                  <a:pt x="2857" y="585"/>
                </a:cubicBezTo>
                <a:cubicBezTo>
                  <a:pt x="2857" y="583"/>
                  <a:pt x="2857" y="580"/>
                  <a:pt x="2857" y="578"/>
                </a:cubicBezTo>
                <a:cubicBezTo>
                  <a:pt x="2858" y="623"/>
                  <a:pt x="2864" y="656"/>
                  <a:pt x="2884" y="697"/>
                </a:cubicBezTo>
                <a:cubicBezTo>
                  <a:pt x="2910" y="751"/>
                  <a:pt x="2946" y="789"/>
                  <a:pt x="2996" y="819"/>
                </a:cubicBezTo>
                <a:moveTo>
                  <a:pt x="3244" y="419"/>
                </a:moveTo>
                <a:cubicBezTo>
                  <a:pt x="3243" y="397"/>
                  <a:pt x="3225" y="394"/>
                  <a:pt x="3254" y="382"/>
                </a:cubicBezTo>
                <a:cubicBezTo>
                  <a:pt x="3277" y="373"/>
                  <a:pt x="3303" y="373"/>
                  <a:pt x="3323" y="387"/>
                </a:cubicBezTo>
                <a:cubicBezTo>
                  <a:pt x="3354" y="409"/>
                  <a:pt x="3357" y="485"/>
                  <a:pt x="3369" y="518"/>
                </a:cubicBezTo>
                <a:cubicBezTo>
                  <a:pt x="3384" y="560"/>
                  <a:pt x="3404" y="591"/>
                  <a:pt x="3450" y="596"/>
                </a:cubicBezTo>
                <a:cubicBezTo>
                  <a:pt x="3498" y="602"/>
                  <a:pt x="3526" y="579"/>
                  <a:pt x="3552" y="541"/>
                </a:cubicBezTo>
                <a:cubicBezTo>
                  <a:pt x="3577" y="505"/>
                  <a:pt x="3585" y="464"/>
                  <a:pt x="3588" y="421"/>
                </a:cubicBezTo>
                <a:cubicBezTo>
                  <a:pt x="3589" y="407"/>
                  <a:pt x="3588" y="392"/>
                  <a:pt x="3588" y="377"/>
                </a:cubicBezTo>
                <a:cubicBezTo>
                  <a:pt x="3586" y="435"/>
                  <a:pt x="3585" y="493"/>
                  <a:pt x="3585" y="552"/>
                </a:cubicBezTo>
                <a:cubicBezTo>
                  <a:pt x="3585" y="665"/>
                  <a:pt x="3617" y="767"/>
                  <a:pt x="3682" y="861"/>
                </a:cubicBezTo>
                <a:cubicBezTo>
                  <a:pt x="3717" y="911"/>
                  <a:pt x="3785" y="961"/>
                  <a:pt x="3787" y="1026"/>
                </a:cubicBezTo>
                <a:cubicBezTo>
                  <a:pt x="3786" y="1031"/>
                  <a:pt x="3786" y="1037"/>
                  <a:pt x="3785" y="1042"/>
                </a:cubicBezTo>
                <a:cubicBezTo>
                  <a:pt x="3726" y="1054"/>
                  <a:pt x="3669" y="1056"/>
                  <a:pt x="3608" y="1056"/>
                </a:cubicBezTo>
                <a:cubicBezTo>
                  <a:pt x="3568" y="1056"/>
                  <a:pt x="3545" y="1055"/>
                  <a:pt x="3509" y="1042"/>
                </a:cubicBezTo>
                <a:cubicBezTo>
                  <a:pt x="3511" y="997"/>
                  <a:pt x="3513" y="991"/>
                  <a:pt x="3554" y="957"/>
                </a:cubicBezTo>
                <a:cubicBezTo>
                  <a:pt x="3637" y="888"/>
                  <a:pt x="3736" y="835"/>
                  <a:pt x="3827" y="776"/>
                </a:cubicBezTo>
                <a:cubicBezTo>
                  <a:pt x="3881" y="741"/>
                  <a:pt x="3898" y="730"/>
                  <a:pt x="3933" y="706"/>
                </a:cubicBezTo>
                <a:moveTo>
                  <a:pt x="4497" y="0"/>
                </a:moveTo>
                <a:cubicBezTo>
                  <a:pt x="4551" y="0"/>
                  <a:pt x="4574" y="12"/>
                  <a:pt x="4606" y="60"/>
                </a:cubicBezTo>
                <a:cubicBezTo>
                  <a:pt x="4665" y="149"/>
                  <a:pt x="4660" y="254"/>
                  <a:pt x="4661" y="356"/>
                </a:cubicBezTo>
                <a:cubicBezTo>
                  <a:pt x="4662" y="480"/>
                  <a:pt x="4646" y="588"/>
                  <a:pt x="4608" y="706"/>
                </a:cubicBezTo>
                <a:cubicBezTo>
                  <a:pt x="4588" y="767"/>
                  <a:pt x="4562" y="826"/>
                  <a:pt x="4538" y="885"/>
                </a:cubicBezTo>
                <a:cubicBezTo>
                  <a:pt x="4537" y="886"/>
                  <a:pt x="4536" y="888"/>
                  <a:pt x="4535" y="889"/>
                </a:cubicBezTo>
                <a:moveTo>
                  <a:pt x="5230" y="116"/>
                </a:moveTo>
                <a:cubicBezTo>
                  <a:pt x="5242" y="90"/>
                  <a:pt x="5256" y="44"/>
                  <a:pt x="5298" y="65"/>
                </a:cubicBezTo>
                <a:cubicBezTo>
                  <a:pt x="5327" y="80"/>
                  <a:pt x="5316" y="137"/>
                  <a:pt x="5316" y="1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0" name=""/>
          <p:cNvSpPr/>
          <p:nvPr/>
        </p:nvSpPr>
        <p:spPr>
          <a:xfrm>
            <a:off x="6792840" y="3454560"/>
            <a:ext cx="1917360" cy="321840"/>
          </a:xfrm>
          <a:custGeom>
            <a:avLst/>
            <a:gdLst/>
            <a:ahLst/>
            <a:rect l="0" t="0" r="r" b="b"/>
            <a:pathLst>
              <a:path fill="none" w="5326" h="894">
                <a:moveTo>
                  <a:pt x="0" y="41"/>
                </a:moveTo>
                <a:cubicBezTo>
                  <a:pt x="0" y="27"/>
                  <a:pt x="0" y="14"/>
                  <a:pt x="0" y="0"/>
                </a:cubicBezTo>
                <a:cubicBezTo>
                  <a:pt x="19" y="23"/>
                  <a:pt x="33" y="47"/>
                  <a:pt x="42" y="82"/>
                </a:cubicBezTo>
                <a:cubicBezTo>
                  <a:pt x="61" y="154"/>
                  <a:pt x="61" y="227"/>
                  <a:pt x="64" y="301"/>
                </a:cubicBezTo>
                <a:cubicBezTo>
                  <a:pt x="66" y="350"/>
                  <a:pt x="70" y="402"/>
                  <a:pt x="79" y="450"/>
                </a:cubicBezTo>
                <a:cubicBezTo>
                  <a:pt x="86" y="486"/>
                  <a:pt x="104" y="499"/>
                  <a:pt x="139" y="500"/>
                </a:cubicBezTo>
                <a:cubicBezTo>
                  <a:pt x="179" y="502"/>
                  <a:pt x="218" y="501"/>
                  <a:pt x="252" y="478"/>
                </a:cubicBezTo>
                <a:cubicBezTo>
                  <a:pt x="258" y="472"/>
                  <a:pt x="265" y="466"/>
                  <a:pt x="271" y="460"/>
                </a:cubicBezTo>
                <a:moveTo>
                  <a:pt x="130" y="398"/>
                </a:moveTo>
                <a:cubicBezTo>
                  <a:pt x="108" y="397"/>
                  <a:pt x="84" y="395"/>
                  <a:pt x="63" y="394"/>
                </a:cubicBezTo>
                <a:cubicBezTo>
                  <a:pt x="81" y="385"/>
                  <a:pt x="111" y="371"/>
                  <a:pt x="133" y="363"/>
                </a:cubicBezTo>
                <a:cubicBezTo>
                  <a:pt x="199" y="339"/>
                  <a:pt x="337" y="274"/>
                  <a:pt x="410" y="297"/>
                </a:cubicBezTo>
                <a:cubicBezTo>
                  <a:pt x="445" y="308"/>
                  <a:pt x="432" y="315"/>
                  <a:pt x="452" y="350"/>
                </a:cubicBezTo>
                <a:cubicBezTo>
                  <a:pt x="474" y="389"/>
                  <a:pt x="486" y="433"/>
                  <a:pt x="528" y="457"/>
                </a:cubicBezTo>
                <a:cubicBezTo>
                  <a:pt x="568" y="481"/>
                  <a:pt x="615" y="474"/>
                  <a:pt x="657" y="462"/>
                </a:cubicBezTo>
                <a:cubicBezTo>
                  <a:pt x="710" y="448"/>
                  <a:pt x="773" y="358"/>
                  <a:pt x="748" y="301"/>
                </a:cubicBezTo>
                <a:cubicBezTo>
                  <a:pt x="726" y="252"/>
                  <a:pt x="664" y="248"/>
                  <a:pt x="619" y="253"/>
                </a:cubicBezTo>
                <a:cubicBezTo>
                  <a:pt x="544" y="261"/>
                  <a:pt x="479" y="315"/>
                  <a:pt x="443" y="380"/>
                </a:cubicBezTo>
                <a:cubicBezTo>
                  <a:pt x="416" y="430"/>
                  <a:pt x="416" y="478"/>
                  <a:pt x="456" y="513"/>
                </a:cubicBezTo>
                <a:cubicBezTo>
                  <a:pt x="492" y="545"/>
                  <a:pt x="606" y="534"/>
                  <a:pt x="647" y="523"/>
                </a:cubicBezTo>
                <a:cubicBezTo>
                  <a:pt x="742" y="497"/>
                  <a:pt x="846" y="428"/>
                  <a:pt x="878" y="332"/>
                </a:cubicBezTo>
                <a:cubicBezTo>
                  <a:pt x="886" y="307"/>
                  <a:pt x="892" y="282"/>
                  <a:pt x="900" y="257"/>
                </a:cubicBezTo>
                <a:cubicBezTo>
                  <a:pt x="925" y="274"/>
                  <a:pt x="926" y="253"/>
                  <a:pt x="953" y="298"/>
                </a:cubicBezTo>
                <a:cubicBezTo>
                  <a:pt x="992" y="363"/>
                  <a:pt x="999" y="441"/>
                  <a:pt x="1053" y="496"/>
                </a:cubicBezTo>
                <a:cubicBezTo>
                  <a:pt x="1058" y="496"/>
                  <a:pt x="1059" y="496"/>
                  <a:pt x="1062" y="496"/>
                </a:cubicBezTo>
                <a:cubicBezTo>
                  <a:pt x="1071" y="469"/>
                  <a:pt x="1078" y="442"/>
                  <a:pt x="1089" y="416"/>
                </a:cubicBezTo>
                <a:cubicBezTo>
                  <a:pt x="1102" y="386"/>
                  <a:pt x="1128" y="327"/>
                  <a:pt x="1173" y="352"/>
                </a:cubicBezTo>
                <a:cubicBezTo>
                  <a:pt x="1211" y="374"/>
                  <a:pt x="1196" y="429"/>
                  <a:pt x="1245" y="445"/>
                </a:cubicBezTo>
                <a:cubicBezTo>
                  <a:pt x="1283" y="456"/>
                  <a:pt x="1314" y="419"/>
                  <a:pt x="1339" y="398"/>
                </a:cubicBezTo>
                <a:cubicBezTo>
                  <a:pt x="1377" y="365"/>
                  <a:pt x="1404" y="321"/>
                  <a:pt x="1444" y="292"/>
                </a:cubicBezTo>
                <a:cubicBezTo>
                  <a:pt x="1447" y="292"/>
                  <a:pt x="1451" y="292"/>
                  <a:pt x="1454" y="292"/>
                </a:cubicBezTo>
                <a:cubicBezTo>
                  <a:pt x="1467" y="331"/>
                  <a:pt x="1477" y="372"/>
                  <a:pt x="1490" y="412"/>
                </a:cubicBezTo>
                <a:cubicBezTo>
                  <a:pt x="1502" y="451"/>
                  <a:pt x="1514" y="488"/>
                  <a:pt x="1557" y="500"/>
                </a:cubicBezTo>
                <a:cubicBezTo>
                  <a:pt x="1601" y="512"/>
                  <a:pt x="1630" y="472"/>
                  <a:pt x="1656" y="446"/>
                </a:cubicBezTo>
                <a:cubicBezTo>
                  <a:pt x="1687" y="413"/>
                  <a:pt x="1703" y="374"/>
                  <a:pt x="1726" y="336"/>
                </a:cubicBezTo>
                <a:cubicBezTo>
                  <a:pt x="1734" y="320"/>
                  <a:pt x="1734" y="315"/>
                  <a:pt x="1744" y="309"/>
                </a:cubicBezTo>
                <a:cubicBezTo>
                  <a:pt x="1762" y="330"/>
                  <a:pt x="1774" y="336"/>
                  <a:pt x="1787" y="376"/>
                </a:cubicBezTo>
                <a:cubicBezTo>
                  <a:pt x="1825" y="490"/>
                  <a:pt x="1847" y="614"/>
                  <a:pt x="1871" y="732"/>
                </a:cubicBezTo>
                <a:cubicBezTo>
                  <a:pt x="1841" y="682"/>
                  <a:pt x="1812" y="634"/>
                  <a:pt x="1794" y="578"/>
                </a:cubicBezTo>
                <a:cubicBezTo>
                  <a:pt x="1775" y="516"/>
                  <a:pt x="1765" y="426"/>
                  <a:pt x="1784" y="363"/>
                </a:cubicBezTo>
                <a:cubicBezTo>
                  <a:pt x="1798" y="316"/>
                  <a:pt x="1851" y="219"/>
                  <a:pt x="1909" y="212"/>
                </a:cubicBezTo>
                <a:cubicBezTo>
                  <a:pt x="1968" y="205"/>
                  <a:pt x="1972" y="240"/>
                  <a:pt x="1981" y="290"/>
                </a:cubicBezTo>
                <a:cubicBezTo>
                  <a:pt x="1990" y="342"/>
                  <a:pt x="1975" y="395"/>
                  <a:pt x="1976" y="446"/>
                </a:cubicBezTo>
                <a:cubicBezTo>
                  <a:pt x="1976" y="460"/>
                  <a:pt x="1980" y="465"/>
                  <a:pt x="1981" y="480"/>
                </a:cubicBezTo>
                <a:moveTo>
                  <a:pt x="2276" y="284"/>
                </a:moveTo>
                <a:cubicBezTo>
                  <a:pt x="2288" y="265"/>
                  <a:pt x="2334" y="268"/>
                  <a:pt x="2358" y="266"/>
                </a:cubicBezTo>
                <a:cubicBezTo>
                  <a:pt x="2405" y="262"/>
                  <a:pt x="2453" y="263"/>
                  <a:pt x="2500" y="263"/>
                </a:cubicBezTo>
                <a:moveTo>
                  <a:pt x="2203" y="497"/>
                </a:moveTo>
                <a:cubicBezTo>
                  <a:pt x="2209" y="505"/>
                  <a:pt x="2250" y="510"/>
                  <a:pt x="2287" y="504"/>
                </a:cubicBezTo>
                <a:cubicBezTo>
                  <a:pt x="2369" y="491"/>
                  <a:pt x="2451" y="463"/>
                  <a:pt x="2530" y="439"/>
                </a:cubicBezTo>
                <a:moveTo>
                  <a:pt x="3238" y="191"/>
                </a:moveTo>
                <a:cubicBezTo>
                  <a:pt x="3253" y="183"/>
                  <a:pt x="3263" y="176"/>
                  <a:pt x="3278" y="172"/>
                </a:cubicBezTo>
                <a:cubicBezTo>
                  <a:pt x="3275" y="209"/>
                  <a:pt x="3270" y="230"/>
                  <a:pt x="3248" y="263"/>
                </a:cubicBezTo>
                <a:cubicBezTo>
                  <a:pt x="3210" y="320"/>
                  <a:pt x="3159" y="373"/>
                  <a:pt x="3105" y="415"/>
                </a:cubicBezTo>
                <a:cubicBezTo>
                  <a:pt x="3060" y="449"/>
                  <a:pt x="3010" y="482"/>
                  <a:pt x="2954" y="496"/>
                </a:cubicBezTo>
                <a:cubicBezTo>
                  <a:pt x="2942" y="497"/>
                  <a:pt x="2939" y="497"/>
                  <a:pt x="2932" y="497"/>
                </a:cubicBezTo>
                <a:moveTo>
                  <a:pt x="2974" y="260"/>
                </a:moveTo>
                <a:cubicBezTo>
                  <a:pt x="2974" y="243"/>
                  <a:pt x="2974" y="225"/>
                  <a:pt x="2974" y="208"/>
                </a:cubicBezTo>
                <a:cubicBezTo>
                  <a:pt x="2987" y="234"/>
                  <a:pt x="2999" y="268"/>
                  <a:pt x="3011" y="297"/>
                </a:cubicBezTo>
                <a:cubicBezTo>
                  <a:pt x="3035" y="355"/>
                  <a:pt x="3070" y="402"/>
                  <a:pt x="3120" y="441"/>
                </a:cubicBezTo>
                <a:cubicBezTo>
                  <a:pt x="3156" y="468"/>
                  <a:pt x="3191" y="481"/>
                  <a:pt x="3233" y="496"/>
                </a:cubicBezTo>
                <a:moveTo>
                  <a:pt x="2972" y="370"/>
                </a:moveTo>
                <a:cubicBezTo>
                  <a:pt x="2946" y="369"/>
                  <a:pt x="2923" y="368"/>
                  <a:pt x="2898" y="367"/>
                </a:cubicBezTo>
                <a:cubicBezTo>
                  <a:pt x="2955" y="374"/>
                  <a:pt x="3011" y="377"/>
                  <a:pt x="3069" y="377"/>
                </a:cubicBezTo>
                <a:cubicBezTo>
                  <a:pt x="3131" y="377"/>
                  <a:pt x="3194" y="377"/>
                  <a:pt x="3256" y="377"/>
                </a:cubicBezTo>
                <a:moveTo>
                  <a:pt x="3825" y="281"/>
                </a:moveTo>
                <a:cubicBezTo>
                  <a:pt x="3825" y="272"/>
                  <a:pt x="3825" y="271"/>
                  <a:pt x="3825" y="266"/>
                </a:cubicBezTo>
                <a:cubicBezTo>
                  <a:pt x="3825" y="317"/>
                  <a:pt x="3821" y="369"/>
                  <a:pt x="3833" y="419"/>
                </a:cubicBezTo>
                <a:cubicBezTo>
                  <a:pt x="3848" y="478"/>
                  <a:pt x="3879" y="531"/>
                  <a:pt x="3905" y="586"/>
                </a:cubicBezTo>
                <a:cubicBezTo>
                  <a:pt x="3919" y="615"/>
                  <a:pt x="3925" y="639"/>
                  <a:pt x="3925" y="671"/>
                </a:cubicBezTo>
                <a:cubicBezTo>
                  <a:pt x="3925" y="681"/>
                  <a:pt x="3926" y="682"/>
                  <a:pt x="3915" y="681"/>
                </a:cubicBezTo>
                <a:cubicBezTo>
                  <a:pt x="3913" y="680"/>
                  <a:pt x="3910" y="679"/>
                  <a:pt x="3908" y="678"/>
                </a:cubicBezTo>
                <a:moveTo>
                  <a:pt x="3825" y="302"/>
                </a:moveTo>
                <a:cubicBezTo>
                  <a:pt x="3824" y="294"/>
                  <a:pt x="3821" y="280"/>
                  <a:pt x="3827" y="273"/>
                </a:cubicBezTo>
                <a:cubicBezTo>
                  <a:pt x="3843" y="253"/>
                  <a:pt x="3876" y="235"/>
                  <a:pt x="3899" y="227"/>
                </a:cubicBezTo>
                <a:cubicBezTo>
                  <a:pt x="3942" y="211"/>
                  <a:pt x="3984" y="211"/>
                  <a:pt x="4029" y="211"/>
                </a:cubicBezTo>
                <a:cubicBezTo>
                  <a:pt x="4078" y="211"/>
                  <a:pt x="4093" y="228"/>
                  <a:pt x="4097" y="277"/>
                </a:cubicBezTo>
                <a:cubicBezTo>
                  <a:pt x="4101" y="324"/>
                  <a:pt x="4083" y="356"/>
                  <a:pt x="4046" y="384"/>
                </a:cubicBezTo>
                <a:cubicBezTo>
                  <a:pt x="4015" y="408"/>
                  <a:pt x="3973" y="420"/>
                  <a:pt x="3935" y="424"/>
                </a:cubicBezTo>
                <a:cubicBezTo>
                  <a:pt x="3925" y="424"/>
                  <a:pt x="3924" y="424"/>
                  <a:pt x="3918" y="424"/>
                </a:cubicBezTo>
                <a:moveTo>
                  <a:pt x="4668" y="167"/>
                </a:moveTo>
                <a:cubicBezTo>
                  <a:pt x="4668" y="149"/>
                  <a:pt x="4681" y="146"/>
                  <a:pt x="4661" y="143"/>
                </a:cubicBezTo>
                <a:cubicBezTo>
                  <a:pt x="4608" y="134"/>
                  <a:pt x="4565" y="157"/>
                  <a:pt x="4520" y="182"/>
                </a:cubicBezTo>
                <a:cubicBezTo>
                  <a:pt x="4475" y="207"/>
                  <a:pt x="4414" y="245"/>
                  <a:pt x="4392" y="295"/>
                </a:cubicBezTo>
                <a:cubicBezTo>
                  <a:pt x="4375" y="336"/>
                  <a:pt x="4397" y="354"/>
                  <a:pt x="4435" y="357"/>
                </a:cubicBezTo>
                <a:cubicBezTo>
                  <a:pt x="4505" y="363"/>
                  <a:pt x="4568" y="353"/>
                  <a:pt x="4633" y="327"/>
                </a:cubicBezTo>
                <a:cubicBezTo>
                  <a:pt x="4683" y="307"/>
                  <a:pt x="4732" y="284"/>
                  <a:pt x="4750" y="231"/>
                </a:cubicBezTo>
                <a:cubicBezTo>
                  <a:pt x="4758" y="208"/>
                  <a:pt x="4755" y="184"/>
                  <a:pt x="4755" y="161"/>
                </a:cubicBezTo>
                <a:cubicBezTo>
                  <a:pt x="4755" y="165"/>
                  <a:pt x="4755" y="170"/>
                  <a:pt x="4755" y="174"/>
                </a:cubicBezTo>
                <a:cubicBezTo>
                  <a:pt x="4755" y="235"/>
                  <a:pt x="4758" y="289"/>
                  <a:pt x="4779" y="347"/>
                </a:cubicBezTo>
                <a:cubicBezTo>
                  <a:pt x="4787" y="369"/>
                  <a:pt x="4796" y="388"/>
                  <a:pt x="4816" y="401"/>
                </a:cubicBezTo>
                <a:cubicBezTo>
                  <a:pt x="4826" y="407"/>
                  <a:pt x="4847" y="404"/>
                  <a:pt x="4858" y="404"/>
                </a:cubicBezTo>
                <a:moveTo>
                  <a:pt x="5274" y="75"/>
                </a:moveTo>
                <a:cubicBezTo>
                  <a:pt x="5293" y="62"/>
                  <a:pt x="5299" y="58"/>
                  <a:pt x="5322" y="58"/>
                </a:cubicBezTo>
                <a:cubicBezTo>
                  <a:pt x="5324" y="58"/>
                  <a:pt x="5325" y="58"/>
                  <a:pt x="5326" y="58"/>
                </a:cubicBezTo>
                <a:cubicBezTo>
                  <a:pt x="5326" y="83"/>
                  <a:pt x="5319" y="90"/>
                  <a:pt x="5293" y="99"/>
                </a:cubicBezTo>
                <a:cubicBezTo>
                  <a:pt x="5260" y="110"/>
                  <a:pt x="5223" y="109"/>
                  <a:pt x="5189" y="109"/>
                </a:cubicBezTo>
                <a:cubicBezTo>
                  <a:pt x="5188" y="109"/>
                  <a:pt x="5186" y="109"/>
                  <a:pt x="5185" y="109"/>
                </a:cubicBezTo>
                <a:cubicBezTo>
                  <a:pt x="5193" y="94"/>
                  <a:pt x="5205" y="89"/>
                  <a:pt x="5226" y="84"/>
                </a:cubicBezTo>
                <a:cubicBezTo>
                  <a:pt x="5250" y="81"/>
                  <a:pt x="5258" y="80"/>
                  <a:pt x="5274" y="81"/>
                </a:cubicBezTo>
                <a:moveTo>
                  <a:pt x="3133" y="794"/>
                </a:moveTo>
                <a:cubicBezTo>
                  <a:pt x="3179" y="795"/>
                  <a:pt x="3225" y="799"/>
                  <a:pt x="3271" y="801"/>
                </a:cubicBezTo>
                <a:cubicBezTo>
                  <a:pt x="3288" y="802"/>
                  <a:pt x="3306" y="802"/>
                  <a:pt x="3323" y="798"/>
                </a:cubicBezTo>
                <a:cubicBezTo>
                  <a:pt x="3329" y="797"/>
                  <a:pt x="3324" y="787"/>
                  <a:pt x="3326" y="787"/>
                </a:cubicBezTo>
                <a:cubicBezTo>
                  <a:pt x="3327" y="787"/>
                  <a:pt x="3337" y="783"/>
                  <a:pt x="3342" y="782"/>
                </a:cubicBezTo>
                <a:cubicBezTo>
                  <a:pt x="3479" y="761"/>
                  <a:pt x="3628" y="777"/>
                  <a:pt x="3766" y="777"/>
                </a:cubicBezTo>
                <a:cubicBezTo>
                  <a:pt x="3916" y="777"/>
                  <a:pt x="4064" y="792"/>
                  <a:pt x="4214" y="798"/>
                </a:cubicBezTo>
                <a:cubicBezTo>
                  <a:pt x="4364" y="804"/>
                  <a:pt x="4515" y="806"/>
                  <a:pt x="4665" y="790"/>
                </a:cubicBezTo>
                <a:cubicBezTo>
                  <a:pt x="4811" y="774"/>
                  <a:pt x="4958" y="745"/>
                  <a:pt x="5102" y="716"/>
                </a:cubicBezTo>
                <a:cubicBezTo>
                  <a:pt x="5131" y="710"/>
                  <a:pt x="5161" y="700"/>
                  <a:pt x="5190" y="696"/>
                </a:cubicBezTo>
                <a:cubicBezTo>
                  <a:pt x="5210" y="693"/>
                  <a:pt x="5230" y="693"/>
                  <a:pt x="5250" y="692"/>
                </a:cubicBezTo>
                <a:cubicBezTo>
                  <a:pt x="5259" y="692"/>
                  <a:pt x="5261" y="692"/>
                  <a:pt x="5266" y="692"/>
                </a:cubicBezTo>
                <a:cubicBezTo>
                  <a:pt x="5109" y="692"/>
                  <a:pt x="4958" y="671"/>
                  <a:pt x="4801" y="658"/>
                </a:cubicBezTo>
                <a:cubicBezTo>
                  <a:pt x="4544" y="636"/>
                  <a:pt x="4275" y="623"/>
                  <a:pt x="4018" y="646"/>
                </a:cubicBezTo>
                <a:cubicBezTo>
                  <a:pt x="3947" y="652"/>
                  <a:pt x="3890" y="667"/>
                  <a:pt x="3825" y="691"/>
                </a:cubicBezTo>
                <a:cubicBezTo>
                  <a:pt x="3810" y="697"/>
                  <a:pt x="3794" y="701"/>
                  <a:pt x="3779" y="706"/>
                </a:cubicBezTo>
                <a:moveTo>
                  <a:pt x="3136" y="801"/>
                </a:moveTo>
                <a:cubicBezTo>
                  <a:pt x="3142" y="806"/>
                  <a:pt x="3114" y="809"/>
                  <a:pt x="3165" y="811"/>
                </a:cubicBezTo>
                <a:cubicBezTo>
                  <a:pt x="3229" y="813"/>
                  <a:pt x="3293" y="811"/>
                  <a:pt x="3356" y="804"/>
                </a:cubicBezTo>
                <a:cubicBezTo>
                  <a:pt x="3509" y="786"/>
                  <a:pt x="3661" y="756"/>
                  <a:pt x="3814" y="737"/>
                </a:cubicBezTo>
                <a:cubicBezTo>
                  <a:pt x="3883" y="728"/>
                  <a:pt x="3952" y="728"/>
                  <a:pt x="4021" y="728"/>
                </a:cubicBezTo>
                <a:cubicBezTo>
                  <a:pt x="3948" y="731"/>
                  <a:pt x="3876" y="749"/>
                  <a:pt x="3805" y="764"/>
                </a:cubicBezTo>
                <a:cubicBezTo>
                  <a:pt x="3699" y="786"/>
                  <a:pt x="3592" y="807"/>
                  <a:pt x="3486" y="830"/>
                </a:cubicBezTo>
                <a:cubicBezTo>
                  <a:pt x="3421" y="844"/>
                  <a:pt x="3350" y="855"/>
                  <a:pt x="3293" y="890"/>
                </a:cubicBezTo>
                <a:cubicBezTo>
                  <a:pt x="3293" y="891"/>
                  <a:pt x="3293" y="892"/>
                  <a:pt x="3293" y="893"/>
                </a:cubicBezTo>
                <a:cubicBezTo>
                  <a:pt x="3339" y="894"/>
                  <a:pt x="3386" y="895"/>
                  <a:pt x="3433" y="894"/>
                </a:cubicBezTo>
                <a:cubicBezTo>
                  <a:pt x="3547" y="891"/>
                  <a:pt x="3659" y="873"/>
                  <a:pt x="3770" y="849"/>
                </a:cubicBezTo>
                <a:cubicBezTo>
                  <a:pt x="3876" y="827"/>
                  <a:pt x="3984" y="799"/>
                  <a:pt x="4085" y="760"/>
                </a:cubicBezTo>
                <a:cubicBezTo>
                  <a:pt x="4088" y="758"/>
                  <a:pt x="4090" y="757"/>
                  <a:pt x="4093" y="755"/>
                </a:cubicBezTo>
                <a:cubicBezTo>
                  <a:pt x="4056" y="757"/>
                  <a:pt x="4024" y="762"/>
                  <a:pt x="3988" y="772"/>
                </a:cubicBezTo>
                <a:cubicBezTo>
                  <a:pt x="3930" y="788"/>
                  <a:pt x="3872" y="810"/>
                  <a:pt x="3812" y="811"/>
                </a:cubicBezTo>
                <a:cubicBezTo>
                  <a:pt x="3801" y="811"/>
                  <a:pt x="3796" y="811"/>
                  <a:pt x="3785" y="811"/>
                </a:cubicBezTo>
                <a:cubicBezTo>
                  <a:pt x="3786" y="811"/>
                  <a:pt x="3786" y="811"/>
                  <a:pt x="3787" y="8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1" name=""/>
          <p:cNvSpPr/>
          <p:nvPr/>
        </p:nvSpPr>
        <p:spPr>
          <a:xfrm>
            <a:off x="9069480" y="3378240"/>
            <a:ext cx="390240" cy="259920"/>
          </a:xfrm>
          <a:custGeom>
            <a:avLst/>
            <a:gdLst/>
            <a:ahLst/>
            <a:rect l="0" t="0" r="r" b="b"/>
            <a:pathLst>
              <a:path fill="none" w="1084" h="722">
                <a:moveTo>
                  <a:pt x="623" y="0"/>
                </a:moveTo>
                <a:cubicBezTo>
                  <a:pt x="599" y="43"/>
                  <a:pt x="577" y="89"/>
                  <a:pt x="553" y="132"/>
                </a:cubicBezTo>
                <a:cubicBezTo>
                  <a:pt x="499" y="231"/>
                  <a:pt x="436" y="326"/>
                  <a:pt x="361" y="412"/>
                </a:cubicBezTo>
                <a:cubicBezTo>
                  <a:pt x="257" y="530"/>
                  <a:pt x="133" y="625"/>
                  <a:pt x="0" y="708"/>
                </a:cubicBezTo>
                <a:moveTo>
                  <a:pt x="1073" y="55"/>
                </a:moveTo>
                <a:cubicBezTo>
                  <a:pt x="1085" y="90"/>
                  <a:pt x="1079" y="-27"/>
                  <a:pt x="1084" y="74"/>
                </a:cubicBezTo>
                <a:cubicBezTo>
                  <a:pt x="1087" y="149"/>
                  <a:pt x="1020" y="230"/>
                  <a:pt x="977" y="287"/>
                </a:cubicBezTo>
                <a:cubicBezTo>
                  <a:pt x="906" y="380"/>
                  <a:pt x="823" y="466"/>
                  <a:pt x="738" y="546"/>
                </a:cubicBezTo>
                <a:cubicBezTo>
                  <a:pt x="676" y="605"/>
                  <a:pt x="605" y="655"/>
                  <a:pt x="551" y="7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2" name=""/>
          <p:cNvSpPr/>
          <p:nvPr/>
        </p:nvSpPr>
        <p:spPr>
          <a:xfrm>
            <a:off x="9933120" y="3492360"/>
            <a:ext cx="183960" cy="102960"/>
          </a:xfrm>
          <a:custGeom>
            <a:avLst/>
            <a:gdLst/>
            <a:ahLst/>
            <a:rect l="0" t="0" r="r" b="b"/>
            <a:pathLst>
              <a:path fill="none" w="511" h="286">
                <a:moveTo>
                  <a:pt x="54" y="64"/>
                </a:moveTo>
                <a:cubicBezTo>
                  <a:pt x="47" y="57"/>
                  <a:pt x="42" y="57"/>
                  <a:pt x="38" y="45"/>
                </a:cubicBezTo>
                <a:cubicBezTo>
                  <a:pt x="32" y="27"/>
                  <a:pt x="52" y="21"/>
                  <a:pt x="65" y="16"/>
                </a:cubicBezTo>
                <a:cubicBezTo>
                  <a:pt x="108" y="0"/>
                  <a:pt x="195" y="-8"/>
                  <a:pt x="238" y="10"/>
                </a:cubicBezTo>
                <a:cubicBezTo>
                  <a:pt x="275" y="25"/>
                  <a:pt x="293" y="87"/>
                  <a:pt x="277" y="123"/>
                </a:cubicBezTo>
                <a:cubicBezTo>
                  <a:pt x="251" y="184"/>
                  <a:pt x="167" y="225"/>
                  <a:pt x="111" y="251"/>
                </a:cubicBezTo>
                <a:cubicBezTo>
                  <a:pt x="75" y="267"/>
                  <a:pt x="38" y="277"/>
                  <a:pt x="0" y="286"/>
                </a:cubicBezTo>
                <a:cubicBezTo>
                  <a:pt x="63" y="264"/>
                  <a:pt x="125" y="237"/>
                  <a:pt x="189" y="215"/>
                </a:cubicBezTo>
                <a:cubicBezTo>
                  <a:pt x="286" y="180"/>
                  <a:pt x="389" y="150"/>
                  <a:pt x="471" y="86"/>
                </a:cubicBezTo>
                <a:cubicBezTo>
                  <a:pt x="425" y="86"/>
                  <a:pt x="395" y="97"/>
                  <a:pt x="353" y="117"/>
                </a:cubicBezTo>
                <a:cubicBezTo>
                  <a:pt x="322" y="132"/>
                  <a:pt x="300" y="144"/>
                  <a:pt x="288" y="175"/>
                </a:cubicBezTo>
                <a:cubicBezTo>
                  <a:pt x="288" y="178"/>
                  <a:pt x="288" y="182"/>
                  <a:pt x="288" y="185"/>
                </a:cubicBezTo>
                <a:cubicBezTo>
                  <a:pt x="321" y="205"/>
                  <a:pt x="362" y="210"/>
                  <a:pt x="402" y="215"/>
                </a:cubicBezTo>
                <a:cubicBezTo>
                  <a:pt x="455" y="220"/>
                  <a:pt x="475" y="222"/>
                  <a:pt x="511" y="2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3" name=""/>
          <p:cNvSpPr/>
          <p:nvPr/>
        </p:nvSpPr>
        <p:spPr>
          <a:xfrm>
            <a:off x="10420200" y="3340800"/>
            <a:ext cx="236520" cy="259200"/>
          </a:xfrm>
          <a:custGeom>
            <a:avLst/>
            <a:gdLst/>
            <a:ahLst/>
            <a:rect l="0" t="0" r="r" b="b"/>
            <a:pathLst>
              <a:path fill="none" w="657" h="720">
                <a:moveTo>
                  <a:pt x="264" y="11"/>
                </a:moveTo>
                <a:cubicBezTo>
                  <a:pt x="273" y="15"/>
                  <a:pt x="269" y="-14"/>
                  <a:pt x="273" y="10"/>
                </a:cubicBezTo>
                <a:cubicBezTo>
                  <a:pt x="285" y="77"/>
                  <a:pt x="248" y="151"/>
                  <a:pt x="221" y="209"/>
                </a:cubicBezTo>
                <a:cubicBezTo>
                  <a:pt x="176" y="305"/>
                  <a:pt x="123" y="402"/>
                  <a:pt x="64" y="490"/>
                </a:cubicBezTo>
                <a:cubicBezTo>
                  <a:pt x="45" y="518"/>
                  <a:pt x="23" y="543"/>
                  <a:pt x="0" y="568"/>
                </a:cubicBezTo>
                <a:moveTo>
                  <a:pt x="651" y="79"/>
                </a:moveTo>
                <a:cubicBezTo>
                  <a:pt x="651" y="92"/>
                  <a:pt x="659" y="97"/>
                  <a:pt x="656" y="109"/>
                </a:cubicBezTo>
                <a:cubicBezTo>
                  <a:pt x="640" y="186"/>
                  <a:pt x="591" y="259"/>
                  <a:pt x="554" y="326"/>
                </a:cubicBezTo>
                <a:cubicBezTo>
                  <a:pt x="515" y="397"/>
                  <a:pt x="470" y="465"/>
                  <a:pt x="433" y="538"/>
                </a:cubicBezTo>
                <a:cubicBezTo>
                  <a:pt x="414" y="574"/>
                  <a:pt x="400" y="613"/>
                  <a:pt x="378" y="647"/>
                </a:cubicBezTo>
                <a:cubicBezTo>
                  <a:pt x="363" y="671"/>
                  <a:pt x="343" y="689"/>
                  <a:pt x="326" y="710"/>
                </a:cubicBezTo>
                <a:cubicBezTo>
                  <a:pt x="324" y="713"/>
                  <a:pt x="321" y="717"/>
                  <a:pt x="319" y="72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4" name=""/>
          <p:cNvSpPr/>
          <p:nvPr/>
        </p:nvSpPr>
        <p:spPr>
          <a:xfrm>
            <a:off x="10995120" y="3372480"/>
            <a:ext cx="277560" cy="137160"/>
          </a:xfrm>
          <a:custGeom>
            <a:avLst/>
            <a:gdLst/>
            <a:ahLst/>
            <a:rect l="0" t="0" r="r" b="b"/>
            <a:pathLst>
              <a:path fill="none" w="771" h="381">
                <a:moveTo>
                  <a:pt x="0" y="242"/>
                </a:moveTo>
                <a:cubicBezTo>
                  <a:pt x="8" y="235"/>
                  <a:pt x="23" y="226"/>
                  <a:pt x="26" y="215"/>
                </a:cubicBezTo>
                <a:cubicBezTo>
                  <a:pt x="27" y="212"/>
                  <a:pt x="26" y="207"/>
                  <a:pt x="26" y="203"/>
                </a:cubicBezTo>
                <a:cubicBezTo>
                  <a:pt x="35" y="203"/>
                  <a:pt x="49" y="200"/>
                  <a:pt x="54" y="207"/>
                </a:cubicBezTo>
                <a:moveTo>
                  <a:pt x="237" y="68"/>
                </a:moveTo>
                <a:cubicBezTo>
                  <a:pt x="239" y="53"/>
                  <a:pt x="239" y="38"/>
                  <a:pt x="239" y="22"/>
                </a:cubicBezTo>
                <a:cubicBezTo>
                  <a:pt x="239" y="14"/>
                  <a:pt x="241" y="10"/>
                  <a:pt x="242" y="4"/>
                </a:cubicBezTo>
                <a:cubicBezTo>
                  <a:pt x="255" y="11"/>
                  <a:pt x="252" y="-19"/>
                  <a:pt x="257" y="21"/>
                </a:cubicBezTo>
                <a:cubicBezTo>
                  <a:pt x="263" y="66"/>
                  <a:pt x="261" y="120"/>
                  <a:pt x="257" y="165"/>
                </a:cubicBezTo>
                <a:cubicBezTo>
                  <a:pt x="252" y="216"/>
                  <a:pt x="245" y="264"/>
                  <a:pt x="245" y="315"/>
                </a:cubicBezTo>
                <a:cubicBezTo>
                  <a:pt x="245" y="337"/>
                  <a:pt x="245" y="359"/>
                  <a:pt x="245" y="381"/>
                </a:cubicBezTo>
                <a:moveTo>
                  <a:pt x="599" y="103"/>
                </a:moveTo>
                <a:cubicBezTo>
                  <a:pt x="636" y="75"/>
                  <a:pt x="611" y="115"/>
                  <a:pt x="598" y="133"/>
                </a:cubicBezTo>
                <a:cubicBezTo>
                  <a:pt x="567" y="177"/>
                  <a:pt x="539" y="219"/>
                  <a:pt x="532" y="274"/>
                </a:cubicBezTo>
                <a:cubicBezTo>
                  <a:pt x="527" y="313"/>
                  <a:pt x="530" y="343"/>
                  <a:pt x="572" y="356"/>
                </a:cubicBezTo>
                <a:cubicBezTo>
                  <a:pt x="609" y="368"/>
                  <a:pt x="681" y="369"/>
                  <a:pt x="717" y="353"/>
                </a:cubicBezTo>
                <a:cubicBezTo>
                  <a:pt x="766" y="331"/>
                  <a:pt x="770" y="276"/>
                  <a:pt x="771" y="230"/>
                </a:cubicBezTo>
                <a:cubicBezTo>
                  <a:pt x="773" y="177"/>
                  <a:pt x="743" y="160"/>
                  <a:pt x="693" y="156"/>
                </a:cubicBezTo>
                <a:cubicBezTo>
                  <a:pt x="634" y="152"/>
                  <a:pt x="589" y="172"/>
                  <a:pt x="534" y="1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5" name=""/>
          <p:cNvSpPr/>
          <p:nvPr/>
        </p:nvSpPr>
        <p:spPr>
          <a:xfrm>
            <a:off x="7078680" y="3133800"/>
            <a:ext cx="556920" cy="229680"/>
          </a:xfrm>
          <a:custGeom>
            <a:avLst/>
            <a:gdLst/>
            <a:ahLst/>
            <a:rect l="0" t="0" r="r" b="b"/>
            <a:pathLst>
              <a:path fill="none" w="1547" h="638">
                <a:moveTo>
                  <a:pt x="78" y="252"/>
                </a:moveTo>
                <a:cubicBezTo>
                  <a:pt x="97" y="252"/>
                  <a:pt x="117" y="252"/>
                  <a:pt x="136" y="252"/>
                </a:cubicBezTo>
                <a:cubicBezTo>
                  <a:pt x="136" y="266"/>
                  <a:pt x="138" y="281"/>
                  <a:pt x="134" y="295"/>
                </a:cubicBezTo>
                <a:cubicBezTo>
                  <a:pt x="129" y="313"/>
                  <a:pt x="130" y="331"/>
                  <a:pt x="130" y="350"/>
                </a:cubicBezTo>
                <a:cubicBezTo>
                  <a:pt x="130" y="388"/>
                  <a:pt x="139" y="416"/>
                  <a:pt x="148" y="453"/>
                </a:cubicBezTo>
                <a:cubicBezTo>
                  <a:pt x="158" y="493"/>
                  <a:pt x="158" y="532"/>
                  <a:pt x="158" y="573"/>
                </a:cubicBezTo>
                <a:cubicBezTo>
                  <a:pt x="158" y="595"/>
                  <a:pt x="160" y="618"/>
                  <a:pt x="151" y="638"/>
                </a:cubicBezTo>
                <a:cubicBezTo>
                  <a:pt x="150" y="638"/>
                  <a:pt x="149" y="638"/>
                  <a:pt x="148" y="638"/>
                </a:cubicBezTo>
                <a:moveTo>
                  <a:pt x="15" y="17"/>
                </a:moveTo>
                <a:cubicBezTo>
                  <a:pt x="7" y="5"/>
                  <a:pt x="9" y="0"/>
                  <a:pt x="0" y="0"/>
                </a:cubicBezTo>
                <a:cubicBezTo>
                  <a:pt x="0" y="33"/>
                  <a:pt x="19" y="51"/>
                  <a:pt x="46" y="72"/>
                </a:cubicBezTo>
                <a:cubicBezTo>
                  <a:pt x="57" y="79"/>
                  <a:pt x="68" y="86"/>
                  <a:pt x="79" y="93"/>
                </a:cubicBezTo>
                <a:moveTo>
                  <a:pt x="352" y="183"/>
                </a:moveTo>
                <a:cubicBezTo>
                  <a:pt x="378" y="203"/>
                  <a:pt x="407" y="231"/>
                  <a:pt x="434" y="254"/>
                </a:cubicBezTo>
                <a:cubicBezTo>
                  <a:pt x="466" y="282"/>
                  <a:pt x="505" y="317"/>
                  <a:pt x="548" y="327"/>
                </a:cubicBezTo>
                <a:cubicBezTo>
                  <a:pt x="573" y="333"/>
                  <a:pt x="609" y="333"/>
                  <a:pt x="625" y="312"/>
                </a:cubicBezTo>
                <a:cubicBezTo>
                  <a:pt x="634" y="300"/>
                  <a:pt x="645" y="284"/>
                  <a:pt x="652" y="275"/>
                </a:cubicBezTo>
                <a:cubicBezTo>
                  <a:pt x="674" y="294"/>
                  <a:pt x="690" y="318"/>
                  <a:pt x="710" y="347"/>
                </a:cubicBezTo>
                <a:cubicBezTo>
                  <a:pt x="752" y="408"/>
                  <a:pt x="793" y="425"/>
                  <a:pt x="865" y="427"/>
                </a:cubicBezTo>
                <a:cubicBezTo>
                  <a:pt x="929" y="428"/>
                  <a:pt x="978" y="398"/>
                  <a:pt x="1012" y="343"/>
                </a:cubicBezTo>
                <a:cubicBezTo>
                  <a:pt x="1036" y="303"/>
                  <a:pt x="1040" y="227"/>
                  <a:pt x="1029" y="182"/>
                </a:cubicBezTo>
                <a:cubicBezTo>
                  <a:pt x="1022" y="151"/>
                  <a:pt x="1003" y="118"/>
                  <a:pt x="990" y="89"/>
                </a:cubicBezTo>
                <a:cubicBezTo>
                  <a:pt x="997" y="143"/>
                  <a:pt x="1020" y="192"/>
                  <a:pt x="1042" y="242"/>
                </a:cubicBezTo>
                <a:cubicBezTo>
                  <a:pt x="1065" y="296"/>
                  <a:pt x="1090" y="351"/>
                  <a:pt x="1129" y="396"/>
                </a:cubicBezTo>
                <a:cubicBezTo>
                  <a:pt x="1147" y="416"/>
                  <a:pt x="1165" y="428"/>
                  <a:pt x="1189" y="439"/>
                </a:cubicBezTo>
                <a:moveTo>
                  <a:pt x="983" y="264"/>
                </a:moveTo>
                <a:cubicBezTo>
                  <a:pt x="1002" y="259"/>
                  <a:pt x="1066" y="259"/>
                  <a:pt x="1091" y="259"/>
                </a:cubicBezTo>
                <a:cubicBezTo>
                  <a:pt x="1244" y="256"/>
                  <a:pt x="1395" y="241"/>
                  <a:pt x="1547" y="2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6" name=""/>
          <p:cNvSpPr/>
          <p:nvPr/>
        </p:nvSpPr>
        <p:spPr>
          <a:xfrm>
            <a:off x="7921800" y="3107160"/>
            <a:ext cx="933120" cy="213480"/>
          </a:xfrm>
          <a:custGeom>
            <a:avLst/>
            <a:gdLst/>
            <a:ahLst/>
            <a:rect l="0" t="0" r="r" b="b"/>
            <a:pathLst>
              <a:path fill="none" w="2592" h="593">
                <a:moveTo>
                  <a:pt x="129" y="14"/>
                </a:moveTo>
                <a:cubicBezTo>
                  <a:pt x="122" y="8"/>
                  <a:pt x="122" y="-19"/>
                  <a:pt x="121" y="23"/>
                </a:cubicBezTo>
                <a:cubicBezTo>
                  <a:pt x="118" y="97"/>
                  <a:pt x="123" y="171"/>
                  <a:pt x="136" y="244"/>
                </a:cubicBezTo>
                <a:cubicBezTo>
                  <a:pt x="151" y="330"/>
                  <a:pt x="168" y="421"/>
                  <a:pt x="197" y="503"/>
                </a:cubicBezTo>
                <a:cubicBezTo>
                  <a:pt x="203" y="516"/>
                  <a:pt x="208" y="530"/>
                  <a:pt x="214" y="543"/>
                </a:cubicBezTo>
                <a:moveTo>
                  <a:pt x="0" y="298"/>
                </a:moveTo>
                <a:cubicBezTo>
                  <a:pt x="40" y="299"/>
                  <a:pt x="77" y="308"/>
                  <a:pt x="118" y="318"/>
                </a:cubicBezTo>
                <a:cubicBezTo>
                  <a:pt x="207" y="340"/>
                  <a:pt x="297" y="366"/>
                  <a:pt x="388" y="379"/>
                </a:cubicBezTo>
                <a:cubicBezTo>
                  <a:pt x="420" y="383"/>
                  <a:pt x="451" y="385"/>
                  <a:pt x="481" y="376"/>
                </a:cubicBezTo>
                <a:cubicBezTo>
                  <a:pt x="540" y="359"/>
                  <a:pt x="611" y="338"/>
                  <a:pt x="667" y="313"/>
                </a:cubicBezTo>
                <a:cubicBezTo>
                  <a:pt x="694" y="301"/>
                  <a:pt x="687" y="294"/>
                  <a:pt x="701" y="279"/>
                </a:cubicBezTo>
                <a:cubicBezTo>
                  <a:pt x="680" y="249"/>
                  <a:pt x="670" y="233"/>
                  <a:pt x="623" y="225"/>
                </a:cubicBezTo>
                <a:cubicBezTo>
                  <a:pt x="551" y="213"/>
                  <a:pt x="491" y="225"/>
                  <a:pt x="433" y="270"/>
                </a:cubicBezTo>
                <a:cubicBezTo>
                  <a:pt x="407" y="290"/>
                  <a:pt x="329" y="371"/>
                  <a:pt x="363" y="414"/>
                </a:cubicBezTo>
                <a:cubicBezTo>
                  <a:pt x="402" y="463"/>
                  <a:pt x="520" y="450"/>
                  <a:pt x="572" y="447"/>
                </a:cubicBezTo>
                <a:cubicBezTo>
                  <a:pt x="648" y="443"/>
                  <a:pt x="724" y="414"/>
                  <a:pt x="786" y="369"/>
                </a:cubicBezTo>
                <a:cubicBezTo>
                  <a:pt x="821" y="344"/>
                  <a:pt x="831" y="319"/>
                  <a:pt x="841" y="280"/>
                </a:cubicBezTo>
                <a:cubicBezTo>
                  <a:pt x="843" y="271"/>
                  <a:pt x="843" y="269"/>
                  <a:pt x="843" y="264"/>
                </a:cubicBezTo>
                <a:cubicBezTo>
                  <a:pt x="849" y="277"/>
                  <a:pt x="860" y="301"/>
                  <a:pt x="866" y="318"/>
                </a:cubicBezTo>
                <a:cubicBezTo>
                  <a:pt x="881" y="361"/>
                  <a:pt x="890" y="412"/>
                  <a:pt x="924" y="444"/>
                </a:cubicBezTo>
                <a:cubicBezTo>
                  <a:pt x="929" y="444"/>
                  <a:pt x="931" y="444"/>
                  <a:pt x="935" y="444"/>
                </a:cubicBezTo>
                <a:cubicBezTo>
                  <a:pt x="955" y="415"/>
                  <a:pt x="973" y="388"/>
                  <a:pt x="1000" y="365"/>
                </a:cubicBezTo>
                <a:cubicBezTo>
                  <a:pt x="1040" y="330"/>
                  <a:pt x="1099" y="297"/>
                  <a:pt x="1155" y="313"/>
                </a:cubicBezTo>
                <a:cubicBezTo>
                  <a:pt x="1198" y="325"/>
                  <a:pt x="1185" y="366"/>
                  <a:pt x="1192" y="398"/>
                </a:cubicBezTo>
                <a:cubicBezTo>
                  <a:pt x="1195" y="414"/>
                  <a:pt x="1195" y="418"/>
                  <a:pt x="1198" y="428"/>
                </a:cubicBezTo>
                <a:cubicBezTo>
                  <a:pt x="1230" y="416"/>
                  <a:pt x="1232" y="420"/>
                  <a:pt x="1261" y="383"/>
                </a:cubicBezTo>
                <a:cubicBezTo>
                  <a:pt x="1294" y="341"/>
                  <a:pt x="1323" y="296"/>
                  <a:pt x="1358" y="256"/>
                </a:cubicBezTo>
                <a:cubicBezTo>
                  <a:pt x="1362" y="266"/>
                  <a:pt x="1373" y="287"/>
                  <a:pt x="1375" y="313"/>
                </a:cubicBezTo>
                <a:cubicBezTo>
                  <a:pt x="1381" y="384"/>
                  <a:pt x="1383" y="438"/>
                  <a:pt x="1434" y="489"/>
                </a:cubicBezTo>
                <a:moveTo>
                  <a:pt x="1640" y="414"/>
                </a:moveTo>
                <a:cubicBezTo>
                  <a:pt x="1666" y="366"/>
                  <a:pt x="1686" y="314"/>
                  <a:pt x="1713" y="267"/>
                </a:cubicBezTo>
                <a:cubicBezTo>
                  <a:pt x="1729" y="239"/>
                  <a:pt x="1736" y="243"/>
                  <a:pt x="1755" y="230"/>
                </a:cubicBezTo>
                <a:cubicBezTo>
                  <a:pt x="1770" y="272"/>
                  <a:pt x="1780" y="314"/>
                  <a:pt x="1782" y="363"/>
                </a:cubicBezTo>
                <a:cubicBezTo>
                  <a:pt x="1785" y="438"/>
                  <a:pt x="1775" y="515"/>
                  <a:pt x="1791" y="588"/>
                </a:cubicBezTo>
                <a:lnTo>
                  <a:pt x="1792" y="589"/>
                </a:lnTo>
                <a:cubicBezTo>
                  <a:pt x="1792" y="473"/>
                  <a:pt x="1772" y="337"/>
                  <a:pt x="1803" y="225"/>
                </a:cubicBezTo>
                <a:cubicBezTo>
                  <a:pt x="1819" y="168"/>
                  <a:pt x="1843" y="112"/>
                  <a:pt x="1905" y="102"/>
                </a:cubicBezTo>
                <a:cubicBezTo>
                  <a:pt x="1954" y="94"/>
                  <a:pt x="1961" y="170"/>
                  <a:pt x="1964" y="204"/>
                </a:cubicBezTo>
                <a:cubicBezTo>
                  <a:pt x="1968" y="246"/>
                  <a:pt x="1973" y="302"/>
                  <a:pt x="1940" y="332"/>
                </a:cubicBezTo>
                <a:cubicBezTo>
                  <a:pt x="1930" y="341"/>
                  <a:pt x="1830" y="379"/>
                  <a:pt x="1839" y="348"/>
                </a:cubicBezTo>
                <a:cubicBezTo>
                  <a:pt x="1843" y="342"/>
                  <a:pt x="1848" y="337"/>
                  <a:pt x="1852" y="331"/>
                </a:cubicBezTo>
                <a:moveTo>
                  <a:pt x="2171" y="134"/>
                </a:moveTo>
                <a:cubicBezTo>
                  <a:pt x="2200" y="123"/>
                  <a:pt x="2229" y="111"/>
                  <a:pt x="2261" y="116"/>
                </a:cubicBezTo>
                <a:cubicBezTo>
                  <a:pt x="2283" y="119"/>
                  <a:pt x="2300" y="144"/>
                  <a:pt x="2316" y="157"/>
                </a:cubicBezTo>
                <a:moveTo>
                  <a:pt x="2592" y="349"/>
                </a:moveTo>
                <a:cubicBezTo>
                  <a:pt x="2561" y="394"/>
                  <a:pt x="2537" y="444"/>
                  <a:pt x="2505" y="489"/>
                </a:cubicBezTo>
                <a:cubicBezTo>
                  <a:pt x="2465" y="543"/>
                  <a:pt x="2450" y="562"/>
                  <a:pt x="2416" y="5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7" name=""/>
          <p:cNvSpPr/>
          <p:nvPr/>
        </p:nvSpPr>
        <p:spPr>
          <a:xfrm>
            <a:off x="7880400" y="3589560"/>
            <a:ext cx="1761840" cy="499680"/>
          </a:xfrm>
          <a:custGeom>
            <a:avLst/>
            <a:gdLst/>
            <a:ahLst/>
            <a:rect l="0" t="0" r="r" b="b"/>
            <a:pathLst>
              <a:path fill="none" w="4894" h="1388">
                <a:moveTo>
                  <a:pt x="2464" y="205"/>
                </a:moveTo>
                <a:cubicBezTo>
                  <a:pt x="2463" y="301"/>
                  <a:pt x="2463" y="376"/>
                  <a:pt x="2406" y="458"/>
                </a:cubicBezTo>
                <a:cubicBezTo>
                  <a:pt x="2359" y="512"/>
                  <a:pt x="2343" y="530"/>
                  <a:pt x="2301" y="554"/>
                </a:cubicBezTo>
                <a:moveTo>
                  <a:pt x="7" y="323"/>
                </a:moveTo>
                <a:cubicBezTo>
                  <a:pt x="3" y="323"/>
                  <a:pt x="2" y="323"/>
                  <a:pt x="0" y="323"/>
                </a:cubicBezTo>
                <a:moveTo>
                  <a:pt x="599" y="296"/>
                </a:moveTo>
                <a:cubicBezTo>
                  <a:pt x="568" y="303"/>
                  <a:pt x="538" y="317"/>
                  <a:pt x="508" y="327"/>
                </a:cubicBezTo>
                <a:moveTo>
                  <a:pt x="26" y="161"/>
                </a:moveTo>
                <a:cubicBezTo>
                  <a:pt x="504" y="88"/>
                  <a:pt x="981" y="28"/>
                  <a:pt x="1464" y="10"/>
                </a:cubicBezTo>
                <a:cubicBezTo>
                  <a:pt x="1812" y="-3"/>
                  <a:pt x="2166" y="-10"/>
                  <a:pt x="2512" y="32"/>
                </a:cubicBezTo>
                <a:cubicBezTo>
                  <a:pt x="2582" y="43"/>
                  <a:pt x="2651" y="54"/>
                  <a:pt x="2721" y="65"/>
                </a:cubicBezTo>
                <a:moveTo>
                  <a:pt x="4893" y="1347"/>
                </a:moveTo>
                <a:cubicBezTo>
                  <a:pt x="4893" y="1340"/>
                  <a:pt x="4893" y="1338"/>
                  <a:pt x="4894" y="1333"/>
                </a:cubicBezTo>
                <a:moveTo>
                  <a:pt x="4663" y="1381"/>
                </a:moveTo>
                <a:cubicBezTo>
                  <a:pt x="4646" y="1382"/>
                  <a:pt x="4631" y="1385"/>
                  <a:pt x="4614" y="138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8" name=""/>
          <p:cNvSpPr/>
          <p:nvPr/>
        </p:nvSpPr>
        <p:spPr>
          <a:xfrm>
            <a:off x="1731960" y="4361040"/>
            <a:ext cx="712440" cy="509040"/>
          </a:xfrm>
          <a:custGeom>
            <a:avLst/>
            <a:gdLst/>
            <a:ahLst/>
            <a:rect l="0" t="0" r="r" b="b"/>
            <a:pathLst>
              <a:path fill="none" w="1979" h="1414">
                <a:moveTo>
                  <a:pt x="459" y="1345"/>
                </a:moveTo>
                <a:cubicBezTo>
                  <a:pt x="443" y="1335"/>
                  <a:pt x="457" y="1328"/>
                  <a:pt x="421" y="1325"/>
                </a:cubicBezTo>
                <a:cubicBezTo>
                  <a:pt x="389" y="1322"/>
                  <a:pt x="388" y="1329"/>
                  <a:pt x="363" y="1301"/>
                </a:cubicBezTo>
                <a:cubicBezTo>
                  <a:pt x="313" y="1244"/>
                  <a:pt x="279" y="1152"/>
                  <a:pt x="247" y="1085"/>
                </a:cubicBezTo>
                <a:cubicBezTo>
                  <a:pt x="201" y="990"/>
                  <a:pt x="169" y="890"/>
                  <a:pt x="149" y="785"/>
                </a:cubicBezTo>
                <a:cubicBezTo>
                  <a:pt x="119" y="627"/>
                  <a:pt x="123" y="463"/>
                  <a:pt x="133" y="304"/>
                </a:cubicBezTo>
                <a:cubicBezTo>
                  <a:pt x="138" y="224"/>
                  <a:pt x="138" y="145"/>
                  <a:pt x="131" y="66"/>
                </a:cubicBezTo>
                <a:cubicBezTo>
                  <a:pt x="129" y="44"/>
                  <a:pt x="128" y="22"/>
                  <a:pt x="125" y="0"/>
                </a:cubicBezTo>
                <a:cubicBezTo>
                  <a:pt x="125" y="6"/>
                  <a:pt x="125" y="3"/>
                  <a:pt x="125" y="9"/>
                </a:cubicBezTo>
                <a:cubicBezTo>
                  <a:pt x="125" y="140"/>
                  <a:pt x="143" y="283"/>
                  <a:pt x="115" y="410"/>
                </a:cubicBezTo>
                <a:cubicBezTo>
                  <a:pt x="104" y="459"/>
                  <a:pt x="90" y="469"/>
                  <a:pt x="58" y="491"/>
                </a:cubicBezTo>
                <a:cubicBezTo>
                  <a:pt x="33" y="460"/>
                  <a:pt x="19" y="436"/>
                  <a:pt x="12" y="385"/>
                </a:cubicBezTo>
                <a:cubicBezTo>
                  <a:pt x="2" y="315"/>
                  <a:pt x="-6" y="229"/>
                  <a:pt x="6" y="157"/>
                </a:cubicBezTo>
                <a:cubicBezTo>
                  <a:pt x="8" y="154"/>
                  <a:pt x="11" y="151"/>
                  <a:pt x="13" y="148"/>
                </a:cubicBezTo>
                <a:cubicBezTo>
                  <a:pt x="55" y="147"/>
                  <a:pt x="75" y="149"/>
                  <a:pt x="115" y="167"/>
                </a:cubicBezTo>
                <a:cubicBezTo>
                  <a:pt x="219" y="212"/>
                  <a:pt x="315" y="267"/>
                  <a:pt x="422" y="304"/>
                </a:cubicBezTo>
                <a:moveTo>
                  <a:pt x="1389" y="146"/>
                </a:moveTo>
                <a:cubicBezTo>
                  <a:pt x="1389" y="130"/>
                  <a:pt x="1390" y="112"/>
                  <a:pt x="1390" y="97"/>
                </a:cubicBezTo>
                <a:cubicBezTo>
                  <a:pt x="1395" y="108"/>
                  <a:pt x="1388" y="70"/>
                  <a:pt x="1403" y="121"/>
                </a:cubicBezTo>
                <a:cubicBezTo>
                  <a:pt x="1462" y="323"/>
                  <a:pt x="1512" y="537"/>
                  <a:pt x="1539" y="746"/>
                </a:cubicBezTo>
                <a:cubicBezTo>
                  <a:pt x="1552" y="846"/>
                  <a:pt x="1551" y="945"/>
                  <a:pt x="1551" y="1045"/>
                </a:cubicBezTo>
                <a:cubicBezTo>
                  <a:pt x="1551" y="1127"/>
                  <a:pt x="1553" y="1209"/>
                  <a:pt x="1545" y="1291"/>
                </a:cubicBezTo>
                <a:cubicBezTo>
                  <a:pt x="1545" y="1298"/>
                  <a:pt x="1544" y="1304"/>
                  <a:pt x="1544" y="1311"/>
                </a:cubicBezTo>
                <a:moveTo>
                  <a:pt x="1292" y="1140"/>
                </a:moveTo>
                <a:cubicBezTo>
                  <a:pt x="1308" y="1123"/>
                  <a:pt x="1326" y="1124"/>
                  <a:pt x="1356" y="1123"/>
                </a:cubicBezTo>
                <a:cubicBezTo>
                  <a:pt x="1413" y="1121"/>
                  <a:pt x="1460" y="1121"/>
                  <a:pt x="1511" y="1147"/>
                </a:cubicBezTo>
                <a:cubicBezTo>
                  <a:pt x="1547" y="1165"/>
                  <a:pt x="1576" y="1196"/>
                  <a:pt x="1615" y="1208"/>
                </a:cubicBezTo>
                <a:cubicBezTo>
                  <a:pt x="1623" y="1209"/>
                  <a:pt x="1630" y="1211"/>
                  <a:pt x="1638" y="1212"/>
                </a:cubicBezTo>
                <a:moveTo>
                  <a:pt x="1979" y="992"/>
                </a:moveTo>
                <a:cubicBezTo>
                  <a:pt x="1979" y="986"/>
                  <a:pt x="1979" y="981"/>
                  <a:pt x="1979" y="975"/>
                </a:cubicBezTo>
                <a:cubicBezTo>
                  <a:pt x="1936" y="977"/>
                  <a:pt x="1925" y="991"/>
                  <a:pt x="1890" y="1033"/>
                </a:cubicBezTo>
                <a:cubicBezTo>
                  <a:pt x="1821" y="1113"/>
                  <a:pt x="1770" y="1206"/>
                  <a:pt x="1711" y="1294"/>
                </a:cubicBezTo>
                <a:cubicBezTo>
                  <a:pt x="1668" y="1356"/>
                  <a:pt x="1655" y="1376"/>
                  <a:pt x="1623" y="141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39" name=""/>
          <p:cNvSpPr/>
          <p:nvPr/>
        </p:nvSpPr>
        <p:spPr>
          <a:xfrm>
            <a:off x="3080880" y="4166280"/>
            <a:ext cx="779400" cy="518040"/>
          </a:xfrm>
          <a:custGeom>
            <a:avLst/>
            <a:gdLst/>
            <a:ahLst/>
            <a:rect l="0" t="0" r="r" b="b"/>
            <a:pathLst>
              <a:path fill="none" w="2165" h="1439">
                <a:moveTo>
                  <a:pt x="270" y="766"/>
                </a:moveTo>
                <a:cubicBezTo>
                  <a:pt x="270" y="752"/>
                  <a:pt x="270" y="739"/>
                  <a:pt x="270" y="725"/>
                </a:cubicBezTo>
                <a:cubicBezTo>
                  <a:pt x="228" y="745"/>
                  <a:pt x="187" y="780"/>
                  <a:pt x="150" y="809"/>
                </a:cubicBezTo>
                <a:cubicBezTo>
                  <a:pt x="111" y="839"/>
                  <a:pt x="66" y="872"/>
                  <a:pt x="58" y="923"/>
                </a:cubicBezTo>
                <a:cubicBezTo>
                  <a:pt x="51" y="966"/>
                  <a:pt x="134" y="967"/>
                  <a:pt x="161" y="972"/>
                </a:cubicBezTo>
                <a:cubicBezTo>
                  <a:pt x="215" y="983"/>
                  <a:pt x="286" y="984"/>
                  <a:pt x="331" y="1020"/>
                </a:cubicBezTo>
                <a:cubicBezTo>
                  <a:pt x="334" y="1025"/>
                  <a:pt x="338" y="1030"/>
                  <a:pt x="341" y="1035"/>
                </a:cubicBezTo>
                <a:cubicBezTo>
                  <a:pt x="326" y="1085"/>
                  <a:pt x="271" y="1099"/>
                  <a:pt x="221" y="1113"/>
                </a:cubicBezTo>
                <a:cubicBezTo>
                  <a:pt x="155" y="1131"/>
                  <a:pt x="87" y="1138"/>
                  <a:pt x="19" y="1139"/>
                </a:cubicBezTo>
                <a:cubicBezTo>
                  <a:pt x="4" y="1139"/>
                  <a:pt x="-2" y="1142"/>
                  <a:pt x="1" y="1130"/>
                </a:cubicBezTo>
                <a:moveTo>
                  <a:pt x="407" y="858"/>
                </a:moveTo>
                <a:cubicBezTo>
                  <a:pt x="423" y="872"/>
                  <a:pt x="428" y="864"/>
                  <a:pt x="440" y="900"/>
                </a:cubicBezTo>
                <a:cubicBezTo>
                  <a:pt x="455" y="944"/>
                  <a:pt x="446" y="1008"/>
                  <a:pt x="468" y="1047"/>
                </a:cubicBezTo>
                <a:cubicBezTo>
                  <a:pt x="470" y="1047"/>
                  <a:pt x="473" y="1047"/>
                  <a:pt x="475" y="1047"/>
                </a:cubicBezTo>
                <a:cubicBezTo>
                  <a:pt x="493" y="1021"/>
                  <a:pt x="507" y="991"/>
                  <a:pt x="523" y="962"/>
                </a:cubicBezTo>
                <a:cubicBezTo>
                  <a:pt x="537" y="937"/>
                  <a:pt x="552" y="904"/>
                  <a:pt x="582" y="896"/>
                </a:cubicBezTo>
                <a:cubicBezTo>
                  <a:pt x="615" y="887"/>
                  <a:pt x="634" y="916"/>
                  <a:pt x="656" y="935"/>
                </a:cubicBezTo>
                <a:cubicBezTo>
                  <a:pt x="681" y="958"/>
                  <a:pt x="705" y="977"/>
                  <a:pt x="739" y="983"/>
                </a:cubicBezTo>
                <a:cubicBezTo>
                  <a:pt x="769" y="988"/>
                  <a:pt x="778" y="972"/>
                  <a:pt x="785" y="945"/>
                </a:cubicBezTo>
                <a:cubicBezTo>
                  <a:pt x="792" y="915"/>
                  <a:pt x="794" y="875"/>
                  <a:pt x="777" y="851"/>
                </a:cubicBezTo>
                <a:cubicBezTo>
                  <a:pt x="765" y="834"/>
                  <a:pt x="755" y="845"/>
                  <a:pt x="743" y="838"/>
                </a:cubicBezTo>
                <a:cubicBezTo>
                  <a:pt x="763" y="859"/>
                  <a:pt x="744" y="861"/>
                  <a:pt x="791" y="870"/>
                </a:cubicBezTo>
                <a:cubicBezTo>
                  <a:pt x="851" y="882"/>
                  <a:pt x="926" y="883"/>
                  <a:pt x="986" y="874"/>
                </a:cubicBezTo>
                <a:cubicBezTo>
                  <a:pt x="1035" y="867"/>
                  <a:pt x="1082" y="847"/>
                  <a:pt x="1126" y="825"/>
                </a:cubicBezTo>
                <a:cubicBezTo>
                  <a:pt x="1124" y="826"/>
                  <a:pt x="1076" y="851"/>
                  <a:pt x="1058" y="870"/>
                </a:cubicBezTo>
                <a:cubicBezTo>
                  <a:pt x="1023" y="906"/>
                  <a:pt x="1012" y="935"/>
                  <a:pt x="1009" y="983"/>
                </a:cubicBezTo>
                <a:cubicBezTo>
                  <a:pt x="1067" y="980"/>
                  <a:pt x="1098" y="972"/>
                  <a:pt x="1152" y="945"/>
                </a:cubicBezTo>
                <a:cubicBezTo>
                  <a:pt x="1215" y="914"/>
                  <a:pt x="1284" y="876"/>
                  <a:pt x="1326" y="818"/>
                </a:cubicBezTo>
                <a:cubicBezTo>
                  <a:pt x="1340" y="799"/>
                  <a:pt x="1344" y="777"/>
                  <a:pt x="1352" y="756"/>
                </a:cubicBezTo>
                <a:cubicBezTo>
                  <a:pt x="1351" y="810"/>
                  <a:pt x="1343" y="863"/>
                  <a:pt x="1340" y="917"/>
                </a:cubicBezTo>
                <a:cubicBezTo>
                  <a:pt x="1338" y="956"/>
                  <a:pt x="1343" y="974"/>
                  <a:pt x="1354" y="996"/>
                </a:cubicBezTo>
                <a:moveTo>
                  <a:pt x="1637" y="748"/>
                </a:moveTo>
                <a:cubicBezTo>
                  <a:pt x="1648" y="763"/>
                  <a:pt x="1657" y="771"/>
                  <a:pt x="1664" y="799"/>
                </a:cubicBezTo>
                <a:cubicBezTo>
                  <a:pt x="1684" y="877"/>
                  <a:pt x="1696" y="960"/>
                  <a:pt x="1706" y="1040"/>
                </a:cubicBezTo>
                <a:cubicBezTo>
                  <a:pt x="1710" y="1069"/>
                  <a:pt x="1712" y="1100"/>
                  <a:pt x="1715" y="1130"/>
                </a:cubicBezTo>
                <a:cubicBezTo>
                  <a:pt x="1685" y="1106"/>
                  <a:pt x="1666" y="1075"/>
                  <a:pt x="1654" y="1037"/>
                </a:cubicBezTo>
                <a:cubicBezTo>
                  <a:pt x="1639" y="989"/>
                  <a:pt x="1630" y="913"/>
                  <a:pt x="1659" y="870"/>
                </a:cubicBezTo>
                <a:cubicBezTo>
                  <a:pt x="1684" y="832"/>
                  <a:pt x="1735" y="799"/>
                  <a:pt x="1780" y="792"/>
                </a:cubicBezTo>
                <a:cubicBezTo>
                  <a:pt x="1808" y="787"/>
                  <a:pt x="1848" y="785"/>
                  <a:pt x="1855" y="818"/>
                </a:cubicBezTo>
                <a:cubicBezTo>
                  <a:pt x="1863" y="859"/>
                  <a:pt x="1849" y="885"/>
                  <a:pt x="1822" y="914"/>
                </a:cubicBezTo>
                <a:cubicBezTo>
                  <a:pt x="1803" y="934"/>
                  <a:pt x="1786" y="950"/>
                  <a:pt x="1758" y="956"/>
                </a:cubicBezTo>
                <a:cubicBezTo>
                  <a:pt x="1751" y="958"/>
                  <a:pt x="1750" y="958"/>
                  <a:pt x="1746" y="958"/>
                </a:cubicBezTo>
                <a:moveTo>
                  <a:pt x="2147" y="646"/>
                </a:moveTo>
                <a:cubicBezTo>
                  <a:pt x="2141" y="645"/>
                  <a:pt x="2143" y="646"/>
                  <a:pt x="2137" y="644"/>
                </a:cubicBezTo>
                <a:cubicBezTo>
                  <a:pt x="2124" y="641"/>
                  <a:pt x="2112" y="634"/>
                  <a:pt x="2098" y="632"/>
                </a:cubicBezTo>
                <a:cubicBezTo>
                  <a:pt x="2098" y="678"/>
                  <a:pt x="2109" y="717"/>
                  <a:pt x="2120" y="762"/>
                </a:cubicBezTo>
                <a:cubicBezTo>
                  <a:pt x="2143" y="852"/>
                  <a:pt x="2161" y="940"/>
                  <a:pt x="2165" y="1034"/>
                </a:cubicBezTo>
                <a:cubicBezTo>
                  <a:pt x="2165" y="1058"/>
                  <a:pt x="2165" y="1082"/>
                  <a:pt x="2165" y="1106"/>
                </a:cubicBezTo>
                <a:moveTo>
                  <a:pt x="1713" y="64"/>
                </a:moveTo>
                <a:cubicBezTo>
                  <a:pt x="1715" y="44"/>
                  <a:pt x="1722" y="21"/>
                  <a:pt x="1723" y="3"/>
                </a:cubicBezTo>
                <a:cubicBezTo>
                  <a:pt x="1723" y="0"/>
                  <a:pt x="1720" y="3"/>
                  <a:pt x="1720" y="0"/>
                </a:cubicBezTo>
                <a:cubicBezTo>
                  <a:pt x="1697" y="48"/>
                  <a:pt x="1675" y="95"/>
                  <a:pt x="1652" y="143"/>
                </a:cubicBezTo>
                <a:cubicBezTo>
                  <a:pt x="1579" y="300"/>
                  <a:pt x="1498" y="452"/>
                  <a:pt x="1404" y="598"/>
                </a:cubicBezTo>
                <a:cubicBezTo>
                  <a:pt x="1259" y="822"/>
                  <a:pt x="1105" y="1049"/>
                  <a:pt x="943" y="1262"/>
                </a:cubicBezTo>
                <a:cubicBezTo>
                  <a:pt x="900" y="1318"/>
                  <a:pt x="851" y="1368"/>
                  <a:pt x="803" y="1419"/>
                </a:cubicBezTo>
                <a:cubicBezTo>
                  <a:pt x="793" y="1430"/>
                  <a:pt x="792" y="1433"/>
                  <a:pt x="785" y="14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0" name=""/>
          <p:cNvSpPr/>
          <p:nvPr/>
        </p:nvSpPr>
        <p:spPr>
          <a:xfrm>
            <a:off x="6083280" y="3983760"/>
            <a:ext cx="229680" cy="313200"/>
          </a:xfrm>
          <a:custGeom>
            <a:avLst/>
            <a:gdLst/>
            <a:ahLst/>
            <a:rect l="0" t="0" r="r" b="b"/>
            <a:pathLst>
              <a:path fill="none" w="638" h="870">
                <a:moveTo>
                  <a:pt x="355" y="102"/>
                </a:moveTo>
                <a:cubicBezTo>
                  <a:pt x="331" y="76"/>
                  <a:pt x="308" y="46"/>
                  <a:pt x="276" y="30"/>
                </a:cubicBezTo>
                <a:cubicBezTo>
                  <a:pt x="270" y="27"/>
                  <a:pt x="259" y="23"/>
                  <a:pt x="254" y="20"/>
                </a:cubicBezTo>
                <a:cubicBezTo>
                  <a:pt x="254" y="19"/>
                  <a:pt x="254" y="19"/>
                  <a:pt x="254" y="18"/>
                </a:cubicBezTo>
                <a:cubicBezTo>
                  <a:pt x="289" y="10"/>
                  <a:pt x="324" y="3"/>
                  <a:pt x="362" y="2"/>
                </a:cubicBezTo>
                <a:cubicBezTo>
                  <a:pt x="394" y="1"/>
                  <a:pt x="455" y="-9"/>
                  <a:pt x="478" y="22"/>
                </a:cubicBezTo>
                <a:cubicBezTo>
                  <a:pt x="492" y="41"/>
                  <a:pt x="501" y="71"/>
                  <a:pt x="494" y="95"/>
                </a:cubicBezTo>
                <a:cubicBezTo>
                  <a:pt x="486" y="125"/>
                  <a:pt x="464" y="132"/>
                  <a:pt x="448" y="154"/>
                </a:cubicBezTo>
                <a:cubicBezTo>
                  <a:pt x="444" y="159"/>
                  <a:pt x="446" y="167"/>
                  <a:pt x="443" y="170"/>
                </a:cubicBezTo>
                <a:cubicBezTo>
                  <a:pt x="490" y="171"/>
                  <a:pt x="536" y="172"/>
                  <a:pt x="583" y="168"/>
                </a:cubicBezTo>
                <a:cubicBezTo>
                  <a:pt x="602" y="166"/>
                  <a:pt x="619" y="166"/>
                  <a:pt x="638" y="165"/>
                </a:cubicBezTo>
                <a:cubicBezTo>
                  <a:pt x="622" y="206"/>
                  <a:pt x="600" y="246"/>
                  <a:pt x="582" y="289"/>
                </a:cubicBezTo>
                <a:cubicBezTo>
                  <a:pt x="550" y="367"/>
                  <a:pt x="554" y="462"/>
                  <a:pt x="574" y="542"/>
                </a:cubicBezTo>
                <a:cubicBezTo>
                  <a:pt x="582" y="573"/>
                  <a:pt x="603" y="613"/>
                  <a:pt x="600" y="646"/>
                </a:cubicBezTo>
                <a:cubicBezTo>
                  <a:pt x="597" y="684"/>
                  <a:pt x="530" y="682"/>
                  <a:pt x="501" y="687"/>
                </a:cubicBezTo>
                <a:cubicBezTo>
                  <a:pt x="342" y="715"/>
                  <a:pt x="184" y="741"/>
                  <a:pt x="48" y="833"/>
                </a:cubicBezTo>
                <a:cubicBezTo>
                  <a:pt x="32" y="845"/>
                  <a:pt x="16" y="858"/>
                  <a:pt x="0" y="87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1" name=""/>
          <p:cNvSpPr/>
          <p:nvPr/>
        </p:nvSpPr>
        <p:spPr>
          <a:xfrm>
            <a:off x="6881760" y="3701880"/>
            <a:ext cx="4168440" cy="534960"/>
          </a:xfrm>
          <a:custGeom>
            <a:avLst/>
            <a:gdLst/>
            <a:ahLst/>
            <a:rect l="0" t="0" r="r" b="b"/>
            <a:pathLst>
              <a:path fill="none" w="11579" h="1486">
                <a:moveTo>
                  <a:pt x="394" y="435"/>
                </a:moveTo>
                <a:cubicBezTo>
                  <a:pt x="386" y="429"/>
                  <a:pt x="354" y="390"/>
                  <a:pt x="346" y="391"/>
                </a:cubicBezTo>
                <a:cubicBezTo>
                  <a:pt x="324" y="392"/>
                  <a:pt x="315" y="415"/>
                  <a:pt x="300" y="430"/>
                </a:cubicBezTo>
                <a:cubicBezTo>
                  <a:pt x="233" y="498"/>
                  <a:pt x="167" y="567"/>
                  <a:pt x="96" y="630"/>
                </a:cubicBezTo>
                <a:cubicBezTo>
                  <a:pt x="65" y="658"/>
                  <a:pt x="35" y="679"/>
                  <a:pt x="0" y="701"/>
                </a:cubicBezTo>
                <a:moveTo>
                  <a:pt x="177" y="403"/>
                </a:moveTo>
                <a:cubicBezTo>
                  <a:pt x="177" y="448"/>
                  <a:pt x="173" y="496"/>
                  <a:pt x="181" y="541"/>
                </a:cubicBezTo>
                <a:cubicBezTo>
                  <a:pt x="190" y="591"/>
                  <a:pt x="211" y="642"/>
                  <a:pt x="230" y="689"/>
                </a:cubicBezTo>
                <a:cubicBezTo>
                  <a:pt x="236" y="705"/>
                  <a:pt x="244" y="719"/>
                  <a:pt x="251" y="734"/>
                </a:cubicBezTo>
                <a:moveTo>
                  <a:pt x="51" y="647"/>
                </a:moveTo>
                <a:cubicBezTo>
                  <a:pt x="66" y="641"/>
                  <a:pt x="110" y="637"/>
                  <a:pt x="128" y="635"/>
                </a:cubicBezTo>
                <a:cubicBezTo>
                  <a:pt x="222" y="624"/>
                  <a:pt x="316" y="610"/>
                  <a:pt x="411" y="603"/>
                </a:cubicBezTo>
                <a:cubicBezTo>
                  <a:pt x="458" y="600"/>
                  <a:pt x="470" y="600"/>
                  <a:pt x="500" y="598"/>
                </a:cubicBezTo>
                <a:moveTo>
                  <a:pt x="570" y="537"/>
                </a:moveTo>
                <a:cubicBezTo>
                  <a:pt x="602" y="564"/>
                  <a:pt x="637" y="594"/>
                  <a:pt x="664" y="630"/>
                </a:cubicBezTo>
                <a:cubicBezTo>
                  <a:pt x="707" y="686"/>
                  <a:pt x="743" y="749"/>
                  <a:pt x="776" y="812"/>
                </a:cubicBezTo>
                <a:cubicBezTo>
                  <a:pt x="793" y="845"/>
                  <a:pt x="807" y="874"/>
                  <a:pt x="810" y="911"/>
                </a:cubicBezTo>
                <a:moveTo>
                  <a:pt x="745" y="861"/>
                </a:moveTo>
                <a:cubicBezTo>
                  <a:pt x="713" y="810"/>
                  <a:pt x="688" y="767"/>
                  <a:pt x="683" y="706"/>
                </a:cubicBezTo>
                <a:cubicBezTo>
                  <a:pt x="678" y="641"/>
                  <a:pt x="687" y="600"/>
                  <a:pt x="740" y="559"/>
                </a:cubicBezTo>
                <a:cubicBezTo>
                  <a:pt x="767" y="538"/>
                  <a:pt x="829" y="501"/>
                  <a:pt x="867" y="517"/>
                </a:cubicBezTo>
                <a:cubicBezTo>
                  <a:pt x="895" y="529"/>
                  <a:pt x="889" y="612"/>
                  <a:pt x="885" y="635"/>
                </a:cubicBezTo>
                <a:cubicBezTo>
                  <a:pt x="876" y="682"/>
                  <a:pt x="834" y="716"/>
                  <a:pt x="791" y="732"/>
                </a:cubicBezTo>
                <a:cubicBezTo>
                  <a:pt x="785" y="734"/>
                  <a:pt x="720" y="752"/>
                  <a:pt x="713" y="742"/>
                </a:cubicBezTo>
                <a:cubicBezTo>
                  <a:pt x="713" y="738"/>
                  <a:pt x="713" y="733"/>
                  <a:pt x="713" y="729"/>
                </a:cubicBezTo>
                <a:moveTo>
                  <a:pt x="1382" y="441"/>
                </a:moveTo>
                <a:cubicBezTo>
                  <a:pt x="1379" y="445"/>
                  <a:pt x="1323" y="510"/>
                  <a:pt x="1308" y="527"/>
                </a:cubicBezTo>
                <a:cubicBezTo>
                  <a:pt x="1263" y="579"/>
                  <a:pt x="1193" y="638"/>
                  <a:pt x="1178" y="708"/>
                </a:cubicBezTo>
                <a:cubicBezTo>
                  <a:pt x="1178" y="712"/>
                  <a:pt x="1178" y="715"/>
                  <a:pt x="1178" y="719"/>
                </a:cubicBezTo>
                <a:cubicBezTo>
                  <a:pt x="1221" y="725"/>
                  <a:pt x="1250" y="719"/>
                  <a:pt x="1289" y="699"/>
                </a:cubicBezTo>
                <a:cubicBezTo>
                  <a:pt x="1337" y="675"/>
                  <a:pt x="1378" y="644"/>
                  <a:pt x="1413" y="603"/>
                </a:cubicBezTo>
                <a:cubicBezTo>
                  <a:pt x="1423" y="591"/>
                  <a:pt x="1434" y="571"/>
                  <a:pt x="1443" y="561"/>
                </a:cubicBezTo>
                <a:lnTo>
                  <a:pt x="1444" y="561"/>
                </a:lnTo>
                <a:cubicBezTo>
                  <a:pt x="1460" y="590"/>
                  <a:pt x="1466" y="625"/>
                  <a:pt x="1480" y="656"/>
                </a:cubicBezTo>
                <a:cubicBezTo>
                  <a:pt x="1503" y="708"/>
                  <a:pt x="1524" y="723"/>
                  <a:pt x="1575" y="739"/>
                </a:cubicBezTo>
                <a:moveTo>
                  <a:pt x="2067" y="568"/>
                </a:moveTo>
                <a:cubicBezTo>
                  <a:pt x="2084" y="547"/>
                  <a:pt x="2155" y="552"/>
                  <a:pt x="2184" y="551"/>
                </a:cubicBezTo>
                <a:cubicBezTo>
                  <a:pt x="2248" y="549"/>
                  <a:pt x="2311" y="549"/>
                  <a:pt x="2375" y="549"/>
                </a:cubicBezTo>
                <a:moveTo>
                  <a:pt x="2142" y="699"/>
                </a:moveTo>
                <a:cubicBezTo>
                  <a:pt x="2144" y="700"/>
                  <a:pt x="2119" y="701"/>
                  <a:pt x="2168" y="702"/>
                </a:cubicBezTo>
                <a:cubicBezTo>
                  <a:pt x="2235" y="703"/>
                  <a:pt x="2301" y="676"/>
                  <a:pt x="2366" y="659"/>
                </a:cubicBezTo>
                <a:cubicBezTo>
                  <a:pt x="2419" y="645"/>
                  <a:pt x="2436" y="641"/>
                  <a:pt x="2469" y="626"/>
                </a:cubicBezTo>
                <a:moveTo>
                  <a:pt x="3067" y="360"/>
                </a:moveTo>
                <a:cubicBezTo>
                  <a:pt x="3068" y="337"/>
                  <a:pt x="3070" y="381"/>
                  <a:pt x="3068" y="404"/>
                </a:cubicBezTo>
                <a:cubicBezTo>
                  <a:pt x="3062" y="480"/>
                  <a:pt x="3026" y="547"/>
                  <a:pt x="2996" y="616"/>
                </a:cubicBezTo>
                <a:cubicBezTo>
                  <a:pt x="2977" y="659"/>
                  <a:pt x="2957" y="702"/>
                  <a:pt x="2938" y="746"/>
                </a:cubicBezTo>
                <a:moveTo>
                  <a:pt x="2900" y="506"/>
                </a:moveTo>
                <a:cubicBezTo>
                  <a:pt x="2900" y="502"/>
                  <a:pt x="2900" y="497"/>
                  <a:pt x="2900" y="493"/>
                </a:cubicBezTo>
                <a:cubicBezTo>
                  <a:pt x="2935" y="493"/>
                  <a:pt x="2946" y="494"/>
                  <a:pt x="2976" y="519"/>
                </a:cubicBezTo>
                <a:cubicBezTo>
                  <a:pt x="3013" y="551"/>
                  <a:pt x="3039" y="595"/>
                  <a:pt x="3071" y="632"/>
                </a:cubicBezTo>
                <a:cubicBezTo>
                  <a:pt x="3089" y="652"/>
                  <a:pt x="3094" y="657"/>
                  <a:pt x="3104" y="670"/>
                </a:cubicBezTo>
                <a:moveTo>
                  <a:pt x="2828" y="640"/>
                </a:moveTo>
                <a:cubicBezTo>
                  <a:pt x="2823" y="626"/>
                  <a:pt x="2847" y="630"/>
                  <a:pt x="2875" y="626"/>
                </a:cubicBezTo>
                <a:cubicBezTo>
                  <a:pt x="2951" y="614"/>
                  <a:pt x="3026" y="596"/>
                  <a:pt x="3101" y="577"/>
                </a:cubicBezTo>
                <a:moveTo>
                  <a:pt x="3507" y="367"/>
                </a:moveTo>
                <a:cubicBezTo>
                  <a:pt x="3507" y="354"/>
                  <a:pt x="3507" y="367"/>
                  <a:pt x="3507" y="381"/>
                </a:cubicBezTo>
                <a:cubicBezTo>
                  <a:pt x="3507" y="502"/>
                  <a:pt x="3499" y="626"/>
                  <a:pt x="3516" y="745"/>
                </a:cubicBezTo>
                <a:cubicBezTo>
                  <a:pt x="3521" y="781"/>
                  <a:pt x="3526" y="820"/>
                  <a:pt x="3540" y="854"/>
                </a:cubicBezTo>
                <a:cubicBezTo>
                  <a:pt x="3545" y="863"/>
                  <a:pt x="3547" y="866"/>
                  <a:pt x="3545" y="852"/>
                </a:cubicBezTo>
                <a:moveTo>
                  <a:pt x="3520" y="510"/>
                </a:moveTo>
                <a:cubicBezTo>
                  <a:pt x="3521" y="451"/>
                  <a:pt x="3509" y="391"/>
                  <a:pt x="3562" y="350"/>
                </a:cubicBezTo>
                <a:cubicBezTo>
                  <a:pt x="3583" y="334"/>
                  <a:pt x="3637" y="322"/>
                  <a:pt x="3662" y="333"/>
                </a:cubicBezTo>
                <a:cubicBezTo>
                  <a:pt x="3707" y="352"/>
                  <a:pt x="3725" y="426"/>
                  <a:pt x="3729" y="468"/>
                </a:cubicBezTo>
                <a:cubicBezTo>
                  <a:pt x="3735" y="523"/>
                  <a:pt x="3734" y="573"/>
                  <a:pt x="3688" y="610"/>
                </a:cubicBezTo>
                <a:cubicBezTo>
                  <a:pt x="3670" y="624"/>
                  <a:pt x="3618" y="642"/>
                  <a:pt x="3595" y="630"/>
                </a:cubicBezTo>
                <a:cubicBezTo>
                  <a:pt x="3590" y="625"/>
                  <a:pt x="3586" y="620"/>
                  <a:pt x="3581" y="615"/>
                </a:cubicBezTo>
                <a:moveTo>
                  <a:pt x="3953" y="200"/>
                </a:moveTo>
                <a:cubicBezTo>
                  <a:pt x="3969" y="195"/>
                  <a:pt x="3977" y="194"/>
                  <a:pt x="3993" y="192"/>
                </a:cubicBezTo>
                <a:cubicBezTo>
                  <a:pt x="3997" y="206"/>
                  <a:pt x="3997" y="241"/>
                  <a:pt x="3998" y="262"/>
                </a:cubicBezTo>
                <a:cubicBezTo>
                  <a:pt x="4002" y="332"/>
                  <a:pt x="4020" y="410"/>
                  <a:pt x="4047" y="475"/>
                </a:cubicBezTo>
                <a:cubicBezTo>
                  <a:pt x="4062" y="512"/>
                  <a:pt x="4085" y="545"/>
                  <a:pt x="4110" y="570"/>
                </a:cubicBezTo>
                <a:cubicBezTo>
                  <a:pt x="4122" y="561"/>
                  <a:pt x="4130" y="553"/>
                  <a:pt x="4144" y="540"/>
                </a:cubicBezTo>
                <a:cubicBezTo>
                  <a:pt x="4175" y="510"/>
                  <a:pt x="4214" y="487"/>
                  <a:pt x="4257" y="482"/>
                </a:cubicBezTo>
                <a:cubicBezTo>
                  <a:pt x="4295" y="477"/>
                  <a:pt x="4315" y="480"/>
                  <a:pt x="4327" y="519"/>
                </a:cubicBezTo>
                <a:cubicBezTo>
                  <a:pt x="4336" y="548"/>
                  <a:pt x="4339" y="601"/>
                  <a:pt x="4327" y="629"/>
                </a:cubicBezTo>
                <a:cubicBezTo>
                  <a:pt x="4308" y="674"/>
                  <a:pt x="4256" y="677"/>
                  <a:pt x="4215" y="678"/>
                </a:cubicBezTo>
                <a:cubicBezTo>
                  <a:pt x="4179" y="679"/>
                  <a:pt x="4146" y="677"/>
                  <a:pt x="4139" y="635"/>
                </a:cubicBezTo>
                <a:cubicBezTo>
                  <a:pt x="4132" y="590"/>
                  <a:pt x="4153" y="570"/>
                  <a:pt x="4175" y="534"/>
                </a:cubicBezTo>
                <a:moveTo>
                  <a:pt x="4655" y="198"/>
                </a:moveTo>
                <a:cubicBezTo>
                  <a:pt x="4697" y="186"/>
                  <a:pt x="4705" y="191"/>
                  <a:pt x="4714" y="238"/>
                </a:cubicBezTo>
                <a:cubicBezTo>
                  <a:pt x="4718" y="274"/>
                  <a:pt x="4719" y="286"/>
                  <a:pt x="4718" y="310"/>
                </a:cubicBezTo>
                <a:moveTo>
                  <a:pt x="4781" y="520"/>
                </a:moveTo>
                <a:cubicBezTo>
                  <a:pt x="4781" y="580"/>
                  <a:pt x="4788" y="637"/>
                  <a:pt x="4761" y="692"/>
                </a:cubicBezTo>
                <a:cubicBezTo>
                  <a:pt x="4724" y="769"/>
                  <a:pt x="4659" y="809"/>
                  <a:pt x="4590" y="852"/>
                </a:cubicBezTo>
                <a:moveTo>
                  <a:pt x="6656" y="493"/>
                </a:moveTo>
                <a:cubicBezTo>
                  <a:pt x="6656" y="469"/>
                  <a:pt x="6656" y="445"/>
                  <a:pt x="6656" y="421"/>
                </a:cubicBezTo>
                <a:cubicBezTo>
                  <a:pt x="6627" y="454"/>
                  <a:pt x="6597" y="490"/>
                  <a:pt x="6568" y="524"/>
                </a:cubicBezTo>
                <a:cubicBezTo>
                  <a:pt x="6510" y="590"/>
                  <a:pt x="6451" y="653"/>
                  <a:pt x="6386" y="712"/>
                </a:cubicBezTo>
                <a:cubicBezTo>
                  <a:pt x="6346" y="748"/>
                  <a:pt x="6304" y="779"/>
                  <a:pt x="6259" y="807"/>
                </a:cubicBezTo>
                <a:moveTo>
                  <a:pt x="6328" y="577"/>
                </a:moveTo>
                <a:cubicBezTo>
                  <a:pt x="6345" y="563"/>
                  <a:pt x="6353" y="581"/>
                  <a:pt x="6365" y="596"/>
                </a:cubicBezTo>
                <a:cubicBezTo>
                  <a:pt x="6399" y="639"/>
                  <a:pt x="6434" y="680"/>
                  <a:pt x="6471" y="721"/>
                </a:cubicBezTo>
                <a:cubicBezTo>
                  <a:pt x="6490" y="742"/>
                  <a:pt x="6509" y="762"/>
                  <a:pt x="6529" y="781"/>
                </a:cubicBezTo>
                <a:moveTo>
                  <a:pt x="6204" y="716"/>
                </a:moveTo>
                <a:cubicBezTo>
                  <a:pt x="6331" y="716"/>
                  <a:pt x="6458" y="722"/>
                  <a:pt x="6584" y="706"/>
                </a:cubicBezTo>
                <a:cubicBezTo>
                  <a:pt x="6615" y="701"/>
                  <a:pt x="6647" y="696"/>
                  <a:pt x="6678" y="691"/>
                </a:cubicBezTo>
                <a:moveTo>
                  <a:pt x="6890" y="472"/>
                </a:moveTo>
                <a:cubicBezTo>
                  <a:pt x="6890" y="509"/>
                  <a:pt x="6898" y="540"/>
                  <a:pt x="6905" y="577"/>
                </a:cubicBezTo>
                <a:cubicBezTo>
                  <a:pt x="6914" y="623"/>
                  <a:pt x="6920" y="669"/>
                  <a:pt x="6927" y="716"/>
                </a:cubicBezTo>
                <a:cubicBezTo>
                  <a:pt x="6930" y="739"/>
                  <a:pt x="6936" y="756"/>
                  <a:pt x="6946" y="777"/>
                </a:cubicBezTo>
                <a:moveTo>
                  <a:pt x="6918" y="656"/>
                </a:moveTo>
                <a:cubicBezTo>
                  <a:pt x="6909" y="612"/>
                  <a:pt x="6893" y="557"/>
                  <a:pt x="6916" y="514"/>
                </a:cubicBezTo>
                <a:cubicBezTo>
                  <a:pt x="6936" y="477"/>
                  <a:pt x="6978" y="461"/>
                  <a:pt x="7017" y="458"/>
                </a:cubicBezTo>
                <a:cubicBezTo>
                  <a:pt x="7061" y="455"/>
                  <a:pt x="7072" y="477"/>
                  <a:pt x="7076" y="519"/>
                </a:cubicBezTo>
                <a:cubicBezTo>
                  <a:pt x="7080" y="566"/>
                  <a:pt x="7071" y="601"/>
                  <a:pt x="7030" y="629"/>
                </a:cubicBezTo>
                <a:cubicBezTo>
                  <a:pt x="6998" y="651"/>
                  <a:pt x="6961" y="655"/>
                  <a:pt x="6924" y="656"/>
                </a:cubicBezTo>
                <a:cubicBezTo>
                  <a:pt x="6920" y="656"/>
                  <a:pt x="6916" y="656"/>
                  <a:pt x="6912" y="656"/>
                </a:cubicBezTo>
                <a:moveTo>
                  <a:pt x="7374" y="195"/>
                </a:moveTo>
                <a:cubicBezTo>
                  <a:pt x="7376" y="205"/>
                  <a:pt x="7382" y="247"/>
                  <a:pt x="7382" y="264"/>
                </a:cubicBezTo>
                <a:cubicBezTo>
                  <a:pt x="7382" y="334"/>
                  <a:pt x="7377" y="401"/>
                  <a:pt x="7370" y="471"/>
                </a:cubicBezTo>
                <a:cubicBezTo>
                  <a:pt x="7366" y="515"/>
                  <a:pt x="7358" y="572"/>
                  <a:pt x="7366" y="616"/>
                </a:cubicBezTo>
                <a:cubicBezTo>
                  <a:pt x="7370" y="637"/>
                  <a:pt x="7381" y="648"/>
                  <a:pt x="7400" y="650"/>
                </a:cubicBezTo>
                <a:cubicBezTo>
                  <a:pt x="7429" y="653"/>
                  <a:pt x="7441" y="634"/>
                  <a:pt x="7461" y="616"/>
                </a:cubicBezTo>
                <a:cubicBezTo>
                  <a:pt x="7492" y="589"/>
                  <a:pt x="7525" y="564"/>
                  <a:pt x="7567" y="557"/>
                </a:cubicBezTo>
                <a:cubicBezTo>
                  <a:pt x="7593" y="553"/>
                  <a:pt x="7621" y="553"/>
                  <a:pt x="7627" y="582"/>
                </a:cubicBezTo>
                <a:cubicBezTo>
                  <a:pt x="7632" y="606"/>
                  <a:pt x="7634" y="646"/>
                  <a:pt x="7615" y="664"/>
                </a:cubicBezTo>
                <a:cubicBezTo>
                  <a:pt x="7587" y="690"/>
                  <a:pt x="7536" y="693"/>
                  <a:pt x="7501" y="694"/>
                </a:cubicBezTo>
                <a:cubicBezTo>
                  <a:pt x="7479" y="695"/>
                  <a:pt x="7428" y="703"/>
                  <a:pt x="7409" y="689"/>
                </a:cubicBezTo>
                <a:cubicBezTo>
                  <a:pt x="7409" y="684"/>
                  <a:pt x="7409" y="680"/>
                  <a:pt x="7409" y="675"/>
                </a:cubicBezTo>
                <a:moveTo>
                  <a:pt x="7956" y="402"/>
                </a:moveTo>
                <a:cubicBezTo>
                  <a:pt x="8017" y="392"/>
                  <a:pt x="8078" y="389"/>
                  <a:pt x="8140" y="385"/>
                </a:cubicBezTo>
                <a:cubicBezTo>
                  <a:pt x="8202" y="381"/>
                  <a:pt x="8264" y="381"/>
                  <a:pt x="8326" y="381"/>
                </a:cubicBezTo>
                <a:moveTo>
                  <a:pt x="7991" y="578"/>
                </a:moveTo>
                <a:cubicBezTo>
                  <a:pt x="7979" y="598"/>
                  <a:pt x="7993" y="588"/>
                  <a:pt x="8023" y="588"/>
                </a:cubicBezTo>
                <a:cubicBezTo>
                  <a:pt x="8093" y="588"/>
                  <a:pt x="8167" y="578"/>
                  <a:pt x="8234" y="557"/>
                </a:cubicBezTo>
                <a:cubicBezTo>
                  <a:pt x="8251" y="550"/>
                  <a:pt x="8267" y="544"/>
                  <a:pt x="8284" y="537"/>
                </a:cubicBezTo>
                <a:moveTo>
                  <a:pt x="8936" y="242"/>
                </a:moveTo>
                <a:cubicBezTo>
                  <a:pt x="8966" y="271"/>
                  <a:pt x="8988" y="293"/>
                  <a:pt x="8996" y="341"/>
                </a:cubicBezTo>
                <a:cubicBezTo>
                  <a:pt x="9005" y="398"/>
                  <a:pt x="9001" y="458"/>
                  <a:pt x="9001" y="514"/>
                </a:cubicBezTo>
                <a:cubicBezTo>
                  <a:pt x="9001" y="558"/>
                  <a:pt x="8990" y="623"/>
                  <a:pt x="9027" y="656"/>
                </a:cubicBezTo>
                <a:cubicBezTo>
                  <a:pt x="9062" y="687"/>
                  <a:pt x="9118" y="684"/>
                  <a:pt x="9161" y="685"/>
                </a:cubicBezTo>
                <a:cubicBezTo>
                  <a:pt x="9230" y="686"/>
                  <a:pt x="9265" y="684"/>
                  <a:pt x="9323" y="647"/>
                </a:cubicBezTo>
                <a:moveTo>
                  <a:pt x="8916" y="527"/>
                </a:moveTo>
                <a:cubicBezTo>
                  <a:pt x="8920" y="527"/>
                  <a:pt x="9003" y="523"/>
                  <a:pt x="9021" y="520"/>
                </a:cubicBezTo>
                <a:cubicBezTo>
                  <a:pt x="9146" y="500"/>
                  <a:pt x="9271" y="472"/>
                  <a:pt x="9396" y="453"/>
                </a:cubicBezTo>
                <a:cubicBezTo>
                  <a:pt x="9426" y="449"/>
                  <a:pt x="9475" y="438"/>
                  <a:pt x="9503" y="455"/>
                </a:cubicBezTo>
                <a:cubicBezTo>
                  <a:pt x="9548" y="483"/>
                  <a:pt x="9562" y="524"/>
                  <a:pt x="9622" y="534"/>
                </a:cubicBezTo>
                <a:cubicBezTo>
                  <a:pt x="9646" y="538"/>
                  <a:pt x="9692" y="545"/>
                  <a:pt x="9712" y="526"/>
                </a:cubicBezTo>
                <a:cubicBezTo>
                  <a:pt x="9732" y="506"/>
                  <a:pt x="9732" y="473"/>
                  <a:pt x="9731" y="447"/>
                </a:cubicBezTo>
                <a:cubicBezTo>
                  <a:pt x="9729" y="407"/>
                  <a:pt x="9717" y="413"/>
                  <a:pt x="9682" y="407"/>
                </a:cubicBezTo>
                <a:cubicBezTo>
                  <a:pt x="9634" y="399"/>
                  <a:pt x="9588" y="450"/>
                  <a:pt x="9560" y="482"/>
                </a:cubicBezTo>
                <a:cubicBezTo>
                  <a:pt x="9536" y="510"/>
                  <a:pt x="9524" y="537"/>
                  <a:pt x="9553" y="560"/>
                </a:cubicBezTo>
                <a:cubicBezTo>
                  <a:pt x="9584" y="585"/>
                  <a:pt x="9713" y="571"/>
                  <a:pt x="9749" y="567"/>
                </a:cubicBezTo>
                <a:cubicBezTo>
                  <a:pt x="9805" y="561"/>
                  <a:pt x="9889" y="546"/>
                  <a:pt x="9925" y="497"/>
                </a:cubicBezTo>
                <a:cubicBezTo>
                  <a:pt x="9945" y="469"/>
                  <a:pt x="9936" y="424"/>
                  <a:pt x="9937" y="392"/>
                </a:cubicBezTo>
                <a:cubicBezTo>
                  <a:pt x="9939" y="427"/>
                  <a:pt x="9938" y="462"/>
                  <a:pt x="9946" y="496"/>
                </a:cubicBezTo>
                <a:cubicBezTo>
                  <a:pt x="9957" y="543"/>
                  <a:pt x="9973" y="583"/>
                  <a:pt x="10022" y="592"/>
                </a:cubicBezTo>
                <a:cubicBezTo>
                  <a:pt x="10057" y="598"/>
                  <a:pt x="10067" y="579"/>
                  <a:pt x="10089" y="557"/>
                </a:cubicBezTo>
                <a:cubicBezTo>
                  <a:pt x="10117" y="530"/>
                  <a:pt x="10139" y="498"/>
                  <a:pt x="10168" y="471"/>
                </a:cubicBezTo>
                <a:cubicBezTo>
                  <a:pt x="10190" y="450"/>
                  <a:pt x="10205" y="452"/>
                  <a:pt x="10231" y="444"/>
                </a:cubicBezTo>
                <a:cubicBezTo>
                  <a:pt x="10235" y="469"/>
                  <a:pt x="10237" y="496"/>
                  <a:pt x="10237" y="524"/>
                </a:cubicBezTo>
                <a:cubicBezTo>
                  <a:pt x="10238" y="569"/>
                  <a:pt x="10238" y="549"/>
                  <a:pt x="10265" y="567"/>
                </a:cubicBezTo>
                <a:moveTo>
                  <a:pt x="10364" y="517"/>
                </a:moveTo>
                <a:cubicBezTo>
                  <a:pt x="10398" y="492"/>
                  <a:pt x="10429" y="460"/>
                  <a:pt x="10464" y="437"/>
                </a:cubicBezTo>
                <a:cubicBezTo>
                  <a:pt x="10480" y="426"/>
                  <a:pt x="10490" y="426"/>
                  <a:pt x="10508" y="425"/>
                </a:cubicBezTo>
                <a:cubicBezTo>
                  <a:pt x="10517" y="447"/>
                  <a:pt x="10520" y="470"/>
                  <a:pt x="10529" y="493"/>
                </a:cubicBezTo>
                <a:moveTo>
                  <a:pt x="10756" y="413"/>
                </a:moveTo>
                <a:cubicBezTo>
                  <a:pt x="10773" y="395"/>
                  <a:pt x="10785" y="383"/>
                  <a:pt x="10808" y="376"/>
                </a:cubicBezTo>
                <a:cubicBezTo>
                  <a:pt x="10811" y="376"/>
                  <a:pt x="10814" y="376"/>
                  <a:pt x="10817" y="376"/>
                </a:cubicBezTo>
                <a:cubicBezTo>
                  <a:pt x="10825" y="404"/>
                  <a:pt x="10828" y="438"/>
                  <a:pt x="10828" y="474"/>
                </a:cubicBezTo>
                <a:cubicBezTo>
                  <a:pt x="10828" y="526"/>
                  <a:pt x="10820" y="585"/>
                  <a:pt x="10835" y="636"/>
                </a:cubicBezTo>
                <a:cubicBezTo>
                  <a:pt x="10844" y="666"/>
                  <a:pt x="10863" y="696"/>
                  <a:pt x="10880" y="722"/>
                </a:cubicBezTo>
                <a:lnTo>
                  <a:pt x="10881" y="722"/>
                </a:lnTo>
                <a:cubicBezTo>
                  <a:pt x="10879" y="690"/>
                  <a:pt x="10873" y="670"/>
                  <a:pt x="10862" y="639"/>
                </a:cubicBezTo>
                <a:cubicBezTo>
                  <a:pt x="10841" y="582"/>
                  <a:pt x="10836" y="535"/>
                  <a:pt x="10836" y="475"/>
                </a:cubicBezTo>
                <a:cubicBezTo>
                  <a:pt x="10836" y="410"/>
                  <a:pt x="10855" y="355"/>
                  <a:pt x="10907" y="313"/>
                </a:cubicBezTo>
                <a:cubicBezTo>
                  <a:pt x="10942" y="285"/>
                  <a:pt x="10988" y="280"/>
                  <a:pt x="11031" y="284"/>
                </a:cubicBezTo>
                <a:cubicBezTo>
                  <a:pt x="11080" y="288"/>
                  <a:pt x="11103" y="334"/>
                  <a:pt x="11117" y="378"/>
                </a:cubicBezTo>
                <a:cubicBezTo>
                  <a:pt x="11126" y="404"/>
                  <a:pt x="11138" y="466"/>
                  <a:pt x="11114" y="489"/>
                </a:cubicBezTo>
                <a:cubicBezTo>
                  <a:pt x="11084" y="517"/>
                  <a:pt x="11025" y="513"/>
                  <a:pt x="10987" y="514"/>
                </a:cubicBezTo>
                <a:cubicBezTo>
                  <a:pt x="10976" y="514"/>
                  <a:pt x="10924" y="525"/>
                  <a:pt x="10932" y="500"/>
                </a:cubicBezTo>
                <a:cubicBezTo>
                  <a:pt x="10937" y="494"/>
                  <a:pt x="10941" y="488"/>
                  <a:pt x="10946" y="482"/>
                </a:cubicBezTo>
                <a:moveTo>
                  <a:pt x="11467" y="155"/>
                </a:moveTo>
                <a:cubicBezTo>
                  <a:pt x="11509" y="155"/>
                  <a:pt x="11530" y="160"/>
                  <a:pt x="11560" y="195"/>
                </a:cubicBezTo>
                <a:cubicBezTo>
                  <a:pt x="11566" y="204"/>
                  <a:pt x="11573" y="214"/>
                  <a:pt x="11579" y="223"/>
                </a:cubicBezTo>
                <a:moveTo>
                  <a:pt x="11541" y="479"/>
                </a:moveTo>
                <a:cubicBezTo>
                  <a:pt x="11507" y="524"/>
                  <a:pt x="11477" y="573"/>
                  <a:pt x="11445" y="620"/>
                </a:cubicBezTo>
                <a:cubicBezTo>
                  <a:pt x="11406" y="678"/>
                  <a:pt x="11370" y="727"/>
                  <a:pt x="11318" y="774"/>
                </a:cubicBezTo>
                <a:moveTo>
                  <a:pt x="873" y="643"/>
                </a:moveTo>
                <a:cubicBezTo>
                  <a:pt x="897" y="622"/>
                  <a:pt x="914" y="612"/>
                  <a:pt x="947" y="608"/>
                </a:cubicBezTo>
                <a:cubicBezTo>
                  <a:pt x="984" y="606"/>
                  <a:pt x="997" y="605"/>
                  <a:pt x="1022" y="603"/>
                </a:cubicBezTo>
                <a:moveTo>
                  <a:pt x="2779" y="10"/>
                </a:moveTo>
                <a:cubicBezTo>
                  <a:pt x="2772" y="10"/>
                  <a:pt x="2769" y="12"/>
                  <a:pt x="2770" y="7"/>
                </a:cubicBezTo>
                <a:cubicBezTo>
                  <a:pt x="2783" y="-2"/>
                  <a:pt x="2798" y="0"/>
                  <a:pt x="2814" y="0"/>
                </a:cubicBezTo>
                <a:moveTo>
                  <a:pt x="3250" y="966"/>
                </a:moveTo>
                <a:cubicBezTo>
                  <a:pt x="3230" y="950"/>
                  <a:pt x="3218" y="937"/>
                  <a:pt x="3191" y="934"/>
                </a:cubicBezTo>
                <a:cubicBezTo>
                  <a:pt x="3151" y="929"/>
                  <a:pt x="3102" y="928"/>
                  <a:pt x="3062" y="934"/>
                </a:cubicBezTo>
                <a:cubicBezTo>
                  <a:pt x="3041" y="937"/>
                  <a:pt x="3044" y="940"/>
                  <a:pt x="3032" y="952"/>
                </a:cubicBezTo>
                <a:cubicBezTo>
                  <a:pt x="3032" y="954"/>
                  <a:pt x="3032" y="955"/>
                  <a:pt x="3032" y="957"/>
                </a:cubicBezTo>
                <a:cubicBezTo>
                  <a:pt x="3089" y="970"/>
                  <a:pt x="3146" y="975"/>
                  <a:pt x="3207" y="977"/>
                </a:cubicBezTo>
                <a:cubicBezTo>
                  <a:pt x="3371" y="982"/>
                  <a:pt x="3540" y="988"/>
                  <a:pt x="3704" y="977"/>
                </a:cubicBezTo>
                <a:cubicBezTo>
                  <a:pt x="3797" y="971"/>
                  <a:pt x="3891" y="959"/>
                  <a:pt x="3983" y="940"/>
                </a:cubicBezTo>
                <a:cubicBezTo>
                  <a:pt x="4027" y="931"/>
                  <a:pt x="3996" y="935"/>
                  <a:pt x="4017" y="928"/>
                </a:cubicBezTo>
                <a:cubicBezTo>
                  <a:pt x="3973" y="928"/>
                  <a:pt x="3941" y="931"/>
                  <a:pt x="3898" y="943"/>
                </a:cubicBezTo>
                <a:cubicBezTo>
                  <a:pt x="3823" y="964"/>
                  <a:pt x="3749" y="991"/>
                  <a:pt x="3675" y="1015"/>
                </a:cubicBezTo>
                <a:cubicBezTo>
                  <a:pt x="3598" y="1039"/>
                  <a:pt x="3521" y="1062"/>
                  <a:pt x="3443" y="1085"/>
                </a:cubicBezTo>
                <a:moveTo>
                  <a:pt x="3048" y="1183"/>
                </a:moveTo>
                <a:cubicBezTo>
                  <a:pt x="2984" y="1182"/>
                  <a:pt x="3096" y="1161"/>
                  <a:pt x="3104" y="1158"/>
                </a:cubicBezTo>
                <a:cubicBezTo>
                  <a:pt x="3222" y="1120"/>
                  <a:pt x="3343" y="1094"/>
                  <a:pt x="3464" y="1068"/>
                </a:cubicBezTo>
                <a:cubicBezTo>
                  <a:pt x="3686" y="1021"/>
                  <a:pt x="3910" y="991"/>
                  <a:pt x="4133" y="952"/>
                </a:cubicBezTo>
                <a:cubicBezTo>
                  <a:pt x="4138" y="951"/>
                  <a:pt x="4142" y="950"/>
                  <a:pt x="4147" y="949"/>
                </a:cubicBezTo>
                <a:cubicBezTo>
                  <a:pt x="4061" y="950"/>
                  <a:pt x="3982" y="962"/>
                  <a:pt x="3898" y="980"/>
                </a:cubicBezTo>
                <a:cubicBezTo>
                  <a:pt x="3789" y="1004"/>
                  <a:pt x="3677" y="1030"/>
                  <a:pt x="3581" y="1088"/>
                </a:cubicBezTo>
                <a:cubicBezTo>
                  <a:pt x="3551" y="1106"/>
                  <a:pt x="3545" y="1122"/>
                  <a:pt x="3526" y="1146"/>
                </a:cubicBezTo>
                <a:cubicBezTo>
                  <a:pt x="3551" y="1154"/>
                  <a:pt x="3604" y="1158"/>
                  <a:pt x="3644" y="1152"/>
                </a:cubicBezTo>
                <a:cubicBezTo>
                  <a:pt x="3781" y="1130"/>
                  <a:pt x="3919" y="1091"/>
                  <a:pt x="4053" y="1055"/>
                </a:cubicBezTo>
                <a:cubicBezTo>
                  <a:pt x="4115" y="1039"/>
                  <a:pt x="4184" y="1027"/>
                  <a:pt x="4232" y="986"/>
                </a:cubicBezTo>
                <a:cubicBezTo>
                  <a:pt x="4232" y="982"/>
                  <a:pt x="4232" y="979"/>
                  <a:pt x="4232" y="975"/>
                </a:cubicBezTo>
                <a:cubicBezTo>
                  <a:pt x="4155" y="962"/>
                  <a:pt x="4071" y="962"/>
                  <a:pt x="3993" y="967"/>
                </a:cubicBezTo>
                <a:cubicBezTo>
                  <a:pt x="3823" y="979"/>
                  <a:pt x="3647" y="1030"/>
                  <a:pt x="3498" y="1115"/>
                </a:cubicBezTo>
                <a:cubicBezTo>
                  <a:pt x="3444" y="1145"/>
                  <a:pt x="3368" y="1189"/>
                  <a:pt x="3347" y="1252"/>
                </a:cubicBezTo>
                <a:cubicBezTo>
                  <a:pt x="3347" y="1257"/>
                  <a:pt x="3347" y="1263"/>
                  <a:pt x="3347" y="1268"/>
                </a:cubicBezTo>
                <a:cubicBezTo>
                  <a:pt x="3442" y="1266"/>
                  <a:pt x="3502" y="1239"/>
                  <a:pt x="3586" y="1190"/>
                </a:cubicBezTo>
                <a:cubicBezTo>
                  <a:pt x="3673" y="1140"/>
                  <a:pt x="3758" y="1083"/>
                  <a:pt x="3843" y="1028"/>
                </a:cubicBezTo>
                <a:cubicBezTo>
                  <a:pt x="3877" y="1006"/>
                  <a:pt x="3889" y="988"/>
                  <a:pt x="3911" y="963"/>
                </a:cubicBezTo>
                <a:cubicBezTo>
                  <a:pt x="3855" y="966"/>
                  <a:pt x="3814" y="972"/>
                  <a:pt x="3760" y="992"/>
                </a:cubicBezTo>
                <a:cubicBezTo>
                  <a:pt x="3689" y="1019"/>
                  <a:pt x="3636" y="1051"/>
                  <a:pt x="3581" y="1103"/>
                </a:cubicBezTo>
                <a:moveTo>
                  <a:pt x="4305" y="1035"/>
                </a:moveTo>
                <a:cubicBezTo>
                  <a:pt x="4289" y="1039"/>
                  <a:pt x="4272" y="1042"/>
                  <a:pt x="4257" y="1049"/>
                </a:cubicBezTo>
                <a:cubicBezTo>
                  <a:pt x="4240" y="1057"/>
                  <a:pt x="4222" y="1066"/>
                  <a:pt x="4205" y="1075"/>
                </a:cubicBezTo>
                <a:cubicBezTo>
                  <a:pt x="4192" y="1082"/>
                  <a:pt x="4180" y="1088"/>
                  <a:pt x="4165" y="1090"/>
                </a:cubicBezTo>
                <a:cubicBezTo>
                  <a:pt x="4161" y="1090"/>
                  <a:pt x="4157" y="1090"/>
                  <a:pt x="4153" y="1090"/>
                </a:cubicBezTo>
                <a:moveTo>
                  <a:pt x="4129" y="1058"/>
                </a:moveTo>
                <a:cubicBezTo>
                  <a:pt x="4129" y="1048"/>
                  <a:pt x="4129" y="1039"/>
                  <a:pt x="4129" y="1029"/>
                </a:cubicBezTo>
                <a:cubicBezTo>
                  <a:pt x="4111" y="1060"/>
                  <a:pt x="4095" y="1089"/>
                  <a:pt x="4080" y="1122"/>
                </a:cubicBezTo>
                <a:cubicBezTo>
                  <a:pt x="4056" y="1173"/>
                  <a:pt x="4033" y="1217"/>
                  <a:pt x="3993" y="1257"/>
                </a:cubicBezTo>
                <a:cubicBezTo>
                  <a:pt x="3973" y="1277"/>
                  <a:pt x="3952" y="1290"/>
                  <a:pt x="3928" y="1306"/>
                </a:cubicBezTo>
                <a:cubicBezTo>
                  <a:pt x="3796" y="1391"/>
                  <a:pt x="3630" y="1378"/>
                  <a:pt x="3480" y="1403"/>
                </a:cubicBezTo>
                <a:cubicBezTo>
                  <a:pt x="3313" y="1431"/>
                  <a:pt x="3158" y="1468"/>
                  <a:pt x="2988" y="1469"/>
                </a:cubicBezTo>
                <a:cubicBezTo>
                  <a:pt x="2957" y="1469"/>
                  <a:pt x="2937" y="1467"/>
                  <a:pt x="2909" y="1457"/>
                </a:cubicBezTo>
                <a:cubicBezTo>
                  <a:pt x="2883" y="1448"/>
                  <a:pt x="2859" y="1431"/>
                  <a:pt x="2834" y="1420"/>
                </a:cubicBezTo>
                <a:cubicBezTo>
                  <a:pt x="2718" y="1368"/>
                  <a:pt x="2607" y="1302"/>
                  <a:pt x="2493" y="1251"/>
                </a:cubicBezTo>
                <a:cubicBezTo>
                  <a:pt x="2395" y="1207"/>
                  <a:pt x="2265" y="1208"/>
                  <a:pt x="2161" y="1182"/>
                </a:cubicBezTo>
                <a:cubicBezTo>
                  <a:pt x="2071" y="1159"/>
                  <a:pt x="1998" y="1129"/>
                  <a:pt x="1917" y="1088"/>
                </a:cubicBezTo>
                <a:cubicBezTo>
                  <a:pt x="1890" y="1074"/>
                  <a:pt x="1812" y="1020"/>
                  <a:pt x="1781" y="1024"/>
                </a:cubicBezTo>
                <a:cubicBezTo>
                  <a:pt x="1758" y="1027"/>
                  <a:pt x="1767" y="1028"/>
                  <a:pt x="1750" y="1052"/>
                </a:cubicBezTo>
                <a:cubicBezTo>
                  <a:pt x="1716" y="1101"/>
                  <a:pt x="1700" y="1168"/>
                  <a:pt x="1669" y="1219"/>
                </a:cubicBezTo>
                <a:cubicBezTo>
                  <a:pt x="1674" y="1184"/>
                  <a:pt x="1673" y="1133"/>
                  <a:pt x="1687" y="1100"/>
                </a:cubicBezTo>
                <a:cubicBezTo>
                  <a:pt x="1705" y="1061"/>
                  <a:pt x="1720" y="1057"/>
                  <a:pt x="1760" y="1051"/>
                </a:cubicBezTo>
                <a:cubicBezTo>
                  <a:pt x="1813" y="1043"/>
                  <a:pt x="1861" y="1065"/>
                  <a:pt x="1911" y="1078"/>
                </a:cubicBezTo>
                <a:cubicBezTo>
                  <a:pt x="2014" y="1106"/>
                  <a:pt x="2103" y="1112"/>
                  <a:pt x="2209" y="1118"/>
                </a:cubicBezTo>
                <a:moveTo>
                  <a:pt x="1875" y="1176"/>
                </a:moveTo>
                <a:cubicBezTo>
                  <a:pt x="1869" y="1166"/>
                  <a:pt x="1873" y="1170"/>
                  <a:pt x="1865" y="1163"/>
                </a:cubicBezTo>
                <a:cubicBezTo>
                  <a:pt x="1862" y="1160"/>
                  <a:pt x="1859" y="1159"/>
                  <a:pt x="1857" y="1155"/>
                </a:cubicBezTo>
                <a:cubicBezTo>
                  <a:pt x="1851" y="1146"/>
                  <a:pt x="1851" y="1135"/>
                  <a:pt x="1847" y="1126"/>
                </a:cubicBezTo>
                <a:cubicBezTo>
                  <a:pt x="1840" y="1108"/>
                  <a:pt x="1825" y="1094"/>
                  <a:pt x="1820" y="1076"/>
                </a:cubicBezTo>
                <a:cubicBezTo>
                  <a:pt x="1817" y="1065"/>
                  <a:pt x="1816" y="1054"/>
                  <a:pt x="1824" y="1046"/>
                </a:cubicBezTo>
                <a:cubicBezTo>
                  <a:pt x="1834" y="1036"/>
                  <a:pt x="1859" y="1027"/>
                  <a:pt x="1872" y="1021"/>
                </a:cubicBezTo>
                <a:cubicBezTo>
                  <a:pt x="1887" y="1014"/>
                  <a:pt x="1901" y="1011"/>
                  <a:pt x="1918" y="1009"/>
                </a:cubicBezTo>
                <a:cubicBezTo>
                  <a:pt x="1962" y="1004"/>
                  <a:pt x="2006" y="1002"/>
                  <a:pt x="2050" y="997"/>
                </a:cubicBezTo>
                <a:cubicBezTo>
                  <a:pt x="2094" y="992"/>
                  <a:pt x="2138" y="987"/>
                  <a:pt x="2182" y="982"/>
                </a:cubicBezTo>
                <a:cubicBezTo>
                  <a:pt x="2190" y="981"/>
                  <a:pt x="2190" y="980"/>
                  <a:pt x="2194" y="980"/>
                </a:cubicBezTo>
                <a:cubicBezTo>
                  <a:pt x="2174" y="984"/>
                  <a:pt x="2155" y="988"/>
                  <a:pt x="2135" y="993"/>
                </a:cubicBezTo>
                <a:moveTo>
                  <a:pt x="5266" y="463"/>
                </a:moveTo>
                <a:cubicBezTo>
                  <a:pt x="5266" y="456"/>
                  <a:pt x="5266" y="450"/>
                  <a:pt x="5266" y="443"/>
                </a:cubicBezTo>
                <a:cubicBezTo>
                  <a:pt x="5247" y="458"/>
                  <a:pt x="5228" y="472"/>
                  <a:pt x="5209" y="488"/>
                </a:cubicBezTo>
                <a:cubicBezTo>
                  <a:pt x="5122" y="564"/>
                  <a:pt x="5045" y="650"/>
                  <a:pt x="4963" y="731"/>
                </a:cubicBezTo>
                <a:cubicBezTo>
                  <a:pt x="4908" y="785"/>
                  <a:pt x="4853" y="839"/>
                  <a:pt x="4802" y="897"/>
                </a:cubicBezTo>
                <a:cubicBezTo>
                  <a:pt x="4786" y="915"/>
                  <a:pt x="4777" y="930"/>
                  <a:pt x="4764" y="949"/>
                </a:cubicBezTo>
                <a:moveTo>
                  <a:pt x="5371" y="536"/>
                </a:moveTo>
                <a:cubicBezTo>
                  <a:pt x="5352" y="573"/>
                  <a:pt x="5331" y="595"/>
                  <a:pt x="5301" y="626"/>
                </a:cubicBezTo>
                <a:cubicBezTo>
                  <a:pt x="5256" y="673"/>
                  <a:pt x="5212" y="722"/>
                  <a:pt x="5169" y="771"/>
                </a:cubicBezTo>
                <a:cubicBezTo>
                  <a:pt x="5146" y="797"/>
                  <a:pt x="5139" y="805"/>
                  <a:pt x="5121" y="818"/>
                </a:cubicBezTo>
                <a:moveTo>
                  <a:pt x="5237" y="859"/>
                </a:moveTo>
                <a:cubicBezTo>
                  <a:pt x="5255" y="841"/>
                  <a:pt x="5271" y="830"/>
                  <a:pt x="5295" y="820"/>
                </a:cubicBezTo>
                <a:cubicBezTo>
                  <a:pt x="5331" y="805"/>
                  <a:pt x="5365" y="800"/>
                  <a:pt x="5404" y="798"/>
                </a:cubicBezTo>
                <a:cubicBezTo>
                  <a:pt x="5420" y="798"/>
                  <a:pt x="5424" y="798"/>
                  <a:pt x="5434" y="798"/>
                </a:cubicBezTo>
                <a:cubicBezTo>
                  <a:pt x="5439" y="841"/>
                  <a:pt x="5437" y="872"/>
                  <a:pt x="5424" y="914"/>
                </a:cubicBezTo>
                <a:cubicBezTo>
                  <a:pt x="5409" y="962"/>
                  <a:pt x="5389" y="1010"/>
                  <a:pt x="5367" y="1055"/>
                </a:cubicBezTo>
                <a:cubicBezTo>
                  <a:pt x="5358" y="1074"/>
                  <a:pt x="5347" y="1093"/>
                  <a:pt x="5338" y="1113"/>
                </a:cubicBezTo>
                <a:cubicBezTo>
                  <a:pt x="5338" y="1115"/>
                  <a:pt x="5338" y="1115"/>
                  <a:pt x="5338" y="1116"/>
                </a:cubicBezTo>
                <a:cubicBezTo>
                  <a:pt x="5371" y="1115"/>
                  <a:pt x="5400" y="1106"/>
                  <a:pt x="5432" y="1095"/>
                </a:cubicBezTo>
                <a:cubicBezTo>
                  <a:pt x="5461" y="1085"/>
                  <a:pt x="5485" y="1073"/>
                  <a:pt x="5509" y="1054"/>
                </a:cubicBezTo>
                <a:moveTo>
                  <a:pt x="5732" y="766"/>
                </a:moveTo>
                <a:cubicBezTo>
                  <a:pt x="5735" y="760"/>
                  <a:pt x="5743" y="740"/>
                  <a:pt x="5741" y="747"/>
                </a:cubicBezTo>
                <a:cubicBezTo>
                  <a:pt x="5731" y="775"/>
                  <a:pt x="5712" y="799"/>
                  <a:pt x="5697" y="825"/>
                </a:cubicBezTo>
                <a:cubicBezTo>
                  <a:pt x="5679" y="858"/>
                  <a:pt x="5671" y="887"/>
                  <a:pt x="5671" y="924"/>
                </a:cubicBezTo>
                <a:cubicBezTo>
                  <a:pt x="5671" y="926"/>
                  <a:pt x="5671" y="927"/>
                  <a:pt x="5671" y="929"/>
                </a:cubicBezTo>
                <a:cubicBezTo>
                  <a:pt x="5686" y="929"/>
                  <a:pt x="5712" y="934"/>
                  <a:pt x="5725" y="927"/>
                </a:cubicBezTo>
                <a:cubicBezTo>
                  <a:pt x="5755" y="912"/>
                  <a:pt x="5778" y="878"/>
                  <a:pt x="5796" y="852"/>
                </a:cubicBezTo>
                <a:cubicBezTo>
                  <a:pt x="5814" y="827"/>
                  <a:pt x="5825" y="808"/>
                  <a:pt x="5826" y="777"/>
                </a:cubicBezTo>
                <a:cubicBezTo>
                  <a:pt x="5826" y="768"/>
                  <a:pt x="5826" y="766"/>
                  <a:pt x="5823" y="761"/>
                </a:cubicBezTo>
                <a:cubicBezTo>
                  <a:pt x="5762" y="761"/>
                  <a:pt x="5729" y="779"/>
                  <a:pt x="5673" y="804"/>
                </a:cubicBezTo>
                <a:cubicBezTo>
                  <a:pt x="5615" y="828"/>
                  <a:pt x="5597" y="836"/>
                  <a:pt x="5558" y="850"/>
                </a:cubicBezTo>
                <a:moveTo>
                  <a:pt x="3231" y="1409"/>
                </a:moveTo>
                <a:cubicBezTo>
                  <a:pt x="3208" y="1409"/>
                  <a:pt x="3120" y="1413"/>
                  <a:pt x="3142" y="1409"/>
                </a:cubicBezTo>
                <a:cubicBezTo>
                  <a:pt x="3211" y="1397"/>
                  <a:pt x="3280" y="1384"/>
                  <a:pt x="3349" y="1371"/>
                </a:cubicBezTo>
                <a:cubicBezTo>
                  <a:pt x="3363" y="1368"/>
                  <a:pt x="3377" y="1365"/>
                  <a:pt x="3391" y="1362"/>
                </a:cubicBezTo>
                <a:cubicBezTo>
                  <a:pt x="3421" y="1356"/>
                  <a:pt x="3499" y="1365"/>
                  <a:pt x="3477" y="1344"/>
                </a:cubicBezTo>
                <a:cubicBezTo>
                  <a:pt x="3457" y="1324"/>
                  <a:pt x="3339" y="1370"/>
                  <a:pt x="3318" y="1375"/>
                </a:cubicBezTo>
                <a:cubicBezTo>
                  <a:pt x="3293" y="1382"/>
                  <a:pt x="3200" y="1394"/>
                  <a:pt x="3186" y="1423"/>
                </a:cubicBezTo>
                <a:cubicBezTo>
                  <a:pt x="3172" y="1451"/>
                  <a:pt x="3230" y="1444"/>
                  <a:pt x="3237" y="1444"/>
                </a:cubicBezTo>
                <a:cubicBezTo>
                  <a:pt x="3313" y="1447"/>
                  <a:pt x="3382" y="1439"/>
                  <a:pt x="3456" y="1420"/>
                </a:cubicBezTo>
                <a:cubicBezTo>
                  <a:pt x="3475" y="1415"/>
                  <a:pt x="3567" y="1398"/>
                  <a:pt x="3570" y="1366"/>
                </a:cubicBezTo>
                <a:cubicBezTo>
                  <a:pt x="3572" y="1339"/>
                  <a:pt x="3567" y="1364"/>
                  <a:pt x="3548" y="1344"/>
                </a:cubicBezTo>
                <a:cubicBezTo>
                  <a:pt x="3498" y="1343"/>
                  <a:pt x="3447" y="1339"/>
                  <a:pt x="3398" y="1350"/>
                </a:cubicBezTo>
                <a:cubicBezTo>
                  <a:pt x="3389" y="1352"/>
                  <a:pt x="3304" y="1373"/>
                  <a:pt x="3310" y="1396"/>
                </a:cubicBezTo>
                <a:cubicBezTo>
                  <a:pt x="3317" y="1421"/>
                  <a:pt x="3353" y="1409"/>
                  <a:pt x="3380" y="1409"/>
                </a:cubicBezTo>
                <a:cubicBezTo>
                  <a:pt x="3469" y="1400"/>
                  <a:pt x="3548" y="1379"/>
                  <a:pt x="3631" y="1341"/>
                </a:cubicBezTo>
                <a:cubicBezTo>
                  <a:pt x="3649" y="1333"/>
                  <a:pt x="3776" y="1280"/>
                  <a:pt x="3772" y="1247"/>
                </a:cubicBezTo>
                <a:cubicBezTo>
                  <a:pt x="3768" y="1213"/>
                  <a:pt x="3696" y="1233"/>
                  <a:pt x="3674" y="1238"/>
                </a:cubicBezTo>
                <a:cubicBezTo>
                  <a:pt x="3519" y="1277"/>
                  <a:pt x="3339" y="1349"/>
                  <a:pt x="3204" y="1434"/>
                </a:cubicBezTo>
                <a:cubicBezTo>
                  <a:pt x="3195" y="1442"/>
                  <a:pt x="3185" y="1449"/>
                  <a:pt x="3176" y="1457"/>
                </a:cubicBezTo>
                <a:cubicBezTo>
                  <a:pt x="3222" y="1484"/>
                  <a:pt x="3284" y="1489"/>
                  <a:pt x="3359" y="1485"/>
                </a:cubicBezTo>
                <a:cubicBezTo>
                  <a:pt x="3522" y="1477"/>
                  <a:pt x="3681" y="1438"/>
                  <a:pt x="3834" y="1383"/>
                </a:cubicBezTo>
                <a:cubicBezTo>
                  <a:pt x="3925" y="1350"/>
                  <a:pt x="4049" y="1302"/>
                  <a:pt x="4107" y="1218"/>
                </a:cubicBezTo>
                <a:cubicBezTo>
                  <a:pt x="4110" y="1208"/>
                  <a:pt x="4113" y="1197"/>
                  <a:pt x="4116" y="1187"/>
                </a:cubicBezTo>
                <a:cubicBezTo>
                  <a:pt x="4059" y="1166"/>
                  <a:pt x="3988" y="1148"/>
                  <a:pt x="3907" y="1162"/>
                </a:cubicBezTo>
                <a:cubicBezTo>
                  <a:pt x="3739" y="1191"/>
                  <a:pt x="3552" y="1260"/>
                  <a:pt x="3399" y="1334"/>
                </a:cubicBezTo>
                <a:cubicBezTo>
                  <a:pt x="3331" y="1367"/>
                  <a:pt x="3354" y="1369"/>
                  <a:pt x="3325" y="1412"/>
                </a:cubicBezTo>
                <a:cubicBezTo>
                  <a:pt x="3400" y="1443"/>
                  <a:pt x="3479" y="1443"/>
                  <a:pt x="3561" y="1437"/>
                </a:cubicBezTo>
                <a:cubicBezTo>
                  <a:pt x="3672" y="1429"/>
                  <a:pt x="3782" y="1391"/>
                  <a:pt x="3878" y="1334"/>
                </a:cubicBezTo>
                <a:cubicBezTo>
                  <a:pt x="3937" y="1299"/>
                  <a:pt x="3952" y="1272"/>
                  <a:pt x="3977" y="1219"/>
                </a:cubicBezTo>
                <a:cubicBezTo>
                  <a:pt x="3931" y="1202"/>
                  <a:pt x="3884" y="1190"/>
                  <a:pt x="3823" y="1197"/>
                </a:cubicBezTo>
                <a:cubicBezTo>
                  <a:pt x="3712" y="1210"/>
                  <a:pt x="3600" y="1254"/>
                  <a:pt x="3498" y="1297"/>
                </a:cubicBezTo>
                <a:cubicBezTo>
                  <a:pt x="3449" y="1317"/>
                  <a:pt x="3413" y="1336"/>
                  <a:pt x="3374" y="1369"/>
                </a:cubicBezTo>
                <a:cubicBezTo>
                  <a:pt x="3402" y="1404"/>
                  <a:pt x="3416" y="1401"/>
                  <a:pt x="3480" y="1399"/>
                </a:cubicBezTo>
                <a:cubicBezTo>
                  <a:pt x="3590" y="1395"/>
                  <a:pt x="3697" y="1355"/>
                  <a:pt x="3789" y="1294"/>
                </a:cubicBezTo>
                <a:cubicBezTo>
                  <a:pt x="3856" y="1250"/>
                  <a:pt x="3936" y="1174"/>
                  <a:pt x="3962" y="1095"/>
                </a:cubicBezTo>
                <a:cubicBezTo>
                  <a:pt x="3983" y="1033"/>
                  <a:pt x="3945" y="1015"/>
                  <a:pt x="3889" y="1007"/>
                </a:cubicBezTo>
                <a:cubicBezTo>
                  <a:pt x="3783" y="992"/>
                  <a:pt x="3673" y="1009"/>
                  <a:pt x="3570" y="1036"/>
                </a:cubicBezTo>
                <a:cubicBezTo>
                  <a:pt x="3490" y="1057"/>
                  <a:pt x="3413" y="1086"/>
                  <a:pt x="3335" y="1115"/>
                </a:cubicBezTo>
                <a:cubicBezTo>
                  <a:pt x="3310" y="1143"/>
                  <a:pt x="3261" y="1146"/>
                  <a:pt x="3330" y="1156"/>
                </a:cubicBezTo>
                <a:cubicBezTo>
                  <a:pt x="3431" y="1171"/>
                  <a:pt x="3534" y="1136"/>
                  <a:pt x="3628" y="1104"/>
                </a:cubicBezTo>
                <a:cubicBezTo>
                  <a:pt x="3714" y="1076"/>
                  <a:pt x="3794" y="1039"/>
                  <a:pt x="3873" y="997"/>
                </a:cubicBezTo>
                <a:cubicBezTo>
                  <a:pt x="3812" y="1016"/>
                  <a:pt x="3761" y="1041"/>
                  <a:pt x="3705" y="1075"/>
                </a:cubicBezTo>
                <a:cubicBezTo>
                  <a:pt x="3584" y="1149"/>
                  <a:pt x="3468" y="1231"/>
                  <a:pt x="3353" y="1313"/>
                </a:cubicBezTo>
                <a:cubicBezTo>
                  <a:pt x="3323" y="1334"/>
                  <a:pt x="3213" y="1389"/>
                  <a:pt x="3220" y="1441"/>
                </a:cubicBezTo>
                <a:cubicBezTo>
                  <a:pt x="3229" y="1443"/>
                  <a:pt x="3238" y="1444"/>
                  <a:pt x="3247" y="1446"/>
                </a:cubicBezTo>
                <a:cubicBezTo>
                  <a:pt x="3359" y="1440"/>
                  <a:pt x="3447" y="1413"/>
                  <a:pt x="3548" y="1360"/>
                </a:cubicBezTo>
                <a:cubicBezTo>
                  <a:pt x="3672" y="1295"/>
                  <a:pt x="3830" y="1189"/>
                  <a:pt x="3893" y="1056"/>
                </a:cubicBezTo>
                <a:cubicBezTo>
                  <a:pt x="3914" y="1011"/>
                  <a:pt x="3891" y="1010"/>
                  <a:pt x="3854" y="1009"/>
                </a:cubicBezTo>
                <a:cubicBezTo>
                  <a:pt x="3763" y="1006"/>
                  <a:pt x="3671" y="1076"/>
                  <a:pt x="3598" y="1123"/>
                </a:cubicBezTo>
                <a:cubicBezTo>
                  <a:pt x="3523" y="1170"/>
                  <a:pt x="3450" y="1220"/>
                  <a:pt x="3385" y="1280"/>
                </a:cubicBezTo>
                <a:cubicBezTo>
                  <a:pt x="3400" y="1306"/>
                  <a:pt x="3372" y="1319"/>
                  <a:pt x="3441" y="1307"/>
                </a:cubicBezTo>
                <a:cubicBezTo>
                  <a:pt x="3553" y="1287"/>
                  <a:pt x="3657" y="1196"/>
                  <a:pt x="3744" y="1128"/>
                </a:cubicBezTo>
                <a:cubicBezTo>
                  <a:pt x="3765" y="1111"/>
                  <a:pt x="3863" y="1047"/>
                  <a:pt x="3859" y="1010"/>
                </a:cubicBezTo>
                <a:cubicBezTo>
                  <a:pt x="3855" y="975"/>
                  <a:pt x="3816" y="988"/>
                  <a:pt x="3785" y="989"/>
                </a:cubicBezTo>
                <a:cubicBezTo>
                  <a:pt x="3687" y="992"/>
                  <a:pt x="3598" y="1035"/>
                  <a:pt x="3510" y="1076"/>
                </a:cubicBezTo>
                <a:cubicBezTo>
                  <a:pt x="3460" y="1100"/>
                  <a:pt x="3346" y="1143"/>
                  <a:pt x="3325" y="1204"/>
                </a:cubicBezTo>
                <a:cubicBezTo>
                  <a:pt x="3325" y="1219"/>
                  <a:pt x="3325" y="1222"/>
                  <a:pt x="3327" y="1231"/>
                </a:cubicBezTo>
                <a:cubicBezTo>
                  <a:pt x="3396" y="1236"/>
                  <a:pt x="3443" y="1227"/>
                  <a:pt x="3507" y="1198"/>
                </a:cubicBezTo>
                <a:cubicBezTo>
                  <a:pt x="3586" y="1162"/>
                  <a:pt x="3697" y="1108"/>
                  <a:pt x="3749" y="1034"/>
                </a:cubicBezTo>
                <a:cubicBezTo>
                  <a:pt x="3752" y="1026"/>
                  <a:pt x="3756" y="1018"/>
                  <a:pt x="3759" y="1010"/>
                </a:cubicBezTo>
                <a:cubicBezTo>
                  <a:pt x="3747" y="979"/>
                  <a:pt x="3766" y="980"/>
                  <a:pt x="3723" y="973"/>
                </a:cubicBezTo>
                <a:cubicBezTo>
                  <a:pt x="3686" y="967"/>
                  <a:pt x="3658" y="979"/>
                  <a:pt x="3628" y="999"/>
                </a:cubicBezTo>
                <a:cubicBezTo>
                  <a:pt x="3609" y="1012"/>
                  <a:pt x="3575" y="1037"/>
                  <a:pt x="3575" y="1063"/>
                </a:cubicBezTo>
                <a:cubicBezTo>
                  <a:pt x="3575" y="1085"/>
                  <a:pt x="3579" y="1083"/>
                  <a:pt x="3601" y="1088"/>
                </a:cubicBezTo>
                <a:cubicBezTo>
                  <a:pt x="3624" y="1093"/>
                  <a:pt x="3653" y="1087"/>
                  <a:pt x="3674" y="1082"/>
                </a:cubicBezTo>
                <a:cubicBezTo>
                  <a:pt x="3676" y="1081"/>
                  <a:pt x="3705" y="1074"/>
                  <a:pt x="3707" y="1071"/>
                </a:cubicBezTo>
                <a:cubicBezTo>
                  <a:pt x="3746" y="1016"/>
                  <a:pt x="3579" y="1113"/>
                  <a:pt x="3514" y="1132"/>
                </a:cubicBezTo>
                <a:cubicBezTo>
                  <a:pt x="3424" y="1157"/>
                  <a:pt x="3333" y="1175"/>
                  <a:pt x="3241" y="1191"/>
                </a:cubicBezTo>
                <a:cubicBezTo>
                  <a:pt x="3134" y="1210"/>
                  <a:pt x="3283" y="1187"/>
                  <a:pt x="3298" y="1182"/>
                </a:cubicBezTo>
                <a:cubicBezTo>
                  <a:pt x="3423" y="1143"/>
                  <a:pt x="3546" y="1090"/>
                  <a:pt x="3669" y="1044"/>
                </a:cubicBezTo>
                <a:cubicBezTo>
                  <a:pt x="3749" y="1014"/>
                  <a:pt x="3973" y="995"/>
                  <a:pt x="3905" y="943"/>
                </a:cubicBezTo>
                <a:cubicBezTo>
                  <a:pt x="3891" y="932"/>
                  <a:pt x="3871" y="943"/>
                  <a:pt x="3854" y="942"/>
                </a:cubicBezTo>
                <a:cubicBezTo>
                  <a:pt x="3757" y="972"/>
                  <a:pt x="3657" y="1005"/>
                  <a:pt x="3570" y="1058"/>
                </a:cubicBezTo>
                <a:cubicBezTo>
                  <a:pt x="3539" y="1077"/>
                  <a:pt x="3495" y="1106"/>
                  <a:pt x="3504" y="1151"/>
                </a:cubicBezTo>
                <a:cubicBezTo>
                  <a:pt x="3509" y="1178"/>
                  <a:pt x="3544" y="1176"/>
                  <a:pt x="3571" y="1171"/>
                </a:cubicBezTo>
                <a:cubicBezTo>
                  <a:pt x="3602" y="1166"/>
                  <a:pt x="3631" y="1145"/>
                  <a:pt x="3639" y="1113"/>
                </a:cubicBezTo>
                <a:cubicBezTo>
                  <a:pt x="3648" y="1076"/>
                  <a:pt x="3618" y="1084"/>
                  <a:pt x="3597" y="1072"/>
                </a:cubicBezTo>
                <a:moveTo>
                  <a:pt x="1319" y="1153"/>
                </a:moveTo>
                <a:cubicBezTo>
                  <a:pt x="1306" y="1145"/>
                  <a:pt x="1315" y="1137"/>
                  <a:pt x="1288" y="1135"/>
                </a:cubicBezTo>
                <a:cubicBezTo>
                  <a:pt x="1220" y="1129"/>
                  <a:pt x="1153" y="1146"/>
                  <a:pt x="1086" y="1151"/>
                </a:cubicBezTo>
                <a:cubicBezTo>
                  <a:pt x="1032" y="1155"/>
                  <a:pt x="979" y="1159"/>
                  <a:pt x="925" y="1163"/>
                </a:cubicBezTo>
                <a:cubicBezTo>
                  <a:pt x="877" y="1166"/>
                  <a:pt x="831" y="1169"/>
                  <a:pt x="783" y="1169"/>
                </a:cubicBezTo>
                <a:cubicBezTo>
                  <a:pt x="771" y="1169"/>
                  <a:pt x="758" y="1169"/>
                  <a:pt x="746" y="1169"/>
                </a:cubicBezTo>
                <a:cubicBezTo>
                  <a:pt x="800" y="1164"/>
                  <a:pt x="848" y="1153"/>
                  <a:pt x="901" y="1141"/>
                </a:cubicBezTo>
                <a:cubicBezTo>
                  <a:pt x="1030" y="1112"/>
                  <a:pt x="1163" y="1088"/>
                  <a:pt x="1295" y="1076"/>
                </a:cubicBezTo>
                <a:cubicBezTo>
                  <a:pt x="1410" y="1065"/>
                  <a:pt x="1526" y="1065"/>
                  <a:pt x="1642" y="1065"/>
                </a:cubicBezTo>
                <a:cubicBezTo>
                  <a:pt x="1661" y="1065"/>
                  <a:pt x="1669" y="1060"/>
                  <a:pt x="1666" y="1075"/>
                </a:cubicBezTo>
                <a:cubicBezTo>
                  <a:pt x="1594" y="1105"/>
                  <a:pt x="1517" y="1131"/>
                  <a:pt x="1437" y="1149"/>
                </a:cubicBezTo>
                <a:cubicBezTo>
                  <a:pt x="1265" y="1188"/>
                  <a:pt x="1089" y="1209"/>
                  <a:pt x="914" y="1232"/>
                </a:cubicBezTo>
                <a:cubicBezTo>
                  <a:pt x="760" y="1252"/>
                  <a:pt x="508" y="1233"/>
                  <a:pt x="367" y="1306"/>
                </a:cubicBezTo>
                <a:cubicBezTo>
                  <a:pt x="367" y="1315"/>
                  <a:pt x="369" y="1319"/>
                  <a:pt x="379" y="1320"/>
                </a:cubicBezTo>
                <a:cubicBezTo>
                  <a:pt x="476" y="1329"/>
                  <a:pt x="575" y="1331"/>
                  <a:pt x="673" y="1318"/>
                </a:cubicBezTo>
                <a:cubicBezTo>
                  <a:pt x="899" y="1289"/>
                  <a:pt x="1148" y="1229"/>
                  <a:pt x="1359" y="1141"/>
                </a:cubicBezTo>
                <a:cubicBezTo>
                  <a:pt x="1369" y="1136"/>
                  <a:pt x="1371" y="1136"/>
                  <a:pt x="1377" y="1132"/>
                </a:cubicBezTo>
                <a:cubicBezTo>
                  <a:pt x="1322" y="1144"/>
                  <a:pt x="1273" y="1163"/>
                  <a:pt x="1220" y="1182"/>
                </a:cubicBezTo>
                <a:cubicBezTo>
                  <a:pt x="1123" y="1216"/>
                  <a:pt x="832" y="1249"/>
                  <a:pt x="768" y="1338"/>
                </a:cubicBezTo>
                <a:cubicBezTo>
                  <a:pt x="768" y="1346"/>
                  <a:pt x="773" y="1347"/>
                  <a:pt x="785" y="1341"/>
                </a:cubicBezTo>
                <a:cubicBezTo>
                  <a:pt x="907" y="1334"/>
                  <a:pt x="1019" y="1294"/>
                  <a:pt x="1131" y="1247"/>
                </a:cubicBezTo>
                <a:cubicBezTo>
                  <a:pt x="1215" y="1212"/>
                  <a:pt x="1300" y="1171"/>
                  <a:pt x="1372" y="1115"/>
                </a:cubicBezTo>
                <a:cubicBezTo>
                  <a:pt x="1399" y="1093"/>
                  <a:pt x="1388" y="1096"/>
                  <a:pt x="1396" y="1072"/>
                </a:cubicBezTo>
                <a:cubicBezTo>
                  <a:pt x="1342" y="1066"/>
                  <a:pt x="1287" y="1060"/>
                  <a:pt x="1231" y="1071"/>
                </a:cubicBezTo>
                <a:cubicBezTo>
                  <a:pt x="1081" y="1100"/>
                  <a:pt x="852" y="1156"/>
                  <a:pt x="743" y="1272"/>
                </a:cubicBezTo>
                <a:cubicBezTo>
                  <a:pt x="729" y="1295"/>
                  <a:pt x="724" y="1300"/>
                  <a:pt x="728" y="1318"/>
                </a:cubicBezTo>
                <a:cubicBezTo>
                  <a:pt x="768" y="1338"/>
                  <a:pt x="808" y="1350"/>
                  <a:pt x="873" y="1346"/>
                </a:cubicBezTo>
                <a:cubicBezTo>
                  <a:pt x="957" y="1340"/>
                  <a:pt x="1048" y="1310"/>
                  <a:pt x="1119" y="1265"/>
                </a:cubicBezTo>
                <a:cubicBezTo>
                  <a:pt x="1167" y="1235"/>
                  <a:pt x="1184" y="1206"/>
                  <a:pt x="1197" y="1156"/>
                </a:cubicBezTo>
                <a:cubicBezTo>
                  <a:pt x="1197" y="1151"/>
                  <a:pt x="1197" y="1146"/>
                  <a:pt x="1197" y="1141"/>
                </a:cubicBezTo>
                <a:cubicBezTo>
                  <a:pt x="1158" y="1123"/>
                  <a:pt x="1136" y="1116"/>
                  <a:pt x="1089" y="1116"/>
                </a:cubicBezTo>
                <a:cubicBezTo>
                  <a:pt x="1034" y="1115"/>
                  <a:pt x="982" y="1124"/>
                  <a:pt x="944" y="1168"/>
                </a:cubicBezTo>
                <a:cubicBezTo>
                  <a:pt x="937" y="1176"/>
                  <a:pt x="902" y="1215"/>
                  <a:pt x="908" y="1228"/>
                </a:cubicBezTo>
                <a:cubicBezTo>
                  <a:pt x="916" y="1246"/>
                  <a:pt x="896" y="1230"/>
                  <a:pt x="918" y="1239"/>
                </a:cubicBezTo>
                <a:cubicBezTo>
                  <a:pt x="941" y="1249"/>
                  <a:pt x="971" y="1223"/>
                  <a:pt x="988" y="1212"/>
                </a:cubicBezTo>
                <a:cubicBezTo>
                  <a:pt x="1000" y="1204"/>
                  <a:pt x="1016" y="1192"/>
                  <a:pt x="1022" y="1179"/>
                </a:cubicBezTo>
                <a:cubicBezTo>
                  <a:pt x="1024" y="1175"/>
                  <a:pt x="1013" y="1176"/>
                  <a:pt x="1015" y="1172"/>
                </a:cubicBezTo>
                <a:cubicBezTo>
                  <a:pt x="990" y="1176"/>
                  <a:pt x="980" y="1174"/>
                  <a:pt x="958" y="1189"/>
                </a:cubicBezTo>
                <a:cubicBezTo>
                  <a:pt x="946" y="1197"/>
                  <a:pt x="931" y="1210"/>
                  <a:pt x="927" y="1224"/>
                </a:cubicBezTo>
                <a:cubicBezTo>
                  <a:pt x="924" y="1235"/>
                  <a:pt x="923" y="1237"/>
                  <a:pt x="925" y="1241"/>
                </a:cubicBezTo>
                <a:cubicBezTo>
                  <a:pt x="926" y="1243"/>
                  <a:pt x="945" y="1242"/>
                  <a:pt x="949" y="1248"/>
                </a:cubicBezTo>
                <a:cubicBezTo>
                  <a:pt x="951" y="1251"/>
                  <a:pt x="952" y="1254"/>
                  <a:pt x="955" y="1257"/>
                </a:cubicBezTo>
                <a:cubicBezTo>
                  <a:pt x="963" y="1267"/>
                  <a:pt x="955" y="1270"/>
                  <a:pt x="965" y="1272"/>
                </a:cubicBezTo>
                <a:cubicBezTo>
                  <a:pt x="968" y="1273"/>
                  <a:pt x="965" y="1266"/>
                  <a:pt x="968" y="1266"/>
                </a:cubicBezTo>
                <a:cubicBezTo>
                  <a:pt x="981" y="1267"/>
                  <a:pt x="992" y="1270"/>
                  <a:pt x="1002" y="1272"/>
                </a:cubicBezTo>
                <a:cubicBezTo>
                  <a:pt x="1002" y="1272"/>
                  <a:pt x="1004" y="1276"/>
                  <a:pt x="1005" y="1276"/>
                </a:cubicBezTo>
                <a:cubicBezTo>
                  <a:pt x="1007" y="1277"/>
                  <a:pt x="1006" y="1278"/>
                  <a:pt x="1008" y="1279"/>
                </a:cubicBezTo>
                <a:cubicBezTo>
                  <a:pt x="1021" y="1283"/>
                  <a:pt x="1032" y="1287"/>
                  <a:pt x="1041" y="1293"/>
                </a:cubicBezTo>
                <a:cubicBezTo>
                  <a:pt x="1043" y="1293"/>
                  <a:pt x="1043" y="1293"/>
                  <a:pt x="1043" y="1294"/>
                </a:cubicBezTo>
                <a:moveTo>
                  <a:pt x="6441" y="1326"/>
                </a:moveTo>
                <a:cubicBezTo>
                  <a:pt x="6405" y="1324"/>
                  <a:pt x="6371" y="1328"/>
                  <a:pt x="6338" y="1311"/>
                </a:cubicBezTo>
                <a:cubicBezTo>
                  <a:pt x="6302" y="1293"/>
                  <a:pt x="6277" y="1256"/>
                  <a:pt x="6251" y="1227"/>
                </a:cubicBezTo>
                <a:cubicBezTo>
                  <a:pt x="6254" y="1226"/>
                  <a:pt x="6257" y="1216"/>
                  <a:pt x="6269" y="1211"/>
                </a:cubicBezTo>
                <a:cubicBezTo>
                  <a:pt x="6524" y="1108"/>
                  <a:pt x="6823" y="1088"/>
                  <a:pt x="7087" y="1007"/>
                </a:cubicBezTo>
                <a:cubicBezTo>
                  <a:pt x="7193" y="975"/>
                  <a:pt x="7299" y="942"/>
                  <a:pt x="7407" y="914"/>
                </a:cubicBezTo>
                <a:cubicBezTo>
                  <a:pt x="7455" y="901"/>
                  <a:pt x="7504" y="891"/>
                  <a:pt x="7553" y="883"/>
                </a:cubicBezTo>
                <a:cubicBezTo>
                  <a:pt x="7555" y="883"/>
                  <a:pt x="7556" y="883"/>
                  <a:pt x="7558" y="883"/>
                </a:cubicBezTo>
                <a:cubicBezTo>
                  <a:pt x="7517" y="905"/>
                  <a:pt x="7479" y="923"/>
                  <a:pt x="7434" y="936"/>
                </a:cubicBezTo>
                <a:cubicBezTo>
                  <a:pt x="7203" y="1004"/>
                  <a:pt x="6951" y="999"/>
                  <a:pt x="6736" y="1116"/>
                </a:cubicBezTo>
                <a:cubicBezTo>
                  <a:pt x="6726" y="1122"/>
                  <a:pt x="6716" y="1127"/>
                  <a:pt x="6706" y="1133"/>
                </a:cubicBezTo>
                <a:cubicBezTo>
                  <a:pt x="6694" y="1139"/>
                  <a:pt x="6632" y="1164"/>
                  <a:pt x="6638" y="1161"/>
                </a:cubicBezTo>
                <a:cubicBezTo>
                  <a:pt x="6712" y="1122"/>
                  <a:pt x="6795" y="1100"/>
                  <a:pt x="6875" y="1078"/>
                </a:cubicBezTo>
                <a:cubicBezTo>
                  <a:pt x="7095" y="1016"/>
                  <a:pt x="7322" y="945"/>
                  <a:pt x="7549" y="913"/>
                </a:cubicBezTo>
                <a:cubicBezTo>
                  <a:pt x="7562" y="912"/>
                  <a:pt x="7575" y="910"/>
                  <a:pt x="7588" y="909"/>
                </a:cubicBezTo>
                <a:cubicBezTo>
                  <a:pt x="7627" y="915"/>
                  <a:pt x="7614" y="902"/>
                  <a:pt x="7569" y="915"/>
                </a:cubicBezTo>
                <a:cubicBezTo>
                  <a:pt x="7457" y="947"/>
                  <a:pt x="7344" y="975"/>
                  <a:pt x="7233" y="1014"/>
                </a:cubicBezTo>
                <a:cubicBezTo>
                  <a:pt x="7027" y="1086"/>
                  <a:pt x="6827" y="1171"/>
                  <a:pt x="6617" y="1231"/>
                </a:cubicBezTo>
                <a:cubicBezTo>
                  <a:pt x="6563" y="1247"/>
                  <a:pt x="6508" y="1261"/>
                  <a:pt x="6454" y="1278"/>
                </a:cubicBezTo>
                <a:cubicBezTo>
                  <a:pt x="6448" y="1281"/>
                  <a:pt x="6448" y="1282"/>
                  <a:pt x="6444" y="1282"/>
                </a:cubicBezTo>
                <a:cubicBezTo>
                  <a:pt x="6546" y="1272"/>
                  <a:pt x="6648" y="1246"/>
                  <a:pt x="6748" y="1224"/>
                </a:cubicBezTo>
                <a:cubicBezTo>
                  <a:pt x="7010" y="1167"/>
                  <a:pt x="7266" y="1086"/>
                  <a:pt x="7528" y="1028"/>
                </a:cubicBezTo>
                <a:cubicBezTo>
                  <a:pt x="7567" y="1019"/>
                  <a:pt x="7605" y="1015"/>
                  <a:pt x="7644" y="1010"/>
                </a:cubicBezTo>
                <a:cubicBezTo>
                  <a:pt x="7602" y="1026"/>
                  <a:pt x="7558" y="1041"/>
                  <a:pt x="7516" y="1059"/>
                </a:cubicBezTo>
                <a:cubicBezTo>
                  <a:pt x="7392" y="1112"/>
                  <a:pt x="7269" y="1167"/>
                  <a:pt x="7140" y="1207"/>
                </a:cubicBezTo>
                <a:cubicBezTo>
                  <a:pt x="6980" y="1257"/>
                  <a:pt x="6816" y="1289"/>
                  <a:pt x="6654" y="1330"/>
                </a:cubicBezTo>
                <a:cubicBezTo>
                  <a:pt x="6605" y="1342"/>
                  <a:pt x="6553" y="1355"/>
                  <a:pt x="6507" y="1376"/>
                </a:cubicBezTo>
                <a:cubicBezTo>
                  <a:pt x="6506" y="1377"/>
                  <a:pt x="6505" y="1379"/>
                  <a:pt x="6504" y="1380"/>
                </a:cubicBezTo>
                <a:cubicBezTo>
                  <a:pt x="6615" y="1380"/>
                  <a:pt x="6714" y="1358"/>
                  <a:pt x="6821" y="1331"/>
                </a:cubicBezTo>
                <a:cubicBezTo>
                  <a:pt x="7125" y="1253"/>
                  <a:pt x="7420" y="1158"/>
                  <a:pt x="7715" y="1049"/>
                </a:cubicBezTo>
                <a:cubicBezTo>
                  <a:pt x="7803" y="1017"/>
                  <a:pt x="7915" y="996"/>
                  <a:pt x="7997" y="949"/>
                </a:cubicBezTo>
                <a:cubicBezTo>
                  <a:pt x="7991" y="949"/>
                  <a:pt x="7986" y="949"/>
                  <a:pt x="7980" y="949"/>
                </a:cubicBezTo>
                <a:cubicBezTo>
                  <a:pt x="7899" y="960"/>
                  <a:pt x="7822" y="982"/>
                  <a:pt x="7743" y="1007"/>
                </a:cubicBezTo>
                <a:cubicBezTo>
                  <a:pt x="7634" y="1041"/>
                  <a:pt x="7528" y="1080"/>
                  <a:pt x="7419" y="1116"/>
                </a:cubicBezTo>
                <a:cubicBezTo>
                  <a:pt x="7281" y="1160"/>
                  <a:pt x="7143" y="1195"/>
                  <a:pt x="7002" y="1228"/>
                </a:cubicBezTo>
                <a:cubicBezTo>
                  <a:pt x="6911" y="1250"/>
                  <a:pt x="6821" y="1271"/>
                  <a:pt x="6730" y="1294"/>
                </a:cubicBezTo>
                <a:cubicBezTo>
                  <a:pt x="6690" y="1306"/>
                  <a:pt x="6570" y="1334"/>
                  <a:pt x="6612" y="1334"/>
                </a:cubicBezTo>
                <a:cubicBezTo>
                  <a:pt x="6689" y="1335"/>
                  <a:pt x="6789" y="1281"/>
                  <a:pt x="6860" y="1254"/>
                </a:cubicBezTo>
                <a:cubicBezTo>
                  <a:pt x="6979" y="1209"/>
                  <a:pt x="7096" y="1160"/>
                  <a:pt x="7212" y="1106"/>
                </a:cubicBezTo>
                <a:cubicBezTo>
                  <a:pt x="7346" y="1045"/>
                  <a:pt x="7479" y="977"/>
                  <a:pt x="7619" y="931"/>
                </a:cubicBezTo>
                <a:cubicBezTo>
                  <a:pt x="7630" y="928"/>
                  <a:pt x="7641" y="924"/>
                  <a:pt x="7652" y="921"/>
                </a:cubicBezTo>
                <a:cubicBezTo>
                  <a:pt x="7652" y="921"/>
                  <a:pt x="7704" y="905"/>
                  <a:pt x="7680" y="914"/>
                </a:cubicBezTo>
                <a:cubicBezTo>
                  <a:pt x="7607" y="942"/>
                  <a:pt x="7534" y="967"/>
                  <a:pt x="7462" y="996"/>
                </a:cubicBezTo>
                <a:cubicBezTo>
                  <a:pt x="7253" y="1081"/>
                  <a:pt x="7061" y="1197"/>
                  <a:pt x="6839" y="1248"/>
                </a:cubicBezTo>
                <a:cubicBezTo>
                  <a:pt x="6822" y="1252"/>
                  <a:pt x="6804" y="1255"/>
                  <a:pt x="6787" y="1258"/>
                </a:cubicBezTo>
                <a:cubicBezTo>
                  <a:pt x="6846" y="1245"/>
                  <a:pt x="6903" y="1227"/>
                  <a:pt x="6961" y="1208"/>
                </a:cubicBezTo>
                <a:cubicBezTo>
                  <a:pt x="7129" y="1155"/>
                  <a:pt x="7285" y="1071"/>
                  <a:pt x="7451" y="1015"/>
                </a:cubicBezTo>
                <a:cubicBezTo>
                  <a:pt x="7470" y="1009"/>
                  <a:pt x="7490" y="1005"/>
                  <a:pt x="7509" y="999"/>
                </a:cubicBezTo>
                <a:cubicBezTo>
                  <a:pt x="7446" y="1024"/>
                  <a:pt x="7386" y="1053"/>
                  <a:pt x="7324" y="1082"/>
                </a:cubicBezTo>
                <a:cubicBezTo>
                  <a:pt x="7243" y="1121"/>
                  <a:pt x="7161" y="1156"/>
                  <a:pt x="7079" y="1191"/>
                </a:cubicBezTo>
                <a:cubicBezTo>
                  <a:pt x="7045" y="1205"/>
                  <a:pt x="7016" y="1218"/>
                  <a:pt x="6988" y="1238"/>
                </a:cubicBezTo>
                <a:cubicBezTo>
                  <a:pt x="6988" y="1240"/>
                  <a:pt x="6988" y="1242"/>
                  <a:pt x="6988" y="1244"/>
                </a:cubicBezTo>
                <a:moveTo>
                  <a:pt x="7345" y="1323"/>
                </a:moveTo>
                <a:cubicBezTo>
                  <a:pt x="7343" y="1319"/>
                  <a:pt x="7335" y="1303"/>
                  <a:pt x="7333" y="1301"/>
                </a:cubicBezTo>
                <a:cubicBezTo>
                  <a:pt x="7302" y="1279"/>
                  <a:pt x="7192" y="1301"/>
                  <a:pt x="7230" y="1301"/>
                </a:cubicBezTo>
                <a:cubicBezTo>
                  <a:pt x="7239" y="1301"/>
                  <a:pt x="7249" y="1301"/>
                  <a:pt x="7258" y="13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2" name=""/>
          <p:cNvSpPr/>
          <p:nvPr/>
        </p:nvSpPr>
        <p:spPr>
          <a:xfrm>
            <a:off x="6628320" y="4595400"/>
            <a:ext cx="240480" cy="1170360"/>
          </a:xfrm>
          <a:custGeom>
            <a:avLst/>
            <a:gdLst/>
            <a:ahLst/>
            <a:rect l="0" t="0" r="r" b="b"/>
            <a:pathLst>
              <a:path fill="none" w="668" h="3251">
                <a:moveTo>
                  <a:pt x="138" y="603"/>
                </a:moveTo>
                <a:cubicBezTo>
                  <a:pt x="100" y="565"/>
                  <a:pt x="73" y="537"/>
                  <a:pt x="20" y="520"/>
                </a:cubicBezTo>
                <a:cubicBezTo>
                  <a:pt x="16" y="519"/>
                  <a:pt x="7" y="521"/>
                  <a:pt x="6" y="520"/>
                </a:cubicBezTo>
                <a:cubicBezTo>
                  <a:pt x="2" y="674"/>
                  <a:pt x="-4" y="831"/>
                  <a:pt x="3" y="986"/>
                </a:cubicBezTo>
                <a:cubicBezTo>
                  <a:pt x="18" y="1323"/>
                  <a:pt x="50" y="1657"/>
                  <a:pt x="57" y="1995"/>
                </a:cubicBezTo>
                <a:cubicBezTo>
                  <a:pt x="66" y="2414"/>
                  <a:pt x="63" y="2832"/>
                  <a:pt x="63" y="3251"/>
                </a:cubicBezTo>
                <a:moveTo>
                  <a:pt x="434" y="768"/>
                </a:moveTo>
                <a:cubicBezTo>
                  <a:pt x="403" y="721"/>
                  <a:pt x="400" y="725"/>
                  <a:pt x="368" y="699"/>
                </a:cubicBezTo>
                <a:cubicBezTo>
                  <a:pt x="365" y="793"/>
                  <a:pt x="370" y="878"/>
                  <a:pt x="383" y="973"/>
                </a:cubicBezTo>
                <a:cubicBezTo>
                  <a:pt x="423" y="1259"/>
                  <a:pt x="492" y="1536"/>
                  <a:pt x="561" y="1814"/>
                </a:cubicBezTo>
                <a:cubicBezTo>
                  <a:pt x="601" y="1973"/>
                  <a:pt x="629" y="2130"/>
                  <a:pt x="650" y="2293"/>
                </a:cubicBezTo>
                <a:moveTo>
                  <a:pt x="149" y="41"/>
                </a:moveTo>
                <a:cubicBezTo>
                  <a:pt x="159" y="21"/>
                  <a:pt x="178" y="-13"/>
                  <a:pt x="208" y="6"/>
                </a:cubicBezTo>
                <a:cubicBezTo>
                  <a:pt x="273" y="46"/>
                  <a:pt x="320" y="176"/>
                  <a:pt x="358" y="237"/>
                </a:cubicBezTo>
                <a:cubicBezTo>
                  <a:pt x="449" y="380"/>
                  <a:pt x="551" y="506"/>
                  <a:pt x="668" y="62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3" name=""/>
          <p:cNvSpPr/>
          <p:nvPr/>
        </p:nvSpPr>
        <p:spPr>
          <a:xfrm>
            <a:off x="7164360" y="4586400"/>
            <a:ext cx="1374480" cy="458280"/>
          </a:xfrm>
          <a:custGeom>
            <a:avLst/>
            <a:gdLst/>
            <a:ahLst/>
            <a:rect l="0" t="0" r="r" b="b"/>
            <a:pathLst>
              <a:path fill="none" w="3818" h="1273">
                <a:moveTo>
                  <a:pt x="557" y="932"/>
                </a:moveTo>
                <a:cubicBezTo>
                  <a:pt x="523" y="974"/>
                  <a:pt x="487" y="1016"/>
                  <a:pt x="452" y="1058"/>
                </a:cubicBezTo>
                <a:moveTo>
                  <a:pt x="60" y="1128"/>
                </a:moveTo>
                <a:cubicBezTo>
                  <a:pt x="40" y="1128"/>
                  <a:pt x="20" y="1128"/>
                  <a:pt x="0" y="1128"/>
                </a:cubicBezTo>
                <a:cubicBezTo>
                  <a:pt x="19" y="1116"/>
                  <a:pt x="51" y="1098"/>
                  <a:pt x="70" y="1085"/>
                </a:cubicBezTo>
                <a:cubicBezTo>
                  <a:pt x="127" y="1046"/>
                  <a:pt x="185" y="998"/>
                  <a:pt x="218" y="937"/>
                </a:cubicBezTo>
                <a:cubicBezTo>
                  <a:pt x="248" y="880"/>
                  <a:pt x="267" y="765"/>
                  <a:pt x="209" y="719"/>
                </a:cubicBezTo>
                <a:cubicBezTo>
                  <a:pt x="181" y="697"/>
                  <a:pt x="131" y="672"/>
                  <a:pt x="93" y="688"/>
                </a:cubicBezTo>
                <a:cubicBezTo>
                  <a:pt x="48" y="707"/>
                  <a:pt x="6" y="800"/>
                  <a:pt x="31" y="846"/>
                </a:cubicBezTo>
                <a:cubicBezTo>
                  <a:pt x="68" y="914"/>
                  <a:pt x="122" y="929"/>
                  <a:pt x="197" y="947"/>
                </a:cubicBezTo>
                <a:cubicBezTo>
                  <a:pt x="257" y="960"/>
                  <a:pt x="442" y="959"/>
                  <a:pt x="476" y="1024"/>
                </a:cubicBezTo>
                <a:cubicBezTo>
                  <a:pt x="501" y="1071"/>
                  <a:pt x="500" y="1127"/>
                  <a:pt x="475" y="1175"/>
                </a:cubicBezTo>
                <a:cubicBezTo>
                  <a:pt x="454" y="1215"/>
                  <a:pt x="417" y="1244"/>
                  <a:pt x="385" y="1273"/>
                </a:cubicBezTo>
                <a:cubicBezTo>
                  <a:pt x="418" y="1253"/>
                  <a:pt x="450" y="1235"/>
                  <a:pt x="482" y="1212"/>
                </a:cubicBezTo>
                <a:cubicBezTo>
                  <a:pt x="558" y="1157"/>
                  <a:pt x="633" y="1100"/>
                  <a:pt x="701" y="1035"/>
                </a:cubicBezTo>
                <a:cubicBezTo>
                  <a:pt x="744" y="994"/>
                  <a:pt x="778" y="957"/>
                  <a:pt x="781" y="898"/>
                </a:cubicBezTo>
                <a:cubicBezTo>
                  <a:pt x="777" y="898"/>
                  <a:pt x="774" y="898"/>
                  <a:pt x="770" y="898"/>
                </a:cubicBezTo>
                <a:cubicBezTo>
                  <a:pt x="758" y="922"/>
                  <a:pt x="738" y="930"/>
                  <a:pt x="736" y="972"/>
                </a:cubicBezTo>
                <a:cubicBezTo>
                  <a:pt x="734" y="1017"/>
                  <a:pt x="745" y="1053"/>
                  <a:pt x="789" y="1074"/>
                </a:cubicBezTo>
                <a:cubicBezTo>
                  <a:pt x="834" y="1095"/>
                  <a:pt x="899" y="1084"/>
                  <a:pt x="940" y="1062"/>
                </a:cubicBezTo>
                <a:cubicBezTo>
                  <a:pt x="1024" y="1016"/>
                  <a:pt x="1108" y="942"/>
                  <a:pt x="1115" y="842"/>
                </a:cubicBezTo>
                <a:cubicBezTo>
                  <a:pt x="1119" y="785"/>
                  <a:pt x="1120" y="729"/>
                  <a:pt x="1067" y="693"/>
                </a:cubicBezTo>
                <a:cubicBezTo>
                  <a:pt x="1013" y="656"/>
                  <a:pt x="943" y="679"/>
                  <a:pt x="901" y="719"/>
                </a:cubicBezTo>
                <a:cubicBezTo>
                  <a:pt x="820" y="796"/>
                  <a:pt x="750" y="966"/>
                  <a:pt x="792" y="1079"/>
                </a:cubicBezTo>
                <a:cubicBezTo>
                  <a:pt x="815" y="1140"/>
                  <a:pt x="889" y="1158"/>
                  <a:pt x="946" y="1151"/>
                </a:cubicBezTo>
                <a:cubicBezTo>
                  <a:pt x="1047" y="1139"/>
                  <a:pt x="1140" y="1051"/>
                  <a:pt x="1213" y="985"/>
                </a:cubicBezTo>
                <a:cubicBezTo>
                  <a:pt x="1365" y="848"/>
                  <a:pt x="1448" y="697"/>
                  <a:pt x="1451" y="492"/>
                </a:cubicBezTo>
                <a:cubicBezTo>
                  <a:pt x="1452" y="447"/>
                  <a:pt x="1449" y="437"/>
                  <a:pt x="1431" y="410"/>
                </a:cubicBezTo>
                <a:cubicBezTo>
                  <a:pt x="1428" y="410"/>
                  <a:pt x="1425" y="410"/>
                  <a:pt x="1422" y="410"/>
                </a:cubicBezTo>
                <a:cubicBezTo>
                  <a:pt x="1405" y="471"/>
                  <a:pt x="1393" y="525"/>
                  <a:pt x="1391" y="590"/>
                </a:cubicBezTo>
                <a:cubicBezTo>
                  <a:pt x="1387" y="736"/>
                  <a:pt x="1455" y="899"/>
                  <a:pt x="1583" y="978"/>
                </a:cubicBezTo>
                <a:cubicBezTo>
                  <a:pt x="1602" y="990"/>
                  <a:pt x="1622" y="994"/>
                  <a:pt x="1641" y="1003"/>
                </a:cubicBezTo>
                <a:moveTo>
                  <a:pt x="1306" y="890"/>
                </a:moveTo>
                <a:cubicBezTo>
                  <a:pt x="1356" y="878"/>
                  <a:pt x="1408" y="865"/>
                  <a:pt x="1459" y="853"/>
                </a:cubicBezTo>
                <a:cubicBezTo>
                  <a:pt x="1566" y="827"/>
                  <a:pt x="1674" y="784"/>
                  <a:pt x="1782" y="764"/>
                </a:cubicBezTo>
                <a:cubicBezTo>
                  <a:pt x="1790" y="764"/>
                  <a:pt x="1792" y="764"/>
                  <a:pt x="1797" y="765"/>
                </a:cubicBezTo>
                <a:cubicBezTo>
                  <a:pt x="1807" y="832"/>
                  <a:pt x="1811" y="886"/>
                  <a:pt x="1888" y="905"/>
                </a:cubicBezTo>
                <a:cubicBezTo>
                  <a:pt x="1936" y="917"/>
                  <a:pt x="2004" y="911"/>
                  <a:pt x="2049" y="894"/>
                </a:cubicBezTo>
                <a:cubicBezTo>
                  <a:pt x="2116" y="869"/>
                  <a:pt x="2128" y="829"/>
                  <a:pt x="2137" y="767"/>
                </a:cubicBezTo>
                <a:cubicBezTo>
                  <a:pt x="2137" y="760"/>
                  <a:pt x="2137" y="760"/>
                  <a:pt x="2137" y="756"/>
                </a:cubicBezTo>
                <a:cubicBezTo>
                  <a:pt x="2137" y="774"/>
                  <a:pt x="2126" y="807"/>
                  <a:pt x="2134" y="825"/>
                </a:cubicBezTo>
                <a:cubicBezTo>
                  <a:pt x="2150" y="863"/>
                  <a:pt x="2190" y="858"/>
                  <a:pt x="2228" y="856"/>
                </a:cubicBezTo>
                <a:cubicBezTo>
                  <a:pt x="2300" y="853"/>
                  <a:pt x="2375" y="805"/>
                  <a:pt x="2427" y="757"/>
                </a:cubicBezTo>
                <a:cubicBezTo>
                  <a:pt x="2475" y="712"/>
                  <a:pt x="2502" y="659"/>
                  <a:pt x="2508" y="594"/>
                </a:cubicBezTo>
                <a:cubicBezTo>
                  <a:pt x="2511" y="567"/>
                  <a:pt x="2519" y="505"/>
                  <a:pt x="2498" y="483"/>
                </a:cubicBezTo>
                <a:cubicBezTo>
                  <a:pt x="2477" y="461"/>
                  <a:pt x="2449" y="488"/>
                  <a:pt x="2439" y="503"/>
                </a:cubicBezTo>
                <a:cubicBezTo>
                  <a:pt x="2416" y="539"/>
                  <a:pt x="2409" y="598"/>
                  <a:pt x="2429" y="636"/>
                </a:cubicBezTo>
                <a:cubicBezTo>
                  <a:pt x="2468" y="710"/>
                  <a:pt x="2648" y="690"/>
                  <a:pt x="2669" y="777"/>
                </a:cubicBezTo>
                <a:cubicBezTo>
                  <a:pt x="2675" y="800"/>
                  <a:pt x="2663" y="809"/>
                  <a:pt x="2650" y="824"/>
                </a:cubicBezTo>
                <a:cubicBezTo>
                  <a:pt x="2643" y="827"/>
                  <a:pt x="2642" y="829"/>
                  <a:pt x="2637" y="828"/>
                </a:cubicBezTo>
                <a:cubicBezTo>
                  <a:pt x="2679" y="811"/>
                  <a:pt x="2717" y="792"/>
                  <a:pt x="2756" y="762"/>
                </a:cubicBezTo>
                <a:cubicBezTo>
                  <a:pt x="2795" y="730"/>
                  <a:pt x="2807" y="720"/>
                  <a:pt x="2826" y="692"/>
                </a:cubicBezTo>
                <a:moveTo>
                  <a:pt x="2854" y="449"/>
                </a:moveTo>
                <a:cubicBezTo>
                  <a:pt x="2854" y="422"/>
                  <a:pt x="2854" y="396"/>
                  <a:pt x="2854" y="369"/>
                </a:cubicBezTo>
                <a:cubicBezTo>
                  <a:pt x="2874" y="395"/>
                  <a:pt x="2895" y="427"/>
                  <a:pt x="2911" y="459"/>
                </a:cubicBezTo>
                <a:cubicBezTo>
                  <a:pt x="2964" y="566"/>
                  <a:pt x="2994" y="683"/>
                  <a:pt x="3049" y="788"/>
                </a:cubicBezTo>
                <a:cubicBezTo>
                  <a:pt x="3061" y="810"/>
                  <a:pt x="3059" y="800"/>
                  <a:pt x="3074" y="808"/>
                </a:cubicBezTo>
                <a:cubicBezTo>
                  <a:pt x="3082" y="771"/>
                  <a:pt x="3088" y="733"/>
                  <a:pt x="3095" y="695"/>
                </a:cubicBezTo>
                <a:cubicBezTo>
                  <a:pt x="3107" y="635"/>
                  <a:pt x="3117" y="573"/>
                  <a:pt x="3146" y="518"/>
                </a:cubicBezTo>
                <a:cubicBezTo>
                  <a:pt x="3164" y="484"/>
                  <a:pt x="3205" y="449"/>
                  <a:pt x="3241" y="486"/>
                </a:cubicBezTo>
                <a:cubicBezTo>
                  <a:pt x="3285" y="531"/>
                  <a:pt x="3307" y="612"/>
                  <a:pt x="3319" y="672"/>
                </a:cubicBezTo>
                <a:cubicBezTo>
                  <a:pt x="3328" y="717"/>
                  <a:pt x="3327" y="786"/>
                  <a:pt x="3357" y="824"/>
                </a:cubicBezTo>
                <a:cubicBezTo>
                  <a:pt x="3373" y="844"/>
                  <a:pt x="3391" y="831"/>
                  <a:pt x="3411" y="831"/>
                </a:cubicBezTo>
                <a:moveTo>
                  <a:pt x="3818" y="0"/>
                </a:moveTo>
                <a:cubicBezTo>
                  <a:pt x="3815" y="103"/>
                  <a:pt x="3800" y="205"/>
                  <a:pt x="3799" y="309"/>
                </a:cubicBezTo>
                <a:cubicBezTo>
                  <a:pt x="3798" y="394"/>
                  <a:pt x="3799" y="481"/>
                  <a:pt x="3799" y="56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4" name=""/>
          <p:cNvSpPr/>
          <p:nvPr/>
        </p:nvSpPr>
        <p:spPr>
          <a:xfrm>
            <a:off x="9158400" y="4782960"/>
            <a:ext cx="723600" cy="184680"/>
          </a:xfrm>
          <a:custGeom>
            <a:avLst/>
            <a:gdLst/>
            <a:ahLst/>
            <a:rect l="0" t="0" r="r" b="b"/>
            <a:pathLst>
              <a:path fill="none" w="2010" h="513">
                <a:moveTo>
                  <a:pt x="723" y="73"/>
                </a:moveTo>
                <a:cubicBezTo>
                  <a:pt x="628" y="62"/>
                  <a:pt x="513" y="46"/>
                  <a:pt x="420" y="75"/>
                </a:cubicBezTo>
                <a:cubicBezTo>
                  <a:pt x="325" y="104"/>
                  <a:pt x="216" y="186"/>
                  <a:pt x="140" y="249"/>
                </a:cubicBezTo>
                <a:cubicBezTo>
                  <a:pt x="79" y="299"/>
                  <a:pt x="18" y="363"/>
                  <a:pt x="1" y="444"/>
                </a:cubicBezTo>
                <a:cubicBezTo>
                  <a:pt x="0" y="476"/>
                  <a:pt x="0" y="484"/>
                  <a:pt x="0" y="504"/>
                </a:cubicBezTo>
                <a:cubicBezTo>
                  <a:pt x="51" y="518"/>
                  <a:pt x="87" y="513"/>
                  <a:pt x="143" y="510"/>
                </a:cubicBezTo>
                <a:moveTo>
                  <a:pt x="872" y="120"/>
                </a:moveTo>
                <a:cubicBezTo>
                  <a:pt x="864" y="95"/>
                  <a:pt x="844" y="141"/>
                  <a:pt x="809" y="177"/>
                </a:cubicBezTo>
                <a:cubicBezTo>
                  <a:pt x="755" y="233"/>
                  <a:pt x="686" y="295"/>
                  <a:pt x="678" y="375"/>
                </a:cubicBezTo>
                <a:cubicBezTo>
                  <a:pt x="678" y="379"/>
                  <a:pt x="678" y="382"/>
                  <a:pt x="678" y="386"/>
                </a:cubicBezTo>
                <a:cubicBezTo>
                  <a:pt x="757" y="383"/>
                  <a:pt x="802" y="361"/>
                  <a:pt x="866" y="312"/>
                </a:cubicBezTo>
                <a:cubicBezTo>
                  <a:pt x="931" y="262"/>
                  <a:pt x="993" y="201"/>
                  <a:pt x="1023" y="122"/>
                </a:cubicBezTo>
                <a:cubicBezTo>
                  <a:pt x="1028" y="109"/>
                  <a:pt x="1035" y="-9"/>
                  <a:pt x="1035" y="49"/>
                </a:cubicBezTo>
                <a:cubicBezTo>
                  <a:pt x="1035" y="121"/>
                  <a:pt x="1015" y="219"/>
                  <a:pt x="1057" y="280"/>
                </a:cubicBezTo>
                <a:cubicBezTo>
                  <a:pt x="1086" y="323"/>
                  <a:pt x="1155" y="334"/>
                  <a:pt x="1202" y="322"/>
                </a:cubicBezTo>
                <a:cubicBezTo>
                  <a:pt x="1214" y="316"/>
                  <a:pt x="1227" y="311"/>
                  <a:pt x="1239" y="305"/>
                </a:cubicBezTo>
                <a:moveTo>
                  <a:pt x="1315" y="92"/>
                </a:moveTo>
                <a:cubicBezTo>
                  <a:pt x="1315" y="75"/>
                  <a:pt x="1315" y="58"/>
                  <a:pt x="1315" y="41"/>
                </a:cubicBezTo>
                <a:cubicBezTo>
                  <a:pt x="1338" y="83"/>
                  <a:pt x="1358" y="125"/>
                  <a:pt x="1378" y="170"/>
                </a:cubicBezTo>
                <a:cubicBezTo>
                  <a:pt x="1402" y="221"/>
                  <a:pt x="1427" y="306"/>
                  <a:pt x="1485" y="328"/>
                </a:cubicBezTo>
                <a:cubicBezTo>
                  <a:pt x="1490" y="328"/>
                  <a:pt x="1495" y="329"/>
                  <a:pt x="1500" y="329"/>
                </a:cubicBezTo>
                <a:cubicBezTo>
                  <a:pt x="1509" y="310"/>
                  <a:pt x="1511" y="283"/>
                  <a:pt x="1512" y="248"/>
                </a:cubicBezTo>
                <a:cubicBezTo>
                  <a:pt x="1513" y="186"/>
                  <a:pt x="1533" y="141"/>
                  <a:pt x="1569" y="90"/>
                </a:cubicBezTo>
                <a:cubicBezTo>
                  <a:pt x="1616" y="25"/>
                  <a:pt x="1667" y="-1"/>
                  <a:pt x="1747" y="0"/>
                </a:cubicBezTo>
                <a:cubicBezTo>
                  <a:pt x="1851" y="2"/>
                  <a:pt x="1912" y="90"/>
                  <a:pt x="1948" y="180"/>
                </a:cubicBezTo>
                <a:cubicBezTo>
                  <a:pt x="1983" y="267"/>
                  <a:pt x="1992" y="366"/>
                  <a:pt x="2010" y="45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5" name=""/>
          <p:cNvSpPr/>
          <p:nvPr/>
        </p:nvSpPr>
        <p:spPr>
          <a:xfrm>
            <a:off x="1235160" y="4981680"/>
            <a:ext cx="2976120" cy="970920"/>
          </a:xfrm>
          <a:custGeom>
            <a:avLst/>
            <a:gdLst/>
            <a:ahLst/>
            <a:rect l="0" t="0" r="r" b="b"/>
            <a:pathLst>
              <a:path fill="none" w="8267" h="2697">
                <a:moveTo>
                  <a:pt x="243" y="622"/>
                </a:moveTo>
                <a:cubicBezTo>
                  <a:pt x="231" y="604"/>
                  <a:pt x="216" y="588"/>
                  <a:pt x="204" y="570"/>
                </a:cubicBezTo>
                <a:cubicBezTo>
                  <a:pt x="199" y="563"/>
                  <a:pt x="194" y="549"/>
                  <a:pt x="191" y="544"/>
                </a:cubicBezTo>
                <a:cubicBezTo>
                  <a:pt x="202" y="543"/>
                  <a:pt x="208" y="545"/>
                  <a:pt x="219" y="544"/>
                </a:cubicBezTo>
                <a:cubicBezTo>
                  <a:pt x="326" y="531"/>
                  <a:pt x="429" y="505"/>
                  <a:pt x="535" y="482"/>
                </a:cubicBezTo>
                <a:cubicBezTo>
                  <a:pt x="868" y="408"/>
                  <a:pt x="1201" y="333"/>
                  <a:pt x="1537" y="275"/>
                </a:cubicBezTo>
                <a:cubicBezTo>
                  <a:pt x="2317" y="141"/>
                  <a:pt x="3114" y="73"/>
                  <a:pt x="3903" y="18"/>
                </a:cubicBezTo>
                <a:cubicBezTo>
                  <a:pt x="4023" y="10"/>
                  <a:pt x="4167" y="-10"/>
                  <a:pt x="4282" y="7"/>
                </a:cubicBezTo>
                <a:cubicBezTo>
                  <a:pt x="4282" y="10"/>
                  <a:pt x="4282" y="13"/>
                  <a:pt x="4282" y="16"/>
                </a:cubicBezTo>
                <a:cubicBezTo>
                  <a:pt x="4247" y="49"/>
                  <a:pt x="4215" y="76"/>
                  <a:pt x="4177" y="105"/>
                </a:cubicBezTo>
                <a:moveTo>
                  <a:pt x="1545" y="1273"/>
                </a:moveTo>
                <a:cubicBezTo>
                  <a:pt x="1516" y="1236"/>
                  <a:pt x="1490" y="1209"/>
                  <a:pt x="1484" y="1161"/>
                </a:cubicBezTo>
                <a:cubicBezTo>
                  <a:pt x="1530" y="1131"/>
                  <a:pt x="1571" y="1130"/>
                  <a:pt x="1627" y="1129"/>
                </a:cubicBezTo>
                <a:cubicBezTo>
                  <a:pt x="1698" y="1128"/>
                  <a:pt x="1741" y="1169"/>
                  <a:pt x="1760" y="1239"/>
                </a:cubicBezTo>
                <a:cubicBezTo>
                  <a:pt x="1779" y="1308"/>
                  <a:pt x="1773" y="1395"/>
                  <a:pt x="1751" y="1461"/>
                </a:cubicBezTo>
                <a:cubicBezTo>
                  <a:pt x="1741" y="1491"/>
                  <a:pt x="1726" y="1521"/>
                  <a:pt x="1715" y="1551"/>
                </a:cubicBezTo>
                <a:cubicBezTo>
                  <a:pt x="1733" y="1523"/>
                  <a:pt x="1742" y="1512"/>
                  <a:pt x="1761" y="1485"/>
                </a:cubicBezTo>
                <a:cubicBezTo>
                  <a:pt x="1799" y="1431"/>
                  <a:pt x="1839" y="1373"/>
                  <a:pt x="1860" y="1310"/>
                </a:cubicBezTo>
                <a:cubicBezTo>
                  <a:pt x="1867" y="1288"/>
                  <a:pt x="1866" y="1275"/>
                  <a:pt x="1867" y="1254"/>
                </a:cubicBezTo>
                <a:cubicBezTo>
                  <a:pt x="1841" y="1272"/>
                  <a:pt x="1827" y="1293"/>
                  <a:pt x="1813" y="1326"/>
                </a:cubicBezTo>
                <a:cubicBezTo>
                  <a:pt x="1799" y="1360"/>
                  <a:pt x="1783" y="1431"/>
                  <a:pt x="1810" y="1465"/>
                </a:cubicBezTo>
                <a:cubicBezTo>
                  <a:pt x="1846" y="1511"/>
                  <a:pt x="1923" y="1506"/>
                  <a:pt x="1973" y="1504"/>
                </a:cubicBezTo>
                <a:cubicBezTo>
                  <a:pt x="2039" y="1500"/>
                  <a:pt x="2062" y="1498"/>
                  <a:pt x="2103" y="1479"/>
                </a:cubicBezTo>
                <a:moveTo>
                  <a:pt x="2318" y="1164"/>
                </a:moveTo>
                <a:cubicBezTo>
                  <a:pt x="2318" y="1173"/>
                  <a:pt x="2333" y="1255"/>
                  <a:pt x="2342" y="1283"/>
                </a:cubicBezTo>
                <a:cubicBezTo>
                  <a:pt x="2368" y="1366"/>
                  <a:pt x="2399" y="1454"/>
                  <a:pt x="2447" y="1528"/>
                </a:cubicBezTo>
                <a:cubicBezTo>
                  <a:pt x="2477" y="1575"/>
                  <a:pt x="2508" y="1600"/>
                  <a:pt x="2553" y="1630"/>
                </a:cubicBezTo>
                <a:moveTo>
                  <a:pt x="2339" y="1076"/>
                </a:moveTo>
                <a:cubicBezTo>
                  <a:pt x="2348" y="1070"/>
                  <a:pt x="2339" y="1061"/>
                  <a:pt x="2398" y="1054"/>
                </a:cubicBezTo>
                <a:cubicBezTo>
                  <a:pt x="2718" y="1018"/>
                  <a:pt x="3029" y="962"/>
                  <a:pt x="3344" y="892"/>
                </a:cubicBezTo>
                <a:cubicBezTo>
                  <a:pt x="3465" y="865"/>
                  <a:pt x="3583" y="831"/>
                  <a:pt x="3702" y="800"/>
                </a:cubicBezTo>
                <a:cubicBezTo>
                  <a:pt x="3705" y="799"/>
                  <a:pt x="3708" y="800"/>
                  <a:pt x="3711" y="799"/>
                </a:cubicBezTo>
                <a:cubicBezTo>
                  <a:pt x="3714" y="842"/>
                  <a:pt x="3713" y="888"/>
                  <a:pt x="3721" y="931"/>
                </a:cubicBezTo>
                <a:cubicBezTo>
                  <a:pt x="3747" y="1079"/>
                  <a:pt x="3860" y="1201"/>
                  <a:pt x="3885" y="1345"/>
                </a:cubicBezTo>
                <a:cubicBezTo>
                  <a:pt x="3885" y="1354"/>
                  <a:pt x="3885" y="1357"/>
                  <a:pt x="3882" y="1362"/>
                </a:cubicBezTo>
                <a:cubicBezTo>
                  <a:pt x="3712" y="1386"/>
                  <a:pt x="3544" y="1411"/>
                  <a:pt x="3377" y="1451"/>
                </a:cubicBezTo>
                <a:cubicBezTo>
                  <a:pt x="3192" y="1495"/>
                  <a:pt x="3008" y="1544"/>
                  <a:pt x="2828" y="1604"/>
                </a:cubicBezTo>
                <a:cubicBezTo>
                  <a:pt x="2741" y="1633"/>
                  <a:pt x="2654" y="1665"/>
                  <a:pt x="2570" y="1702"/>
                </a:cubicBezTo>
                <a:cubicBezTo>
                  <a:pt x="2522" y="1723"/>
                  <a:pt x="2476" y="1747"/>
                  <a:pt x="2428" y="1768"/>
                </a:cubicBezTo>
                <a:moveTo>
                  <a:pt x="1584" y="2243"/>
                </a:moveTo>
                <a:cubicBezTo>
                  <a:pt x="1584" y="2207"/>
                  <a:pt x="1584" y="2190"/>
                  <a:pt x="1615" y="2167"/>
                </a:cubicBezTo>
                <a:cubicBezTo>
                  <a:pt x="1640" y="2149"/>
                  <a:pt x="1675" y="2145"/>
                  <a:pt x="1693" y="2172"/>
                </a:cubicBezTo>
                <a:cubicBezTo>
                  <a:pt x="1715" y="2205"/>
                  <a:pt x="1718" y="2250"/>
                  <a:pt x="1738" y="2285"/>
                </a:cubicBezTo>
                <a:cubicBezTo>
                  <a:pt x="1761" y="2324"/>
                  <a:pt x="1795" y="2343"/>
                  <a:pt x="1840" y="2340"/>
                </a:cubicBezTo>
                <a:cubicBezTo>
                  <a:pt x="1874" y="2337"/>
                  <a:pt x="1882" y="2284"/>
                  <a:pt x="1887" y="2257"/>
                </a:cubicBezTo>
                <a:cubicBezTo>
                  <a:pt x="1895" y="2213"/>
                  <a:pt x="1893" y="2168"/>
                  <a:pt x="1893" y="2124"/>
                </a:cubicBezTo>
                <a:cubicBezTo>
                  <a:pt x="1901" y="2182"/>
                  <a:pt x="1917" y="2239"/>
                  <a:pt x="1931" y="2296"/>
                </a:cubicBezTo>
                <a:cubicBezTo>
                  <a:pt x="1950" y="2373"/>
                  <a:pt x="1979" y="2446"/>
                  <a:pt x="1998" y="2522"/>
                </a:cubicBezTo>
                <a:cubicBezTo>
                  <a:pt x="2006" y="2554"/>
                  <a:pt x="2021" y="2615"/>
                  <a:pt x="1989" y="2638"/>
                </a:cubicBezTo>
                <a:cubicBezTo>
                  <a:pt x="1958" y="2661"/>
                  <a:pt x="1903" y="2659"/>
                  <a:pt x="1867" y="2656"/>
                </a:cubicBezTo>
                <a:cubicBezTo>
                  <a:pt x="1833" y="2653"/>
                  <a:pt x="1792" y="2629"/>
                  <a:pt x="1779" y="2595"/>
                </a:cubicBezTo>
                <a:cubicBezTo>
                  <a:pt x="1776" y="2569"/>
                  <a:pt x="1775" y="2560"/>
                  <a:pt x="1776" y="2543"/>
                </a:cubicBezTo>
                <a:moveTo>
                  <a:pt x="2573" y="2224"/>
                </a:moveTo>
                <a:cubicBezTo>
                  <a:pt x="2592" y="2252"/>
                  <a:pt x="2615" y="2296"/>
                  <a:pt x="2629" y="2333"/>
                </a:cubicBezTo>
                <a:cubicBezTo>
                  <a:pt x="2658" y="2411"/>
                  <a:pt x="2687" y="2486"/>
                  <a:pt x="2732" y="2556"/>
                </a:cubicBezTo>
                <a:cubicBezTo>
                  <a:pt x="2755" y="2593"/>
                  <a:pt x="2790" y="2651"/>
                  <a:pt x="2831" y="2672"/>
                </a:cubicBezTo>
                <a:cubicBezTo>
                  <a:pt x="2841" y="2673"/>
                  <a:pt x="2843" y="2673"/>
                  <a:pt x="2849" y="2673"/>
                </a:cubicBezTo>
                <a:moveTo>
                  <a:pt x="2601" y="2113"/>
                </a:moveTo>
                <a:cubicBezTo>
                  <a:pt x="2620" y="2068"/>
                  <a:pt x="2561" y="2092"/>
                  <a:pt x="2626" y="2061"/>
                </a:cubicBezTo>
                <a:cubicBezTo>
                  <a:pt x="2713" y="2021"/>
                  <a:pt x="2842" y="2022"/>
                  <a:pt x="2935" y="2003"/>
                </a:cubicBezTo>
                <a:cubicBezTo>
                  <a:pt x="3336" y="1921"/>
                  <a:pt x="3738" y="1843"/>
                  <a:pt x="4147" y="1815"/>
                </a:cubicBezTo>
                <a:cubicBezTo>
                  <a:pt x="4175" y="1813"/>
                  <a:pt x="4244" y="1799"/>
                  <a:pt x="4268" y="1818"/>
                </a:cubicBezTo>
                <a:cubicBezTo>
                  <a:pt x="4291" y="1836"/>
                  <a:pt x="4287" y="1908"/>
                  <a:pt x="4288" y="1931"/>
                </a:cubicBezTo>
                <a:cubicBezTo>
                  <a:pt x="4293" y="2026"/>
                  <a:pt x="4292" y="2124"/>
                  <a:pt x="4282" y="2220"/>
                </a:cubicBezTo>
                <a:cubicBezTo>
                  <a:pt x="4273" y="2308"/>
                  <a:pt x="4277" y="2406"/>
                  <a:pt x="4243" y="2489"/>
                </a:cubicBezTo>
                <a:cubicBezTo>
                  <a:pt x="4217" y="2554"/>
                  <a:pt x="4170" y="2568"/>
                  <a:pt x="4105" y="2573"/>
                </a:cubicBezTo>
                <a:cubicBezTo>
                  <a:pt x="4002" y="2581"/>
                  <a:pt x="3899" y="2564"/>
                  <a:pt x="3797" y="2556"/>
                </a:cubicBezTo>
                <a:cubicBezTo>
                  <a:pt x="3595" y="2541"/>
                  <a:pt x="3357" y="2515"/>
                  <a:pt x="3156" y="2552"/>
                </a:cubicBezTo>
                <a:cubicBezTo>
                  <a:pt x="3117" y="2559"/>
                  <a:pt x="3082" y="2575"/>
                  <a:pt x="3047" y="2588"/>
                </a:cubicBezTo>
                <a:moveTo>
                  <a:pt x="5436" y="1771"/>
                </a:moveTo>
                <a:cubicBezTo>
                  <a:pt x="5443" y="1759"/>
                  <a:pt x="5448" y="1746"/>
                  <a:pt x="5458" y="1736"/>
                </a:cubicBezTo>
                <a:cubicBezTo>
                  <a:pt x="5494" y="1701"/>
                  <a:pt x="5548" y="1705"/>
                  <a:pt x="5594" y="1705"/>
                </a:cubicBezTo>
                <a:cubicBezTo>
                  <a:pt x="5652" y="1705"/>
                  <a:pt x="5681" y="1717"/>
                  <a:pt x="5718" y="1763"/>
                </a:cubicBezTo>
                <a:cubicBezTo>
                  <a:pt x="5746" y="1798"/>
                  <a:pt x="5758" y="1837"/>
                  <a:pt x="5757" y="1882"/>
                </a:cubicBezTo>
                <a:cubicBezTo>
                  <a:pt x="5756" y="1921"/>
                  <a:pt x="5712" y="1920"/>
                  <a:pt x="5682" y="1921"/>
                </a:cubicBezTo>
                <a:cubicBezTo>
                  <a:pt x="5645" y="1922"/>
                  <a:pt x="5630" y="1918"/>
                  <a:pt x="5626" y="1878"/>
                </a:cubicBezTo>
                <a:cubicBezTo>
                  <a:pt x="5621" y="1825"/>
                  <a:pt x="5641" y="1795"/>
                  <a:pt x="5688" y="1768"/>
                </a:cubicBezTo>
                <a:cubicBezTo>
                  <a:pt x="5755" y="1730"/>
                  <a:pt x="5846" y="1732"/>
                  <a:pt x="5910" y="1771"/>
                </a:cubicBezTo>
                <a:cubicBezTo>
                  <a:pt x="5967" y="1806"/>
                  <a:pt x="6009" y="1860"/>
                  <a:pt x="6039" y="1918"/>
                </a:cubicBezTo>
                <a:lnTo>
                  <a:pt x="6039" y="1919"/>
                </a:lnTo>
                <a:cubicBezTo>
                  <a:pt x="6037" y="1890"/>
                  <a:pt x="6033" y="1857"/>
                  <a:pt x="6037" y="1828"/>
                </a:cubicBezTo>
                <a:cubicBezTo>
                  <a:pt x="6044" y="1776"/>
                  <a:pt x="6075" y="1724"/>
                  <a:pt x="6113" y="1688"/>
                </a:cubicBezTo>
                <a:cubicBezTo>
                  <a:pt x="6143" y="1660"/>
                  <a:pt x="6206" y="1647"/>
                  <a:pt x="6246" y="1661"/>
                </a:cubicBezTo>
                <a:cubicBezTo>
                  <a:pt x="6328" y="1690"/>
                  <a:pt x="6351" y="1790"/>
                  <a:pt x="6377" y="1861"/>
                </a:cubicBezTo>
                <a:cubicBezTo>
                  <a:pt x="6392" y="1903"/>
                  <a:pt x="6405" y="1890"/>
                  <a:pt x="6443" y="1892"/>
                </a:cubicBezTo>
                <a:moveTo>
                  <a:pt x="6911" y="1501"/>
                </a:moveTo>
                <a:cubicBezTo>
                  <a:pt x="6837" y="1530"/>
                  <a:pt x="6790" y="1578"/>
                  <a:pt x="6735" y="1637"/>
                </a:cubicBezTo>
                <a:cubicBezTo>
                  <a:pt x="6691" y="1685"/>
                  <a:pt x="6630" y="1744"/>
                  <a:pt x="6638" y="1815"/>
                </a:cubicBezTo>
                <a:cubicBezTo>
                  <a:pt x="6644" y="1865"/>
                  <a:pt x="6772" y="1847"/>
                  <a:pt x="6802" y="1839"/>
                </a:cubicBezTo>
                <a:cubicBezTo>
                  <a:pt x="6882" y="1817"/>
                  <a:pt x="6968" y="1755"/>
                  <a:pt x="6989" y="1671"/>
                </a:cubicBezTo>
                <a:cubicBezTo>
                  <a:pt x="6996" y="1645"/>
                  <a:pt x="6992" y="1615"/>
                  <a:pt x="6992" y="1588"/>
                </a:cubicBezTo>
                <a:cubicBezTo>
                  <a:pt x="6992" y="1647"/>
                  <a:pt x="6984" y="1708"/>
                  <a:pt x="7010" y="1763"/>
                </a:cubicBezTo>
                <a:cubicBezTo>
                  <a:pt x="7034" y="1814"/>
                  <a:pt x="7077" y="1826"/>
                  <a:pt x="7130" y="1822"/>
                </a:cubicBezTo>
                <a:cubicBezTo>
                  <a:pt x="7198" y="1817"/>
                  <a:pt x="7257" y="1771"/>
                  <a:pt x="7303" y="1724"/>
                </a:cubicBezTo>
                <a:cubicBezTo>
                  <a:pt x="7336" y="1690"/>
                  <a:pt x="7351" y="1656"/>
                  <a:pt x="7356" y="1610"/>
                </a:cubicBezTo>
                <a:cubicBezTo>
                  <a:pt x="7357" y="1604"/>
                  <a:pt x="7356" y="1598"/>
                  <a:pt x="7357" y="1592"/>
                </a:cubicBezTo>
                <a:cubicBezTo>
                  <a:pt x="7368" y="1645"/>
                  <a:pt x="7379" y="1698"/>
                  <a:pt x="7393" y="1751"/>
                </a:cubicBezTo>
                <a:cubicBezTo>
                  <a:pt x="7410" y="1815"/>
                  <a:pt x="7424" y="1881"/>
                  <a:pt x="7469" y="1932"/>
                </a:cubicBezTo>
                <a:cubicBezTo>
                  <a:pt x="7493" y="1960"/>
                  <a:pt x="7506" y="1953"/>
                  <a:pt x="7535" y="1963"/>
                </a:cubicBezTo>
                <a:moveTo>
                  <a:pt x="7181" y="1355"/>
                </a:moveTo>
                <a:cubicBezTo>
                  <a:pt x="7165" y="1337"/>
                  <a:pt x="7164" y="1333"/>
                  <a:pt x="7153" y="1326"/>
                </a:cubicBezTo>
                <a:cubicBezTo>
                  <a:pt x="7189" y="1350"/>
                  <a:pt x="7224" y="1373"/>
                  <a:pt x="7260" y="1396"/>
                </a:cubicBezTo>
                <a:moveTo>
                  <a:pt x="7672" y="1443"/>
                </a:moveTo>
                <a:cubicBezTo>
                  <a:pt x="7713" y="1466"/>
                  <a:pt x="7727" y="1489"/>
                  <a:pt x="7751" y="1537"/>
                </a:cubicBezTo>
                <a:cubicBezTo>
                  <a:pt x="7789" y="1613"/>
                  <a:pt x="7815" y="1713"/>
                  <a:pt x="7879" y="1772"/>
                </a:cubicBezTo>
                <a:cubicBezTo>
                  <a:pt x="7885" y="1775"/>
                  <a:pt x="7890" y="1779"/>
                  <a:pt x="7896" y="1782"/>
                </a:cubicBezTo>
                <a:cubicBezTo>
                  <a:pt x="7924" y="1760"/>
                  <a:pt x="7927" y="1746"/>
                  <a:pt x="7945" y="1705"/>
                </a:cubicBezTo>
                <a:cubicBezTo>
                  <a:pt x="7970" y="1650"/>
                  <a:pt x="8012" y="1586"/>
                  <a:pt x="8076" y="1575"/>
                </a:cubicBezTo>
                <a:cubicBezTo>
                  <a:pt x="8154" y="1562"/>
                  <a:pt x="8189" y="1617"/>
                  <a:pt x="8216" y="1681"/>
                </a:cubicBezTo>
                <a:cubicBezTo>
                  <a:pt x="8251" y="1766"/>
                  <a:pt x="8259" y="1856"/>
                  <a:pt x="8267" y="1947"/>
                </a:cubicBezTo>
                <a:moveTo>
                  <a:pt x="277" y="2468"/>
                </a:moveTo>
                <a:cubicBezTo>
                  <a:pt x="257" y="2475"/>
                  <a:pt x="238" y="2482"/>
                  <a:pt x="218" y="2491"/>
                </a:cubicBezTo>
                <a:cubicBezTo>
                  <a:pt x="212" y="2494"/>
                  <a:pt x="207" y="2496"/>
                  <a:pt x="201" y="2499"/>
                </a:cubicBezTo>
                <a:moveTo>
                  <a:pt x="16" y="2697"/>
                </a:moveTo>
                <a:cubicBezTo>
                  <a:pt x="12" y="2687"/>
                  <a:pt x="12" y="2680"/>
                  <a:pt x="12" y="2669"/>
                </a:cubicBezTo>
                <a:cubicBezTo>
                  <a:pt x="19" y="2669"/>
                  <a:pt x="16" y="2670"/>
                  <a:pt x="19" y="2673"/>
                </a:cubicBezTo>
                <a:cubicBezTo>
                  <a:pt x="22" y="2676"/>
                  <a:pt x="21" y="2677"/>
                  <a:pt x="25" y="2677"/>
                </a:cubicBezTo>
                <a:cubicBezTo>
                  <a:pt x="32" y="2678"/>
                  <a:pt x="39" y="2677"/>
                  <a:pt x="46" y="2677"/>
                </a:cubicBezTo>
                <a:cubicBezTo>
                  <a:pt x="44" y="2681"/>
                  <a:pt x="33" y="2680"/>
                  <a:pt x="28" y="2679"/>
                </a:cubicBezTo>
                <a:cubicBezTo>
                  <a:pt x="25" y="2678"/>
                  <a:pt x="12" y="2675"/>
                  <a:pt x="10" y="2672"/>
                </a:cubicBezTo>
                <a:cubicBezTo>
                  <a:pt x="7" y="2668"/>
                  <a:pt x="6" y="2660"/>
                  <a:pt x="6" y="2655"/>
                </a:cubicBezTo>
                <a:cubicBezTo>
                  <a:pt x="6" y="2646"/>
                  <a:pt x="6" y="2633"/>
                  <a:pt x="3" y="2625"/>
                </a:cubicBezTo>
                <a:cubicBezTo>
                  <a:pt x="2" y="2624"/>
                  <a:pt x="1" y="2622"/>
                  <a:pt x="0" y="26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6" name=""/>
          <p:cNvSpPr/>
          <p:nvPr/>
        </p:nvSpPr>
        <p:spPr>
          <a:xfrm>
            <a:off x="5265720" y="5616720"/>
            <a:ext cx="3045960" cy="496440"/>
          </a:xfrm>
          <a:custGeom>
            <a:avLst/>
            <a:gdLst/>
            <a:ahLst/>
            <a:rect l="0" t="0" r="r" b="b"/>
            <a:pathLst>
              <a:path fill="none" w="8461" h="1379">
                <a:moveTo>
                  <a:pt x="62" y="676"/>
                </a:moveTo>
                <a:cubicBezTo>
                  <a:pt x="48" y="655"/>
                  <a:pt x="36" y="637"/>
                  <a:pt x="16" y="621"/>
                </a:cubicBezTo>
                <a:cubicBezTo>
                  <a:pt x="18" y="639"/>
                  <a:pt x="23" y="664"/>
                  <a:pt x="30" y="686"/>
                </a:cubicBezTo>
                <a:cubicBezTo>
                  <a:pt x="58" y="779"/>
                  <a:pt x="74" y="872"/>
                  <a:pt x="84" y="969"/>
                </a:cubicBezTo>
                <a:cubicBezTo>
                  <a:pt x="94" y="1064"/>
                  <a:pt x="98" y="1163"/>
                  <a:pt x="94" y="1260"/>
                </a:cubicBezTo>
                <a:cubicBezTo>
                  <a:pt x="93" y="1279"/>
                  <a:pt x="88" y="1373"/>
                  <a:pt x="54" y="1379"/>
                </a:cubicBezTo>
                <a:cubicBezTo>
                  <a:pt x="42" y="1379"/>
                  <a:pt x="39" y="1374"/>
                  <a:pt x="44" y="1358"/>
                </a:cubicBezTo>
                <a:moveTo>
                  <a:pt x="65" y="535"/>
                </a:moveTo>
                <a:cubicBezTo>
                  <a:pt x="83" y="519"/>
                  <a:pt x="94" y="518"/>
                  <a:pt x="129" y="517"/>
                </a:cubicBezTo>
                <a:cubicBezTo>
                  <a:pt x="199" y="516"/>
                  <a:pt x="240" y="545"/>
                  <a:pt x="284" y="599"/>
                </a:cubicBezTo>
                <a:cubicBezTo>
                  <a:pt x="323" y="647"/>
                  <a:pt x="355" y="726"/>
                  <a:pt x="339" y="789"/>
                </a:cubicBezTo>
                <a:cubicBezTo>
                  <a:pt x="320" y="862"/>
                  <a:pt x="231" y="892"/>
                  <a:pt x="166" y="903"/>
                </a:cubicBezTo>
                <a:cubicBezTo>
                  <a:pt x="122" y="910"/>
                  <a:pt x="30" y="925"/>
                  <a:pt x="3" y="876"/>
                </a:cubicBezTo>
                <a:cubicBezTo>
                  <a:pt x="0" y="847"/>
                  <a:pt x="-1" y="837"/>
                  <a:pt x="2" y="818"/>
                </a:cubicBezTo>
                <a:moveTo>
                  <a:pt x="491" y="744"/>
                </a:moveTo>
                <a:cubicBezTo>
                  <a:pt x="484" y="758"/>
                  <a:pt x="503" y="731"/>
                  <a:pt x="497" y="741"/>
                </a:cubicBezTo>
                <a:cubicBezTo>
                  <a:pt x="484" y="763"/>
                  <a:pt x="474" y="778"/>
                  <a:pt x="469" y="804"/>
                </a:cubicBezTo>
                <a:cubicBezTo>
                  <a:pt x="465" y="829"/>
                  <a:pt x="469" y="838"/>
                  <a:pt x="493" y="841"/>
                </a:cubicBezTo>
                <a:cubicBezTo>
                  <a:pt x="531" y="846"/>
                  <a:pt x="548" y="819"/>
                  <a:pt x="575" y="797"/>
                </a:cubicBezTo>
                <a:cubicBezTo>
                  <a:pt x="594" y="782"/>
                  <a:pt x="658" y="723"/>
                  <a:pt x="689" y="742"/>
                </a:cubicBezTo>
                <a:cubicBezTo>
                  <a:pt x="705" y="752"/>
                  <a:pt x="700" y="779"/>
                  <a:pt x="714" y="792"/>
                </a:cubicBezTo>
                <a:cubicBezTo>
                  <a:pt x="750" y="826"/>
                  <a:pt x="801" y="819"/>
                  <a:pt x="848" y="818"/>
                </a:cubicBezTo>
                <a:cubicBezTo>
                  <a:pt x="896" y="817"/>
                  <a:pt x="937" y="801"/>
                  <a:pt x="982" y="785"/>
                </a:cubicBezTo>
                <a:cubicBezTo>
                  <a:pt x="1030" y="768"/>
                  <a:pt x="1069" y="758"/>
                  <a:pt x="1116" y="779"/>
                </a:cubicBezTo>
                <a:cubicBezTo>
                  <a:pt x="1196" y="816"/>
                  <a:pt x="1209" y="935"/>
                  <a:pt x="1216" y="1009"/>
                </a:cubicBezTo>
                <a:cubicBezTo>
                  <a:pt x="1205" y="984"/>
                  <a:pt x="1192" y="967"/>
                  <a:pt x="1189" y="936"/>
                </a:cubicBezTo>
                <a:cubicBezTo>
                  <a:pt x="1184" y="877"/>
                  <a:pt x="1184" y="818"/>
                  <a:pt x="1212" y="765"/>
                </a:cubicBezTo>
                <a:cubicBezTo>
                  <a:pt x="1244" y="703"/>
                  <a:pt x="1304" y="651"/>
                  <a:pt x="1370" y="628"/>
                </a:cubicBezTo>
                <a:cubicBezTo>
                  <a:pt x="1413" y="613"/>
                  <a:pt x="1451" y="616"/>
                  <a:pt x="1483" y="643"/>
                </a:cubicBezTo>
                <a:cubicBezTo>
                  <a:pt x="1530" y="683"/>
                  <a:pt x="1559" y="780"/>
                  <a:pt x="1602" y="830"/>
                </a:cubicBezTo>
                <a:cubicBezTo>
                  <a:pt x="1645" y="880"/>
                  <a:pt x="1693" y="924"/>
                  <a:pt x="1743" y="967"/>
                </a:cubicBezTo>
                <a:cubicBezTo>
                  <a:pt x="1760" y="982"/>
                  <a:pt x="1793" y="1003"/>
                  <a:pt x="1787" y="1030"/>
                </a:cubicBezTo>
                <a:cubicBezTo>
                  <a:pt x="1780" y="1064"/>
                  <a:pt x="1725" y="1065"/>
                  <a:pt x="1693" y="1068"/>
                </a:cubicBezTo>
                <a:cubicBezTo>
                  <a:pt x="1648" y="1073"/>
                  <a:pt x="1640" y="1073"/>
                  <a:pt x="1607" y="1050"/>
                </a:cubicBezTo>
                <a:moveTo>
                  <a:pt x="2414" y="396"/>
                </a:moveTo>
                <a:cubicBezTo>
                  <a:pt x="2406" y="387"/>
                  <a:pt x="2404" y="387"/>
                  <a:pt x="2402" y="381"/>
                </a:cubicBezTo>
                <a:cubicBezTo>
                  <a:pt x="2442" y="429"/>
                  <a:pt x="2476" y="482"/>
                  <a:pt x="2507" y="537"/>
                </a:cubicBezTo>
                <a:cubicBezTo>
                  <a:pt x="2546" y="606"/>
                  <a:pt x="2580" y="678"/>
                  <a:pt x="2623" y="745"/>
                </a:cubicBezTo>
                <a:cubicBezTo>
                  <a:pt x="2633" y="761"/>
                  <a:pt x="2644" y="773"/>
                  <a:pt x="2656" y="786"/>
                </a:cubicBezTo>
                <a:cubicBezTo>
                  <a:pt x="2656" y="755"/>
                  <a:pt x="2651" y="723"/>
                  <a:pt x="2664" y="694"/>
                </a:cubicBezTo>
                <a:cubicBezTo>
                  <a:pt x="2686" y="644"/>
                  <a:pt x="2726" y="632"/>
                  <a:pt x="2775" y="630"/>
                </a:cubicBezTo>
                <a:cubicBezTo>
                  <a:pt x="2825" y="628"/>
                  <a:pt x="2847" y="672"/>
                  <a:pt x="2854" y="718"/>
                </a:cubicBezTo>
                <a:cubicBezTo>
                  <a:pt x="2857" y="740"/>
                  <a:pt x="2866" y="796"/>
                  <a:pt x="2841" y="807"/>
                </a:cubicBezTo>
                <a:cubicBezTo>
                  <a:pt x="2837" y="807"/>
                  <a:pt x="2833" y="807"/>
                  <a:pt x="2829" y="807"/>
                </a:cubicBezTo>
                <a:cubicBezTo>
                  <a:pt x="2819" y="783"/>
                  <a:pt x="2817" y="762"/>
                  <a:pt x="2823" y="722"/>
                </a:cubicBezTo>
                <a:moveTo>
                  <a:pt x="3024" y="493"/>
                </a:moveTo>
                <a:cubicBezTo>
                  <a:pt x="3047" y="478"/>
                  <a:pt x="3106" y="423"/>
                  <a:pt x="3136" y="463"/>
                </a:cubicBezTo>
                <a:cubicBezTo>
                  <a:pt x="3169" y="507"/>
                  <a:pt x="3176" y="567"/>
                  <a:pt x="3210" y="612"/>
                </a:cubicBezTo>
                <a:cubicBezTo>
                  <a:pt x="3238" y="649"/>
                  <a:pt x="3268" y="667"/>
                  <a:pt x="3313" y="669"/>
                </a:cubicBezTo>
                <a:cubicBezTo>
                  <a:pt x="3361" y="671"/>
                  <a:pt x="3376" y="632"/>
                  <a:pt x="3395" y="593"/>
                </a:cubicBezTo>
                <a:cubicBezTo>
                  <a:pt x="3412" y="558"/>
                  <a:pt x="3433" y="500"/>
                  <a:pt x="3469" y="480"/>
                </a:cubicBezTo>
                <a:cubicBezTo>
                  <a:pt x="3483" y="475"/>
                  <a:pt x="3486" y="473"/>
                  <a:pt x="3495" y="474"/>
                </a:cubicBezTo>
                <a:cubicBezTo>
                  <a:pt x="3517" y="540"/>
                  <a:pt x="3528" y="606"/>
                  <a:pt x="3533" y="676"/>
                </a:cubicBezTo>
                <a:cubicBezTo>
                  <a:pt x="3540" y="770"/>
                  <a:pt x="3524" y="889"/>
                  <a:pt x="3559" y="978"/>
                </a:cubicBezTo>
                <a:cubicBezTo>
                  <a:pt x="3579" y="1010"/>
                  <a:pt x="3585" y="1020"/>
                  <a:pt x="3612" y="1026"/>
                </a:cubicBezTo>
                <a:moveTo>
                  <a:pt x="4571" y="559"/>
                </a:moveTo>
                <a:cubicBezTo>
                  <a:pt x="4589" y="541"/>
                  <a:pt x="4614" y="524"/>
                  <a:pt x="4625" y="500"/>
                </a:cubicBezTo>
                <a:cubicBezTo>
                  <a:pt x="4625" y="493"/>
                  <a:pt x="4625" y="492"/>
                  <a:pt x="4625" y="488"/>
                </a:cubicBezTo>
                <a:cubicBezTo>
                  <a:pt x="4556" y="494"/>
                  <a:pt x="4512" y="530"/>
                  <a:pt x="4456" y="571"/>
                </a:cubicBezTo>
                <a:cubicBezTo>
                  <a:pt x="4373" y="632"/>
                  <a:pt x="4293" y="702"/>
                  <a:pt x="4237" y="790"/>
                </a:cubicBezTo>
                <a:cubicBezTo>
                  <a:pt x="4216" y="823"/>
                  <a:pt x="4190" y="869"/>
                  <a:pt x="4223" y="890"/>
                </a:cubicBezTo>
                <a:cubicBezTo>
                  <a:pt x="4298" y="880"/>
                  <a:pt x="4347" y="844"/>
                  <a:pt x="4405" y="793"/>
                </a:cubicBezTo>
                <a:cubicBezTo>
                  <a:pt x="4454" y="749"/>
                  <a:pt x="4489" y="693"/>
                  <a:pt x="4537" y="649"/>
                </a:cubicBezTo>
                <a:cubicBezTo>
                  <a:pt x="4553" y="673"/>
                  <a:pt x="4558" y="703"/>
                  <a:pt x="4566" y="742"/>
                </a:cubicBezTo>
                <a:cubicBezTo>
                  <a:pt x="4577" y="797"/>
                  <a:pt x="4583" y="868"/>
                  <a:pt x="4636" y="901"/>
                </a:cubicBezTo>
                <a:cubicBezTo>
                  <a:pt x="4690" y="935"/>
                  <a:pt x="4764" y="923"/>
                  <a:pt x="4824" y="924"/>
                </a:cubicBezTo>
                <a:moveTo>
                  <a:pt x="5323" y="655"/>
                </a:moveTo>
                <a:cubicBezTo>
                  <a:pt x="5327" y="628"/>
                  <a:pt x="5329" y="606"/>
                  <a:pt x="5329" y="579"/>
                </a:cubicBezTo>
                <a:cubicBezTo>
                  <a:pt x="5268" y="586"/>
                  <a:pt x="5225" y="618"/>
                  <a:pt x="5175" y="655"/>
                </a:cubicBezTo>
                <a:cubicBezTo>
                  <a:pt x="5124" y="693"/>
                  <a:pt x="5071" y="734"/>
                  <a:pt x="5042" y="792"/>
                </a:cubicBezTo>
                <a:cubicBezTo>
                  <a:pt x="5038" y="802"/>
                  <a:pt x="5037" y="802"/>
                  <a:pt x="5037" y="808"/>
                </a:cubicBezTo>
                <a:cubicBezTo>
                  <a:pt x="5082" y="778"/>
                  <a:pt x="5113" y="748"/>
                  <a:pt x="5147" y="701"/>
                </a:cubicBezTo>
                <a:cubicBezTo>
                  <a:pt x="5225" y="593"/>
                  <a:pt x="5255" y="476"/>
                  <a:pt x="5273" y="346"/>
                </a:cubicBezTo>
                <a:cubicBezTo>
                  <a:pt x="5283" y="275"/>
                  <a:pt x="5283" y="188"/>
                  <a:pt x="5310" y="119"/>
                </a:cubicBezTo>
                <a:cubicBezTo>
                  <a:pt x="5312" y="118"/>
                  <a:pt x="5315" y="116"/>
                  <a:pt x="5317" y="115"/>
                </a:cubicBezTo>
                <a:cubicBezTo>
                  <a:pt x="5318" y="182"/>
                  <a:pt x="5318" y="250"/>
                  <a:pt x="5318" y="317"/>
                </a:cubicBezTo>
                <a:cubicBezTo>
                  <a:pt x="5318" y="419"/>
                  <a:pt x="5300" y="540"/>
                  <a:pt x="5340" y="638"/>
                </a:cubicBezTo>
                <a:cubicBezTo>
                  <a:pt x="5371" y="687"/>
                  <a:pt x="5379" y="702"/>
                  <a:pt x="5414" y="721"/>
                </a:cubicBezTo>
                <a:moveTo>
                  <a:pt x="5819" y="544"/>
                </a:moveTo>
                <a:cubicBezTo>
                  <a:pt x="5796" y="528"/>
                  <a:pt x="5845" y="486"/>
                  <a:pt x="5791" y="494"/>
                </a:cubicBezTo>
                <a:cubicBezTo>
                  <a:pt x="5720" y="505"/>
                  <a:pt x="5649" y="608"/>
                  <a:pt x="5615" y="663"/>
                </a:cubicBezTo>
                <a:cubicBezTo>
                  <a:pt x="5589" y="705"/>
                  <a:pt x="5597" y="731"/>
                  <a:pt x="5586" y="772"/>
                </a:cubicBezTo>
                <a:cubicBezTo>
                  <a:pt x="5654" y="748"/>
                  <a:pt x="5681" y="748"/>
                  <a:pt x="5737" y="686"/>
                </a:cubicBezTo>
                <a:cubicBezTo>
                  <a:pt x="5870" y="540"/>
                  <a:pt x="5921" y="279"/>
                  <a:pt x="5889" y="88"/>
                </a:cubicBezTo>
                <a:cubicBezTo>
                  <a:pt x="5881" y="42"/>
                  <a:pt x="5849" y="21"/>
                  <a:pt x="5840" y="0"/>
                </a:cubicBezTo>
                <a:cubicBezTo>
                  <a:pt x="5810" y="77"/>
                  <a:pt x="5787" y="151"/>
                  <a:pt x="5778" y="237"/>
                </a:cubicBezTo>
                <a:cubicBezTo>
                  <a:pt x="5765" y="358"/>
                  <a:pt x="5757" y="493"/>
                  <a:pt x="5791" y="611"/>
                </a:cubicBezTo>
                <a:cubicBezTo>
                  <a:pt x="5814" y="692"/>
                  <a:pt x="5889" y="789"/>
                  <a:pt x="5986" y="752"/>
                </a:cubicBezTo>
                <a:cubicBezTo>
                  <a:pt x="6079" y="716"/>
                  <a:pt x="6104" y="586"/>
                  <a:pt x="6192" y="549"/>
                </a:cubicBezTo>
                <a:cubicBezTo>
                  <a:pt x="6228" y="534"/>
                  <a:pt x="6254" y="542"/>
                  <a:pt x="6285" y="557"/>
                </a:cubicBezTo>
                <a:cubicBezTo>
                  <a:pt x="6348" y="588"/>
                  <a:pt x="6361" y="631"/>
                  <a:pt x="6440" y="643"/>
                </a:cubicBezTo>
                <a:cubicBezTo>
                  <a:pt x="6463" y="647"/>
                  <a:pt x="6504" y="649"/>
                  <a:pt x="6522" y="633"/>
                </a:cubicBezTo>
                <a:cubicBezTo>
                  <a:pt x="6574" y="586"/>
                  <a:pt x="6532" y="487"/>
                  <a:pt x="6622" y="455"/>
                </a:cubicBezTo>
                <a:cubicBezTo>
                  <a:pt x="6662" y="441"/>
                  <a:pt x="6680" y="455"/>
                  <a:pt x="6711" y="473"/>
                </a:cubicBezTo>
                <a:cubicBezTo>
                  <a:pt x="6754" y="498"/>
                  <a:pt x="6752" y="575"/>
                  <a:pt x="6790" y="597"/>
                </a:cubicBezTo>
                <a:cubicBezTo>
                  <a:pt x="6830" y="620"/>
                  <a:pt x="6866" y="607"/>
                  <a:pt x="6911" y="605"/>
                </a:cubicBezTo>
                <a:cubicBezTo>
                  <a:pt x="6943" y="604"/>
                  <a:pt x="6973" y="599"/>
                  <a:pt x="7005" y="603"/>
                </a:cubicBezTo>
                <a:cubicBezTo>
                  <a:pt x="7041" y="607"/>
                  <a:pt x="7078" y="630"/>
                  <a:pt x="7122" y="614"/>
                </a:cubicBezTo>
                <a:cubicBezTo>
                  <a:pt x="7173" y="596"/>
                  <a:pt x="7214" y="551"/>
                  <a:pt x="7200" y="493"/>
                </a:cubicBezTo>
                <a:cubicBezTo>
                  <a:pt x="7187" y="439"/>
                  <a:pt x="7102" y="446"/>
                  <a:pt x="7059" y="453"/>
                </a:cubicBezTo>
                <a:cubicBezTo>
                  <a:pt x="6958" y="470"/>
                  <a:pt x="6887" y="598"/>
                  <a:pt x="6857" y="680"/>
                </a:cubicBezTo>
                <a:cubicBezTo>
                  <a:pt x="6857" y="687"/>
                  <a:pt x="6857" y="694"/>
                  <a:pt x="6857" y="701"/>
                </a:cubicBezTo>
                <a:cubicBezTo>
                  <a:pt x="6944" y="711"/>
                  <a:pt x="7021" y="717"/>
                  <a:pt x="7111" y="705"/>
                </a:cubicBezTo>
                <a:cubicBezTo>
                  <a:pt x="7375" y="670"/>
                  <a:pt x="7685" y="631"/>
                  <a:pt x="7919" y="495"/>
                </a:cubicBezTo>
                <a:cubicBezTo>
                  <a:pt x="7994" y="451"/>
                  <a:pt x="8026" y="410"/>
                  <a:pt x="8063" y="345"/>
                </a:cubicBezTo>
                <a:cubicBezTo>
                  <a:pt x="7980" y="347"/>
                  <a:pt x="7938" y="346"/>
                  <a:pt x="7866" y="401"/>
                </a:cubicBezTo>
                <a:cubicBezTo>
                  <a:pt x="7803" y="449"/>
                  <a:pt x="7734" y="524"/>
                  <a:pt x="7717" y="603"/>
                </a:cubicBezTo>
                <a:cubicBezTo>
                  <a:pt x="7701" y="678"/>
                  <a:pt x="7757" y="693"/>
                  <a:pt x="7815" y="714"/>
                </a:cubicBezTo>
                <a:cubicBezTo>
                  <a:pt x="7869" y="734"/>
                  <a:pt x="7938" y="741"/>
                  <a:pt x="7993" y="754"/>
                </a:cubicBezTo>
                <a:cubicBezTo>
                  <a:pt x="7967" y="763"/>
                  <a:pt x="7918" y="783"/>
                  <a:pt x="7883" y="793"/>
                </a:cubicBezTo>
                <a:cubicBezTo>
                  <a:pt x="7834" y="807"/>
                  <a:pt x="7786" y="827"/>
                  <a:pt x="7743" y="844"/>
                </a:cubicBezTo>
                <a:cubicBezTo>
                  <a:pt x="7792" y="837"/>
                  <a:pt x="7819" y="836"/>
                  <a:pt x="7870" y="815"/>
                </a:cubicBezTo>
                <a:cubicBezTo>
                  <a:pt x="8049" y="742"/>
                  <a:pt x="8174" y="613"/>
                  <a:pt x="8306" y="478"/>
                </a:cubicBezTo>
                <a:cubicBezTo>
                  <a:pt x="8340" y="443"/>
                  <a:pt x="8375" y="411"/>
                  <a:pt x="8410" y="378"/>
                </a:cubicBezTo>
                <a:cubicBezTo>
                  <a:pt x="8377" y="479"/>
                  <a:pt x="8338" y="577"/>
                  <a:pt x="8358" y="687"/>
                </a:cubicBezTo>
                <a:cubicBezTo>
                  <a:pt x="8373" y="770"/>
                  <a:pt x="8431" y="840"/>
                  <a:pt x="8461" y="917"/>
                </a:cubicBezTo>
                <a:cubicBezTo>
                  <a:pt x="8461" y="923"/>
                  <a:pt x="8461" y="928"/>
                  <a:pt x="8461" y="934"/>
                </a:cubicBezTo>
                <a:cubicBezTo>
                  <a:pt x="8356" y="967"/>
                  <a:pt x="8255" y="982"/>
                  <a:pt x="8143" y="985"/>
                </a:cubicBezTo>
                <a:cubicBezTo>
                  <a:pt x="8105" y="985"/>
                  <a:pt x="8068" y="985"/>
                  <a:pt x="8030" y="98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7" name=""/>
          <p:cNvSpPr/>
          <p:nvPr/>
        </p:nvSpPr>
        <p:spPr>
          <a:xfrm>
            <a:off x="9752040" y="5393160"/>
            <a:ext cx="1617480" cy="477000"/>
          </a:xfrm>
          <a:custGeom>
            <a:avLst/>
            <a:gdLst/>
            <a:ahLst/>
            <a:rect l="0" t="0" r="r" b="b"/>
            <a:pathLst>
              <a:path fill="none" w="4493" h="1325">
                <a:moveTo>
                  <a:pt x="2769" y="265"/>
                </a:moveTo>
                <a:cubicBezTo>
                  <a:pt x="2774" y="242"/>
                  <a:pt x="2779" y="220"/>
                  <a:pt x="2783" y="196"/>
                </a:cubicBezTo>
                <a:cubicBezTo>
                  <a:pt x="2687" y="307"/>
                  <a:pt x="2590" y="419"/>
                  <a:pt x="2486" y="522"/>
                </a:cubicBezTo>
                <a:cubicBezTo>
                  <a:pt x="2220" y="784"/>
                  <a:pt x="1946" y="966"/>
                  <a:pt x="1623" y="1147"/>
                </a:cubicBezTo>
                <a:moveTo>
                  <a:pt x="549" y="482"/>
                </a:moveTo>
                <a:cubicBezTo>
                  <a:pt x="500" y="499"/>
                  <a:pt x="475" y="525"/>
                  <a:pt x="449" y="571"/>
                </a:cubicBezTo>
                <a:cubicBezTo>
                  <a:pt x="412" y="638"/>
                  <a:pt x="404" y="706"/>
                  <a:pt x="403" y="781"/>
                </a:cubicBezTo>
                <a:cubicBezTo>
                  <a:pt x="402" y="850"/>
                  <a:pt x="402" y="912"/>
                  <a:pt x="424" y="978"/>
                </a:cubicBezTo>
                <a:cubicBezTo>
                  <a:pt x="428" y="991"/>
                  <a:pt x="431" y="1002"/>
                  <a:pt x="434" y="1015"/>
                </a:cubicBezTo>
                <a:moveTo>
                  <a:pt x="0" y="933"/>
                </a:moveTo>
                <a:cubicBezTo>
                  <a:pt x="73" y="889"/>
                  <a:pt x="147" y="857"/>
                  <a:pt x="230" y="826"/>
                </a:cubicBezTo>
                <a:cubicBezTo>
                  <a:pt x="417" y="757"/>
                  <a:pt x="621" y="704"/>
                  <a:pt x="792" y="598"/>
                </a:cubicBezTo>
                <a:cubicBezTo>
                  <a:pt x="869" y="551"/>
                  <a:pt x="891" y="507"/>
                  <a:pt x="928" y="436"/>
                </a:cubicBezTo>
                <a:cubicBezTo>
                  <a:pt x="907" y="480"/>
                  <a:pt x="885" y="524"/>
                  <a:pt x="871" y="571"/>
                </a:cubicBezTo>
                <a:cubicBezTo>
                  <a:pt x="854" y="629"/>
                  <a:pt x="831" y="727"/>
                  <a:pt x="849" y="788"/>
                </a:cubicBezTo>
                <a:cubicBezTo>
                  <a:pt x="869" y="855"/>
                  <a:pt x="934" y="860"/>
                  <a:pt x="991" y="862"/>
                </a:cubicBezTo>
                <a:cubicBezTo>
                  <a:pt x="1101" y="865"/>
                  <a:pt x="1217" y="817"/>
                  <a:pt x="1304" y="751"/>
                </a:cubicBezTo>
                <a:cubicBezTo>
                  <a:pt x="1367" y="704"/>
                  <a:pt x="1395" y="618"/>
                  <a:pt x="1458" y="575"/>
                </a:cubicBezTo>
                <a:cubicBezTo>
                  <a:pt x="1474" y="571"/>
                  <a:pt x="1478" y="570"/>
                  <a:pt x="1488" y="571"/>
                </a:cubicBezTo>
                <a:cubicBezTo>
                  <a:pt x="1525" y="628"/>
                  <a:pt x="1555" y="687"/>
                  <a:pt x="1624" y="710"/>
                </a:cubicBezTo>
                <a:cubicBezTo>
                  <a:pt x="1696" y="734"/>
                  <a:pt x="1797" y="732"/>
                  <a:pt x="1869" y="709"/>
                </a:cubicBezTo>
                <a:cubicBezTo>
                  <a:pt x="1966" y="677"/>
                  <a:pt x="2001" y="609"/>
                  <a:pt x="2062" y="540"/>
                </a:cubicBezTo>
                <a:cubicBezTo>
                  <a:pt x="2065" y="540"/>
                  <a:pt x="2066" y="540"/>
                  <a:pt x="2068" y="540"/>
                </a:cubicBezTo>
                <a:cubicBezTo>
                  <a:pt x="2070" y="557"/>
                  <a:pt x="2073" y="586"/>
                  <a:pt x="2073" y="608"/>
                </a:cubicBezTo>
                <a:cubicBezTo>
                  <a:pt x="2073" y="624"/>
                  <a:pt x="2073" y="641"/>
                  <a:pt x="2073" y="657"/>
                </a:cubicBezTo>
                <a:moveTo>
                  <a:pt x="1932" y="203"/>
                </a:moveTo>
                <a:cubicBezTo>
                  <a:pt x="1930" y="162"/>
                  <a:pt x="1930" y="153"/>
                  <a:pt x="1930" y="128"/>
                </a:cubicBezTo>
                <a:cubicBezTo>
                  <a:pt x="1989" y="119"/>
                  <a:pt x="2015" y="159"/>
                  <a:pt x="2057" y="197"/>
                </a:cubicBezTo>
                <a:cubicBezTo>
                  <a:pt x="2104" y="242"/>
                  <a:pt x="2119" y="256"/>
                  <a:pt x="2151" y="284"/>
                </a:cubicBezTo>
                <a:moveTo>
                  <a:pt x="2300" y="337"/>
                </a:moveTo>
                <a:cubicBezTo>
                  <a:pt x="2309" y="343"/>
                  <a:pt x="2323" y="350"/>
                  <a:pt x="2333" y="358"/>
                </a:cubicBezTo>
                <a:cubicBezTo>
                  <a:pt x="2383" y="399"/>
                  <a:pt x="2424" y="436"/>
                  <a:pt x="2489" y="454"/>
                </a:cubicBezTo>
                <a:cubicBezTo>
                  <a:pt x="2539" y="467"/>
                  <a:pt x="2639" y="476"/>
                  <a:pt x="2688" y="456"/>
                </a:cubicBezTo>
                <a:cubicBezTo>
                  <a:pt x="2762" y="426"/>
                  <a:pt x="2801" y="382"/>
                  <a:pt x="2834" y="311"/>
                </a:cubicBezTo>
                <a:cubicBezTo>
                  <a:pt x="2845" y="287"/>
                  <a:pt x="2851" y="256"/>
                  <a:pt x="2860" y="230"/>
                </a:cubicBezTo>
                <a:cubicBezTo>
                  <a:pt x="2898" y="237"/>
                  <a:pt x="2922" y="249"/>
                  <a:pt x="2965" y="266"/>
                </a:cubicBezTo>
                <a:cubicBezTo>
                  <a:pt x="3039" y="296"/>
                  <a:pt x="3140" y="297"/>
                  <a:pt x="3217" y="281"/>
                </a:cubicBezTo>
                <a:cubicBezTo>
                  <a:pt x="3342" y="255"/>
                  <a:pt x="3495" y="181"/>
                  <a:pt x="3548" y="58"/>
                </a:cubicBezTo>
                <a:cubicBezTo>
                  <a:pt x="3555" y="28"/>
                  <a:pt x="3558" y="20"/>
                  <a:pt x="3556" y="0"/>
                </a:cubicBezTo>
                <a:cubicBezTo>
                  <a:pt x="3505" y="21"/>
                  <a:pt x="3481" y="7"/>
                  <a:pt x="3423" y="78"/>
                </a:cubicBezTo>
                <a:cubicBezTo>
                  <a:pt x="3351" y="166"/>
                  <a:pt x="3285" y="275"/>
                  <a:pt x="3257" y="386"/>
                </a:cubicBezTo>
                <a:cubicBezTo>
                  <a:pt x="3242" y="445"/>
                  <a:pt x="3239" y="498"/>
                  <a:pt x="3293" y="533"/>
                </a:cubicBezTo>
                <a:cubicBezTo>
                  <a:pt x="3320" y="551"/>
                  <a:pt x="3342" y="531"/>
                  <a:pt x="3360" y="519"/>
                </a:cubicBezTo>
                <a:cubicBezTo>
                  <a:pt x="3396" y="495"/>
                  <a:pt x="3426" y="444"/>
                  <a:pt x="3462" y="416"/>
                </a:cubicBezTo>
                <a:cubicBezTo>
                  <a:pt x="3514" y="451"/>
                  <a:pt x="3521" y="459"/>
                  <a:pt x="3525" y="541"/>
                </a:cubicBezTo>
                <a:cubicBezTo>
                  <a:pt x="3532" y="675"/>
                  <a:pt x="3518" y="805"/>
                  <a:pt x="3499" y="936"/>
                </a:cubicBezTo>
                <a:cubicBezTo>
                  <a:pt x="3485" y="1030"/>
                  <a:pt x="3482" y="1195"/>
                  <a:pt x="3418" y="1274"/>
                </a:cubicBezTo>
                <a:cubicBezTo>
                  <a:pt x="3381" y="1319"/>
                  <a:pt x="3359" y="1315"/>
                  <a:pt x="3308" y="1325"/>
                </a:cubicBezTo>
                <a:cubicBezTo>
                  <a:pt x="3303" y="1325"/>
                  <a:pt x="3297" y="1324"/>
                  <a:pt x="3292" y="1324"/>
                </a:cubicBezTo>
                <a:cubicBezTo>
                  <a:pt x="3284" y="1282"/>
                  <a:pt x="3267" y="1246"/>
                  <a:pt x="3280" y="1198"/>
                </a:cubicBezTo>
                <a:cubicBezTo>
                  <a:pt x="3311" y="1086"/>
                  <a:pt x="3383" y="965"/>
                  <a:pt x="3451" y="874"/>
                </a:cubicBezTo>
                <a:cubicBezTo>
                  <a:pt x="3560" y="728"/>
                  <a:pt x="3717" y="595"/>
                  <a:pt x="3900" y="560"/>
                </a:cubicBezTo>
                <a:cubicBezTo>
                  <a:pt x="3954" y="550"/>
                  <a:pt x="3997" y="563"/>
                  <a:pt x="4048" y="568"/>
                </a:cubicBezTo>
                <a:moveTo>
                  <a:pt x="4328" y="692"/>
                </a:moveTo>
                <a:cubicBezTo>
                  <a:pt x="4361" y="673"/>
                  <a:pt x="4395" y="660"/>
                  <a:pt x="4433" y="654"/>
                </a:cubicBezTo>
                <a:cubicBezTo>
                  <a:pt x="4439" y="653"/>
                  <a:pt x="4488" y="648"/>
                  <a:pt x="4493" y="654"/>
                </a:cubicBezTo>
                <a:cubicBezTo>
                  <a:pt x="4493" y="659"/>
                  <a:pt x="4493" y="663"/>
                  <a:pt x="4493" y="667"/>
                </a:cubicBezTo>
                <a:cubicBezTo>
                  <a:pt x="4452" y="685"/>
                  <a:pt x="4420" y="689"/>
                  <a:pt x="4375" y="689"/>
                </a:cubicBezTo>
                <a:cubicBezTo>
                  <a:pt x="4356" y="689"/>
                  <a:pt x="4350" y="690"/>
                  <a:pt x="4339" y="684"/>
                </a:cubicBezTo>
                <a:cubicBezTo>
                  <a:pt x="4336" y="649"/>
                  <a:pt x="4335" y="631"/>
                  <a:pt x="4369" y="612"/>
                </a:cubicBezTo>
                <a:cubicBezTo>
                  <a:pt x="4388" y="606"/>
                  <a:pt x="4393" y="603"/>
                  <a:pt x="4406" y="60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8" name=""/>
          <p:cNvSpPr/>
          <p:nvPr/>
        </p:nvSpPr>
        <p:spPr>
          <a:xfrm>
            <a:off x="7315200" y="5186520"/>
            <a:ext cx="1483920" cy="382320"/>
          </a:xfrm>
          <a:custGeom>
            <a:avLst/>
            <a:gdLst/>
            <a:ahLst/>
            <a:rect l="0" t="0" r="r" b="b"/>
            <a:pathLst>
              <a:path fill="none" w="4122" h="1062">
                <a:moveTo>
                  <a:pt x="124" y="1029"/>
                </a:moveTo>
                <a:cubicBezTo>
                  <a:pt x="83" y="1031"/>
                  <a:pt x="42" y="1032"/>
                  <a:pt x="0" y="1033"/>
                </a:cubicBezTo>
                <a:cubicBezTo>
                  <a:pt x="18" y="1030"/>
                  <a:pt x="20" y="1038"/>
                  <a:pt x="38" y="1033"/>
                </a:cubicBezTo>
                <a:cubicBezTo>
                  <a:pt x="173" y="996"/>
                  <a:pt x="302" y="908"/>
                  <a:pt x="401" y="811"/>
                </a:cubicBezTo>
                <a:cubicBezTo>
                  <a:pt x="460" y="752"/>
                  <a:pt x="566" y="593"/>
                  <a:pt x="513" y="501"/>
                </a:cubicBezTo>
                <a:cubicBezTo>
                  <a:pt x="467" y="420"/>
                  <a:pt x="396" y="420"/>
                  <a:pt x="311" y="424"/>
                </a:cubicBezTo>
                <a:cubicBezTo>
                  <a:pt x="234" y="428"/>
                  <a:pt x="234" y="474"/>
                  <a:pt x="201" y="515"/>
                </a:cubicBezTo>
                <a:cubicBezTo>
                  <a:pt x="258" y="573"/>
                  <a:pt x="291" y="600"/>
                  <a:pt x="388" y="621"/>
                </a:cubicBezTo>
                <a:cubicBezTo>
                  <a:pt x="506" y="646"/>
                  <a:pt x="757" y="634"/>
                  <a:pt x="835" y="751"/>
                </a:cubicBezTo>
                <a:cubicBezTo>
                  <a:pt x="885" y="827"/>
                  <a:pt x="872" y="896"/>
                  <a:pt x="856" y="980"/>
                </a:cubicBezTo>
                <a:cubicBezTo>
                  <a:pt x="851" y="1007"/>
                  <a:pt x="846" y="1035"/>
                  <a:pt x="841" y="1062"/>
                </a:cubicBezTo>
                <a:cubicBezTo>
                  <a:pt x="901" y="1045"/>
                  <a:pt x="928" y="1040"/>
                  <a:pt x="984" y="999"/>
                </a:cubicBezTo>
                <a:cubicBezTo>
                  <a:pt x="1085" y="924"/>
                  <a:pt x="1160" y="844"/>
                  <a:pt x="1177" y="717"/>
                </a:cubicBezTo>
                <a:cubicBezTo>
                  <a:pt x="1180" y="694"/>
                  <a:pt x="1170" y="660"/>
                  <a:pt x="1168" y="648"/>
                </a:cubicBezTo>
                <a:cubicBezTo>
                  <a:pt x="1166" y="649"/>
                  <a:pt x="1164" y="651"/>
                  <a:pt x="1162" y="652"/>
                </a:cubicBezTo>
                <a:cubicBezTo>
                  <a:pt x="1162" y="682"/>
                  <a:pt x="1142" y="724"/>
                  <a:pt x="1171" y="748"/>
                </a:cubicBezTo>
                <a:cubicBezTo>
                  <a:pt x="1226" y="793"/>
                  <a:pt x="1325" y="768"/>
                  <a:pt x="1380" y="741"/>
                </a:cubicBezTo>
                <a:cubicBezTo>
                  <a:pt x="1446" y="708"/>
                  <a:pt x="1545" y="628"/>
                  <a:pt x="1537" y="545"/>
                </a:cubicBezTo>
                <a:cubicBezTo>
                  <a:pt x="1531" y="485"/>
                  <a:pt x="1476" y="445"/>
                  <a:pt x="1414" y="436"/>
                </a:cubicBezTo>
                <a:cubicBezTo>
                  <a:pt x="1319" y="423"/>
                  <a:pt x="1277" y="448"/>
                  <a:pt x="1220" y="526"/>
                </a:cubicBezTo>
                <a:cubicBezTo>
                  <a:pt x="1160" y="609"/>
                  <a:pt x="1080" y="782"/>
                  <a:pt x="1159" y="877"/>
                </a:cubicBezTo>
                <a:cubicBezTo>
                  <a:pt x="1214" y="942"/>
                  <a:pt x="1351" y="942"/>
                  <a:pt x="1425" y="925"/>
                </a:cubicBezTo>
                <a:cubicBezTo>
                  <a:pt x="1679" y="867"/>
                  <a:pt x="1880" y="641"/>
                  <a:pt x="1901" y="384"/>
                </a:cubicBezTo>
                <a:cubicBezTo>
                  <a:pt x="1911" y="257"/>
                  <a:pt x="1875" y="126"/>
                  <a:pt x="1811" y="17"/>
                </a:cubicBezTo>
                <a:cubicBezTo>
                  <a:pt x="1801" y="3"/>
                  <a:pt x="1801" y="-2"/>
                  <a:pt x="1790" y="0"/>
                </a:cubicBezTo>
                <a:cubicBezTo>
                  <a:pt x="1775" y="63"/>
                  <a:pt x="1764" y="127"/>
                  <a:pt x="1762" y="194"/>
                </a:cubicBezTo>
                <a:cubicBezTo>
                  <a:pt x="1758" y="323"/>
                  <a:pt x="1784" y="420"/>
                  <a:pt x="1857" y="526"/>
                </a:cubicBezTo>
                <a:cubicBezTo>
                  <a:pt x="1941" y="647"/>
                  <a:pt x="2032" y="692"/>
                  <a:pt x="2168" y="717"/>
                </a:cubicBezTo>
                <a:moveTo>
                  <a:pt x="1749" y="545"/>
                </a:moveTo>
                <a:cubicBezTo>
                  <a:pt x="1757" y="501"/>
                  <a:pt x="1718" y="518"/>
                  <a:pt x="1798" y="481"/>
                </a:cubicBezTo>
                <a:cubicBezTo>
                  <a:pt x="1911" y="429"/>
                  <a:pt x="2035" y="405"/>
                  <a:pt x="2156" y="381"/>
                </a:cubicBezTo>
                <a:cubicBezTo>
                  <a:pt x="2193" y="374"/>
                  <a:pt x="2224" y="373"/>
                  <a:pt x="2260" y="372"/>
                </a:cubicBezTo>
                <a:cubicBezTo>
                  <a:pt x="2261" y="417"/>
                  <a:pt x="2262" y="458"/>
                  <a:pt x="2256" y="502"/>
                </a:cubicBezTo>
                <a:cubicBezTo>
                  <a:pt x="2252" y="533"/>
                  <a:pt x="2234" y="595"/>
                  <a:pt x="2269" y="612"/>
                </a:cubicBezTo>
                <a:cubicBezTo>
                  <a:pt x="2334" y="645"/>
                  <a:pt x="2416" y="587"/>
                  <a:pt x="2466" y="553"/>
                </a:cubicBezTo>
                <a:cubicBezTo>
                  <a:pt x="2523" y="514"/>
                  <a:pt x="2581" y="473"/>
                  <a:pt x="2596" y="403"/>
                </a:cubicBezTo>
                <a:cubicBezTo>
                  <a:pt x="2600" y="384"/>
                  <a:pt x="2593" y="361"/>
                  <a:pt x="2593" y="344"/>
                </a:cubicBezTo>
                <a:cubicBezTo>
                  <a:pt x="2594" y="359"/>
                  <a:pt x="2581" y="370"/>
                  <a:pt x="2587" y="384"/>
                </a:cubicBezTo>
                <a:cubicBezTo>
                  <a:pt x="2607" y="433"/>
                  <a:pt x="2662" y="435"/>
                  <a:pt x="2710" y="430"/>
                </a:cubicBezTo>
                <a:cubicBezTo>
                  <a:pt x="2769" y="424"/>
                  <a:pt x="2832" y="384"/>
                  <a:pt x="2870" y="340"/>
                </a:cubicBezTo>
                <a:cubicBezTo>
                  <a:pt x="2909" y="295"/>
                  <a:pt x="2908" y="213"/>
                  <a:pt x="2884" y="161"/>
                </a:cubicBezTo>
                <a:cubicBezTo>
                  <a:pt x="2872" y="135"/>
                  <a:pt x="2837" y="95"/>
                  <a:pt x="2803" y="106"/>
                </a:cubicBezTo>
                <a:cubicBezTo>
                  <a:pt x="2755" y="121"/>
                  <a:pt x="2753" y="172"/>
                  <a:pt x="2751" y="213"/>
                </a:cubicBezTo>
                <a:cubicBezTo>
                  <a:pt x="2748" y="287"/>
                  <a:pt x="2826" y="319"/>
                  <a:pt x="2885" y="345"/>
                </a:cubicBezTo>
                <a:cubicBezTo>
                  <a:pt x="2971" y="382"/>
                  <a:pt x="3149" y="393"/>
                  <a:pt x="3193" y="491"/>
                </a:cubicBezTo>
                <a:cubicBezTo>
                  <a:pt x="3209" y="525"/>
                  <a:pt x="3183" y="546"/>
                  <a:pt x="3173" y="571"/>
                </a:cubicBezTo>
                <a:cubicBezTo>
                  <a:pt x="3219" y="557"/>
                  <a:pt x="3259" y="539"/>
                  <a:pt x="3302" y="516"/>
                </a:cubicBezTo>
                <a:cubicBezTo>
                  <a:pt x="3351" y="489"/>
                  <a:pt x="3366" y="480"/>
                  <a:pt x="3396" y="458"/>
                </a:cubicBezTo>
                <a:moveTo>
                  <a:pt x="3434" y="286"/>
                </a:moveTo>
                <a:cubicBezTo>
                  <a:pt x="3422" y="260"/>
                  <a:pt x="3411" y="238"/>
                  <a:pt x="3397" y="215"/>
                </a:cubicBezTo>
                <a:cubicBezTo>
                  <a:pt x="3420" y="251"/>
                  <a:pt x="3447" y="288"/>
                  <a:pt x="3472" y="324"/>
                </a:cubicBezTo>
                <a:cubicBezTo>
                  <a:pt x="3523" y="397"/>
                  <a:pt x="3589" y="506"/>
                  <a:pt x="3679" y="537"/>
                </a:cubicBezTo>
                <a:cubicBezTo>
                  <a:pt x="3685" y="537"/>
                  <a:pt x="3686" y="537"/>
                  <a:pt x="3690" y="537"/>
                </a:cubicBezTo>
                <a:cubicBezTo>
                  <a:pt x="3690" y="498"/>
                  <a:pt x="3690" y="462"/>
                  <a:pt x="3683" y="423"/>
                </a:cubicBezTo>
                <a:cubicBezTo>
                  <a:pt x="3676" y="382"/>
                  <a:pt x="3659" y="307"/>
                  <a:pt x="3683" y="268"/>
                </a:cubicBezTo>
                <a:cubicBezTo>
                  <a:pt x="3710" y="223"/>
                  <a:pt x="3794" y="218"/>
                  <a:pt x="3836" y="238"/>
                </a:cubicBezTo>
                <a:cubicBezTo>
                  <a:pt x="3954" y="296"/>
                  <a:pt x="4021" y="445"/>
                  <a:pt x="4063" y="560"/>
                </a:cubicBezTo>
                <a:cubicBezTo>
                  <a:pt x="4079" y="602"/>
                  <a:pt x="4082" y="627"/>
                  <a:pt x="4122" y="6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49" name=""/>
          <p:cNvSpPr/>
          <p:nvPr/>
        </p:nvSpPr>
        <p:spPr>
          <a:xfrm>
            <a:off x="9244080" y="5011560"/>
            <a:ext cx="1053720" cy="381960"/>
          </a:xfrm>
          <a:custGeom>
            <a:avLst/>
            <a:gdLst/>
            <a:ahLst/>
            <a:rect l="0" t="0" r="r" b="b"/>
            <a:pathLst>
              <a:path fill="none" w="2927" h="1061">
                <a:moveTo>
                  <a:pt x="218" y="681"/>
                </a:moveTo>
                <a:cubicBezTo>
                  <a:pt x="212" y="671"/>
                  <a:pt x="230" y="645"/>
                  <a:pt x="220" y="649"/>
                </a:cubicBezTo>
                <a:cubicBezTo>
                  <a:pt x="179" y="665"/>
                  <a:pt x="141" y="725"/>
                  <a:pt x="112" y="756"/>
                </a:cubicBezTo>
                <a:cubicBezTo>
                  <a:pt x="73" y="798"/>
                  <a:pt x="16" y="847"/>
                  <a:pt x="0" y="905"/>
                </a:cubicBezTo>
                <a:cubicBezTo>
                  <a:pt x="0" y="912"/>
                  <a:pt x="0" y="918"/>
                  <a:pt x="0" y="925"/>
                </a:cubicBezTo>
                <a:cubicBezTo>
                  <a:pt x="47" y="934"/>
                  <a:pt x="87" y="935"/>
                  <a:pt x="148" y="907"/>
                </a:cubicBezTo>
                <a:cubicBezTo>
                  <a:pt x="233" y="869"/>
                  <a:pt x="363" y="805"/>
                  <a:pt x="386" y="705"/>
                </a:cubicBezTo>
                <a:cubicBezTo>
                  <a:pt x="402" y="635"/>
                  <a:pt x="344" y="590"/>
                  <a:pt x="287" y="567"/>
                </a:cubicBezTo>
                <a:cubicBezTo>
                  <a:pt x="245" y="550"/>
                  <a:pt x="160" y="539"/>
                  <a:pt x="118" y="564"/>
                </a:cubicBezTo>
                <a:cubicBezTo>
                  <a:pt x="112" y="571"/>
                  <a:pt x="106" y="578"/>
                  <a:pt x="100" y="585"/>
                </a:cubicBezTo>
                <a:cubicBezTo>
                  <a:pt x="112" y="640"/>
                  <a:pt x="108" y="648"/>
                  <a:pt x="179" y="659"/>
                </a:cubicBezTo>
                <a:cubicBezTo>
                  <a:pt x="253" y="670"/>
                  <a:pt x="343" y="671"/>
                  <a:pt x="415" y="653"/>
                </a:cubicBezTo>
                <a:cubicBezTo>
                  <a:pt x="470" y="639"/>
                  <a:pt x="512" y="607"/>
                  <a:pt x="558" y="578"/>
                </a:cubicBezTo>
                <a:cubicBezTo>
                  <a:pt x="588" y="559"/>
                  <a:pt x="639" y="540"/>
                  <a:pt x="675" y="553"/>
                </a:cubicBezTo>
                <a:cubicBezTo>
                  <a:pt x="764" y="586"/>
                  <a:pt x="815" y="707"/>
                  <a:pt x="850" y="786"/>
                </a:cubicBezTo>
                <a:cubicBezTo>
                  <a:pt x="870" y="831"/>
                  <a:pt x="888" y="878"/>
                  <a:pt x="908" y="924"/>
                </a:cubicBezTo>
                <a:cubicBezTo>
                  <a:pt x="867" y="858"/>
                  <a:pt x="833" y="796"/>
                  <a:pt x="847" y="714"/>
                </a:cubicBezTo>
                <a:cubicBezTo>
                  <a:pt x="858" y="649"/>
                  <a:pt x="921" y="589"/>
                  <a:pt x="972" y="553"/>
                </a:cubicBezTo>
                <a:cubicBezTo>
                  <a:pt x="1049" y="499"/>
                  <a:pt x="1135" y="500"/>
                  <a:pt x="1202" y="567"/>
                </a:cubicBezTo>
                <a:cubicBezTo>
                  <a:pt x="1280" y="645"/>
                  <a:pt x="1278" y="797"/>
                  <a:pt x="1355" y="862"/>
                </a:cubicBezTo>
                <a:cubicBezTo>
                  <a:pt x="1391" y="893"/>
                  <a:pt x="1420" y="837"/>
                  <a:pt x="1439" y="819"/>
                </a:cubicBezTo>
                <a:moveTo>
                  <a:pt x="1568" y="0"/>
                </a:moveTo>
                <a:cubicBezTo>
                  <a:pt x="1552" y="32"/>
                  <a:pt x="1548" y="75"/>
                  <a:pt x="1547" y="124"/>
                </a:cubicBezTo>
                <a:cubicBezTo>
                  <a:pt x="1546" y="211"/>
                  <a:pt x="1531" y="313"/>
                  <a:pt x="1579" y="390"/>
                </a:cubicBezTo>
                <a:cubicBezTo>
                  <a:pt x="1620" y="456"/>
                  <a:pt x="1694" y="468"/>
                  <a:pt x="1765" y="471"/>
                </a:cubicBezTo>
                <a:cubicBezTo>
                  <a:pt x="1782" y="471"/>
                  <a:pt x="1799" y="471"/>
                  <a:pt x="1816" y="471"/>
                </a:cubicBezTo>
                <a:moveTo>
                  <a:pt x="1950" y="233"/>
                </a:moveTo>
                <a:cubicBezTo>
                  <a:pt x="1966" y="257"/>
                  <a:pt x="1964" y="256"/>
                  <a:pt x="1969" y="285"/>
                </a:cubicBezTo>
                <a:cubicBezTo>
                  <a:pt x="1983" y="369"/>
                  <a:pt x="1977" y="478"/>
                  <a:pt x="2044" y="542"/>
                </a:cubicBezTo>
                <a:cubicBezTo>
                  <a:pt x="2082" y="578"/>
                  <a:pt x="2165" y="593"/>
                  <a:pt x="2214" y="578"/>
                </a:cubicBezTo>
                <a:cubicBezTo>
                  <a:pt x="2326" y="545"/>
                  <a:pt x="2362" y="408"/>
                  <a:pt x="2384" y="310"/>
                </a:cubicBezTo>
                <a:cubicBezTo>
                  <a:pt x="2390" y="281"/>
                  <a:pt x="2397" y="252"/>
                  <a:pt x="2404" y="223"/>
                </a:cubicBezTo>
                <a:cubicBezTo>
                  <a:pt x="2404" y="410"/>
                  <a:pt x="2390" y="595"/>
                  <a:pt x="2384" y="782"/>
                </a:cubicBezTo>
                <a:cubicBezTo>
                  <a:pt x="2382" y="855"/>
                  <a:pt x="2397" y="966"/>
                  <a:pt x="2344" y="1027"/>
                </a:cubicBezTo>
                <a:cubicBezTo>
                  <a:pt x="2302" y="1075"/>
                  <a:pt x="2194" y="1064"/>
                  <a:pt x="2141" y="1046"/>
                </a:cubicBezTo>
                <a:cubicBezTo>
                  <a:pt x="2085" y="1027"/>
                  <a:pt x="2026" y="978"/>
                  <a:pt x="2040" y="912"/>
                </a:cubicBezTo>
                <a:cubicBezTo>
                  <a:pt x="2060" y="817"/>
                  <a:pt x="2201" y="749"/>
                  <a:pt x="2278" y="714"/>
                </a:cubicBezTo>
                <a:cubicBezTo>
                  <a:pt x="2483" y="622"/>
                  <a:pt x="2709" y="599"/>
                  <a:pt x="2927" y="56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0" name=""/>
          <p:cNvSpPr/>
          <p:nvPr/>
        </p:nvSpPr>
        <p:spPr>
          <a:xfrm>
            <a:off x="10661760" y="5041080"/>
            <a:ext cx="680760" cy="201960"/>
          </a:xfrm>
          <a:custGeom>
            <a:avLst/>
            <a:gdLst/>
            <a:ahLst/>
            <a:rect l="0" t="0" r="r" b="b"/>
            <a:pathLst>
              <a:path fill="none" w="1891" h="561">
                <a:moveTo>
                  <a:pt x="208" y="180"/>
                </a:moveTo>
                <a:cubicBezTo>
                  <a:pt x="228" y="177"/>
                  <a:pt x="248" y="174"/>
                  <a:pt x="268" y="171"/>
                </a:cubicBezTo>
                <a:cubicBezTo>
                  <a:pt x="219" y="212"/>
                  <a:pt x="170" y="252"/>
                  <a:pt x="120" y="291"/>
                </a:cubicBezTo>
                <a:cubicBezTo>
                  <a:pt x="75" y="327"/>
                  <a:pt x="24" y="363"/>
                  <a:pt x="0" y="417"/>
                </a:cubicBezTo>
                <a:cubicBezTo>
                  <a:pt x="0" y="426"/>
                  <a:pt x="-1" y="428"/>
                  <a:pt x="3" y="433"/>
                </a:cubicBezTo>
                <a:cubicBezTo>
                  <a:pt x="73" y="433"/>
                  <a:pt x="124" y="416"/>
                  <a:pt x="188" y="383"/>
                </a:cubicBezTo>
                <a:cubicBezTo>
                  <a:pt x="265" y="343"/>
                  <a:pt x="347" y="291"/>
                  <a:pt x="379" y="207"/>
                </a:cubicBezTo>
                <a:cubicBezTo>
                  <a:pt x="394" y="165"/>
                  <a:pt x="401" y="86"/>
                  <a:pt x="367" y="52"/>
                </a:cubicBezTo>
                <a:cubicBezTo>
                  <a:pt x="341" y="26"/>
                  <a:pt x="301" y="42"/>
                  <a:pt x="282" y="65"/>
                </a:cubicBezTo>
                <a:cubicBezTo>
                  <a:pt x="267" y="83"/>
                  <a:pt x="274" y="103"/>
                  <a:pt x="272" y="124"/>
                </a:cubicBezTo>
                <a:cubicBezTo>
                  <a:pt x="310" y="130"/>
                  <a:pt x="354" y="140"/>
                  <a:pt x="396" y="131"/>
                </a:cubicBezTo>
                <a:cubicBezTo>
                  <a:pt x="440" y="122"/>
                  <a:pt x="481" y="97"/>
                  <a:pt x="524" y="84"/>
                </a:cubicBezTo>
                <a:cubicBezTo>
                  <a:pt x="536" y="80"/>
                  <a:pt x="545" y="80"/>
                  <a:pt x="557" y="77"/>
                </a:cubicBezTo>
                <a:cubicBezTo>
                  <a:pt x="559" y="117"/>
                  <a:pt x="560" y="159"/>
                  <a:pt x="560" y="200"/>
                </a:cubicBezTo>
                <a:cubicBezTo>
                  <a:pt x="560" y="236"/>
                  <a:pt x="544" y="327"/>
                  <a:pt x="588" y="348"/>
                </a:cubicBezTo>
                <a:cubicBezTo>
                  <a:pt x="625" y="366"/>
                  <a:pt x="650" y="358"/>
                  <a:pt x="676" y="329"/>
                </a:cubicBezTo>
                <a:cubicBezTo>
                  <a:pt x="723" y="277"/>
                  <a:pt x="735" y="193"/>
                  <a:pt x="775" y="134"/>
                </a:cubicBezTo>
                <a:cubicBezTo>
                  <a:pt x="802" y="94"/>
                  <a:pt x="817" y="92"/>
                  <a:pt x="858" y="81"/>
                </a:cubicBezTo>
                <a:cubicBezTo>
                  <a:pt x="894" y="127"/>
                  <a:pt x="908" y="176"/>
                  <a:pt x="924" y="233"/>
                </a:cubicBezTo>
                <a:cubicBezTo>
                  <a:pt x="939" y="287"/>
                  <a:pt x="951" y="352"/>
                  <a:pt x="1002" y="386"/>
                </a:cubicBezTo>
                <a:cubicBezTo>
                  <a:pt x="1055" y="422"/>
                  <a:pt x="1122" y="395"/>
                  <a:pt x="1174" y="377"/>
                </a:cubicBezTo>
                <a:moveTo>
                  <a:pt x="1408" y="84"/>
                </a:moveTo>
                <a:cubicBezTo>
                  <a:pt x="1423" y="52"/>
                  <a:pt x="1423" y="59"/>
                  <a:pt x="1440" y="42"/>
                </a:cubicBezTo>
                <a:cubicBezTo>
                  <a:pt x="1449" y="75"/>
                  <a:pt x="1453" y="120"/>
                  <a:pt x="1469" y="151"/>
                </a:cubicBezTo>
                <a:cubicBezTo>
                  <a:pt x="1499" y="209"/>
                  <a:pt x="1559" y="206"/>
                  <a:pt x="1615" y="207"/>
                </a:cubicBezTo>
                <a:cubicBezTo>
                  <a:pt x="1698" y="208"/>
                  <a:pt x="1783" y="186"/>
                  <a:pt x="1849" y="133"/>
                </a:cubicBezTo>
                <a:cubicBezTo>
                  <a:pt x="1886" y="103"/>
                  <a:pt x="1890" y="67"/>
                  <a:pt x="1891" y="24"/>
                </a:cubicBezTo>
                <a:cubicBezTo>
                  <a:pt x="1862" y="-14"/>
                  <a:pt x="1812" y="-1"/>
                  <a:pt x="1770" y="25"/>
                </a:cubicBezTo>
                <a:cubicBezTo>
                  <a:pt x="1676" y="83"/>
                  <a:pt x="1586" y="175"/>
                  <a:pt x="1527" y="268"/>
                </a:cubicBezTo>
                <a:cubicBezTo>
                  <a:pt x="1488" y="328"/>
                  <a:pt x="1482" y="388"/>
                  <a:pt x="1530" y="442"/>
                </a:cubicBezTo>
                <a:cubicBezTo>
                  <a:pt x="1569" y="486"/>
                  <a:pt x="1621" y="515"/>
                  <a:pt x="1658" y="5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1" name=""/>
          <p:cNvSpPr/>
          <p:nvPr/>
        </p:nvSpPr>
        <p:spPr>
          <a:xfrm>
            <a:off x="5986080" y="5928480"/>
            <a:ext cx="3970440" cy="389520"/>
          </a:xfrm>
          <a:custGeom>
            <a:avLst/>
            <a:gdLst/>
            <a:ahLst/>
            <a:rect l="0" t="0" r="r" b="b"/>
            <a:pathLst>
              <a:path fill="none" w="11029" h="1082">
                <a:moveTo>
                  <a:pt x="501" y="513"/>
                </a:moveTo>
                <a:cubicBezTo>
                  <a:pt x="389" y="520"/>
                  <a:pt x="298" y="545"/>
                  <a:pt x="206" y="615"/>
                </a:cubicBezTo>
                <a:cubicBezTo>
                  <a:pt x="94" y="700"/>
                  <a:pt x="-13" y="840"/>
                  <a:pt x="1" y="988"/>
                </a:cubicBezTo>
                <a:cubicBezTo>
                  <a:pt x="11" y="1095"/>
                  <a:pt x="152" y="1081"/>
                  <a:pt x="228" y="1081"/>
                </a:cubicBezTo>
                <a:cubicBezTo>
                  <a:pt x="262" y="1080"/>
                  <a:pt x="296" y="1078"/>
                  <a:pt x="330" y="1077"/>
                </a:cubicBezTo>
                <a:moveTo>
                  <a:pt x="11014" y="62"/>
                </a:moveTo>
                <a:cubicBezTo>
                  <a:pt x="11015" y="32"/>
                  <a:pt x="11017" y="28"/>
                  <a:pt x="11029" y="5"/>
                </a:cubicBezTo>
                <a:cubicBezTo>
                  <a:pt x="11029" y="4"/>
                  <a:pt x="11029" y="-7"/>
                  <a:pt x="11029" y="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2" name=""/>
          <p:cNvSpPr/>
          <p:nvPr/>
        </p:nvSpPr>
        <p:spPr>
          <a:xfrm>
            <a:off x="6281640" y="6154560"/>
            <a:ext cx="487080" cy="134640"/>
          </a:xfrm>
          <a:custGeom>
            <a:avLst/>
            <a:gdLst/>
            <a:ahLst/>
            <a:rect l="0" t="0" r="r" b="b"/>
            <a:pathLst>
              <a:path fill="none" w="1353" h="374">
                <a:moveTo>
                  <a:pt x="239" y="28"/>
                </a:moveTo>
                <a:cubicBezTo>
                  <a:pt x="247" y="-3"/>
                  <a:pt x="235" y="5"/>
                  <a:pt x="199" y="30"/>
                </a:cubicBezTo>
                <a:cubicBezTo>
                  <a:pt x="121" y="83"/>
                  <a:pt x="19" y="168"/>
                  <a:pt x="0" y="265"/>
                </a:cubicBezTo>
                <a:cubicBezTo>
                  <a:pt x="0" y="271"/>
                  <a:pt x="0" y="276"/>
                  <a:pt x="0" y="282"/>
                </a:cubicBezTo>
                <a:cubicBezTo>
                  <a:pt x="62" y="290"/>
                  <a:pt x="98" y="272"/>
                  <a:pt x="148" y="232"/>
                </a:cubicBezTo>
                <a:cubicBezTo>
                  <a:pt x="219" y="175"/>
                  <a:pt x="254" y="103"/>
                  <a:pt x="293" y="24"/>
                </a:cubicBezTo>
                <a:cubicBezTo>
                  <a:pt x="302" y="10"/>
                  <a:pt x="303" y="7"/>
                  <a:pt x="309" y="0"/>
                </a:cubicBezTo>
                <a:cubicBezTo>
                  <a:pt x="312" y="35"/>
                  <a:pt x="312" y="87"/>
                  <a:pt x="312" y="127"/>
                </a:cubicBezTo>
                <a:cubicBezTo>
                  <a:pt x="312" y="195"/>
                  <a:pt x="302" y="276"/>
                  <a:pt x="346" y="335"/>
                </a:cubicBezTo>
                <a:cubicBezTo>
                  <a:pt x="377" y="377"/>
                  <a:pt x="418" y="371"/>
                  <a:pt x="463" y="374"/>
                </a:cubicBezTo>
                <a:moveTo>
                  <a:pt x="638" y="106"/>
                </a:moveTo>
                <a:cubicBezTo>
                  <a:pt x="627" y="87"/>
                  <a:pt x="615" y="67"/>
                  <a:pt x="603" y="48"/>
                </a:cubicBezTo>
                <a:cubicBezTo>
                  <a:pt x="602" y="56"/>
                  <a:pt x="595" y="84"/>
                  <a:pt x="597" y="99"/>
                </a:cubicBezTo>
                <a:cubicBezTo>
                  <a:pt x="603" y="151"/>
                  <a:pt x="639" y="182"/>
                  <a:pt x="677" y="215"/>
                </a:cubicBezTo>
                <a:cubicBezTo>
                  <a:pt x="700" y="235"/>
                  <a:pt x="725" y="259"/>
                  <a:pt x="752" y="275"/>
                </a:cubicBezTo>
                <a:cubicBezTo>
                  <a:pt x="754" y="275"/>
                  <a:pt x="756" y="275"/>
                  <a:pt x="758" y="275"/>
                </a:cubicBezTo>
                <a:cubicBezTo>
                  <a:pt x="783" y="207"/>
                  <a:pt x="822" y="145"/>
                  <a:pt x="880" y="99"/>
                </a:cubicBezTo>
                <a:cubicBezTo>
                  <a:pt x="928" y="61"/>
                  <a:pt x="1007" y="40"/>
                  <a:pt x="1068" y="58"/>
                </a:cubicBezTo>
                <a:cubicBezTo>
                  <a:pt x="1180" y="91"/>
                  <a:pt x="1211" y="200"/>
                  <a:pt x="1268" y="285"/>
                </a:cubicBezTo>
                <a:cubicBezTo>
                  <a:pt x="1290" y="319"/>
                  <a:pt x="1316" y="310"/>
                  <a:pt x="1353" y="3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3" name=""/>
          <p:cNvSpPr/>
          <p:nvPr/>
        </p:nvSpPr>
        <p:spPr>
          <a:xfrm>
            <a:off x="6997680" y="6000840"/>
            <a:ext cx="1547280" cy="301320"/>
          </a:xfrm>
          <a:custGeom>
            <a:avLst/>
            <a:gdLst/>
            <a:ahLst/>
            <a:rect l="0" t="0" r="r" b="b"/>
            <a:pathLst>
              <a:path fill="none" w="4298" h="837">
                <a:moveTo>
                  <a:pt x="235" y="217"/>
                </a:moveTo>
                <a:cubicBezTo>
                  <a:pt x="182" y="213"/>
                  <a:pt x="119" y="204"/>
                  <a:pt x="66" y="214"/>
                </a:cubicBezTo>
                <a:cubicBezTo>
                  <a:pt x="20" y="222"/>
                  <a:pt x="4" y="236"/>
                  <a:pt x="0" y="278"/>
                </a:cubicBezTo>
                <a:cubicBezTo>
                  <a:pt x="72" y="321"/>
                  <a:pt x="144" y="340"/>
                  <a:pt x="223" y="366"/>
                </a:cubicBezTo>
                <a:cubicBezTo>
                  <a:pt x="299" y="391"/>
                  <a:pt x="454" y="433"/>
                  <a:pt x="490" y="516"/>
                </a:cubicBezTo>
                <a:cubicBezTo>
                  <a:pt x="514" y="572"/>
                  <a:pt x="444" y="596"/>
                  <a:pt x="405" y="604"/>
                </a:cubicBezTo>
                <a:cubicBezTo>
                  <a:pt x="376" y="610"/>
                  <a:pt x="295" y="626"/>
                  <a:pt x="284" y="590"/>
                </a:cubicBezTo>
                <a:cubicBezTo>
                  <a:pt x="284" y="562"/>
                  <a:pt x="285" y="552"/>
                  <a:pt x="293" y="534"/>
                </a:cubicBezTo>
                <a:moveTo>
                  <a:pt x="556" y="325"/>
                </a:moveTo>
                <a:cubicBezTo>
                  <a:pt x="574" y="341"/>
                  <a:pt x="578" y="321"/>
                  <a:pt x="590" y="358"/>
                </a:cubicBezTo>
                <a:cubicBezTo>
                  <a:pt x="606" y="405"/>
                  <a:pt x="599" y="433"/>
                  <a:pt x="648" y="454"/>
                </a:cubicBezTo>
                <a:cubicBezTo>
                  <a:pt x="690" y="472"/>
                  <a:pt x="758" y="443"/>
                  <a:pt x="795" y="426"/>
                </a:cubicBezTo>
                <a:cubicBezTo>
                  <a:pt x="843" y="403"/>
                  <a:pt x="883" y="367"/>
                  <a:pt x="930" y="345"/>
                </a:cubicBezTo>
                <a:cubicBezTo>
                  <a:pt x="939" y="341"/>
                  <a:pt x="942" y="340"/>
                  <a:pt x="949" y="341"/>
                </a:cubicBezTo>
                <a:cubicBezTo>
                  <a:pt x="962" y="378"/>
                  <a:pt x="971" y="418"/>
                  <a:pt x="982" y="457"/>
                </a:cubicBezTo>
                <a:cubicBezTo>
                  <a:pt x="996" y="510"/>
                  <a:pt x="1007" y="538"/>
                  <a:pt x="1057" y="557"/>
                </a:cubicBezTo>
                <a:cubicBezTo>
                  <a:pt x="1109" y="577"/>
                  <a:pt x="1151" y="522"/>
                  <a:pt x="1177" y="488"/>
                </a:cubicBezTo>
                <a:cubicBezTo>
                  <a:pt x="1222" y="430"/>
                  <a:pt x="1233" y="376"/>
                  <a:pt x="1234" y="306"/>
                </a:cubicBezTo>
                <a:cubicBezTo>
                  <a:pt x="1234" y="292"/>
                  <a:pt x="1232" y="280"/>
                  <a:pt x="1231" y="268"/>
                </a:cubicBezTo>
                <a:cubicBezTo>
                  <a:pt x="1226" y="286"/>
                  <a:pt x="1220" y="312"/>
                  <a:pt x="1219" y="336"/>
                </a:cubicBezTo>
                <a:cubicBezTo>
                  <a:pt x="1217" y="411"/>
                  <a:pt x="1214" y="487"/>
                  <a:pt x="1231" y="560"/>
                </a:cubicBezTo>
                <a:cubicBezTo>
                  <a:pt x="1249" y="633"/>
                  <a:pt x="1287" y="710"/>
                  <a:pt x="1339" y="765"/>
                </a:cubicBezTo>
                <a:cubicBezTo>
                  <a:pt x="1369" y="797"/>
                  <a:pt x="1407" y="816"/>
                  <a:pt x="1443" y="837"/>
                </a:cubicBezTo>
                <a:cubicBezTo>
                  <a:pt x="1390" y="778"/>
                  <a:pt x="1342" y="728"/>
                  <a:pt x="1334" y="645"/>
                </a:cubicBezTo>
                <a:cubicBezTo>
                  <a:pt x="1326" y="556"/>
                  <a:pt x="1335" y="472"/>
                  <a:pt x="1407" y="411"/>
                </a:cubicBezTo>
                <a:cubicBezTo>
                  <a:pt x="1478" y="351"/>
                  <a:pt x="1594" y="358"/>
                  <a:pt x="1681" y="362"/>
                </a:cubicBezTo>
                <a:cubicBezTo>
                  <a:pt x="1748" y="365"/>
                  <a:pt x="1859" y="394"/>
                  <a:pt x="1872" y="477"/>
                </a:cubicBezTo>
                <a:cubicBezTo>
                  <a:pt x="1879" y="522"/>
                  <a:pt x="1869" y="550"/>
                  <a:pt x="1823" y="563"/>
                </a:cubicBezTo>
                <a:cubicBezTo>
                  <a:pt x="1768" y="579"/>
                  <a:pt x="1692" y="562"/>
                  <a:pt x="1641" y="544"/>
                </a:cubicBezTo>
                <a:cubicBezTo>
                  <a:pt x="1594" y="527"/>
                  <a:pt x="1568" y="512"/>
                  <a:pt x="1554" y="467"/>
                </a:cubicBezTo>
                <a:cubicBezTo>
                  <a:pt x="1555" y="461"/>
                  <a:pt x="1555" y="454"/>
                  <a:pt x="1556" y="448"/>
                </a:cubicBezTo>
                <a:moveTo>
                  <a:pt x="1926" y="372"/>
                </a:moveTo>
                <a:cubicBezTo>
                  <a:pt x="1944" y="370"/>
                  <a:pt x="1938" y="359"/>
                  <a:pt x="1944" y="375"/>
                </a:cubicBezTo>
                <a:cubicBezTo>
                  <a:pt x="1966" y="431"/>
                  <a:pt x="1970" y="505"/>
                  <a:pt x="1983" y="564"/>
                </a:cubicBezTo>
                <a:cubicBezTo>
                  <a:pt x="1992" y="605"/>
                  <a:pt x="2004" y="652"/>
                  <a:pt x="2001" y="695"/>
                </a:cubicBezTo>
                <a:cubicBezTo>
                  <a:pt x="2001" y="703"/>
                  <a:pt x="2002" y="705"/>
                  <a:pt x="1998" y="708"/>
                </a:cubicBezTo>
                <a:cubicBezTo>
                  <a:pt x="1962" y="706"/>
                  <a:pt x="1942" y="697"/>
                  <a:pt x="1933" y="657"/>
                </a:cubicBezTo>
                <a:cubicBezTo>
                  <a:pt x="1920" y="602"/>
                  <a:pt x="1938" y="547"/>
                  <a:pt x="1968" y="502"/>
                </a:cubicBezTo>
                <a:cubicBezTo>
                  <a:pt x="2012" y="435"/>
                  <a:pt x="2075" y="381"/>
                  <a:pt x="2157" y="369"/>
                </a:cubicBezTo>
                <a:cubicBezTo>
                  <a:pt x="2213" y="361"/>
                  <a:pt x="2285" y="365"/>
                  <a:pt x="2322" y="415"/>
                </a:cubicBezTo>
                <a:cubicBezTo>
                  <a:pt x="2345" y="446"/>
                  <a:pt x="2341" y="498"/>
                  <a:pt x="2313" y="523"/>
                </a:cubicBezTo>
                <a:cubicBezTo>
                  <a:pt x="2293" y="541"/>
                  <a:pt x="2236" y="571"/>
                  <a:pt x="2207" y="564"/>
                </a:cubicBezTo>
                <a:cubicBezTo>
                  <a:pt x="2209" y="562"/>
                  <a:pt x="2210" y="559"/>
                  <a:pt x="2212" y="557"/>
                </a:cubicBezTo>
                <a:moveTo>
                  <a:pt x="2446" y="394"/>
                </a:moveTo>
                <a:cubicBezTo>
                  <a:pt x="2441" y="411"/>
                  <a:pt x="2432" y="419"/>
                  <a:pt x="2430" y="437"/>
                </a:cubicBezTo>
                <a:cubicBezTo>
                  <a:pt x="2422" y="496"/>
                  <a:pt x="2425" y="574"/>
                  <a:pt x="2476" y="615"/>
                </a:cubicBezTo>
                <a:cubicBezTo>
                  <a:pt x="2507" y="640"/>
                  <a:pt x="2569" y="638"/>
                  <a:pt x="2600" y="615"/>
                </a:cubicBezTo>
                <a:cubicBezTo>
                  <a:pt x="2648" y="579"/>
                  <a:pt x="2662" y="491"/>
                  <a:pt x="2650" y="436"/>
                </a:cubicBezTo>
                <a:cubicBezTo>
                  <a:pt x="2642" y="396"/>
                  <a:pt x="2604" y="360"/>
                  <a:pt x="2570" y="341"/>
                </a:cubicBezTo>
                <a:cubicBezTo>
                  <a:pt x="2551" y="334"/>
                  <a:pt x="2545" y="331"/>
                  <a:pt x="2532" y="330"/>
                </a:cubicBezTo>
                <a:cubicBezTo>
                  <a:pt x="2546" y="336"/>
                  <a:pt x="2524" y="335"/>
                  <a:pt x="2539" y="338"/>
                </a:cubicBezTo>
                <a:cubicBezTo>
                  <a:pt x="2588" y="348"/>
                  <a:pt x="2637" y="356"/>
                  <a:pt x="2685" y="343"/>
                </a:cubicBezTo>
                <a:cubicBezTo>
                  <a:pt x="2756" y="324"/>
                  <a:pt x="2958" y="258"/>
                  <a:pt x="2983" y="180"/>
                </a:cubicBezTo>
                <a:cubicBezTo>
                  <a:pt x="2995" y="144"/>
                  <a:pt x="2990" y="112"/>
                  <a:pt x="2959" y="91"/>
                </a:cubicBezTo>
                <a:cubicBezTo>
                  <a:pt x="2941" y="78"/>
                  <a:pt x="2919" y="91"/>
                  <a:pt x="2904" y="91"/>
                </a:cubicBezTo>
                <a:cubicBezTo>
                  <a:pt x="2912" y="134"/>
                  <a:pt x="2919" y="143"/>
                  <a:pt x="2959" y="173"/>
                </a:cubicBezTo>
                <a:cubicBezTo>
                  <a:pt x="3041" y="233"/>
                  <a:pt x="3127" y="276"/>
                  <a:pt x="3153" y="382"/>
                </a:cubicBezTo>
                <a:cubicBezTo>
                  <a:pt x="3165" y="430"/>
                  <a:pt x="3142" y="531"/>
                  <a:pt x="3186" y="567"/>
                </a:cubicBezTo>
                <a:cubicBezTo>
                  <a:pt x="3218" y="593"/>
                  <a:pt x="3287" y="587"/>
                  <a:pt x="3325" y="583"/>
                </a:cubicBezTo>
                <a:cubicBezTo>
                  <a:pt x="3454" y="569"/>
                  <a:pt x="3563" y="471"/>
                  <a:pt x="3621" y="358"/>
                </a:cubicBezTo>
                <a:cubicBezTo>
                  <a:pt x="3665" y="272"/>
                  <a:pt x="3713" y="151"/>
                  <a:pt x="3727" y="55"/>
                </a:cubicBezTo>
                <a:cubicBezTo>
                  <a:pt x="3730" y="37"/>
                  <a:pt x="3727" y="18"/>
                  <a:pt x="3728" y="0"/>
                </a:cubicBezTo>
                <a:cubicBezTo>
                  <a:pt x="3706" y="23"/>
                  <a:pt x="3700" y="-4"/>
                  <a:pt x="3694" y="55"/>
                </a:cubicBezTo>
                <a:cubicBezTo>
                  <a:pt x="3684" y="155"/>
                  <a:pt x="3691" y="263"/>
                  <a:pt x="3718" y="359"/>
                </a:cubicBezTo>
                <a:cubicBezTo>
                  <a:pt x="3739" y="433"/>
                  <a:pt x="3769" y="514"/>
                  <a:pt x="3809" y="580"/>
                </a:cubicBezTo>
                <a:cubicBezTo>
                  <a:pt x="3825" y="607"/>
                  <a:pt x="3842" y="624"/>
                  <a:pt x="3874" y="623"/>
                </a:cubicBezTo>
                <a:cubicBezTo>
                  <a:pt x="3876" y="617"/>
                  <a:pt x="3879" y="612"/>
                  <a:pt x="3881" y="606"/>
                </a:cubicBezTo>
                <a:moveTo>
                  <a:pt x="3530" y="402"/>
                </a:moveTo>
                <a:cubicBezTo>
                  <a:pt x="3525" y="376"/>
                  <a:pt x="3553" y="381"/>
                  <a:pt x="3606" y="375"/>
                </a:cubicBezTo>
                <a:cubicBezTo>
                  <a:pt x="3786" y="355"/>
                  <a:pt x="3966" y="355"/>
                  <a:pt x="4146" y="340"/>
                </a:cubicBezTo>
                <a:cubicBezTo>
                  <a:pt x="4197" y="334"/>
                  <a:pt x="4247" y="329"/>
                  <a:pt x="4298" y="3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4" name=""/>
          <p:cNvSpPr/>
          <p:nvPr/>
        </p:nvSpPr>
        <p:spPr>
          <a:xfrm>
            <a:off x="8918640" y="5888160"/>
            <a:ext cx="1687320" cy="353520"/>
          </a:xfrm>
          <a:custGeom>
            <a:avLst/>
            <a:gdLst/>
            <a:ahLst/>
            <a:rect l="0" t="0" r="r" b="b"/>
            <a:pathLst>
              <a:path fill="none" w="4687" h="982">
                <a:moveTo>
                  <a:pt x="34" y="413"/>
                </a:moveTo>
                <a:cubicBezTo>
                  <a:pt x="22" y="406"/>
                  <a:pt x="12" y="402"/>
                  <a:pt x="0" y="396"/>
                </a:cubicBezTo>
                <a:cubicBezTo>
                  <a:pt x="37" y="404"/>
                  <a:pt x="56" y="410"/>
                  <a:pt x="86" y="439"/>
                </a:cubicBezTo>
                <a:cubicBezTo>
                  <a:pt x="137" y="489"/>
                  <a:pt x="167" y="563"/>
                  <a:pt x="183" y="631"/>
                </a:cubicBezTo>
                <a:cubicBezTo>
                  <a:pt x="190" y="660"/>
                  <a:pt x="188" y="681"/>
                  <a:pt x="183" y="706"/>
                </a:cubicBezTo>
                <a:cubicBezTo>
                  <a:pt x="156" y="702"/>
                  <a:pt x="141" y="712"/>
                  <a:pt x="122" y="686"/>
                </a:cubicBezTo>
                <a:cubicBezTo>
                  <a:pt x="105" y="662"/>
                  <a:pt x="113" y="611"/>
                  <a:pt x="130" y="590"/>
                </a:cubicBezTo>
                <a:cubicBezTo>
                  <a:pt x="172" y="539"/>
                  <a:pt x="240" y="535"/>
                  <a:pt x="300" y="533"/>
                </a:cubicBezTo>
                <a:cubicBezTo>
                  <a:pt x="374" y="531"/>
                  <a:pt x="432" y="557"/>
                  <a:pt x="483" y="611"/>
                </a:cubicBezTo>
                <a:cubicBezTo>
                  <a:pt x="506" y="636"/>
                  <a:pt x="512" y="656"/>
                  <a:pt x="519" y="687"/>
                </a:cubicBezTo>
                <a:cubicBezTo>
                  <a:pt x="505" y="672"/>
                  <a:pt x="497" y="684"/>
                  <a:pt x="489" y="652"/>
                </a:cubicBezTo>
                <a:cubicBezTo>
                  <a:pt x="479" y="614"/>
                  <a:pt x="498" y="588"/>
                  <a:pt x="525" y="564"/>
                </a:cubicBezTo>
                <a:cubicBezTo>
                  <a:pt x="581" y="513"/>
                  <a:pt x="648" y="514"/>
                  <a:pt x="701" y="566"/>
                </a:cubicBezTo>
                <a:cubicBezTo>
                  <a:pt x="738" y="602"/>
                  <a:pt x="761" y="650"/>
                  <a:pt x="794" y="691"/>
                </a:cubicBezTo>
                <a:cubicBezTo>
                  <a:pt x="817" y="721"/>
                  <a:pt x="832" y="729"/>
                  <a:pt x="870" y="727"/>
                </a:cubicBezTo>
                <a:cubicBezTo>
                  <a:pt x="902" y="724"/>
                  <a:pt x="914" y="722"/>
                  <a:pt x="931" y="706"/>
                </a:cubicBezTo>
                <a:moveTo>
                  <a:pt x="1041" y="595"/>
                </a:moveTo>
                <a:cubicBezTo>
                  <a:pt x="1041" y="569"/>
                  <a:pt x="1042" y="542"/>
                  <a:pt x="1042" y="516"/>
                </a:cubicBezTo>
                <a:cubicBezTo>
                  <a:pt x="1051" y="544"/>
                  <a:pt x="1060" y="586"/>
                  <a:pt x="1073" y="614"/>
                </a:cubicBezTo>
                <a:cubicBezTo>
                  <a:pt x="1096" y="663"/>
                  <a:pt x="1113" y="682"/>
                  <a:pt x="1164" y="701"/>
                </a:cubicBezTo>
                <a:cubicBezTo>
                  <a:pt x="1220" y="722"/>
                  <a:pt x="1283" y="686"/>
                  <a:pt x="1331" y="664"/>
                </a:cubicBezTo>
                <a:cubicBezTo>
                  <a:pt x="1384" y="640"/>
                  <a:pt x="1439" y="610"/>
                  <a:pt x="1488" y="645"/>
                </a:cubicBezTo>
                <a:cubicBezTo>
                  <a:pt x="1542" y="683"/>
                  <a:pt x="1572" y="722"/>
                  <a:pt x="1649" y="698"/>
                </a:cubicBezTo>
                <a:cubicBezTo>
                  <a:pt x="1715" y="678"/>
                  <a:pt x="1787" y="605"/>
                  <a:pt x="1835" y="559"/>
                </a:cubicBezTo>
                <a:cubicBezTo>
                  <a:pt x="1910" y="487"/>
                  <a:pt x="1935" y="431"/>
                  <a:pt x="1938" y="329"/>
                </a:cubicBezTo>
                <a:cubicBezTo>
                  <a:pt x="1941" y="236"/>
                  <a:pt x="1932" y="155"/>
                  <a:pt x="1896" y="69"/>
                </a:cubicBezTo>
                <a:cubicBezTo>
                  <a:pt x="1876" y="29"/>
                  <a:pt x="1873" y="18"/>
                  <a:pt x="1850" y="0"/>
                </a:cubicBezTo>
                <a:cubicBezTo>
                  <a:pt x="1794" y="24"/>
                  <a:pt x="1780" y="33"/>
                  <a:pt x="1758" y="105"/>
                </a:cubicBezTo>
                <a:cubicBezTo>
                  <a:pt x="1731" y="193"/>
                  <a:pt x="1732" y="309"/>
                  <a:pt x="1759" y="396"/>
                </a:cubicBezTo>
                <a:cubicBezTo>
                  <a:pt x="1792" y="503"/>
                  <a:pt x="1878" y="649"/>
                  <a:pt x="1999" y="670"/>
                </a:cubicBezTo>
                <a:cubicBezTo>
                  <a:pt x="2070" y="682"/>
                  <a:pt x="2140" y="668"/>
                  <a:pt x="2199" y="628"/>
                </a:cubicBezTo>
                <a:cubicBezTo>
                  <a:pt x="2287" y="567"/>
                  <a:pt x="2333" y="467"/>
                  <a:pt x="2361" y="367"/>
                </a:cubicBezTo>
                <a:cubicBezTo>
                  <a:pt x="2384" y="283"/>
                  <a:pt x="2391" y="196"/>
                  <a:pt x="2399" y="110"/>
                </a:cubicBezTo>
                <a:cubicBezTo>
                  <a:pt x="2357" y="244"/>
                  <a:pt x="2345" y="375"/>
                  <a:pt x="2352" y="516"/>
                </a:cubicBezTo>
                <a:cubicBezTo>
                  <a:pt x="2355" y="587"/>
                  <a:pt x="2369" y="679"/>
                  <a:pt x="2426" y="730"/>
                </a:cubicBezTo>
                <a:cubicBezTo>
                  <a:pt x="2448" y="750"/>
                  <a:pt x="2483" y="754"/>
                  <a:pt x="2511" y="749"/>
                </a:cubicBezTo>
                <a:cubicBezTo>
                  <a:pt x="2554" y="742"/>
                  <a:pt x="2570" y="718"/>
                  <a:pt x="2597" y="684"/>
                </a:cubicBezTo>
                <a:cubicBezTo>
                  <a:pt x="2621" y="654"/>
                  <a:pt x="2640" y="617"/>
                  <a:pt x="2661" y="584"/>
                </a:cubicBezTo>
                <a:moveTo>
                  <a:pt x="2268" y="329"/>
                </a:moveTo>
                <a:cubicBezTo>
                  <a:pt x="2254" y="327"/>
                  <a:pt x="2252" y="327"/>
                  <a:pt x="2244" y="327"/>
                </a:cubicBezTo>
                <a:cubicBezTo>
                  <a:pt x="2301" y="321"/>
                  <a:pt x="2357" y="311"/>
                  <a:pt x="2413" y="300"/>
                </a:cubicBezTo>
                <a:cubicBezTo>
                  <a:pt x="2496" y="283"/>
                  <a:pt x="2578" y="262"/>
                  <a:pt x="2660" y="242"/>
                </a:cubicBezTo>
                <a:cubicBezTo>
                  <a:pt x="2690" y="235"/>
                  <a:pt x="2700" y="233"/>
                  <a:pt x="2719" y="228"/>
                </a:cubicBezTo>
                <a:moveTo>
                  <a:pt x="2874" y="329"/>
                </a:moveTo>
                <a:cubicBezTo>
                  <a:pt x="2887" y="356"/>
                  <a:pt x="2902" y="382"/>
                  <a:pt x="2912" y="410"/>
                </a:cubicBezTo>
                <a:cubicBezTo>
                  <a:pt x="2928" y="458"/>
                  <a:pt x="2940" y="509"/>
                  <a:pt x="2945" y="559"/>
                </a:cubicBezTo>
                <a:cubicBezTo>
                  <a:pt x="2946" y="565"/>
                  <a:pt x="2948" y="593"/>
                  <a:pt x="2948" y="597"/>
                </a:cubicBezTo>
                <a:moveTo>
                  <a:pt x="3238" y="516"/>
                </a:moveTo>
                <a:cubicBezTo>
                  <a:pt x="3238" y="577"/>
                  <a:pt x="3231" y="636"/>
                  <a:pt x="3224" y="697"/>
                </a:cubicBezTo>
                <a:cubicBezTo>
                  <a:pt x="3215" y="782"/>
                  <a:pt x="3210" y="873"/>
                  <a:pt x="3216" y="959"/>
                </a:cubicBezTo>
                <a:cubicBezTo>
                  <a:pt x="3217" y="969"/>
                  <a:pt x="3220" y="968"/>
                  <a:pt x="3222" y="974"/>
                </a:cubicBezTo>
                <a:moveTo>
                  <a:pt x="3185" y="628"/>
                </a:moveTo>
                <a:cubicBezTo>
                  <a:pt x="3189" y="556"/>
                  <a:pt x="3192" y="509"/>
                  <a:pt x="3255" y="464"/>
                </a:cubicBezTo>
                <a:cubicBezTo>
                  <a:pt x="3302" y="431"/>
                  <a:pt x="3363" y="424"/>
                  <a:pt x="3419" y="427"/>
                </a:cubicBezTo>
                <a:cubicBezTo>
                  <a:pt x="3485" y="430"/>
                  <a:pt x="3539" y="462"/>
                  <a:pt x="3552" y="531"/>
                </a:cubicBezTo>
                <a:cubicBezTo>
                  <a:pt x="3565" y="600"/>
                  <a:pt x="3529" y="646"/>
                  <a:pt x="3471" y="677"/>
                </a:cubicBezTo>
                <a:cubicBezTo>
                  <a:pt x="3400" y="714"/>
                  <a:pt x="3316" y="719"/>
                  <a:pt x="3238" y="720"/>
                </a:cubicBezTo>
                <a:cubicBezTo>
                  <a:pt x="3227" y="720"/>
                  <a:pt x="3222" y="723"/>
                  <a:pt x="3224" y="714"/>
                </a:cubicBezTo>
                <a:moveTo>
                  <a:pt x="3825" y="34"/>
                </a:moveTo>
                <a:cubicBezTo>
                  <a:pt x="3823" y="65"/>
                  <a:pt x="3822" y="90"/>
                  <a:pt x="3816" y="121"/>
                </a:cubicBezTo>
                <a:cubicBezTo>
                  <a:pt x="3794" y="235"/>
                  <a:pt x="3777" y="348"/>
                  <a:pt x="3764" y="463"/>
                </a:cubicBezTo>
                <a:cubicBezTo>
                  <a:pt x="3753" y="563"/>
                  <a:pt x="3737" y="663"/>
                  <a:pt x="3732" y="763"/>
                </a:cubicBezTo>
                <a:cubicBezTo>
                  <a:pt x="3730" y="803"/>
                  <a:pt x="3732" y="837"/>
                  <a:pt x="3740" y="876"/>
                </a:cubicBezTo>
                <a:moveTo>
                  <a:pt x="4170" y="487"/>
                </a:moveTo>
                <a:cubicBezTo>
                  <a:pt x="4171" y="499"/>
                  <a:pt x="4161" y="508"/>
                  <a:pt x="4166" y="519"/>
                </a:cubicBezTo>
                <a:cubicBezTo>
                  <a:pt x="4184" y="563"/>
                  <a:pt x="4266" y="554"/>
                  <a:pt x="4301" y="553"/>
                </a:cubicBezTo>
                <a:cubicBezTo>
                  <a:pt x="4369" y="551"/>
                  <a:pt x="4435" y="530"/>
                  <a:pt x="4491" y="489"/>
                </a:cubicBezTo>
                <a:cubicBezTo>
                  <a:pt x="4532" y="459"/>
                  <a:pt x="4532" y="428"/>
                  <a:pt x="4533" y="382"/>
                </a:cubicBezTo>
                <a:cubicBezTo>
                  <a:pt x="4466" y="352"/>
                  <a:pt x="4411" y="372"/>
                  <a:pt x="4346" y="410"/>
                </a:cubicBezTo>
                <a:cubicBezTo>
                  <a:pt x="4257" y="463"/>
                  <a:pt x="4150" y="546"/>
                  <a:pt x="4115" y="648"/>
                </a:cubicBezTo>
                <a:cubicBezTo>
                  <a:pt x="4086" y="733"/>
                  <a:pt x="4131" y="792"/>
                  <a:pt x="4199" y="836"/>
                </a:cubicBezTo>
                <a:cubicBezTo>
                  <a:pt x="4301" y="903"/>
                  <a:pt x="4426" y="924"/>
                  <a:pt x="4543" y="952"/>
                </a:cubicBezTo>
                <a:cubicBezTo>
                  <a:pt x="4618" y="970"/>
                  <a:pt x="4638" y="975"/>
                  <a:pt x="4687" y="98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5" name=""/>
          <p:cNvSpPr/>
          <p:nvPr/>
        </p:nvSpPr>
        <p:spPr>
          <a:xfrm>
            <a:off x="12047400" y="6172200"/>
            <a:ext cx="4320" cy="6120"/>
          </a:xfrm>
          <a:custGeom>
            <a:avLst/>
            <a:gdLst/>
            <a:ahLst/>
            <a:rect l="0" t="0" r="r" b="b"/>
            <a:pathLst>
              <a:path fill="none" w="12" h="17">
                <a:moveTo>
                  <a:pt x="12" y="0"/>
                </a:moveTo>
                <a:cubicBezTo>
                  <a:pt x="7" y="8"/>
                  <a:pt x="5" y="12"/>
                  <a:pt x="0" y="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6" name=""/>
          <p:cNvSpPr/>
          <p:nvPr/>
        </p:nvSpPr>
        <p:spPr>
          <a:xfrm>
            <a:off x="7024680" y="6341400"/>
            <a:ext cx="2085120" cy="253800"/>
          </a:xfrm>
          <a:custGeom>
            <a:avLst/>
            <a:gdLst/>
            <a:ahLst/>
            <a:rect l="0" t="0" r="r" b="b"/>
            <a:pathLst>
              <a:path fill="none" w="5792" h="705">
                <a:moveTo>
                  <a:pt x="5" y="261"/>
                </a:moveTo>
                <a:cubicBezTo>
                  <a:pt x="30" y="267"/>
                  <a:pt x="32" y="280"/>
                  <a:pt x="47" y="312"/>
                </a:cubicBezTo>
                <a:cubicBezTo>
                  <a:pt x="66" y="351"/>
                  <a:pt x="87" y="394"/>
                  <a:pt x="93" y="438"/>
                </a:cubicBezTo>
                <a:cubicBezTo>
                  <a:pt x="96" y="459"/>
                  <a:pt x="101" y="491"/>
                  <a:pt x="77" y="496"/>
                </a:cubicBezTo>
                <a:cubicBezTo>
                  <a:pt x="63" y="496"/>
                  <a:pt x="58" y="496"/>
                  <a:pt x="48" y="496"/>
                </a:cubicBezTo>
                <a:moveTo>
                  <a:pt x="0" y="16"/>
                </a:moveTo>
                <a:cubicBezTo>
                  <a:pt x="7" y="1"/>
                  <a:pt x="19" y="-5"/>
                  <a:pt x="38" y="6"/>
                </a:cubicBezTo>
                <a:cubicBezTo>
                  <a:pt x="93" y="36"/>
                  <a:pt x="141" y="71"/>
                  <a:pt x="199" y="98"/>
                </a:cubicBezTo>
                <a:moveTo>
                  <a:pt x="499" y="168"/>
                </a:moveTo>
                <a:cubicBezTo>
                  <a:pt x="505" y="266"/>
                  <a:pt x="503" y="312"/>
                  <a:pt x="582" y="380"/>
                </a:cubicBezTo>
                <a:cubicBezTo>
                  <a:pt x="632" y="424"/>
                  <a:pt x="794" y="452"/>
                  <a:pt x="853" y="414"/>
                </a:cubicBezTo>
                <a:cubicBezTo>
                  <a:pt x="896" y="387"/>
                  <a:pt x="873" y="368"/>
                  <a:pt x="886" y="332"/>
                </a:cubicBezTo>
                <a:cubicBezTo>
                  <a:pt x="908" y="356"/>
                  <a:pt x="904" y="383"/>
                  <a:pt x="946" y="396"/>
                </a:cubicBezTo>
                <a:cubicBezTo>
                  <a:pt x="1017" y="419"/>
                  <a:pt x="1086" y="377"/>
                  <a:pt x="1131" y="325"/>
                </a:cubicBezTo>
                <a:cubicBezTo>
                  <a:pt x="1166" y="284"/>
                  <a:pt x="1168" y="247"/>
                  <a:pt x="1171" y="196"/>
                </a:cubicBezTo>
                <a:cubicBezTo>
                  <a:pt x="1173" y="156"/>
                  <a:pt x="1157" y="126"/>
                  <a:pt x="1153" y="88"/>
                </a:cubicBezTo>
                <a:cubicBezTo>
                  <a:pt x="1151" y="72"/>
                  <a:pt x="1154" y="57"/>
                  <a:pt x="1153" y="41"/>
                </a:cubicBezTo>
                <a:cubicBezTo>
                  <a:pt x="1173" y="68"/>
                  <a:pt x="1198" y="80"/>
                  <a:pt x="1216" y="126"/>
                </a:cubicBezTo>
                <a:cubicBezTo>
                  <a:pt x="1252" y="220"/>
                  <a:pt x="1241" y="333"/>
                  <a:pt x="1241" y="431"/>
                </a:cubicBezTo>
                <a:cubicBezTo>
                  <a:pt x="1241" y="511"/>
                  <a:pt x="1220" y="623"/>
                  <a:pt x="1302" y="672"/>
                </a:cubicBezTo>
                <a:cubicBezTo>
                  <a:pt x="1382" y="721"/>
                  <a:pt x="1532" y="701"/>
                  <a:pt x="1621" y="701"/>
                </a:cubicBezTo>
                <a:cubicBezTo>
                  <a:pt x="1680" y="701"/>
                  <a:pt x="1761" y="714"/>
                  <a:pt x="1796" y="651"/>
                </a:cubicBezTo>
                <a:cubicBezTo>
                  <a:pt x="1832" y="585"/>
                  <a:pt x="1769" y="541"/>
                  <a:pt x="1723" y="510"/>
                </a:cubicBezTo>
                <a:cubicBezTo>
                  <a:pt x="1634" y="452"/>
                  <a:pt x="1513" y="422"/>
                  <a:pt x="1417" y="383"/>
                </a:cubicBezTo>
                <a:cubicBezTo>
                  <a:pt x="1445" y="365"/>
                  <a:pt x="1470" y="345"/>
                  <a:pt x="1517" y="333"/>
                </a:cubicBezTo>
                <a:cubicBezTo>
                  <a:pt x="1692" y="290"/>
                  <a:pt x="1878" y="268"/>
                  <a:pt x="2058" y="261"/>
                </a:cubicBezTo>
                <a:cubicBezTo>
                  <a:pt x="2053" y="308"/>
                  <a:pt x="2042" y="353"/>
                  <a:pt x="2037" y="400"/>
                </a:cubicBezTo>
                <a:cubicBezTo>
                  <a:pt x="2035" y="421"/>
                  <a:pt x="2020" y="504"/>
                  <a:pt x="2040" y="521"/>
                </a:cubicBezTo>
                <a:cubicBezTo>
                  <a:pt x="2074" y="551"/>
                  <a:pt x="2126" y="534"/>
                  <a:pt x="2157" y="512"/>
                </a:cubicBezTo>
                <a:cubicBezTo>
                  <a:pt x="2204" y="479"/>
                  <a:pt x="2238" y="398"/>
                  <a:pt x="2219" y="343"/>
                </a:cubicBezTo>
                <a:cubicBezTo>
                  <a:pt x="2192" y="264"/>
                  <a:pt x="2125" y="223"/>
                  <a:pt x="2047" y="222"/>
                </a:cubicBezTo>
                <a:cubicBezTo>
                  <a:pt x="2030" y="223"/>
                  <a:pt x="2025" y="223"/>
                  <a:pt x="2020" y="236"/>
                </a:cubicBezTo>
                <a:cubicBezTo>
                  <a:pt x="2037" y="255"/>
                  <a:pt x="2004" y="267"/>
                  <a:pt x="2044" y="284"/>
                </a:cubicBezTo>
                <a:cubicBezTo>
                  <a:pt x="2074" y="296"/>
                  <a:pt x="2075" y="290"/>
                  <a:pt x="2094" y="282"/>
                </a:cubicBezTo>
                <a:cubicBezTo>
                  <a:pt x="2133" y="266"/>
                  <a:pt x="2168" y="220"/>
                  <a:pt x="2208" y="200"/>
                </a:cubicBezTo>
                <a:cubicBezTo>
                  <a:pt x="2257" y="175"/>
                  <a:pt x="2310" y="154"/>
                  <a:pt x="2362" y="138"/>
                </a:cubicBezTo>
                <a:cubicBezTo>
                  <a:pt x="2385" y="132"/>
                  <a:pt x="2390" y="130"/>
                  <a:pt x="2404" y="130"/>
                </a:cubicBezTo>
                <a:cubicBezTo>
                  <a:pt x="2404" y="131"/>
                  <a:pt x="2408" y="145"/>
                  <a:pt x="2410" y="151"/>
                </a:cubicBezTo>
                <a:cubicBezTo>
                  <a:pt x="2433" y="214"/>
                  <a:pt x="2457" y="240"/>
                  <a:pt x="2513" y="286"/>
                </a:cubicBezTo>
                <a:cubicBezTo>
                  <a:pt x="2664" y="409"/>
                  <a:pt x="2828" y="516"/>
                  <a:pt x="2983" y="635"/>
                </a:cubicBezTo>
                <a:cubicBezTo>
                  <a:pt x="3019" y="663"/>
                  <a:pt x="3048" y="689"/>
                  <a:pt x="3091" y="702"/>
                </a:cubicBezTo>
                <a:cubicBezTo>
                  <a:pt x="3097" y="702"/>
                  <a:pt x="3099" y="701"/>
                  <a:pt x="3096" y="694"/>
                </a:cubicBezTo>
                <a:moveTo>
                  <a:pt x="3054" y="617"/>
                </a:moveTo>
                <a:cubicBezTo>
                  <a:pt x="3015" y="573"/>
                  <a:pt x="2962" y="530"/>
                  <a:pt x="2932" y="479"/>
                </a:cubicBezTo>
                <a:cubicBezTo>
                  <a:pt x="2925" y="467"/>
                  <a:pt x="2925" y="457"/>
                  <a:pt x="2920" y="446"/>
                </a:cubicBezTo>
                <a:cubicBezTo>
                  <a:pt x="2949" y="446"/>
                  <a:pt x="2967" y="446"/>
                  <a:pt x="2995" y="458"/>
                </a:cubicBezTo>
                <a:cubicBezTo>
                  <a:pt x="3036" y="476"/>
                  <a:pt x="3067" y="512"/>
                  <a:pt x="3107" y="530"/>
                </a:cubicBezTo>
                <a:cubicBezTo>
                  <a:pt x="3130" y="540"/>
                  <a:pt x="3146" y="535"/>
                  <a:pt x="3166" y="523"/>
                </a:cubicBezTo>
                <a:cubicBezTo>
                  <a:pt x="3201" y="501"/>
                  <a:pt x="3225" y="466"/>
                  <a:pt x="3257" y="441"/>
                </a:cubicBezTo>
                <a:cubicBezTo>
                  <a:pt x="3290" y="415"/>
                  <a:pt x="3327" y="407"/>
                  <a:pt x="3369" y="411"/>
                </a:cubicBezTo>
                <a:cubicBezTo>
                  <a:pt x="3409" y="414"/>
                  <a:pt x="3427" y="436"/>
                  <a:pt x="3441" y="470"/>
                </a:cubicBezTo>
                <a:cubicBezTo>
                  <a:pt x="3445" y="480"/>
                  <a:pt x="3444" y="492"/>
                  <a:pt x="3447" y="502"/>
                </a:cubicBezTo>
                <a:cubicBezTo>
                  <a:pt x="3457" y="494"/>
                  <a:pt x="3459" y="496"/>
                  <a:pt x="3473" y="483"/>
                </a:cubicBezTo>
                <a:cubicBezTo>
                  <a:pt x="3501" y="456"/>
                  <a:pt x="3528" y="429"/>
                  <a:pt x="3561" y="407"/>
                </a:cubicBezTo>
                <a:cubicBezTo>
                  <a:pt x="3589" y="388"/>
                  <a:pt x="3617" y="373"/>
                  <a:pt x="3653" y="370"/>
                </a:cubicBezTo>
                <a:cubicBezTo>
                  <a:pt x="3700" y="367"/>
                  <a:pt x="3716" y="379"/>
                  <a:pt x="3750" y="410"/>
                </a:cubicBezTo>
                <a:cubicBezTo>
                  <a:pt x="3784" y="441"/>
                  <a:pt x="3813" y="467"/>
                  <a:pt x="3858" y="480"/>
                </a:cubicBezTo>
                <a:cubicBezTo>
                  <a:pt x="3923" y="499"/>
                  <a:pt x="3995" y="495"/>
                  <a:pt x="4062" y="496"/>
                </a:cubicBezTo>
                <a:moveTo>
                  <a:pt x="4140" y="479"/>
                </a:moveTo>
                <a:cubicBezTo>
                  <a:pt x="4115" y="461"/>
                  <a:pt x="4087" y="441"/>
                  <a:pt x="4058" y="428"/>
                </a:cubicBezTo>
                <a:cubicBezTo>
                  <a:pt x="4039" y="419"/>
                  <a:pt x="3991" y="411"/>
                  <a:pt x="3971" y="421"/>
                </a:cubicBezTo>
                <a:cubicBezTo>
                  <a:pt x="3942" y="435"/>
                  <a:pt x="3939" y="456"/>
                  <a:pt x="3931" y="480"/>
                </a:cubicBezTo>
                <a:cubicBezTo>
                  <a:pt x="3943" y="483"/>
                  <a:pt x="3984" y="494"/>
                  <a:pt x="4007" y="486"/>
                </a:cubicBezTo>
                <a:cubicBezTo>
                  <a:pt x="4034" y="477"/>
                  <a:pt x="4079" y="450"/>
                  <a:pt x="4098" y="428"/>
                </a:cubicBezTo>
                <a:cubicBezTo>
                  <a:pt x="4099" y="427"/>
                  <a:pt x="4104" y="417"/>
                  <a:pt x="4105" y="416"/>
                </a:cubicBezTo>
                <a:cubicBezTo>
                  <a:pt x="4110" y="421"/>
                  <a:pt x="4120" y="430"/>
                  <a:pt x="4128" y="437"/>
                </a:cubicBezTo>
                <a:cubicBezTo>
                  <a:pt x="4153" y="460"/>
                  <a:pt x="4176" y="459"/>
                  <a:pt x="4208" y="459"/>
                </a:cubicBezTo>
                <a:cubicBezTo>
                  <a:pt x="4275" y="460"/>
                  <a:pt x="4333" y="427"/>
                  <a:pt x="4392" y="397"/>
                </a:cubicBezTo>
                <a:cubicBezTo>
                  <a:pt x="4444" y="371"/>
                  <a:pt x="4511" y="343"/>
                  <a:pt x="4544" y="292"/>
                </a:cubicBezTo>
                <a:cubicBezTo>
                  <a:pt x="4567" y="256"/>
                  <a:pt x="4554" y="217"/>
                  <a:pt x="4529" y="189"/>
                </a:cubicBezTo>
                <a:cubicBezTo>
                  <a:pt x="4499" y="154"/>
                  <a:pt x="4464" y="133"/>
                  <a:pt x="4423" y="120"/>
                </a:cubicBezTo>
                <a:cubicBezTo>
                  <a:pt x="4420" y="159"/>
                  <a:pt x="4415" y="194"/>
                  <a:pt x="4429" y="233"/>
                </a:cubicBezTo>
                <a:cubicBezTo>
                  <a:pt x="4453" y="299"/>
                  <a:pt x="4500" y="355"/>
                  <a:pt x="4536" y="414"/>
                </a:cubicBezTo>
                <a:cubicBezTo>
                  <a:pt x="4549" y="435"/>
                  <a:pt x="4545" y="431"/>
                  <a:pt x="4550" y="449"/>
                </a:cubicBezTo>
                <a:moveTo>
                  <a:pt x="4292" y="406"/>
                </a:moveTo>
                <a:cubicBezTo>
                  <a:pt x="4361" y="391"/>
                  <a:pt x="4427" y="370"/>
                  <a:pt x="4495" y="352"/>
                </a:cubicBezTo>
                <a:cubicBezTo>
                  <a:pt x="4577" y="329"/>
                  <a:pt x="4665" y="306"/>
                  <a:pt x="4741" y="266"/>
                </a:cubicBezTo>
                <a:cubicBezTo>
                  <a:pt x="4766" y="253"/>
                  <a:pt x="4777" y="238"/>
                  <a:pt x="4791" y="216"/>
                </a:cubicBezTo>
                <a:cubicBezTo>
                  <a:pt x="4784" y="244"/>
                  <a:pt x="4774" y="271"/>
                  <a:pt x="4769" y="299"/>
                </a:cubicBezTo>
                <a:cubicBezTo>
                  <a:pt x="4761" y="340"/>
                  <a:pt x="4761" y="380"/>
                  <a:pt x="4761" y="421"/>
                </a:cubicBezTo>
                <a:cubicBezTo>
                  <a:pt x="4761" y="439"/>
                  <a:pt x="4761" y="418"/>
                  <a:pt x="4761" y="400"/>
                </a:cubicBezTo>
                <a:moveTo>
                  <a:pt x="4695" y="84"/>
                </a:moveTo>
                <a:cubicBezTo>
                  <a:pt x="4693" y="44"/>
                  <a:pt x="4681" y="27"/>
                  <a:pt x="4723" y="23"/>
                </a:cubicBezTo>
                <a:cubicBezTo>
                  <a:pt x="4775" y="18"/>
                  <a:pt x="4824" y="71"/>
                  <a:pt x="4863" y="100"/>
                </a:cubicBezTo>
                <a:cubicBezTo>
                  <a:pt x="4899" y="127"/>
                  <a:pt x="4946" y="155"/>
                  <a:pt x="4973" y="192"/>
                </a:cubicBezTo>
                <a:cubicBezTo>
                  <a:pt x="4991" y="217"/>
                  <a:pt x="4984" y="255"/>
                  <a:pt x="4984" y="284"/>
                </a:cubicBezTo>
                <a:cubicBezTo>
                  <a:pt x="4984" y="321"/>
                  <a:pt x="4970" y="394"/>
                  <a:pt x="4990" y="427"/>
                </a:cubicBezTo>
                <a:cubicBezTo>
                  <a:pt x="5017" y="470"/>
                  <a:pt x="5089" y="465"/>
                  <a:pt x="5131" y="466"/>
                </a:cubicBezTo>
                <a:cubicBezTo>
                  <a:pt x="5200" y="467"/>
                  <a:pt x="5272" y="475"/>
                  <a:pt x="5337" y="451"/>
                </a:cubicBezTo>
                <a:cubicBezTo>
                  <a:pt x="5390" y="432"/>
                  <a:pt x="5416" y="403"/>
                  <a:pt x="5411" y="347"/>
                </a:cubicBezTo>
                <a:cubicBezTo>
                  <a:pt x="5406" y="284"/>
                  <a:pt x="5335" y="244"/>
                  <a:pt x="5282" y="223"/>
                </a:cubicBezTo>
                <a:cubicBezTo>
                  <a:pt x="5250" y="210"/>
                  <a:pt x="5218" y="210"/>
                  <a:pt x="5184" y="209"/>
                </a:cubicBezTo>
                <a:moveTo>
                  <a:pt x="5247" y="259"/>
                </a:moveTo>
                <a:cubicBezTo>
                  <a:pt x="5247" y="254"/>
                  <a:pt x="5244" y="235"/>
                  <a:pt x="5250" y="233"/>
                </a:cubicBezTo>
                <a:cubicBezTo>
                  <a:pt x="5270" y="225"/>
                  <a:pt x="5318" y="229"/>
                  <a:pt x="5337" y="232"/>
                </a:cubicBezTo>
                <a:cubicBezTo>
                  <a:pt x="5389" y="239"/>
                  <a:pt x="5442" y="268"/>
                  <a:pt x="5485" y="296"/>
                </a:cubicBezTo>
                <a:cubicBezTo>
                  <a:pt x="5514" y="315"/>
                  <a:pt x="5559" y="345"/>
                  <a:pt x="5571" y="380"/>
                </a:cubicBezTo>
                <a:cubicBezTo>
                  <a:pt x="5571" y="391"/>
                  <a:pt x="5571" y="393"/>
                  <a:pt x="5571" y="400"/>
                </a:cubicBezTo>
                <a:cubicBezTo>
                  <a:pt x="5550" y="402"/>
                  <a:pt x="5522" y="408"/>
                  <a:pt x="5501" y="403"/>
                </a:cubicBezTo>
                <a:cubicBezTo>
                  <a:pt x="5472" y="396"/>
                  <a:pt x="5432" y="369"/>
                  <a:pt x="5419" y="342"/>
                </a:cubicBezTo>
                <a:cubicBezTo>
                  <a:pt x="5403" y="307"/>
                  <a:pt x="5429" y="283"/>
                  <a:pt x="5456" y="267"/>
                </a:cubicBezTo>
                <a:cubicBezTo>
                  <a:pt x="5513" y="233"/>
                  <a:pt x="5581" y="209"/>
                  <a:pt x="5647" y="203"/>
                </a:cubicBezTo>
                <a:cubicBezTo>
                  <a:pt x="5689" y="199"/>
                  <a:pt x="5749" y="193"/>
                  <a:pt x="5780" y="226"/>
                </a:cubicBezTo>
                <a:cubicBezTo>
                  <a:pt x="5792" y="239"/>
                  <a:pt x="5794" y="277"/>
                  <a:pt x="5789" y="293"/>
                </a:cubicBezTo>
                <a:cubicBezTo>
                  <a:pt x="5782" y="315"/>
                  <a:pt x="5776" y="325"/>
                  <a:pt x="5774" y="3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7" name=""/>
          <p:cNvSpPr/>
          <p:nvPr/>
        </p:nvSpPr>
        <p:spPr>
          <a:xfrm>
            <a:off x="9493200" y="6021360"/>
            <a:ext cx="2592000" cy="660960"/>
          </a:xfrm>
          <a:custGeom>
            <a:avLst/>
            <a:gdLst/>
            <a:ahLst/>
            <a:rect l="0" t="0" r="r" b="b"/>
            <a:pathLst>
              <a:path fill="none" w="7200" h="1836">
                <a:moveTo>
                  <a:pt x="258" y="1093"/>
                </a:moveTo>
                <a:cubicBezTo>
                  <a:pt x="229" y="1076"/>
                  <a:pt x="203" y="1063"/>
                  <a:pt x="171" y="1054"/>
                </a:cubicBezTo>
                <a:cubicBezTo>
                  <a:pt x="155" y="1049"/>
                  <a:pt x="165" y="1051"/>
                  <a:pt x="161" y="1064"/>
                </a:cubicBezTo>
                <a:cubicBezTo>
                  <a:pt x="179" y="1076"/>
                  <a:pt x="193" y="1083"/>
                  <a:pt x="220" y="1085"/>
                </a:cubicBezTo>
                <a:cubicBezTo>
                  <a:pt x="251" y="1087"/>
                  <a:pt x="309" y="1096"/>
                  <a:pt x="339" y="1085"/>
                </a:cubicBezTo>
                <a:cubicBezTo>
                  <a:pt x="341" y="1083"/>
                  <a:pt x="343" y="1080"/>
                  <a:pt x="345" y="1078"/>
                </a:cubicBezTo>
                <a:cubicBezTo>
                  <a:pt x="342" y="1052"/>
                  <a:pt x="344" y="1046"/>
                  <a:pt x="314" y="1035"/>
                </a:cubicBezTo>
                <a:cubicBezTo>
                  <a:pt x="268" y="1017"/>
                  <a:pt x="204" y="1022"/>
                  <a:pt x="161" y="1044"/>
                </a:cubicBezTo>
                <a:cubicBezTo>
                  <a:pt x="93" y="1079"/>
                  <a:pt x="17" y="1157"/>
                  <a:pt x="0" y="1234"/>
                </a:cubicBezTo>
                <a:cubicBezTo>
                  <a:pt x="0" y="1258"/>
                  <a:pt x="-1" y="1264"/>
                  <a:pt x="5" y="1278"/>
                </a:cubicBezTo>
                <a:cubicBezTo>
                  <a:pt x="83" y="1289"/>
                  <a:pt x="155" y="1287"/>
                  <a:pt x="233" y="1271"/>
                </a:cubicBezTo>
                <a:cubicBezTo>
                  <a:pt x="265" y="1263"/>
                  <a:pt x="296" y="1256"/>
                  <a:pt x="328" y="1248"/>
                </a:cubicBezTo>
                <a:moveTo>
                  <a:pt x="1132" y="939"/>
                </a:moveTo>
                <a:cubicBezTo>
                  <a:pt x="1102" y="933"/>
                  <a:pt x="1078" y="950"/>
                  <a:pt x="1035" y="978"/>
                </a:cubicBezTo>
                <a:cubicBezTo>
                  <a:pt x="960" y="1028"/>
                  <a:pt x="897" y="1089"/>
                  <a:pt x="839" y="1158"/>
                </a:cubicBezTo>
                <a:cubicBezTo>
                  <a:pt x="811" y="1191"/>
                  <a:pt x="791" y="1237"/>
                  <a:pt x="762" y="1268"/>
                </a:cubicBezTo>
                <a:cubicBezTo>
                  <a:pt x="755" y="1276"/>
                  <a:pt x="758" y="1269"/>
                  <a:pt x="752" y="1274"/>
                </a:cubicBezTo>
                <a:moveTo>
                  <a:pt x="709" y="1001"/>
                </a:moveTo>
                <a:cubicBezTo>
                  <a:pt x="763" y="1001"/>
                  <a:pt x="779" y="1015"/>
                  <a:pt x="814" y="1058"/>
                </a:cubicBezTo>
                <a:cubicBezTo>
                  <a:pt x="885" y="1145"/>
                  <a:pt x="947" y="1218"/>
                  <a:pt x="1059" y="1254"/>
                </a:cubicBezTo>
                <a:cubicBezTo>
                  <a:pt x="1143" y="1281"/>
                  <a:pt x="1235" y="1272"/>
                  <a:pt x="1321" y="1272"/>
                </a:cubicBezTo>
                <a:cubicBezTo>
                  <a:pt x="1345" y="1272"/>
                  <a:pt x="1369" y="1272"/>
                  <a:pt x="1393" y="1272"/>
                </a:cubicBezTo>
                <a:moveTo>
                  <a:pt x="1432" y="1154"/>
                </a:moveTo>
                <a:cubicBezTo>
                  <a:pt x="1417" y="1149"/>
                  <a:pt x="1414" y="1147"/>
                  <a:pt x="1405" y="1148"/>
                </a:cubicBezTo>
                <a:cubicBezTo>
                  <a:pt x="1391" y="1172"/>
                  <a:pt x="1386" y="1202"/>
                  <a:pt x="1378" y="1229"/>
                </a:cubicBezTo>
                <a:cubicBezTo>
                  <a:pt x="1373" y="1246"/>
                  <a:pt x="1342" y="1331"/>
                  <a:pt x="1363" y="1347"/>
                </a:cubicBezTo>
                <a:cubicBezTo>
                  <a:pt x="1393" y="1369"/>
                  <a:pt x="1470" y="1354"/>
                  <a:pt x="1500" y="1344"/>
                </a:cubicBezTo>
                <a:cubicBezTo>
                  <a:pt x="1546" y="1329"/>
                  <a:pt x="1592" y="1304"/>
                  <a:pt x="1636" y="1284"/>
                </a:cubicBezTo>
                <a:moveTo>
                  <a:pt x="1643" y="879"/>
                </a:moveTo>
                <a:cubicBezTo>
                  <a:pt x="1639" y="860"/>
                  <a:pt x="1638" y="845"/>
                  <a:pt x="1636" y="827"/>
                </a:cubicBezTo>
                <a:cubicBezTo>
                  <a:pt x="1638" y="861"/>
                  <a:pt x="1644" y="890"/>
                  <a:pt x="1651" y="925"/>
                </a:cubicBezTo>
                <a:cubicBezTo>
                  <a:pt x="1666" y="998"/>
                  <a:pt x="1676" y="1075"/>
                  <a:pt x="1706" y="1144"/>
                </a:cubicBezTo>
                <a:cubicBezTo>
                  <a:pt x="1720" y="1176"/>
                  <a:pt x="1739" y="1218"/>
                  <a:pt x="1773" y="1234"/>
                </a:cubicBezTo>
                <a:cubicBezTo>
                  <a:pt x="1781" y="1239"/>
                  <a:pt x="1784" y="1240"/>
                  <a:pt x="1790" y="1239"/>
                </a:cubicBezTo>
                <a:cubicBezTo>
                  <a:pt x="1796" y="1228"/>
                  <a:pt x="1803" y="1208"/>
                  <a:pt x="1808" y="1192"/>
                </a:cubicBezTo>
                <a:cubicBezTo>
                  <a:pt x="1821" y="1153"/>
                  <a:pt x="1842" y="1117"/>
                  <a:pt x="1879" y="1096"/>
                </a:cubicBezTo>
                <a:cubicBezTo>
                  <a:pt x="1919" y="1074"/>
                  <a:pt x="2000" y="1067"/>
                  <a:pt x="2043" y="1086"/>
                </a:cubicBezTo>
                <a:cubicBezTo>
                  <a:pt x="2064" y="1095"/>
                  <a:pt x="2083" y="1120"/>
                  <a:pt x="2094" y="1139"/>
                </a:cubicBezTo>
                <a:cubicBezTo>
                  <a:pt x="2098" y="1145"/>
                  <a:pt x="2099" y="1155"/>
                  <a:pt x="2107" y="1158"/>
                </a:cubicBezTo>
                <a:cubicBezTo>
                  <a:pt x="2119" y="1160"/>
                  <a:pt x="2124" y="1161"/>
                  <a:pt x="2133" y="1161"/>
                </a:cubicBezTo>
                <a:moveTo>
                  <a:pt x="2307" y="959"/>
                </a:moveTo>
                <a:cubicBezTo>
                  <a:pt x="2288" y="956"/>
                  <a:pt x="2287" y="963"/>
                  <a:pt x="2271" y="985"/>
                </a:cubicBezTo>
                <a:cubicBezTo>
                  <a:pt x="2246" y="1018"/>
                  <a:pt x="2216" y="1054"/>
                  <a:pt x="2210" y="1096"/>
                </a:cubicBezTo>
                <a:cubicBezTo>
                  <a:pt x="2210" y="1114"/>
                  <a:pt x="2210" y="1118"/>
                  <a:pt x="2210" y="1129"/>
                </a:cubicBezTo>
                <a:cubicBezTo>
                  <a:pt x="2237" y="1134"/>
                  <a:pt x="2274" y="1139"/>
                  <a:pt x="2301" y="1133"/>
                </a:cubicBezTo>
                <a:cubicBezTo>
                  <a:pt x="2335" y="1126"/>
                  <a:pt x="2376" y="1100"/>
                  <a:pt x="2406" y="1083"/>
                </a:cubicBezTo>
                <a:cubicBezTo>
                  <a:pt x="2433" y="1068"/>
                  <a:pt x="2445" y="1052"/>
                  <a:pt x="2453" y="1023"/>
                </a:cubicBezTo>
                <a:cubicBezTo>
                  <a:pt x="2455" y="1015"/>
                  <a:pt x="2456" y="1012"/>
                  <a:pt x="2455" y="1024"/>
                </a:cubicBezTo>
                <a:cubicBezTo>
                  <a:pt x="2451" y="1053"/>
                  <a:pt x="2444" y="1080"/>
                  <a:pt x="2443" y="1110"/>
                </a:cubicBezTo>
                <a:cubicBezTo>
                  <a:pt x="2442" y="1135"/>
                  <a:pt x="2455" y="1132"/>
                  <a:pt x="2476" y="1133"/>
                </a:cubicBezTo>
                <a:moveTo>
                  <a:pt x="2523" y="1045"/>
                </a:moveTo>
                <a:cubicBezTo>
                  <a:pt x="2539" y="1030"/>
                  <a:pt x="2540" y="1032"/>
                  <a:pt x="2558" y="1023"/>
                </a:cubicBezTo>
                <a:cubicBezTo>
                  <a:pt x="2574" y="1041"/>
                  <a:pt x="2589" y="1062"/>
                  <a:pt x="2603" y="1086"/>
                </a:cubicBezTo>
                <a:cubicBezTo>
                  <a:pt x="2619" y="1112"/>
                  <a:pt x="2631" y="1132"/>
                  <a:pt x="2662" y="1140"/>
                </a:cubicBezTo>
                <a:cubicBezTo>
                  <a:pt x="2679" y="1144"/>
                  <a:pt x="2690" y="1140"/>
                  <a:pt x="2701" y="1130"/>
                </a:cubicBezTo>
                <a:cubicBezTo>
                  <a:pt x="2714" y="1118"/>
                  <a:pt x="2727" y="1082"/>
                  <a:pt x="2737" y="1066"/>
                </a:cubicBezTo>
                <a:cubicBezTo>
                  <a:pt x="2745" y="1072"/>
                  <a:pt x="2758" y="1082"/>
                  <a:pt x="2768" y="1090"/>
                </a:cubicBezTo>
                <a:cubicBezTo>
                  <a:pt x="2803" y="1117"/>
                  <a:pt x="2884" y="1137"/>
                  <a:pt x="2925" y="1114"/>
                </a:cubicBezTo>
                <a:cubicBezTo>
                  <a:pt x="2959" y="1095"/>
                  <a:pt x="2975" y="1028"/>
                  <a:pt x="2977" y="993"/>
                </a:cubicBezTo>
                <a:cubicBezTo>
                  <a:pt x="2979" y="957"/>
                  <a:pt x="2979" y="943"/>
                  <a:pt x="2950" y="922"/>
                </a:cubicBezTo>
                <a:cubicBezTo>
                  <a:pt x="2913" y="894"/>
                  <a:pt x="2850" y="937"/>
                  <a:pt x="2826" y="959"/>
                </a:cubicBezTo>
                <a:cubicBezTo>
                  <a:pt x="2795" y="988"/>
                  <a:pt x="2748" y="1042"/>
                  <a:pt x="2759" y="1089"/>
                </a:cubicBezTo>
                <a:cubicBezTo>
                  <a:pt x="2767" y="1124"/>
                  <a:pt x="2775" y="1124"/>
                  <a:pt x="2810" y="1133"/>
                </a:cubicBezTo>
                <a:cubicBezTo>
                  <a:pt x="2848" y="1143"/>
                  <a:pt x="2886" y="1121"/>
                  <a:pt x="2922" y="1144"/>
                </a:cubicBezTo>
                <a:cubicBezTo>
                  <a:pt x="2977" y="1180"/>
                  <a:pt x="3000" y="1238"/>
                  <a:pt x="3014" y="1299"/>
                </a:cubicBezTo>
                <a:cubicBezTo>
                  <a:pt x="3043" y="1424"/>
                  <a:pt x="3045" y="1556"/>
                  <a:pt x="3046" y="1684"/>
                </a:cubicBezTo>
                <a:cubicBezTo>
                  <a:pt x="3046" y="1733"/>
                  <a:pt x="3067" y="1819"/>
                  <a:pt x="3001" y="1833"/>
                </a:cubicBezTo>
                <a:cubicBezTo>
                  <a:pt x="2948" y="1844"/>
                  <a:pt x="2895" y="1824"/>
                  <a:pt x="2868" y="1776"/>
                </a:cubicBezTo>
                <a:cubicBezTo>
                  <a:pt x="2842" y="1730"/>
                  <a:pt x="2855" y="1666"/>
                  <a:pt x="2883" y="1626"/>
                </a:cubicBezTo>
                <a:cubicBezTo>
                  <a:pt x="2940" y="1544"/>
                  <a:pt x="3037" y="1482"/>
                  <a:pt x="3111" y="1416"/>
                </a:cubicBezTo>
                <a:moveTo>
                  <a:pt x="3251" y="1262"/>
                </a:moveTo>
                <a:cubicBezTo>
                  <a:pt x="3268" y="1242"/>
                  <a:pt x="3285" y="1223"/>
                  <a:pt x="3303" y="1205"/>
                </a:cubicBezTo>
                <a:cubicBezTo>
                  <a:pt x="3303" y="1223"/>
                  <a:pt x="3291" y="1308"/>
                  <a:pt x="3306" y="1319"/>
                </a:cubicBezTo>
                <a:cubicBezTo>
                  <a:pt x="3338" y="1343"/>
                  <a:pt x="3434" y="1331"/>
                  <a:pt x="3469" y="1328"/>
                </a:cubicBezTo>
                <a:cubicBezTo>
                  <a:pt x="3518" y="1324"/>
                  <a:pt x="3604" y="1313"/>
                  <a:pt x="3639" y="1271"/>
                </a:cubicBezTo>
                <a:cubicBezTo>
                  <a:pt x="3641" y="1265"/>
                  <a:pt x="3643" y="1259"/>
                  <a:pt x="3645" y="1253"/>
                </a:cubicBezTo>
                <a:cubicBezTo>
                  <a:pt x="3635" y="1204"/>
                  <a:pt x="3598" y="1196"/>
                  <a:pt x="3548" y="1192"/>
                </a:cubicBezTo>
                <a:cubicBezTo>
                  <a:pt x="3451" y="1184"/>
                  <a:pt x="3377" y="1216"/>
                  <a:pt x="3301" y="1275"/>
                </a:cubicBezTo>
                <a:cubicBezTo>
                  <a:pt x="3241" y="1321"/>
                  <a:pt x="3196" y="1374"/>
                  <a:pt x="3192" y="1450"/>
                </a:cubicBezTo>
                <a:cubicBezTo>
                  <a:pt x="3189" y="1515"/>
                  <a:pt x="3284" y="1523"/>
                  <a:pt x="3333" y="1529"/>
                </a:cubicBezTo>
                <a:cubicBezTo>
                  <a:pt x="3422" y="1540"/>
                  <a:pt x="3513" y="1536"/>
                  <a:pt x="3603" y="1536"/>
                </a:cubicBezTo>
                <a:moveTo>
                  <a:pt x="4141" y="735"/>
                </a:moveTo>
                <a:cubicBezTo>
                  <a:pt x="4141" y="726"/>
                  <a:pt x="4141" y="725"/>
                  <a:pt x="4141" y="720"/>
                </a:cubicBezTo>
                <a:cubicBezTo>
                  <a:pt x="4117" y="769"/>
                  <a:pt x="4092" y="818"/>
                  <a:pt x="4068" y="867"/>
                </a:cubicBezTo>
                <a:cubicBezTo>
                  <a:pt x="4036" y="933"/>
                  <a:pt x="4001" y="999"/>
                  <a:pt x="3986" y="1071"/>
                </a:cubicBezTo>
                <a:cubicBezTo>
                  <a:pt x="3982" y="1090"/>
                  <a:pt x="3970" y="1138"/>
                  <a:pt x="3994" y="1139"/>
                </a:cubicBezTo>
                <a:cubicBezTo>
                  <a:pt x="4000" y="1138"/>
                  <a:pt x="4007" y="1138"/>
                  <a:pt x="4013" y="1137"/>
                </a:cubicBezTo>
                <a:moveTo>
                  <a:pt x="4027" y="375"/>
                </a:moveTo>
                <a:cubicBezTo>
                  <a:pt x="4034" y="357"/>
                  <a:pt x="4057" y="364"/>
                  <a:pt x="4077" y="364"/>
                </a:cubicBezTo>
                <a:cubicBezTo>
                  <a:pt x="4108" y="364"/>
                  <a:pt x="4120" y="364"/>
                  <a:pt x="4141" y="368"/>
                </a:cubicBezTo>
                <a:moveTo>
                  <a:pt x="4349" y="586"/>
                </a:moveTo>
                <a:cubicBezTo>
                  <a:pt x="4328" y="639"/>
                  <a:pt x="4315" y="686"/>
                  <a:pt x="4313" y="743"/>
                </a:cubicBezTo>
                <a:cubicBezTo>
                  <a:pt x="4311" y="788"/>
                  <a:pt x="4311" y="813"/>
                  <a:pt x="4361" y="817"/>
                </a:cubicBezTo>
                <a:cubicBezTo>
                  <a:pt x="4412" y="821"/>
                  <a:pt x="4442" y="786"/>
                  <a:pt x="4474" y="751"/>
                </a:cubicBezTo>
                <a:cubicBezTo>
                  <a:pt x="4506" y="716"/>
                  <a:pt x="4530" y="679"/>
                  <a:pt x="4557" y="640"/>
                </a:cubicBezTo>
                <a:cubicBezTo>
                  <a:pt x="4566" y="629"/>
                  <a:pt x="4567" y="626"/>
                  <a:pt x="4573" y="620"/>
                </a:cubicBezTo>
                <a:cubicBezTo>
                  <a:pt x="4573" y="648"/>
                  <a:pt x="4565" y="692"/>
                  <a:pt x="4580" y="717"/>
                </a:cubicBezTo>
                <a:cubicBezTo>
                  <a:pt x="4614" y="774"/>
                  <a:pt x="4701" y="782"/>
                  <a:pt x="4758" y="795"/>
                </a:cubicBezTo>
                <a:moveTo>
                  <a:pt x="5023" y="772"/>
                </a:moveTo>
                <a:cubicBezTo>
                  <a:pt x="5060" y="736"/>
                  <a:pt x="5088" y="709"/>
                  <a:pt x="5097" y="656"/>
                </a:cubicBezTo>
                <a:cubicBezTo>
                  <a:pt x="5103" y="618"/>
                  <a:pt x="5110" y="563"/>
                  <a:pt x="5066" y="547"/>
                </a:cubicBezTo>
                <a:cubicBezTo>
                  <a:pt x="4981" y="517"/>
                  <a:pt x="4880" y="563"/>
                  <a:pt x="4811" y="607"/>
                </a:cubicBezTo>
                <a:cubicBezTo>
                  <a:pt x="4773" y="631"/>
                  <a:pt x="4727" y="664"/>
                  <a:pt x="4716" y="710"/>
                </a:cubicBezTo>
                <a:cubicBezTo>
                  <a:pt x="4716" y="714"/>
                  <a:pt x="4716" y="718"/>
                  <a:pt x="4716" y="722"/>
                </a:cubicBezTo>
                <a:cubicBezTo>
                  <a:pt x="4759" y="729"/>
                  <a:pt x="4809" y="736"/>
                  <a:pt x="4859" y="720"/>
                </a:cubicBezTo>
                <a:cubicBezTo>
                  <a:pt x="4946" y="692"/>
                  <a:pt x="5034" y="627"/>
                  <a:pt x="5083" y="550"/>
                </a:cubicBezTo>
                <a:cubicBezTo>
                  <a:pt x="5138" y="463"/>
                  <a:pt x="5141" y="369"/>
                  <a:pt x="5142" y="270"/>
                </a:cubicBezTo>
                <a:cubicBezTo>
                  <a:pt x="5143" y="195"/>
                  <a:pt x="5142" y="120"/>
                  <a:pt x="5142" y="45"/>
                </a:cubicBezTo>
                <a:cubicBezTo>
                  <a:pt x="5107" y="75"/>
                  <a:pt x="5081" y="107"/>
                  <a:pt x="5057" y="150"/>
                </a:cubicBezTo>
                <a:cubicBezTo>
                  <a:pt x="5010" y="235"/>
                  <a:pt x="5002" y="313"/>
                  <a:pt x="5001" y="408"/>
                </a:cubicBezTo>
                <a:cubicBezTo>
                  <a:pt x="5000" y="513"/>
                  <a:pt x="5024" y="605"/>
                  <a:pt x="5111" y="670"/>
                </a:cubicBezTo>
                <a:cubicBezTo>
                  <a:pt x="5139" y="691"/>
                  <a:pt x="5246" y="738"/>
                  <a:pt x="5281" y="703"/>
                </a:cubicBezTo>
                <a:cubicBezTo>
                  <a:pt x="5300" y="684"/>
                  <a:pt x="5302" y="622"/>
                  <a:pt x="5296" y="598"/>
                </a:cubicBezTo>
                <a:cubicBezTo>
                  <a:pt x="5293" y="584"/>
                  <a:pt x="5293" y="579"/>
                  <a:pt x="5284" y="574"/>
                </a:cubicBezTo>
                <a:cubicBezTo>
                  <a:pt x="5247" y="584"/>
                  <a:pt x="5240" y="589"/>
                  <a:pt x="5218" y="627"/>
                </a:cubicBezTo>
                <a:cubicBezTo>
                  <a:pt x="5202" y="654"/>
                  <a:pt x="5190" y="696"/>
                  <a:pt x="5210" y="725"/>
                </a:cubicBezTo>
                <a:cubicBezTo>
                  <a:pt x="5231" y="732"/>
                  <a:pt x="5238" y="735"/>
                  <a:pt x="5254" y="732"/>
                </a:cubicBezTo>
                <a:moveTo>
                  <a:pt x="5353" y="312"/>
                </a:moveTo>
                <a:cubicBezTo>
                  <a:pt x="5349" y="279"/>
                  <a:pt x="5344" y="247"/>
                  <a:pt x="5339" y="214"/>
                </a:cubicBezTo>
                <a:cubicBezTo>
                  <a:pt x="5351" y="250"/>
                  <a:pt x="5367" y="279"/>
                  <a:pt x="5384" y="313"/>
                </a:cubicBezTo>
                <a:cubicBezTo>
                  <a:pt x="5390" y="326"/>
                  <a:pt x="5397" y="339"/>
                  <a:pt x="5403" y="352"/>
                </a:cubicBezTo>
                <a:moveTo>
                  <a:pt x="5463" y="497"/>
                </a:moveTo>
                <a:cubicBezTo>
                  <a:pt x="5476" y="504"/>
                  <a:pt x="5447" y="510"/>
                  <a:pt x="5479" y="507"/>
                </a:cubicBezTo>
                <a:cubicBezTo>
                  <a:pt x="5522" y="503"/>
                  <a:pt x="5565" y="476"/>
                  <a:pt x="5606" y="465"/>
                </a:cubicBezTo>
                <a:cubicBezTo>
                  <a:pt x="5646" y="454"/>
                  <a:pt x="5685" y="452"/>
                  <a:pt x="5726" y="452"/>
                </a:cubicBezTo>
                <a:cubicBezTo>
                  <a:pt x="5728" y="452"/>
                  <a:pt x="5731" y="452"/>
                  <a:pt x="5733" y="452"/>
                </a:cubicBezTo>
                <a:cubicBezTo>
                  <a:pt x="5731" y="477"/>
                  <a:pt x="5722" y="496"/>
                  <a:pt x="5718" y="521"/>
                </a:cubicBezTo>
                <a:cubicBezTo>
                  <a:pt x="5714" y="545"/>
                  <a:pt x="5713" y="565"/>
                  <a:pt x="5739" y="573"/>
                </a:cubicBezTo>
                <a:cubicBezTo>
                  <a:pt x="5764" y="581"/>
                  <a:pt x="5814" y="578"/>
                  <a:pt x="5836" y="564"/>
                </a:cubicBezTo>
                <a:cubicBezTo>
                  <a:pt x="5864" y="546"/>
                  <a:pt x="5877" y="509"/>
                  <a:pt x="5891" y="481"/>
                </a:cubicBezTo>
                <a:cubicBezTo>
                  <a:pt x="5897" y="469"/>
                  <a:pt x="5903" y="457"/>
                  <a:pt x="5909" y="445"/>
                </a:cubicBezTo>
                <a:cubicBezTo>
                  <a:pt x="5913" y="447"/>
                  <a:pt x="5924" y="458"/>
                  <a:pt x="5928" y="459"/>
                </a:cubicBezTo>
                <a:cubicBezTo>
                  <a:pt x="5948" y="464"/>
                  <a:pt x="5972" y="461"/>
                  <a:pt x="5993" y="461"/>
                </a:cubicBezTo>
                <a:cubicBezTo>
                  <a:pt x="6025" y="461"/>
                  <a:pt x="6007" y="461"/>
                  <a:pt x="5979" y="461"/>
                </a:cubicBezTo>
                <a:cubicBezTo>
                  <a:pt x="5900" y="461"/>
                  <a:pt x="5831" y="503"/>
                  <a:pt x="5766" y="547"/>
                </a:cubicBezTo>
                <a:cubicBezTo>
                  <a:pt x="5715" y="582"/>
                  <a:pt x="5652" y="625"/>
                  <a:pt x="5638" y="689"/>
                </a:cubicBezTo>
                <a:cubicBezTo>
                  <a:pt x="5638" y="696"/>
                  <a:pt x="5638" y="703"/>
                  <a:pt x="5638" y="710"/>
                </a:cubicBezTo>
                <a:cubicBezTo>
                  <a:pt x="5687" y="738"/>
                  <a:pt x="5747" y="728"/>
                  <a:pt x="5804" y="728"/>
                </a:cubicBezTo>
                <a:moveTo>
                  <a:pt x="6329" y="357"/>
                </a:moveTo>
                <a:cubicBezTo>
                  <a:pt x="6335" y="346"/>
                  <a:pt x="6336" y="345"/>
                  <a:pt x="6338" y="339"/>
                </a:cubicBezTo>
                <a:cubicBezTo>
                  <a:pt x="6304" y="371"/>
                  <a:pt x="6269" y="404"/>
                  <a:pt x="6241" y="442"/>
                </a:cubicBezTo>
                <a:cubicBezTo>
                  <a:pt x="6211" y="482"/>
                  <a:pt x="6200" y="521"/>
                  <a:pt x="6198" y="570"/>
                </a:cubicBezTo>
                <a:cubicBezTo>
                  <a:pt x="6197" y="604"/>
                  <a:pt x="6224" y="599"/>
                  <a:pt x="6251" y="606"/>
                </a:cubicBezTo>
                <a:moveTo>
                  <a:pt x="6411" y="213"/>
                </a:moveTo>
                <a:cubicBezTo>
                  <a:pt x="6411" y="341"/>
                  <a:pt x="6411" y="470"/>
                  <a:pt x="6411" y="598"/>
                </a:cubicBezTo>
                <a:moveTo>
                  <a:pt x="6393" y="494"/>
                </a:moveTo>
                <a:cubicBezTo>
                  <a:pt x="6452" y="468"/>
                  <a:pt x="6509" y="451"/>
                  <a:pt x="6572" y="438"/>
                </a:cubicBezTo>
                <a:cubicBezTo>
                  <a:pt x="6632" y="426"/>
                  <a:pt x="6694" y="420"/>
                  <a:pt x="6747" y="385"/>
                </a:cubicBezTo>
                <a:cubicBezTo>
                  <a:pt x="6754" y="379"/>
                  <a:pt x="6762" y="374"/>
                  <a:pt x="6769" y="368"/>
                </a:cubicBezTo>
                <a:moveTo>
                  <a:pt x="6909" y="35"/>
                </a:moveTo>
                <a:cubicBezTo>
                  <a:pt x="6874" y="64"/>
                  <a:pt x="6840" y="95"/>
                  <a:pt x="6809" y="130"/>
                </a:cubicBezTo>
                <a:cubicBezTo>
                  <a:pt x="6756" y="190"/>
                  <a:pt x="6708" y="252"/>
                  <a:pt x="6675" y="326"/>
                </a:cubicBezTo>
                <a:cubicBezTo>
                  <a:pt x="6647" y="387"/>
                  <a:pt x="6639" y="448"/>
                  <a:pt x="6638" y="514"/>
                </a:cubicBezTo>
                <a:cubicBezTo>
                  <a:pt x="6638" y="525"/>
                  <a:pt x="6638" y="535"/>
                  <a:pt x="6638" y="546"/>
                </a:cubicBezTo>
                <a:moveTo>
                  <a:pt x="6878" y="206"/>
                </a:moveTo>
                <a:cubicBezTo>
                  <a:pt x="6904" y="177"/>
                  <a:pt x="6919" y="158"/>
                  <a:pt x="6955" y="147"/>
                </a:cubicBezTo>
                <a:cubicBezTo>
                  <a:pt x="6968" y="143"/>
                  <a:pt x="6982" y="143"/>
                  <a:pt x="6996" y="138"/>
                </a:cubicBezTo>
                <a:cubicBezTo>
                  <a:pt x="7048" y="121"/>
                  <a:pt x="7092" y="89"/>
                  <a:pt x="7136" y="58"/>
                </a:cubicBezTo>
                <a:cubicBezTo>
                  <a:pt x="7160" y="41"/>
                  <a:pt x="7179" y="22"/>
                  <a:pt x="7199" y="2"/>
                </a:cubicBezTo>
                <a:cubicBezTo>
                  <a:pt x="7199" y="1"/>
                  <a:pt x="7200" y="1"/>
                  <a:pt x="7200" y="0"/>
                </a:cubicBezTo>
                <a:cubicBezTo>
                  <a:pt x="7181" y="51"/>
                  <a:pt x="7156" y="88"/>
                  <a:pt x="7123" y="134"/>
                </a:cubicBezTo>
                <a:cubicBezTo>
                  <a:pt x="7056" y="227"/>
                  <a:pt x="6988" y="318"/>
                  <a:pt x="6933" y="419"/>
                </a:cubicBezTo>
                <a:cubicBezTo>
                  <a:pt x="6876" y="524"/>
                  <a:pt x="6843" y="642"/>
                  <a:pt x="6777" y="742"/>
                </a:cubicBezTo>
                <a:cubicBezTo>
                  <a:pt x="6739" y="799"/>
                  <a:pt x="6687" y="835"/>
                  <a:pt x="6624" y="861"/>
                </a:cubicBezTo>
                <a:cubicBezTo>
                  <a:pt x="6576" y="881"/>
                  <a:pt x="6527" y="893"/>
                  <a:pt x="6475" y="8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8" name=""/>
          <p:cNvSpPr/>
          <p:nvPr/>
        </p:nvSpPr>
        <p:spPr>
          <a:xfrm>
            <a:off x="6983280" y="300600"/>
            <a:ext cx="3917880" cy="330840"/>
          </a:xfrm>
          <a:custGeom>
            <a:avLst/>
            <a:gdLst/>
            <a:ahLst/>
            <a:rect l="0" t="0" r="r" b="b"/>
            <a:pathLst>
              <a:path fill="none" w="10883" h="919">
                <a:moveTo>
                  <a:pt x="0" y="387"/>
                </a:moveTo>
                <a:cubicBezTo>
                  <a:pt x="4" y="385"/>
                  <a:pt x="8" y="382"/>
                  <a:pt x="12" y="380"/>
                </a:cubicBezTo>
                <a:moveTo>
                  <a:pt x="10453" y="0"/>
                </a:moveTo>
                <a:cubicBezTo>
                  <a:pt x="10511" y="0"/>
                  <a:pt x="10544" y="11"/>
                  <a:pt x="10601" y="44"/>
                </a:cubicBezTo>
                <a:cubicBezTo>
                  <a:pt x="10702" y="102"/>
                  <a:pt x="10802" y="181"/>
                  <a:pt x="10850" y="291"/>
                </a:cubicBezTo>
                <a:cubicBezTo>
                  <a:pt x="10896" y="398"/>
                  <a:pt x="10890" y="543"/>
                  <a:pt x="10856" y="652"/>
                </a:cubicBezTo>
                <a:cubicBezTo>
                  <a:pt x="10830" y="734"/>
                  <a:pt x="10777" y="813"/>
                  <a:pt x="10707" y="863"/>
                </a:cubicBezTo>
                <a:cubicBezTo>
                  <a:pt x="10655" y="900"/>
                  <a:pt x="10597" y="910"/>
                  <a:pt x="10535" y="9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59" name=""/>
          <p:cNvSpPr/>
          <p:nvPr/>
        </p:nvSpPr>
        <p:spPr>
          <a:xfrm>
            <a:off x="5081760" y="217440"/>
            <a:ext cx="756720" cy="261720"/>
          </a:xfrm>
          <a:custGeom>
            <a:avLst/>
            <a:gdLst/>
            <a:ahLst/>
            <a:rect l="0" t="0" r="r" b="b"/>
            <a:pathLst>
              <a:path fill="none" w="2102" h="727">
                <a:moveTo>
                  <a:pt x="68" y="607"/>
                </a:moveTo>
                <a:cubicBezTo>
                  <a:pt x="48" y="597"/>
                  <a:pt x="38" y="590"/>
                  <a:pt x="27" y="570"/>
                </a:cubicBezTo>
                <a:cubicBezTo>
                  <a:pt x="20" y="557"/>
                  <a:pt x="12" y="543"/>
                  <a:pt x="5" y="530"/>
                </a:cubicBezTo>
                <a:cubicBezTo>
                  <a:pt x="3" y="527"/>
                  <a:pt x="2" y="523"/>
                  <a:pt x="0" y="519"/>
                </a:cubicBezTo>
                <a:cubicBezTo>
                  <a:pt x="16" y="554"/>
                  <a:pt x="34" y="589"/>
                  <a:pt x="54" y="622"/>
                </a:cubicBezTo>
                <a:cubicBezTo>
                  <a:pt x="75" y="657"/>
                  <a:pt x="94" y="690"/>
                  <a:pt x="124" y="718"/>
                </a:cubicBezTo>
                <a:cubicBezTo>
                  <a:pt x="133" y="726"/>
                  <a:pt x="138" y="725"/>
                  <a:pt x="148" y="727"/>
                </a:cubicBezTo>
                <a:cubicBezTo>
                  <a:pt x="152" y="705"/>
                  <a:pt x="155" y="682"/>
                  <a:pt x="162" y="661"/>
                </a:cubicBezTo>
                <a:cubicBezTo>
                  <a:pt x="175" y="622"/>
                  <a:pt x="192" y="589"/>
                  <a:pt x="218" y="557"/>
                </a:cubicBezTo>
                <a:cubicBezTo>
                  <a:pt x="245" y="524"/>
                  <a:pt x="275" y="519"/>
                  <a:pt x="315" y="515"/>
                </a:cubicBezTo>
                <a:moveTo>
                  <a:pt x="606" y="533"/>
                </a:moveTo>
                <a:cubicBezTo>
                  <a:pt x="606" y="535"/>
                  <a:pt x="609" y="565"/>
                  <a:pt x="609" y="571"/>
                </a:cubicBezTo>
                <a:cubicBezTo>
                  <a:pt x="609" y="605"/>
                  <a:pt x="607" y="638"/>
                  <a:pt x="606" y="672"/>
                </a:cubicBezTo>
                <a:cubicBezTo>
                  <a:pt x="605" y="709"/>
                  <a:pt x="632" y="706"/>
                  <a:pt x="663" y="707"/>
                </a:cubicBezTo>
                <a:cubicBezTo>
                  <a:pt x="718" y="708"/>
                  <a:pt x="765" y="696"/>
                  <a:pt x="813" y="668"/>
                </a:cubicBezTo>
                <a:cubicBezTo>
                  <a:pt x="850" y="647"/>
                  <a:pt x="859" y="631"/>
                  <a:pt x="860" y="592"/>
                </a:cubicBezTo>
                <a:cubicBezTo>
                  <a:pt x="861" y="554"/>
                  <a:pt x="822" y="532"/>
                  <a:pt x="791" y="517"/>
                </a:cubicBezTo>
                <a:cubicBezTo>
                  <a:pt x="763" y="504"/>
                  <a:pt x="730" y="502"/>
                  <a:pt x="700" y="504"/>
                </a:cubicBezTo>
                <a:cubicBezTo>
                  <a:pt x="683" y="505"/>
                  <a:pt x="692" y="507"/>
                  <a:pt x="686" y="517"/>
                </a:cubicBezTo>
                <a:moveTo>
                  <a:pt x="1040" y="475"/>
                </a:moveTo>
                <a:cubicBezTo>
                  <a:pt x="1049" y="493"/>
                  <a:pt x="1049" y="513"/>
                  <a:pt x="1050" y="536"/>
                </a:cubicBezTo>
                <a:cubicBezTo>
                  <a:pt x="1051" y="583"/>
                  <a:pt x="1040" y="640"/>
                  <a:pt x="1053" y="686"/>
                </a:cubicBezTo>
                <a:cubicBezTo>
                  <a:pt x="1057" y="700"/>
                  <a:pt x="1062" y="702"/>
                  <a:pt x="1073" y="704"/>
                </a:cubicBezTo>
                <a:moveTo>
                  <a:pt x="1042" y="242"/>
                </a:moveTo>
                <a:cubicBezTo>
                  <a:pt x="1041" y="240"/>
                  <a:pt x="1040" y="239"/>
                  <a:pt x="1039" y="237"/>
                </a:cubicBezTo>
                <a:cubicBezTo>
                  <a:pt x="1027" y="242"/>
                  <a:pt x="1031" y="267"/>
                  <a:pt x="1031" y="278"/>
                </a:cubicBezTo>
                <a:cubicBezTo>
                  <a:pt x="1031" y="284"/>
                  <a:pt x="1031" y="290"/>
                  <a:pt x="1031" y="296"/>
                </a:cubicBezTo>
                <a:moveTo>
                  <a:pt x="1856" y="409"/>
                </a:moveTo>
                <a:cubicBezTo>
                  <a:pt x="1848" y="412"/>
                  <a:pt x="1816" y="421"/>
                  <a:pt x="1804" y="422"/>
                </a:cubicBezTo>
                <a:cubicBezTo>
                  <a:pt x="1727" y="431"/>
                  <a:pt x="1654" y="431"/>
                  <a:pt x="1586" y="474"/>
                </a:cubicBezTo>
                <a:cubicBezTo>
                  <a:pt x="1539" y="503"/>
                  <a:pt x="1502" y="547"/>
                  <a:pt x="1494" y="602"/>
                </a:cubicBezTo>
                <a:cubicBezTo>
                  <a:pt x="1494" y="626"/>
                  <a:pt x="1494" y="633"/>
                  <a:pt x="1495" y="649"/>
                </a:cubicBezTo>
                <a:cubicBezTo>
                  <a:pt x="1535" y="663"/>
                  <a:pt x="1578" y="670"/>
                  <a:pt x="1620" y="655"/>
                </a:cubicBezTo>
                <a:cubicBezTo>
                  <a:pt x="1686" y="632"/>
                  <a:pt x="1750" y="577"/>
                  <a:pt x="1789" y="520"/>
                </a:cubicBezTo>
                <a:cubicBezTo>
                  <a:pt x="1831" y="459"/>
                  <a:pt x="1839" y="386"/>
                  <a:pt x="1841" y="316"/>
                </a:cubicBezTo>
                <a:cubicBezTo>
                  <a:pt x="1844" y="219"/>
                  <a:pt x="1838" y="123"/>
                  <a:pt x="1825" y="27"/>
                </a:cubicBezTo>
                <a:cubicBezTo>
                  <a:pt x="1823" y="11"/>
                  <a:pt x="1823" y="8"/>
                  <a:pt x="1819" y="0"/>
                </a:cubicBezTo>
                <a:cubicBezTo>
                  <a:pt x="1816" y="37"/>
                  <a:pt x="1816" y="83"/>
                  <a:pt x="1816" y="122"/>
                </a:cubicBezTo>
                <a:cubicBezTo>
                  <a:pt x="1816" y="222"/>
                  <a:pt x="1833" y="296"/>
                  <a:pt x="1880" y="384"/>
                </a:cubicBezTo>
                <a:cubicBezTo>
                  <a:pt x="1920" y="459"/>
                  <a:pt x="1969" y="530"/>
                  <a:pt x="2016" y="601"/>
                </a:cubicBezTo>
                <a:cubicBezTo>
                  <a:pt x="2044" y="643"/>
                  <a:pt x="2074" y="684"/>
                  <a:pt x="2102" y="7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0" name=""/>
          <p:cNvSpPr/>
          <p:nvPr/>
        </p:nvSpPr>
        <p:spPr>
          <a:xfrm>
            <a:off x="6111720" y="357120"/>
            <a:ext cx="1285200" cy="290160"/>
          </a:xfrm>
          <a:custGeom>
            <a:avLst/>
            <a:gdLst/>
            <a:ahLst/>
            <a:rect l="0" t="0" r="r" b="b"/>
            <a:pathLst>
              <a:path fill="none" w="3570" h="806">
                <a:moveTo>
                  <a:pt x="143" y="188"/>
                </a:moveTo>
                <a:cubicBezTo>
                  <a:pt x="171" y="160"/>
                  <a:pt x="160" y="174"/>
                  <a:pt x="177" y="145"/>
                </a:cubicBezTo>
                <a:cubicBezTo>
                  <a:pt x="135" y="152"/>
                  <a:pt x="111" y="162"/>
                  <a:pt x="73" y="184"/>
                </a:cubicBezTo>
                <a:cubicBezTo>
                  <a:pt x="36" y="205"/>
                  <a:pt x="4" y="223"/>
                  <a:pt x="0" y="267"/>
                </a:cubicBezTo>
                <a:cubicBezTo>
                  <a:pt x="0" y="273"/>
                  <a:pt x="0" y="278"/>
                  <a:pt x="0" y="284"/>
                </a:cubicBezTo>
                <a:cubicBezTo>
                  <a:pt x="61" y="313"/>
                  <a:pt x="126" y="325"/>
                  <a:pt x="190" y="344"/>
                </a:cubicBezTo>
                <a:cubicBezTo>
                  <a:pt x="249" y="362"/>
                  <a:pt x="351" y="383"/>
                  <a:pt x="388" y="442"/>
                </a:cubicBezTo>
                <a:cubicBezTo>
                  <a:pt x="417" y="486"/>
                  <a:pt x="352" y="512"/>
                  <a:pt x="323" y="522"/>
                </a:cubicBezTo>
                <a:cubicBezTo>
                  <a:pt x="260" y="544"/>
                  <a:pt x="196" y="542"/>
                  <a:pt x="131" y="542"/>
                </a:cubicBezTo>
                <a:cubicBezTo>
                  <a:pt x="104" y="542"/>
                  <a:pt x="96" y="545"/>
                  <a:pt x="89" y="525"/>
                </a:cubicBezTo>
                <a:moveTo>
                  <a:pt x="587" y="142"/>
                </a:moveTo>
                <a:cubicBezTo>
                  <a:pt x="581" y="170"/>
                  <a:pt x="575" y="198"/>
                  <a:pt x="568" y="227"/>
                </a:cubicBezTo>
                <a:cubicBezTo>
                  <a:pt x="559" y="264"/>
                  <a:pt x="530" y="343"/>
                  <a:pt x="562" y="377"/>
                </a:cubicBezTo>
                <a:cubicBezTo>
                  <a:pt x="602" y="422"/>
                  <a:pt x="717" y="406"/>
                  <a:pt x="765" y="391"/>
                </a:cubicBezTo>
                <a:cubicBezTo>
                  <a:pt x="804" y="379"/>
                  <a:pt x="803" y="311"/>
                  <a:pt x="844" y="309"/>
                </a:cubicBezTo>
                <a:cubicBezTo>
                  <a:pt x="858" y="308"/>
                  <a:pt x="823" y="302"/>
                  <a:pt x="860" y="319"/>
                </a:cubicBezTo>
                <a:cubicBezTo>
                  <a:pt x="944" y="358"/>
                  <a:pt x="983" y="388"/>
                  <a:pt x="1089" y="380"/>
                </a:cubicBezTo>
                <a:cubicBezTo>
                  <a:pt x="1139" y="376"/>
                  <a:pt x="1211" y="361"/>
                  <a:pt x="1234" y="308"/>
                </a:cubicBezTo>
                <a:cubicBezTo>
                  <a:pt x="1257" y="256"/>
                  <a:pt x="1211" y="217"/>
                  <a:pt x="1174" y="191"/>
                </a:cubicBezTo>
                <a:cubicBezTo>
                  <a:pt x="1114" y="148"/>
                  <a:pt x="1059" y="134"/>
                  <a:pt x="988" y="127"/>
                </a:cubicBezTo>
                <a:cubicBezTo>
                  <a:pt x="1023" y="138"/>
                  <a:pt x="1041" y="144"/>
                  <a:pt x="1077" y="147"/>
                </a:cubicBezTo>
                <a:cubicBezTo>
                  <a:pt x="1212" y="157"/>
                  <a:pt x="1353" y="155"/>
                  <a:pt x="1488" y="145"/>
                </a:cubicBezTo>
                <a:cubicBezTo>
                  <a:pt x="1579" y="138"/>
                  <a:pt x="1671" y="125"/>
                  <a:pt x="1762" y="116"/>
                </a:cubicBezTo>
                <a:cubicBezTo>
                  <a:pt x="1724" y="150"/>
                  <a:pt x="1684" y="185"/>
                  <a:pt x="1641" y="216"/>
                </a:cubicBezTo>
                <a:cubicBezTo>
                  <a:pt x="1591" y="252"/>
                  <a:pt x="1558" y="280"/>
                  <a:pt x="1522" y="327"/>
                </a:cubicBezTo>
                <a:cubicBezTo>
                  <a:pt x="1540" y="329"/>
                  <a:pt x="1588" y="340"/>
                  <a:pt x="1623" y="332"/>
                </a:cubicBezTo>
                <a:cubicBezTo>
                  <a:pt x="1697" y="316"/>
                  <a:pt x="1774" y="292"/>
                  <a:pt x="1809" y="224"/>
                </a:cubicBezTo>
                <a:cubicBezTo>
                  <a:pt x="1813" y="216"/>
                  <a:pt x="1808" y="209"/>
                  <a:pt x="1811" y="202"/>
                </a:cubicBezTo>
                <a:cubicBezTo>
                  <a:pt x="1823" y="229"/>
                  <a:pt x="1805" y="251"/>
                  <a:pt x="1841" y="270"/>
                </a:cubicBezTo>
                <a:cubicBezTo>
                  <a:pt x="1884" y="293"/>
                  <a:pt x="1969" y="294"/>
                  <a:pt x="2015" y="278"/>
                </a:cubicBezTo>
                <a:cubicBezTo>
                  <a:pt x="2053" y="265"/>
                  <a:pt x="2058" y="235"/>
                  <a:pt x="2075" y="205"/>
                </a:cubicBezTo>
                <a:cubicBezTo>
                  <a:pt x="2080" y="197"/>
                  <a:pt x="2084" y="186"/>
                  <a:pt x="2089" y="178"/>
                </a:cubicBezTo>
                <a:cubicBezTo>
                  <a:pt x="2101" y="196"/>
                  <a:pt x="2114" y="214"/>
                  <a:pt x="2124" y="244"/>
                </a:cubicBezTo>
                <a:cubicBezTo>
                  <a:pt x="2166" y="371"/>
                  <a:pt x="2171" y="507"/>
                  <a:pt x="2214" y="634"/>
                </a:cubicBezTo>
                <a:cubicBezTo>
                  <a:pt x="2218" y="646"/>
                  <a:pt x="2223" y="659"/>
                  <a:pt x="2227" y="671"/>
                </a:cubicBezTo>
                <a:cubicBezTo>
                  <a:pt x="2218" y="632"/>
                  <a:pt x="2205" y="592"/>
                  <a:pt x="2197" y="552"/>
                </a:cubicBezTo>
                <a:cubicBezTo>
                  <a:pt x="2184" y="483"/>
                  <a:pt x="2182" y="398"/>
                  <a:pt x="2199" y="330"/>
                </a:cubicBezTo>
                <a:cubicBezTo>
                  <a:pt x="2217" y="258"/>
                  <a:pt x="2281" y="148"/>
                  <a:pt x="2372" y="170"/>
                </a:cubicBezTo>
                <a:cubicBezTo>
                  <a:pt x="2424" y="182"/>
                  <a:pt x="2416" y="224"/>
                  <a:pt x="2417" y="273"/>
                </a:cubicBezTo>
                <a:cubicBezTo>
                  <a:pt x="2418" y="336"/>
                  <a:pt x="2373" y="391"/>
                  <a:pt x="2332" y="436"/>
                </a:cubicBezTo>
                <a:cubicBezTo>
                  <a:pt x="2325" y="443"/>
                  <a:pt x="2256" y="513"/>
                  <a:pt x="2239" y="503"/>
                </a:cubicBezTo>
                <a:cubicBezTo>
                  <a:pt x="2219" y="491"/>
                  <a:pt x="2252" y="449"/>
                  <a:pt x="2255" y="436"/>
                </a:cubicBezTo>
                <a:moveTo>
                  <a:pt x="2581" y="120"/>
                </a:moveTo>
                <a:cubicBezTo>
                  <a:pt x="2579" y="108"/>
                  <a:pt x="2577" y="98"/>
                  <a:pt x="2576" y="86"/>
                </a:cubicBezTo>
                <a:cubicBezTo>
                  <a:pt x="2576" y="84"/>
                  <a:pt x="2576" y="83"/>
                  <a:pt x="2576" y="82"/>
                </a:cubicBezTo>
                <a:cubicBezTo>
                  <a:pt x="2589" y="80"/>
                  <a:pt x="2602" y="79"/>
                  <a:pt x="2615" y="75"/>
                </a:cubicBezTo>
                <a:cubicBezTo>
                  <a:pt x="2649" y="64"/>
                  <a:pt x="2672" y="46"/>
                  <a:pt x="2685" y="13"/>
                </a:cubicBezTo>
                <a:cubicBezTo>
                  <a:pt x="2687" y="8"/>
                  <a:pt x="2685" y="4"/>
                  <a:pt x="2687" y="0"/>
                </a:cubicBezTo>
                <a:cubicBezTo>
                  <a:pt x="2686" y="34"/>
                  <a:pt x="2681" y="67"/>
                  <a:pt x="2678" y="101"/>
                </a:cubicBezTo>
                <a:cubicBezTo>
                  <a:pt x="2673" y="165"/>
                  <a:pt x="2675" y="230"/>
                  <a:pt x="2675" y="295"/>
                </a:cubicBezTo>
                <a:cubicBezTo>
                  <a:pt x="2675" y="397"/>
                  <a:pt x="2687" y="508"/>
                  <a:pt x="2669" y="608"/>
                </a:cubicBezTo>
                <a:cubicBezTo>
                  <a:pt x="2666" y="623"/>
                  <a:pt x="2666" y="636"/>
                  <a:pt x="2655" y="645"/>
                </a:cubicBezTo>
                <a:cubicBezTo>
                  <a:pt x="2638" y="658"/>
                  <a:pt x="2621" y="632"/>
                  <a:pt x="2614" y="622"/>
                </a:cubicBezTo>
                <a:cubicBezTo>
                  <a:pt x="2609" y="615"/>
                  <a:pt x="2608" y="608"/>
                  <a:pt x="2605" y="601"/>
                </a:cubicBezTo>
                <a:cubicBezTo>
                  <a:pt x="2634" y="597"/>
                  <a:pt x="2664" y="594"/>
                  <a:pt x="2693" y="592"/>
                </a:cubicBezTo>
                <a:cubicBezTo>
                  <a:pt x="2759" y="587"/>
                  <a:pt x="2825" y="584"/>
                  <a:pt x="2891" y="582"/>
                </a:cubicBezTo>
                <a:cubicBezTo>
                  <a:pt x="2966" y="580"/>
                  <a:pt x="3178" y="581"/>
                  <a:pt x="3103" y="581"/>
                </a:cubicBezTo>
                <a:cubicBezTo>
                  <a:pt x="3089" y="581"/>
                  <a:pt x="3085" y="581"/>
                  <a:pt x="3076" y="581"/>
                </a:cubicBezTo>
                <a:moveTo>
                  <a:pt x="3510" y="167"/>
                </a:moveTo>
                <a:cubicBezTo>
                  <a:pt x="3477" y="195"/>
                  <a:pt x="3447" y="223"/>
                  <a:pt x="3419" y="257"/>
                </a:cubicBezTo>
                <a:cubicBezTo>
                  <a:pt x="3359" y="331"/>
                  <a:pt x="3321" y="415"/>
                  <a:pt x="3305" y="509"/>
                </a:cubicBezTo>
                <a:cubicBezTo>
                  <a:pt x="3295" y="566"/>
                  <a:pt x="3288" y="641"/>
                  <a:pt x="3325" y="690"/>
                </a:cubicBezTo>
                <a:cubicBezTo>
                  <a:pt x="3368" y="748"/>
                  <a:pt x="3446" y="770"/>
                  <a:pt x="3512" y="787"/>
                </a:cubicBezTo>
                <a:cubicBezTo>
                  <a:pt x="3531" y="792"/>
                  <a:pt x="3584" y="793"/>
                  <a:pt x="3566" y="801"/>
                </a:cubicBezTo>
                <a:cubicBezTo>
                  <a:pt x="3547" y="806"/>
                  <a:pt x="3536" y="807"/>
                  <a:pt x="3521" y="80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1" name=""/>
          <p:cNvSpPr/>
          <p:nvPr/>
        </p:nvSpPr>
        <p:spPr>
          <a:xfrm>
            <a:off x="7711920" y="378000"/>
            <a:ext cx="574200" cy="228240"/>
          </a:xfrm>
          <a:custGeom>
            <a:avLst/>
            <a:gdLst/>
            <a:ahLst/>
            <a:rect l="0" t="0" r="r" b="b"/>
            <a:pathLst>
              <a:path fill="none" w="1595" h="634">
                <a:moveTo>
                  <a:pt x="0" y="261"/>
                </a:moveTo>
                <a:cubicBezTo>
                  <a:pt x="2" y="237"/>
                  <a:pt x="0" y="205"/>
                  <a:pt x="6" y="182"/>
                </a:cubicBezTo>
                <a:cubicBezTo>
                  <a:pt x="7" y="181"/>
                  <a:pt x="8" y="181"/>
                  <a:pt x="9" y="181"/>
                </a:cubicBezTo>
                <a:cubicBezTo>
                  <a:pt x="10" y="254"/>
                  <a:pt x="13" y="327"/>
                  <a:pt x="13" y="400"/>
                </a:cubicBezTo>
                <a:cubicBezTo>
                  <a:pt x="13" y="429"/>
                  <a:pt x="6" y="588"/>
                  <a:pt x="21" y="582"/>
                </a:cubicBezTo>
                <a:moveTo>
                  <a:pt x="112" y="5"/>
                </a:moveTo>
                <a:cubicBezTo>
                  <a:pt x="112" y="-15"/>
                  <a:pt x="112" y="36"/>
                  <a:pt x="112" y="56"/>
                </a:cubicBezTo>
                <a:cubicBezTo>
                  <a:pt x="112" y="102"/>
                  <a:pt x="124" y="128"/>
                  <a:pt x="142" y="170"/>
                </a:cubicBezTo>
                <a:moveTo>
                  <a:pt x="498" y="293"/>
                </a:moveTo>
                <a:cubicBezTo>
                  <a:pt x="498" y="294"/>
                  <a:pt x="488" y="347"/>
                  <a:pt x="485" y="356"/>
                </a:cubicBezTo>
                <a:cubicBezTo>
                  <a:pt x="475" y="392"/>
                  <a:pt x="457" y="451"/>
                  <a:pt x="482" y="486"/>
                </a:cubicBezTo>
                <a:cubicBezTo>
                  <a:pt x="511" y="526"/>
                  <a:pt x="564" y="524"/>
                  <a:pt x="607" y="525"/>
                </a:cubicBezTo>
                <a:cubicBezTo>
                  <a:pt x="645" y="526"/>
                  <a:pt x="660" y="519"/>
                  <a:pt x="690" y="498"/>
                </a:cubicBezTo>
                <a:cubicBezTo>
                  <a:pt x="724" y="474"/>
                  <a:pt x="727" y="466"/>
                  <a:pt x="770" y="462"/>
                </a:cubicBezTo>
                <a:cubicBezTo>
                  <a:pt x="807" y="458"/>
                  <a:pt x="828" y="475"/>
                  <a:pt x="862" y="483"/>
                </a:cubicBezTo>
                <a:cubicBezTo>
                  <a:pt x="917" y="495"/>
                  <a:pt x="992" y="493"/>
                  <a:pt x="1046" y="480"/>
                </a:cubicBezTo>
                <a:cubicBezTo>
                  <a:pt x="1110" y="465"/>
                  <a:pt x="1188" y="431"/>
                  <a:pt x="1218" y="368"/>
                </a:cubicBezTo>
                <a:cubicBezTo>
                  <a:pt x="1244" y="314"/>
                  <a:pt x="1241" y="216"/>
                  <a:pt x="1233" y="159"/>
                </a:cubicBezTo>
                <a:cubicBezTo>
                  <a:pt x="1227" y="113"/>
                  <a:pt x="1206" y="74"/>
                  <a:pt x="1186" y="35"/>
                </a:cubicBezTo>
                <a:cubicBezTo>
                  <a:pt x="1185" y="111"/>
                  <a:pt x="1184" y="188"/>
                  <a:pt x="1184" y="264"/>
                </a:cubicBezTo>
                <a:cubicBezTo>
                  <a:pt x="1184" y="387"/>
                  <a:pt x="1209" y="527"/>
                  <a:pt x="1309" y="610"/>
                </a:cubicBezTo>
                <a:cubicBezTo>
                  <a:pt x="1336" y="626"/>
                  <a:pt x="1343" y="631"/>
                  <a:pt x="1364" y="634"/>
                </a:cubicBezTo>
                <a:moveTo>
                  <a:pt x="1155" y="396"/>
                </a:moveTo>
                <a:cubicBezTo>
                  <a:pt x="1212" y="399"/>
                  <a:pt x="1269" y="406"/>
                  <a:pt x="1327" y="407"/>
                </a:cubicBezTo>
                <a:cubicBezTo>
                  <a:pt x="1416" y="409"/>
                  <a:pt x="1506" y="409"/>
                  <a:pt x="1595" y="4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2" name=""/>
          <p:cNvSpPr/>
          <p:nvPr/>
        </p:nvSpPr>
        <p:spPr>
          <a:xfrm>
            <a:off x="8712360" y="331920"/>
            <a:ext cx="418320" cy="391680"/>
          </a:xfrm>
          <a:custGeom>
            <a:avLst/>
            <a:gdLst/>
            <a:ahLst/>
            <a:rect l="0" t="0" r="r" b="b"/>
            <a:pathLst>
              <a:path fill="none" w="1162" h="1088">
                <a:moveTo>
                  <a:pt x="9" y="287"/>
                </a:moveTo>
                <a:cubicBezTo>
                  <a:pt x="10" y="282"/>
                  <a:pt x="12" y="277"/>
                  <a:pt x="13" y="272"/>
                </a:cubicBezTo>
                <a:cubicBezTo>
                  <a:pt x="15" y="265"/>
                  <a:pt x="18" y="260"/>
                  <a:pt x="25" y="258"/>
                </a:cubicBezTo>
                <a:cubicBezTo>
                  <a:pt x="49" y="252"/>
                  <a:pt x="85" y="249"/>
                  <a:pt x="109" y="254"/>
                </a:cubicBezTo>
                <a:cubicBezTo>
                  <a:pt x="171" y="266"/>
                  <a:pt x="196" y="317"/>
                  <a:pt x="200" y="375"/>
                </a:cubicBezTo>
                <a:cubicBezTo>
                  <a:pt x="204" y="429"/>
                  <a:pt x="201" y="475"/>
                  <a:pt x="154" y="509"/>
                </a:cubicBezTo>
                <a:cubicBezTo>
                  <a:pt x="110" y="540"/>
                  <a:pt x="54" y="540"/>
                  <a:pt x="3" y="540"/>
                </a:cubicBezTo>
                <a:cubicBezTo>
                  <a:pt x="2" y="540"/>
                  <a:pt x="1" y="540"/>
                  <a:pt x="0" y="540"/>
                </a:cubicBezTo>
                <a:cubicBezTo>
                  <a:pt x="7" y="503"/>
                  <a:pt x="15" y="495"/>
                  <a:pt x="48" y="469"/>
                </a:cubicBezTo>
                <a:cubicBezTo>
                  <a:pt x="107" y="422"/>
                  <a:pt x="175" y="385"/>
                  <a:pt x="239" y="346"/>
                </a:cubicBezTo>
                <a:cubicBezTo>
                  <a:pt x="274" y="325"/>
                  <a:pt x="337" y="298"/>
                  <a:pt x="360" y="261"/>
                </a:cubicBezTo>
                <a:cubicBezTo>
                  <a:pt x="367" y="250"/>
                  <a:pt x="362" y="245"/>
                  <a:pt x="365" y="235"/>
                </a:cubicBezTo>
                <a:cubicBezTo>
                  <a:pt x="341" y="234"/>
                  <a:pt x="321" y="230"/>
                  <a:pt x="299" y="244"/>
                </a:cubicBezTo>
                <a:cubicBezTo>
                  <a:pt x="265" y="267"/>
                  <a:pt x="260" y="305"/>
                  <a:pt x="258" y="343"/>
                </a:cubicBezTo>
                <a:cubicBezTo>
                  <a:pt x="256" y="390"/>
                  <a:pt x="267" y="414"/>
                  <a:pt x="302" y="446"/>
                </a:cubicBezTo>
                <a:cubicBezTo>
                  <a:pt x="352" y="490"/>
                  <a:pt x="411" y="501"/>
                  <a:pt x="475" y="512"/>
                </a:cubicBezTo>
                <a:moveTo>
                  <a:pt x="1063" y="518"/>
                </a:moveTo>
                <a:cubicBezTo>
                  <a:pt x="1101" y="534"/>
                  <a:pt x="1137" y="546"/>
                  <a:pt x="1153" y="588"/>
                </a:cubicBezTo>
                <a:cubicBezTo>
                  <a:pt x="1167" y="623"/>
                  <a:pt x="1160" y="674"/>
                  <a:pt x="1159" y="711"/>
                </a:cubicBezTo>
                <a:cubicBezTo>
                  <a:pt x="1158" y="738"/>
                  <a:pt x="1154" y="766"/>
                  <a:pt x="1156" y="793"/>
                </a:cubicBezTo>
                <a:cubicBezTo>
                  <a:pt x="1156" y="795"/>
                  <a:pt x="1157" y="797"/>
                  <a:pt x="1157" y="799"/>
                </a:cubicBezTo>
                <a:moveTo>
                  <a:pt x="100" y="1085"/>
                </a:moveTo>
                <a:cubicBezTo>
                  <a:pt x="91" y="1078"/>
                  <a:pt x="106" y="1082"/>
                  <a:pt x="91" y="1079"/>
                </a:cubicBezTo>
                <a:cubicBezTo>
                  <a:pt x="85" y="1078"/>
                  <a:pt x="93" y="1079"/>
                  <a:pt x="87" y="1079"/>
                </a:cubicBezTo>
                <a:cubicBezTo>
                  <a:pt x="166" y="1071"/>
                  <a:pt x="245" y="1060"/>
                  <a:pt x="324" y="1056"/>
                </a:cubicBezTo>
                <a:cubicBezTo>
                  <a:pt x="424" y="1050"/>
                  <a:pt x="524" y="1049"/>
                  <a:pt x="625" y="1049"/>
                </a:cubicBezTo>
                <a:cubicBezTo>
                  <a:pt x="637" y="1049"/>
                  <a:pt x="666" y="1053"/>
                  <a:pt x="672" y="1054"/>
                </a:cubicBezTo>
                <a:cubicBezTo>
                  <a:pt x="641" y="1066"/>
                  <a:pt x="608" y="1074"/>
                  <a:pt x="575" y="1081"/>
                </a:cubicBezTo>
                <a:cubicBezTo>
                  <a:pt x="557" y="1085"/>
                  <a:pt x="554" y="1085"/>
                  <a:pt x="544" y="1088"/>
                </a:cubicBezTo>
                <a:moveTo>
                  <a:pt x="446" y="87"/>
                </a:moveTo>
                <a:cubicBezTo>
                  <a:pt x="457" y="58"/>
                  <a:pt x="472" y="32"/>
                  <a:pt x="485" y="5"/>
                </a:cubicBezTo>
                <a:cubicBezTo>
                  <a:pt x="486" y="3"/>
                  <a:pt x="484" y="2"/>
                  <a:pt x="485" y="0"/>
                </a:cubicBezTo>
                <a:cubicBezTo>
                  <a:pt x="422" y="0"/>
                  <a:pt x="366" y="10"/>
                  <a:pt x="305" y="25"/>
                </a:cubicBezTo>
                <a:cubicBezTo>
                  <a:pt x="271" y="34"/>
                  <a:pt x="233" y="42"/>
                  <a:pt x="201" y="60"/>
                </a:cubicBezTo>
                <a:cubicBezTo>
                  <a:pt x="151" y="89"/>
                  <a:pt x="129" y="143"/>
                  <a:pt x="116" y="197"/>
                </a:cubicBezTo>
                <a:cubicBezTo>
                  <a:pt x="91" y="302"/>
                  <a:pt x="87" y="412"/>
                  <a:pt x="87" y="519"/>
                </a:cubicBezTo>
                <a:cubicBezTo>
                  <a:pt x="87" y="521"/>
                  <a:pt x="87" y="524"/>
                  <a:pt x="87" y="526"/>
                </a:cubicBezTo>
                <a:cubicBezTo>
                  <a:pt x="108" y="528"/>
                  <a:pt x="139" y="535"/>
                  <a:pt x="160" y="529"/>
                </a:cubicBezTo>
                <a:cubicBezTo>
                  <a:pt x="216" y="513"/>
                  <a:pt x="266" y="469"/>
                  <a:pt x="303" y="427"/>
                </a:cubicBezTo>
                <a:cubicBezTo>
                  <a:pt x="348" y="376"/>
                  <a:pt x="379" y="317"/>
                  <a:pt x="414" y="259"/>
                </a:cubicBezTo>
                <a:cubicBezTo>
                  <a:pt x="438" y="219"/>
                  <a:pt x="464" y="185"/>
                  <a:pt x="497" y="153"/>
                </a:cubicBezTo>
                <a:cubicBezTo>
                  <a:pt x="504" y="146"/>
                  <a:pt x="504" y="145"/>
                  <a:pt x="509" y="142"/>
                </a:cubicBezTo>
                <a:cubicBezTo>
                  <a:pt x="495" y="171"/>
                  <a:pt x="475" y="202"/>
                  <a:pt x="460" y="232"/>
                </a:cubicBezTo>
                <a:cubicBezTo>
                  <a:pt x="436" y="282"/>
                  <a:pt x="430" y="325"/>
                  <a:pt x="430" y="380"/>
                </a:cubicBezTo>
                <a:cubicBezTo>
                  <a:pt x="430" y="434"/>
                  <a:pt x="439" y="472"/>
                  <a:pt x="472" y="515"/>
                </a:cubicBezTo>
                <a:cubicBezTo>
                  <a:pt x="500" y="551"/>
                  <a:pt x="542" y="558"/>
                  <a:pt x="586" y="560"/>
                </a:cubicBezTo>
                <a:cubicBezTo>
                  <a:pt x="622" y="561"/>
                  <a:pt x="670" y="567"/>
                  <a:pt x="705" y="557"/>
                </a:cubicBezTo>
                <a:cubicBezTo>
                  <a:pt x="713" y="554"/>
                  <a:pt x="722" y="550"/>
                  <a:pt x="730" y="54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3" name=""/>
          <p:cNvSpPr/>
          <p:nvPr/>
        </p:nvSpPr>
        <p:spPr>
          <a:xfrm>
            <a:off x="9334440" y="351720"/>
            <a:ext cx="632880" cy="205200"/>
          </a:xfrm>
          <a:custGeom>
            <a:avLst/>
            <a:gdLst/>
            <a:ahLst/>
            <a:rect l="0" t="0" r="r" b="b"/>
            <a:pathLst>
              <a:path fill="none" w="1758" h="570">
                <a:moveTo>
                  <a:pt x="66" y="294"/>
                </a:moveTo>
                <a:cubicBezTo>
                  <a:pt x="63" y="289"/>
                  <a:pt x="57" y="278"/>
                  <a:pt x="52" y="274"/>
                </a:cubicBezTo>
                <a:cubicBezTo>
                  <a:pt x="50" y="272"/>
                  <a:pt x="48" y="274"/>
                  <a:pt x="46" y="273"/>
                </a:cubicBezTo>
                <a:cubicBezTo>
                  <a:pt x="35" y="316"/>
                  <a:pt x="24" y="359"/>
                  <a:pt x="14" y="401"/>
                </a:cubicBezTo>
                <a:cubicBezTo>
                  <a:pt x="4" y="443"/>
                  <a:pt x="0" y="480"/>
                  <a:pt x="0" y="523"/>
                </a:cubicBezTo>
                <a:cubicBezTo>
                  <a:pt x="0" y="545"/>
                  <a:pt x="-3" y="550"/>
                  <a:pt x="21" y="550"/>
                </a:cubicBezTo>
                <a:cubicBezTo>
                  <a:pt x="25" y="550"/>
                  <a:pt x="29" y="549"/>
                  <a:pt x="33" y="549"/>
                </a:cubicBezTo>
                <a:moveTo>
                  <a:pt x="82" y="8"/>
                </a:moveTo>
                <a:cubicBezTo>
                  <a:pt x="86" y="2"/>
                  <a:pt x="90" y="-4"/>
                  <a:pt x="101" y="4"/>
                </a:cubicBezTo>
                <a:cubicBezTo>
                  <a:pt x="132" y="26"/>
                  <a:pt x="160" y="47"/>
                  <a:pt x="192" y="67"/>
                </a:cubicBezTo>
                <a:moveTo>
                  <a:pt x="536" y="166"/>
                </a:moveTo>
                <a:cubicBezTo>
                  <a:pt x="538" y="230"/>
                  <a:pt x="547" y="287"/>
                  <a:pt x="575" y="346"/>
                </a:cubicBezTo>
                <a:cubicBezTo>
                  <a:pt x="590" y="378"/>
                  <a:pt x="614" y="418"/>
                  <a:pt x="650" y="432"/>
                </a:cubicBezTo>
                <a:cubicBezTo>
                  <a:pt x="682" y="444"/>
                  <a:pt x="711" y="443"/>
                  <a:pt x="744" y="443"/>
                </a:cubicBezTo>
                <a:cubicBezTo>
                  <a:pt x="785" y="443"/>
                  <a:pt x="810" y="429"/>
                  <a:pt x="848" y="418"/>
                </a:cubicBezTo>
                <a:cubicBezTo>
                  <a:pt x="907" y="401"/>
                  <a:pt x="945" y="418"/>
                  <a:pt x="1003" y="433"/>
                </a:cubicBezTo>
                <a:cubicBezTo>
                  <a:pt x="1076" y="451"/>
                  <a:pt x="1152" y="448"/>
                  <a:pt x="1226" y="448"/>
                </a:cubicBezTo>
                <a:cubicBezTo>
                  <a:pt x="1310" y="448"/>
                  <a:pt x="1397" y="445"/>
                  <a:pt x="1474" y="408"/>
                </a:cubicBezTo>
                <a:cubicBezTo>
                  <a:pt x="1529" y="382"/>
                  <a:pt x="1533" y="334"/>
                  <a:pt x="1534" y="279"/>
                </a:cubicBezTo>
                <a:cubicBezTo>
                  <a:pt x="1535" y="223"/>
                  <a:pt x="1527" y="176"/>
                  <a:pt x="1504" y="125"/>
                </a:cubicBezTo>
                <a:cubicBezTo>
                  <a:pt x="1500" y="117"/>
                  <a:pt x="1491" y="105"/>
                  <a:pt x="1488" y="99"/>
                </a:cubicBezTo>
                <a:cubicBezTo>
                  <a:pt x="1465" y="131"/>
                  <a:pt x="1442" y="168"/>
                  <a:pt x="1431" y="211"/>
                </a:cubicBezTo>
                <a:cubicBezTo>
                  <a:pt x="1414" y="275"/>
                  <a:pt x="1408" y="365"/>
                  <a:pt x="1424" y="430"/>
                </a:cubicBezTo>
                <a:cubicBezTo>
                  <a:pt x="1438" y="486"/>
                  <a:pt x="1475" y="528"/>
                  <a:pt x="1515" y="563"/>
                </a:cubicBezTo>
                <a:cubicBezTo>
                  <a:pt x="1518" y="565"/>
                  <a:pt x="1522" y="568"/>
                  <a:pt x="1525" y="570"/>
                </a:cubicBezTo>
                <a:moveTo>
                  <a:pt x="1189" y="387"/>
                </a:moveTo>
                <a:cubicBezTo>
                  <a:pt x="1211" y="387"/>
                  <a:pt x="1222" y="387"/>
                  <a:pt x="1244" y="387"/>
                </a:cubicBezTo>
                <a:cubicBezTo>
                  <a:pt x="1340" y="387"/>
                  <a:pt x="1438" y="392"/>
                  <a:pt x="1535" y="394"/>
                </a:cubicBezTo>
                <a:cubicBezTo>
                  <a:pt x="1609" y="395"/>
                  <a:pt x="1684" y="394"/>
                  <a:pt x="1758" y="3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4" name=""/>
          <p:cNvSpPr/>
          <p:nvPr/>
        </p:nvSpPr>
        <p:spPr>
          <a:xfrm>
            <a:off x="10283760" y="274680"/>
            <a:ext cx="241560" cy="414000"/>
          </a:xfrm>
          <a:custGeom>
            <a:avLst/>
            <a:gdLst/>
            <a:ahLst/>
            <a:rect l="0" t="0" r="r" b="b"/>
            <a:pathLst>
              <a:path fill="none" w="671" h="1150">
                <a:moveTo>
                  <a:pt x="54" y="474"/>
                </a:moveTo>
                <a:cubicBezTo>
                  <a:pt x="38" y="450"/>
                  <a:pt x="26" y="433"/>
                  <a:pt x="21" y="404"/>
                </a:cubicBezTo>
                <a:cubicBezTo>
                  <a:pt x="17" y="383"/>
                  <a:pt x="19" y="367"/>
                  <a:pt x="34" y="354"/>
                </a:cubicBezTo>
                <a:cubicBezTo>
                  <a:pt x="62" y="330"/>
                  <a:pt x="167" y="333"/>
                  <a:pt x="195" y="354"/>
                </a:cubicBezTo>
                <a:cubicBezTo>
                  <a:pt x="238" y="387"/>
                  <a:pt x="228" y="460"/>
                  <a:pt x="228" y="506"/>
                </a:cubicBezTo>
                <a:cubicBezTo>
                  <a:pt x="228" y="549"/>
                  <a:pt x="228" y="594"/>
                  <a:pt x="228" y="637"/>
                </a:cubicBezTo>
                <a:cubicBezTo>
                  <a:pt x="260" y="644"/>
                  <a:pt x="288" y="652"/>
                  <a:pt x="323" y="640"/>
                </a:cubicBezTo>
                <a:cubicBezTo>
                  <a:pt x="388" y="617"/>
                  <a:pt x="422" y="560"/>
                  <a:pt x="445" y="500"/>
                </a:cubicBezTo>
                <a:cubicBezTo>
                  <a:pt x="456" y="472"/>
                  <a:pt x="458" y="439"/>
                  <a:pt x="469" y="411"/>
                </a:cubicBezTo>
                <a:cubicBezTo>
                  <a:pt x="469" y="415"/>
                  <a:pt x="469" y="418"/>
                  <a:pt x="469" y="422"/>
                </a:cubicBezTo>
                <a:cubicBezTo>
                  <a:pt x="454" y="488"/>
                  <a:pt x="429" y="552"/>
                  <a:pt x="420" y="621"/>
                </a:cubicBezTo>
                <a:cubicBezTo>
                  <a:pt x="411" y="696"/>
                  <a:pt x="414" y="764"/>
                  <a:pt x="447" y="832"/>
                </a:cubicBezTo>
                <a:cubicBezTo>
                  <a:pt x="477" y="894"/>
                  <a:pt x="524" y="948"/>
                  <a:pt x="554" y="1010"/>
                </a:cubicBezTo>
                <a:cubicBezTo>
                  <a:pt x="575" y="1055"/>
                  <a:pt x="576" y="1092"/>
                  <a:pt x="530" y="1115"/>
                </a:cubicBezTo>
                <a:cubicBezTo>
                  <a:pt x="466" y="1147"/>
                  <a:pt x="390" y="1149"/>
                  <a:pt x="320" y="1150"/>
                </a:cubicBezTo>
                <a:cubicBezTo>
                  <a:pt x="295" y="1150"/>
                  <a:pt x="271" y="1149"/>
                  <a:pt x="246" y="1148"/>
                </a:cubicBezTo>
                <a:cubicBezTo>
                  <a:pt x="254" y="1106"/>
                  <a:pt x="260" y="1094"/>
                  <a:pt x="300" y="1066"/>
                </a:cubicBezTo>
                <a:cubicBezTo>
                  <a:pt x="385" y="1006"/>
                  <a:pt x="597" y="943"/>
                  <a:pt x="647" y="854"/>
                </a:cubicBezTo>
                <a:cubicBezTo>
                  <a:pt x="647" y="849"/>
                  <a:pt x="644" y="848"/>
                  <a:pt x="635" y="852"/>
                </a:cubicBezTo>
                <a:moveTo>
                  <a:pt x="0" y="52"/>
                </a:moveTo>
                <a:cubicBezTo>
                  <a:pt x="18" y="26"/>
                  <a:pt x="28" y="19"/>
                  <a:pt x="50" y="0"/>
                </a:cubicBezTo>
                <a:cubicBezTo>
                  <a:pt x="52" y="8"/>
                  <a:pt x="57" y="-13"/>
                  <a:pt x="60" y="17"/>
                </a:cubicBezTo>
                <a:cubicBezTo>
                  <a:pt x="65" y="62"/>
                  <a:pt x="63" y="108"/>
                  <a:pt x="63" y="154"/>
                </a:cubicBezTo>
                <a:cubicBezTo>
                  <a:pt x="63" y="257"/>
                  <a:pt x="48" y="372"/>
                  <a:pt x="70" y="473"/>
                </a:cubicBezTo>
                <a:cubicBezTo>
                  <a:pt x="83" y="534"/>
                  <a:pt x="112" y="594"/>
                  <a:pt x="131" y="653"/>
                </a:cubicBezTo>
                <a:cubicBezTo>
                  <a:pt x="137" y="673"/>
                  <a:pt x="142" y="692"/>
                  <a:pt x="148" y="712"/>
                </a:cubicBezTo>
                <a:cubicBezTo>
                  <a:pt x="152" y="707"/>
                  <a:pt x="164" y="697"/>
                  <a:pt x="170" y="686"/>
                </a:cubicBezTo>
                <a:cubicBezTo>
                  <a:pt x="184" y="657"/>
                  <a:pt x="193" y="632"/>
                  <a:pt x="218" y="609"/>
                </a:cubicBezTo>
                <a:cubicBezTo>
                  <a:pt x="259" y="570"/>
                  <a:pt x="309" y="555"/>
                  <a:pt x="365" y="552"/>
                </a:cubicBezTo>
                <a:cubicBezTo>
                  <a:pt x="444" y="547"/>
                  <a:pt x="506" y="556"/>
                  <a:pt x="575" y="597"/>
                </a:cubicBezTo>
                <a:cubicBezTo>
                  <a:pt x="630" y="628"/>
                  <a:pt x="662" y="672"/>
                  <a:pt x="669" y="735"/>
                </a:cubicBezTo>
                <a:cubicBezTo>
                  <a:pt x="676" y="804"/>
                  <a:pt x="663" y="857"/>
                  <a:pt x="627" y="915"/>
                </a:cubicBezTo>
                <a:cubicBezTo>
                  <a:pt x="606" y="950"/>
                  <a:pt x="583" y="991"/>
                  <a:pt x="550" y="1017"/>
                </a:cubicBezTo>
                <a:cubicBezTo>
                  <a:pt x="512" y="1048"/>
                  <a:pt x="485" y="1050"/>
                  <a:pt x="437" y="1051"/>
                </a:cubicBezTo>
                <a:cubicBezTo>
                  <a:pt x="371" y="1053"/>
                  <a:pt x="304" y="1026"/>
                  <a:pt x="277" y="962"/>
                </a:cubicBezTo>
                <a:cubicBezTo>
                  <a:pt x="275" y="956"/>
                  <a:pt x="279" y="949"/>
                  <a:pt x="277" y="9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5" name=""/>
          <p:cNvSpPr/>
          <p:nvPr/>
        </p:nvSpPr>
        <p:spPr>
          <a:xfrm>
            <a:off x="6175440" y="708120"/>
            <a:ext cx="191520" cy="380520"/>
          </a:xfrm>
          <a:custGeom>
            <a:avLst/>
            <a:gdLst/>
            <a:ahLst/>
            <a:rect l="0" t="0" r="r" b="b"/>
            <a:pathLst>
              <a:path fill="none" w="532" h="1057">
                <a:moveTo>
                  <a:pt x="480" y="38"/>
                </a:moveTo>
                <a:cubicBezTo>
                  <a:pt x="481" y="25"/>
                  <a:pt x="483" y="13"/>
                  <a:pt x="485" y="0"/>
                </a:cubicBezTo>
                <a:cubicBezTo>
                  <a:pt x="440" y="11"/>
                  <a:pt x="399" y="26"/>
                  <a:pt x="356" y="45"/>
                </a:cubicBezTo>
                <a:cubicBezTo>
                  <a:pt x="305" y="68"/>
                  <a:pt x="250" y="89"/>
                  <a:pt x="211" y="130"/>
                </a:cubicBezTo>
                <a:cubicBezTo>
                  <a:pt x="210" y="134"/>
                  <a:pt x="210" y="139"/>
                  <a:pt x="209" y="143"/>
                </a:cubicBezTo>
                <a:cubicBezTo>
                  <a:pt x="235" y="166"/>
                  <a:pt x="258" y="171"/>
                  <a:pt x="304" y="178"/>
                </a:cubicBezTo>
                <a:cubicBezTo>
                  <a:pt x="358" y="187"/>
                  <a:pt x="501" y="181"/>
                  <a:pt x="528" y="243"/>
                </a:cubicBezTo>
                <a:cubicBezTo>
                  <a:pt x="554" y="303"/>
                  <a:pt x="451" y="358"/>
                  <a:pt x="419" y="379"/>
                </a:cubicBezTo>
                <a:cubicBezTo>
                  <a:pt x="329" y="439"/>
                  <a:pt x="230" y="480"/>
                  <a:pt x="126" y="509"/>
                </a:cubicBezTo>
                <a:cubicBezTo>
                  <a:pt x="84" y="521"/>
                  <a:pt x="42" y="528"/>
                  <a:pt x="0" y="535"/>
                </a:cubicBezTo>
                <a:cubicBezTo>
                  <a:pt x="22" y="517"/>
                  <a:pt x="40" y="502"/>
                  <a:pt x="68" y="492"/>
                </a:cubicBezTo>
                <a:cubicBezTo>
                  <a:pt x="72" y="492"/>
                  <a:pt x="75" y="492"/>
                  <a:pt x="79" y="492"/>
                </a:cubicBezTo>
                <a:cubicBezTo>
                  <a:pt x="86" y="539"/>
                  <a:pt x="88" y="586"/>
                  <a:pt x="88" y="636"/>
                </a:cubicBezTo>
                <a:cubicBezTo>
                  <a:pt x="88" y="712"/>
                  <a:pt x="79" y="789"/>
                  <a:pt x="85" y="866"/>
                </a:cubicBezTo>
                <a:cubicBezTo>
                  <a:pt x="89" y="926"/>
                  <a:pt x="133" y="967"/>
                  <a:pt x="178" y="1003"/>
                </a:cubicBezTo>
                <a:cubicBezTo>
                  <a:pt x="217" y="1031"/>
                  <a:pt x="230" y="1041"/>
                  <a:pt x="258" y="105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6" name=""/>
          <p:cNvSpPr/>
          <p:nvPr/>
        </p:nvSpPr>
        <p:spPr>
          <a:xfrm>
            <a:off x="6783120" y="896040"/>
            <a:ext cx="403200" cy="186120"/>
          </a:xfrm>
          <a:custGeom>
            <a:avLst/>
            <a:gdLst/>
            <a:ahLst/>
            <a:rect l="0" t="0" r="r" b="b"/>
            <a:pathLst>
              <a:path fill="none" w="1120" h="517">
                <a:moveTo>
                  <a:pt x="61" y="132"/>
                </a:moveTo>
                <a:cubicBezTo>
                  <a:pt x="61" y="128"/>
                  <a:pt x="61" y="123"/>
                  <a:pt x="61" y="118"/>
                </a:cubicBezTo>
                <a:cubicBezTo>
                  <a:pt x="61" y="118"/>
                  <a:pt x="61" y="105"/>
                  <a:pt x="61" y="114"/>
                </a:cubicBezTo>
                <a:cubicBezTo>
                  <a:pt x="61" y="177"/>
                  <a:pt x="59" y="235"/>
                  <a:pt x="48" y="298"/>
                </a:cubicBezTo>
                <a:cubicBezTo>
                  <a:pt x="38" y="354"/>
                  <a:pt x="24" y="407"/>
                  <a:pt x="12" y="462"/>
                </a:cubicBezTo>
                <a:cubicBezTo>
                  <a:pt x="11" y="468"/>
                  <a:pt x="-3" y="510"/>
                  <a:pt x="1" y="517"/>
                </a:cubicBezTo>
                <a:cubicBezTo>
                  <a:pt x="4" y="516"/>
                  <a:pt x="6" y="515"/>
                  <a:pt x="9" y="514"/>
                </a:cubicBezTo>
                <a:moveTo>
                  <a:pt x="94" y="73"/>
                </a:moveTo>
                <a:cubicBezTo>
                  <a:pt x="97" y="50"/>
                  <a:pt x="91" y="72"/>
                  <a:pt x="97" y="66"/>
                </a:cubicBezTo>
                <a:cubicBezTo>
                  <a:pt x="97" y="85"/>
                  <a:pt x="97" y="104"/>
                  <a:pt x="106" y="121"/>
                </a:cubicBezTo>
                <a:cubicBezTo>
                  <a:pt x="110" y="126"/>
                  <a:pt x="113" y="130"/>
                  <a:pt x="117" y="134"/>
                </a:cubicBezTo>
                <a:moveTo>
                  <a:pt x="293" y="158"/>
                </a:moveTo>
                <a:cubicBezTo>
                  <a:pt x="299" y="160"/>
                  <a:pt x="307" y="148"/>
                  <a:pt x="311" y="154"/>
                </a:cubicBezTo>
                <a:cubicBezTo>
                  <a:pt x="332" y="184"/>
                  <a:pt x="335" y="233"/>
                  <a:pt x="339" y="268"/>
                </a:cubicBezTo>
                <a:cubicBezTo>
                  <a:pt x="346" y="326"/>
                  <a:pt x="350" y="384"/>
                  <a:pt x="368" y="439"/>
                </a:cubicBezTo>
                <a:cubicBezTo>
                  <a:pt x="376" y="465"/>
                  <a:pt x="381" y="463"/>
                  <a:pt x="393" y="477"/>
                </a:cubicBezTo>
                <a:cubicBezTo>
                  <a:pt x="406" y="465"/>
                  <a:pt x="418" y="458"/>
                  <a:pt x="430" y="438"/>
                </a:cubicBezTo>
                <a:cubicBezTo>
                  <a:pt x="456" y="395"/>
                  <a:pt x="488" y="344"/>
                  <a:pt x="532" y="317"/>
                </a:cubicBezTo>
                <a:cubicBezTo>
                  <a:pt x="547" y="308"/>
                  <a:pt x="572" y="303"/>
                  <a:pt x="589" y="307"/>
                </a:cubicBezTo>
                <a:cubicBezTo>
                  <a:pt x="619" y="313"/>
                  <a:pt x="645" y="350"/>
                  <a:pt x="674" y="361"/>
                </a:cubicBezTo>
                <a:cubicBezTo>
                  <a:pt x="708" y="374"/>
                  <a:pt x="771" y="380"/>
                  <a:pt x="807" y="371"/>
                </a:cubicBezTo>
                <a:cubicBezTo>
                  <a:pt x="854" y="359"/>
                  <a:pt x="897" y="314"/>
                  <a:pt x="919" y="273"/>
                </a:cubicBezTo>
                <a:cubicBezTo>
                  <a:pt x="946" y="226"/>
                  <a:pt x="948" y="171"/>
                  <a:pt x="944" y="119"/>
                </a:cubicBezTo>
                <a:cubicBezTo>
                  <a:pt x="941" y="76"/>
                  <a:pt x="917" y="19"/>
                  <a:pt x="872" y="2"/>
                </a:cubicBezTo>
                <a:cubicBezTo>
                  <a:pt x="839" y="-10"/>
                  <a:pt x="826" y="26"/>
                  <a:pt x="817" y="50"/>
                </a:cubicBezTo>
                <a:cubicBezTo>
                  <a:pt x="792" y="121"/>
                  <a:pt x="773" y="261"/>
                  <a:pt x="809" y="329"/>
                </a:cubicBezTo>
                <a:cubicBezTo>
                  <a:pt x="830" y="370"/>
                  <a:pt x="876" y="382"/>
                  <a:pt x="918" y="385"/>
                </a:cubicBezTo>
                <a:cubicBezTo>
                  <a:pt x="940" y="385"/>
                  <a:pt x="946" y="385"/>
                  <a:pt x="959" y="385"/>
                </a:cubicBezTo>
                <a:moveTo>
                  <a:pt x="786" y="286"/>
                </a:moveTo>
                <a:cubicBezTo>
                  <a:pt x="776" y="270"/>
                  <a:pt x="782" y="274"/>
                  <a:pt x="809" y="268"/>
                </a:cubicBezTo>
                <a:cubicBezTo>
                  <a:pt x="911" y="243"/>
                  <a:pt x="1016" y="230"/>
                  <a:pt x="1120" y="2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7" name=""/>
          <p:cNvSpPr/>
          <p:nvPr/>
        </p:nvSpPr>
        <p:spPr>
          <a:xfrm>
            <a:off x="7504200" y="907920"/>
            <a:ext cx="1000080" cy="226800"/>
          </a:xfrm>
          <a:custGeom>
            <a:avLst/>
            <a:gdLst/>
            <a:ahLst/>
            <a:rect l="0" t="0" r="r" b="b"/>
            <a:pathLst>
              <a:path fill="none" w="2778" h="630">
                <a:moveTo>
                  <a:pt x="206" y="11"/>
                </a:moveTo>
                <a:cubicBezTo>
                  <a:pt x="191" y="4"/>
                  <a:pt x="185" y="1"/>
                  <a:pt x="170" y="0"/>
                </a:cubicBezTo>
                <a:cubicBezTo>
                  <a:pt x="160" y="42"/>
                  <a:pt x="159" y="83"/>
                  <a:pt x="161" y="126"/>
                </a:cubicBezTo>
                <a:cubicBezTo>
                  <a:pt x="165" y="198"/>
                  <a:pt x="191" y="268"/>
                  <a:pt x="221" y="334"/>
                </a:cubicBezTo>
                <a:cubicBezTo>
                  <a:pt x="238" y="371"/>
                  <a:pt x="258" y="407"/>
                  <a:pt x="288" y="434"/>
                </a:cubicBezTo>
                <a:cubicBezTo>
                  <a:pt x="294" y="439"/>
                  <a:pt x="298" y="442"/>
                  <a:pt x="304" y="447"/>
                </a:cubicBezTo>
                <a:moveTo>
                  <a:pt x="42" y="333"/>
                </a:moveTo>
                <a:cubicBezTo>
                  <a:pt x="23" y="316"/>
                  <a:pt x="12" y="300"/>
                  <a:pt x="0" y="286"/>
                </a:cubicBezTo>
                <a:cubicBezTo>
                  <a:pt x="45" y="281"/>
                  <a:pt x="92" y="275"/>
                  <a:pt x="139" y="274"/>
                </a:cubicBezTo>
                <a:cubicBezTo>
                  <a:pt x="291" y="270"/>
                  <a:pt x="441" y="271"/>
                  <a:pt x="592" y="290"/>
                </a:cubicBezTo>
                <a:cubicBezTo>
                  <a:pt x="649" y="297"/>
                  <a:pt x="748" y="323"/>
                  <a:pt x="796" y="281"/>
                </a:cubicBezTo>
                <a:cubicBezTo>
                  <a:pt x="818" y="262"/>
                  <a:pt x="806" y="249"/>
                  <a:pt x="817" y="232"/>
                </a:cubicBezTo>
                <a:cubicBezTo>
                  <a:pt x="802" y="232"/>
                  <a:pt x="753" y="219"/>
                  <a:pt x="726" y="224"/>
                </a:cubicBezTo>
                <a:cubicBezTo>
                  <a:pt x="669" y="234"/>
                  <a:pt x="594" y="280"/>
                  <a:pt x="565" y="330"/>
                </a:cubicBezTo>
                <a:cubicBezTo>
                  <a:pt x="562" y="344"/>
                  <a:pt x="561" y="347"/>
                  <a:pt x="562" y="356"/>
                </a:cubicBezTo>
                <a:cubicBezTo>
                  <a:pt x="612" y="367"/>
                  <a:pt x="657" y="372"/>
                  <a:pt x="710" y="372"/>
                </a:cubicBezTo>
                <a:cubicBezTo>
                  <a:pt x="791" y="372"/>
                  <a:pt x="896" y="387"/>
                  <a:pt x="956" y="320"/>
                </a:cubicBezTo>
                <a:cubicBezTo>
                  <a:pt x="975" y="299"/>
                  <a:pt x="979" y="257"/>
                  <a:pt x="987" y="230"/>
                </a:cubicBezTo>
                <a:cubicBezTo>
                  <a:pt x="999" y="243"/>
                  <a:pt x="1017" y="237"/>
                  <a:pt x="1035" y="267"/>
                </a:cubicBezTo>
                <a:cubicBezTo>
                  <a:pt x="1066" y="318"/>
                  <a:pt x="1084" y="376"/>
                  <a:pt x="1121" y="424"/>
                </a:cubicBezTo>
                <a:cubicBezTo>
                  <a:pt x="1141" y="450"/>
                  <a:pt x="1164" y="475"/>
                  <a:pt x="1198" y="478"/>
                </a:cubicBezTo>
                <a:cubicBezTo>
                  <a:pt x="1241" y="482"/>
                  <a:pt x="1265" y="461"/>
                  <a:pt x="1301" y="440"/>
                </a:cubicBezTo>
                <a:cubicBezTo>
                  <a:pt x="1365" y="402"/>
                  <a:pt x="1411" y="327"/>
                  <a:pt x="1454" y="274"/>
                </a:cubicBezTo>
                <a:cubicBezTo>
                  <a:pt x="1457" y="289"/>
                  <a:pt x="1458" y="320"/>
                  <a:pt x="1465" y="338"/>
                </a:cubicBezTo>
                <a:cubicBezTo>
                  <a:pt x="1481" y="383"/>
                  <a:pt x="1521" y="399"/>
                  <a:pt x="1569" y="389"/>
                </a:cubicBezTo>
                <a:cubicBezTo>
                  <a:pt x="1604" y="382"/>
                  <a:pt x="1627" y="361"/>
                  <a:pt x="1648" y="330"/>
                </a:cubicBezTo>
                <a:cubicBezTo>
                  <a:pt x="1679" y="284"/>
                  <a:pt x="1680" y="225"/>
                  <a:pt x="1709" y="178"/>
                </a:cubicBezTo>
                <a:cubicBezTo>
                  <a:pt x="1712" y="178"/>
                  <a:pt x="1714" y="178"/>
                  <a:pt x="1717" y="178"/>
                </a:cubicBezTo>
                <a:cubicBezTo>
                  <a:pt x="1734" y="212"/>
                  <a:pt x="1755" y="257"/>
                  <a:pt x="1772" y="294"/>
                </a:cubicBezTo>
                <a:cubicBezTo>
                  <a:pt x="1830" y="417"/>
                  <a:pt x="1910" y="524"/>
                  <a:pt x="2027" y="591"/>
                </a:cubicBezTo>
                <a:cubicBezTo>
                  <a:pt x="2028" y="591"/>
                  <a:pt x="2028" y="591"/>
                  <a:pt x="2029" y="591"/>
                </a:cubicBezTo>
                <a:cubicBezTo>
                  <a:pt x="2018" y="544"/>
                  <a:pt x="2012" y="520"/>
                  <a:pt x="1987" y="475"/>
                </a:cubicBezTo>
                <a:cubicBezTo>
                  <a:pt x="1948" y="407"/>
                  <a:pt x="1900" y="303"/>
                  <a:pt x="1955" y="228"/>
                </a:cubicBezTo>
                <a:cubicBezTo>
                  <a:pt x="2001" y="165"/>
                  <a:pt x="2092" y="133"/>
                  <a:pt x="2166" y="120"/>
                </a:cubicBezTo>
                <a:cubicBezTo>
                  <a:pt x="2212" y="112"/>
                  <a:pt x="2288" y="102"/>
                  <a:pt x="2324" y="139"/>
                </a:cubicBezTo>
                <a:cubicBezTo>
                  <a:pt x="2366" y="182"/>
                  <a:pt x="2356" y="253"/>
                  <a:pt x="2312" y="287"/>
                </a:cubicBezTo>
                <a:cubicBezTo>
                  <a:pt x="2268" y="322"/>
                  <a:pt x="2202" y="326"/>
                  <a:pt x="2148" y="330"/>
                </a:cubicBezTo>
                <a:cubicBezTo>
                  <a:pt x="2130" y="331"/>
                  <a:pt x="2084" y="321"/>
                  <a:pt x="2081" y="321"/>
                </a:cubicBezTo>
                <a:moveTo>
                  <a:pt x="2625" y="48"/>
                </a:moveTo>
                <a:cubicBezTo>
                  <a:pt x="2644" y="29"/>
                  <a:pt x="2636" y="72"/>
                  <a:pt x="2636" y="81"/>
                </a:cubicBezTo>
                <a:cubicBezTo>
                  <a:pt x="2636" y="111"/>
                  <a:pt x="2636" y="122"/>
                  <a:pt x="2636" y="142"/>
                </a:cubicBezTo>
                <a:moveTo>
                  <a:pt x="2764" y="328"/>
                </a:moveTo>
                <a:cubicBezTo>
                  <a:pt x="2780" y="342"/>
                  <a:pt x="2779" y="369"/>
                  <a:pt x="2777" y="390"/>
                </a:cubicBezTo>
                <a:cubicBezTo>
                  <a:pt x="2770" y="479"/>
                  <a:pt x="2707" y="556"/>
                  <a:pt x="2660" y="6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8" name=""/>
          <p:cNvSpPr/>
          <p:nvPr/>
        </p:nvSpPr>
        <p:spPr>
          <a:xfrm>
            <a:off x="3282840" y="912240"/>
            <a:ext cx="8184960" cy="1231920"/>
          </a:xfrm>
          <a:custGeom>
            <a:avLst/>
            <a:gdLst/>
            <a:ahLst/>
            <a:rect l="0" t="0" r="r" b="b"/>
            <a:pathLst>
              <a:path fill="none" w="22736" h="3422">
                <a:moveTo>
                  <a:pt x="74" y="9"/>
                </a:moveTo>
                <a:cubicBezTo>
                  <a:pt x="124" y="-10"/>
                  <a:pt x="145" y="-2"/>
                  <a:pt x="173" y="51"/>
                </a:cubicBezTo>
                <a:cubicBezTo>
                  <a:pt x="210" y="122"/>
                  <a:pt x="216" y="222"/>
                  <a:pt x="209" y="300"/>
                </a:cubicBezTo>
                <a:cubicBezTo>
                  <a:pt x="199" y="406"/>
                  <a:pt x="138" y="481"/>
                  <a:pt x="64" y="553"/>
                </a:cubicBezTo>
                <a:cubicBezTo>
                  <a:pt x="43" y="572"/>
                  <a:pt x="21" y="592"/>
                  <a:pt x="0" y="611"/>
                </a:cubicBezTo>
                <a:moveTo>
                  <a:pt x="9533" y="3404"/>
                </a:moveTo>
                <a:cubicBezTo>
                  <a:pt x="9510" y="3406"/>
                  <a:pt x="9513" y="3403"/>
                  <a:pt x="9500" y="3422"/>
                </a:cubicBezTo>
                <a:moveTo>
                  <a:pt x="9619" y="712"/>
                </a:moveTo>
                <a:cubicBezTo>
                  <a:pt x="9604" y="693"/>
                  <a:pt x="9593" y="677"/>
                  <a:pt x="9582" y="656"/>
                </a:cubicBezTo>
                <a:moveTo>
                  <a:pt x="22719" y="1079"/>
                </a:moveTo>
                <a:cubicBezTo>
                  <a:pt x="22726" y="1063"/>
                  <a:pt x="22732" y="1089"/>
                  <a:pt x="22736" y="10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69" name=""/>
          <p:cNvSpPr/>
          <p:nvPr/>
        </p:nvSpPr>
        <p:spPr>
          <a:xfrm>
            <a:off x="6699240" y="1149840"/>
            <a:ext cx="3201120" cy="376920"/>
          </a:xfrm>
          <a:custGeom>
            <a:avLst/>
            <a:gdLst/>
            <a:ahLst/>
            <a:rect l="0" t="0" r="r" b="b"/>
            <a:pathLst>
              <a:path fill="none" w="8892" h="1047">
                <a:moveTo>
                  <a:pt x="6798" y="626"/>
                </a:moveTo>
                <a:cubicBezTo>
                  <a:pt x="6764" y="638"/>
                  <a:pt x="6735" y="649"/>
                  <a:pt x="6707" y="673"/>
                </a:cubicBezTo>
                <a:cubicBezTo>
                  <a:pt x="6696" y="684"/>
                  <a:pt x="6697" y="687"/>
                  <a:pt x="6689" y="689"/>
                </a:cubicBezTo>
                <a:moveTo>
                  <a:pt x="3060" y="848"/>
                </a:moveTo>
                <a:cubicBezTo>
                  <a:pt x="3028" y="839"/>
                  <a:pt x="3050" y="831"/>
                  <a:pt x="3016" y="842"/>
                </a:cubicBezTo>
                <a:cubicBezTo>
                  <a:pt x="2828" y="901"/>
                  <a:pt x="2662" y="955"/>
                  <a:pt x="2465" y="991"/>
                </a:cubicBezTo>
                <a:moveTo>
                  <a:pt x="0" y="49"/>
                </a:moveTo>
                <a:cubicBezTo>
                  <a:pt x="33" y="74"/>
                  <a:pt x="21" y="21"/>
                  <a:pt x="28" y="100"/>
                </a:cubicBezTo>
                <a:cubicBezTo>
                  <a:pt x="41" y="259"/>
                  <a:pt x="36" y="433"/>
                  <a:pt x="22" y="592"/>
                </a:cubicBezTo>
                <a:cubicBezTo>
                  <a:pt x="17" y="653"/>
                  <a:pt x="-2" y="747"/>
                  <a:pt x="23" y="807"/>
                </a:cubicBezTo>
                <a:cubicBezTo>
                  <a:pt x="50" y="871"/>
                  <a:pt x="126" y="867"/>
                  <a:pt x="182" y="868"/>
                </a:cubicBezTo>
                <a:cubicBezTo>
                  <a:pt x="252" y="869"/>
                  <a:pt x="304" y="860"/>
                  <a:pt x="371" y="841"/>
                </a:cubicBezTo>
                <a:moveTo>
                  <a:pt x="110" y="686"/>
                </a:moveTo>
                <a:cubicBezTo>
                  <a:pt x="98" y="683"/>
                  <a:pt x="67" y="674"/>
                  <a:pt x="55" y="671"/>
                </a:cubicBezTo>
                <a:cubicBezTo>
                  <a:pt x="103" y="656"/>
                  <a:pt x="156" y="638"/>
                  <a:pt x="208" y="627"/>
                </a:cubicBezTo>
                <a:cubicBezTo>
                  <a:pt x="307" y="605"/>
                  <a:pt x="494" y="536"/>
                  <a:pt x="590" y="592"/>
                </a:cubicBezTo>
                <a:cubicBezTo>
                  <a:pt x="636" y="618"/>
                  <a:pt x="641" y="679"/>
                  <a:pt x="699" y="695"/>
                </a:cubicBezTo>
                <a:cubicBezTo>
                  <a:pt x="729" y="703"/>
                  <a:pt x="785" y="703"/>
                  <a:pt x="806" y="679"/>
                </a:cubicBezTo>
                <a:cubicBezTo>
                  <a:pt x="829" y="653"/>
                  <a:pt x="824" y="597"/>
                  <a:pt x="799" y="579"/>
                </a:cubicBezTo>
                <a:cubicBezTo>
                  <a:pt x="767" y="556"/>
                  <a:pt x="713" y="593"/>
                  <a:pt x="692" y="613"/>
                </a:cubicBezTo>
                <a:cubicBezTo>
                  <a:pt x="672" y="633"/>
                  <a:pt x="634" y="687"/>
                  <a:pt x="653" y="719"/>
                </a:cubicBezTo>
                <a:cubicBezTo>
                  <a:pt x="679" y="762"/>
                  <a:pt x="772" y="745"/>
                  <a:pt x="811" y="744"/>
                </a:cubicBezTo>
                <a:cubicBezTo>
                  <a:pt x="886" y="741"/>
                  <a:pt x="977" y="728"/>
                  <a:pt x="1039" y="682"/>
                </a:cubicBezTo>
                <a:cubicBezTo>
                  <a:pt x="1085" y="648"/>
                  <a:pt x="1072" y="596"/>
                  <a:pt x="1075" y="547"/>
                </a:cubicBezTo>
                <a:cubicBezTo>
                  <a:pt x="1077" y="552"/>
                  <a:pt x="1095" y="604"/>
                  <a:pt x="1097" y="610"/>
                </a:cubicBezTo>
                <a:cubicBezTo>
                  <a:pt x="1132" y="718"/>
                  <a:pt x="1164" y="827"/>
                  <a:pt x="1285" y="859"/>
                </a:cubicBezTo>
                <a:cubicBezTo>
                  <a:pt x="1334" y="872"/>
                  <a:pt x="1369" y="849"/>
                  <a:pt x="1402" y="816"/>
                </a:cubicBezTo>
                <a:cubicBezTo>
                  <a:pt x="1445" y="772"/>
                  <a:pt x="1493" y="594"/>
                  <a:pt x="1566" y="602"/>
                </a:cubicBezTo>
                <a:cubicBezTo>
                  <a:pt x="1609" y="607"/>
                  <a:pt x="1615" y="637"/>
                  <a:pt x="1648" y="661"/>
                </a:cubicBezTo>
                <a:cubicBezTo>
                  <a:pt x="1719" y="713"/>
                  <a:pt x="1810" y="752"/>
                  <a:pt x="1898" y="715"/>
                </a:cubicBezTo>
                <a:cubicBezTo>
                  <a:pt x="1943" y="696"/>
                  <a:pt x="1956" y="648"/>
                  <a:pt x="1976" y="609"/>
                </a:cubicBezTo>
                <a:cubicBezTo>
                  <a:pt x="1977" y="607"/>
                  <a:pt x="1978" y="604"/>
                  <a:pt x="1979" y="602"/>
                </a:cubicBezTo>
                <a:cubicBezTo>
                  <a:pt x="1986" y="613"/>
                  <a:pt x="2003" y="630"/>
                  <a:pt x="2015" y="654"/>
                </a:cubicBezTo>
                <a:cubicBezTo>
                  <a:pt x="2052" y="727"/>
                  <a:pt x="2088" y="786"/>
                  <a:pt x="2162" y="830"/>
                </a:cubicBezTo>
                <a:cubicBezTo>
                  <a:pt x="2225" y="866"/>
                  <a:pt x="2363" y="916"/>
                  <a:pt x="2423" y="859"/>
                </a:cubicBezTo>
                <a:cubicBezTo>
                  <a:pt x="2445" y="839"/>
                  <a:pt x="2448" y="769"/>
                  <a:pt x="2455" y="740"/>
                </a:cubicBezTo>
                <a:cubicBezTo>
                  <a:pt x="2462" y="751"/>
                  <a:pt x="2481" y="753"/>
                  <a:pt x="2489" y="781"/>
                </a:cubicBezTo>
                <a:cubicBezTo>
                  <a:pt x="2495" y="802"/>
                  <a:pt x="2491" y="822"/>
                  <a:pt x="2495" y="842"/>
                </a:cubicBezTo>
                <a:cubicBezTo>
                  <a:pt x="2480" y="810"/>
                  <a:pt x="2458" y="789"/>
                  <a:pt x="2452" y="745"/>
                </a:cubicBezTo>
                <a:cubicBezTo>
                  <a:pt x="2443" y="685"/>
                  <a:pt x="2446" y="621"/>
                  <a:pt x="2468" y="565"/>
                </a:cubicBezTo>
                <a:cubicBezTo>
                  <a:pt x="2497" y="492"/>
                  <a:pt x="2540" y="436"/>
                  <a:pt x="2610" y="410"/>
                </a:cubicBezTo>
                <a:cubicBezTo>
                  <a:pt x="2616" y="410"/>
                  <a:pt x="2622" y="411"/>
                  <a:pt x="2628" y="411"/>
                </a:cubicBezTo>
                <a:cubicBezTo>
                  <a:pt x="2633" y="470"/>
                  <a:pt x="2647" y="532"/>
                  <a:pt x="2632" y="593"/>
                </a:cubicBezTo>
                <a:cubicBezTo>
                  <a:pt x="2615" y="661"/>
                  <a:pt x="2582" y="708"/>
                  <a:pt x="2528" y="745"/>
                </a:cubicBezTo>
                <a:cubicBezTo>
                  <a:pt x="2517" y="748"/>
                  <a:pt x="2515" y="749"/>
                  <a:pt x="2508" y="748"/>
                </a:cubicBezTo>
                <a:moveTo>
                  <a:pt x="3005" y="516"/>
                </a:moveTo>
                <a:cubicBezTo>
                  <a:pt x="3024" y="501"/>
                  <a:pt x="3040" y="500"/>
                  <a:pt x="3068" y="498"/>
                </a:cubicBezTo>
                <a:cubicBezTo>
                  <a:pt x="3191" y="487"/>
                  <a:pt x="3318" y="492"/>
                  <a:pt x="3442" y="494"/>
                </a:cubicBezTo>
                <a:cubicBezTo>
                  <a:pt x="3482" y="495"/>
                  <a:pt x="3523" y="497"/>
                  <a:pt x="3563" y="498"/>
                </a:cubicBezTo>
                <a:moveTo>
                  <a:pt x="3300" y="757"/>
                </a:moveTo>
                <a:cubicBezTo>
                  <a:pt x="3334" y="761"/>
                  <a:pt x="3353" y="756"/>
                  <a:pt x="3387" y="749"/>
                </a:cubicBezTo>
                <a:cubicBezTo>
                  <a:pt x="3513" y="723"/>
                  <a:pt x="3637" y="687"/>
                  <a:pt x="3761" y="655"/>
                </a:cubicBezTo>
                <a:moveTo>
                  <a:pt x="4337" y="458"/>
                </a:moveTo>
                <a:cubicBezTo>
                  <a:pt x="4333" y="448"/>
                  <a:pt x="4402" y="419"/>
                  <a:pt x="4306" y="459"/>
                </a:cubicBezTo>
                <a:cubicBezTo>
                  <a:pt x="4216" y="496"/>
                  <a:pt x="4116" y="539"/>
                  <a:pt x="4040" y="600"/>
                </a:cubicBezTo>
                <a:cubicBezTo>
                  <a:pt x="4007" y="627"/>
                  <a:pt x="4006" y="639"/>
                  <a:pt x="4003" y="675"/>
                </a:cubicBezTo>
                <a:cubicBezTo>
                  <a:pt x="4079" y="693"/>
                  <a:pt x="4162" y="691"/>
                  <a:pt x="4240" y="675"/>
                </a:cubicBezTo>
                <a:cubicBezTo>
                  <a:pt x="4347" y="653"/>
                  <a:pt x="4470" y="614"/>
                  <a:pt x="4554" y="540"/>
                </a:cubicBezTo>
                <a:cubicBezTo>
                  <a:pt x="4597" y="502"/>
                  <a:pt x="4619" y="451"/>
                  <a:pt x="4626" y="395"/>
                </a:cubicBezTo>
                <a:cubicBezTo>
                  <a:pt x="4626" y="392"/>
                  <a:pt x="4626" y="389"/>
                  <a:pt x="4626" y="386"/>
                </a:cubicBezTo>
                <a:cubicBezTo>
                  <a:pt x="4599" y="433"/>
                  <a:pt x="4568" y="479"/>
                  <a:pt x="4542" y="527"/>
                </a:cubicBezTo>
                <a:cubicBezTo>
                  <a:pt x="4516" y="576"/>
                  <a:pt x="4500" y="618"/>
                  <a:pt x="4499" y="673"/>
                </a:cubicBezTo>
                <a:cubicBezTo>
                  <a:pt x="4499" y="700"/>
                  <a:pt x="4502" y="709"/>
                  <a:pt x="4529" y="712"/>
                </a:cubicBezTo>
                <a:moveTo>
                  <a:pt x="5094" y="376"/>
                </a:moveTo>
                <a:cubicBezTo>
                  <a:pt x="5102" y="346"/>
                  <a:pt x="5109" y="317"/>
                  <a:pt x="5121" y="288"/>
                </a:cubicBezTo>
                <a:cubicBezTo>
                  <a:pt x="5121" y="347"/>
                  <a:pt x="5117" y="405"/>
                  <a:pt x="5114" y="463"/>
                </a:cubicBezTo>
                <a:moveTo>
                  <a:pt x="5263" y="795"/>
                </a:moveTo>
                <a:cubicBezTo>
                  <a:pt x="5211" y="849"/>
                  <a:pt x="5154" y="890"/>
                  <a:pt x="5091" y="931"/>
                </a:cubicBezTo>
                <a:cubicBezTo>
                  <a:pt x="4998" y="988"/>
                  <a:pt x="4963" y="1009"/>
                  <a:pt x="4898" y="1047"/>
                </a:cubicBezTo>
                <a:moveTo>
                  <a:pt x="6128" y="463"/>
                </a:moveTo>
                <a:cubicBezTo>
                  <a:pt x="6113" y="444"/>
                  <a:pt x="6101" y="418"/>
                  <a:pt x="6083" y="402"/>
                </a:cubicBezTo>
                <a:cubicBezTo>
                  <a:pt x="6054" y="376"/>
                  <a:pt x="5982" y="374"/>
                  <a:pt x="5947" y="384"/>
                </a:cubicBezTo>
                <a:cubicBezTo>
                  <a:pt x="5868" y="406"/>
                  <a:pt x="5780" y="465"/>
                  <a:pt x="5728" y="528"/>
                </a:cubicBezTo>
                <a:cubicBezTo>
                  <a:pt x="5706" y="555"/>
                  <a:pt x="5709" y="567"/>
                  <a:pt x="5713" y="596"/>
                </a:cubicBezTo>
                <a:cubicBezTo>
                  <a:pt x="5792" y="610"/>
                  <a:pt x="5876" y="616"/>
                  <a:pt x="5957" y="609"/>
                </a:cubicBezTo>
                <a:cubicBezTo>
                  <a:pt x="6039" y="602"/>
                  <a:pt x="6106" y="572"/>
                  <a:pt x="6171" y="524"/>
                </a:cubicBezTo>
                <a:cubicBezTo>
                  <a:pt x="6189" y="511"/>
                  <a:pt x="6207" y="499"/>
                  <a:pt x="6225" y="487"/>
                </a:cubicBezTo>
                <a:cubicBezTo>
                  <a:pt x="6225" y="543"/>
                  <a:pt x="6208" y="628"/>
                  <a:pt x="6244" y="675"/>
                </a:cubicBezTo>
                <a:cubicBezTo>
                  <a:pt x="6270" y="697"/>
                  <a:pt x="6280" y="705"/>
                  <a:pt x="6305" y="706"/>
                </a:cubicBezTo>
                <a:moveTo>
                  <a:pt x="6704" y="462"/>
                </a:moveTo>
                <a:cubicBezTo>
                  <a:pt x="6709" y="448"/>
                  <a:pt x="6707" y="447"/>
                  <a:pt x="6720" y="447"/>
                </a:cubicBezTo>
                <a:cubicBezTo>
                  <a:pt x="6748" y="447"/>
                  <a:pt x="6777" y="447"/>
                  <a:pt x="6805" y="447"/>
                </a:cubicBezTo>
                <a:moveTo>
                  <a:pt x="6775" y="695"/>
                </a:moveTo>
                <a:cubicBezTo>
                  <a:pt x="6838" y="695"/>
                  <a:pt x="6892" y="683"/>
                  <a:pt x="6954" y="669"/>
                </a:cubicBezTo>
                <a:cubicBezTo>
                  <a:pt x="7029" y="652"/>
                  <a:pt x="7103" y="634"/>
                  <a:pt x="7178" y="614"/>
                </a:cubicBezTo>
                <a:moveTo>
                  <a:pt x="7555" y="19"/>
                </a:moveTo>
                <a:cubicBezTo>
                  <a:pt x="7551" y="10"/>
                  <a:pt x="7564" y="-17"/>
                  <a:pt x="7538" y="14"/>
                </a:cubicBezTo>
                <a:cubicBezTo>
                  <a:pt x="7464" y="103"/>
                  <a:pt x="7415" y="242"/>
                  <a:pt x="7406" y="356"/>
                </a:cubicBezTo>
                <a:cubicBezTo>
                  <a:pt x="7403" y="390"/>
                  <a:pt x="7395" y="437"/>
                  <a:pt x="7435" y="449"/>
                </a:cubicBezTo>
                <a:cubicBezTo>
                  <a:pt x="7466" y="459"/>
                  <a:pt x="7519" y="455"/>
                  <a:pt x="7549" y="445"/>
                </a:cubicBezTo>
                <a:cubicBezTo>
                  <a:pt x="7609" y="424"/>
                  <a:pt x="7659" y="381"/>
                  <a:pt x="7723" y="373"/>
                </a:cubicBezTo>
                <a:cubicBezTo>
                  <a:pt x="7769" y="367"/>
                  <a:pt x="7781" y="374"/>
                  <a:pt x="7784" y="420"/>
                </a:cubicBezTo>
                <a:cubicBezTo>
                  <a:pt x="7788" y="472"/>
                  <a:pt x="7756" y="495"/>
                  <a:pt x="7709" y="513"/>
                </a:cubicBezTo>
                <a:cubicBezTo>
                  <a:pt x="7690" y="520"/>
                  <a:pt x="7460" y="559"/>
                  <a:pt x="7457" y="534"/>
                </a:cubicBezTo>
                <a:cubicBezTo>
                  <a:pt x="7457" y="517"/>
                  <a:pt x="7460" y="509"/>
                  <a:pt x="7477" y="504"/>
                </a:cubicBezTo>
                <a:moveTo>
                  <a:pt x="8309" y="169"/>
                </a:moveTo>
                <a:cubicBezTo>
                  <a:pt x="8309" y="167"/>
                  <a:pt x="8309" y="165"/>
                  <a:pt x="8309" y="163"/>
                </a:cubicBezTo>
                <a:cubicBezTo>
                  <a:pt x="8320" y="158"/>
                  <a:pt x="8307" y="225"/>
                  <a:pt x="8306" y="232"/>
                </a:cubicBezTo>
                <a:cubicBezTo>
                  <a:pt x="8303" y="245"/>
                  <a:pt x="8301" y="259"/>
                  <a:pt x="8298" y="273"/>
                </a:cubicBezTo>
                <a:moveTo>
                  <a:pt x="8385" y="200"/>
                </a:moveTo>
                <a:cubicBezTo>
                  <a:pt x="8372" y="194"/>
                  <a:pt x="8360" y="189"/>
                  <a:pt x="8347" y="185"/>
                </a:cubicBezTo>
                <a:cubicBezTo>
                  <a:pt x="8342" y="183"/>
                  <a:pt x="8335" y="181"/>
                  <a:pt x="8330" y="179"/>
                </a:cubicBezTo>
                <a:cubicBezTo>
                  <a:pt x="8359" y="167"/>
                  <a:pt x="8396" y="157"/>
                  <a:pt x="8428" y="149"/>
                </a:cubicBezTo>
                <a:cubicBezTo>
                  <a:pt x="8550" y="118"/>
                  <a:pt x="8675" y="94"/>
                  <a:pt x="8801" y="89"/>
                </a:cubicBezTo>
                <a:cubicBezTo>
                  <a:pt x="8836" y="88"/>
                  <a:pt x="8913" y="84"/>
                  <a:pt x="8887" y="107"/>
                </a:cubicBezTo>
                <a:cubicBezTo>
                  <a:pt x="8875" y="113"/>
                  <a:pt x="8863" y="118"/>
                  <a:pt x="8851" y="124"/>
                </a:cubicBezTo>
                <a:moveTo>
                  <a:pt x="8459" y="572"/>
                </a:moveTo>
                <a:cubicBezTo>
                  <a:pt x="8481" y="567"/>
                  <a:pt x="8503" y="557"/>
                  <a:pt x="8525" y="552"/>
                </a:cubicBezTo>
                <a:cubicBezTo>
                  <a:pt x="8535" y="550"/>
                  <a:pt x="8542" y="550"/>
                  <a:pt x="8552" y="549"/>
                </a:cubicBezTo>
                <a:cubicBezTo>
                  <a:pt x="8548" y="620"/>
                  <a:pt x="8508" y="660"/>
                  <a:pt x="8456" y="709"/>
                </a:cubicBezTo>
                <a:cubicBezTo>
                  <a:pt x="8358" y="802"/>
                  <a:pt x="8241" y="873"/>
                  <a:pt x="8131" y="950"/>
                </a:cubicBezTo>
                <a:cubicBezTo>
                  <a:pt x="8073" y="991"/>
                  <a:pt x="8057" y="1002"/>
                  <a:pt x="8021" y="10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0" name=""/>
          <p:cNvSpPr/>
          <p:nvPr/>
        </p:nvSpPr>
        <p:spPr>
          <a:xfrm>
            <a:off x="10121760" y="1204920"/>
            <a:ext cx="1292040" cy="364680"/>
          </a:xfrm>
          <a:custGeom>
            <a:avLst/>
            <a:gdLst/>
            <a:ahLst/>
            <a:rect l="0" t="0" r="r" b="b"/>
            <a:pathLst>
              <a:path fill="none" w="3589" h="1013">
                <a:moveTo>
                  <a:pt x="135" y="91"/>
                </a:moveTo>
                <a:cubicBezTo>
                  <a:pt x="142" y="61"/>
                  <a:pt x="148" y="35"/>
                  <a:pt x="149" y="5"/>
                </a:cubicBezTo>
                <a:cubicBezTo>
                  <a:pt x="149" y="3"/>
                  <a:pt x="149" y="2"/>
                  <a:pt x="149" y="0"/>
                </a:cubicBezTo>
                <a:cubicBezTo>
                  <a:pt x="130" y="50"/>
                  <a:pt x="107" y="99"/>
                  <a:pt x="86" y="148"/>
                </a:cubicBezTo>
                <a:cubicBezTo>
                  <a:pt x="52" y="229"/>
                  <a:pt x="29" y="311"/>
                  <a:pt x="8" y="396"/>
                </a:cubicBezTo>
                <a:cubicBezTo>
                  <a:pt x="5" y="409"/>
                  <a:pt x="2" y="422"/>
                  <a:pt x="0" y="436"/>
                </a:cubicBezTo>
                <a:cubicBezTo>
                  <a:pt x="45" y="426"/>
                  <a:pt x="86" y="409"/>
                  <a:pt x="125" y="382"/>
                </a:cubicBezTo>
                <a:cubicBezTo>
                  <a:pt x="154" y="362"/>
                  <a:pt x="189" y="337"/>
                  <a:pt x="214" y="312"/>
                </a:cubicBezTo>
                <a:cubicBezTo>
                  <a:pt x="223" y="303"/>
                  <a:pt x="220" y="311"/>
                  <a:pt x="223" y="305"/>
                </a:cubicBezTo>
                <a:cubicBezTo>
                  <a:pt x="229" y="294"/>
                  <a:pt x="221" y="266"/>
                  <a:pt x="220" y="256"/>
                </a:cubicBezTo>
                <a:cubicBezTo>
                  <a:pt x="217" y="237"/>
                  <a:pt x="216" y="216"/>
                  <a:pt x="210" y="197"/>
                </a:cubicBezTo>
                <a:cubicBezTo>
                  <a:pt x="195" y="152"/>
                  <a:pt x="180" y="103"/>
                  <a:pt x="192" y="54"/>
                </a:cubicBezTo>
                <a:cubicBezTo>
                  <a:pt x="196" y="38"/>
                  <a:pt x="214" y="28"/>
                  <a:pt x="224" y="17"/>
                </a:cubicBezTo>
                <a:cubicBezTo>
                  <a:pt x="225" y="33"/>
                  <a:pt x="228" y="96"/>
                  <a:pt x="226" y="108"/>
                </a:cubicBezTo>
                <a:cubicBezTo>
                  <a:pt x="196" y="268"/>
                  <a:pt x="87" y="390"/>
                  <a:pt x="39" y="539"/>
                </a:cubicBezTo>
                <a:cubicBezTo>
                  <a:pt x="26" y="581"/>
                  <a:pt x="16" y="640"/>
                  <a:pt x="58" y="663"/>
                </a:cubicBezTo>
                <a:cubicBezTo>
                  <a:pt x="92" y="681"/>
                  <a:pt x="152" y="682"/>
                  <a:pt x="190" y="677"/>
                </a:cubicBezTo>
                <a:cubicBezTo>
                  <a:pt x="237" y="670"/>
                  <a:pt x="282" y="645"/>
                  <a:pt x="325" y="626"/>
                </a:cubicBezTo>
                <a:cubicBezTo>
                  <a:pt x="356" y="612"/>
                  <a:pt x="378" y="609"/>
                  <a:pt x="411" y="607"/>
                </a:cubicBezTo>
                <a:cubicBezTo>
                  <a:pt x="422" y="637"/>
                  <a:pt x="426" y="657"/>
                  <a:pt x="426" y="692"/>
                </a:cubicBezTo>
                <a:cubicBezTo>
                  <a:pt x="426" y="722"/>
                  <a:pt x="434" y="747"/>
                  <a:pt x="406" y="763"/>
                </a:cubicBezTo>
                <a:cubicBezTo>
                  <a:pt x="374" y="781"/>
                  <a:pt x="243" y="792"/>
                  <a:pt x="213" y="770"/>
                </a:cubicBezTo>
                <a:cubicBezTo>
                  <a:pt x="178" y="744"/>
                  <a:pt x="216" y="730"/>
                  <a:pt x="235" y="715"/>
                </a:cubicBezTo>
                <a:moveTo>
                  <a:pt x="632" y="560"/>
                </a:moveTo>
                <a:cubicBezTo>
                  <a:pt x="670" y="540"/>
                  <a:pt x="709" y="522"/>
                  <a:pt x="744" y="498"/>
                </a:cubicBezTo>
                <a:cubicBezTo>
                  <a:pt x="764" y="484"/>
                  <a:pt x="772" y="480"/>
                  <a:pt x="800" y="479"/>
                </a:cubicBezTo>
                <a:cubicBezTo>
                  <a:pt x="858" y="477"/>
                  <a:pt x="916" y="479"/>
                  <a:pt x="974" y="479"/>
                </a:cubicBezTo>
                <a:moveTo>
                  <a:pt x="808" y="649"/>
                </a:moveTo>
                <a:cubicBezTo>
                  <a:pt x="856" y="649"/>
                  <a:pt x="901" y="643"/>
                  <a:pt x="949" y="636"/>
                </a:cubicBezTo>
                <a:cubicBezTo>
                  <a:pt x="1017" y="627"/>
                  <a:pt x="1042" y="623"/>
                  <a:pt x="1088" y="616"/>
                </a:cubicBezTo>
                <a:moveTo>
                  <a:pt x="1566" y="85"/>
                </a:moveTo>
                <a:cubicBezTo>
                  <a:pt x="1565" y="94"/>
                  <a:pt x="1555" y="171"/>
                  <a:pt x="1551" y="191"/>
                </a:cubicBezTo>
                <a:cubicBezTo>
                  <a:pt x="1535" y="273"/>
                  <a:pt x="1510" y="351"/>
                  <a:pt x="1490" y="432"/>
                </a:cubicBezTo>
                <a:cubicBezTo>
                  <a:pt x="1481" y="469"/>
                  <a:pt x="1470" y="519"/>
                  <a:pt x="1478" y="557"/>
                </a:cubicBezTo>
                <a:cubicBezTo>
                  <a:pt x="1482" y="577"/>
                  <a:pt x="1494" y="578"/>
                  <a:pt x="1510" y="581"/>
                </a:cubicBezTo>
                <a:moveTo>
                  <a:pt x="1293" y="432"/>
                </a:moveTo>
                <a:cubicBezTo>
                  <a:pt x="1314" y="421"/>
                  <a:pt x="1347" y="403"/>
                  <a:pt x="1381" y="394"/>
                </a:cubicBezTo>
                <a:cubicBezTo>
                  <a:pt x="1463" y="373"/>
                  <a:pt x="1547" y="361"/>
                  <a:pt x="1630" y="349"/>
                </a:cubicBezTo>
                <a:cubicBezTo>
                  <a:pt x="1659" y="345"/>
                  <a:pt x="1771" y="319"/>
                  <a:pt x="1797" y="347"/>
                </a:cubicBezTo>
                <a:cubicBezTo>
                  <a:pt x="1827" y="381"/>
                  <a:pt x="1800" y="415"/>
                  <a:pt x="1850" y="442"/>
                </a:cubicBezTo>
                <a:cubicBezTo>
                  <a:pt x="1894" y="466"/>
                  <a:pt x="1995" y="459"/>
                  <a:pt x="2040" y="443"/>
                </a:cubicBezTo>
                <a:cubicBezTo>
                  <a:pt x="2074" y="431"/>
                  <a:pt x="2093" y="400"/>
                  <a:pt x="2087" y="365"/>
                </a:cubicBezTo>
                <a:cubicBezTo>
                  <a:pt x="2078" y="308"/>
                  <a:pt x="2022" y="317"/>
                  <a:pt x="1971" y="318"/>
                </a:cubicBezTo>
                <a:cubicBezTo>
                  <a:pt x="1899" y="319"/>
                  <a:pt x="1829" y="343"/>
                  <a:pt x="1776" y="396"/>
                </a:cubicBezTo>
                <a:cubicBezTo>
                  <a:pt x="1750" y="423"/>
                  <a:pt x="1743" y="471"/>
                  <a:pt x="1774" y="497"/>
                </a:cubicBezTo>
                <a:cubicBezTo>
                  <a:pt x="1843" y="554"/>
                  <a:pt x="1966" y="545"/>
                  <a:pt x="2047" y="546"/>
                </a:cubicBezTo>
                <a:cubicBezTo>
                  <a:pt x="2207" y="548"/>
                  <a:pt x="2305" y="489"/>
                  <a:pt x="2394" y="362"/>
                </a:cubicBezTo>
                <a:cubicBezTo>
                  <a:pt x="2402" y="350"/>
                  <a:pt x="2404" y="347"/>
                  <a:pt x="2409" y="340"/>
                </a:cubicBezTo>
                <a:cubicBezTo>
                  <a:pt x="2401" y="371"/>
                  <a:pt x="2390" y="401"/>
                  <a:pt x="2381" y="432"/>
                </a:cubicBezTo>
                <a:cubicBezTo>
                  <a:pt x="2373" y="459"/>
                  <a:pt x="2375" y="482"/>
                  <a:pt x="2374" y="509"/>
                </a:cubicBezTo>
                <a:cubicBezTo>
                  <a:pt x="2408" y="509"/>
                  <a:pt x="2425" y="513"/>
                  <a:pt x="2462" y="500"/>
                </a:cubicBezTo>
                <a:cubicBezTo>
                  <a:pt x="2520" y="479"/>
                  <a:pt x="2574" y="448"/>
                  <a:pt x="2630" y="422"/>
                </a:cubicBezTo>
                <a:cubicBezTo>
                  <a:pt x="2654" y="411"/>
                  <a:pt x="2678" y="402"/>
                  <a:pt x="2702" y="393"/>
                </a:cubicBezTo>
                <a:cubicBezTo>
                  <a:pt x="2703" y="401"/>
                  <a:pt x="2702" y="431"/>
                  <a:pt x="2705" y="442"/>
                </a:cubicBezTo>
                <a:cubicBezTo>
                  <a:pt x="2718" y="487"/>
                  <a:pt x="2748" y="479"/>
                  <a:pt x="2788" y="482"/>
                </a:cubicBezTo>
                <a:moveTo>
                  <a:pt x="2999" y="398"/>
                </a:moveTo>
                <a:cubicBezTo>
                  <a:pt x="3034" y="366"/>
                  <a:pt x="3069" y="334"/>
                  <a:pt x="3106" y="303"/>
                </a:cubicBezTo>
                <a:cubicBezTo>
                  <a:pt x="3108" y="301"/>
                  <a:pt x="3111" y="299"/>
                  <a:pt x="3113" y="297"/>
                </a:cubicBezTo>
                <a:cubicBezTo>
                  <a:pt x="3086" y="324"/>
                  <a:pt x="3060" y="353"/>
                  <a:pt x="3036" y="383"/>
                </a:cubicBezTo>
                <a:cubicBezTo>
                  <a:pt x="3007" y="418"/>
                  <a:pt x="2974" y="458"/>
                  <a:pt x="2967" y="505"/>
                </a:cubicBezTo>
                <a:cubicBezTo>
                  <a:pt x="2964" y="528"/>
                  <a:pt x="2960" y="574"/>
                  <a:pt x="2983" y="589"/>
                </a:cubicBezTo>
                <a:cubicBezTo>
                  <a:pt x="2988" y="590"/>
                  <a:pt x="2992" y="591"/>
                  <a:pt x="2997" y="592"/>
                </a:cubicBezTo>
                <a:cubicBezTo>
                  <a:pt x="3028" y="586"/>
                  <a:pt x="3031" y="587"/>
                  <a:pt x="3042" y="551"/>
                </a:cubicBezTo>
                <a:cubicBezTo>
                  <a:pt x="3066" y="474"/>
                  <a:pt x="3070" y="398"/>
                  <a:pt x="3113" y="325"/>
                </a:cubicBezTo>
                <a:cubicBezTo>
                  <a:pt x="3177" y="216"/>
                  <a:pt x="3282" y="117"/>
                  <a:pt x="3406" y="84"/>
                </a:cubicBezTo>
                <a:cubicBezTo>
                  <a:pt x="3423" y="82"/>
                  <a:pt x="3426" y="81"/>
                  <a:pt x="3436" y="81"/>
                </a:cubicBezTo>
                <a:cubicBezTo>
                  <a:pt x="3429" y="123"/>
                  <a:pt x="3415" y="139"/>
                  <a:pt x="3389" y="175"/>
                </a:cubicBezTo>
                <a:cubicBezTo>
                  <a:pt x="3357" y="220"/>
                  <a:pt x="3324" y="275"/>
                  <a:pt x="3268" y="293"/>
                </a:cubicBezTo>
                <a:cubicBezTo>
                  <a:pt x="3192" y="317"/>
                  <a:pt x="3089" y="300"/>
                  <a:pt x="3011" y="300"/>
                </a:cubicBezTo>
                <a:cubicBezTo>
                  <a:pt x="2985" y="300"/>
                  <a:pt x="2960" y="300"/>
                  <a:pt x="2934" y="300"/>
                </a:cubicBezTo>
                <a:moveTo>
                  <a:pt x="3589" y="709"/>
                </a:moveTo>
                <a:cubicBezTo>
                  <a:pt x="3509" y="781"/>
                  <a:pt x="3432" y="854"/>
                  <a:pt x="3343" y="914"/>
                </a:cubicBezTo>
                <a:cubicBezTo>
                  <a:pt x="3259" y="967"/>
                  <a:pt x="3229" y="985"/>
                  <a:pt x="3168" y="10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1" name=""/>
          <p:cNvSpPr/>
          <p:nvPr/>
        </p:nvSpPr>
        <p:spPr>
          <a:xfrm>
            <a:off x="6143760" y="2141640"/>
            <a:ext cx="82080" cy="15480"/>
          </a:xfrm>
          <a:custGeom>
            <a:avLst/>
            <a:gdLst/>
            <a:ahLst/>
            <a:rect l="0" t="0" r="r" b="b"/>
            <a:pathLst>
              <a:path fill="none" w="228" h="43">
                <a:moveTo>
                  <a:pt x="228" y="0"/>
                </a:moveTo>
                <a:cubicBezTo>
                  <a:pt x="161" y="0"/>
                  <a:pt x="118" y="4"/>
                  <a:pt x="54" y="25"/>
                </a:cubicBezTo>
                <a:cubicBezTo>
                  <a:pt x="36" y="31"/>
                  <a:pt x="18" y="37"/>
                  <a:pt x="0" y="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2" name=""/>
          <p:cNvSpPr/>
          <p:nvPr/>
        </p:nvSpPr>
        <p:spPr>
          <a:xfrm>
            <a:off x="6665760" y="2145600"/>
            <a:ext cx="141480" cy="322560"/>
          </a:xfrm>
          <a:custGeom>
            <a:avLst/>
            <a:gdLst/>
            <a:ahLst/>
            <a:rect l="0" t="0" r="r" b="b"/>
            <a:pathLst>
              <a:path fill="none" w="393" h="896">
                <a:moveTo>
                  <a:pt x="68" y="98"/>
                </a:moveTo>
                <a:cubicBezTo>
                  <a:pt x="69" y="83"/>
                  <a:pt x="64" y="68"/>
                  <a:pt x="74" y="55"/>
                </a:cubicBezTo>
                <a:cubicBezTo>
                  <a:pt x="90" y="34"/>
                  <a:pt x="136" y="19"/>
                  <a:pt x="160" y="11"/>
                </a:cubicBezTo>
                <a:cubicBezTo>
                  <a:pt x="196" y="-1"/>
                  <a:pt x="240" y="-10"/>
                  <a:pt x="263" y="25"/>
                </a:cubicBezTo>
                <a:cubicBezTo>
                  <a:pt x="303" y="85"/>
                  <a:pt x="272" y="178"/>
                  <a:pt x="284" y="244"/>
                </a:cubicBezTo>
                <a:cubicBezTo>
                  <a:pt x="287" y="260"/>
                  <a:pt x="289" y="281"/>
                  <a:pt x="304" y="292"/>
                </a:cubicBezTo>
                <a:cubicBezTo>
                  <a:pt x="316" y="301"/>
                  <a:pt x="330" y="285"/>
                  <a:pt x="336" y="299"/>
                </a:cubicBezTo>
                <a:cubicBezTo>
                  <a:pt x="348" y="327"/>
                  <a:pt x="348" y="381"/>
                  <a:pt x="355" y="412"/>
                </a:cubicBezTo>
                <a:cubicBezTo>
                  <a:pt x="370" y="482"/>
                  <a:pt x="387" y="555"/>
                  <a:pt x="391" y="626"/>
                </a:cubicBezTo>
                <a:cubicBezTo>
                  <a:pt x="395" y="688"/>
                  <a:pt x="397" y="748"/>
                  <a:pt x="358" y="800"/>
                </a:cubicBezTo>
                <a:cubicBezTo>
                  <a:pt x="331" y="836"/>
                  <a:pt x="290" y="854"/>
                  <a:pt x="247" y="863"/>
                </a:cubicBezTo>
                <a:cubicBezTo>
                  <a:pt x="166" y="881"/>
                  <a:pt x="82" y="889"/>
                  <a:pt x="0" y="8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3" name=""/>
          <p:cNvSpPr/>
          <p:nvPr/>
        </p:nvSpPr>
        <p:spPr>
          <a:xfrm>
            <a:off x="11204640" y="2665440"/>
            <a:ext cx="145800" cy="118800"/>
          </a:xfrm>
          <a:custGeom>
            <a:avLst/>
            <a:gdLst/>
            <a:ahLst/>
            <a:rect l="0" t="0" r="r" b="b"/>
            <a:pathLst>
              <a:path fill="none" w="405" h="330">
                <a:moveTo>
                  <a:pt x="347" y="53"/>
                </a:moveTo>
                <a:cubicBezTo>
                  <a:pt x="364" y="35"/>
                  <a:pt x="384" y="21"/>
                  <a:pt x="402" y="4"/>
                </a:cubicBezTo>
                <a:cubicBezTo>
                  <a:pt x="403" y="3"/>
                  <a:pt x="404" y="1"/>
                  <a:pt x="405" y="0"/>
                </a:cubicBezTo>
                <a:cubicBezTo>
                  <a:pt x="382" y="30"/>
                  <a:pt x="357" y="61"/>
                  <a:pt x="333" y="91"/>
                </a:cubicBezTo>
                <a:cubicBezTo>
                  <a:pt x="295" y="141"/>
                  <a:pt x="262" y="197"/>
                  <a:pt x="219" y="243"/>
                </a:cubicBezTo>
                <a:cubicBezTo>
                  <a:pt x="192" y="271"/>
                  <a:pt x="168" y="284"/>
                  <a:pt x="135" y="300"/>
                </a:cubicBezTo>
                <a:moveTo>
                  <a:pt x="95" y="68"/>
                </a:moveTo>
                <a:cubicBezTo>
                  <a:pt x="131" y="56"/>
                  <a:pt x="159" y="48"/>
                  <a:pt x="190" y="77"/>
                </a:cubicBezTo>
                <a:cubicBezTo>
                  <a:pt x="227" y="110"/>
                  <a:pt x="239" y="159"/>
                  <a:pt x="247" y="206"/>
                </a:cubicBezTo>
                <a:cubicBezTo>
                  <a:pt x="254" y="247"/>
                  <a:pt x="252" y="289"/>
                  <a:pt x="252" y="330"/>
                </a:cubicBezTo>
                <a:moveTo>
                  <a:pt x="0" y="188"/>
                </a:moveTo>
                <a:cubicBezTo>
                  <a:pt x="9" y="148"/>
                  <a:pt x="37" y="144"/>
                  <a:pt x="78" y="135"/>
                </a:cubicBezTo>
                <a:cubicBezTo>
                  <a:pt x="137" y="122"/>
                  <a:pt x="197" y="120"/>
                  <a:pt x="258" y="117"/>
                </a:cubicBezTo>
                <a:cubicBezTo>
                  <a:pt x="297" y="115"/>
                  <a:pt x="308" y="114"/>
                  <a:pt x="333" y="1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4" name=""/>
          <p:cNvSpPr/>
          <p:nvPr/>
        </p:nvSpPr>
        <p:spPr>
          <a:xfrm>
            <a:off x="11468160" y="2570760"/>
            <a:ext cx="227520" cy="251640"/>
          </a:xfrm>
          <a:custGeom>
            <a:avLst/>
            <a:gdLst/>
            <a:ahLst/>
            <a:rect l="0" t="0" r="r" b="b"/>
            <a:pathLst>
              <a:path fill="none" w="632" h="699">
                <a:moveTo>
                  <a:pt x="13" y="253"/>
                </a:moveTo>
                <a:cubicBezTo>
                  <a:pt x="6" y="257"/>
                  <a:pt x="7" y="282"/>
                  <a:pt x="7" y="307"/>
                </a:cubicBezTo>
                <a:cubicBezTo>
                  <a:pt x="7" y="375"/>
                  <a:pt x="0" y="443"/>
                  <a:pt x="0" y="511"/>
                </a:cubicBezTo>
                <a:cubicBezTo>
                  <a:pt x="0" y="564"/>
                  <a:pt x="-2" y="612"/>
                  <a:pt x="19" y="662"/>
                </a:cubicBezTo>
                <a:cubicBezTo>
                  <a:pt x="26" y="679"/>
                  <a:pt x="36" y="687"/>
                  <a:pt x="46" y="699"/>
                </a:cubicBezTo>
                <a:moveTo>
                  <a:pt x="51" y="326"/>
                </a:moveTo>
                <a:cubicBezTo>
                  <a:pt x="70" y="301"/>
                  <a:pt x="75" y="299"/>
                  <a:pt x="106" y="299"/>
                </a:cubicBezTo>
                <a:cubicBezTo>
                  <a:pt x="142" y="299"/>
                  <a:pt x="172" y="317"/>
                  <a:pt x="197" y="343"/>
                </a:cubicBezTo>
                <a:cubicBezTo>
                  <a:pt x="218" y="365"/>
                  <a:pt x="232" y="408"/>
                  <a:pt x="222" y="439"/>
                </a:cubicBezTo>
                <a:cubicBezTo>
                  <a:pt x="210" y="476"/>
                  <a:pt x="164" y="482"/>
                  <a:pt x="132" y="484"/>
                </a:cubicBezTo>
                <a:cubicBezTo>
                  <a:pt x="102" y="486"/>
                  <a:pt x="69" y="486"/>
                  <a:pt x="40" y="481"/>
                </a:cubicBezTo>
                <a:moveTo>
                  <a:pt x="496" y="0"/>
                </a:moveTo>
                <a:cubicBezTo>
                  <a:pt x="493" y="21"/>
                  <a:pt x="491" y="20"/>
                  <a:pt x="483" y="40"/>
                </a:cubicBezTo>
                <a:cubicBezTo>
                  <a:pt x="451" y="127"/>
                  <a:pt x="425" y="214"/>
                  <a:pt x="406" y="305"/>
                </a:cubicBezTo>
                <a:cubicBezTo>
                  <a:pt x="400" y="334"/>
                  <a:pt x="371" y="449"/>
                  <a:pt x="401" y="474"/>
                </a:cubicBezTo>
                <a:cubicBezTo>
                  <a:pt x="411" y="482"/>
                  <a:pt x="452" y="481"/>
                  <a:pt x="463" y="478"/>
                </a:cubicBezTo>
                <a:cubicBezTo>
                  <a:pt x="489" y="470"/>
                  <a:pt x="498" y="438"/>
                  <a:pt x="514" y="419"/>
                </a:cubicBezTo>
                <a:cubicBezTo>
                  <a:pt x="530" y="399"/>
                  <a:pt x="550" y="379"/>
                  <a:pt x="575" y="370"/>
                </a:cubicBezTo>
                <a:cubicBezTo>
                  <a:pt x="581" y="368"/>
                  <a:pt x="618" y="362"/>
                  <a:pt x="623" y="367"/>
                </a:cubicBezTo>
                <a:cubicBezTo>
                  <a:pt x="636" y="381"/>
                  <a:pt x="632" y="420"/>
                  <a:pt x="630" y="437"/>
                </a:cubicBezTo>
                <a:cubicBezTo>
                  <a:pt x="625" y="478"/>
                  <a:pt x="597" y="520"/>
                  <a:pt x="572" y="551"/>
                </a:cubicBezTo>
                <a:cubicBezTo>
                  <a:pt x="557" y="570"/>
                  <a:pt x="536" y="579"/>
                  <a:pt x="514" y="587"/>
                </a:cubicBezTo>
                <a:cubicBezTo>
                  <a:pt x="502" y="591"/>
                  <a:pt x="492" y="590"/>
                  <a:pt x="480" y="59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5" name=""/>
          <p:cNvSpPr/>
          <p:nvPr/>
        </p:nvSpPr>
        <p:spPr>
          <a:xfrm>
            <a:off x="11788920" y="2468880"/>
            <a:ext cx="145800" cy="561240"/>
          </a:xfrm>
          <a:custGeom>
            <a:avLst/>
            <a:gdLst/>
            <a:ahLst/>
            <a:rect l="0" t="0" r="r" b="b"/>
            <a:pathLst>
              <a:path fill="none" w="405" h="1559">
                <a:moveTo>
                  <a:pt x="252" y="15"/>
                </a:moveTo>
                <a:cubicBezTo>
                  <a:pt x="274" y="40"/>
                  <a:pt x="230" y="-40"/>
                  <a:pt x="267" y="27"/>
                </a:cubicBezTo>
                <a:cubicBezTo>
                  <a:pt x="298" y="83"/>
                  <a:pt x="311" y="162"/>
                  <a:pt x="328" y="223"/>
                </a:cubicBezTo>
                <a:cubicBezTo>
                  <a:pt x="381" y="418"/>
                  <a:pt x="408" y="609"/>
                  <a:pt x="405" y="811"/>
                </a:cubicBezTo>
                <a:cubicBezTo>
                  <a:pt x="403" y="928"/>
                  <a:pt x="371" y="1030"/>
                  <a:pt x="330" y="1139"/>
                </a:cubicBezTo>
                <a:cubicBezTo>
                  <a:pt x="297" y="1228"/>
                  <a:pt x="264" y="1318"/>
                  <a:pt x="218" y="1400"/>
                </a:cubicBezTo>
                <a:cubicBezTo>
                  <a:pt x="166" y="1492"/>
                  <a:pt x="104" y="1548"/>
                  <a:pt x="0" y="15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6" name=""/>
          <p:cNvSpPr/>
          <p:nvPr/>
        </p:nvSpPr>
        <p:spPr>
          <a:xfrm>
            <a:off x="6107040" y="2981160"/>
            <a:ext cx="173160" cy="314280"/>
          </a:xfrm>
          <a:custGeom>
            <a:avLst/>
            <a:gdLst/>
            <a:ahLst/>
            <a:rect l="0" t="0" r="r" b="b"/>
            <a:pathLst>
              <a:path fill="none" w="481" h="873">
                <a:moveTo>
                  <a:pt x="428" y="201"/>
                </a:moveTo>
                <a:cubicBezTo>
                  <a:pt x="430" y="199"/>
                  <a:pt x="435" y="190"/>
                  <a:pt x="437" y="188"/>
                </a:cubicBezTo>
                <a:cubicBezTo>
                  <a:pt x="441" y="184"/>
                  <a:pt x="444" y="178"/>
                  <a:pt x="449" y="174"/>
                </a:cubicBezTo>
                <a:cubicBezTo>
                  <a:pt x="454" y="169"/>
                  <a:pt x="462" y="166"/>
                  <a:pt x="467" y="160"/>
                </a:cubicBezTo>
                <a:cubicBezTo>
                  <a:pt x="476" y="149"/>
                  <a:pt x="478" y="140"/>
                  <a:pt x="480" y="126"/>
                </a:cubicBezTo>
                <a:cubicBezTo>
                  <a:pt x="483" y="99"/>
                  <a:pt x="480" y="73"/>
                  <a:pt x="473" y="48"/>
                </a:cubicBezTo>
                <a:cubicBezTo>
                  <a:pt x="466" y="22"/>
                  <a:pt x="451" y="12"/>
                  <a:pt x="425" y="6"/>
                </a:cubicBezTo>
                <a:cubicBezTo>
                  <a:pt x="372" y="-7"/>
                  <a:pt x="292" y="2"/>
                  <a:pt x="242" y="16"/>
                </a:cubicBezTo>
                <a:cubicBezTo>
                  <a:pt x="172" y="35"/>
                  <a:pt x="87" y="68"/>
                  <a:pt x="35" y="120"/>
                </a:cubicBezTo>
                <a:cubicBezTo>
                  <a:pt x="0" y="155"/>
                  <a:pt x="6" y="203"/>
                  <a:pt x="45" y="229"/>
                </a:cubicBezTo>
                <a:cubicBezTo>
                  <a:pt x="104" y="269"/>
                  <a:pt x="180" y="279"/>
                  <a:pt x="248" y="295"/>
                </a:cubicBezTo>
                <a:cubicBezTo>
                  <a:pt x="289" y="305"/>
                  <a:pt x="322" y="314"/>
                  <a:pt x="360" y="332"/>
                </a:cubicBezTo>
                <a:cubicBezTo>
                  <a:pt x="351" y="376"/>
                  <a:pt x="342" y="373"/>
                  <a:pt x="287" y="389"/>
                </a:cubicBezTo>
                <a:cubicBezTo>
                  <a:pt x="197" y="415"/>
                  <a:pt x="102" y="433"/>
                  <a:pt x="9" y="440"/>
                </a:cubicBezTo>
                <a:cubicBezTo>
                  <a:pt x="4" y="440"/>
                  <a:pt x="3" y="440"/>
                  <a:pt x="0" y="440"/>
                </a:cubicBezTo>
                <a:cubicBezTo>
                  <a:pt x="3" y="467"/>
                  <a:pt x="9" y="492"/>
                  <a:pt x="14" y="520"/>
                </a:cubicBezTo>
                <a:cubicBezTo>
                  <a:pt x="29" y="605"/>
                  <a:pt x="28" y="694"/>
                  <a:pt x="82" y="766"/>
                </a:cubicBezTo>
                <a:cubicBezTo>
                  <a:pt x="123" y="821"/>
                  <a:pt x="194" y="840"/>
                  <a:pt x="258" y="857"/>
                </a:cubicBezTo>
                <a:cubicBezTo>
                  <a:pt x="281" y="862"/>
                  <a:pt x="303" y="868"/>
                  <a:pt x="326" y="87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7" name=""/>
          <p:cNvSpPr/>
          <p:nvPr/>
        </p:nvSpPr>
        <p:spPr>
          <a:xfrm>
            <a:off x="6439680" y="3551400"/>
            <a:ext cx="192960" cy="234720"/>
          </a:xfrm>
          <a:custGeom>
            <a:avLst/>
            <a:gdLst/>
            <a:ahLst/>
            <a:rect l="0" t="0" r="r" b="b"/>
            <a:pathLst>
              <a:path fill="none" w="536" h="652">
                <a:moveTo>
                  <a:pt x="318" y="0"/>
                </a:moveTo>
                <a:cubicBezTo>
                  <a:pt x="356" y="16"/>
                  <a:pt x="395" y="28"/>
                  <a:pt x="427" y="55"/>
                </a:cubicBezTo>
                <a:cubicBezTo>
                  <a:pt x="450" y="74"/>
                  <a:pt x="468" y="96"/>
                  <a:pt x="467" y="127"/>
                </a:cubicBezTo>
                <a:cubicBezTo>
                  <a:pt x="466" y="170"/>
                  <a:pt x="388" y="188"/>
                  <a:pt x="357" y="202"/>
                </a:cubicBezTo>
                <a:moveTo>
                  <a:pt x="455" y="652"/>
                </a:moveTo>
                <a:cubicBezTo>
                  <a:pt x="451" y="650"/>
                  <a:pt x="493" y="650"/>
                  <a:pt x="460" y="649"/>
                </a:cubicBezTo>
                <a:cubicBezTo>
                  <a:pt x="441" y="649"/>
                  <a:pt x="415" y="650"/>
                  <a:pt x="399" y="651"/>
                </a:cubicBezTo>
                <a:cubicBezTo>
                  <a:pt x="415" y="651"/>
                  <a:pt x="432" y="652"/>
                  <a:pt x="448" y="652"/>
                </a:cubicBezTo>
                <a:cubicBezTo>
                  <a:pt x="472" y="652"/>
                  <a:pt x="487" y="649"/>
                  <a:pt x="510" y="642"/>
                </a:cubicBezTo>
                <a:cubicBezTo>
                  <a:pt x="511" y="642"/>
                  <a:pt x="537" y="633"/>
                  <a:pt x="536" y="631"/>
                </a:cubicBezTo>
                <a:cubicBezTo>
                  <a:pt x="535" y="630"/>
                  <a:pt x="537" y="632"/>
                  <a:pt x="526" y="630"/>
                </a:cubicBezTo>
                <a:cubicBezTo>
                  <a:pt x="510" y="628"/>
                  <a:pt x="493" y="635"/>
                  <a:pt x="485" y="619"/>
                </a:cubicBezTo>
                <a:cubicBezTo>
                  <a:pt x="478" y="606"/>
                  <a:pt x="485" y="580"/>
                  <a:pt x="494" y="572"/>
                </a:cubicBezTo>
                <a:cubicBezTo>
                  <a:pt x="503" y="564"/>
                  <a:pt x="539" y="566"/>
                  <a:pt x="528" y="561"/>
                </a:cubicBezTo>
                <a:cubicBezTo>
                  <a:pt x="502" y="548"/>
                  <a:pt x="435" y="565"/>
                  <a:pt x="406" y="565"/>
                </a:cubicBezTo>
                <a:cubicBezTo>
                  <a:pt x="394" y="565"/>
                  <a:pt x="303" y="567"/>
                  <a:pt x="303" y="545"/>
                </a:cubicBezTo>
                <a:cubicBezTo>
                  <a:pt x="303" y="525"/>
                  <a:pt x="359" y="506"/>
                  <a:pt x="373" y="499"/>
                </a:cubicBezTo>
                <a:cubicBezTo>
                  <a:pt x="415" y="477"/>
                  <a:pt x="457" y="456"/>
                  <a:pt x="504" y="446"/>
                </a:cubicBezTo>
                <a:cubicBezTo>
                  <a:pt x="511" y="444"/>
                  <a:pt x="512" y="444"/>
                  <a:pt x="516" y="444"/>
                </a:cubicBezTo>
                <a:cubicBezTo>
                  <a:pt x="483" y="450"/>
                  <a:pt x="447" y="461"/>
                  <a:pt x="413" y="464"/>
                </a:cubicBezTo>
                <a:cubicBezTo>
                  <a:pt x="366" y="468"/>
                  <a:pt x="324" y="466"/>
                  <a:pt x="285" y="438"/>
                </a:cubicBezTo>
                <a:cubicBezTo>
                  <a:pt x="251" y="413"/>
                  <a:pt x="239" y="382"/>
                  <a:pt x="236" y="342"/>
                </a:cubicBezTo>
                <a:cubicBezTo>
                  <a:pt x="236" y="318"/>
                  <a:pt x="236" y="311"/>
                  <a:pt x="237" y="296"/>
                </a:cubicBezTo>
                <a:cubicBezTo>
                  <a:pt x="272" y="270"/>
                  <a:pt x="305" y="253"/>
                  <a:pt x="349" y="245"/>
                </a:cubicBezTo>
                <a:cubicBezTo>
                  <a:pt x="386" y="238"/>
                  <a:pt x="424" y="240"/>
                  <a:pt x="461" y="245"/>
                </a:cubicBezTo>
                <a:cubicBezTo>
                  <a:pt x="480" y="287"/>
                  <a:pt x="479" y="323"/>
                  <a:pt x="458" y="368"/>
                </a:cubicBezTo>
                <a:cubicBezTo>
                  <a:pt x="435" y="416"/>
                  <a:pt x="391" y="477"/>
                  <a:pt x="339" y="497"/>
                </a:cubicBezTo>
                <a:cubicBezTo>
                  <a:pt x="310" y="508"/>
                  <a:pt x="276" y="503"/>
                  <a:pt x="246" y="502"/>
                </a:cubicBezTo>
                <a:cubicBezTo>
                  <a:pt x="212" y="460"/>
                  <a:pt x="205" y="434"/>
                  <a:pt x="206" y="379"/>
                </a:cubicBezTo>
                <a:cubicBezTo>
                  <a:pt x="207" y="319"/>
                  <a:pt x="240" y="280"/>
                  <a:pt x="289" y="248"/>
                </a:cubicBezTo>
                <a:cubicBezTo>
                  <a:pt x="332" y="220"/>
                  <a:pt x="380" y="204"/>
                  <a:pt x="430" y="202"/>
                </a:cubicBezTo>
                <a:cubicBezTo>
                  <a:pt x="456" y="201"/>
                  <a:pt x="473" y="202"/>
                  <a:pt x="497" y="210"/>
                </a:cubicBezTo>
                <a:cubicBezTo>
                  <a:pt x="502" y="240"/>
                  <a:pt x="515" y="268"/>
                  <a:pt x="490" y="295"/>
                </a:cubicBezTo>
                <a:cubicBezTo>
                  <a:pt x="454" y="335"/>
                  <a:pt x="403" y="340"/>
                  <a:pt x="354" y="341"/>
                </a:cubicBezTo>
                <a:cubicBezTo>
                  <a:pt x="299" y="342"/>
                  <a:pt x="254" y="329"/>
                  <a:pt x="211" y="292"/>
                </a:cubicBezTo>
                <a:cubicBezTo>
                  <a:pt x="169" y="256"/>
                  <a:pt x="156" y="189"/>
                  <a:pt x="167" y="136"/>
                </a:cubicBezTo>
                <a:cubicBezTo>
                  <a:pt x="178" y="80"/>
                  <a:pt x="234" y="52"/>
                  <a:pt x="282" y="35"/>
                </a:cubicBezTo>
                <a:cubicBezTo>
                  <a:pt x="330" y="18"/>
                  <a:pt x="377" y="15"/>
                  <a:pt x="427" y="15"/>
                </a:cubicBezTo>
                <a:cubicBezTo>
                  <a:pt x="442" y="15"/>
                  <a:pt x="446" y="13"/>
                  <a:pt x="452" y="21"/>
                </a:cubicBezTo>
                <a:cubicBezTo>
                  <a:pt x="454" y="48"/>
                  <a:pt x="462" y="76"/>
                  <a:pt x="446" y="101"/>
                </a:cubicBezTo>
                <a:cubicBezTo>
                  <a:pt x="422" y="140"/>
                  <a:pt x="374" y="170"/>
                  <a:pt x="331" y="179"/>
                </a:cubicBezTo>
                <a:cubicBezTo>
                  <a:pt x="277" y="190"/>
                  <a:pt x="201" y="190"/>
                  <a:pt x="149" y="175"/>
                </a:cubicBezTo>
                <a:cubicBezTo>
                  <a:pt x="100" y="161"/>
                  <a:pt x="83" y="139"/>
                  <a:pt x="78" y="92"/>
                </a:cubicBezTo>
                <a:cubicBezTo>
                  <a:pt x="115" y="50"/>
                  <a:pt x="161" y="32"/>
                  <a:pt x="218" y="20"/>
                </a:cubicBezTo>
                <a:cubicBezTo>
                  <a:pt x="278" y="7"/>
                  <a:pt x="349" y="0"/>
                  <a:pt x="407" y="19"/>
                </a:cubicBezTo>
                <a:cubicBezTo>
                  <a:pt x="421" y="58"/>
                  <a:pt x="424" y="93"/>
                  <a:pt x="404" y="134"/>
                </a:cubicBezTo>
                <a:cubicBezTo>
                  <a:pt x="376" y="191"/>
                  <a:pt x="316" y="255"/>
                  <a:pt x="264" y="291"/>
                </a:cubicBezTo>
                <a:cubicBezTo>
                  <a:pt x="222" y="320"/>
                  <a:pt x="174" y="330"/>
                  <a:pt x="124" y="328"/>
                </a:cubicBezTo>
                <a:cubicBezTo>
                  <a:pt x="116" y="327"/>
                  <a:pt x="108" y="325"/>
                  <a:pt x="100" y="324"/>
                </a:cubicBezTo>
                <a:cubicBezTo>
                  <a:pt x="82" y="302"/>
                  <a:pt x="62" y="269"/>
                  <a:pt x="78" y="237"/>
                </a:cubicBezTo>
                <a:cubicBezTo>
                  <a:pt x="101" y="192"/>
                  <a:pt x="167" y="166"/>
                  <a:pt x="212" y="154"/>
                </a:cubicBezTo>
                <a:cubicBezTo>
                  <a:pt x="246" y="145"/>
                  <a:pt x="323" y="132"/>
                  <a:pt x="357" y="149"/>
                </a:cubicBezTo>
                <a:cubicBezTo>
                  <a:pt x="362" y="155"/>
                  <a:pt x="368" y="160"/>
                  <a:pt x="373" y="166"/>
                </a:cubicBezTo>
                <a:cubicBezTo>
                  <a:pt x="378" y="210"/>
                  <a:pt x="384" y="252"/>
                  <a:pt x="363" y="293"/>
                </a:cubicBezTo>
                <a:cubicBezTo>
                  <a:pt x="336" y="348"/>
                  <a:pt x="291" y="391"/>
                  <a:pt x="231" y="404"/>
                </a:cubicBezTo>
                <a:cubicBezTo>
                  <a:pt x="182" y="415"/>
                  <a:pt x="115" y="416"/>
                  <a:pt x="72" y="389"/>
                </a:cubicBezTo>
                <a:cubicBezTo>
                  <a:pt x="33" y="364"/>
                  <a:pt x="8" y="282"/>
                  <a:pt x="30" y="238"/>
                </a:cubicBezTo>
                <a:cubicBezTo>
                  <a:pt x="66" y="167"/>
                  <a:pt x="179" y="135"/>
                  <a:pt x="249" y="124"/>
                </a:cubicBezTo>
                <a:cubicBezTo>
                  <a:pt x="286" y="118"/>
                  <a:pt x="324" y="120"/>
                  <a:pt x="361" y="121"/>
                </a:cubicBezTo>
                <a:cubicBezTo>
                  <a:pt x="377" y="190"/>
                  <a:pt x="349" y="214"/>
                  <a:pt x="298" y="264"/>
                </a:cubicBezTo>
                <a:cubicBezTo>
                  <a:pt x="238" y="323"/>
                  <a:pt x="169" y="384"/>
                  <a:pt x="96" y="428"/>
                </a:cubicBezTo>
                <a:cubicBezTo>
                  <a:pt x="65" y="447"/>
                  <a:pt x="44" y="449"/>
                  <a:pt x="10" y="451"/>
                </a:cubicBezTo>
                <a:cubicBezTo>
                  <a:pt x="0" y="414"/>
                  <a:pt x="-5" y="366"/>
                  <a:pt x="5" y="328"/>
                </a:cubicBezTo>
                <a:cubicBezTo>
                  <a:pt x="16" y="284"/>
                  <a:pt x="100" y="150"/>
                  <a:pt x="164" y="183"/>
                </a:cubicBezTo>
                <a:cubicBezTo>
                  <a:pt x="196" y="199"/>
                  <a:pt x="190" y="228"/>
                  <a:pt x="191" y="2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8" name=""/>
          <p:cNvSpPr/>
          <p:nvPr/>
        </p:nvSpPr>
        <p:spPr>
          <a:xfrm>
            <a:off x="4257000" y="4379760"/>
            <a:ext cx="1097280" cy="231480"/>
          </a:xfrm>
          <a:custGeom>
            <a:avLst/>
            <a:gdLst/>
            <a:ahLst/>
            <a:rect l="0" t="0" r="r" b="b"/>
            <a:pathLst>
              <a:path fill="none" w="3048" h="643">
                <a:moveTo>
                  <a:pt x="79" y="107"/>
                </a:moveTo>
                <a:cubicBezTo>
                  <a:pt x="119" y="96"/>
                  <a:pt x="156" y="92"/>
                  <a:pt x="197" y="86"/>
                </a:cubicBezTo>
                <a:cubicBezTo>
                  <a:pt x="229" y="81"/>
                  <a:pt x="258" y="73"/>
                  <a:pt x="285" y="56"/>
                </a:cubicBezTo>
                <a:cubicBezTo>
                  <a:pt x="293" y="51"/>
                  <a:pt x="292" y="46"/>
                  <a:pt x="297" y="41"/>
                </a:cubicBezTo>
                <a:cubicBezTo>
                  <a:pt x="286" y="32"/>
                  <a:pt x="312" y="35"/>
                  <a:pt x="276" y="33"/>
                </a:cubicBezTo>
                <a:cubicBezTo>
                  <a:pt x="221" y="31"/>
                  <a:pt x="186" y="56"/>
                  <a:pt x="142" y="86"/>
                </a:cubicBezTo>
                <a:cubicBezTo>
                  <a:pt x="91" y="120"/>
                  <a:pt x="29" y="164"/>
                  <a:pt x="5" y="223"/>
                </a:cubicBezTo>
                <a:cubicBezTo>
                  <a:pt x="-14" y="271"/>
                  <a:pt x="22" y="282"/>
                  <a:pt x="63" y="286"/>
                </a:cubicBezTo>
                <a:cubicBezTo>
                  <a:pt x="154" y="295"/>
                  <a:pt x="249" y="275"/>
                  <a:pt x="340" y="290"/>
                </a:cubicBezTo>
                <a:cubicBezTo>
                  <a:pt x="344" y="291"/>
                  <a:pt x="347" y="293"/>
                  <a:pt x="351" y="294"/>
                </a:cubicBezTo>
                <a:cubicBezTo>
                  <a:pt x="333" y="323"/>
                  <a:pt x="318" y="328"/>
                  <a:pt x="278" y="339"/>
                </a:cubicBezTo>
                <a:cubicBezTo>
                  <a:pt x="233" y="352"/>
                  <a:pt x="186" y="361"/>
                  <a:pt x="139" y="364"/>
                </a:cubicBezTo>
                <a:moveTo>
                  <a:pt x="451" y="134"/>
                </a:moveTo>
                <a:cubicBezTo>
                  <a:pt x="477" y="149"/>
                  <a:pt x="482" y="161"/>
                  <a:pt x="492" y="197"/>
                </a:cubicBezTo>
                <a:cubicBezTo>
                  <a:pt x="503" y="239"/>
                  <a:pt x="511" y="303"/>
                  <a:pt x="551" y="330"/>
                </a:cubicBezTo>
                <a:cubicBezTo>
                  <a:pt x="561" y="337"/>
                  <a:pt x="571" y="342"/>
                  <a:pt x="582" y="332"/>
                </a:cubicBezTo>
                <a:cubicBezTo>
                  <a:pt x="601" y="314"/>
                  <a:pt x="610" y="283"/>
                  <a:pt x="632" y="264"/>
                </a:cubicBezTo>
                <a:cubicBezTo>
                  <a:pt x="658" y="242"/>
                  <a:pt x="685" y="237"/>
                  <a:pt x="718" y="240"/>
                </a:cubicBezTo>
                <a:cubicBezTo>
                  <a:pt x="760" y="244"/>
                  <a:pt x="785" y="280"/>
                  <a:pt x="818" y="303"/>
                </a:cubicBezTo>
                <a:cubicBezTo>
                  <a:pt x="846" y="322"/>
                  <a:pt x="886" y="335"/>
                  <a:pt x="921" y="326"/>
                </a:cubicBezTo>
                <a:cubicBezTo>
                  <a:pt x="982" y="309"/>
                  <a:pt x="1010" y="240"/>
                  <a:pt x="1014" y="183"/>
                </a:cubicBezTo>
                <a:cubicBezTo>
                  <a:pt x="1016" y="160"/>
                  <a:pt x="1022" y="124"/>
                  <a:pt x="996" y="112"/>
                </a:cubicBezTo>
                <a:cubicBezTo>
                  <a:pt x="970" y="100"/>
                  <a:pt x="934" y="110"/>
                  <a:pt x="921" y="135"/>
                </a:cubicBezTo>
                <a:cubicBezTo>
                  <a:pt x="895" y="185"/>
                  <a:pt x="928" y="201"/>
                  <a:pt x="965" y="220"/>
                </a:cubicBezTo>
                <a:moveTo>
                  <a:pt x="1248" y="201"/>
                </a:moveTo>
                <a:cubicBezTo>
                  <a:pt x="1300" y="183"/>
                  <a:pt x="1371" y="170"/>
                  <a:pt x="1412" y="129"/>
                </a:cubicBezTo>
                <a:cubicBezTo>
                  <a:pt x="1414" y="125"/>
                  <a:pt x="1415" y="125"/>
                  <a:pt x="1415" y="122"/>
                </a:cubicBezTo>
                <a:cubicBezTo>
                  <a:pt x="1368" y="126"/>
                  <a:pt x="1340" y="147"/>
                  <a:pt x="1302" y="173"/>
                </a:cubicBezTo>
                <a:cubicBezTo>
                  <a:pt x="1269" y="196"/>
                  <a:pt x="1242" y="215"/>
                  <a:pt x="1234" y="255"/>
                </a:cubicBezTo>
                <a:cubicBezTo>
                  <a:pt x="1281" y="259"/>
                  <a:pt x="1307" y="257"/>
                  <a:pt x="1355" y="237"/>
                </a:cubicBezTo>
                <a:cubicBezTo>
                  <a:pt x="1412" y="213"/>
                  <a:pt x="1469" y="186"/>
                  <a:pt x="1518" y="148"/>
                </a:cubicBezTo>
                <a:cubicBezTo>
                  <a:pt x="1526" y="141"/>
                  <a:pt x="1537" y="130"/>
                  <a:pt x="1545" y="124"/>
                </a:cubicBezTo>
                <a:cubicBezTo>
                  <a:pt x="1549" y="161"/>
                  <a:pt x="1551" y="201"/>
                  <a:pt x="1557" y="238"/>
                </a:cubicBezTo>
                <a:cubicBezTo>
                  <a:pt x="1564" y="285"/>
                  <a:pt x="1571" y="344"/>
                  <a:pt x="1617" y="371"/>
                </a:cubicBezTo>
                <a:cubicBezTo>
                  <a:pt x="1626" y="374"/>
                  <a:pt x="1636" y="377"/>
                  <a:pt x="1645" y="380"/>
                </a:cubicBezTo>
                <a:moveTo>
                  <a:pt x="1899" y="205"/>
                </a:moveTo>
                <a:cubicBezTo>
                  <a:pt x="1907" y="181"/>
                  <a:pt x="1908" y="176"/>
                  <a:pt x="1925" y="159"/>
                </a:cubicBezTo>
                <a:cubicBezTo>
                  <a:pt x="1943" y="182"/>
                  <a:pt x="1945" y="208"/>
                  <a:pt x="1946" y="247"/>
                </a:cubicBezTo>
                <a:cubicBezTo>
                  <a:pt x="1948" y="334"/>
                  <a:pt x="1947" y="422"/>
                  <a:pt x="1949" y="509"/>
                </a:cubicBezTo>
                <a:cubicBezTo>
                  <a:pt x="1950" y="554"/>
                  <a:pt x="1951" y="598"/>
                  <a:pt x="1951" y="643"/>
                </a:cubicBezTo>
                <a:cubicBezTo>
                  <a:pt x="1932" y="602"/>
                  <a:pt x="1923" y="565"/>
                  <a:pt x="1921" y="514"/>
                </a:cubicBezTo>
                <a:cubicBezTo>
                  <a:pt x="1918" y="432"/>
                  <a:pt x="1923" y="363"/>
                  <a:pt x="1951" y="286"/>
                </a:cubicBezTo>
                <a:cubicBezTo>
                  <a:pt x="1972" y="227"/>
                  <a:pt x="2002" y="125"/>
                  <a:pt x="2070" y="103"/>
                </a:cubicBezTo>
                <a:cubicBezTo>
                  <a:pt x="2076" y="103"/>
                  <a:pt x="2081" y="103"/>
                  <a:pt x="2087" y="103"/>
                </a:cubicBezTo>
                <a:cubicBezTo>
                  <a:pt x="2094" y="122"/>
                  <a:pt x="2110" y="162"/>
                  <a:pt x="2101" y="197"/>
                </a:cubicBezTo>
                <a:cubicBezTo>
                  <a:pt x="2090" y="239"/>
                  <a:pt x="2055" y="284"/>
                  <a:pt x="2015" y="303"/>
                </a:cubicBezTo>
                <a:cubicBezTo>
                  <a:pt x="2001" y="309"/>
                  <a:pt x="1949" y="323"/>
                  <a:pt x="1939" y="306"/>
                </a:cubicBezTo>
                <a:cubicBezTo>
                  <a:pt x="1928" y="287"/>
                  <a:pt x="1956" y="267"/>
                  <a:pt x="1964" y="258"/>
                </a:cubicBezTo>
                <a:moveTo>
                  <a:pt x="2270" y="36"/>
                </a:moveTo>
                <a:cubicBezTo>
                  <a:pt x="2301" y="16"/>
                  <a:pt x="2322" y="7"/>
                  <a:pt x="2361" y="5"/>
                </a:cubicBezTo>
                <a:cubicBezTo>
                  <a:pt x="2395" y="4"/>
                  <a:pt x="2457" y="-7"/>
                  <a:pt x="2489" y="8"/>
                </a:cubicBezTo>
                <a:cubicBezTo>
                  <a:pt x="2514" y="19"/>
                  <a:pt x="2525" y="49"/>
                  <a:pt x="2515" y="76"/>
                </a:cubicBezTo>
                <a:cubicBezTo>
                  <a:pt x="2497" y="125"/>
                  <a:pt x="2447" y="169"/>
                  <a:pt x="2422" y="215"/>
                </a:cubicBezTo>
                <a:cubicBezTo>
                  <a:pt x="2393" y="270"/>
                  <a:pt x="2371" y="324"/>
                  <a:pt x="2363" y="386"/>
                </a:cubicBezTo>
                <a:cubicBezTo>
                  <a:pt x="2359" y="416"/>
                  <a:pt x="2361" y="445"/>
                  <a:pt x="2363" y="475"/>
                </a:cubicBezTo>
                <a:cubicBezTo>
                  <a:pt x="2408" y="475"/>
                  <a:pt x="2435" y="471"/>
                  <a:pt x="2479" y="457"/>
                </a:cubicBezTo>
                <a:cubicBezTo>
                  <a:pt x="2572" y="427"/>
                  <a:pt x="2665" y="399"/>
                  <a:pt x="2761" y="376"/>
                </a:cubicBezTo>
                <a:cubicBezTo>
                  <a:pt x="2840" y="357"/>
                  <a:pt x="2919" y="343"/>
                  <a:pt x="2999" y="334"/>
                </a:cubicBezTo>
                <a:cubicBezTo>
                  <a:pt x="3007" y="333"/>
                  <a:pt x="3004" y="334"/>
                  <a:pt x="3012" y="332"/>
                </a:cubicBezTo>
                <a:cubicBezTo>
                  <a:pt x="3019" y="331"/>
                  <a:pt x="2999" y="332"/>
                  <a:pt x="3006" y="332"/>
                </a:cubicBezTo>
                <a:cubicBezTo>
                  <a:pt x="3020" y="332"/>
                  <a:pt x="3034" y="332"/>
                  <a:pt x="3048" y="33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79" name=""/>
          <p:cNvSpPr/>
          <p:nvPr/>
        </p:nvSpPr>
        <p:spPr>
          <a:xfrm>
            <a:off x="1056960" y="4264560"/>
            <a:ext cx="1753200" cy="2098440"/>
          </a:xfrm>
          <a:custGeom>
            <a:avLst/>
            <a:gdLst/>
            <a:ahLst/>
            <a:rect l="0" t="0" r="r" b="b"/>
            <a:pathLst>
              <a:path fill="none" w="4870" h="5829">
                <a:moveTo>
                  <a:pt x="650" y="296"/>
                </a:moveTo>
                <a:cubicBezTo>
                  <a:pt x="624" y="215"/>
                  <a:pt x="598" y="125"/>
                  <a:pt x="568" y="45"/>
                </a:cubicBezTo>
                <a:cubicBezTo>
                  <a:pt x="573" y="325"/>
                  <a:pt x="636" y="590"/>
                  <a:pt x="650" y="867"/>
                </a:cubicBezTo>
                <a:cubicBezTo>
                  <a:pt x="676" y="1372"/>
                  <a:pt x="604" y="1832"/>
                  <a:pt x="708" y="2333"/>
                </a:cubicBezTo>
                <a:cubicBezTo>
                  <a:pt x="763" y="2598"/>
                  <a:pt x="835" y="2877"/>
                  <a:pt x="861" y="3147"/>
                </a:cubicBezTo>
                <a:cubicBezTo>
                  <a:pt x="880" y="3344"/>
                  <a:pt x="830" y="3472"/>
                  <a:pt x="762" y="3651"/>
                </a:cubicBezTo>
                <a:cubicBezTo>
                  <a:pt x="671" y="3884"/>
                  <a:pt x="657" y="4130"/>
                  <a:pt x="584" y="4372"/>
                </a:cubicBezTo>
                <a:cubicBezTo>
                  <a:pt x="480" y="4717"/>
                  <a:pt x="-23" y="5340"/>
                  <a:pt x="1" y="5685"/>
                </a:cubicBezTo>
                <a:cubicBezTo>
                  <a:pt x="6" y="5760"/>
                  <a:pt x="9" y="5764"/>
                  <a:pt x="71" y="5810"/>
                </a:cubicBezTo>
                <a:cubicBezTo>
                  <a:pt x="123" y="5849"/>
                  <a:pt x="224" y="5818"/>
                  <a:pt x="278" y="5811"/>
                </a:cubicBezTo>
                <a:cubicBezTo>
                  <a:pt x="316" y="5806"/>
                  <a:pt x="345" y="5745"/>
                  <a:pt x="386" y="5745"/>
                </a:cubicBezTo>
                <a:cubicBezTo>
                  <a:pt x="421" y="5745"/>
                  <a:pt x="451" y="5776"/>
                  <a:pt x="487" y="5779"/>
                </a:cubicBezTo>
                <a:cubicBezTo>
                  <a:pt x="927" y="5812"/>
                  <a:pt x="1352" y="5813"/>
                  <a:pt x="1796" y="5778"/>
                </a:cubicBezTo>
                <a:cubicBezTo>
                  <a:pt x="2732" y="5704"/>
                  <a:pt x="3733" y="5586"/>
                  <a:pt x="4671" y="5687"/>
                </a:cubicBezTo>
                <a:cubicBezTo>
                  <a:pt x="4691" y="5689"/>
                  <a:pt x="4710" y="5702"/>
                  <a:pt x="4729" y="5704"/>
                </a:cubicBezTo>
                <a:cubicBezTo>
                  <a:pt x="4729" y="5695"/>
                  <a:pt x="4716" y="5658"/>
                  <a:pt x="4716" y="5641"/>
                </a:cubicBezTo>
                <a:cubicBezTo>
                  <a:pt x="4722" y="5362"/>
                  <a:pt x="4825" y="5096"/>
                  <a:pt x="4856" y="4819"/>
                </a:cubicBezTo>
                <a:cubicBezTo>
                  <a:pt x="4898" y="4435"/>
                  <a:pt x="4836" y="4071"/>
                  <a:pt x="4801" y="3690"/>
                </a:cubicBezTo>
                <a:cubicBezTo>
                  <a:pt x="4740" y="3029"/>
                  <a:pt x="4736" y="2361"/>
                  <a:pt x="4683" y="1698"/>
                </a:cubicBezTo>
                <a:cubicBezTo>
                  <a:pt x="4652" y="1308"/>
                  <a:pt x="4830" y="338"/>
                  <a:pt x="4592" y="5"/>
                </a:cubicBezTo>
                <a:cubicBezTo>
                  <a:pt x="4577" y="-16"/>
                  <a:pt x="4559" y="33"/>
                  <a:pt x="4543" y="12"/>
                </a:cubicBezTo>
                <a:cubicBezTo>
                  <a:pt x="4538" y="5"/>
                  <a:pt x="4534" y="36"/>
                  <a:pt x="4528" y="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0" name=""/>
          <p:cNvSpPr/>
          <p:nvPr/>
        </p:nvSpPr>
        <p:spPr>
          <a:xfrm>
            <a:off x="9198720" y="4097160"/>
            <a:ext cx="1758960" cy="161640"/>
          </a:xfrm>
          <a:custGeom>
            <a:avLst/>
            <a:gdLst/>
            <a:ahLst/>
            <a:rect l="0" t="0" r="r" b="b"/>
            <a:pathLst>
              <a:path fill="none" w="4886" h="449">
                <a:moveTo>
                  <a:pt x="454" y="173"/>
                </a:moveTo>
                <a:cubicBezTo>
                  <a:pt x="413" y="164"/>
                  <a:pt x="372" y="154"/>
                  <a:pt x="330" y="147"/>
                </a:cubicBezTo>
                <a:cubicBezTo>
                  <a:pt x="247" y="132"/>
                  <a:pt x="147" y="121"/>
                  <a:pt x="64" y="142"/>
                </a:cubicBezTo>
                <a:cubicBezTo>
                  <a:pt x="47" y="146"/>
                  <a:pt x="31" y="165"/>
                  <a:pt x="12" y="171"/>
                </a:cubicBezTo>
                <a:cubicBezTo>
                  <a:pt x="8" y="173"/>
                  <a:pt x="4" y="174"/>
                  <a:pt x="0" y="176"/>
                </a:cubicBezTo>
                <a:cubicBezTo>
                  <a:pt x="14" y="176"/>
                  <a:pt x="6" y="180"/>
                  <a:pt x="20" y="180"/>
                </a:cubicBezTo>
                <a:cubicBezTo>
                  <a:pt x="274" y="178"/>
                  <a:pt x="530" y="141"/>
                  <a:pt x="782" y="114"/>
                </a:cubicBezTo>
                <a:cubicBezTo>
                  <a:pt x="1391" y="49"/>
                  <a:pt x="2015" y="2"/>
                  <a:pt x="2626" y="0"/>
                </a:cubicBezTo>
                <a:cubicBezTo>
                  <a:pt x="2848" y="-1"/>
                  <a:pt x="3057" y="7"/>
                  <a:pt x="3275" y="52"/>
                </a:cubicBezTo>
                <a:cubicBezTo>
                  <a:pt x="3689" y="137"/>
                  <a:pt x="4083" y="291"/>
                  <a:pt x="4499" y="374"/>
                </a:cubicBezTo>
                <a:cubicBezTo>
                  <a:pt x="4628" y="400"/>
                  <a:pt x="4757" y="424"/>
                  <a:pt x="4886" y="449"/>
                </a:cubicBezTo>
                <a:cubicBezTo>
                  <a:pt x="4860" y="448"/>
                  <a:pt x="4845" y="446"/>
                  <a:pt x="4819" y="445"/>
                </a:cubicBezTo>
                <a:cubicBezTo>
                  <a:pt x="4643" y="437"/>
                  <a:pt x="4470" y="434"/>
                  <a:pt x="4295" y="417"/>
                </a:cubicBezTo>
                <a:cubicBezTo>
                  <a:pt x="3881" y="377"/>
                  <a:pt x="3465" y="382"/>
                  <a:pt x="3051" y="333"/>
                </a:cubicBezTo>
                <a:cubicBezTo>
                  <a:pt x="2537" y="272"/>
                  <a:pt x="2021" y="138"/>
                  <a:pt x="1504" y="118"/>
                </a:cubicBezTo>
                <a:cubicBezTo>
                  <a:pt x="1404" y="114"/>
                  <a:pt x="1291" y="106"/>
                  <a:pt x="1195" y="138"/>
                </a:cubicBezTo>
                <a:cubicBezTo>
                  <a:pt x="1070" y="179"/>
                  <a:pt x="1019" y="293"/>
                  <a:pt x="882" y="308"/>
                </a:cubicBezTo>
                <a:cubicBezTo>
                  <a:pt x="637" y="335"/>
                  <a:pt x="374" y="305"/>
                  <a:pt x="130" y="314"/>
                </a:cubicBezTo>
                <a:cubicBezTo>
                  <a:pt x="131" y="314"/>
                  <a:pt x="143" y="333"/>
                  <a:pt x="166" y="334"/>
                </a:cubicBezTo>
                <a:cubicBezTo>
                  <a:pt x="737" y="369"/>
                  <a:pt x="1325" y="313"/>
                  <a:pt x="1893" y="265"/>
                </a:cubicBezTo>
                <a:cubicBezTo>
                  <a:pt x="2441" y="218"/>
                  <a:pt x="3009" y="211"/>
                  <a:pt x="3552" y="124"/>
                </a:cubicBezTo>
                <a:cubicBezTo>
                  <a:pt x="3569" y="121"/>
                  <a:pt x="3745" y="50"/>
                  <a:pt x="3758" y="62"/>
                </a:cubicBezTo>
                <a:cubicBezTo>
                  <a:pt x="3763" y="66"/>
                  <a:pt x="3769" y="62"/>
                  <a:pt x="3763" y="79"/>
                </a:cubicBezTo>
                <a:cubicBezTo>
                  <a:pt x="3744" y="131"/>
                  <a:pt x="3702" y="103"/>
                  <a:pt x="3673" y="1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1" name=""/>
          <p:cNvSpPr/>
          <p:nvPr/>
        </p:nvSpPr>
        <p:spPr>
          <a:xfrm>
            <a:off x="615960" y="3503520"/>
            <a:ext cx="1961640" cy="1287000"/>
          </a:xfrm>
          <a:custGeom>
            <a:avLst/>
            <a:gdLst/>
            <a:ahLst/>
            <a:rect l="0" t="0" r="r" b="b"/>
            <a:pathLst>
              <a:path fill="none" w="5449" h="3575">
                <a:moveTo>
                  <a:pt x="157" y="3575"/>
                </a:moveTo>
                <a:cubicBezTo>
                  <a:pt x="102" y="3549"/>
                  <a:pt x="52" y="3525"/>
                  <a:pt x="0" y="3496"/>
                </a:cubicBezTo>
                <a:cubicBezTo>
                  <a:pt x="20" y="3475"/>
                  <a:pt x="31" y="3439"/>
                  <a:pt x="66" y="3410"/>
                </a:cubicBezTo>
                <a:cubicBezTo>
                  <a:pt x="342" y="3184"/>
                  <a:pt x="635" y="2971"/>
                  <a:pt x="930" y="2771"/>
                </a:cubicBezTo>
                <a:cubicBezTo>
                  <a:pt x="2038" y="2020"/>
                  <a:pt x="3139" y="1248"/>
                  <a:pt x="4299" y="579"/>
                </a:cubicBezTo>
                <a:cubicBezTo>
                  <a:pt x="4672" y="364"/>
                  <a:pt x="5059" y="179"/>
                  <a:pt x="5449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2" name=""/>
          <p:cNvSpPr/>
          <p:nvPr/>
        </p:nvSpPr>
        <p:spPr>
          <a:xfrm>
            <a:off x="973080" y="4334400"/>
            <a:ext cx="2311200" cy="829440"/>
          </a:xfrm>
          <a:custGeom>
            <a:avLst/>
            <a:gdLst/>
            <a:ahLst/>
            <a:rect l="0" t="0" r="r" b="b"/>
            <a:pathLst>
              <a:path fill="none" w="6420" h="2304">
                <a:moveTo>
                  <a:pt x="0" y="2304"/>
                </a:moveTo>
                <a:cubicBezTo>
                  <a:pt x="10" y="2301"/>
                  <a:pt x="34" y="2304"/>
                  <a:pt x="46" y="2300"/>
                </a:cubicBezTo>
                <a:cubicBezTo>
                  <a:pt x="331" y="2196"/>
                  <a:pt x="597" y="2044"/>
                  <a:pt x="874" y="1921"/>
                </a:cubicBezTo>
                <a:cubicBezTo>
                  <a:pt x="1734" y="1542"/>
                  <a:pt x="2639" y="1284"/>
                  <a:pt x="3496" y="894"/>
                </a:cubicBezTo>
                <a:cubicBezTo>
                  <a:pt x="4309" y="525"/>
                  <a:pt x="5126" y="52"/>
                  <a:pt x="6037" y="3"/>
                </a:cubicBezTo>
                <a:cubicBezTo>
                  <a:pt x="6177" y="-5"/>
                  <a:pt x="6303" y="0"/>
                  <a:pt x="6417" y="80"/>
                </a:cubicBezTo>
                <a:cubicBezTo>
                  <a:pt x="6433" y="91"/>
                  <a:pt x="6386" y="104"/>
                  <a:pt x="6401" y="1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"/>
          <p:cNvSpPr/>
          <p:nvPr/>
        </p:nvSpPr>
        <p:spPr>
          <a:xfrm>
            <a:off x="1373040" y="171360"/>
            <a:ext cx="4809600" cy="1784160"/>
          </a:xfrm>
          <a:custGeom>
            <a:avLst/>
            <a:gdLst/>
            <a:ahLst/>
            <a:rect l="0" t="0" r="r" b="b"/>
            <a:pathLst>
              <a:path fill="none" w="13360" h="4956">
                <a:moveTo>
                  <a:pt x="373" y="2515"/>
                </a:moveTo>
                <a:cubicBezTo>
                  <a:pt x="385" y="2493"/>
                  <a:pt x="387" y="2475"/>
                  <a:pt x="385" y="2449"/>
                </a:cubicBezTo>
                <a:cubicBezTo>
                  <a:pt x="382" y="2422"/>
                  <a:pt x="360" y="2407"/>
                  <a:pt x="334" y="2403"/>
                </a:cubicBezTo>
                <a:cubicBezTo>
                  <a:pt x="281" y="2395"/>
                  <a:pt x="233" y="2416"/>
                  <a:pt x="188" y="2441"/>
                </a:cubicBezTo>
                <a:cubicBezTo>
                  <a:pt x="135" y="2471"/>
                  <a:pt x="49" y="2510"/>
                  <a:pt x="20" y="2568"/>
                </a:cubicBezTo>
                <a:cubicBezTo>
                  <a:pt x="-1" y="2609"/>
                  <a:pt x="32" y="2626"/>
                  <a:pt x="64" y="2638"/>
                </a:cubicBezTo>
                <a:cubicBezTo>
                  <a:pt x="130" y="2662"/>
                  <a:pt x="201" y="2669"/>
                  <a:pt x="267" y="2696"/>
                </a:cubicBezTo>
                <a:cubicBezTo>
                  <a:pt x="308" y="2713"/>
                  <a:pt x="330" y="2725"/>
                  <a:pt x="334" y="2768"/>
                </a:cubicBezTo>
                <a:cubicBezTo>
                  <a:pt x="278" y="2813"/>
                  <a:pt x="219" y="2838"/>
                  <a:pt x="149" y="2857"/>
                </a:cubicBezTo>
                <a:cubicBezTo>
                  <a:pt x="99" y="2871"/>
                  <a:pt x="51" y="2876"/>
                  <a:pt x="0" y="2878"/>
                </a:cubicBezTo>
                <a:moveTo>
                  <a:pt x="713" y="2483"/>
                </a:moveTo>
                <a:cubicBezTo>
                  <a:pt x="740" y="2495"/>
                  <a:pt x="736" y="2502"/>
                  <a:pt x="737" y="2539"/>
                </a:cubicBezTo>
                <a:cubicBezTo>
                  <a:pt x="739" y="2600"/>
                  <a:pt x="702" y="2645"/>
                  <a:pt x="695" y="2704"/>
                </a:cubicBezTo>
                <a:cubicBezTo>
                  <a:pt x="689" y="2752"/>
                  <a:pt x="691" y="2797"/>
                  <a:pt x="743" y="2816"/>
                </a:cubicBezTo>
                <a:cubicBezTo>
                  <a:pt x="795" y="2835"/>
                  <a:pt x="852" y="2820"/>
                  <a:pt x="898" y="2796"/>
                </a:cubicBezTo>
                <a:cubicBezTo>
                  <a:pt x="936" y="2776"/>
                  <a:pt x="973" y="2745"/>
                  <a:pt x="998" y="2709"/>
                </a:cubicBezTo>
                <a:cubicBezTo>
                  <a:pt x="1001" y="2704"/>
                  <a:pt x="1010" y="2691"/>
                  <a:pt x="1013" y="2686"/>
                </a:cubicBezTo>
                <a:cubicBezTo>
                  <a:pt x="1026" y="2713"/>
                  <a:pt x="1037" y="2741"/>
                  <a:pt x="1055" y="2765"/>
                </a:cubicBezTo>
                <a:cubicBezTo>
                  <a:pt x="1094" y="2816"/>
                  <a:pt x="1159" y="2822"/>
                  <a:pt x="1219" y="2815"/>
                </a:cubicBezTo>
                <a:cubicBezTo>
                  <a:pt x="1250" y="2812"/>
                  <a:pt x="1301" y="2794"/>
                  <a:pt x="1316" y="2762"/>
                </a:cubicBezTo>
                <a:cubicBezTo>
                  <a:pt x="1327" y="2739"/>
                  <a:pt x="1312" y="2717"/>
                  <a:pt x="1295" y="2706"/>
                </a:cubicBezTo>
                <a:cubicBezTo>
                  <a:pt x="1282" y="2697"/>
                  <a:pt x="1282" y="2699"/>
                  <a:pt x="1268" y="2692"/>
                </a:cubicBezTo>
                <a:moveTo>
                  <a:pt x="1842" y="2593"/>
                </a:moveTo>
                <a:cubicBezTo>
                  <a:pt x="1864" y="2589"/>
                  <a:pt x="1953" y="2590"/>
                  <a:pt x="1914" y="2576"/>
                </a:cubicBezTo>
                <a:cubicBezTo>
                  <a:pt x="1839" y="2605"/>
                  <a:pt x="1764" y="2637"/>
                  <a:pt x="1697" y="2683"/>
                </a:cubicBezTo>
                <a:cubicBezTo>
                  <a:pt x="1652" y="2714"/>
                  <a:pt x="1637" y="2738"/>
                  <a:pt x="1635" y="2789"/>
                </a:cubicBezTo>
                <a:cubicBezTo>
                  <a:pt x="1697" y="2804"/>
                  <a:pt x="1748" y="2799"/>
                  <a:pt x="1808" y="2775"/>
                </a:cubicBezTo>
                <a:cubicBezTo>
                  <a:pt x="1868" y="2751"/>
                  <a:pt x="1927" y="2717"/>
                  <a:pt x="1966" y="2665"/>
                </a:cubicBezTo>
                <a:cubicBezTo>
                  <a:pt x="1980" y="2646"/>
                  <a:pt x="1977" y="2639"/>
                  <a:pt x="1981" y="2620"/>
                </a:cubicBezTo>
                <a:cubicBezTo>
                  <a:pt x="1973" y="2664"/>
                  <a:pt x="1961" y="2707"/>
                  <a:pt x="1957" y="2751"/>
                </a:cubicBezTo>
                <a:cubicBezTo>
                  <a:pt x="1954" y="2785"/>
                  <a:pt x="1941" y="2861"/>
                  <a:pt x="1975" y="2884"/>
                </a:cubicBezTo>
                <a:cubicBezTo>
                  <a:pt x="2010" y="2908"/>
                  <a:pt x="2050" y="2882"/>
                  <a:pt x="2081" y="2871"/>
                </a:cubicBezTo>
                <a:moveTo>
                  <a:pt x="2258" y="2710"/>
                </a:moveTo>
                <a:cubicBezTo>
                  <a:pt x="2282" y="2663"/>
                  <a:pt x="2302" y="2616"/>
                  <a:pt x="2309" y="2563"/>
                </a:cubicBezTo>
                <a:cubicBezTo>
                  <a:pt x="2309" y="2561"/>
                  <a:pt x="2309" y="2558"/>
                  <a:pt x="2309" y="2556"/>
                </a:cubicBezTo>
                <a:cubicBezTo>
                  <a:pt x="2315" y="2591"/>
                  <a:pt x="2323" y="2635"/>
                  <a:pt x="2326" y="2672"/>
                </a:cubicBezTo>
                <a:cubicBezTo>
                  <a:pt x="2334" y="2769"/>
                  <a:pt x="2331" y="2866"/>
                  <a:pt x="2337" y="2963"/>
                </a:cubicBezTo>
                <a:cubicBezTo>
                  <a:pt x="2340" y="3008"/>
                  <a:pt x="2345" y="3053"/>
                  <a:pt x="2351" y="3098"/>
                </a:cubicBezTo>
                <a:cubicBezTo>
                  <a:pt x="2351" y="3011"/>
                  <a:pt x="2360" y="2933"/>
                  <a:pt x="2385" y="2849"/>
                </a:cubicBezTo>
                <a:cubicBezTo>
                  <a:pt x="2412" y="2758"/>
                  <a:pt x="2440" y="2661"/>
                  <a:pt x="2489" y="2579"/>
                </a:cubicBezTo>
                <a:cubicBezTo>
                  <a:pt x="2513" y="2539"/>
                  <a:pt x="2584" y="2441"/>
                  <a:pt x="2648" y="2467"/>
                </a:cubicBezTo>
                <a:cubicBezTo>
                  <a:pt x="2654" y="2474"/>
                  <a:pt x="2661" y="2481"/>
                  <a:pt x="2667" y="2488"/>
                </a:cubicBezTo>
                <a:cubicBezTo>
                  <a:pt x="2677" y="2540"/>
                  <a:pt x="2693" y="2607"/>
                  <a:pt x="2670" y="2659"/>
                </a:cubicBezTo>
                <a:cubicBezTo>
                  <a:pt x="2644" y="2718"/>
                  <a:pt x="2578" y="2759"/>
                  <a:pt x="2525" y="2790"/>
                </a:cubicBezTo>
                <a:cubicBezTo>
                  <a:pt x="2483" y="2814"/>
                  <a:pt x="2436" y="2839"/>
                  <a:pt x="2387" y="2845"/>
                </a:cubicBezTo>
                <a:cubicBezTo>
                  <a:pt x="2382" y="2845"/>
                  <a:pt x="2377" y="2845"/>
                  <a:pt x="2372" y="2845"/>
                </a:cubicBezTo>
                <a:moveTo>
                  <a:pt x="2913" y="2382"/>
                </a:moveTo>
                <a:cubicBezTo>
                  <a:pt x="2892" y="2367"/>
                  <a:pt x="2886" y="2362"/>
                  <a:pt x="2862" y="2388"/>
                </a:cubicBezTo>
                <a:cubicBezTo>
                  <a:pt x="2787" y="2467"/>
                  <a:pt x="2754" y="2583"/>
                  <a:pt x="2731" y="2687"/>
                </a:cubicBezTo>
                <a:cubicBezTo>
                  <a:pt x="2718" y="2745"/>
                  <a:pt x="2700" y="2839"/>
                  <a:pt x="2718" y="2898"/>
                </a:cubicBezTo>
                <a:cubicBezTo>
                  <a:pt x="2730" y="2936"/>
                  <a:pt x="2777" y="2942"/>
                  <a:pt x="2810" y="2936"/>
                </a:cubicBezTo>
                <a:cubicBezTo>
                  <a:pt x="2822" y="2932"/>
                  <a:pt x="2834" y="2928"/>
                  <a:pt x="2846" y="2924"/>
                </a:cubicBezTo>
                <a:moveTo>
                  <a:pt x="3115" y="2587"/>
                </a:moveTo>
                <a:cubicBezTo>
                  <a:pt x="3114" y="2582"/>
                  <a:pt x="3110" y="2578"/>
                  <a:pt x="3110" y="2572"/>
                </a:cubicBezTo>
                <a:cubicBezTo>
                  <a:pt x="3108" y="2547"/>
                  <a:pt x="3116" y="2538"/>
                  <a:pt x="3143" y="2531"/>
                </a:cubicBezTo>
                <a:cubicBezTo>
                  <a:pt x="3177" y="2522"/>
                  <a:pt x="3241" y="2518"/>
                  <a:pt x="3274" y="2531"/>
                </a:cubicBezTo>
                <a:cubicBezTo>
                  <a:pt x="3302" y="2542"/>
                  <a:pt x="3329" y="2574"/>
                  <a:pt x="3341" y="2600"/>
                </a:cubicBezTo>
                <a:cubicBezTo>
                  <a:pt x="3349" y="2616"/>
                  <a:pt x="3351" y="2640"/>
                  <a:pt x="3338" y="2654"/>
                </a:cubicBezTo>
                <a:cubicBezTo>
                  <a:pt x="3329" y="2664"/>
                  <a:pt x="3317" y="2671"/>
                  <a:pt x="3308" y="2682"/>
                </a:cubicBezTo>
                <a:cubicBezTo>
                  <a:pt x="3321" y="2692"/>
                  <a:pt x="3285" y="2681"/>
                  <a:pt x="3317" y="2692"/>
                </a:cubicBezTo>
                <a:cubicBezTo>
                  <a:pt x="3352" y="2704"/>
                  <a:pt x="3383" y="2712"/>
                  <a:pt x="3407" y="2745"/>
                </a:cubicBezTo>
                <a:cubicBezTo>
                  <a:pt x="3429" y="2776"/>
                  <a:pt x="3438" y="2841"/>
                  <a:pt x="3417" y="2875"/>
                </a:cubicBezTo>
                <a:cubicBezTo>
                  <a:pt x="3391" y="2918"/>
                  <a:pt x="3329" y="2942"/>
                  <a:pt x="3283" y="2955"/>
                </a:cubicBezTo>
                <a:cubicBezTo>
                  <a:pt x="3251" y="2964"/>
                  <a:pt x="3219" y="2963"/>
                  <a:pt x="3186" y="2963"/>
                </a:cubicBezTo>
                <a:moveTo>
                  <a:pt x="2933" y="2447"/>
                </a:moveTo>
                <a:cubicBezTo>
                  <a:pt x="2919" y="2437"/>
                  <a:pt x="2912" y="2424"/>
                  <a:pt x="2895" y="2417"/>
                </a:cubicBezTo>
                <a:cubicBezTo>
                  <a:pt x="2868" y="2406"/>
                  <a:pt x="2841" y="2410"/>
                  <a:pt x="2813" y="2409"/>
                </a:cubicBezTo>
                <a:cubicBezTo>
                  <a:pt x="2823" y="2398"/>
                  <a:pt x="2823" y="2383"/>
                  <a:pt x="2842" y="2371"/>
                </a:cubicBezTo>
                <a:cubicBezTo>
                  <a:pt x="2890" y="2340"/>
                  <a:pt x="2945" y="2328"/>
                  <a:pt x="3001" y="2325"/>
                </a:cubicBezTo>
                <a:cubicBezTo>
                  <a:pt x="3069" y="2321"/>
                  <a:pt x="3148" y="2317"/>
                  <a:pt x="3214" y="2335"/>
                </a:cubicBezTo>
                <a:cubicBezTo>
                  <a:pt x="3318" y="2363"/>
                  <a:pt x="3431" y="2458"/>
                  <a:pt x="3447" y="2569"/>
                </a:cubicBezTo>
                <a:cubicBezTo>
                  <a:pt x="3456" y="2631"/>
                  <a:pt x="3437" y="2670"/>
                  <a:pt x="3388" y="2710"/>
                </a:cubicBezTo>
                <a:cubicBezTo>
                  <a:pt x="3289" y="2790"/>
                  <a:pt x="3143" y="2808"/>
                  <a:pt x="3021" y="2822"/>
                </a:cubicBezTo>
                <a:cubicBezTo>
                  <a:pt x="2895" y="2837"/>
                  <a:pt x="2767" y="2841"/>
                  <a:pt x="2640" y="2844"/>
                </a:cubicBezTo>
                <a:cubicBezTo>
                  <a:pt x="2684" y="2822"/>
                  <a:pt x="2727" y="2804"/>
                  <a:pt x="2776" y="2792"/>
                </a:cubicBezTo>
                <a:cubicBezTo>
                  <a:pt x="2946" y="2751"/>
                  <a:pt x="3188" y="2721"/>
                  <a:pt x="3355" y="2782"/>
                </a:cubicBezTo>
                <a:cubicBezTo>
                  <a:pt x="3418" y="2805"/>
                  <a:pt x="3471" y="2850"/>
                  <a:pt x="3505" y="2908"/>
                </a:cubicBezTo>
                <a:cubicBezTo>
                  <a:pt x="3540" y="2967"/>
                  <a:pt x="3550" y="3061"/>
                  <a:pt x="3537" y="3128"/>
                </a:cubicBezTo>
                <a:cubicBezTo>
                  <a:pt x="3516" y="3237"/>
                  <a:pt x="3407" y="3305"/>
                  <a:pt x="3310" y="3340"/>
                </a:cubicBezTo>
                <a:cubicBezTo>
                  <a:pt x="3127" y="3406"/>
                  <a:pt x="2915" y="3396"/>
                  <a:pt x="2724" y="3397"/>
                </a:cubicBezTo>
                <a:cubicBezTo>
                  <a:pt x="2620" y="3397"/>
                  <a:pt x="2508" y="3409"/>
                  <a:pt x="2406" y="3383"/>
                </a:cubicBezTo>
                <a:cubicBezTo>
                  <a:pt x="2357" y="3370"/>
                  <a:pt x="2345" y="3350"/>
                  <a:pt x="2310" y="3324"/>
                </a:cubicBezTo>
                <a:moveTo>
                  <a:pt x="5124" y="2416"/>
                </a:moveTo>
                <a:cubicBezTo>
                  <a:pt x="5116" y="2401"/>
                  <a:pt x="5123" y="2370"/>
                  <a:pt x="5085" y="2389"/>
                </a:cubicBezTo>
                <a:cubicBezTo>
                  <a:pt x="5025" y="2418"/>
                  <a:pt x="4975" y="2501"/>
                  <a:pt x="4933" y="2556"/>
                </a:cubicBezTo>
                <a:cubicBezTo>
                  <a:pt x="4843" y="2673"/>
                  <a:pt x="4762" y="2773"/>
                  <a:pt x="4752" y="2923"/>
                </a:cubicBezTo>
                <a:cubicBezTo>
                  <a:pt x="4745" y="3035"/>
                  <a:pt x="4811" y="3128"/>
                  <a:pt x="4911" y="3177"/>
                </a:cubicBezTo>
                <a:cubicBezTo>
                  <a:pt x="5004" y="3223"/>
                  <a:pt x="5150" y="3221"/>
                  <a:pt x="5250" y="3209"/>
                </a:cubicBezTo>
                <a:cubicBezTo>
                  <a:pt x="5277" y="3203"/>
                  <a:pt x="5303" y="3197"/>
                  <a:pt x="5330" y="3191"/>
                </a:cubicBezTo>
                <a:moveTo>
                  <a:pt x="6047" y="2697"/>
                </a:moveTo>
                <a:cubicBezTo>
                  <a:pt x="6047" y="2682"/>
                  <a:pt x="6046" y="2669"/>
                  <a:pt x="6044" y="2654"/>
                </a:cubicBezTo>
                <a:cubicBezTo>
                  <a:pt x="6044" y="2781"/>
                  <a:pt x="6046" y="2906"/>
                  <a:pt x="6056" y="3033"/>
                </a:cubicBezTo>
                <a:cubicBezTo>
                  <a:pt x="6063" y="3114"/>
                  <a:pt x="6065" y="3193"/>
                  <a:pt x="6065" y="3274"/>
                </a:cubicBezTo>
                <a:cubicBezTo>
                  <a:pt x="6065" y="3291"/>
                  <a:pt x="6065" y="3294"/>
                  <a:pt x="6065" y="3304"/>
                </a:cubicBezTo>
                <a:moveTo>
                  <a:pt x="6059" y="2706"/>
                </a:moveTo>
                <a:cubicBezTo>
                  <a:pt x="6079" y="2690"/>
                  <a:pt x="6096" y="2694"/>
                  <a:pt x="6122" y="2694"/>
                </a:cubicBezTo>
                <a:cubicBezTo>
                  <a:pt x="6150" y="2694"/>
                  <a:pt x="6174" y="2691"/>
                  <a:pt x="6196" y="2712"/>
                </a:cubicBezTo>
                <a:cubicBezTo>
                  <a:pt x="6223" y="2737"/>
                  <a:pt x="6219" y="2791"/>
                  <a:pt x="6205" y="2822"/>
                </a:cubicBezTo>
                <a:cubicBezTo>
                  <a:pt x="6185" y="2865"/>
                  <a:pt x="6134" y="2914"/>
                  <a:pt x="6092" y="2936"/>
                </a:cubicBezTo>
                <a:cubicBezTo>
                  <a:pt x="6066" y="2949"/>
                  <a:pt x="6039" y="2954"/>
                  <a:pt x="6011" y="2958"/>
                </a:cubicBezTo>
                <a:moveTo>
                  <a:pt x="6461" y="2593"/>
                </a:moveTo>
                <a:cubicBezTo>
                  <a:pt x="6484" y="2574"/>
                  <a:pt x="6470" y="2584"/>
                  <a:pt x="6490" y="2580"/>
                </a:cubicBezTo>
                <a:cubicBezTo>
                  <a:pt x="6498" y="2632"/>
                  <a:pt x="6497" y="2684"/>
                  <a:pt x="6493" y="2737"/>
                </a:cubicBezTo>
                <a:cubicBezTo>
                  <a:pt x="6487" y="2812"/>
                  <a:pt x="6474" y="2888"/>
                  <a:pt x="6481" y="2963"/>
                </a:cubicBezTo>
                <a:cubicBezTo>
                  <a:pt x="6485" y="2999"/>
                  <a:pt x="6499" y="3030"/>
                  <a:pt x="6512" y="3063"/>
                </a:cubicBezTo>
                <a:moveTo>
                  <a:pt x="6287" y="2913"/>
                </a:moveTo>
                <a:cubicBezTo>
                  <a:pt x="6320" y="2910"/>
                  <a:pt x="6363" y="2907"/>
                  <a:pt x="6398" y="2902"/>
                </a:cubicBezTo>
                <a:cubicBezTo>
                  <a:pt x="6442" y="2896"/>
                  <a:pt x="6485" y="2886"/>
                  <a:pt x="6529" y="2876"/>
                </a:cubicBezTo>
                <a:moveTo>
                  <a:pt x="6718" y="2892"/>
                </a:moveTo>
                <a:cubicBezTo>
                  <a:pt x="6732" y="2893"/>
                  <a:pt x="6744" y="2894"/>
                  <a:pt x="6758" y="2894"/>
                </a:cubicBezTo>
                <a:cubicBezTo>
                  <a:pt x="6799" y="2894"/>
                  <a:pt x="6840" y="2877"/>
                  <a:pt x="6876" y="2858"/>
                </a:cubicBezTo>
                <a:cubicBezTo>
                  <a:pt x="6918" y="2837"/>
                  <a:pt x="6953" y="2792"/>
                  <a:pt x="6958" y="2744"/>
                </a:cubicBezTo>
                <a:cubicBezTo>
                  <a:pt x="6960" y="2718"/>
                  <a:pt x="6961" y="2690"/>
                  <a:pt x="6937" y="2674"/>
                </a:cubicBezTo>
                <a:cubicBezTo>
                  <a:pt x="6929" y="2671"/>
                  <a:pt x="6928" y="2670"/>
                  <a:pt x="6923" y="2669"/>
                </a:cubicBezTo>
                <a:cubicBezTo>
                  <a:pt x="6925" y="2704"/>
                  <a:pt x="6924" y="2724"/>
                  <a:pt x="6946" y="2755"/>
                </a:cubicBezTo>
                <a:cubicBezTo>
                  <a:pt x="6975" y="2796"/>
                  <a:pt x="7016" y="2830"/>
                  <a:pt x="7049" y="2868"/>
                </a:cubicBezTo>
                <a:cubicBezTo>
                  <a:pt x="7076" y="2899"/>
                  <a:pt x="7098" y="2932"/>
                  <a:pt x="7119" y="2967"/>
                </a:cubicBezTo>
                <a:cubicBezTo>
                  <a:pt x="7139" y="3000"/>
                  <a:pt x="7151" y="3053"/>
                  <a:pt x="7177" y="3080"/>
                </a:cubicBezTo>
                <a:cubicBezTo>
                  <a:pt x="7179" y="3080"/>
                  <a:pt x="7180" y="3080"/>
                  <a:pt x="7182" y="3080"/>
                </a:cubicBezTo>
                <a:moveTo>
                  <a:pt x="7468" y="2679"/>
                </a:moveTo>
                <a:cubicBezTo>
                  <a:pt x="7450" y="2659"/>
                  <a:pt x="7440" y="2652"/>
                  <a:pt x="7414" y="2645"/>
                </a:cubicBezTo>
                <a:cubicBezTo>
                  <a:pt x="7406" y="2643"/>
                  <a:pt x="7397" y="2641"/>
                  <a:pt x="7389" y="2638"/>
                </a:cubicBezTo>
                <a:cubicBezTo>
                  <a:pt x="7404" y="2637"/>
                  <a:pt x="7431" y="2635"/>
                  <a:pt x="7447" y="2635"/>
                </a:cubicBezTo>
                <a:cubicBezTo>
                  <a:pt x="7493" y="2635"/>
                  <a:pt x="7538" y="2632"/>
                  <a:pt x="7556" y="2686"/>
                </a:cubicBezTo>
                <a:cubicBezTo>
                  <a:pt x="7572" y="2736"/>
                  <a:pt x="7563" y="2803"/>
                  <a:pt x="7538" y="2847"/>
                </a:cubicBezTo>
                <a:cubicBezTo>
                  <a:pt x="7521" y="2875"/>
                  <a:pt x="7495" y="2896"/>
                  <a:pt x="7466" y="2909"/>
                </a:cubicBezTo>
                <a:cubicBezTo>
                  <a:pt x="7462" y="2909"/>
                  <a:pt x="7461" y="2909"/>
                  <a:pt x="7459" y="2909"/>
                </a:cubicBezTo>
                <a:cubicBezTo>
                  <a:pt x="7474" y="2883"/>
                  <a:pt x="7491" y="2864"/>
                  <a:pt x="7514" y="2843"/>
                </a:cubicBezTo>
                <a:cubicBezTo>
                  <a:pt x="7555" y="2806"/>
                  <a:pt x="7599" y="2772"/>
                  <a:pt x="7638" y="2733"/>
                </a:cubicBezTo>
                <a:cubicBezTo>
                  <a:pt x="7660" y="2711"/>
                  <a:pt x="7678" y="2685"/>
                  <a:pt x="7692" y="2658"/>
                </a:cubicBezTo>
                <a:cubicBezTo>
                  <a:pt x="7692" y="2657"/>
                  <a:pt x="7692" y="2656"/>
                  <a:pt x="7692" y="2655"/>
                </a:cubicBezTo>
                <a:cubicBezTo>
                  <a:pt x="7654" y="2679"/>
                  <a:pt x="7623" y="2716"/>
                  <a:pt x="7607" y="2759"/>
                </a:cubicBezTo>
                <a:cubicBezTo>
                  <a:pt x="7588" y="2809"/>
                  <a:pt x="7591" y="2863"/>
                  <a:pt x="7637" y="2895"/>
                </a:cubicBezTo>
                <a:cubicBezTo>
                  <a:pt x="7712" y="2947"/>
                  <a:pt x="7821" y="2941"/>
                  <a:pt x="7908" y="2945"/>
                </a:cubicBezTo>
                <a:moveTo>
                  <a:pt x="8372" y="2955"/>
                </a:moveTo>
                <a:cubicBezTo>
                  <a:pt x="8391" y="2987"/>
                  <a:pt x="8391" y="3013"/>
                  <a:pt x="8391" y="3051"/>
                </a:cubicBezTo>
                <a:cubicBezTo>
                  <a:pt x="8392" y="3114"/>
                  <a:pt x="8388" y="3163"/>
                  <a:pt x="8366" y="3222"/>
                </a:cubicBezTo>
                <a:cubicBezTo>
                  <a:pt x="8355" y="3252"/>
                  <a:pt x="8344" y="3279"/>
                  <a:pt x="8336" y="3310"/>
                </a:cubicBezTo>
                <a:moveTo>
                  <a:pt x="8828" y="2723"/>
                </a:moveTo>
                <a:cubicBezTo>
                  <a:pt x="8843" y="2724"/>
                  <a:pt x="8848" y="2712"/>
                  <a:pt x="8865" y="2737"/>
                </a:cubicBezTo>
                <a:cubicBezTo>
                  <a:pt x="8891" y="2774"/>
                  <a:pt x="8888" y="2828"/>
                  <a:pt x="8888" y="2871"/>
                </a:cubicBezTo>
                <a:cubicBezTo>
                  <a:pt x="8889" y="2917"/>
                  <a:pt x="8888" y="2963"/>
                  <a:pt x="8887" y="3009"/>
                </a:cubicBezTo>
                <a:cubicBezTo>
                  <a:pt x="8887" y="3018"/>
                  <a:pt x="8887" y="3028"/>
                  <a:pt x="8887" y="3037"/>
                </a:cubicBezTo>
                <a:cubicBezTo>
                  <a:pt x="8883" y="3001"/>
                  <a:pt x="8870" y="2965"/>
                  <a:pt x="8861" y="2929"/>
                </a:cubicBezTo>
                <a:cubicBezTo>
                  <a:pt x="8848" y="2878"/>
                  <a:pt x="8835" y="2797"/>
                  <a:pt x="8852" y="2745"/>
                </a:cubicBezTo>
                <a:cubicBezTo>
                  <a:pt x="8865" y="2706"/>
                  <a:pt x="8906" y="2671"/>
                  <a:pt x="8946" y="2665"/>
                </a:cubicBezTo>
                <a:cubicBezTo>
                  <a:pt x="8992" y="2658"/>
                  <a:pt x="9033" y="2666"/>
                  <a:pt x="9052" y="2713"/>
                </a:cubicBezTo>
                <a:cubicBezTo>
                  <a:pt x="9071" y="2761"/>
                  <a:pt x="9064" y="2823"/>
                  <a:pt x="9030" y="2861"/>
                </a:cubicBezTo>
                <a:cubicBezTo>
                  <a:pt x="8994" y="2901"/>
                  <a:pt x="8942" y="2917"/>
                  <a:pt x="8891" y="2919"/>
                </a:cubicBezTo>
                <a:moveTo>
                  <a:pt x="9378" y="2586"/>
                </a:moveTo>
                <a:cubicBezTo>
                  <a:pt x="9388" y="2600"/>
                  <a:pt x="9386" y="2620"/>
                  <a:pt x="9386" y="2644"/>
                </a:cubicBezTo>
                <a:cubicBezTo>
                  <a:pt x="9386" y="2712"/>
                  <a:pt x="9365" y="2772"/>
                  <a:pt x="9353" y="2838"/>
                </a:cubicBezTo>
                <a:cubicBezTo>
                  <a:pt x="9344" y="2888"/>
                  <a:pt x="9343" y="2937"/>
                  <a:pt x="9343" y="2987"/>
                </a:cubicBezTo>
                <a:cubicBezTo>
                  <a:pt x="9343" y="2994"/>
                  <a:pt x="9343" y="3002"/>
                  <a:pt x="9343" y="3009"/>
                </a:cubicBezTo>
                <a:moveTo>
                  <a:pt x="9280" y="2944"/>
                </a:moveTo>
                <a:cubicBezTo>
                  <a:pt x="9299" y="2943"/>
                  <a:pt x="9326" y="2942"/>
                  <a:pt x="9346" y="2940"/>
                </a:cubicBezTo>
                <a:cubicBezTo>
                  <a:pt x="9386" y="2936"/>
                  <a:pt x="9425" y="2929"/>
                  <a:pt x="9464" y="2922"/>
                </a:cubicBezTo>
                <a:moveTo>
                  <a:pt x="9576" y="2908"/>
                </a:moveTo>
                <a:cubicBezTo>
                  <a:pt x="9580" y="2903"/>
                  <a:pt x="9583" y="2904"/>
                  <a:pt x="9589" y="2896"/>
                </a:cubicBezTo>
                <a:cubicBezTo>
                  <a:pt x="9605" y="2873"/>
                  <a:pt x="9622" y="2853"/>
                  <a:pt x="9641" y="2833"/>
                </a:cubicBezTo>
                <a:cubicBezTo>
                  <a:pt x="9674" y="2799"/>
                  <a:pt x="9717" y="2763"/>
                  <a:pt x="9734" y="2717"/>
                </a:cubicBezTo>
                <a:cubicBezTo>
                  <a:pt x="9740" y="2700"/>
                  <a:pt x="9738" y="2683"/>
                  <a:pt x="9737" y="2665"/>
                </a:cubicBezTo>
                <a:cubicBezTo>
                  <a:pt x="9712" y="2659"/>
                  <a:pt x="9679" y="2653"/>
                  <a:pt x="9653" y="2659"/>
                </a:cubicBezTo>
                <a:cubicBezTo>
                  <a:pt x="9633" y="2663"/>
                  <a:pt x="9628" y="2693"/>
                  <a:pt x="9647" y="2704"/>
                </a:cubicBezTo>
                <a:cubicBezTo>
                  <a:pt x="9701" y="2736"/>
                  <a:pt x="9775" y="2740"/>
                  <a:pt x="9835" y="2752"/>
                </a:cubicBezTo>
                <a:cubicBezTo>
                  <a:pt x="9887" y="2762"/>
                  <a:pt x="9998" y="2770"/>
                  <a:pt x="10023" y="2830"/>
                </a:cubicBezTo>
                <a:cubicBezTo>
                  <a:pt x="10046" y="2886"/>
                  <a:pt x="9986" y="2939"/>
                  <a:pt x="9960" y="2978"/>
                </a:cubicBezTo>
                <a:cubicBezTo>
                  <a:pt x="9945" y="3001"/>
                  <a:pt x="9911" y="3050"/>
                  <a:pt x="9923" y="3076"/>
                </a:cubicBezTo>
                <a:cubicBezTo>
                  <a:pt x="9928" y="3076"/>
                  <a:pt x="9933" y="3076"/>
                  <a:pt x="9938" y="3076"/>
                </a:cubicBezTo>
                <a:moveTo>
                  <a:pt x="10180" y="2717"/>
                </a:moveTo>
                <a:cubicBezTo>
                  <a:pt x="10182" y="2710"/>
                  <a:pt x="10185" y="2704"/>
                  <a:pt x="10187" y="2697"/>
                </a:cubicBezTo>
                <a:cubicBezTo>
                  <a:pt x="10195" y="2703"/>
                  <a:pt x="10207" y="2668"/>
                  <a:pt x="10197" y="2720"/>
                </a:cubicBezTo>
                <a:cubicBezTo>
                  <a:pt x="10190" y="2758"/>
                  <a:pt x="10175" y="2790"/>
                  <a:pt x="10178" y="2830"/>
                </a:cubicBezTo>
                <a:cubicBezTo>
                  <a:pt x="10181" y="2870"/>
                  <a:pt x="10229" y="2861"/>
                  <a:pt x="10258" y="2861"/>
                </a:cubicBezTo>
                <a:cubicBezTo>
                  <a:pt x="10293" y="2861"/>
                  <a:pt x="10315" y="2844"/>
                  <a:pt x="10338" y="2818"/>
                </a:cubicBezTo>
                <a:cubicBezTo>
                  <a:pt x="10353" y="2800"/>
                  <a:pt x="10353" y="2786"/>
                  <a:pt x="10357" y="2765"/>
                </a:cubicBezTo>
                <a:cubicBezTo>
                  <a:pt x="10357" y="2760"/>
                  <a:pt x="10357" y="2759"/>
                  <a:pt x="10357" y="2756"/>
                </a:cubicBezTo>
                <a:cubicBezTo>
                  <a:pt x="10348" y="2808"/>
                  <a:pt x="10336" y="2860"/>
                  <a:pt x="10323" y="2912"/>
                </a:cubicBezTo>
                <a:cubicBezTo>
                  <a:pt x="10292" y="3036"/>
                  <a:pt x="10271" y="3162"/>
                  <a:pt x="10242" y="3286"/>
                </a:cubicBezTo>
                <a:cubicBezTo>
                  <a:pt x="10229" y="3341"/>
                  <a:pt x="10216" y="3403"/>
                  <a:pt x="10183" y="3449"/>
                </a:cubicBezTo>
                <a:cubicBezTo>
                  <a:pt x="10170" y="3467"/>
                  <a:pt x="10165" y="3465"/>
                  <a:pt x="10151" y="3473"/>
                </a:cubicBezTo>
                <a:cubicBezTo>
                  <a:pt x="10151" y="3399"/>
                  <a:pt x="10164" y="3352"/>
                  <a:pt x="10199" y="3286"/>
                </a:cubicBezTo>
                <a:cubicBezTo>
                  <a:pt x="10249" y="3192"/>
                  <a:pt x="10308" y="3102"/>
                  <a:pt x="10365" y="3012"/>
                </a:cubicBezTo>
                <a:moveTo>
                  <a:pt x="10857" y="2341"/>
                </a:moveTo>
                <a:cubicBezTo>
                  <a:pt x="10862" y="2370"/>
                  <a:pt x="10864" y="2370"/>
                  <a:pt x="10870" y="2399"/>
                </a:cubicBezTo>
                <a:cubicBezTo>
                  <a:pt x="10893" y="2507"/>
                  <a:pt x="10900" y="2619"/>
                  <a:pt x="10909" y="2730"/>
                </a:cubicBezTo>
                <a:cubicBezTo>
                  <a:pt x="10922" y="2894"/>
                  <a:pt x="10938" y="3058"/>
                  <a:pt x="10948" y="3222"/>
                </a:cubicBezTo>
                <a:cubicBezTo>
                  <a:pt x="10953" y="3301"/>
                  <a:pt x="10975" y="3419"/>
                  <a:pt x="10925" y="3489"/>
                </a:cubicBezTo>
                <a:cubicBezTo>
                  <a:pt x="10881" y="3551"/>
                  <a:pt x="10777" y="3579"/>
                  <a:pt x="10706" y="3588"/>
                </a:cubicBezTo>
                <a:cubicBezTo>
                  <a:pt x="10696" y="3588"/>
                  <a:pt x="10685" y="3589"/>
                  <a:pt x="10675" y="3589"/>
                </a:cubicBezTo>
                <a:moveTo>
                  <a:pt x="11658" y="2529"/>
                </a:moveTo>
                <a:cubicBezTo>
                  <a:pt x="11665" y="2524"/>
                  <a:pt x="11689" y="2520"/>
                  <a:pt x="11697" y="2529"/>
                </a:cubicBezTo>
                <a:cubicBezTo>
                  <a:pt x="11715" y="2549"/>
                  <a:pt x="11695" y="2604"/>
                  <a:pt x="11690" y="2623"/>
                </a:cubicBezTo>
                <a:moveTo>
                  <a:pt x="11610" y="3016"/>
                </a:moveTo>
                <a:cubicBezTo>
                  <a:pt x="11577" y="3142"/>
                  <a:pt x="11539" y="3257"/>
                  <a:pt x="11479" y="3373"/>
                </a:cubicBezTo>
                <a:cubicBezTo>
                  <a:pt x="11414" y="3499"/>
                  <a:pt x="11342" y="3615"/>
                  <a:pt x="11237" y="3712"/>
                </a:cubicBezTo>
                <a:cubicBezTo>
                  <a:pt x="11168" y="3770"/>
                  <a:pt x="11146" y="3789"/>
                  <a:pt x="11099" y="3825"/>
                </a:cubicBezTo>
                <a:moveTo>
                  <a:pt x="13360" y="141"/>
                </a:moveTo>
                <a:cubicBezTo>
                  <a:pt x="13339" y="105"/>
                  <a:pt x="13341" y="84"/>
                  <a:pt x="13310" y="44"/>
                </a:cubicBezTo>
                <a:cubicBezTo>
                  <a:pt x="13299" y="29"/>
                  <a:pt x="13281" y="13"/>
                  <a:pt x="13269" y="0"/>
                </a:cubicBezTo>
                <a:cubicBezTo>
                  <a:pt x="13267" y="0"/>
                  <a:pt x="13266" y="0"/>
                  <a:pt x="13264" y="0"/>
                </a:cubicBezTo>
                <a:cubicBezTo>
                  <a:pt x="13254" y="36"/>
                  <a:pt x="13247" y="74"/>
                  <a:pt x="13236" y="110"/>
                </a:cubicBezTo>
                <a:cubicBezTo>
                  <a:pt x="13139" y="438"/>
                  <a:pt x="12895" y="721"/>
                  <a:pt x="12708" y="1002"/>
                </a:cubicBezTo>
                <a:cubicBezTo>
                  <a:pt x="12466" y="1365"/>
                  <a:pt x="12239" y="1717"/>
                  <a:pt x="12073" y="2123"/>
                </a:cubicBezTo>
                <a:cubicBezTo>
                  <a:pt x="11853" y="2660"/>
                  <a:pt x="11778" y="3206"/>
                  <a:pt x="11709" y="3778"/>
                </a:cubicBezTo>
                <a:cubicBezTo>
                  <a:pt x="11661" y="4176"/>
                  <a:pt x="11606" y="4551"/>
                  <a:pt x="11477" y="4930"/>
                </a:cubicBezTo>
                <a:cubicBezTo>
                  <a:pt x="11474" y="4939"/>
                  <a:pt x="11472" y="4947"/>
                  <a:pt x="11469" y="4956"/>
                </a:cubicBezTo>
                <a:moveTo>
                  <a:pt x="3817" y="1898"/>
                </a:moveTo>
                <a:cubicBezTo>
                  <a:pt x="3832" y="1881"/>
                  <a:pt x="3846" y="1863"/>
                  <a:pt x="3860" y="1846"/>
                </a:cubicBezTo>
                <a:cubicBezTo>
                  <a:pt x="3842" y="1866"/>
                  <a:pt x="3841" y="1861"/>
                  <a:pt x="3824" y="1882"/>
                </a:cubicBezTo>
                <a:cubicBezTo>
                  <a:pt x="3681" y="2058"/>
                  <a:pt x="3557" y="2252"/>
                  <a:pt x="3429" y="2439"/>
                </a:cubicBezTo>
                <a:cubicBezTo>
                  <a:pt x="3223" y="2738"/>
                  <a:pt x="3023" y="3046"/>
                  <a:pt x="2798" y="3332"/>
                </a:cubicBezTo>
                <a:cubicBezTo>
                  <a:pt x="2770" y="3368"/>
                  <a:pt x="2754" y="3378"/>
                  <a:pt x="2718" y="3406"/>
                </a:cubicBezTo>
                <a:moveTo>
                  <a:pt x="3929" y="2484"/>
                </a:moveTo>
                <a:cubicBezTo>
                  <a:pt x="3918" y="2584"/>
                  <a:pt x="3896" y="2638"/>
                  <a:pt x="3841" y="2730"/>
                </a:cubicBezTo>
                <a:cubicBezTo>
                  <a:pt x="3675" y="3007"/>
                  <a:pt x="3515" y="3293"/>
                  <a:pt x="3331" y="3558"/>
                </a:cubicBezTo>
                <a:cubicBezTo>
                  <a:pt x="3268" y="3648"/>
                  <a:pt x="3186" y="3775"/>
                  <a:pt x="3093" y="3840"/>
                </a:cubicBezTo>
                <a:cubicBezTo>
                  <a:pt x="3085" y="3843"/>
                  <a:pt x="3083" y="3843"/>
                  <a:pt x="3086" y="3832"/>
                </a:cubicBezTo>
                <a:moveTo>
                  <a:pt x="3874" y="2869"/>
                </a:moveTo>
                <a:cubicBezTo>
                  <a:pt x="3857" y="2825"/>
                  <a:pt x="3839" y="2782"/>
                  <a:pt x="3829" y="2736"/>
                </a:cubicBezTo>
                <a:cubicBezTo>
                  <a:pt x="3814" y="2670"/>
                  <a:pt x="3808" y="2591"/>
                  <a:pt x="3844" y="2531"/>
                </a:cubicBezTo>
                <a:cubicBezTo>
                  <a:pt x="3925" y="2396"/>
                  <a:pt x="4070" y="2268"/>
                  <a:pt x="4233" y="2251"/>
                </a:cubicBezTo>
                <a:cubicBezTo>
                  <a:pt x="4290" y="2245"/>
                  <a:pt x="4315" y="2247"/>
                  <a:pt x="4335" y="2302"/>
                </a:cubicBezTo>
                <a:cubicBezTo>
                  <a:pt x="4357" y="2362"/>
                  <a:pt x="4348" y="2468"/>
                  <a:pt x="4337" y="2528"/>
                </a:cubicBezTo>
                <a:cubicBezTo>
                  <a:pt x="4301" y="2717"/>
                  <a:pt x="4170" y="2891"/>
                  <a:pt x="4086" y="3061"/>
                </a:cubicBezTo>
                <a:cubicBezTo>
                  <a:pt x="4037" y="3159"/>
                  <a:pt x="3992" y="3260"/>
                  <a:pt x="3935" y="3354"/>
                </a:cubicBezTo>
                <a:cubicBezTo>
                  <a:pt x="3916" y="3386"/>
                  <a:pt x="3899" y="3419"/>
                  <a:pt x="3884" y="3452"/>
                </a:cubicBezTo>
                <a:cubicBezTo>
                  <a:pt x="3884" y="3453"/>
                  <a:pt x="3884" y="3454"/>
                  <a:pt x="3884" y="3455"/>
                </a:cubicBezTo>
                <a:cubicBezTo>
                  <a:pt x="3907" y="3443"/>
                  <a:pt x="3932" y="3429"/>
                  <a:pt x="3956" y="3417"/>
                </a:cubicBezTo>
                <a:cubicBezTo>
                  <a:pt x="4047" y="3371"/>
                  <a:pt x="4146" y="3350"/>
                  <a:pt x="4246" y="3331"/>
                </a:cubicBezTo>
                <a:cubicBezTo>
                  <a:pt x="4365" y="3309"/>
                  <a:pt x="4484" y="3296"/>
                  <a:pt x="4605" y="3293"/>
                </a:cubicBezTo>
                <a:cubicBezTo>
                  <a:pt x="4654" y="3292"/>
                  <a:pt x="4731" y="3290"/>
                  <a:pt x="4764" y="3303"/>
                </a:cubicBezTo>
                <a:cubicBezTo>
                  <a:pt x="4764" y="3306"/>
                  <a:pt x="4764" y="3309"/>
                  <a:pt x="4764" y="33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4" name=""/>
          <p:cNvSpPr/>
          <p:nvPr/>
        </p:nvSpPr>
        <p:spPr>
          <a:xfrm>
            <a:off x="6727680" y="1185120"/>
            <a:ext cx="1114200" cy="278280"/>
          </a:xfrm>
          <a:custGeom>
            <a:avLst/>
            <a:gdLst/>
            <a:ahLst/>
            <a:rect l="0" t="0" r="r" b="b"/>
            <a:pathLst>
              <a:path fill="none" w="3095" h="773">
                <a:moveTo>
                  <a:pt x="55" y="261"/>
                </a:moveTo>
                <a:cubicBezTo>
                  <a:pt x="38" y="235"/>
                  <a:pt x="20" y="220"/>
                  <a:pt x="2" y="197"/>
                </a:cubicBezTo>
                <a:cubicBezTo>
                  <a:pt x="2" y="194"/>
                  <a:pt x="2" y="193"/>
                  <a:pt x="0" y="191"/>
                </a:cubicBezTo>
                <a:cubicBezTo>
                  <a:pt x="5" y="256"/>
                  <a:pt x="24" y="319"/>
                  <a:pt x="41" y="382"/>
                </a:cubicBezTo>
                <a:cubicBezTo>
                  <a:pt x="61" y="457"/>
                  <a:pt x="80" y="543"/>
                  <a:pt x="133" y="604"/>
                </a:cubicBezTo>
                <a:cubicBezTo>
                  <a:pt x="149" y="623"/>
                  <a:pt x="183" y="643"/>
                  <a:pt x="204" y="618"/>
                </a:cubicBezTo>
                <a:cubicBezTo>
                  <a:pt x="242" y="572"/>
                  <a:pt x="266" y="506"/>
                  <a:pt x="287" y="451"/>
                </a:cubicBezTo>
                <a:cubicBezTo>
                  <a:pt x="310" y="391"/>
                  <a:pt x="318" y="327"/>
                  <a:pt x="344" y="268"/>
                </a:cubicBezTo>
                <a:cubicBezTo>
                  <a:pt x="358" y="237"/>
                  <a:pt x="369" y="243"/>
                  <a:pt x="399" y="242"/>
                </a:cubicBezTo>
                <a:moveTo>
                  <a:pt x="942" y="371"/>
                </a:moveTo>
                <a:cubicBezTo>
                  <a:pt x="917" y="377"/>
                  <a:pt x="914" y="365"/>
                  <a:pt x="891" y="377"/>
                </a:cubicBezTo>
                <a:cubicBezTo>
                  <a:pt x="817" y="414"/>
                  <a:pt x="725" y="468"/>
                  <a:pt x="667" y="529"/>
                </a:cubicBezTo>
                <a:cubicBezTo>
                  <a:pt x="645" y="553"/>
                  <a:pt x="647" y="567"/>
                  <a:pt x="633" y="587"/>
                </a:cubicBezTo>
                <a:cubicBezTo>
                  <a:pt x="682" y="584"/>
                  <a:pt x="708" y="587"/>
                  <a:pt x="758" y="567"/>
                </a:cubicBezTo>
                <a:cubicBezTo>
                  <a:pt x="827" y="540"/>
                  <a:pt x="878" y="495"/>
                  <a:pt x="935" y="451"/>
                </a:cubicBezTo>
                <a:cubicBezTo>
                  <a:pt x="940" y="457"/>
                  <a:pt x="948" y="478"/>
                  <a:pt x="955" y="489"/>
                </a:cubicBezTo>
                <a:cubicBezTo>
                  <a:pt x="998" y="550"/>
                  <a:pt x="1044" y="545"/>
                  <a:pt x="1115" y="547"/>
                </a:cubicBezTo>
                <a:cubicBezTo>
                  <a:pt x="1204" y="550"/>
                  <a:pt x="1309" y="525"/>
                  <a:pt x="1365" y="449"/>
                </a:cubicBezTo>
                <a:cubicBezTo>
                  <a:pt x="1436" y="354"/>
                  <a:pt x="1407" y="191"/>
                  <a:pt x="1407" y="79"/>
                </a:cubicBezTo>
                <a:cubicBezTo>
                  <a:pt x="1407" y="53"/>
                  <a:pt x="1407" y="26"/>
                  <a:pt x="1407" y="0"/>
                </a:cubicBezTo>
                <a:cubicBezTo>
                  <a:pt x="1411" y="29"/>
                  <a:pt x="1418" y="48"/>
                  <a:pt x="1419" y="77"/>
                </a:cubicBezTo>
                <a:cubicBezTo>
                  <a:pt x="1425" y="235"/>
                  <a:pt x="1381" y="435"/>
                  <a:pt x="1438" y="584"/>
                </a:cubicBezTo>
                <a:cubicBezTo>
                  <a:pt x="1455" y="628"/>
                  <a:pt x="1479" y="647"/>
                  <a:pt x="1523" y="649"/>
                </a:cubicBezTo>
                <a:cubicBezTo>
                  <a:pt x="1562" y="651"/>
                  <a:pt x="1597" y="616"/>
                  <a:pt x="1625" y="591"/>
                </a:cubicBezTo>
                <a:cubicBezTo>
                  <a:pt x="1704" y="522"/>
                  <a:pt x="1750" y="424"/>
                  <a:pt x="1832" y="361"/>
                </a:cubicBezTo>
                <a:cubicBezTo>
                  <a:pt x="1839" y="355"/>
                  <a:pt x="1849" y="361"/>
                  <a:pt x="1854" y="357"/>
                </a:cubicBezTo>
                <a:cubicBezTo>
                  <a:pt x="1856" y="424"/>
                  <a:pt x="1831" y="542"/>
                  <a:pt x="1884" y="594"/>
                </a:cubicBezTo>
                <a:cubicBezTo>
                  <a:pt x="1931" y="640"/>
                  <a:pt x="2026" y="620"/>
                  <a:pt x="2077" y="598"/>
                </a:cubicBezTo>
                <a:cubicBezTo>
                  <a:pt x="2181" y="554"/>
                  <a:pt x="2204" y="460"/>
                  <a:pt x="2235" y="366"/>
                </a:cubicBezTo>
                <a:cubicBezTo>
                  <a:pt x="2238" y="351"/>
                  <a:pt x="2237" y="347"/>
                  <a:pt x="2244" y="341"/>
                </a:cubicBezTo>
                <a:cubicBezTo>
                  <a:pt x="2247" y="355"/>
                  <a:pt x="2258" y="387"/>
                  <a:pt x="2260" y="406"/>
                </a:cubicBezTo>
                <a:cubicBezTo>
                  <a:pt x="2263" y="439"/>
                  <a:pt x="2247" y="541"/>
                  <a:pt x="2280" y="563"/>
                </a:cubicBezTo>
                <a:cubicBezTo>
                  <a:pt x="2312" y="584"/>
                  <a:pt x="2376" y="539"/>
                  <a:pt x="2400" y="526"/>
                </a:cubicBezTo>
                <a:cubicBezTo>
                  <a:pt x="2445" y="502"/>
                  <a:pt x="2532" y="409"/>
                  <a:pt x="2585" y="413"/>
                </a:cubicBezTo>
                <a:cubicBezTo>
                  <a:pt x="2625" y="416"/>
                  <a:pt x="2615" y="415"/>
                  <a:pt x="2642" y="443"/>
                </a:cubicBezTo>
                <a:cubicBezTo>
                  <a:pt x="2662" y="463"/>
                  <a:pt x="2656" y="500"/>
                  <a:pt x="2685" y="516"/>
                </a:cubicBezTo>
                <a:cubicBezTo>
                  <a:pt x="2722" y="536"/>
                  <a:pt x="2774" y="522"/>
                  <a:pt x="2809" y="509"/>
                </a:cubicBezTo>
                <a:cubicBezTo>
                  <a:pt x="2870" y="486"/>
                  <a:pt x="2900" y="449"/>
                  <a:pt x="2921" y="390"/>
                </a:cubicBezTo>
                <a:cubicBezTo>
                  <a:pt x="2926" y="377"/>
                  <a:pt x="2921" y="365"/>
                  <a:pt x="2924" y="352"/>
                </a:cubicBezTo>
                <a:cubicBezTo>
                  <a:pt x="2884" y="378"/>
                  <a:pt x="2848" y="390"/>
                  <a:pt x="2812" y="433"/>
                </a:cubicBezTo>
                <a:cubicBezTo>
                  <a:pt x="2770" y="484"/>
                  <a:pt x="2717" y="591"/>
                  <a:pt x="2745" y="660"/>
                </a:cubicBezTo>
                <a:cubicBezTo>
                  <a:pt x="2774" y="731"/>
                  <a:pt x="2844" y="744"/>
                  <a:pt x="2913" y="756"/>
                </a:cubicBezTo>
                <a:cubicBezTo>
                  <a:pt x="3000" y="767"/>
                  <a:pt x="3034" y="771"/>
                  <a:pt x="3095" y="77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5" name=""/>
          <p:cNvSpPr/>
          <p:nvPr/>
        </p:nvSpPr>
        <p:spPr>
          <a:xfrm>
            <a:off x="8301960" y="1104840"/>
            <a:ext cx="2136960" cy="355320"/>
          </a:xfrm>
          <a:custGeom>
            <a:avLst/>
            <a:gdLst/>
            <a:ahLst/>
            <a:rect l="0" t="0" r="r" b="b"/>
            <a:pathLst>
              <a:path fill="none" w="5936" h="987">
                <a:moveTo>
                  <a:pt x="147" y="702"/>
                </a:moveTo>
                <a:cubicBezTo>
                  <a:pt x="111" y="719"/>
                  <a:pt x="79" y="738"/>
                  <a:pt x="49" y="769"/>
                </a:cubicBezTo>
                <a:cubicBezTo>
                  <a:pt x="34" y="784"/>
                  <a:pt x="-18" y="855"/>
                  <a:pt x="6" y="881"/>
                </a:cubicBezTo>
                <a:cubicBezTo>
                  <a:pt x="40" y="918"/>
                  <a:pt x="142" y="905"/>
                  <a:pt x="185" y="901"/>
                </a:cubicBezTo>
                <a:cubicBezTo>
                  <a:pt x="250" y="896"/>
                  <a:pt x="351" y="878"/>
                  <a:pt x="374" y="804"/>
                </a:cubicBezTo>
                <a:cubicBezTo>
                  <a:pt x="390" y="753"/>
                  <a:pt x="367" y="689"/>
                  <a:pt x="329" y="653"/>
                </a:cubicBezTo>
                <a:cubicBezTo>
                  <a:pt x="301" y="627"/>
                  <a:pt x="238" y="608"/>
                  <a:pt x="200" y="622"/>
                </a:cubicBezTo>
                <a:cubicBezTo>
                  <a:pt x="166" y="635"/>
                  <a:pt x="137" y="692"/>
                  <a:pt x="153" y="727"/>
                </a:cubicBezTo>
                <a:cubicBezTo>
                  <a:pt x="176" y="779"/>
                  <a:pt x="268" y="792"/>
                  <a:pt x="315" y="798"/>
                </a:cubicBezTo>
                <a:cubicBezTo>
                  <a:pt x="370" y="805"/>
                  <a:pt x="444" y="811"/>
                  <a:pt x="497" y="794"/>
                </a:cubicBezTo>
                <a:cubicBezTo>
                  <a:pt x="533" y="783"/>
                  <a:pt x="557" y="752"/>
                  <a:pt x="577" y="721"/>
                </a:cubicBezTo>
                <a:cubicBezTo>
                  <a:pt x="599" y="689"/>
                  <a:pt x="619" y="655"/>
                  <a:pt x="640" y="622"/>
                </a:cubicBezTo>
                <a:cubicBezTo>
                  <a:pt x="662" y="587"/>
                  <a:pt x="691" y="550"/>
                  <a:pt x="699" y="508"/>
                </a:cubicBezTo>
                <a:cubicBezTo>
                  <a:pt x="705" y="476"/>
                  <a:pt x="697" y="472"/>
                  <a:pt x="689" y="453"/>
                </a:cubicBezTo>
                <a:cubicBezTo>
                  <a:pt x="664" y="463"/>
                  <a:pt x="672" y="435"/>
                  <a:pt x="661" y="466"/>
                </a:cubicBezTo>
                <a:cubicBezTo>
                  <a:pt x="642" y="518"/>
                  <a:pt x="695" y="569"/>
                  <a:pt x="729" y="597"/>
                </a:cubicBezTo>
                <a:cubicBezTo>
                  <a:pt x="800" y="655"/>
                  <a:pt x="890" y="679"/>
                  <a:pt x="962" y="735"/>
                </a:cubicBezTo>
                <a:cubicBezTo>
                  <a:pt x="1029" y="789"/>
                  <a:pt x="1013" y="855"/>
                  <a:pt x="964" y="914"/>
                </a:cubicBezTo>
                <a:cubicBezTo>
                  <a:pt x="946" y="935"/>
                  <a:pt x="883" y="976"/>
                  <a:pt x="910" y="987"/>
                </a:cubicBezTo>
                <a:cubicBezTo>
                  <a:pt x="925" y="987"/>
                  <a:pt x="941" y="987"/>
                  <a:pt x="956" y="987"/>
                </a:cubicBezTo>
                <a:moveTo>
                  <a:pt x="2045" y="509"/>
                </a:moveTo>
                <a:cubicBezTo>
                  <a:pt x="2053" y="500"/>
                  <a:pt x="2086" y="497"/>
                  <a:pt x="2075" y="494"/>
                </a:cubicBezTo>
                <a:cubicBezTo>
                  <a:pt x="2016" y="481"/>
                  <a:pt x="1943" y="522"/>
                  <a:pt x="1893" y="546"/>
                </a:cubicBezTo>
                <a:cubicBezTo>
                  <a:pt x="1832" y="576"/>
                  <a:pt x="1749" y="615"/>
                  <a:pt x="1733" y="687"/>
                </a:cubicBezTo>
                <a:cubicBezTo>
                  <a:pt x="1733" y="696"/>
                  <a:pt x="1733" y="705"/>
                  <a:pt x="1733" y="714"/>
                </a:cubicBezTo>
                <a:cubicBezTo>
                  <a:pt x="1795" y="752"/>
                  <a:pt x="1845" y="755"/>
                  <a:pt x="1918" y="756"/>
                </a:cubicBezTo>
                <a:cubicBezTo>
                  <a:pt x="1999" y="757"/>
                  <a:pt x="2047" y="729"/>
                  <a:pt x="2100" y="670"/>
                </a:cubicBezTo>
                <a:cubicBezTo>
                  <a:pt x="2102" y="667"/>
                  <a:pt x="2104" y="665"/>
                  <a:pt x="2106" y="662"/>
                </a:cubicBezTo>
                <a:cubicBezTo>
                  <a:pt x="2107" y="665"/>
                  <a:pt x="2115" y="713"/>
                  <a:pt x="2124" y="728"/>
                </a:cubicBezTo>
                <a:cubicBezTo>
                  <a:pt x="2167" y="802"/>
                  <a:pt x="2275" y="820"/>
                  <a:pt x="2351" y="829"/>
                </a:cubicBezTo>
                <a:cubicBezTo>
                  <a:pt x="2477" y="845"/>
                  <a:pt x="2617" y="846"/>
                  <a:pt x="2740" y="814"/>
                </a:cubicBezTo>
                <a:cubicBezTo>
                  <a:pt x="2800" y="799"/>
                  <a:pt x="2931" y="756"/>
                  <a:pt x="2953" y="684"/>
                </a:cubicBezTo>
                <a:cubicBezTo>
                  <a:pt x="2963" y="653"/>
                  <a:pt x="2951" y="643"/>
                  <a:pt x="2950" y="616"/>
                </a:cubicBezTo>
                <a:cubicBezTo>
                  <a:pt x="2865" y="599"/>
                  <a:pt x="2786" y="600"/>
                  <a:pt x="2701" y="626"/>
                </a:cubicBezTo>
                <a:cubicBezTo>
                  <a:pt x="2625" y="649"/>
                  <a:pt x="2553" y="686"/>
                  <a:pt x="2506" y="750"/>
                </a:cubicBezTo>
                <a:cubicBezTo>
                  <a:pt x="2506" y="757"/>
                  <a:pt x="2506" y="763"/>
                  <a:pt x="2506" y="770"/>
                </a:cubicBezTo>
                <a:cubicBezTo>
                  <a:pt x="2559" y="781"/>
                  <a:pt x="2619" y="791"/>
                  <a:pt x="2680" y="778"/>
                </a:cubicBezTo>
                <a:cubicBezTo>
                  <a:pt x="2784" y="756"/>
                  <a:pt x="2890" y="698"/>
                  <a:pt x="2962" y="619"/>
                </a:cubicBezTo>
                <a:cubicBezTo>
                  <a:pt x="3027" y="547"/>
                  <a:pt x="3059" y="453"/>
                  <a:pt x="3067" y="357"/>
                </a:cubicBezTo>
                <a:cubicBezTo>
                  <a:pt x="3072" y="294"/>
                  <a:pt x="3076" y="212"/>
                  <a:pt x="3062" y="150"/>
                </a:cubicBezTo>
                <a:cubicBezTo>
                  <a:pt x="3060" y="148"/>
                  <a:pt x="3057" y="146"/>
                  <a:pt x="3055" y="144"/>
                </a:cubicBezTo>
                <a:cubicBezTo>
                  <a:pt x="3017" y="185"/>
                  <a:pt x="2980" y="238"/>
                  <a:pt x="2955" y="299"/>
                </a:cubicBezTo>
                <a:cubicBezTo>
                  <a:pt x="2918" y="383"/>
                  <a:pt x="2858" y="549"/>
                  <a:pt x="2898" y="643"/>
                </a:cubicBezTo>
                <a:cubicBezTo>
                  <a:pt x="2909" y="655"/>
                  <a:pt x="2919" y="668"/>
                  <a:pt x="2930" y="680"/>
                </a:cubicBezTo>
                <a:moveTo>
                  <a:pt x="3374" y="691"/>
                </a:moveTo>
                <a:cubicBezTo>
                  <a:pt x="3437" y="646"/>
                  <a:pt x="3463" y="630"/>
                  <a:pt x="3491" y="562"/>
                </a:cubicBezTo>
                <a:cubicBezTo>
                  <a:pt x="3491" y="556"/>
                  <a:pt x="3491" y="549"/>
                  <a:pt x="3491" y="543"/>
                </a:cubicBezTo>
                <a:cubicBezTo>
                  <a:pt x="3454" y="535"/>
                  <a:pt x="3409" y="517"/>
                  <a:pt x="3354" y="522"/>
                </a:cubicBezTo>
                <a:cubicBezTo>
                  <a:pt x="3276" y="528"/>
                  <a:pt x="3164" y="563"/>
                  <a:pt x="3114" y="628"/>
                </a:cubicBezTo>
                <a:cubicBezTo>
                  <a:pt x="3109" y="644"/>
                  <a:pt x="3107" y="650"/>
                  <a:pt x="3109" y="661"/>
                </a:cubicBezTo>
                <a:cubicBezTo>
                  <a:pt x="3157" y="673"/>
                  <a:pt x="3197" y="687"/>
                  <a:pt x="3257" y="688"/>
                </a:cubicBezTo>
                <a:cubicBezTo>
                  <a:pt x="3366" y="690"/>
                  <a:pt x="3467" y="650"/>
                  <a:pt x="3550" y="577"/>
                </a:cubicBezTo>
                <a:cubicBezTo>
                  <a:pt x="3692" y="452"/>
                  <a:pt x="3711" y="275"/>
                  <a:pt x="3740" y="100"/>
                </a:cubicBezTo>
                <a:cubicBezTo>
                  <a:pt x="3746" y="66"/>
                  <a:pt x="3755" y="33"/>
                  <a:pt x="3761" y="0"/>
                </a:cubicBezTo>
                <a:cubicBezTo>
                  <a:pt x="3761" y="11"/>
                  <a:pt x="3759" y="20"/>
                  <a:pt x="3755" y="30"/>
                </a:cubicBezTo>
                <a:cubicBezTo>
                  <a:pt x="3714" y="131"/>
                  <a:pt x="3546" y="448"/>
                  <a:pt x="3647" y="547"/>
                </a:cubicBezTo>
                <a:cubicBezTo>
                  <a:pt x="3694" y="593"/>
                  <a:pt x="3801" y="581"/>
                  <a:pt x="3852" y="555"/>
                </a:cubicBezTo>
                <a:cubicBezTo>
                  <a:pt x="3964" y="498"/>
                  <a:pt x="3997" y="364"/>
                  <a:pt x="4032" y="255"/>
                </a:cubicBezTo>
                <a:cubicBezTo>
                  <a:pt x="4047" y="298"/>
                  <a:pt x="4050" y="321"/>
                  <a:pt x="4082" y="361"/>
                </a:cubicBezTo>
                <a:cubicBezTo>
                  <a:pt x="4117" y="405"/>
                  <a:pt x="4244" y="587"/>
                  <a:pt x="4302" y="594"/>
                </a:cubicBezTo>
                <a:cubicBezTo>
                  <a:pt x="4323" y="597"/>
                  <a:pt x="4332" y="576"/>
                  <a:pt x="4348" y="567"/>
                </a:cubicBezTo>
                <a:cubicBezTo>
                  <a:pt x="4428" y="523"/>
                  <a:pt x="4482" y="442"/>
                  <a:pt x="4559" y="395"/>
                </a:cubicBezTo>
                <a:cubicBezTo>
                  <a:pt x="4569" y="394"/>
                  <a:pt x="4572" y="394"/>
                  <a:pt x="4578" y="394"/>
                </a:cubicBezTo>
                <a:cubicBezTo>
                  <a:pt x="4580" y="421"/>
                  <a:pt x="4580" y="456"/>
                  <a:pt x="4584" y="484"/>
                </a:cubicBezTo>
                <a:cubicBezTo>
                  <a:pt x="4594" y="555"/>
                  <a:pt x="4624" y="561"/>
                  <a:pt x="4693" y="565"/>
                </a:cubicBezTo>
                <a:cubicBezTo>
                  <a:pt x="4759" y="569"/>
                  <a:pt x="4819" y="559"/>
                  <a:pt x="4869" y="511"/>
                </a:cubicBezTo>
                <a:cubicBezTo>
                  <a:pt x="4913" y="468"/>
                  <a:pt x="4934" y="371"/>
                  <a:pt x="4893" y="326"/>
                </a:cubicBezTo>
                <a:cubicBezTo>
                  <a:pt x="4862" y="291"/>
                  <a:pt x="4773" y="333"/>
                  <a:pt x="4747" y="347"/>
                </a:cubicBezTo>
                <a:cubicBezTo>
                  <a:pt x="4660" y="392"/>
                  <a:pt x="4576" y="458"/>
                  <a:pt x="4535" y="547"/>
                </a:cubicBezTo>
                <a:cubicBezTo>
                  <a:pt x="4535" y="556"/>
                  <a:pt x="4535" y="565"/>
                  <a:pt x="4535" y="574"/>
                </a:cubicBezTo>
                <a:cubicBezTo>
                  <a:pt x="4610" y="603"/>
                  <a:pt x="4664" y="612"/>
                  <a:pt x="4753" y="613"/>
                </a:cubicBezTo>
                <a:cubicBezTo>
                  <a:pt x="4892" y="615"/>
                  <a:pt x="5025" y="614"/>
                  <a:pt x="5161" y="577"/>
                </a:cubicBezTo>
                <a:cubicBezTo>
                  <a:pt x="5295" y="540"/>
                  <a:pt x="5360" y="483"/>
                  <a:pt x="5394" y="357"/>
                </a:cubicBezTo>
                <a:cubicBezTo>
                  <a:pt x="5394" y="349"/>
                  <a:pt x="5394" y="341"/>
                  <a:pt x="5394" y="333"/>
                </a:cubicBezTo>
                <a:cubicBezTo>
                  <a:pt x="5344" y="321"/>
                  <a:pt x="5297" y="298"/>
                  <a:pt x="5238" y="313"/>
                </a:cubicBezTo>
                <a:cubicBezTo>
                  <a:pt x="5185" y="327"/>
                  <a:pt x="5082" y="391"/>
                  <a:pt x="5125" y="463"/>
                </a:cubicBezTo>
                <a:cubicBezTo>
                  <a:pt x="5163" y="525"/>
                  <a:pt x="5256" y="542"/>
                  <a:pt x="5312" y="581"/>
                </a:cubicBezTo>
                <a:cubicBezTo>
                  <a:pt x="5372" y="622"/>
                  <a:pt x="5357" y="638"/>
                  <a:pt x="5376" y="693"/>
                </a:cubicBezTo>
                <a:cubicBezTo>
                  <a:pt x="5379" y="702"/>
                  <a:pt x="5371" y="677"/>
                  <a:pt x="5373" y="686"/>
                </a:cubicBezTo>
                <a:cubicBezTo>
                  <a:pt x="5479" y="595"/>
                  <a:pt x="5607" y="533"/>
                  <a:pt x="5709" y="437"/>
                </a:cubicBezTo>
                <a:cubicBezTo>
                  <a:pt x="5751" y="397"/>
                  <a:pt x="5777" y="353"/>
                  <a:pt x="5807" y="308"/>
                </a:cubicBezTo>
                <a:cubicBezTo>
                  <a:pt x="5803" y="342"/>
                  <a:pt x="5794" y="373"/>
                  <a:pt x="5797" y="409"/>
                </a:cubicBezTo>
                <a:cubicBezTo>
                  <a:pt x="5803" y="479"/>
                  <a:pt x="5834" y="536"/>
                  <a:pt x="5870" y="597"/>
                </a:cubicBezTo>
                <a:cubicBezTo>
                  <a:pt x="5897" y="642"/>
                  <a:pt x="5917" y="680"/>
                  <a:pt x="5936" y="725"/>
                </a:cubicBezTo>
                <a:cubicBezTo>
                  <a:pt x="5909" y="726"/>
                  <a:pt x="5874" y="734"/>
                  <a:pt x="5845" y="729"/>
                </a:cubicBezTo>
                <a:cubicBezTo>
                  <a:pt x="5821" y="729"/>
                  <a:pt x="5814" y="731"/>
                  <a:pt x="5806" y="7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6" name=""/>
          <p:cNvSpPr/>
          <p:nvPr/>
        </p:nvSpPr>
        <p:spPr>
          <a:xfrm>
            <a:off x="10698120" y="1123560"/>
            <a:ext cx="222840" cy="423720"/>
          </a:xfrm>
          <a:custGeom>
            <a:avLst/>
            <a:gdLst/>
            <a:ahLst/>
            <a:rect l="0" t="0" r="r" b="b"/>
            <a:pathLst>
              <a:path fill="none" w="619" h="1177">
                <a:moveTo>
                  <a:pt x="484" y="269"/>
                </a:moveTo>
                <a:cubicBezTo>
                  <a:pt x="470" y="263"/>
                  <a:pt x="495" y="261"/>
                  <a:pt x="459" y="255"/>
                </a:cubicBezTo>
                <a:cubicBezTo>
                  <a:pt x="408" y="246"/>
                  <a:pt x="362" y="244"/>
                  <a:pt x="323" y="206"/>
                </a:cubicBezTo>
                <a:cubicBezTo>
                  <a:pt x="288" y="173"/>
                  <a:pt x="278" y="129"/>
                  <a:pt x="277" y="84"/>
                </a:cubicBezTo>
                <a:cubicBezTo>
                  <a:pt x="276" y="51"/>
                  <a:pt x="274" y="35"/>
                  <a:pt x="304" y="17"/>
                </a:cubicBezTo>
                <a:cubicBezTo>
                  <a:pt x="345" y="-6"/>
                  <a:pt x="428" y="-1"/>
                  <a:pt x="471" y="8"/>
                </a:cubicBezTo>
                <a:cubicBezTo>
                  <a:pt x="521" y="19"/>
                  <a:pt x="591" y="47"/>
                  <a:pt x="611" y="99"/>
                </a:cubicBezTo>
                <a:cubicBezTo>
                  <a:pt x="640" y="173"/>
                  <a:pt x="588" y="242"/>
                  <a:pt x="547" y="297"/>
                </a:cubicBezTo>
                <a:cubicBezTo>
                  <a:pt x="469" y="401"/>
                  <a:pt x="379" y="495"/>
                  <a:pt x="280" y="579"/>
                </a:cubicBezTo>
                <a:cubicBezTo>
                  <a:pt x="205" y="644"/>
                  <a:pt x="122" y="699"/>
                  <a:pt x="57" y="774"/>
                </a:cubicBezTo>
                <a:cubicBezTo>
                  <a:pt x="30" y="805"/>
                  <a:pt x="36" y="816"/>
                  <a:pt x="27" y="850"/>
                </a:cubicBezTo>
                <a:moveTo>
                  <a:pt x="88" y="1174"/>
                </a:moveTo>
                <a:cubicBezTo>
                  <a:pt x="62" y="1174"/>
                  <a:pt x="37" y="1174"/>
                  <a:pt x="11" y="1176"/>
                </a:cubicBezTo>
                <a:cubicBezTo>
                  <a:pt x="5" y="1176"/>
                  <a:pt x="4" y="1176"/>
                  <a:pt x="0" y="117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7" name=""/>
          <p:cNvSpPr/>
          <p:nvPr/>
        </p:nvSpPr>
        <p:spPr>
          <a:xfrm>
            <a:off x="1438200" y="306720"/>
            <a:ext cx="439200" cy="150120"/>
          </a:xfrm>
          <a:custGeom>
            <a:avLst/>
            <a:gdLst/>
            <a:ahLst/>
            <a:rect l="0" t="0" r="r" b="b"/>
            <a:pathLst>
              <a:path fill="none" w="1220" h="417">
                <a:moveTo>
                  <a:pt x="1" y="209"/>
                </a:moveTo>
                <a:cubicBezTo>
                  <a:pt x="4" y="196"/>
                  <a:pt x="3" y="183"/>
                  <a:pt x="3" y="170"/>
                </a:cubicBezTo>
                <a:cubicBezTo>
                  <a:pt x="3" y="164"/>
                  <a:pt x="3" y="156"/>
                  <a:pt x="3" y="162"/>
                </a:cubicBezTo>
                <a:cubicBezTo>
                  <a:pt x="4" y="211"/>
                  <a:pt x="8" y="261"/>
                  <a:pt x="9" y="311"/>
                </a:cubicBezTo>
                <a:cubicBezTo>
                  <a:pt x="9" y="342"/>
                  <a:pt x="13" y="375"/>
                  <a:pt x="6" y="405"/>
                </a:cubicBezTo>
                <a:cubicBezTo>
                  <a:pt x="3" y="412"/>
                  <a:pt x="3" y="414"/>
                  <a:pt x="0" y="417"/>
                </a:cubicBezTo>
                <a:moveTo>
                  <a:pt x="64" y="23"/>
                </a:moveTo>
                <a:cubicBezTo>
                  <a:pt x="64" y="20"/>
                  <a:pt x="64" y="-17"/>
                  <a:pt x="64" y="9"/>
                </a:cubicBezTo>
                <a:moveTo>
                  <a:pt x="306" y="103"/>
                </a:moveTo>
                <a:cubicBezTo>
                  <a:pt x="320" y="112"/>
                  <a:pt x="325" y="115"/>
                  <a:pt x="337" y="132"/>
                </a:cubicBezTo>
                <a:cubicBezTo>
                  <a:pt x="360" y="165"/>
                  <a:pt x="365" y="208"/>
                  <a:pt x="379" y="244"/>
                </a:cubicBezTo>
                <a:cubicBezTo>
                  <a:pt x="398" y="296"/>
                  <a:pt x="424" y="368"/>
                  <a:pt x="488" y="373"/>
                </a:cubicBezTo>
                <a:cubicBezTo>
                  <a:pt x="520" y="376"/>
                  <a:pt x="527" y="370"/>
                  <a:pt x="542" y="342"/>
                </a:cubicBezTo>
                <a:cubicBezTo>
                  <a:pt x="565" y="299"/>
                  <a:pt x="568" y="248"/>
                  <a:pt x="592" y="206"/>
                </a:cubicBezTo>
                <a:cubicBezTo>
                  <a:pt x="606" y="181"/>
                  <a:pt x="619" y="184"/>
                  <a:pt x="644" y="182"/>
                </a:cubicBezTo>
                <a:cubicBezTo>
                  <a:pt x="685" y="179"/>
                  <a:pt x="732" y="218"/>
                  <a:pt x="768" y="235"/>
                </a:cubicBezTo>
                <a:cubicBezTo>
                  <a:pt x="825" y="261"/>
                  <a:pt x="879" y="269"/>
                  <a:pt x="941" y="270"/>
                </a:cubicBezTo>
                <a:cubicBezTo>
                  <a:pt x="999" y="271"/>
                  <a:pt x="1047" y="267"/>
                  <a:pt x="1092" y="227"/>
                </a:cubicBezTo>
                <a:cubicBezTo>
                  <a:pt x="1141" y="184"/>
                  <a:pt x="1137" y="123"/>
                  <a:pt x="1137" y="64"/>
                </a:cubicBezTo>
                <a:cubicBezTo>
                  <a:pt x="1137" y="39"/>
                  <a:pt x="1133" y="25"/>
                  <a:pt x="1123" y="3"/>
                </a:cubicBezTo>
                <a:cubicBezTo>
                  <a:pt x="1120" y="44"/>
                  <a:pt x="1119" y="84"/>
                  <a:pt x="1119" y="125"/>
                </a:cubicBezTo>
                <a:cubicBezTo>
                  <a:pt x="1119" y="174"/>
                  <a:pt x="1110" y="230"/>
                  <a:pt x="1126" y="277"/>
                </a:cubicBezTo>
                <a:cubicBezTo>
                  <a:pt x="1135" y="303"/>
                  <a:pt x="1150" y="308"/>
                  <a:pt x="1165" y="323"/>
                </a:cubicBezTo>
                <a:moveTo>
                  <a:pt x="958" y="126"/>
                </a:moveTo>
                <a:cubicBezTo>
                  <a:pt x="954" y="139"/>
                  <a:pt x="951" y="145"/>
                  <a:pt x="971" y="157"/>
                </a:cubicBezTo>
                <a:cubicBezTo>
                  <a:pt x="1023" y="187"/>
                  <a:pt x="1089" y="192"/>
                  <a:pt x="1147" y="196"/>
                </a:cubicBezTo>
                <a:cubicBezTo>
                  <a:pt x="1171" y="197"/>
                  <a:pt x="1196" y="198"/>
                  <a:pt x="1220" y="1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8" name=""/>
          <p:cNvSpPr/>
          <p:nvPr/>
        </p:nvSpPr>
        <p:spPr>
          <a:xfrm>
            <a:off x="2302920" y="254160"/>
            <a:ext cx="2011680" cy="298080"/>
          </a:xfrm>
          <a:custGeom>
            <a:avLst/>
            <a:gdLst/>
            <a:ahLst/>
            <a:rect l="0" t="0" r="r" b="b"/>
            <a:pathLst>
              <a:path fill="none" w="5588" h="828">
                <a:moveTo>
                  <a:pt x="193" y="209"/>
                </a:moveTo>
                <a:cubicBezTo>
                  <a:pt x="193" y="199"/>
                  <a:pt x="193" y="189"/>
                  <a:pt x="193" y="179"/>
                </a:cubicBezTo>
                <a:cubicBezTo>
                  <a:pt x="169" y="208"/>
                  <a:pt x="144" y="238"/>
                  <a:pt x="121" y="269"/>
                </a:cubicBezTo>
                <a:cubicBezTo>
                  <a:pt x="88" y="314"/>
                  <a:pt x="41" y="366"/>
                  <a:pt x="32" y="424"/>
                </a:cubicBezTo>
                <a:cubicBezTo>
                  <a:pt x="31" y="433"/>
                  <a:pt x="32" y="444"/>
                  <a:pt x="32" y="453"/>
                </a:cubicBezTo>
                <a:moveTo>
                  <a:pt x="41" y="223"/>
                </a:moveTo>
                <a:cubicBezTo>
                  <a:pt x="55" y="237"/>
                  <a:pt x="44" y="249"/>
                  <a:pt x="47" y="268"/>
                </a:cubicBezTo>
                <a:cubicBezTo>
                  <a:pt x="55" y="319"/>
                  <a:pt x="68" y="370"/>
                  <a:pt x="91" y="417"/>
                </a:cubicBezTo>
                <a:cubicBezTo>
                  <a:pt x="108" y="452"/>
                  <a:pt x="130" y="470"/>
                  <a:pt x="163" y="488"/>
                </a:cubicBezTo>
                <a:moveTo>
                  <a:pt x="0" y="385"/>
                </a:moveTo>
                <a:cubicBezTo>
                  <a:pt x="1" y="384"/>
                  <a:pt x="47" y="382"/>
                  <a:pt x="57" y="382"/>
                </a:cubicBezTo>
                <a:cubicBezTo>
                  <a:pt x="111" y="382"/>
                  <a:pt x="166" y="381"/>
                  <a:pt x="220" y="380"/>
                </a:cubicBezTo>
                <a:moveTo>
                  <a:pt x="533" y="315"/>
                </a:moveTo>
                <a:cubicBezTo>
                  <a:pt x="545" y="312"/>
                  <a:pt x="574" y="299"/>
                  <a:pt x="588" y="306"/>
                </a:cubicBezTo>
                <a:cubicBezTo>
                  <a:pt x="617" y="320"/>
                  <a:pt x="621" y="399"/>
                  <a:pt x="624" y="424"/>
                </a:cubicBezTo>
                <a:cubicBezTo>
                  <a:pt x="631" y="487"/>
                  <a:pt x="626" y="549"/>
                  <a:pt x="630" y="612"/>
                </a:cubicBezTo>
                <a:cubicBezTo>
                  <a:pt x="632" y="638"/>
                  <a:pt x="629" y="694"/>
                  <a:pt x="645" y="718"/>
                </a:cubicBezTo>
                <a:cubicBezTo>
                  <a:pt x="645" y="725"/>
                  <a:pt x="645" y="723"/>
                  <a:pt x="645" y="710"/>
                </a:cubicBezTo>
                <a:cubicBezTo>
                  <a:pt x="622" y="635"/>
                  <a:pt x="586" y="562"/>
                  <a:pt x="573" y="485"/>
                </a:cubicBezTo>
                <a:cubicBezTo>
                  <a:pt x="565" y="438"/>
                  <a:pt x="557" y="367"/>
                  <a:pt x="582" y="324"/>
                </a:cubicBezTo>
                <a:cubicBezTo>
                  <a:pt x="607" y="281"/>
                  <a:pt x="653" y="271"/>
                  <a:pt x="698" y="269"/>
                </a:cubicBezTo>
                <a:cubicBezTo>
                  <a:pt x="744" y="267"/>
                  <a:pt x="780" y="283"/>
                  <a:pt x="794" y="331"/>
                </a:cubicBezTo>
                <a:cubicBezTo>
                  <a:pt x="805" y="370"/>
                  <a:pt x="801" y="416"/>
                  <a:pt x="775" y="446"/>
                </a:cubicBezTo>
                <a:cubicBezTo>
                  <a:pt x="758" y="465"/>
                  <a:pt x="737" y="473"/>
                  <a:pt x="715" y="484"/>
                </a:cubicBezTo>
                <a:moveTo>
                  <a:pt x="1175" y="110"/>
                </a:moveTo>
                <a:cubicBezTo>
                  <a:pt x="1176" y="117"/>
                  <a:pt x="1178" y="154"/>
                  <a:pt x="1177" y="165"/>
                </a:cubicBezTo>
                <a:cubicBezTo>
                  <a:pt x="1172" y="224"/>
                  <a:pt x="1154" y="282"/>
                  <a:pt x="1148" y="342"/>
                </a:cubicBezTo>
                <a:cubicBezTo>
                  <a:pt x="1144" y="376"/>
                  <a:pt x="1130" y="448"/>
                  <a:pt x="1151" y="480"/>
                </a:cubicBezTo>
                <a:cubicBezTo>
                  <a:pt x="1167" y="505"/>
                  <a:pt x="1202" y="500"/>
                  <a:pt x="1226" y="502"/>
                </a:cubicBezTo>
                <a:moveTo>
                  <a:pt x="1121" y="395"/>
                </a:moveTo>
                <a:cubicBezTo>
                  <a:pt x="1129" y="387"/>
                  <a:pt x="1143" y="387"/>
                  <a:pt x="1160" y="384"/>
                </a:cubicBezTo>
                <a:cubicBezTo>
                  <a:pt x="1197" y="378"/>
                  <a:pt x="1211" y="375"/>
                  <a:pt x="1236" y="371"/>
                </a:cubicBezTo>
                <a:moveTo>
                  <a:pt x="1457" y="408"/>
                </a:moveTo>
                <a:cubicBezTo>
                  <a:pt x="1465" y="396"/>
                  <a:pt x="1474" y="381"/>
                  <a:pt x="1482" y="368"/>
                </a:cubicBezTo>
                <a:cubicBezTo>
                  <a:pt x="1504" y="332"/>
                  <a:pt x="1529" y="295"/>
                  <a:pt x="1545" y="256"/>
                </a:cubicBezTo>
                <a:cubicBezTo>
                  <a:pt x="1554" y="233"/>
                  <a:pt x="1558" y="200"/>
                  <a:pt x="1551" y="179"/>
                </a:cubicBezTo>
                <a:cubicBezTo>
                  <a:pt x="1548" y="179"/>
                  <a:pt x="1548" y="180"/>
                  <a:pt x="1549" y="183"/>
                </a:cubicBezTo>
                <a:cubicBezTo>
                  <a:pt x="1553" y="216"/>
                  <a:pt x="1570" y="229"/>
                  <a:pt x="1597" y="248"/>
                </a:cubicBezTo>
                <a:cubicBezTo>
                  <a:pt x="1631" y="272"/>
                  <a:pt x="1675" y="294"/>
                  <a:pt x="1697" y="331"/>
                </a:cubicBezTo>
                <a:cubicBezTo>
                  <a:pt x="1713" y="359"/>
                  <a:pt x="1708" y="406"/>
                  <a:pt x="1706" y="437"/>
                </a:cubicBezTo>
                <a:cubicBezTo>
                  <a:pt x="1704" y="460"/>
                  <a:pt x="1703" y="481"/>
                  <a:pt x="1703" y="504"/>
                </a:cubicBezTo>
                <a:cubicBezTo>
                  <a:pt x="1738" y="511"/>
                  <a:pt x="1774" y="510"/>
                  <a:pt x="1809" y="502"/>
                </a:cubicBezTo>
                <a:cubicBezTo>
                  <a:pt x="1825" y="497"/>
                  <a:pt x="1842" y="493"/>
                  <a:pt x="1858" y="488"/>
                </a:cubicBezTo>
                <a:moveTo>
                  <a:pt x="2057" y="292"/>
                </a:moveTo>
                <a:cubicBezTo>
                  <a:pt x="2058" y="281"/>
                  <a:pt x="2056" y="259"/>
                  <a:pt x="2064" y="249"/>
                </a:cubicBezTo>
                <a:cubicBezTo>
                  <a:pt x="2072" y="239"/>
                  <a:pt x="2087" y="241"/>
                  <a:pt x="2098" y="241"/>
                </a:cubicBezTo>
                <a:cubicBezTo>
                  <a:pt x="2124" y="240"/>
                  <a:pt x="2153" y="237"/>
                  <a:pt x="2170" y="262"/>
                </a:cubicBezTo>
                <a:cubicBezTo>
                  <a:pt x="2187" y="287"/>
                  <a:pt x="2191" y="349"/>
                  <a:pt x="2183" y="378"/>
                </a:cubicBezTo>
                <a:cubicBezTo>
                  <a:pt x="2173" y="413"/>
                  <a:pt x="2140" y="441"/>
                  <a:pt x="2110" y="459"/>
                </a:cubicBezTo>
                <a:cubicBezTo>
                  <a:pt x="2103" y="462"/>
                  <a:pt x="2102" y="463"/>
                  <a:pt x="2098" y="464"/>
                </a:cubicBezTo>
                <a:cubicBezTo>
                  <a:pt x="2115" y="427"/>
                  <a:pt x="2150" y="391"/>
                  <a:pt x="2180" y="362"/>
                </a:cubicBezTo>
                <a:cubicBezTo>
                  <a:pt x="2232" y="312"/>
                  <a:pt x="2286" y="265"/>
                  <a:pt x="2340" y="217"/>
                </a:cubicBezTo>
                <a:cubicBezTo>
                  <a:pt x="2357" y="202"/>
                  <a:pt x="2367" y="194"/>
                  <a:pt x="2383" y="182"/>
                </a:cubicBezTo>
                <a:cubicBezTo>
                  <a:pt x="2365" y="234"/>
                  <a:pt x="2329" y="273"/>
                  <a:pt x="2300" y="320"/>
                </a:cubicBezTo>
                <a:cubicBezTo>
                  <a:pt x="2278" y="356"/>
                  <a:pt x="2265" y="385"/>
                  <a:pt x="2268" y="427"/>
                </a:cubicBezTo>
                <a:cubicBezTo>
                  <a:pt x="2271" y="471"/>
                  <a:pt x="2350" y="459"/>
                  <a:pt x="2376" y="460"/>
                </a:cubicBezTo>
                <a:moveTo>
                  <a:pt x="3035" y="411"/>
                </a:moveTo>
                <a:cubicBezTo>
                  <a:pt x="3027" y="414"/>
                  <a:pt x="3027" y="415"/>
                  <a:pt x="3022" y="415"/>
                </a:cubicBezTo>
                <a:cubicBezTo>
                  <a:pt x="3042" y="420"/>
                  <a:pt x="3081" y="422"/>
                  <a:pt x="3107" y="422"/>
                </a:cubicBezTo>
                <a:cubicBezTo>
                  <a:pt x="3190" y="422"/>
                  <a:pt x="3273" y="423"/>
                  <a:pt x="3356" y="419"/>
                </a:cubicBezTo>
                <a:cubicBezTo>
                  <a:pt x="3372" y="418"/>
                  <a:pt x="3388" y="417"/>
                  <a:pt x="3404" y="416"/>
                </a:cubicBezTo>
                <a:moveTo>
                  <a:pt x="2961" y="744"/>
                </a:moveTo>
                <a:cubicBezTo>
                  <a:pt x="2985" y="758"/>
                  <a:pt x="3040" y="752"/>
                  <a:pt x="3071" y="752"/>
                </a:cubicBezTo>
                <a:cubicBezTo>
                  <a:pt x="3126" y="752"/>
                  <a:pt x="3144" y="752"/>
                  <a:pt x="3179" y="740"/>
                </a:cubicBezTo>
                <a:moveTo>
                  <a:pt x="4024" y="259"/>
                </a:moveTo>
                <a:cubicBezTo>
                  <a:pt x="4001" y="255"/>
                  <a:pt x="3988" y="253"/>
                  <a:pt x="3965" y="248"/>
                </a:cubicBezTo>
                <a:cubicBezTo>
                  <a:pt x="3920" y="239"/>
                  <a:pt x="3870" y="231"/>
                  <a:pt x="3832" y="203"/>
                </a:cubicBezTo>
                <a:cubicBezTo>
                  <a:pt x="3811" y="188"/>
                  <a:pt x="3811" y="154"/>
                  <a:pt x="3823" y="133"/>
                </a:cubicBezTo>
                <a:cubicBezTo>
                  <a:pt x="3851" y="84"/>
                  <a:pt x="3913" y="49"/>
                  <a:pt x="3962" y="25"/>
                </a:cubicBezTo>
                <a:cubicBezTo>
                  <a:pt x="4004" y="4"/>
                  <a:pt x="4041" y="0"/>
                  <a:pt x="4086" y="0"/>
                </a:cubicBezTo>
                <a:cubicBezTo>
                  <a:pt x="4104" y="55"/>
                  <a:pt x="4086" y="87"/>
                  <a:pt x="4054" y="136"/>
                </a:cubicBezTo>
                <a:cubicBezTo>
                  <a:pt x="4001" y="215"/>
                  <a:pt x="3936" y="283"/>
                  <a:pt x="3885" y="364"/>
                </a:cubicBezTo>
                <a:cubicBezTo>
                  <a:pt x="3858" y="407"/>
                  <a:pt x="3831" y="453"/>
                  <a:pt x="3826" y="505"/>
                </a:cubicBezTo>
                <a:cubicBezTo>
                  <a:pt x="3826" y="517"/>
                  <a:pt x="3826" y="519"/>
                  <a:pt x="3826" y="526"/>
                </a:cubicBezTo>
                <a:cubicBezTo>
                  <a:pt x="3859" y="527"/>
                  <a:pt x="3885" y="530"/>
                  <a:pt x="3917" y="515"/>
                </a:cubicBezTo>
                <a:cubicBezTo>
                  <a:pt x="3964" y="493"/>
                  <a:pt x="4000" y="455"/>
                  <a:pt x="4033" y="416"/>
                </a:cubicBezTo>
                <a:cubicBezTo>
                  <a:pt x="4062" y="381"/>
                  <a:pt x="4081" y="356"/>
                  <a:pt x="4124" y="345"/>
                </a:cubicBezTo>
                <a:cubicBezTo>
                  <a:pt x="4127" y="345"/>
                  <a:pt x="4129" y="345"/>
                  <a:pt x="4132" y="345"/>
                </a:cubicBezTo>
                <a:cubicBezTo>
                  <a:pt x="4145" y="384"/>
                  <a:pt x="4152" y="420"/>
                  <a:pt x="4154" y="461"/>
                </a:cubicBezTo>
                <a:cubicBezTo>
                  <a:pt x="4157" y="503"/>
                  <a:pt x="4157" y="545"/>
                  <a:pt x="4163" y="587"/>
                </a:cubicBezTo>
                <a:cubicBezTo>
                  <a:pt x="4168" y="618"/>
                  <a:pt x="4171" y="615"/>
                  <a:pt x="4188" y="636"/>
                </a:cubicBezTo>
                <a:moveTo>
                  <a:pt x="4548" y="345"/>
                </a:moveTo>
                <a:cubicBezTo>
                  <a:pt x="4543" y="339"/>
                  <a:pt x="4536" y="337"/>
                  <a:pt x="4534" y="329"/>
                </a:cubicBezTo>
                <a:cubicBezTo>
                  <a:pt x="4531" y="318"/>
                  <a:pt x="4533" y="304"/>
                  <a:pt x="4533" y="292"/>
                </a:cubicBezTo>
                <a:cubicBezTo>
                  <a:pt x="4556" y="279"/>
                  <a:pt x="4563" y="275"/>
                  <a:pt x="4590" y="275"/>
                </a:cubicBezTo>
                <a:cubicBezTo>
                  <a:pt x="4628" y="275"/>
                  <a:pt x="4627" y="300"/>
                  <a:pt x="4630" y="333"/>
                </a:cubicBezTo>
                <a:cubicBezTo>
                  <a:pt x="4636" y="386"/>
                  <a:pt x="4638" y="446"/>
                  <a:pt x="4630" y="499"/>
                </a:cubicBezTo>
                <a:cubicBezTo>
                  <a:pt x="4627" y="518"/>
                  <a:pt x="4625" y="516"/>
                  <a:pt x="4616" y="525"/>
                </a:cubicBezTo>
                <a:cubicBezTo>
                  <a:pt x="4614" y="525"/>
                  <a:pt x="4612" y="525"/>
                  <a:pt x="4610" y="525"/>
                </a:cubicBezTo>
                <a:cubicBezTo>
                  <a:pt x="4605" y="516"/>
                  <a:pt x="4598" y="520"/>
                  <a:pt x="4600" y="495"/>
                </a:cubicBezTo>
                <a:cubicBezTo>
                  <a:pt x="4604" y="441"/>
                  <a:pt x="4675" y="400"/>
                  <a:pt x="4714" y="371"/>
                </a:cubicBezTo>
                <a:cubicBezTo>
                  <a:pt x="4802" y="306"/>
                  <a:pt x="4898" y="251"/>
                  <a:pt x="4981" y="179"/>
                </a:cubicBezTo>
                <a:cubicBezTo>
                  <a:pt x="5001" y="162"/>
                  <a:pt x="5012" y="145"/>
                  <a:pt x="5026" y="126"/>
                </a:cubicBezTo>
                <a:cubicBezTo>
                  <a:pt x="4965" y="160"/>
                  <a:pt x="4911" y="207"/>
                  <a:pt x="4858" y="254"/>
                </a:cubicBezTo>
                <a:cubicBezTo>
                  <a:pt x="4804" y="302"/>
                  <a:pt x="4740" y="357"/>
                  <a:pt x="4717" y="429"/>
                </a:cubicBezTo>
                <a:cubicBezTo>
                  <a:pt x="4708" y="456"/>
                  <a:pt x="4707" y="488"/>
                  <a:pt x="4732" y="502"/>
                </a:cubicBezTo>
                <a:cubicBezTo>
                  <a:pt x="4771" y="523"/>
                  <a:pt x="4861" y="512"/>
                  <a:pt x="4903" y="509"/>
                </a:cubicBezTo>
                <a:cubicBezTo>
                  <a:pt x="4969" y="505"/>
                  <a:pt x="5027" y="486"/>
                  <a:pt x="5090" y="468"/>
                </a:cubicBezTo>
                <a:moveTo>
                  <a:pt x="5549" y="154"/>
                </a:moveTo>
                <a:cubicBezTo>
                  <a:pt x="5562" y="154"/>
                  <a:pt x="5575" y="154"/>
                  <a:pt x="5588" y="154"/>
                </a:cubicBezTo>
                <a:moveTo>
                  <a:pt x="5555" y="506"/>
                </a:moveTo>
                <a:cubicBezTo>
                  <a:pt x="5482" y="605"/>
                  <a:pt x="5405" y="696"/>
                  <a:pt x="5315" y="780"/>
                </a:cubicBezTo>
                <a:cubicBezTo>
                  <a:pt x="5297" y="796"/>
                  <a:pt x="5279" y="812"/>
                  <a:pt x="5261" y="8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89" name=""/>
          <p:cNvSpPr/>
          <p:nvPr/>
        </p:nvSpPr>
        <p:spPr>
          <a:xfrm>
            <a:off x="6427800" y="333360"/>
            <a:ext cx="1328400" cy="361440"/>
          </a:xfrm>
          <a:custGeom>
            <a:avLst/>
            <a:gdLst/>
            <a:ahLst/>
            <a:rect l="0" t="0" r="r" b="b"/>
            <a:pathLst>
              <a:path fill="none" w="3690" h="1004">
                <a:moveTo>
                  <a:pt x="525" y="437"/>
                </a:moveTo>
                <a:cubicBezTo>
                  <a:pt x="486" y="428"/>
                  <a:pt x="421" y="417"/>
                  <a:pt x="371" y="425"/>
                </a:cubicBezTo>
                <a:cubicBezTo>
                  <a:pt x="288" y="438"/>
                  <a:pt x="183" y="477"/>
                  <a:pt x="112" y="524"/>
                </a:cubicBezTo>
                <a:cubicBezTo>
                  <a:pt x="87" y="540"/>
                  <a:pt x="55" y="592"/>
                  <a:pt x="74" y="624"/>
                </a:cubicBezTo>
                <a:cubicBezTo>
                  <a:pt x="101" y="669"/>
                  <a:pt x="223" y="655"/>
                  <a:pt x="264" y="656"/>
                </a:cubicBezTo>
                <a:cubicBezTo>
                  <a:pt x="326" y="658"/>
                  <a:pt x="383" y="651"/>
                  <a:pt x="434" y="687"/>
                </a:cubicBezTo>
                <a:cubicBezTo>
                  <a:pt x="430" y="744"/>
                  <a:pt x="398" y="762"/>
                  <a:pt x="346" y="788"/>
                </a:cubicBezTo>
                <a:cubicBezTo>
                  <a:pt x="263" y="829"/>
                  <a:pt x="172" y="855"/>
                  <a:pt x="85" y="887"/>
                </a:cubicBezTo>
                <a:cubicBezTo>
                  <a:pt x="55" y="898"/>
                  <a:pt x="28" y="911"/>
                  <a:pt x="0" y="924"/>
                </a:cubicBezTo>
                <a:moveTo>
                  <a:pt x="745" y="462"/>
                </a:moveTo>
                <a:cubicBezTo>
                  <a:pt x="753" y="459"/>
                  <a:pt x="762" y="441"/>
                  <a:pt x="777" y="460"/>
                </a:cubicBezTo>
                <a:cubicBezTo>
                  <a:pt x="802" y="491"/>
                  <a:pt x="799" y="556"/>
                  <a:pt x="808" y="593"/>
                </a:cubicBezTo>
                <a:cubicBezTo>
                  <a:pt x="818" y="637"/>
                  <a:pt x="831" y="690"/>
                  <a:pt x="866" y="722"/>
                </a:cubicBezTo>
                <a:cubicBezTo>
                  <a:pt x="879" y="734"/>
                  <a:pt x="923" y="744"/>
                  <a:pt x="940" y="735"/>
                </a:cubicBezTo>
                <a:cubicBezTo>
                  <a:pt x="970" y="719"/>
                  <a:pt x="984" y="665"/>
                  <a:pt x="992" y="636"/>
                </a:cubicBezTo>
                <a:cubicBezTo>
                  <a:pt x="999" y="611"/>
                  <a:pt x="1004" y="590"/>
                  <a:pt x="1015" y="567"/>
                </a:cubicBezTo>
                <a:cubicBezTo>
                  <a:pt x="1036" y="584"/>
                  <a:pt x="1043" y="605"/>
                  <a:pt x="1056" y="636"/>
                </a:cubicBezTo>
                <a:cubicBezTo>
                  <a:pt x="1074" y="680"/>
                  <a:pt x="1091" y="723"/>
                  <a:pt x="1135" y="746"/>
                </a:cubicBezTo>
                <a:cubicBezTo>
                  <a:pt x="1158" y="759"/>
                  <a:pt x="1199" y="761"/>
                  <a:pt x="1219" y="743"/>
                </a:cubicBezTo>
                <a:cubicBezTo>
                  <a:pt x="1245" y="721"/>
                  <a:pt x="1259" y="679"/>
                  <a:pt x="1262" y="647"/>
                </a:cubicBezTo>
                <a:cubicBezTo>
                  <a:pt x="1264" y="624"/>
                  <a:pt x="1270" y="577"/>
                  <a:pt x="1257" y="557"/>
                </a:cubicBezTo>
                <a:cubicBezTo>
                  <a:pt x="1253" y="557"/>
                  <a:pt x="1252" y="558"/>
                  <a:pt x="1254" y="564"/>
                </a:cubicBezTo>
                <a:moveTo>
                  <a:pt x="1859" y="478"/>
                </a:moveTo>
                <a:cubicBezTo>
                  <a:pt x="1877" y="469"/>
                  <a:pt x="1892" y="463"/>
                  <a:pt x="1910" y="456"/>
                </a:cubicBezTo>
                <a:cubicBezTo>
                  <a:pt x="1866" y="480"/>
                  <a:pt x="1822" y="508"/>
                  <a:pt x="1779" y="536"/>
                </a:cubicBezTo>
                <a:cubicBezTo>
                  <a:pt x="1736" y="564"/>
                  <a:pt x="1666" y="602"/>
                  <a:pt x="1645" y="653"/>
                </a:cubicBezTo>
                <a:cubicBezTo>
                  <a:pt x="1645" y="666"/>
                  <a:pt x="1643" y="670"/>
                  <a:pt x="1652" y="673"/>
                </a:cubicBezTo>
                <a:cubicBezTo>
                  <a:pt x="1713" y="670"/>
                  <a:pt x="1752" y="652"/>
                  <a:pt x="1807" y="626"/>
                </a:cubicBezTo>
                <a:cubicBezTo>
                  <a:pt x="1857" y="602"/>
                  <a:pt x="1904" y="578"/>
                  <a:pt x="1950" y="546"/>
                </a:cubicBezTo>
                <a:cubicBezTo>
                  <a:pt x="1950" y="587"/>
                  <a:pt x="1933" y="663"/>
                  <a:pt x="1969" y="690"/>
                </a:cubicBezTo>
                <a:cubicBezTo>
                  <a:pt x="2020" y="729"/>
                  <a:pt x="2095" y="694"/>
                  <a:pt x="2144" y="676"/>
                </a:cubicBezTo>
                <a:moveTo>
                  <a:pt x="2278" y="571"/>
                </a:moveTo>
                <a:cubicBezTo>
                  <a:pt x="2305" y="535"/>
                  <a:pt x="2334" y="500"/>
                  <a:pt x="2341" y="453"/>
                </a:cubicBezTo>
                <a:cubicBezTo>
                  <a:pt x="2343" y="443"/>
                  <a:pt x="2338" y="454"/>
                  <a:pt x="2341" y="444"/>
                </a:cubicBezTo>
                <a:cubicBezTo>
                  <a:pt x="2341" y="545"/>
                  <a:pt x="2340" y="645"/>
                  <a:pt x="2354" y="745"/>
                </a:cubicBezTo>
                <a:cubicBezTo>
                  <a:pt x="2363" y="808"/>
                  <a:pt x="2371" y="885"/>
                  <a:pt x="2406" y="939"/>
                </a:cubicBezTo>
                <a:cubicBezTo>
                  <a:pt x="2417" y="956"/>
                  <a:pt x="2424" y="954"/>
                  <a:pt x="2436" y="962"/>
                </a:cubicBezTo>
                <a:cubicBezTo>
                  <a:pt x="2446" y="921"/>
                  <a:pt x="2453" y="880"/>
                  <a:pt x="2454" y="835"/>
                </a:cubicBezTo>
                <a:cubicBezTo>
                  <a:pt x="2456" y="741"/>
                  <a:pt x="2455" y="652"/>
                  <a:pt x="2472" y="560"/>
                </a:cubicBezTo>
                <a:cubicBezTo>
                  <a:pt x="2487" y="478"/>
                  <a:pt x="2517" y="394"/>
                  <a:pt x="2596" y="354"/>
                </a:cubicBezTo>
                <a:cubicBezTo>
                  <a:pt x="2622" y="350"/>
                  <a:pt x="2628" y="348"/>
                  <a:pt x="2645" y="349"/>
                </a:cubicBezTo>
                <a:cubicBezTo>
                  <a:pt x="2655" y="394"/>
                  <a:pt x="2660" y="447"/>
                  <a:pt x="2654" y="494"/>
                </a:cubicBezTo>
                <a:cubicBezTo>
                  <a:pt x="2648" y="537"/>
                  <a:pt x="2620" y="591"/>
                  <a:pt x="2579" y="611"/>
                </a:cubicBezTo>
                <a:cubicBezTo>
                  <a:pt x="2568" y="616"/>
                  <a:pt x="2563" y="615"/>
                  <a:pt x="2553" y="619"/>
                </a:cubicBezTo>
                <a:moveTo>
                  <a:pt x="2985" y="336"/>
                </a:moveTo>
                <a:cubicBezTo>
                  <a:pt x="2990" y="325"/>
                  <a:pt x="2984" y="323"/>
                  <a:pt x="2995" y="314"/>
                </a:cubicBezTo>
                <a:cubicBezTo>
                  <a:pt x="3008" y="303"/>
                  <a:pt x="3025" y="292"/>
                  <a:pt x="3042" y="289"/>
                </a:cubicBezTo>
                <a:cubicBezTo>
                  <a:pt x="3070" y="284"/>
                  <a:pt x="3084" y="290"/>
                  <a:pt x="3097" y="313"/>
                </a:cubicBezTo>
                <a:cubicBezTo>
                  <a:pt x="3117" y="348"/>
                  <a:pt x="3113" y="390"/>
                  <a:pt x="3113" y="429"/>
                </a:cubicBezTo>
                <a:cubicBezTo>
                  <a:pt x="3113" y="463"/>
                  <a:pt x="3097" y="478"/>
                  <a:pt x="3080" y="505"/>
                </a:cubicBezTo>
                <a:cubicBezTo>
                  <a:pt x="3079" y="507"/>
                  <a:pt x="3078" y="510"/>
                  <a:pt x="3077" y="512"/>
                </a:cubicBezTo>
                <a:cubicBezTo>
                  <a:pt x="3086" y="516"/>
                  <a:pt x="3100" y="522"/>
                  <a:pt x="3119" y="526"/>
                </a:cubicBezTo>
                <a:cubicBezTo>
                  <a:pt x="3190" y="542"/>
                  <a:pt x="3252" y="571"/>
                  <a:pt x="3300" y="628"/>
                </a:cubicBezTo>
                <a:cubicBezTo>
                  <a:pt x="3351" y="687"/>
                  <a:pt x="3371" y="772"/>
                  <a:pt x="3325" y="840"/>
                </a:cubicBezTo>
                <a:cubicBezTo>
                  <a:pt x="3281" y="904"/>
                  <a:pt x="3200" y="950"/>
                  <a:pt x="3137" y="993"/>
                </a:cubicBezTo>
                <a:moveTo>
                  <a:pt x="1675" y="972"/>
                </a:moveTo>
                <a:cubicBezTo>
                  <a:pt x="1599" y="984"/>
                  <a:pt x="1524" y="985"/>
                  <a:pt x="1447" y="991"/>
                </a:cubicBezTo>
                <a:cubicBezTo>
                  <a:pt x="1394" y="995"/>
                  <a:pt x="1341" y="1000"/>
                  <a:pt x="1288" y="1004"/>
                </a:cubicBezTo>
                <a:cubicBezTo>
                  <a:pt x="1291" y="1004"/>
                  <a:pt x="1263" y="1005"/>
                  <a:pt x="1274" y="1004"/>
                </a:cubicBezTo>
                <a:cubicBezTo>
                  <a:pt x="1450" y="995"/>
                  <a:pt x="1626" y="964"/>
                  <a:pt x="1800" y="934"/>
                </a:cubicBezTo>
                <a:cubicBezTo>
                  <a:pt x="2434" y="824"/>
                  <a:pt x="3065" y="681"/>
                  <a:pt x="3690" y="525"/>
                </a:cubicBezTo>
                <a:moveTo>
                  <a:pt x="602" y="759"/>
                </a:moveTo>
                <a:cubicBezTo>
                  <a:pt x="492" y="769"/>
                  <a:pt x="383" y="779"/>
                  <a:pt x="273" y="786"/>
                </a:cubicBezTo>
                <a:cubicBezTo>
                  <a:pt x="410" y="730"/>
                  <a:pt x="546" y="681"/>
                  <a:pt x="687" y="636"/>
                </a:cubicBezTo>
                <a:cubicBezTo>
                  <a:pt x="1016" y="532"/>
                  <a:pt x="1352" y="448"/>
                  <a:pt x="1688" y="367"/>
                </a:cubicBezTo>
                <a:cubicBezTo>
                  <a:pt x="2080" y="272"/>
                  <a:pt x="2477" y="193"/>
                  <a:pt x="2870" y="98"/>
                </a:cubicBezTo>
                <a:moveTo>
                  <a:pt x="908" y="481"/>
                </a:moveTo>
                <a:cubicBezTo>
                  <a:pt x="841" y="499"/>
                  <a:pt x="815" y="476"/>
                  <a:pt x="767" y="526"/>
                </a:cubicBezTo>
                <a:cubicBezTo>
                  <a:pt x="1073" y="383"/>
                  <a:pt x="1374" y="260"/>
                  <a:pt x="1705" y="180"/>
                </a:cubicBezTo>
                <a:cubicBezTo>
                  <a:pt x="2124" y="80"/>
                  <a:pt x="2552" y="27"/>
                  <a:pt x="2982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0" name=""/>
          <p:cNvSpPr/>
          <p:nvPr/>
        </p:nvSpPr>
        <p:spPr>
          <a:xfrm>
            <a:off x="2757600" y="757080"/>
            <a:ext cx="1630080" cy="112320"/>
          </a:xfrm>
          <a:custGeom>
            <a:avLst/>
            <a:gdLst/>
            <a:ahLst/>
            <a:rect l="0" t="0" r="r" b="b"/>
            <a:pathLst>
              <a:path fill="none" w="4528" h="312">
                <a:moveTo>
                  <a:pt x="0" y="21"/>
                </a:moveTo>
                <a:cubicBezTo>
                  <a:pt x="15" y="11"/>
                  <a:pt x="52" y="4"/>
                  <a:pt x="70" y="0"/>
                </a:cubicBezTo>
                <a:moveTo>
                  <a:pt x="4528" y="201"/>
                </a:moveTo>
                <a:cubicBezTo>
                  <a:pt x="4520" y="238"/>
                  <a:pt x="4513" y="275"/>
                  <a:pt x="4504" y="3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1" name=""/>
          <p:cNvSpPr/>
          <p:nvPr/>
        </p:nvSpPr>
        <p:spPr>
          <a:xfrm>
            <a:off x="204840" y="497520"/>
            <a:ext cx="709200" cy="829800"/>
          </a:xfrm>
          <a:custGeom>
            <a:avLst/>
            <a:gdLst/>
            <a:ahLst/>
            <a:rect l="0" t="0" r="r" b="b"/>
            <a:pathLst>
              <a:path fill="none" w="1970" h="2305">
                <a:moveTo>
                  <a:pt x="0" y="1142"/>
                </a:moveTo>
                <a:cubicBezTo>
                  <a:pt x="0" y="1125"/>
                  <a:pt x="0" y="1109"/>
                  <a:pt x="0" y="1092"/>
                </a:cubicBezTo>
                <a:cubicBezTo>
                  <a:pt x="40" y="1092"/>
                  <a:pt x="64" y="1088"/>
                  <a:pt x="100" y="1112"/>
                </a:cubicBezTo>
                <a:cubicBezTo>
                  <a:pt x="139" y="1138"/>
                  <a:pt x="170" y="1186"/>
                  <a:pt x="185" y="1230"/>
                </a:cubicBezTo>
                <a:cubicBezTo>
                  <a:pt x="189" y="1241"/>
                  <a:pt x="191" y="1257"/>
                  <a:pt x="194" y="1268"/>
                </a:cubicBezTo>
                <a:cubicBezTo>
                  <a:pt x="193" y="1229"/>
                  <a:pt x="191" y="1191"/>
                  <a:pt x="191" y="1151"/>
                </a:cubicBezTo>
                <a:cubicBezTo>
                  <a:pt x="190" y="1083"/>
                  <a:pt x="186" y="1027"/>
                  <a:pt x="234" y="972"/>
                </a:cubicBezTo>
                <a:cubicBezTo>
                  <a:pt x="266" y="935"/>
                  <a:pt x="340" y="908"/>
                  <a:pt x="389" y="929"/>
                </a:cubicBezTo>
                <a:cubicBezTo>
                  <a:pt x="442" y="951"/>
                  <a:pt x="480" y="1030"/>
                  <a:pt x="497" y="1081"/>
                </a:cubicBezTo>
                <a:cubicBezTo>
                  <a:pt x="501" y="1093"/>
                  <a:pt x="517" y="1146"/>
                  <a:pt x="508" y="1162"/>
                </a:cubicBezTo>
                <a:cubicBezTo>
                  <a:pt x="503" y="1162"/>
                  <a:pt x="501" y="1162"/>
                  <a:pt x="497" y="1162"/>
                </a:cubicBezTo>
                <a:cubicBezTo>
                  <a:pt x="491" y="1129"/>
                  <a:pt x="487" y="1096"/>
                  <a:pt x="489" y="1061"/>
                </a:cubicBezTo>
                <a:cubicBezTo>
                  <a:pt x="492" y="1003"/>
                  <a:pt x="517" y="951"/>
                  <a:pt x="556" y="909"/>
                </a:cubicBezTo>
                <a:cubicBezTo>
                  <a:pt x="574" y="890"/>
                  <a:pt x="639" y="846"/>
                  <a:pt x="668" y="876"/>
                </a:cubicBezTo>
                <a:cubicBezTo>
                  <a:pt x="701" y="911"/>
                  <a:pt x="686" y="991"/>
                  <a:pt x="686" y="1033"/>
                </a:cubicBezTo>
                <a:cubicBezTo>
                  <a:pt x="686" y="1060"/>
                  <a:pt x="689" y="1078"/>
                  <a:pt x="693" y="1101"/>
                </a:cubicBezTo>
                <a:moveTo>
                  <a:pt x="938" y="673"/>
                </a:moveTo>
                <a:cubicBezTo>
                  <a:pt x="938" y="652"/>
                  <a:pt x="938" y="648"/>
                  <a:pt x="938" y="636"/>
                </a:cubicBezTo>
                <a:cubicBezTo>
                  <a:pt x="902" y="659"/>
                  <a:pt x="878" y="685"/>
                  <a:pt x="853" y="725"/>
                </a:cubicBezTo>
                <a:cubicBezTo>
                  <a:pt x="811" y="792"/>
                  <a:pt x="786" y="854"/>
                  <a:pt x="783" y="932"/>
                </a:cubicBezTo>
                <a:cubicBezTo>
                  <a:pt x="783" y="941"/>
                  <a:pt x="783" y="951"/>
                  <a:pt x="783" y="960"/>
                </a:cubicBezTo>
                <a:cubicBezTo>
                  <a:pt x="854" y="980"/>
                  <a:pt x="897" y="967"/>
                  <a:pt x="958" y="922"/>
                </a:cubicBezTo>
                <a:cubicBezTo>
                  <a:pt x="1014" y="881"/>
                  <a:pt x="1066" y="828"/>
                  <a:pt x="1075" y="758"/>
                </a:cubicBezTo>
                <a:cubicBezTo>
                  <a:pt x="1082" y="703"/>
                  <a:pt x="1065" y="661"/>
                  <a:pt x="1025" y="623"/>
                </a:cubicBezTo>
                <a:cubicBezTo>
                  <a:pt x="1010" y="608"/>
                  <a:pt x="1000" y="607"/>
                  <a:pt x="983" y="600"/>
                </a:cubicBezTo>
                <a:cubicBezTo>
                  <a:pt x="981" y="624"/>
                  <a:pt x="974" y="665"/>
                  <a:pt x="980" y="692"/>
                </a:cubicBezTo>
                <a:cubicBezTo>
                  <a:pt x="995" y="761"/>
                  <a:pt x="1048" y="790"/>
                  <a:pt x="1112" y="792"/>
                </a:cubicBezTo>
                <a:cubicBezTo>
                  <a:pt x="1173" y="794"/>
                  <a:pt x="1214" y="752"/>
                  <a:pt x="1242" y="700"/>
                </a:cubicBezTo>
                <a:cubicBezTo>
                  <a:pt x="1269" y="650"/>
                  <a:pt x="1279" y="581"/>
                  <a:pt x="1270" y="525"/>
                </a:cubicBezTo>
                <a:cubicBezTo>
                  <a:pt x="1265" y="489"/>
                  <a:pt x="1244" y="461"/>
                  <a:pt x="1227" y="432"/>
                </a:cubicBezTo>
                <a:cubicBezTo>
                  <a:pt x="1237" y="480"/>
                  <a:pt x="1248" y="529"/>
                  <a:pt x="1260" y="577"/>
                </a:cubicBezTo>
                <a:cubicBezTo>
                  <a:pt x="1272" y="625"/>
                  <a:pt x="1286" y="677"/>
                  <a:pt x="1333" y="701"/>
                </a:cubicBezTo>
                <a:cubicBezTo>
                  <a:pt x="1338" y="702"/>
                  <a:pt x="1343" y="703"/>
                  <a:pt x="1348" y="704"/>
                </a:cubicBezTo>
                <a:moveTo>
                  <a:pt x="850" y="103"/>
                </a:moveTo>
                <a:cubicBezTo>
                  <a:pt x="882" y="95"/>
                  <a:pt x="913" y="96"/>
                  <a:pt x="947" y="96"/>
                </a:cubicBezTo>
                <a:moveTo>
                  <a:pt x="1300" y="162"/>
                </a:moveTo>
                <a:cubicBezTo>
                  <a:pt x="1319" y="163"/>
                  <a:pt x="1334" y="159"/>
                  <a:pt x="1351" y="169"/>
                </a:cubicBezTo>
                <a:cubicBezTo>
                  <a:pt x="1405" y="202"/>
                  <a:pt x="1427" y="336"/>
                  <a:pt x="1455" y="389"/>
                </a:cubicBezTo>
                <a:cubicBezTo>
                  <a:pt x="1477" y="431"/>
                  <a:pt x="1497" y="448"/>
                  <a:pt x="1533" y="474"/>
                </a:cubicBezTo>
                <a:cubicBezTo>
                  <a:pt x="1539" y="460"/>
                  <a:pt x="1551" y="444"/>
                  <a:pt x="1552" y="412"/>
                </a:cubicBezTo>
                <a:cubicBezTo>
                  <a:pt x="1554" y="346"/>
                  <a:pt x="1543" y="285"/>
                  <a:pt x="1539" y="220"/>
                </a:cubicBezTo>
                <a:cubicBezTo>
                  <a:pt x="1535" y="152"/>
                  <a:pt x="1534" y="96"/>
                  <a:pt x="1588" y="47"/>
                </a:cubicBezTo>
                <a:cubicBezTo>
                  <a:pt x="1631" y="8"/>
                  <a:pt x="1723" y="-12"/>
                  <a:pt x="1779" y="8"/>
                </a:cubicBezTo>
                <a:cubicBezTo>
                  <a:pt x="1861" y="37"/>
                  <a:pt x="1907" y="130"/>
                  <a:pt x="1931" y="206"/>
                </a:cubicBezTo>
                <a:cubicBezTo>
                  <a:pt x="1950" y="268"/>
                  <a:pt x="1958" y="335"/>
                  <a:pt x="1970" y="398"/>
                </a:cubicBezTo>
                <a:moveTo>
                  <a:pt x="155" y="2305"/>
                </a:moveTo>
                <a:cubicBezTo>
                  <a:pt x="181" y="2264"/>
                  <a:pt x="190" y="2253"/>
                  <a:pt x="227" y="2222"/>
                </a:cubicBezTo>
                <a:cubicBezTo>
                  <a:pt x="389" y="2089"/>
                  <a:pt x="562" y="1972"/>
                  <a:pt x="744" y="1868"/>
                </a:cubicBezTo>
                <a:cubicBezTo>
                  <a:pt x="944" y="1754"/>
                  <a:pt x="1210" y="1584"/>
                  <a:pt x="1445" y="1561"/>
                </a:cubicBezTo>
                <a:cubicBezTo>
                  <a:pt x="1502" y="1555"/>
                  <a:pt x="1417" y="1661"/>
                  <a:pt x="1385" y="170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2" name=""/>
          <p:cNvSpPr/>
          <p:nvPr/>
        </p:nvSpPr>
        <p:spPr>
          <a:xfrm>
            <a:off x="1401840" y="649440"/>
            <a:ext cx="510840" cy="191880"/>
          </a:xfrm>
          <a:custGeom>
            <a:avLst/>
            <a:gdLst/>
            <a:ahLst/>
            <a:rect l="0" t="0" r="r" b="b"/>
            <a:pathLst>
              <a:path fill="none" w="1419" h="533">
                <a:moveTo>
                  <a:pt x="182" y="269"/>
                </a:moveTo>
                <a:cubicBezTo>
                  <a:pt x="159" y="248"/>
                  <a:pt x="143" y="237"/>
                  <a:pt x="140" y="205"/>
                </a:cubicBezTo>
                <a:cubicBezTo>
                  <a:pt x="138" y="182"/>
                  <a:pt x="140" y="158"/>
                  <a:pt x="138" y="134"/>
                </a:cubicBezTo>
                <a:cubicBezTo>
                  <a:pt x="137" y="121"/>
                  <a:pt x="135" y="120"/>
                  <a:pt x="132" y="111"/>
                </a:cubicBezTo>
                <a:cubicBezTo>
                  <a:pt x="123" y="124"/>
                  <a:pt x="122" y="120"/>
                  <a:pt x="113" y="148"/>
                </a:cubicBezTo>
                <a:cubicBezTo>
                  <a:pt x="93" y="208"/>
                  <a:pt x="73" y="267"/>
                  <a:pt x="59" y="329"/>
                </a:cubicBezTo>
                <a:cubicBezTo>
                  <a:pt x="47" y="380"/>
                  <a:pt x="42" y="432"/>
                  <a:pt x="25" y="482"/>
                </a:cubicBezTo>
                <a:cubicBezTo>
                  <a:pt x="19" y="500"/>
                  <a:pt x="9" y="515"/>
                  <a:pt x="0" y="531"/>
                </a:cubicBezTo>
                <a:moveTo>
                  <a:pt x="80" y="34"/>
                </a:moveTo>
                <a:cubicBezTo>
                  <a:pt x="77" y="24"/>
                  <a:pt x="73" y="11"/>
                  <a:pt x="71" y="0"/>
                </a:cubicBezTo>
                <a:cubicBezTo>
                  <a:pt x="74" y="28"/>
                  <a:pt x="81" y="39"/>
                  <a:pt x="95" y="65"/>
                </a:cubicBezTo>
                <a:moveTo>
                  <a:pt x="434" y="200"/>
                </a:moveTo>
                <a:cubicBezTo>
                  <a:pt x="430" y="213"/>
                  <a:pt x="428" y="181"/>
                  <a:pt x="425" y="220"/>
                </a:cubicBezTo>
                <a:cubicBezTo>
                  <a:pt x="422" y="262"/>
                  <a:pt x="438" y="290"/>
                  <a:pt x="473" y="314"/>
                </a:cubicBezTo>
                <a:cubicBezTo>
                  <a:pt x="517" y="343"/>
                  <a:pt x="566" y="343"/>
                  <a:pt x="616" y="343"/>
                </a:cubicBezTo>
                <a:cubicBezTo>
                  <a:pt x="646" y="343"/>
                  <a:pt x="647" y="340"/>
                  <a:pt x="670" y="327"/>
                </a:cubicBezTo>
                <a:cubicBezTo>
                  <a:pt x="683" y="320"/>
                  <a:pt x="683" y="310"/>
                  <a:pt x="701" y="314"/>
                </a:cubicBezTo>
                <a:cubicBezTo>
                  <a:pt x="731" y="321"/>
                  <a:pt x="749" y="351"/>
                  <a:pt x="774" y="369"/>
                </a:cubicBezTo>
                <a:cubicBezTo>
                  <a:pt x="821" y="404"/>
                  <a:pt x="863" y="409"/>
                  <a:pt x="920" y="410"/>
                </a:cubicBezTo>
                <a:cubicBezTo>
                  <a:pt x="1001" y="411"/>
                  <a:pt x="1086" y="383"/>
                  <a:pt x="1146" y="326"/>
                </a:cubicBezTo>
                <a:cubicBezTo>
                  <a:pt x="1182" y="292"/>
                  <a:pt x="1205" y="250"/>
                  <a:pt x="1209" y="200"/>
                </a:cubicBezTo>
                <a:cubicBezTo>
                  <a:pt x="1213" y="155"/>
                  <a:pt x="1210" y="109"/>
                  <a:pt x="1200" y="65"/>
                </a:cubicBezTo>
                <a:cubicBezTo>
                  <a:pt x="1196" y="47"/>
                  <a:pt x="1191" y="31"/>
                  <a:pt x="1185" y="14"/>
                </a:cubicBezTo>
                <a:cubicBezTo>
                  <a:pt x="1185" y="36"/>
                  <a:pt x="1185" y="50"/>
                  <a:pt x="1185" y="72"/>
                </a:cubicBezTo>
                <a:cubicBezTo>
                  <a:pt x="1185" y="142"/>
                  <a:pt x="1196" y="211"/>
                  <a:pt x="1197" y="280"/>
                </a:cubicBezTo>
                <a:cubicBezTo>
                  <a:pt x="1199" y="360"/>
                  <a:pt x="1199" y="443"/>
                  <a:pt x="1194" y="523"/>
                </a:cubicBezTo>
                <a:cubicBezTo>
                  <a:pt x="1194" y="526"/>
                  <a:pt x="1194" y="530"/>
                  <a:pt x="1194" y="533"/>
                </a:cubicBezTo>
                <a:moveTo>
                  <a:pt x="1041" y="275"/>
                </a:moveTo>
                <a:cubicBezTo>
                  <a:pt x="1058" y="270"/>
                  <a:pt x="1084" y="269"/>
                  <a:pt x="1107" y="269"/>
                </a:cubicBezTo>
                <a:cubicBezTo>
                  <a:pt x="1185" y="269"/>
                  <a:pt x="1260" y="260"/>
                  <a:pt x="1337" y="252"/>
                </a:cubicBezTo>
                <a:cubicBezTo>
                  <a:pt x="1364" y="249"/>
                  <a:pt x="1392" y="247"/>
                  <a:pt x="1419" y="2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3" name=""/>
          <p:cNvSpPr/>
          <p:nvPr/>
        </p:nvSpPr>
        <p:spPr>
          <a:xfrm>
            <a:off x="2327400" y="616320"/>
            <a:ext cx="1771920" cy="327960"/>
          </a:xfrm>
          <a:custGeom>
            <a:avLst/>
            <a:gdLst/>
            <a:ahLst/>
            <a:rect l="0" t="0" r="r" b="b"/>
            <a:pathLst>
              <a:path fill="none" w="4922" h="911">
                <a:moveTo>
                  <a:pt x="329" y="364"/>
                </a:moveTo>
                <a:cubicBezTo>
                  <a:pt x="329" y="353"/>
                  <a:pt x="329" y="342"/>
                  <a:pt x="329" y="331"/>
                </a:cubicBezTo>
                <a:cubicBezTo>
                  <a:pt x="288" y="373"/>
                  <a:pt x="249" y="417"/>
                  <a:pt x="210" y="460"/>
                </a:cubicBezTo>
                <a:cubicBezTo>
                  <a:pt x="160" y="515"/>
                  <a:pt x="111" y="572"/>
                  <a:pt x="58" y="625"/>
                </a:cubicBezTo>
                <a:cubicBezTo>
                  <a:pt x="43" y="640"/>
                  <a:pt x="21" y="666"/>
                  <a:pt x="0" y="674"/>
                </a:cubicBezTo>
                <a:cubicBezTo>
                  <a:pt x="0" y="673"/>
                  <a:pt x="0" y="672"/>
                  <a:pt x="0" y="671"/>
                </a:cubicBezTo>
                <a:moveTo>
                  <a:pt x="141" y="331"/>
                </a:moveTo>
                <a:cubicBezTo>
                  <a:pt x="141" y="324"/>
                  <a:pt x="141" y="317"/>
                  <a:pt x="141" y="310"/>
                </a:cubicBezTo>
                <a:cubicBezTo>
                  <a:pt x="141" y="292"/>
                  <a:pt x="140" y="325"/>
                  <a:pt x="141" y="343"/>
                </a:cubicBezTo>
                <a:cubicBezTo>
                  <a:pt x="146" y="410"/>
                  <a:pt x="165" y="475"/>
                  <a:pt x="188" y="538"/>
                </a:cubicBezTo>
                <a:cubicBezTo>
                  <a:pt x="212" y="604"/>
                  <a:pt x="239" y="658"/>
                  <a:pt x="299" y="695"/>
                </a:cubicBezTo>
                <a:moveTo>
                  <a:pt x="94" y="479"/>
                </a:moveTo>
                <a:cubicBezTo>
                  <a:pt x="79" y="457"/>
                  <a:pt x="99" y="468"/>
                  <a:pt x="131" y="469"/>
                </a:cubicBezTo>
                <a:cubicBezTo>
                  <a:pt x="203" y="471"/>
                  <a:pt x="275" y="471"/>
                  <a:pt x="347" y="471"/>
                </a:cubicBezTo>
                <a:moveTo>
                  <a:pt x="821" y="365"/>
                </a:moveTo>
                <a:cubicBezTo>
                  <a:pt x="842" y="361"/>
                  <a:pt x="832" y="368"/>
                  <a:pt x="832" y="400"/>
                </a:cubicBezTo>
                <a:cubicBezTo>
                  <a:pt x="832" y="453"/>
                  <a:pt x="835" y="493"/>
                  <a:pt x="858" y="542"/>
                </a:cubicBezTo>
                <a:cubicBezTo>
                  <a:pt x="874" y="576"/>
                  <a:pt x="897" y="605"/>
                  <a:pt x="918" y="636"/>
                </a:cubicBezTo>
                <a:cubicBezTo>
                  <a:pt x="907" y="618"/>
                  <a:pt x="902" y="614"/>
                  <a:pt x="894" y="594"/>
                </a:cubicBezTo>
                <a:cubicBezTo>
                  <a:pt x="867" y="530"/>
                  <a:pt x="863" y="438"/>
                  <a:pt x="897" y="379"/>
                </a:cubicBezTo>
                <a:cubicBezTo>
                  <a:pt x="928" y="325"/>
                  <a:pt x="978" y="283"/>
                  <a:pt x="1034" y="257"/>
                </a:cubicBezTo>
                <a:cubicBezTo>
                  <a:pt x="1063" y="244"/>
                  <a:pt x="1086" y="244"/>
                  <a:pt x="1116" y="244"/>
                </a:cubicBezTo>
                <a:cubicBezTo>
                  <a:pt x="1127" y="287"/>
                  <a:pt x="1120" y="314"/>
                  <a:pt x="1100" y="354"/>
                </a:cubicBezTo>
                <a:cubicBezTo>
                  <a:pt x="1088" y="378"/>
                  <a:pt x="1064" y="427"/>
                  <a:pt x="1036" y="439"/>
                </a:cubicBezTo>
                <a:cubicBezTo>
                  <a:pt x="1014" y="448"/>
                  <a:pt x="1003" y="438"/>
                  <a:pt x="991" y="428"/>
                </a:cubicBezTo>
                <a:moveTo>
                  <a:pt x="1395" y="7"/>
                </a:moveTo>
                <a:cubicBezTo>
                  <a:pt x="1410" y="-2"/>
                  <a:pt x="1405" y="1"/>
                  <a:pt x="1419" y="0"/>
                </a:cubicBezTo>
                <a:cubicBezTo>
                  <a:pt x="1428" y="57"/>
                  <a:pt x="1428" y="116"/>
                  <a:pt x="1428" y="174"/>
                </a:cubicBezTo>
                <a:cubicBezTo>
                  <a:pt x="1428" y="261"/>
                  <a:pt x="1409" y="372"/>
                  <a:pt x="1436" y="454"/>
                </a:cubicBezTo>
                <a:cubicBezTo>
                  <a:pt x="1439" y="461"/>
                  <a:pt x="1443" y="467"/>
                  <a:pt x="1446" y="474"/>
                </a:cubicBezTo>
                <a:moveTo>
                  <a:pt x="1649" y="343"/>
                </a:moveTo>
                <a:cubicBezTo>
                  <a:pt x="1663" y="325"/>
                  <a:pt x="1679" y="309"/>
                  <a:pt x="1698" y="293"/>
                </a:cubicBezTo>
                <a:cubicBezTo>
                  <a:pt x="1722" y="274"/>
                  <a:pt x="1748" y="254"/>
                  <a:pt x="1758" y="223"/>
                </a:cubicBezTo>
                <a:cubicBezTo>
                  <a:pt x="1766" y="201"/>
                  <a:pt x="1764" y="176"/>
                  <a:pt x="1764" y="153"/>
                </a:cubicBezTo>
                <a:cubicBezTo>
                  <a:pt x="1764" y="136"/>
                  <a:pt x="1767" y="128"/>
                  <a:pt x="1770" y="121"/>
                </a:cubicBezTo>
                <a:cubicBezTo>
                  <a:pt x="1798" y="135"/>
                  <a:pt x="1813" y="167"/>
                  <a:pt x="1834" y="192"/>
                </a:cubicBezTo>
                <a:cubicBezTo>
                  <a:pt x="1864" y="229"/>
                  <a:pt x="1893" y="266"/>
                  <a:pt x="1923" y="303"/>
                </a:cubicBezTo>
                <a:cubicBezTo>
                  <a:pt x="1939" y="322"/>
                  <a:pt x="1956" y="343"/>
                  <a:pt x="1980" y="350"/>
                </a:cubicBezTo>
                <a:cubicBezTo>
                  <a:pt x="2017" y="361"/>
                  <a:pt x="2060" y="353"/>
                  <a:pt x="2098" y="350"/>
                </a:cubicBezTo>
                <a:moveTo>
                  <a:pt x="2211" y="192"/>
                </a:moveTo>
                <a:cubicBezTo>
                  <a:pt x="2207" y="171"/>
                  <a:pt x="2210" y="161"/>
                  <a:pt x="2198" y="143"/>
                </a:cubicBezTo>
                <a:cubicBezTo>
                  <a:pt x="2195" y="140"/>
                  <a:pt x="2194" y="141"/>
                  <a:pt x="2196" y="150"/>
                </a:cubicBezTo>
                <a:cubicBezTo>
                  <a:pt x="2213" y="171"/>
                  <a:pt x="2227" y="196"/>
                  <a:pt x="2256" y="205"/>
                </a:cubicBezTo>
                <a:cubicBezTo>
                  <a:pt x="2288" y="215"/>
                  <a:pt x="2344" y="215"/>
                  <a:pt x="2375" y="200"/>
                </a:cubicBezTo>
                <a:cubicBezTo>
                  <a:pt x="2424" y="176"/>
                  <a:pt x="2445" y="126"/>
                  <a:pt x="2457" y="77"/>
                </a:cubicBezTo>
                <a:cubicBezTo>
                  <a:pt x="2457" y="75"/>
                  <a:pt x="2457" y="74"/>
                  <a:pt x="2457" y="72"/>
                </a:cubicBezTo>
                <a:cubicBezTo>
                  <a:pt x="2455" y="150"/>
                  <a:pt x="2436" y="221"/>
                  <a:pt x="2426" y="299"/>
                </a:cubicBezTo>
                <a:cubicBezTo>
                  <a:pt x="2411" y="416"/>
                  <a:pt x="2406" y="550"/>
                  <a:pt x="2427" y="667"/>
                </a:cubicBezTo>
                <a:cubicBezTo>
                  <a:pt x="2442" y="750"/>
                  <a:pt x="2475" y="831"/>
                  <a:pt x="2494" y="911"/>
                </a:cubicBezTo>
                <a:cubicBezTo>
                  <a:pt x="2445" y="903"/>
                  <a:pt x="2416" y="879"/>
                  <a:pt x="2387" y="837"/>
                </a:cubicBezTo>
                <a:cubicBezTo>
                  <a:pt x="2359" y="796"/>
                  <a:pt x="2332" y="708"/>
                  <a:pt x="2350" y="657"/>
                </a:cubicBezTo>
                <a:cubicBezTo>
                  <a:pt x="2378" y="577"/>
                  <a:pt x="2508" y="541"/>
                  <a:pt x="2576" y="511"/>
                </a:cubicBezTo>
                <a:cubicBezTo>
                  <a:pt x="2645" y="481"/>
                  <a:pt x="2667" y="471"/>
                  <a:pt x="2712" y="449"/>
                </a:cubicBezTo>
                <a:moveTo>
                  <a:pt x="3203" y="296"/>
                </a:moveTo>
                <a:cubicBezTo>
                  <a:pt x="3235" y="294"/>
                  <a:pt x="3263" y="285"/>
                  <a:pt x="3294" y="276"/>
                </a:cubicBezTo>
                <a:moveTo>
                  <a:pt x="2995" y="524"/>
                </a:moveTo>
                <a:cubicBezTo>
                  <a:pt x="3051" y="524"/>
                  <a:pt x="3100" y="516"/>
                  <a:pt x="3155" y="506"/>
                </a:cubicBezTo>
                <a:cubicBezTo>
                  <a:pt x="3177" y="502"/>
                  <a:pt x="3200" y="499"/>
                  <a:pt x="3222" y="495"/>
                </a:cubicBezTo>
                <a:moveTo>
                  <a:pt x="4060" y="494"/>
                </a:moveTo>
                <a:cubicBezTo>
                  <a:pt x="4055" y="487"/>
                  <a:pt x="4052" y="476"/>
                  <a:pt x="4045" y="469"/>
                </a:cubicBezTo>
                <a:cubicBezTo>
                  <a:pt x="4007" y="431"/>
                  <a:pt x="3958" y="406"/>
                  <a:pt x="3953" y="347"/>
                </a:cubicBezTo>
                <a:cubicBezTo>
                  <a:pt x="3948" y="293"/>
                  <a:pt x="3990" y="277"/>
                  <a:pt x="4032" y="255"/>
                </a:cubicBezTo>
                <a:cubicBezTo>
                  <a:pt x="4091" y="223"/>
                  <a:pt x="4141" y="220"/>
                  <a:pt x="4202" y="228"/>
                </a:cubicBezTo>
                <a:cubicBezTo>
                  <a:pt x="4195" y="311"/>
                  <a:pt x="4144" y="345"/>
                  <a:pt x="4078" y="396"/>
                </a:cubicBezTo>
                <a:cubicBezTo>
                  <a:pt x="3972" y="480"/>
                  <a:pt x="3854" y="546"/>
                  <a:pt x="3747" y="628"/>
                </a:cubicBezTo>
                <a:cubicBezTo>
                  <a:pt x="3695" y="668"/>
                  <a:pt x="3636" y="715"/>
                  <a:pt x="3633" y="784"/>
                </a:cubicBezTo>
                <a:cubicBezTo>
                  <a:pt x="3634" y="788"/>
                  <a:pt x="3634" y="793"/>
                  <a:pt x="3635" y="797"/>
                </a:cubicBezTo>
                <a:cubicBezTo>
                  <a:pt x="3718" y="797"/>
                  <a:pt x="3774" y="781"/>
                  <a:pt x="3850" y="743"/>
                </a:cubicBezTo>
                <a:cubicBezTo>
                  <a:pt x="3932" y="702"/>
                  <a:pt x="4016" y="653"/>
                  <a:pt x="4080" y="587"/>
                </a:cubicBezTo>
                <a:cubicBezTo>
                  <a:pt x="4110" y="557"/>
                  <a:pt x="4126" y="517"/>
                  <a:pt x="4155" y="488"/>
                </a:cubicBezTo>
                <a:cubicBezTo>
                  <a:pt x="4158" y="488"/>
                  <a:pt x="4160" y="488"/>
                  <a:pt x="4163" y="488"/>
                </a:cubicBezTo>
                <a:cubicBezTo>
                  <a:pt x="4170" y="502"/>
                  <a:pt x="4182" y="523"/>
                  <a:pt x="4188" y="543"/>
                </a:cubicBezTo>
                <a:cubicBezTo>
                  <a:pt x="4199" y="581"/>
                  <a:pt x="4205" y="636"/>
                  <a:pt x="4236" y="663"/>
                </a:cubicBezTo>
                <a:cubicBezTo>
                  <a:pt x="4241" y="665"/>
                  <a:pt x="4247" y="667"/>
                  <a:pt x="4252" y="669"/>
                </a:cubicBezTo>
                <a:moveTo>
                  <a:pt x="4516" y="393"/>
                </a:moveTo>
                <a:cubicBezTo>
                  <a:pt x="4532" y="391"/>
                  <a:pt x="4553" y="384"/>
                  <a:pt x="4570" y="389"/>
                </a:cubicBezTo>
                <a:cubicBezTo>
                  <a:pt x="4591" y="395"/>
                  <a:pt x="4588" y="406"/>
                  <a:pt x="4595" y="426"/>
                </a:cubicBezTo>
                <a:cubicBezTo>
                  <a:pt x="4607" y="458"/>
                  <a:pt x="4636" y="469"/>
                  <a:pt x="4668" y="471"/>
                </a:cubicBezTo>
                <a:cubicBezTo>
                  <a:pt x="4702" y="473"/>
                  <a:pt x="4743" y="476"/>
                  <a:pt x="4776" y="463"/>
                </a:cubicBezTo>
                <a:cubicBezTo>
                  <a:pt x="4814" y="448"/>
                  <a:pt x="4820" y="425"/>
                  <a:pt x="4835" y="393"/>
                </a:cubicBezTo>
                <a:cubicBezTo>
                  <a:pt x="4840" y="383"/>
                  <a:pt x="4853" y="357"/>
                  <a:pt x="4870" y="368"/>
                </a:cubicBezTo>
                <a:cubicBezTo>
                  <a:pt x="4895" y="384"/>
                  <a:pt x="4901" y="425"/>
                  <a:pt x="4907" y="454"/>
                </a:cubicBezTo>
                <a:cubicBezTo>
                  <a:pt x="4920" y="517"/>
                  <a:pt x="4920" y="580"/>
                  <a:pt x="4920" y="644"/>
                </a:cubicBezTo>
                <a:cubicBezTo>
                  <a:pt x="4920" y="695"/>
                  <a:pt x="4926" y="750"/>
                  <a:pt x="4917" y="800"/>
                </a:cubicBezTo>
                <a:cubicBezTo>
                  <a:pt x="4912" y="825"/>
                  <a:pt x="4898" y="838"/>
                  <a:pt x="4874" y="843"/>
                </a:cubicBezTo>
                <a:cubicBezTo>
                  <a:pt x="4853" y="847"/>
                  <a:pt x="4822" y="848"/>
                  <a:pt x="4801" y="845"/>
                </a:cubicBezTo>
                <a:cubicBezTo>
                  <a:pt x="4778" y="842"/>
                  <a:pt x="4771" y="832"/>
                  <a:pt x="4758" y="8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4" name=""/>
          <p:cNvSpPr/>
          <p:nvPr/>
        </p:nvSpPr>
        <p:spPr>
          <a:xfrm>
            <a:off x="4343400" y="744480"/>
            <a:ext cx="14040" cy="720"/>
          </a:xfrm>
          <a:custGeom>
            <a:avLst/>
            <a:gdLst/>
            <a:ahLst/>
            <a:rect l="0" t="0" r="r" b="b"/>
            <a:pathLst>
              <a:path fill="none" w="39" h="2">
                <a:moveTo>
                  <a:pt x="0" y="2"/>
                </a:moveTo>
                <a:cubicBezTo>
                  <a:pt x="13" y="0"/>
                  <a:pt x="26" y="0"/>
                  <a:pt x="39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5" name=""/>
          <p:cNvSpPr/>
          <p:nvPr/>
        </p:nvSpPr>
        <p:spPr>
          <a:xfrm>
            <a:off x="5973840" y="821880"/>
            <a:ext cx="496440" cy="318960"/>
          </a:xfrm>
          <a:custGeom>
            <a:avLst/>
            <a:gdLst/>
            <a:ahLst/>
            <a:rect l="0" t="0" r="r" b="b"/>
            <a:pathLst>
              <a:path fill="none" w="1379" h="886">
                <a:moveTo>
                  <a:pt x="1379" y="434"/>
                </a:moveTo>
                <a:cubicBezTo>
                  <a:pt x="1205" y="454"/>
                  <a:pt x="1099" y="556"/>
                  <a:pt x="951" y="645"/>
                </a:cubicBezTo>
                <a:cubicBezTo>
                  <a:pt x="725" y="774"/>
                  <a:pt x="641" y="821"/>
                  <a:pt x="474" y="886"/>
                </a:cubicBezTo>
                <a:moveTo>
                  <a:pt x="124" y="52"/>
                </a:moveTo>
                <a:cubicBezTo>
                  <a:pt x="77" y="55"/>
                  <a:pt x="42" y="62"/>
                  <a:pt x="0" y="76"/>
                </a:cubicBezTo>
                <a:cubicBezTo>
                  <a:pt x="13" y="79"/>
                  <a:pt x="5" y="82"/>
                  <a:pt x="18" y="83"/>
                </a:cubicBezTo>
                <a:cubicBezTo>
                  <a:pt x="172" y="92"/>
                  <a:pt x="330" y="75"/>
                  <a:pt x="484" y="54"/>
                </a:cubicBezTo>
                <a:cubicBezTo>
                  <a:pt x="546" y="45"/>
                  <a:pt x="622" y="38"/>
                  <a:pt x="681" y="14"/>
                </a:cubicBezTo>
                <a:cubicBezTo>
                  <a:pt x="683" y="10"/>
                  <a:pt x="684" y="8"/>
                  <a:pt x="683" y="5"/>
                </a:cubicBezTo>
                <a:cubicBezTo>
                  <a:pt x="643" y="2"/>
                  <a:pt x="603" y="-1"/>
                  <a:pt x="563" y="1"/>
                </a:cubicBezTo>
                <a:cubicBezTo>
                  <a:pt x="517" y="3"/>
                  <a:pt x="505" y="0"/>
                  <a:pt x="480" y="40"/>
                </a:cubicBezTo>
                <a:cubicBezTo>
                  <a:pt x="445" y="96"/>
                  <a:pt x="465" y="261"/>
                  <a:pt x="471" y="322"/>
                </a:cubicBezTo>
                <a:cubicBezTo>
                  <a:pt x="481" y="418"/>
                  <a:pt x="515" y="510"/>
                  <a:pt x="529" y="605"/>
                </a:cubicBezTo>
                <a:cubicBezTo>
                  <a:pt x="529" y="607"/>
                  <a:pt x="529" y="609"/>
                  <a:pt x="529" y="611"/>
                </a:cubicBezTo>
                <a:cubicBezTo>
                  <a:pt x="474" y="610"/>
                  <a:pt x="423" y="603"/>
                  <a:pt x="368" y="597"/>
                </a:cubicBezTo>
                <a:cubicBezTo>
                  <a:pt x="353" y="596"/>
                  <a:pt x="351" y="596"/>
                  <a:pt x="342" y="596"/>
                </a:cubicBezTo>
                <a:cubicBezTo>
                  <a:pt x="438" y="599"/>
                  <a:pt x="537" y="608"/>
                  <a:pt x="632" y="600"/>
                </a:cubicBezTo>
                <a:cubicBezTo>
                  <a:pt x="786" y="587"/>
                  <a:pt x="963" y="544"/>
                  <a:pt x="1085" y="444"/>
                </a:cubicBezTo>
                <a:cubicBezTo>
                  <a:pt x="1128" y="408"/>
                  <a:pt x="1155" y="369"/>
                  <a:pt x="1167" y="316"/>
                </a:cubicBezTo>
                <a:cubicBezTo>
                  <a:pt x="1167" y="313"/>
                  <a:pt x="1167" y="311"/>
                  <a:pt x="1167" y="308"/>
                </a:cubicBezTo>
                <a:cubicBezTo>
                  <a:pt x="1132" y="309"/>
                  <a:pt x="1114" y="298"/>
                  <a:pt x="1079" y="320"/>
                </a:cubicBezTo>
                <a:cubicBezTo>
                  <a:pt x="1039" y="345"/>
                  <a:pt x="1021" y="392"/>
                  <a:pt x="1027" y="437"/>
                </a:cubicBezTo>
                <a:cubicBezTo>
                  <a:pt x="1036" y="504"/>
                  <a:pt x="1109" y="543"/>
                  <a:pt x="1159" y="580"/>
                </a:cubicBezTo>
                <a:cubicBezTo>
                  <a:pt x="1201" y="611"/>
                  <a:pt x="1266" y="646"/>
                  <a:pt x="1295" y="691"/>
                </a:cubicBezTo>
                <a:cubicBezTo>
                  <a:pt x="1307" y="710"/>
                  <a:pt x="1297" y="714"/>
                  <a:pt x="1304" y="730"/>
                </a:cubicBezTo>
                <a:cubicBezTo>
                  <a:pt x="1246" y="752"/>
                  <a:pt x="1192" y="773"/>
                  <a:pt x="1129" y="783"/>
                </a:cubicBezTo>
                <a:cubicBezTo>
                  <a:pt x="1081" y="791"/>
                  <a:pt x="1034" y="792"/>
                  <a:pt x="984" y="7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6" name=""/>
          <p:cNvSpPr/>
          <p:nvPr/>
        </p:nvSpPr>
        <p:spPr>
          <a:xfrm>
            <a:off x="6705720" y="778320"/>
            <a:ext cx="784800" cy="286560"/>
          </a:xfrm>
          <a:custGeom>
            <a:avLst/>
            <a:gdLst/>
            <a:ahLst/>
            <a:rect l="0" t="0" r="r" b="b"/>
            <a:pathLst>
              <a:path fill="none" w="2180" h="796">
                <a:moveTo>
                  <a:pt x="252" y="25"/>
                </a:moveTo>
                <a:cubicBezTo>
                  <a:pt x="254" y="14"/>
                  <a:pt x="251" y="-30"/>
                  <a:pt x="257" y="32"/>
                </a:cubicBezTo>
                <a:cubicBezTo>
                  <a:pt x="271" y="187"/>
                  <a:pt x="264" y="347"/>
                  <a:pt x="304" y="499"/>
                </a:cubicBezTo>
                <a:cubicBezTo>
                  <a:pt x="324" y="577"/>
                  <a:pt x="360" y="644"/>
                  <a:pt x="401" y="711"/>
                </a:cubicBezTo>
                <a:cubicBezTo>
                  <a:pt x="411" y="727"/>
                  <a:pt x="421" y="746"/>
                  <a:pt x="429" y="762"/>
                </a:cubicBezTo>
                <a:moveTo>
                  <a:pt x="0" y="552"/>
                </a:moveTo>
                <a:cubicBezTo>
                  <a:pt x="143" y="536"/>
                  <a:pt x="275" y="504"/>
                  <a:pt x="413" y="462"/>
                </a:cubicBezTo>
                <a:cubicBezTo>
                  <a:pt x="535" y="425"/>
                  <a:pt x="663" y="385"/>
                  <a:pt x="769" y="311"/>
                </a:cubicBezTo>
                <a:cubicBezTo>
                  <a:pt x="838" y="263"/>
                  <a:pt x="864" y="206"/>
                  <a:pt x="861" y="126"/>
                </a:cubicBezTo>
                <a:cubicBezTo>
                  <a:pt x="861" y="112"/>
                  <a:pt x="864" y="108"/>
                  <a:pt x="855" y="106"/>
                </a:cubicBezTo>
                <a:cubicBezTo>
                  <a:pt x="843" y="127"/>
                  <a:pt x="826" y="149"/>
                  <a:pt x="819" y="185"/>
                </a:cubicBezTo>
                <a:cubicBezTo>
                  <a:pt x="805" y="258"/>
                  <a:pt x="803" y="352"/>
                  <a:pt x="812" y="425"/>
                </a:cubicBezTo>
                <a:cubicBezTo>
                  <a:pt x="819" y="482"/>
                  <a:pt x="842" y="542"/>
                  <a:pt x="882" y="584"/>
                </a:cubicBezTo>
                <a:cubicBezTo>
                  <a:pt x="915" y="619"/>
                  <a:pt x="942" y="607"/>
                  <a:pt x="973" y="582"/>
                </a:cubicBezTo>
                <a:cubicBezTo>
                  <a:pt x="1028" y="538"/>
                  <a:pt x="1050" y="429"/>
                  <a:pt x="1137" y="433"/>
                </a:cubicBezTo>
                <a:cubicBezTo>
                  <a:pt x="1183" y="435"/>
                  <a:pt x="1192" y="482"/>
                  <a:pt x="1213" y="518"/>
                </a:cubicBezTo>
                <a:cubicBezTo>
                  <a:pt x="1252" y="584"/>
                  <a:pt x="1303" y="595"/>
                  <a:pt x="1376" y="592"/>
                </a:cubicBezTo>
                <a:cubicBezTo>
                  <a:pt x="1453" y="589"/>
                  <a:pt x="1501" y="538"/>
                  <a:pt x="1544" y="479"/>
                </a:cubicBezTo>
                <a:cubicBezTo>
                  <a:pt x="1567" y="448"/>
                  <a:pt x="1582" y="415"/>
                  <a:pt x="1613" y="394"/>
                </a:cubicBezTo>
                <a:cubicBezTo>
                  <a:pt x="1616" y="394"/>
                  <a:pt x="1620" y="394"/>
                  <a:pt x="1623" y="394"/>
                </a:cubicBezTo>
                <a:cubicBezTo>
                  <a:pt x="1631" y="438"/>
                  <a:pt x="1634" y="482"/>
                  <a:pt x="1634" y="530"/>
                </a:cubicBezTo>
                <a:cubicBezTo>
                  <a:pt x="1634" y="577"/>
                  <a:pt x="1634" y="625"/>
                  <a:pt x="1637" y="670"/>
                </a:cubicBezTo>
                <a:moveTo>
                  <a:pt x="1608" y="211"/>
                </a:moveTo>
                <a:cubicBezTo>
                  <a:pt x="1608" y="207"/>
                  <a:pt x="1608" y="207"/>
                  <a:pt x="1608" y="213"/>
                </a:cubicBezTo>
                <a:moveTo>
                  <a:pt x="1918" y="277"/>
                </a:moveTo>
                <a:cubicBezTo>
                  <a:pt x="1971" y="276"/>
                  <a:pt x="2023" y="272"/>
                  <a:pt x="2076" y="269"/>
                </a:cubicBezTo>
                <a:cubicBezTo>
                  <a:pt x="2030" y="278"/>
                  <a:pt x="2001" y="303"/>
                  <a:pt x="1976" y="344"/>
                </a:cubicBezTo>
                <a:cubicBezTo>
                  <a:pt x="1943" y="398"/>
                  <a:pt x="1955" y="450"/>
                  <a:pt x="1998" y="492"/>
                </a:cubicBezTo>
                <a:cubicBezTo>
                  <a:pt x="2049" y="541"/>
                  <a:pt x="2128" y="569"/>
                  <a:pt x="2167" y="630"/>
                </a:cubicBezTo>
                <a:cubicBezTo>
                  <a:pt x="2210" y="697"/>
                  <a:pt x="2140" y="731"/>
                  <a:pt x="2089" y="755"/>
                </a:cubicBezTo>
                <a:cubicBezTo>
                  <a:pt x="2025" y="781"/>
                  <a:pt x="2004" y="790"/>
                  <a:pt x="1958" y="7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7" name=""/>
          <p:cNvSpPr/>
          <p:nvPr/>
        </p:nvSpPr>
        <p:spPr>
          <a:xfrm>
            <a:off x="7746840" y="868320"/>
            <a:ext cx="656280" cy="236160"/>
          </a:xfrm>
          <a:custGeom>
            <a:avLst/>
            <a:gdLst/>
            <a:ahLst/>
            <a:rect l="0" t="0" r="r" b="b"/>
            <a:pathLst>
              <a:path fill="none" w="1823" h="656">
                <a:moveTo>
                  <a:pt x="323" y="242"/>
                </a:moveTo>
                <a:cubicBezTo>
                  <a:pt x="263" y="219"/>
                  <a:pt x="205" y="200"/>
                  <a:pt x="141" y="190"/>
                </a:cubicBezTo>
                <a:cubicBezTo>
                  <a:pt x="116" y="186"/>
                  <a:pt x="90" y="184"/>
                  <a:pt x="65" y="181"/>
                </a:cubicBezTo>
                <a:cubicBezTo>
                  <a:pt x="82" y="225"/>
                  <a:pt x="103" y="270"/>
                  <a:pt x="120" y="314"/>
                </a:cubicBezTo>
                <a:cubicBezTo>
                  <a:pt x="152" y="395"/>
                  <a:pt x="179" y="478"/>
                  <a:pt x="204" y="562"/>
                </a:cubicBezTo>
                <a:cubicBezTo>
                  <a:pt x="214" y="595"/>
                  <a:pt x="221" y="623"/>
                  <a:pt x="224" y="656"/>
                </a:cubicBezTo>
                <a:cubicBezTo>
                  <a:pt x="192" y="644"/>
                  <a:pt x="195" y="647"/>
                  <a:pt x="161" y="622"/>
                </a:cubicBezTo>
                <a:moveTo>
                  <a:pt x="0" y="245"/>
                </a:moveTo>
                <a:cubicBezTo>
                  <a:pt x="8" y="155"/>
                  <a:pt x="16" y="86"/>
                  <a:pt x="114" y="49"/>
                </a:cubicBezTo>
                <a:cubicBezTo>
                  <a:pt x="175" y="26"/>
                  <a:pt x="247" y="35"/>
                  <a:pt x="291" y="83"/>
                </a:cubicBezTo>
                <a:cubicBezTo>
                  <a:pt x="321" y="116"/>
                  <a:pt x="347" y="196"/>
                  <a:pt x="328" y="240"/>
                </a:cubicBezTo>
                <a:cubicBezTo>
                  <a:pt x="305" y="294"/>
                  <a:pt x="223" y="325"/>
                  <a:pt x="171" y="336"/>
                </a:cubicBezTo>
                <a:cubicBezTo>
                  <a:pt x="141" y="342"/>
                  <a:pt x="111" y="341"/>
                  <a:pt x="81" y="341"/>
                </a:cubicBezTo>
                <a:moveTo>
                  <a:pt x="709" y="154"/>
                </a:moveTo>
                <a:cubicBezTo>
                  <a:pt x="703" y="166"/>
                  <a:pt x="679" y="210"/>
                  <a:pt x="668" y="227"/>
                </a:cubicBezTo>
                <a:cubicBezTo>
                  <a:pt x="637" y="272"/>
                  <a:pt x="609" y="305"/>
                  <a:pt x="598" y="358"/>
                </a:cubicBezTo>
                <a:cubicBezTo>
                  <a:pt x="647" y="355"/>
                  <a:pt x="675" y="353"/>
                  <a:pt x="719" y="327"/>
                </a:cubicBezTo>
                <a:cubicBezTo>
                  <a:pt x="767" y="299"/>
                  <a:pt x="782" y="278"/>
                  <a:pt x="791" y="227"/>
                </a:cubicBezTo>
                <a:cubicBezTo>
                  <a:pt x="793" y="214"/>
                  <a:pt x="785" y="200"/>
                  <a:pt x="785" y="199"/>
                </a:cubicBezTo>
                <a:cubicBezTo>
                  <a:pt x="782" y="206"/>
                  <a:pt x="747" y="235"/>
                  <a:pt x="767" y="261"/>
                </a:cubicBezTo>
                <a:cubicBezTo>
                  <a:pt x="808" y="313"/>
                  <a:pt x="864" y="304"/>
                  <a:pt x="927" y="304"/>
                </a:cubicBezTo>
                <a:cubicBezTo>
                  <a:pt x="1002" y="304"/>
                  <a:pt x="1073" y="289"/>
                  <a:pt x="1126" y="231"/>
                </a:cubicBezTo>
                <a:cubicBezTo>
                  <a:pt x="1156" y="198"/>
                  <a:pt x="1157" y="134"/>
                  <a:pt x="1142" y="93"/>
                </a:cubicBezTo>
                <a:cubicBezTo>
                  <a:pt x="1135" y="75"/>
                  <a:pt x="1132" y="81"/>
                  <a:pt x="1122" y="65"/>
                </a:cubicBezTo>
                <a:cubicBezTo>
                  <a:pt x="1135" y="120"/>
                  <a:pt x="1159" y="168"/>
                  <a:pt x="1189" y="217"/>
                </a:cubicBezTo>
                <a:cubicBezTo>
                  <a:pt x="1218" y="264"/>
                  <a:pt x="1256" y="303"/>
                  <a:pt x="1283" y="351"/>
                </a:cubicBezTo>
                <a:cubicBezTo>
                  <a:pt x="1302" y="385"/>
                  <a:pt x="1307" y="417"/>
                  <a:pt x="1285" y="440"/>
                </a:cubicBezTo>
                <a:cubicBezTo>
                  <a:pt x="1281" y="440"/>
                  <a:pt x="1278" y="440"/>
                  <a:pt x="1274" y="440"/>
                </a:cubicBezTo>
                <a:cubicBezTo>
                  <a:pt x="1272" y="429"/>
                  <a:pt x="1259" y="400"/>
                  <a:pt x="1272" y="371"/>
                </a:cubicBezTo>
                <a:cubicBezTo>
                  <a:pt x="1338" y="225"/>
                  <a:pt x="1489" y="101"/>
                  <a:pt x="1612" y="6"/>
                </a:cubicBezTo>
                <a:cubicBezTo>
                  <a:pt x="1614" y="4"/>
                  <a:pt x="1617" y="2"/>
                  <a:pt x="1619" y="0"/>
                </a:cubicBezTo>
                <a:cubicBezTo>
                  <a:pt x="1609" y="32"/>
                  <a:pt x="1595" y="66"/>
                  <a:pt x="1592" y="100"/>
                </a:cubicBezTo>
                <a:cubicBezTo>
                  <a:pt x="1585" y="173"/>
                  <a:pt x="1624" y="201"/>
                  <a:pt x="1676" y="245"/>
                </a:cubicBezTo>
                <a:cubicBezTo>
                  <a:pt x="1724" y="286"/>
                  <a:pt x="1795" y="330"/>
                  <a:pt x="1817" y="393"/>
                </a:cubicBezTo>
                <a:cubicBezTo>
                  <a:pt x="1836" y="448"/>
                  <a:pt x="1807" y="476"/>
                  <a:pt x="1759" y="496"/>
                </a:cubicBezTo>
                <a:cubicBezTo>
                  <a:pt x="1732" y="507"/>
                  <a:pt x="1710" y="505"/>
                  <a:pt x="1683" y="50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8" name=""/>
          <p:cNvSpPr/>
          <p:nvPr/>
        </p:nvSpPr>
        <p:spPr>
          <a:xfrm>
            <a:off x="8673120" y="731880"/>
            <a:ext cx="362520" cy="313920"/>
          </a:xfrm>
          <a:custGeom>
            <a:avLst/>
            <a:gdLst/>
            <a:ahLst/>
            <a:rect l="0" t="0" r="r" b="b"/>
            <a:pathLst>
              <a:path fill="none" w="1007" h="872">
                <a:moveTo>
                  <a:pt x="109" y="0"/>
                </a:moveTo>
                <a:cubicBezTo>
                  <a:pt x="78" y="5"/>
                  <a:pt x="78" y="16"/>
                  <a:pt x="60" y="55"/>
                </a:cubicBezTo>
                <a:cubicBezTo>
                  <a:pt x="29" y="123"/>
                  <a:pt x="13" y="191"/>
                  <a:pt x="6" y="265"/>
                </a:cubicBezTo>
                <a:cubicBezTo>
                  <a:pt x="0" y="332"/>
                  <a:pt x="-9" y="413"/>
                  <a:pt x="23" y="474"/>
                </a:cubicBezTo>
                <a:cubicBezTo>
                  <a:pt x="52" y="529"/>
                  <a:pt x="99" y="537"/>
                  <a:pt x="154" y="537"/>
                </a:cubicBezTo>
                <a:cubicBezTo>
                  <a:pt x="193" y="537"/>
                  <a:pt x="220" y="518"/>
                  <a:pt x="257" y="512"/>
                </a:cubicBezTo>
                <a:cubicBezTo>
                  <a:pt x="294" y="506"/>
                  <a:pt x="294" y="518"/>
                  <a:pt x="297" y="550"/>
                </a:cubicBezTo>
                <a:cubicBezTo>
                  <a:pt x="302" y="606"/>
                  <a:pt x="266" y="644"/>
                  <a:pt x="218" y="667"/>
                </a:cubicBezTo>
                <a:cubicBezTo>
                  <a:pt x="188" y="681"/>
                  <a:pt x="152" y="687"/>
                  <a:pt x="142" y="662"/>
                </a:cubicBezTo>
                <a:moveTo>
                  <a:pt x="585" y="275"/>
                </a:moveTo>
                <a:cubicBezTo>
                  <a:pt x="599" y="302"/>
                  <a:pt x="606" y="334"/>
                  <a:pt x="610" y="372"/>
                </a:cubicBezTo>
                <a:cubicBezTo>
                  <a:pt x="616" y="432"/>
                  <a:pt x="620" y="491"/>
                  <a:pt x="676" y="526"/>
                </a:cubicBezTo>
                <a:cubicBezTo>
                  <a:pt x="718" y="552"/>
                  <a:pt x="793" y="557"/>
                  <a:pt x="839" y="539"/>
                </a:cubicBezTo>
                <a:cubicBezTo>
                  <a:pt x="895" y="516"/>
                  <a:pt x="940" y="464"/>
                  <a:pt x="986" y="427"/>
                </a:cubicBezTo>
                <a:cubicBezTo>
                  <a:pt x="1002" y="414"/>
                  <a:pt x="996" y="422"/>
                  <a:pt x="1007" y="416"/>
                </a:cubicBezTo>
                <a:cubicBezTo>
                  <a:pt x="1007" y="484"/>
                  <a:pt x="1001" y="540"/>
                  <a:pt x="980" y="605"/>
                </a:cubicBezTo>
                <a:cubicBezTo>
                  <a:pt x="956" y="681"/>
                  <a:pt x="929" y="759"/>
                  <a:pt x="892" y="830"/>
                </a:cubicBezTo>
                <a:cubicBezTo>
                  <a:pt x="884" y="844"/>
                  <a:pt x="875" y="858"/>
                  <a:pt x="867" y="87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199" name=""/>
          <p:cNvSpPr/>
          <p:nvPr/>
        </p:nvSpPr>
        <p:spPr>
          <a:xfrm>
            <a:off x="9656640" y="1582560"/>
            <a:ext cx="882360" cy="541080"/>
          </a:xfrm>
          <a:custGeom>
            <a:avLst/>
            <a:gdLst/>
            <a:ahLst/>
            <a:rect l="0" t="0" r="r" b="b"/>
            <a:pathLst>
              <a:path fill="none" w="2451" h="1503">
                <a:moveTo>
                  <a:pt x="253" y="14"/>
                </a:moveTo>
                <a:cubicBezTo>
                  <a:pt x="215" y="23"/>
                  <a:pt x="181" y="27"/>
                  <a:pt x="142" y="31"/>
                </a:cubicBezTo>
                <a:cubicBezTo>
                  <a:pt x="97" y="36"/>
                  <a:pt x="51" y="43"/>
                  <a:pt x="9" y="60"/>
                </a:cubicBezTo>
                <a:cubicBezTo>
                  <a:pt x="8" y="60"/>
                  <a:pt x="0" y="66"/>
                  <a:pt x="0" y="66"/>
                </a:cubicBezTo>
                <a:cubicBezTo>
                  <a:pt x="110" y="66"/>
                  <a:pt x="230" y="50"/>
                  <a:pt x="335" y="86"/>
                </a:cubicBezTo>
                <a:cubicBezTo>
                  <a:pt x="403" y="109"/>
                  <a:pt x="466" y="156"/>
                  <a:pt x="478" y="230"/>
                </a:cubicBezTo>
                <a:cubicBezTo>
                  <a:pt x="490" y="299"/>
                  <a:pt x="445" y="341"/>
                  <a:pt x="393" y="379"/>
                </a:cubicBezTo>
                <a:cubicBezTo>
                  <a:pt x="357" y="405"/>
                  <a:pt x="321" y="416"/>
                  <a:pt x="280" y="429"/>
                </a:cubicBezTo>
                <a:cubicBezTo>
                  <a:pt x="308" y="354"/>
                  <a:pt x="375" y="298"/>
                  <a:pt x="436" y="246"/>
                </a:cubicBezTo>
                <a:cubicBezTo>
                  <a:pt x="524" y="169"/>
                  <a:pt x="624" y="102"/>
                  <a:pt x="703" y="15"/>
                </a:cubicBezTo>
                <a:cubicBezTo>
                  <a:pt x="710" y="6"/>
                  <a:pt x="709" y="4"/>
                  <a:pt x="714" y="0"/>
                </a:cubicBezTo>
                <a:cubicBezTo>
                  <a:pt x="676" y="52"/>
                  <a:pt x="634" y="103"/>
                  <a:pt x="602" y="159"/>
                </a:cubicBezTo>
                <a:cubicBezTo>
                  <a:pt x="570" y="215"/>
                  <a:pt x="541" y="298"/>
                  <a:pt x="598" y="347"/>
                </a:cubicBezTo>
                <a:cubicBezTo>
                  <a:pt x="675" y="414"/>
                  <a:pt x="820" y="406"/>
                  <a:pt x="915" y="409"/>
                </a:cubicBezTo>
                <a:cubicBezTo>
                  <a:pt x="969" y="409"/>
                  <a:pt x="985" y="409"/>
                  <a:pt x="1020" y="409"/>
                </a:cubicBezTo>
                <a:moveTo>
                  <a:pt x="1707" y="312"/>
                </a:moveTo>
                <a:cubicBezTo>
                  <a:pt x="1733" y="323"/>
                  <a:pt x="1729" y="327"/>
                  <a:pt x="1739" y="364"/>
                </a:cubicBezTo>
                <a:cubicBezTo>
                  <a:pt x="1758" y="438"/>
                  <a:pt x="1765" y="512"/>
                  <a:pt x="1775" y="586"/>
                </a:cubicBezTo>
                <a:cubicBezTo>
                  <a:pt x="1779" y="613"/>
                  <a:pt x="1783" y="644"/>
                  <a:pt x="1796" y="661"/>
                </a:cubicBezTo>
                <a:moveTo>
                  <a:pt x="1738" y="123"/>
                </a:moveTo>
                <a:cubicBezTo>
                  <a:pt x="1729" y="93"/>
                  <a:pt x="1725" y="87"/>
                  <a:pt x="1727" y="67"/>
                </a:cubicBezTo>
                <a:cubicBezTo>
                  <a:pt x="1739" y="50"/>
                  <a:pt x="1772" y="69"/>
                  <a:pt x="1787" y="79"/>
                </a:cubicBezTo>
                <a:cubicBezTo>
                  <a:pt x="1831" y="110"/>
                  <a:pt x="1870" y="139"/>
                  <a:pt x="1917" y="166"/>
                </a:cubicBezTo>
                <a:moveTo>
                  <a:pt x="2451" y="116"/>
                </a:moveTo>
                <a:cubicBezTo>
                  <a:pt x="2451" y="102"/>
                  <a:pt x="2451" y="99"/>
                  <a:pt x="2451" y="90"/>
                </a:cubicBezTo>
                <a:cubicBezTo>
                  <a:pt x="2402" y="90"/>
                  <a:pt x="2365" y="108"/>
                  <a:pt x="2325" y="139"/>
                </a:cubicBezTo>
                <a:cubicBezTo>
                  <a:pt x="2265" y="186"/>
                  <a:pt x="2223" y="249"/>
                  <a:pt x="2234" y="328"/>
                </a:cubicBezTo>
                <a:cubicBezTo>
                  <a:pt x="2246" y="413"/>
                  <a:pt x="2320" y="450"/>
                  <a:pt x="2379" y="497"/>
                </a:cubicBezTo>
                <a:cubicBezTo>
                  <a:pt x="2413" y="524"/>
                  <a:pt x="2450" y="560"/>
                  <a:pt x="2410" y="602"/>
                </a:cubicBezTo>
                <a:cubicBezTo>
                  <a:pt x="2358" y="643"/>
                  <a:pt x="2336" y="659"/>
                  <a:pt x="2295" y="681"/>
                </a:cubicBezTo>
                <a:moveTo>
                  <a:pt x="1169" y="597"/>
                </a:moveTo>
                <a:cubicBezTo>
                  <a:pt x="1193" y="582"/>
                  <a:pt x="1217" y="567"/>
                  <a:pt x="1241" y="550"/>
                </a:cubicBezTo>
                <a:cubicBezTo>
                  <a:pt x="1241" y="549"/>
                  <a:pt x="1242" y="549"/>
                  <a:pt x="1242" y="548"/>
                </a:cubicBezTo>
                <a:cubicBezTo>
                  <a:pt x="1206" y="591"/>
                  <a:pt x="1169" y="633"/>
                  <a:pt x="1136" y="677"/>
                </a:cubicBezTo>
                <a:cubicBezTo>
                  <a:pt x="1079" y="753"/>
                  <a:pt x="1032" y="831"/>
                  <a:pt x="988" y="915"/>
                </a:cubicBezTo>
                <a:moveTo>
                  <a:pt x="51" y="969"/>
                </a:moveTo>
                <a:cubicBezTo>
                  <a:pt x="46" y="952"/>
                  <a:pt x="34" y="925"/>
                  <a:pt x="45" y="907"/>
                </a:cubicBezTo>
                <a:cubicBezTo>
                  <a:pt x="50" y="904"/>
                  <a:pt x="54" y="901"/>
                  <a:pt x="59" y="898"/>
                </a:cubicBezTo>
                <a:cubicBezTo>
                  <a:pt x="87" y="900"/>
                  <a:pt x="93" y="881"/>
                  <a:pt x="112" y="913"/>
                </a:cubicBezTo>
                <a:cubicBezTo>
                  <a:pt x="141" y="962"/>
                  <a:pt x="141" y="1028"/>
                  <a:pt x="155" y="1082"/>
                </a:cubicBezTo>
                <a:cubicBezTo>
                  <a:pt x="164" y="1120"/>
                  <a:pt x="178" y="1153"/>
                  <a:pt x="220" y="1157"/>
                </a:cubicBezTo>
                <a:cubicBezTo>
                  <a:pt x="280" y="1163"/>
                  <a:pt x="320" y="1141"/>
                  <a:pt x="367" y="1104"/>
                </a:cubicBezTo>
                <a:cubicBezTo>
                  <a:pt x="416" y="1067"/>
                  <a:pt x="452" y="1019"/>
                  <a:pt x="465" y="960"/>
                </a:cubicBezTo>
                <a:cubicBezTo>
                  <a:pt x="472" y="929"/>
                  <a:pt x="471" y="895"/>
                  <a:pt x="472" y="863"/>
                </a:cubicBezTo>
                <a:cubicBezTo>
                  <a:pt x="475" y="923"/>
                  <a:pt x="474" y="983"/>
                  <a:pt x="478" y="1043"/>
                </a:cubicBezTo>
                <a:cubicBezTo>
                  <a:pt x="486" y="1169"/>
                  <a:pt x="497" y="1293"/>
                  <a:pt x="497" y="1419"/>
                </a:cubicBezTo>
                <a:cubicBezTo>
                  <a:pt x="497" y="1460"/>
                  <a:pt x="486" y="1470"/>
                  <a:pt x="445" y="1483"/>
                </a:cubicBezTo>
                <a:cubicBezTo>
                  <a:pt x="390" y="1500"/>
                  <a:pt x="336" y="1502"/>
                  <a:pt x="280" y="1503"/>
                </a:cubicBezTo>
                <a:cubicBezTo>
                  <a:pt x="217" y="1504"/>
                  <a:pt x="167" y="1492"/>
                  <a:pt x="107" y="1476"/>
                </a:cubicBezTo>
                <a:cubicBezTo>
                  <a:pt x="89" y="1472"/>
                  <a:pt x="85" y="1470"/>
                  <a:pt x="73" y="1471"/>
                </a:cubicBezTo>
                <a:moveTo>
                  <a:pt x="1960" y="348"/>
                </a:moveTo>
                <a:cubicBezTo>
                  <a:pt x="1879" y="333"/>
                  <a:pt x="1802" y="328"/>
                  <a:pt x="1720" y="327"/>
                </a:cubicBezTo>
                <a:cubicBezTo>
                  <a:pt x="1698" y="327"/>
                  <a:pt x="1675" y="327"/>
                  <a:pt x="1653" y="327"/>
                </a:cubicBezTo>
                <a:cubicBezTo>
                  <a:pt x="1678" y="317"/>
                  <a:pt x="1729" y="297"/>
                  <a:pt x="1755" y="289"/>
                </a:cubicBezTo>
                <a:cubicBezTo>
                  <a:pt x="1891" y="246"/>
                  <a:pt x="2028" y="204"/>
                  <a:pt x="2164" y="158"/>
                </a:cubicBezTo>
                <a:cubicBezTo>
                  <a:pt x="2218" y="140"/>
                  <a:pt x="2319" y="131"/>
                  <a:pt x="2276" y="111"/>
                </a:cubicBezTo>
                <a:cubicBezTo>
                  <a:pt x="2113" y="203"/>
                  <a:pt x="1954" y="303"/>
                  <a:pt x="1793" y="399"/>
                </a:cubicBezTo>
                <a:cubicBezTo>
                  <a:pt x="1665" y="475"/>
                  <a:pt x="1452" y="547"/>
                  <a:pt x="1353" y="665"/>
                </a:cubicBezTo>
                <a:cubicBezTo>
                  <a:pt x="1351" y="676"/>
                  <a:pt x="1348" y="688"/>
                  <a:pt x="1346" y="699"/>
                </a:cubicBezTo>
                <a:cubicBezTo>
                  <a:pt x="1444" y="740"/>
                  <a:pt x="1550" y="716"/>
                  <a:pt x="1653" y="685"/>
                </a:cubicBezTo>
                <a:cubicBezTo>
                  <a:pt x="1843" y="627"/>
                  <a:pt x="2018" y="531"/>
                  <a:pt x="2169" y="402"/>
                </a:cubicBezTo>
                <a:cubicBezTo>
                  <a:pt x="2233" y="346"/>
                  <a:pt x="2199" y="374"/>
                  <a:pt x="2225" y="327"/>
                </a:cubicBezTo>
                <a:cubicBezTo>
                  <a:pt x="2103" y="344"/>
                  <a:pt x="1995" y="408"/>
                  <a:pt x="1884" y="464"/>
                </a:cubicBezTo>
                <a:cubicBezTo>
                  <a:pt x="1775" y="520"/>
                  <a:pt x="1581" y="581"/>
                  <a:pt x="1514" y="695"/>
                </a:cubicBezTo>
                <a:cubicBezTo>
                  <a:pt x="1477" y="759"/>
                  <a:pt x="1576" y="763"/>
                  <a:pt x="1602" y="77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0" name=""/>
          <p:cNvSpPr/>
          <p:nvPr/>
        </p:nvSpPr>
        <p:spPr>
          <a:xfrm>
            <a:off x="3616200" y="1494000"/>
            <a:ext cx="283320" cy="78120"/>
          </a:xfrm>
          <a:custGeom>
            <a:avLst/>
            <a:gdLst/>
            <a:ahLst/>
            <a:rect l="0" t="0" r="r" b="b"/>
            <a:pathLst>
              <a:path fill="none" w="787" h="217">
                <a:moveTo>
                  <a:pt x="167" y="48"/>
                </a:moveTo>
                <a:cubicBezTo>
                  <a:pt x="148" y="60"/>
                  <a:pt x="83" y="74"/>
                  <a:pt x="122" y="74"/>
                </a:cubicBezTo>
                <a:cubicBezTo>
                  <a:pt x="184" y="74"/>
                  <a:pt x="245" y="55"/>
                  <a:pt x="306" y="45"/>
                </a:cubicBezTo>
                <a:cubicBezTo>
                  <a:pt x="458" y="22"/>
                  <a:pt x="612" y="5"/>
                  <a:pt x="765" y="0"/>
                </a:cubicBezTo>
                <a:cubicBezTo>
                  <a:pt x="768" y="0"/>
                  <a:pt x="771" y="0"/>
                  <a:pt x="774" y="0"/>
                </a:cubicBezTo>
                <a:cubicBezTo>
                  <a:pt x="692" y="12"/>
                  <a:pt x="612" y="36"/>
                  <a:pt x="531" y="56"/>
                </a:cubicBezTo>
                <a:cubicBezTo>
                  <a:pt x="399" y="87"/>
                  <a:pt x="265" y="117"/>
                  <a:pt x="134" y="153"/>
                </a:cubicBezTo>
                <a:cubicBezTo>
                  <a:pt x="83" y="168"/>
                  <a:pt x="36" y="183"/>
                  <a:pt x="0" y="209"/>
                </a:cubicBezTo>
                <a:cubicBezTo>
                  <a:pt x="78" y="220"/>
                  <a:pt x="163" y="220"/>
                  <a:pt x="241" y="207"/>
                </a:cubicBezTo>
                <a:cubicBezTo>
                  <a:pt x="380" y="185"/>
                  <a:pt x="520" y="141"/>
                  <a:pt x="656" y="103"/>
                </a:cubicBezTo>
                <a:cubicBezTo>
                  <a:pt x="701" y="90"/>
                  <a:pt x="741" y="76"/>
                  <a:pt x="784" y="61"/>
                </a:cubicBezTo>
                <a:cubicBezTo>
                  <a:pt x="701" y="65"/>
                  <a:pt x="625" y="78"/>
                  <a:pt x="542" y="94"/>
                </a:cubicBezTo>
                <a:cubicBezTo>
                  <a:pt x="417" y="119"/>
                  <a:pt x="289" y="144"/>
                  <a:pt x="167" y="181"/>
                </a:cubicBezTo>
                <a:cubicBezTo>
                  <a:pt x="141" y="190"/>
                  <a:pt x="134" y="185"/>
                  <a:pt x="128" y="200"/>
                </a:cubicBezTo>
                <a:cubicBezTo>
                  <a:pt x="207" y="201"/>
                  <a:pt x="280" y="201"/>
                  <a:pt x="359" y="188"/>
                </a:cubicBezTo>
                <a:cubicBezTo>
                  <a:pt x="481" y="168"/>
                  <a:pt x="600" y="134"/>
                  <a:pt x="721" y="112"/>
                </a:cubicBezTo>
                <a:cubicBezTo>
                  <a:pt x="738" y="109"/>
                  <a:pt x="787" y="101"/>
                  <a:pt x="787" y="103"/>
                </a:cubicBezTo>
                <a:cubicBezTo>
                  <a:pt x="786" y="111"/>
                  <a:pt x="697" y="142"/>
                  <a:pt x="687" y="146"/>
                </a:cubicBezTo>
                <a:cubicBezTo>
                  <a:pt x="670" y="153"/>
                  <a:pt x="669" y="152"/>
                  <a:pt x="653" y="1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1" name=""/>
          <p:cNvSpPr/>
          <p:nvPr/>
        </p:nvSpPr>
        <p:spPr>
          <a:xfrm>
            <a:off x="6823080" y="1677960"/>
            <a:ext cx="725040" cy="258480"/>
          </a:xfrm>
          <a:custGeom>
            <a:avLst/>
            <a:gdLst/>
            <a:ahLst/>
            <a:rect l="0" t="0" r="r" b="b"/>
            <a:pathLst>
              <a:path fill="none" w="2014" h="718">
                <a:moveTo>
                  <a:pt x="44" y="141"/>
                </a:moveTo>
                <a:cubicBezTo>
                  <a:pt x="44" y="132"/>
                  <a:pt x="44" y="123"/>
                  <a:pt x="43" y="115"/>
                </a:cubicBezTo>
                <a:cubicBezTo>
                  <a:pt x="43" y="111"/>
                  <a:pt x="41" y="110"/>
                  <a:pt x="41" y="109"/>
                </a:cubicBezTo>
                <a:cubicBezTo>
                  <a:pt x="40" y="96"/>
                  <a:pt x="39" y="89"/>
                  <a:pt x="38" y="76"/>
                </a:cubicBezTo>
                <a:cubicBezTo>
                  <a:pt x="38" y="147"/>
                  <a:pt x="47" y="216"/>
                  <a:pt x="52" y="286"/>
                </a:cubicBezTo>
                <a:cubicBezTo>
                  <a:pt x="58" y="375"/>
                  <a:pt x="58" y="464"/>
                  <a:pt x="58" y="554"/>
                </a:cubicBezTo>
                <a:cubicBezTo>
                  <a:pt x="58" y="603"/>
                  <a:pt x="52" y="647"/>
                  <a:pt x="34" y="693"/>
                </a:cubicBezTo>
                <a:cubicBezTo>
                  <a:pt x="28" y="707"/>
                  <a:pt x="25" y="715"/>
                  <a:pt x="11" y="718"/>
                </a:cubicBezTo>
                <a:cubicBezTo>
                  <a:pt x="5" y="718"/>
                  <a:pt x="3" y="718"/>
                  <a:pt x="0" y="716"/>
                </a:cubicBezTo>
                <a:moveTo>
                  <a:pt x="11" y="447"/>
                </a:moveTo>
                <a:cubicBezTo>
                  <a:pt x="13" y="385"/>
                  <a:pt x="11" y="322"/>
                  <a:pt x="24" y="261"/>
                </a:cubicBezTo>
                <a:cubicBezTo>
                  <a:pt x="34" y="211"/>
                  <a:pt x="50" y="164"/>
                  <a:pt x="89" y="129"/>
                </a:cubicBezTo>
                <a:cubicBezTo>
                  <a:pt x="111" y="114"/>
                  <a:pt x="117" y="109"/>
                  <a:pt x="135" y="113"/>
                </a:cubicBezTo>
                <a:cubicBezTo>
                  <a:pt x="167" y="166"/>
                  <a:pt x="158" y="229"/>
                  <a:pt x="158" y="292"/>
                </a:cubicBezTo>
                <a:cubicBezTo>
                  <a:pt x="158" y="353"/>
                  <a:pt x="145" y="407"/>
                  <a:pt x="102" y="453"/>
                </a:cubicBezTo>
                <a:cubicBezTo>
                  <a:pt x="81" y="476"/>
                  <a:pt x="50" y="488"/>
                  <a:pt x="19" y="492"/>
                </a:cubicBezTo>
                <a:cubicBezTo>
                  <a:pt x="-7" y="495"/>
                  <a:pt x="1" y="480"/>
                  <a:pt x="1" y="457"/>
                </a:cubicBezTo>
                <a:moveTo>
                  <a:pt x="241" y="49"/>
                </a:moveTo>
                <a:cubicBezTo>
                  <a:pt x="241" y="40"/>
                  <a:pt x="241" y="38"/>
                  <a:pt x="241" y="33"/>
                </a:cubicBezTo>
                <a:cubicBezTo>
                  <a:pt x="243" y="88"/>
                  <a:pt x="250" y="143"/>
                  <a:pt x="255" y="199"/>
                </a:cubicBezTo>
                <a:cubicBezTo>
                  <a:pt x="263" y="282"/>
                  <a:pt x="275" y="361"/>
                  <a:pt x="297" y="441"/>
                </a:cubicBezTo>
                <a:cubicBezTo>
                  <a:pt x="309" y="484"/>
                  <a:pt x="318" y="536"/>
                  <a:pt x="349" y="572"/>
                </a:cubicBezTo>
                <a:cubicBezTo>
                  <a:pt x="361" y="585"/>
                  <a:pt x="370" y="585"/>
                  <a:pt x="386" y="586"/>
                </a:cubicBezTo>
                <a:moveTo>
                  <a:pt x="234" y="405"/>
                </a:moveTo>
                <a:cubicBezTo>
                  <a:pt x="244" y="382"/>
                  <a:pt x="257" y="384"/>
                  <a:pt x="298" y="379"/>
                </a:cubicBezTo>
                <a:cubicBezTo>
                  <a:pt x="362" y="371"/>
                  <a:pt x="427" y="368"/>
                  <a:pt x="492" y="362"/>
                </a:cubicBezTo>
                <a:moveTo>
                  <a:pt x="678" y="354"/>
                </a:moveTo>
                <a:cubicBezTo>
                  <a:pt x="675" y="346"/>
                  <a:pt x="673" y="343"/>
                  <a:pt x="672" y="334"/>
                </a:cubicBezTo>
                <a:cubicBezTo>
                  <a:pt x="669" y="302"/>
                  <a:pt x="706" y="272"/>
                  <a:pt x="723" y="249"/>
                </a:cubicBezTo>
                <a:cubicBezTo>
                  <a:pt x="758" y="201"/>
                  <a:pt x="777" y="140"/>
                  <a:pt x="766" y="79"/>
                </a:cubicBezTo>
                <a:cubicBezTo>
                  <a:pt x="760" y="44"/>
                  <a:pt x="731" y="18"/>
                  <a:pt x="698" y="6"/>
                </a:cubicBezTo>
                <a:cubicBezTo>
                  <a:pt x="689" y="3"/>
                  <a:pt x="680" y="4"/>
                  <a:pt x="671" y="4"/>
                </a:cubicBezTo>
                <a:cubicBezTo>
                  <a:pt x="677" y="43"/>
                  <a:pt x="679" y="44"/>
                  <a:pt x="719" y="66"/>
                </a:cubicBezTo>
                <a:cubicBezTo>
                  <a:pt x="788" y="104"/>
                  <a:pt x="862" y="134"/>
                  <a:pt x="915" y="196"/>
                </a:cubicBezTo>
                <a:cubicBezTo>
                  <a:pt x="947" y="233"/>
                  <a:pt x="968" y="299"/>
                  <a:pt x="953" y="348"/>
                </a:cubicBezTo>
                <a:cubicBezTo>
                  <a:pt x="943" y="382"/>
                  <a:pt x="904" y="408"/>
                  <a:pt x="901" y="445"/>
                </a:cubicBezTo>
                <a:cubicBezTo>
                  <a:pt x="901" y="451"/>
                  <a:pt x="899" y="454"/>
                  <a:pt x="904" y="453"/>
                </a:cubicBezTo>
                <a:moveTo>
                  <a:pt x="1101" y="204"/>
                </a:moveTo>
                <a:cubicBezTo>
                  <a:pt x="1093" y="179"/>
                  <a:pt x="1089" y="163"/>
                  <a:pt x="1087" y="138"/>
                </a:cubicBezTo>
                <a:cubicBezTo>
                  <a:pt x="1087" y="136"/>
                  <a:pt x="1087" y="133"/>
                  <a:pt x="1087" y="131"/>
                </a:cubicBezTo>
                <a:cubicBezTo>
                  <a:pt x="1102" y="129"/>
                  <a:pt x="1131" y="120"/>
                  <a:pt x="1149" y="126"/>
                </a:cubicBezTo>
                <a:cubicBezTo>
                  <a:pt x="1196" y="142"/>
                  <a:pt x="1190" y="211"/>
                  <a:pt x="1191" y="249"/>
                </a:cubicBezTo>
                <a:cubicBezTo>
                  <a:pt x="1192" y="314"/>
                  <a:pt x="1164" y="363"/>
                  <a:pt x="1116" y="406"/>
                </a:cubicBezTo>
                <a:cubicBezTo>
                  <a:pt x="1109" y="412"/>
                  <a:pt x="1073" y="442"/>
                  <a:pt x="1118" y="403"/>
                </a:cubicBezTo>
                <a:cubicBezTo>
                  <a:pt x="1192" y="343"/>
                  <a:pt x="1264" y="282"/>
                  <a:pt x="1331" y="214"/>
                </a:cubicBezTo>
                <a:cubicBezTo>
                  <a:pt x="1395" y="148"/>
                  <a:pt x="1459" y="82"/>
                  <a:pt x="1522" y="16"/>
                </a:cubicBezTo>
                <a:cubicBezTo>
                  <a:pt x="1526" y="11"/>
                  <a:pt x="1530" y="5"/>
                  <a:pt x="1534" y="0"/>
                </a:cubicBezTo>
                <a:cubicBezTo>
                  <a:pt x="1519" y="53"/>
                  <a:pt x="1496" y="102"/>
                  <a:pt x="1480" y="155"/>
                </a:cubicBezTo>
                <a:cubicBezTo>
                  <a:pt x="1460" y="220"/>
                  <a:pt x="1429" y="320"/>
                  <a:pt x="1500" y="364"/>
                </a:cubicBezTo>
                <a:cubicBezTo>
                  <a:pt x="1593" y="421"/>
                  <a:pt x="1742" y="399"/>
                  <a:pt x="1844" y="399"/>
                </a:cubicBezTo>
                <a:cubicBezTo>
                  <a:pt x="1933" y="399"/>
                  <a:pt x="1957" y="399"/>
                  <a:pt x="2014" y="3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2" name=""/>
          <p:cNvSpPr/>
          <p:nvPr/>
        </p:nvSpPr>
        <p:spPr>
          <a:xfrm>
            <a:off x="6894360" y="1944720"/>
            <a:ext cx="736200" cy="369360"/>
          </a:xfrm>
          <a:custGeom>
            <a:avLst/>
            <a:gdLst/>
            <a:ahLst/>
            <a:rect l="0" t="0" r="r" b="b"/>
            <a:pathLst>
              <a:path fill="none" w="2045" h="1026">
                <a:moveTo>
                  <a:pt x="36" y="182"/>
                </a:moveTo>
                <a:cubicBezTo>
                  <a:pt x="19" y="176"/>
                  <a:pt x="27" y="138"/>
                  <a:pt x="25" y="193"/>
                </a:cubicBezTo>
                <a:cubicBezTo>
                  <a:pt x="18" y="379"/>
                  <a:pt x="39" y="566"/>
                  <a:pt x="15" y="750"/>
                </a:cubicBezTo>
                <a:cubicBezTo>
                  <a:pt x="10" y="786"/>
                  <a:pt x="2" y="820"/>
                  <a:pt x="0" y="856"/>
                </a:cubicBezTo>
                <a:cubicBezTo>
                  <a:pt x="0" y="857"/>
                  <a:pt x="0" y="857"/>
                  <a:pt x="0" y="858"/>
                </a:cubicBezTo>
                <a:moveTo>
                  <a:pt x="5" y="488"/>
                </a:moveTo>
                <a:cubicBezTo>
                  <a:pt x="13" y="422"/>
                  <a:pt x="13" y="360"/>
                  <a:pt x="60" y="309"/>
                </a:cubicBezTo>
                <a:cubicBezTo>
                  <a:pt x="74" y="294"/>
                  <a:pt x="113" y="267"/>
                  <a:pt x="137" y="279"/>
                </a:cubicBezTo>
                <a:cubicBezTo>
                  <a:pt x="172" y="297"/>
                  <a:pt x="160" y="374"/>
                  <a:pt x="160" y="404"/>
                </a:cubicBezTo>
                <a:cubicBezTo>
                  <a:pt x="160" y="456"/>
                  <a:pt x="151" y="505"/>
                  <a:pt x="115" y="545"/>
                </a:cubicBezTo>
                <a:cubicBezTo>
                  <a:pt x="96" y="566"/>
                  <a:pt x="78" y="575"/>
                  <a:pt x="51" y="576"/>
                </a:cubicBezTo>
                <a:moveTo>
                  <a:pt x="470" y="100"/>
                </a:moveTo>
                <a:cubicBezTo>
                  <a:pt x="473" y="150"/>
                  <a:pt x="475" y="199"/>
                  <a:pt x="476" y="249"/>
                </a:cubicBezTo>
                <a:cubicBezTo>
                  <a:pt x="477" y="348"/>
                  <a:pt x="470" y="448"/>
                  <a:pt x="488" y="545"/>
                </a:cubicBezTo>
                <a:cubicBezTo>
                  <a:pt x="494" y="579"/>
                  <a:pt x="505" y="602"/>
                  <a:pt x="524" y="630"/>
                </a:cubicBezTo>
                <a:moveTo>
                  <a:pt x="322" y="481"/>
                </a:moveTo>
                <a:cubicBezTo>
                  <a:pt x="311" y="472"/>
                  <a:pt x="311" y="470"/>
                  <a:pt x="304" y="466"/>
                </a:cubicBezTo>
                <a:cubicBezTo>
                  <a:pt x="326" y="459"/>
                  <a:pt x="372" y="451"/>
                  <a:pt x="397" y="447"/>
                </a:cubicBezTo>
                <a:cubicBezTo>
                  <a:pt x="464" y="435"/>
                  <a:pt x="532" y="423"/>
                  <a:pt x="599" y="412"/>
                </a:cubicBezTo>
                <a:moveTo>
                  <a:pt x="791" y="340"/>
                </a:moveTo>
                <a:cubicBezTo>
                  <a:pt x="782" y="329"/>
                  <a:pt x="778" y="335"/>
                  <a:pt x="781" y="315"/>
                </a:cubicBezTo>
                <a:cubicBezTo>
                  <a:pt x="786" y="281"/>
                  <a:pt x="806" y="251"/>
                  <a:pt x="813" y="217"/>
                </a:cubicBezTo>
                <a:cubicBezTo>
                  <a:pt x="819" y="188"/>
                  <a:pt x="819" y="159"/>
                  <a:pt x="819" y="130"/>
                </a:cubicBezTo>
                <a:cubicBezTo>
                  <a:pt x="819" y="121"/>
                  <a:pt x="819" y="119"/>
                  <a:pt x="819" y="114"/>
                </a:cubicBezTo>
                <a:cubicBezTo>
                  <a:pt x="848" y="129"/>
                  <a:pt x="871" y="148"/>
                  <a:pt x="898" y="172"/>
                </a:cubicBezTo>
                <a:cubicBezTo>
                  <a:pt x="940" y="209"/>
                  <a:pt x="992" y="246"/>
                  <a:pt x="1024" y="293"/>
                </a:cubicBezTo>
                <a:cubicBezTo>
                  <a:pt x="1045" y="325"/>
                  <a:pt x="1048" y="378"/>
                  <a:pt x="1039" y="415"/>
                </a:cubicBezTo>
                <a:cubicBezTo>
                  <a:pt x="1037" y="425"/>
                  <a:pt x="990" y="505"/>
                  <a:pt x="1004" y="514"/>
                </a:cubicBezTo>
                <a:cubicBezTo>
                  <a:pt x="1014" y="514"/>
                  <a:pt x="1022" y="514"/>
                  <a:pt x="1032" y="514"/>
                </a:cubicBezTo>
                <a:moveTo>
                  <a:pt x="1264" y="206"/>
                </a:moveTo>
                <a:cubicBezTo>
                  <a:pt x="1264" y="182"/>
                  <a:pt x="1264" y="159"/>
                  <a:pt x="1264" y="135"/>
                </a:cubicBezTo>
                <a:cubicBezTo>
                  <a:pt x="1274" y="159"/>
                  <a:pt x="1284" y="185"/>
                  <a:pt x="1294" y="210"/>
                </a:cubicBezTo>
                <a:cubicBezTo>
                  <a:pt x="1310" y="251"/>
                  <a:pt x="1323" y="265"/>
                  <a:pt x="1367" y="271"/>
                </a:cubicBezTo>
                <a:cubicBezTo>
                  <a:pt x="1458" y="283"/>
                  <a:pt x="1572" y="216"/>
                  <a:pt x="1621" y="142"/>
                </a:cubicBezTo>
                <a:cubicBezTo>
                  <a:pt x="1647" y="102"/>
                  <a:pt x="1639" y="52"/>
                  <a:pt x="1639" y="7"/>
                </a:cubicBezTo>
                <a:cubicBezTo>
                  <a:pt x="1639" y="5"/>
                  <a:pt x="1639" y="2"/>
                  <a:pt x="1639" y="0"/>
                </a:cubicBezTo>
                <a:cubicBezTo>
                  <a:pt x="1633" y="167"/>
                  <a:pt x="1618" y="333"/>
                  <a:pt x="1618" y="501"/>
                </a:cubicBezTo>
                <a:cubicBezTo>
                  <a:pt x="1618" y="598"/>
                  <a:pt x="1626" y="693"/>
                  <a:pt x="1630" y="790"/>
                </a:cubicBezTo>
                <a:cubicBezTo>
                  <a:pt x="1633" y="849"/>
                  <a:pt x="1642" y="920"/>
                  <a:pt x="1609" y="971"/>
                </a:cubicBezTo>
                <a:cubicBezTo>
                  <a:pt x="1573" y="1027"/>
                  <a:pt x="1520" y="1023"/>
                  <a:pt x="1463" y="1026"/>
                </a:cubicBezTo>
                <a:cubicBezTo>
                  <a:pt x="1454" y="981"/>
                  <a:pt x="1444" y="952"/>
                  <a:pt x="1467" y="905"/>
                </a:cubicBezTo>
                <a:cubicBezTo>
                  <a:pt x="1546" y="739"/>
                  <a:pt x="1713" y="574"/>
                  <a:pt x="1882" y="507"/>
                </a:cubicBezTo>
                <a:cubicBezTo>
                  <a:pt x="1938" y="485"/>
                  <a:pt x="1987" y="485"/>
                  <a:pt x="2045" y="48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3" name=""/>
          <p:cNvSpPr/>
          <p:nvPr/>
        </p:nvSpPr>
        <p:spPr>
          <a:xfrm>
            <a:off x="11336400" y="2898720"/>
            <a:ext cx="217440" cy="242640"/>
          </a:xfrm>
          <a:custGeom>
            <a:avLst/>
            <a:gdLst/>
            <a:ahLst/>
            <a:rect l="0" t="0" r="r" b="b"/>
            <a:pathLst>
              <a:path fill="none" w="604" h="674">
                <a:moveTo>
                  <a:pt x="451" y="7"/>
                </a:moveTo>
                <a:cubicBezTo>
                  <a:pt x="508" y="1"/>
                  <a:pt x="569" y="-18"/>
                  <a:pt x="593" y="51"/>
                </a:cubicBezTo>
                <a:cubicBezTo>
                  <a:pt x="618" y="124"/>
                  <a:pt x="595" y="218"/>
                  <a:pt x="566" y="283"/>
                </a:cubicBezTo>
                <a:cubicBezTo>
                  <a:pt x="498" y="434"/>
                  <a:pt x="370" y="526"/>
                  <a:pt x="225" y="592"/>
                </a:cubicBezTo>
                <a:cubicBezTo>
                  <a:pt x="114" y="636"/>
                  <a:pt x="76" y="651"/>
                  <a:pt x="0" y="6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4" name=""/>
          <p:cNvSpPr/>
          <p:nvPr/>
        </p:nvSpPr>
        <p:spPr>
          <a:xfrm>
            <a:off x="6116760" y="2809440"/>
            <a:ext cx="1444320" cy="294120"/>
          </a:xfrm>
          <a:custGeom>
            <a:avLst/>
            <a:gdLst/>
            <a:ahLst/>
            <a:rect l="0" t="0" r="r" b="b"/>
            <a:pathLst>
              <a:path fill="none" w="4012" h="817">
                <a:moveTo>
                  <a:pt x="1221" y="38"/>
                </a:moveTo>
                <a:cubicBezTo>
                  <a:pt x="1144" y="-5"/>
                  <a:pt x="1076" y="-7"/>
                  <a:pt x="983" y="8"/>
                </a:cubicBezTo>
                <a:cubicBezTo>
                  <a:pt x="829" y="33"/>
                  <a:pt x="538" y="65"/>
                  <a:pt x="438" y="203"/>
                </a:cubicBezTo>
                <a:cubicBezTo>
                  <a:pt x="396" y="262"/>
                  <a:pt x="448" y="306"/>
                  <a:pt x="492" y="335"/>
                </a:cubicBezTo>
                <a:cubicBezTo>
                  <a:pt x="545" y="370"/>
                  <a:pt x="626" y="394"/>
                  <a:pt x="656" y="455"/>
                </a:cubicBezTo>
                <a:cubicBezTo>
                  <a:pt x="692" y="526"/>
                  <a:pt x="593" y="566"/>
                  <a:pt x="547" y="588"/>
                </a:cubicBezTo>
                <a:cubicBezTo>
                  <a:pt x="376" y="672"/>
                  <a:pt x="186" y="719"/>
                  <a:pt x="0" y="754"/>
                </a:cubicBezTo>
                <a:moveTo>
                  <a:pt x="877" y="374"/>
                </a:moveTo>
                <a:cubicBezTo>
                  <a:pt x="879" y="427"/>
                  <a:pt x="883" y="487"/>
                  <a:pt x="878" y="542"/>
                </a:cubicBezTo>
                <a:cubicBezTo>
                  <a:pt x="871" y="617"/>
                  <a:pt x="854" y="687"/>
                  <a:pt x="853" y="762"/>
                </a:cubicBezTo>
                <a:cubicBezTo>
                  <a:pt x="852" y="801"/>
                  <a:pt x="878" y="832"/>
                  <a:pt x="923" y="809"/>
                </a:cubicBezTo>
                <a:cubicBezTo>
                  <a:pt x="979" y="780"/>
                  <a:pt x="1029" y="710"/>
                  <a:pt x="1058" y="656"/>
                </a:cubicBezTo>
                <a:cubicBezTo>
                  <a:pt x="1078" y="619"/>
                  <a:pt x="1084" y="581"/>
                  <a:pt x="1091" y="542"/>
                </a:cubicBezTo>
                <a:cubicBezTo>
                  <a:pt x="1091" y="576"/>
                  <a:pt x="1082" y="627"/>
                  <a:pt x="1097" y="659"/>
                </a:cubicBezTo>
                <a:cubicBezTo>
                  <a:pt x="1128" y="724"/>
                  <a:pt x="1196" y="737"/>
                  <a:pt x="1260" y="741"/>
                </a:cubicBezTo>
                <a:cubicBezTo>
                  <a:pt x="1314" y="744"/>
                  <a:pt x="1386" y="745"/>
                  <a:pt x="1418" y="692"/>
                </a:cubicBezTo>
                <a:cubicBezTo>
                  <a:pt x="1442" y="653"/>
                  <a:pt x="1420" y="603"/>
                  <a:pt x="1394" y="574"/>
                </a:cubicBezTo>
                <a:cubicBezTo>
                  <a:pt x="1373" y="550"/>
                  <a:pt x="1319" y="500"/>
                  <a:pt x="1282" y="510"/>
                </a:cubicBezTo>
                <a:cubicBezTo>
                  <a:pt x="1276" y="510"/>
                  <a:pt x="1274" y="511"/>
                  <a:pt x="1277" y="518"/>
                </a:cubicBezTo>
                <a:moveTo>
                  <a:pt x="1958" y="403"/>
                </a:moveTo>
                <a:cubicBezTo>
                  <a:pt x="1904" y="396"/>
                  <a:pt x="1873" y="420"/>
                  <a:pt x="1828" y="449"/>
                </a:cubicBezTo>
                <a:cubicBezTo>
                  <a:pt x="1774" y="483"/>
                  <a:pt x="1704" y="523"/>
                  <a:pt x="1668" y="577"/>
                </a:cubicBezTo>
                <a:lnTo>
                  <a:pt x="1668" y="578"/>
                </a:lnTo>
                <a:cubicBezTo>
                  <a:pt x="1721" y="576"/>
                  <a:pt x="1757" y="564"/>
                  <a:pt x="1804" y="538"/>
                </a:cubicBezTo>
                <a:cubicBezTo>
                  <a:pt x="1841" y="517"/>
                  <a:pt x="1875" y="479"/>
                  <a:pt x="1917" y="472"/>
                </a:cubicBezTo>
                <a:cubicBezTo>
                  <a:pt x="1933" y="497"/>
                  <a:pt x="1942" y="529"/>
                  <a:pt x="1950" y="567"/>
                </a:cubicBezTo>
                <a:cubicBezTo>
                  <a:pt x="1962" y="624"/>
                  <a:pt x="1980" y="682"/>
                  <a:pt x="2040" y="703"/>
                </a:cubicBezTo>
                <a:cubicBezTo>
                  <a:pt x="2055" y="705"/>
                  <a:pt x="2070" y="708"/>
                  <a:pt x="2085" y="710"/>
                </a:cubicBezTo>
                <a:moveTo>
                  <a:pt x="2426" y="392"/>
                </a:moveTo>
                <a:cubicBezTo>
                  <a:pt x="2426" y="382"/>
                  <a:pt x="2427" y="372"/>
                  <a:pt x="2427" y="362"/>
                </a:cubicBezTo>
                <a:cubicBezTo>
                  <a:pt x="2450" y="362"/>
                  <a:pt x="2452" y="383"/>
                  <a:pt x="2459" y="431"/>
                </a:cubicBezTo>
                <a:cubicBezTo>
                  <a:pt x="2475" y="539"/>
                  <a:pt x="2468" y="652"/>
                  <a:pt x="2468" y="761"/>
                </a:cubicBezTo>
                <a:cubicBezTo>
                  <a:pt x="2468" y="772"/>
                  <a:pt x="2468" y="782"/>
                  <a:pt x="2468" y="793"/>
                </a:cubicBezTo>
                <a:cubicBezTo>
                  <a:pt x="2468" y="849"/>
                  <a:pt x="2468" y="775"/>
                  <a:pt x="2468" y="767"/>
                </a:cubicBezTo>
                <a:cubicBezTo>
                  <a:pt x="2468" y="688"/>
                  <a:pt x="2468" y="623"/>
                  <a:pt x="2501" y="548"/>
                </a:cubicBezTo>
                <a:cubicBezTo>
                  <a:pt x="2542" y="455"/>
                  <a:pt x="2606" y="362"/>
                  <a:pt x="2686" y="298"/>
                </a:cubicBezTo>
                <a:cubicBezTo>
                  <a:pt x="2736" y="258"/>
                  <a:pt x="2770" y="251"/>
                  <a:pt x="2829" y="246"/>
                </a:cubicBezTo>
                <a:cubicBezTo>
                  <a:pt x="2851" y="303"/>
                  <a:pt x="2852" y="354"/>
                  <a:pt x="2821" y="411"/>
                </a:cubicBezTo>
                <a:cubicBezTo>
                  <a:pt x="2783" y="481"/>
                  <a:pt x="2712" y="519"/>
                  <a:pt x="2642" y="549"/>
                </a:cubicBezTo>
                <a:cubicBezTo>
                  <a:pt x="2629" y="555"/>
                  <a:pt x="2629" y="557"/>
                  <a:pt x="2621" y="557"/>
                </a:cubicBezTo>
                <a:moveTo>
                  <a:pt x="3041" y="313"/>
                </a:moveTo>
                <a:cubicBezTo>
                  <a:pt x="3076" y="287"/>
                  <a:pt x="3108" y="257"/>
                  <a:pt x="3156" y="266"/>
                </a:cubicBezTo>
                <a:cubicBezTo>
                  <a:pt x="3161" y="268"/>
                  <a:pt x="3166" y="271"/>
                  <a:pt x="3171" y="273"/>
                </a:cubicBezTo>
                <a:cubicBezTo>
                  <a:pt x="3180" y="329"/>
                  <a:pt x="3184" y="383"/>
                  <a:pt x="3159" y="436"/>
                </a:cubicBezTo>
                <a:cubicBezTo>
                  <a:pt x="3119" y="519"/>
                  <a:pt x="3045" y="580"/>
                  <a:pt x="2985" y="649"/>
                </a:cubicBezTo>
                <a:cubicBezTo>
                  <a:pt x="2961" y="676"/>
                  <a:pt x="2960" y="688"/>
                  <a:pt x="2948" y="715"/>
                </a:cubicBezTo>
                <a:cubicBezTo>
                  <a:pt x="3022" y="729"/>
                  <a:pt x="3097" y="719"/>
                  <a:pt x="3171" y="707"/>
                </a:cubicBezTo>
                <a:cubicBezTo>
                  <a:pt x="3286" y="685"/>
                  <a:pt x="3325" y="677"/>
                  <a:pt x="3402" y="659"/>
                </a:cubicBezTo>
                <a:moveTo>
                  <a:pt x="4012" y="62"/>
                </a:moveTo>
                <a:cubicBezTo>
                  <a:pt x="4009" y="55"/>
                  <a:pt x="4005" y="49"/>
                  <a:pt x="4002" y="42"/>
                </a:cubicBezTo>
                <a:cubicBezTo>
                  <a:pt x="3960" y="56"/>
                  <a:pt x="3946" y="83"/>
                  <a:pt x="3912" y="120"/>
                </a:cubicBezTo>
                <a:cubicBezTo>
                  <a:pt x="3824" y="218"/>
                  <a:pt x="3721" y="313"/>
                  <a:pt x="3662" y="432"/>
                </a:cubicBezTo>
                <a:cubicBezTo>
                  <a:pt x="3623" y="511"/>
                  <a:pt x="3613" y="615"/>
                  <a:pt x="3683" y="678"/>
                </a:cubicBezTo>
                <a:cubicBezTo>
                  <a:pt x="3701" y="689"/>
                  <a:pt x="3718" y="699"/>
                  <a:pt x="3736" y="71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5" name=""/>
          <p:cNvSpPr/>
          <p:nvPr/>
        </p:nvSpPr>
        <p:spPr>
          <a:xfrm>
            <a:off x="7791480" y="2800440"/>
            <a:ext cx="755280" cy="196560"/>
          </a:xfrm>
          <a:custGeom>
            <a:avLst/>
            <a:gdLst/>
            <a:ahLst/>
            <a:rect l="0" t="0" r="r" b="b"/>
            <a:pathLst>
              <a:path fill="none" w="2098" h="546">
                <a:moveTo>
                  <a:pt x="21" y="138"/>
                </a:moveTo>
                <a:cubicBezTo>
                  <a:pt x="14" y="131"/>
                  <a:pt x="11" y="127"/>
                  <a:pt x="7" y="121"/>
                </a:cubicBezTo>
                <a:cubicBezTo>
                  <a:pt x="7" y="196"/>
                  <a:pt x="8" y="271"/>
                  <a:pt x="4" y="346"/>
                </a:cubicBezTo>
                <a:cubicBezTo>
                  <a:pt x="1" y="403"/>
                  <a:pt x="0" y="460"/>
                  <a:pt x="0" y="517"/>
                </a:cubicBezTo>
                <a:moveTo>
                  <a:pt x="40" y="48"/>
                </a:moveTo>
                <a:cubicBezTo>
                  <a:pt x="47" y="20"/>
                  <a:pt x="42" y="10"/>
                  <a:pt x="64" y="0"/>
                </a:cubicBezTo>
                <a:cubicBezTo>
                  <a:pt x="98" y="25"/>
                  <a:pt x="108" y="83"/>
                  <a:pt x="125" y="124"/>
                </a:cubicBezTo>
                <a:cubicBezTo>
                  <a:pt x="133" y="142"/>
                  <a:pt x="140" y="160"/>
                  <a:pt x="148" y="178"/>
                </a:cubicBezTo>
                <a:moveTo>
                  <a:pt x="405" y="271"/>
                </a:moveTo>
                <a:cubicBezTo>
                  <a:pt x="437" y="271"/>
                  <a:pt x="413" y="234"/>
                  <a:pt x="449" y="290"/>
                </a:cubicBezTo>
                <a:cubicBezTo>
                  <a:pt x="509" y="386"/>
                  <a:pt x="535" y="490"/>
                  <a:pt x="655" y="530"/>
                </a:cubicBezTo>
                <a:cubicBezTo>
                  <a:pt x="726" y="554"/>
                  <a:pt x="822" y="550"/>
                  <a:pt x="890" y="520"/>
                </a:cubicBezTo>
                <a:cubicBezTo>
                  <a:pt x="989" y="476"/>
                  <a:pt x="1013" y="389"/>
                  <a:pt x="1077" y="315"/>
                </a:cubicBezTo>
                <a:cubicBezTo>
                  <a:pt x="1082" y="314"/>
                  <a:pt x="1086" y="312"/>
                  <a:pt x="1091" y="311"/>
                </a:cubicBezTo>
                <a:cubicBezTo>
                  <a:pt x="1121" y="337"/>
                  <a:pt x="1155" y="378"/>
                  <a:pt x="1187" y="411"/>
                </a:cubicBezTo>
                <a:cubicBezTo>
                  <a:pt x="1249" y="475"/>
                  <a:pt x="1306" y="497"/>
                  <a:pt x="1392" y="497"/>
                </a:cubicBezTo>
                <a:cubicBezTo>
                  <a:pt x="1470" y="497"/>
                  <a:pt x="1547" y="456"/>
                  <a:pt x="1599" y="396"/>
                </a:cubicBezTo>
                <a:cubicBezTo>
                  <a:pt x="1654" y="332"/>
                  <a:pt x="1655" y="254"/>
                  <a:pt x="1653" y="174"/>
                </a:cubicBezTo>
                <a:cubicBezTo>
                  <a:pt x="1652" y="135"/>
                  <a:pt x="1646" y="87"/>
                  <a:pt x="1629" y="50"/>
                </a:cubicBezTo>
                <a:cubicBezTo>
                  <a:pt x="1627" y="50"/>
                  <a:pt x="1625" y="50"/>
                  <a:pt x="1623" y="50"/>
                </a:cubicBezTo>
                <a:cubicBezTo>
                  <a:pt x="1607" y="92"/>
                  <a:pt x="1590" y="138"/>
                  <a:pt x="1583" y="184"/>
                </a:cubicBezTo>
                <a:cubicBezTo>
                  <a:pt x="1570" y="265"/>
                  <a:pt x="1558" y="380"/>
                  <a:pt x="1589" y="458"/>
                </a:cubicBezTo>
                <a:cubicBezTo>
                  <a:pt x="1595" y="469"/>
                  <a:pt x="1602" y="479"/>
                  <a:pt x="1608" y="490"/>
                </a:cubicBezTo>
                <a:moveTo>
                  <a:pt x="1363" y="338"/>
                </a:moveTo>
                <a:cubicBezTo>
                  <a:pt x="1348" y="314"/>
                  <a:pt x="1342" y="311"/>
                  <a:pt x="1344" y="294"/>
                </a:cubicBezTo>
                <a:cubicBezTo>
                  <a:pt x="1424" y="287"/>
                  <a:pt x="1508" y="289"/>
                  <a:pt x="1589" y="295"/>
                </a:cubicBezTo>
                <a:cubicBezTo>
                  <a:pt x="1759" y="307"/>
                  <a:pt x="1928" y="323"/>
                  <a:pt x="2098" y="3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6" name=""/>
          <p:cNvSpPr/>
          <p:nvPr/>
        </p:nvSpPr>
        <p:spPr>
          <a:xfrm>
            <a:off x="8875440" y="2857680"/>
            <a:ext cx="739800" cy="302760"/>
          </a:xfrm>
          <a:custGeom>
            <a:avLst/>
            <a:gdLst/>
            <a:ahLst/>
            <a:rect l="0" t="0" r="r" b="b"/>
            <a:pathLst>
              <a:path fill="none" w="2055" h="841">
                <a:moveTo>
                  <a:pt x="504" y="25"/>
                </a:moveTo>
                <a:cubicBezTo>
                  <a:pt x="499" y="9"/>
                  <a:pt x="500" y="7"/>
                  <a:pt x="494" y="0"/>
                </a:cubicBezTo>
                <a:cubicBezTo>
                  <a:pt x="478" y="63"/>
                  <a:pt x="456" y="123"/>
                  <a:pt x="423" y="180"/>
                </a:cubicBezTo>
                <a:cubicBezTo>
                  <a:pt x="368" y="274"/>
                  <a:pt x="292" y="345"/>
                  <a:pt x="206" y="410"/>
                </a:cubicBezTo>
                <a:cubicBezTo>
                  <a:pt x="161" y="443"/>
                  <a:pt x="150" y="452"/>
                  <a:pt x="120" y="470"/>
                </a:cubicBezTo>
                <a:moveTo>
                  <a:pt x="30" y="226"/>
                </a:moveTo>
                <a:cubicBezTo>
                  <a:pt x="60" y="199"/>
                  <a:pt x="106" y="155"/>
                  <a:pt x="153" y="183"/>
                </a:cubicBezTo>
                <a:cubicBezTo>
                  <a:pt x="205" y="214"/>
                  <a:pt x="215" y="299"/>
                  <a:pt x="218" y="352"/>
                </a:cubicBezTo>
                <a:cubicBezTo>
                  <a:pt x="218" y="403"/>
                  <a:pt x="218" y="419"/>
                  <a:pt x="218" y="453"/>
                </a:cubicBezTo>
                <a:moveTo>
                  <a:pt x="20" y="375"/>
                </a:moveTo>
                <a:cubicBezTo>
                  <a:pt x="2" y="334"/>
                  <a:pt x="-20" y="303"/>
                  <a:pt x="38" y="293"/>
                </a:cubicBezTo>
                <a:cubicBezTo>
                  <a:pt x="147" y="274"/>
                  <a:pt x="262" y="284"/>
                  <a:pt x="372" y="275"/>
                </a:cubicBezTo>
                <a:cubicBezTo>
                  <a:pt x="408" y="271"/>
                  <a:pt x="443" y="267"/>
                  <a:pt x="479" y="263"/>
                </a:cubicBezTo>
                <a:moveTo>
                  <a:pt x="841" y="128"/>
                </a:moveTo>
                <a:cubicBezTo>
                  <a:pt x="805" y="161"/>
                  <a:pt x="790" y="217"/>
                  <a:pt x="776" y="266"/>
                </a:cubicBezTo>
                <a:cubicBezTo>
                  <a:pt x="756" y="335"/>
                  <a:pt x="746" y="409"/>
                  <a:pt x="737" y="481"/>
                </a:cubicBezTo>
                <a:cubicBezTo>
                  <a:pt x="732" y="517"/>
                  <a:pt x="731" y="551"/>
                  <a:pt x="730" y="587"/>
                </a:cubicBezTo>
                <a:moveTo>
                  <a:pt x="853" y="207"/>
                </a:moveTo>
                <a:cubicBezTo>
                  <a:pt x="885" y="159"/>
                  <a:pt x="910" y="111"/>
                  <a:pt x="972" y="100"/>
                </a:cubicBezTo>
                <a:cubicBezTo>
                  <a:pt x="1027" y="91"/>
                  <a:pt x="1035" y="125"/>
                  <a:pt x="1038" y="172"/>
                </a:cubicBezTo>
                <a:cubicBezTo>
                  <a:pt x="1043" y="247"/>
                  <a:pt x="977" y="283"/>
                  <a:pt x="918" y="314"/>
                </a:cubicBezTo>
                <a:cubicBezTo>
                  <a:pt x="886" y="331"/>
                  <a:pt x="850" y="343"/>
                  <a:pt x="817" y="358"/>
                </a:cubicBezTo>
                <a:moveTo>
                  <a:pt x="1394" y="108"/>
                </a:moveTo>
                <a:cubicBezTo>
                  <a:pt x="1394" y="89"/>
                  <a:pt x="1337" y="171"/>
                  <a:pt x="1324" y="186"/>
                </a:cubicBezTo>
                <a:cubicBezTo>
                  <a:pt x="1286" y="229"/>
                  <a:pt x="1247" y="267"/>
                  <a:pt x="1242" y="325"/>
                </a:cubicBezTo>
                <a:cubicBezTo>
                  <a:pt x="1242" y="330"/>
                  <a:pt x="1242" y="336"/>
                  <a:pt x="1242" y="341"/>
                </a:cubicBezTo>
                <a:cubicBezTo>
                  <a:pt x="1287" y="351"/>
                  <a:pt x="1342" y="361"/>
                  <a:pt x="1388" y="345"/>
                </a:cubicBezTo>
                <a:cubicBezTo>
                  <a:pt x="1438" y="327"/>
                  <a:pt x="1477" y="277"/>
                  <a:pt x="1506" y="235"/>
                </a:cubicBezTo>
                <a:cubicBezTo>
                  <a:pt x="1520" y="215"/>
                  <a:pt x="1509" y="220"/>
                  <a:pt x="1516" y="229"/>
                </a:cubicBezTo>
                <a:cubicBezTo>
                  <a:pt x="1490" y="294"/>
                  <a:pt x="1449" y="348"/>
                  <a:pt x="1416" y="410"/>
                </a:cubicBezTo>
                <a:cubicBezTo>
                  <a:pt x="1409" y="427"/>
                  <a:pt x="1401" y="442"/>
                  <a:pt x="1394" y="458"/>
                </a:cubicBezTo>
                <a:moveTo>
                  <a:pt x="2055" y="596"/>
                </a:moveTo>
                <a:cubicBezTo>
                  <a:pt x="2012" y="641"/>
                  <a:pt x="1971" y="688"/>
                  <a:pt x="1931" y="736"/>
                </a:cubicBezTo>
                <a:cubicBezTo>
                  <a:pt x="1902" y="770"/>
                  <a:pt x="1875" y="806"/>
                  <a:pt x="1847" y="84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7" name=""/>
          <p:cNvSpPr/>
          <p:nvPr/>
        </p:nvSpPr>
        <p:spPr>
          <a:xfrm>
            <a:off x="9893160" y="2882880"/>
            <a:ext cx="520200" cy="196560"/>
          </a:xfrm>
          <a:custGeom>
            <a:avLst/>
            <a:gdLst/>
            <a:ahLst/>
            <a:rect l="0" t="0" r="r" b="b"/>
            <a:pathLst>
              <a:path fill="none" w="1445" h="546">
                <a:moveTo>
                  <a:pt x="71" y="236"/>
                </a:moveTo>
                <a:cubicBezTo>
                  <a:pt x="66" y="228"/>
                  <a:pt x="63" y="228"/>
                  <a:pt x="64" y="222"/>
                </a:cubicBezTo>
                <a:cubicBezTo>
                  <a:pt x="72" y="256"/>
                  <a:pt x="75" y="283"/>
                  <a:pt x="75" y="318"/>
                </a:cubicBezTo>
                <a:cubicBezTo>
                  <a:pt x="75" y="377"/>
                  <a:pt x="61" y="420"/>
                  <a:pt x="25" y="467"/>
                </a:cubicBezTo>
                <a:cubicBezTo>
                  <a:pt x="8" y="489"/>
                  <a:pt x="6" y="493"/>
                  <a:pt x="0" y="476"/>
                </a:cubicBezTo>
                <a:moveTo>
                  <a:pt x="163" y="79"/>
                </a:moveTo>
                <a:cubicBezTo>
                  <a:pt x="169" y="53"/>
                  <a:pt x="175" y="26"/>
                  <a:pt x="182" y="0"/>
                </a:cubicBezTo>
                <a:cubicBezTo>
                  <a:pt x="182" y="61"/>
                  <a:pt x="180" y="122"/>
                  <a:pt x="192" y="182"/>
                </a:cubicBezTo>
                <a:cubicBezTo>
                  <a:pt x="207" y="236"/>
                  <a:pt x="211" y="254"/>
                  <a:pt x="235" y="283"/>
                </a:cubicBezTo>
                <a:moveTo>
                  <a:pt x="438" y="372"/>
                </a:moveTo>
                <a:cubicBezTo>
                  <a:pt x="451" y="371"/>
                  <a:pt x="484" y="364"/>
                  <a:pt x="496" y="368"/>
                </a:cubicBezTo>
                <a:cubicBezTo>
                  <a:pt x="521" y="376"/>
                  <a:pt x="525" y="411"/>
                  <a:pt x="538" y="434"/>
                </a:cubicBezTo>
                <a:cubicBezTo>
                  <a:pt x="566" y="483"/>
                  <a:pt x="604" y="510"/>
                  <a:pt x="660" y="520"/>
                </a:cubicBezTo>
                <a:cubicBezTo>
                  <a:pt x="740" y="534"/>
                  <a:pt x="830" y="530"/>
                  <a:pt x="905" y="500"/>
                </a:cubicBezTo>
                <a:cubicBezTo>
                  <a:pt x="985" y="469"/>
                  <a:pt x="1052" y="407"/>
                  <a:pt x="1102" y="339"/>
                </a:cubicBezTo>
                <a:cubicBezTo>
                  <a:pt x="1149" y="274"/>
                  <a:pt x="1178" y="195"/>
                  <a:pt x="1206" y="120"/>
                </a:cubicBezTo>
                <a:cubicBezTo>
                  <a:pt x="1210" y="110"/>
                  <a:pt x="1212" y="110"/>
                  <a:pt x="1212" y="104"/>
                </a:cubicBezTo>
                <a:cubicBezTo>
                  <a:pt x="1207" y="164"/>
                  <a:pt x="1184" y="219"/>
                  <a:pt x="1178" y="278"/>
                </a:cubicBezTo>
                <a:cubicBezTo>
                  <a:pt x="1171" y="350"/>
                  <a:pt x="1173" y="418"/>
                  <a:pt x="1199" y="485"/>
                </a:cubicBezTo>
                <a:cubicBezTo>
                  <a:pt x="1214" y="518"/>
                  <a:pt x="1217" y="527"/>
                  <a:pt x="1231" y="546"/>
                </a:cubicBezTo>
                <a:moveTo>
                  <a:pt x="951" y="358"/>
                </a:moveTo>
                <a:cubicBezTo>
                  <a:pt x="962" y="335"/>
                  <a:pt x="1067" y="347"/>
                  <a:pt x="1090" y="349"/>
                </a:cubicBezTo>
                <a:cubicBezTo>
                  <a:pt x="1208" y="357"/>
                  <a:pt x="1326" y="368"/>
                  <a:pt x="1445" y="3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8" name=""/>
          <p:cNvSpPr/>
          <p:nvPr/>
        </p:nvSpPr>
        <p:spPr>
          <a:xfrm>
            <a:off x="10733040" y="2673000"/>
            <a:ext cx="557280" cy="465120"/>
          </a:xfrm>
          <a:custGeom>
            <a:avLst/>
            <a:gdLst/>
            <a:ahLst/>
            <a:rect l="0" t="0" r="r" b="b"/>
            <a:pathLst>
              <a:path fill="none" w="1548" h="1292">
                <a:moveTo>
                  <a:pt x="1039" y="17"/>
                </a:moveTo>
                <a:cubicBezTo>
                  <a:pt x="920" y="-27"/>
                  <a:pt x="847" y="21"/>
                  <a:pt x="728" y="66"/>
                </a:cubicBezTo>
                <a:cubicBezTo>
                  <a:pt x="556" y="131"/>
                  <a:pt x="385" y="190"/>
                  <a:pt x="212" y="251"/>
                </a:cubicBezTo>
                <a:moveTo>
                  <a:pt x="325" y="841"/>
                </a:moveTo>
                <a:cubicBezTo>
                  <a:pt x="346" y="841"/>
                  <a:pt x="350" y="840"/>
                  <a:pt x="362" y="843"/>
                </a:cubicBezTo>
                <a:cubicBezTo>
                  <a:pt x="347" y="864"/>
                  <a:pt x="308" y="878"/>
                  <a:pt x="280" y="894"/>
                </a:cubicBezTo>
                <a:cubicBezTo>
                  <a:pt x="207" y="935"/>
                  <a:pt x="140" y="984"/>
                  <a:pt x="79" y="1042"/>
                </a:cubicBezTo>
                <a:cubicBezTo>
                  <a:pt x="48" y="1072"/>
                  <a:pt x="24" y="1105"/>
                  <a:pt x="0" y="1140"/>
                </a:cubicBezTo>
                <a:moveTo>
                  <a:pt x="33" y="1087"/>
                </a:moveTo>
                <a:cubicBezTo>
                  <a:pt x="64" y="1074"/>
                  <a:pt x="86" y="1073"/>
                  <a:pt x="119" y="1073"/>
                </a:cubicBezTo>
                <a:cubicBezTo>
                  <a:pt x="160" y="1073"/>
                  <a:pt x="200" y="1096"/>
                  <a:pt x="231" y="1124"/>
                </a:cubicBezTo>
                <a:cubicBezTo>
                  <a:pt x="248" y="1138"/>
                  <a:pt x="248" y="1148"/>
                  <a:pt x="249" y="1168"/>
                </a:cubicBezTo>
                <a:moveTo>
                  <a:pt x="0" y="1122"/>
                </a:moveTo>
                <a:cubicBezTo>
                  <a:pt x="0" y="1079"/>
                  <a:pt x="23" y="1077"/>
                  <a:pt x="67" y="1066"/>
                </a:cubicBezTo>
                <a:cubicBezTo>
                  <a:pt x="143" y="1048"/>
                  <a:pt x="223" y="1040"/>
                  <a:pt x="301" y="1029"/>
                </a:cubicBezTo>
                <a:moveTo>
                  <a:pt x="906" y="850"/>
                </a:moveTo>
                <a:cubicBezTo>
                  <a:pt x="891" y="904"/>
                  <a:pt x="849" y="955"/>
                  <a:pt x="819" y="1004"/>
                </a:cubicBezTo>
                <a:cubicBezTo>
                  <a:pt x="781" y="1066"/>
                  <a:pt x="733" y="1133"/>
                  <a:pt x="716" y="1205"/>
                </a:cubicBezTo>
                <a:cubicBezTo>
                  <a:pt x="709" y="1236"/>
                  <a:pt x="708" y="1269"/>
                  <a:pt x="725" y="1292"/>
                </a:cubicBezTo>
                <a:moveTo>
                  <a:pt x="773" y="1100"/>
                </a:moveTo>
                <a:cubicBezTo>
                  <a:pt x="773" y="1023"/>
                  <a:pt x="766" y="955"/>
                  <a:pt x="813" y="889"/>
                </a:cubicBezTo>
                <a:cubicBezTo>
                  <a:pt x="848" y="840"/>
                  <a:pt x="889" y="830"/>
                  <a:pt x="945" y="829"/>
                </a:cubicBezTo>
                <a:cubicBezTo>
                  <a:pt x="992" y="828"/>
                  <a:pt x="1007" y="861"/>
                  <a:pt x="1000" y="906"/>
                </a:cubicBezTo>
                <a:cubicBezTo>
                  <a:pt x="990" y="969"/>
                  <a:pt x="927" y="1008"/>
                  <a:pt x="874" y="1035"/>
                </a:cubicBezTo>
                <a:cubicBezTo>
                  <a:pt x="854" y="1045"/>
                  <a:pt x="836" y="1050"/>
                  <a:pt x="815" y="1055"/>
                </a:cubicBezTo>
                <a:moveTo>
                  <a:pt x="1439" y="578"/>
                </a:moveTo>
                <a:cubicBezTo>
                  <a:pt x="1465" y="578"/>
                  <a:pt x="1464" y="592"/>
                  <a:pt x="1457" y="640"/>
                </a:cubicBezTo>
                <a:cubicBezTo>
                  <a:pt x="1439" y="767"/>
                  <a:pt x="1358" y="873"/>
                  <a:pt x="1309" y="989"/>
                </a:cubicBezTo>
                <a:cubicBezTo>
                  <a:pt x="1293" y="1028"/>
                  <a:pt x="1284" y="1064"/>
                  <a:pt x="1278" y="1104"/>
                </a:cubicBezTo>
                <a:lnTo>
                  <a:pt x="1278" y="1105"/>
                </a:lnTo>
                <a:cubicBezTo>
                  <a:pt x="1315" y="1105"/>
                  <a:pt x="1345" y="1101"/>
                  <a:pt x="1380" y="1088"/>
                </a:cubicBezTo>
                <a:cubicBezTo>
                  <a:pt x="1432" y="1069"/>
                  <a:pt x="1478" y="1048"/>
                  <a:pt x="1534" y="1046"/>
                </a:cubicBezTo>
                <a:cubicBezTo>
                  <a:pt x="1539" y="1046"/>
                  <a:pt x="1543" y="1046"/>
                  <a:pt x="1548" y="1046"/>
                </a:cubicBezTo>
                <a:cubicBezTo>
                  <a:pt x="1546" y="1086"/>
                  <a:pt x="1548" y="1099"/>
                  <a:pt x="1501" y="1120"/>
                </a:cubicBezTo>
                <a:cubicBezTo>
                  <a:pt x="1428" y="1152"/>
                  <a:pt x="1310" y="1152"/>
                  <a:pt x="1246" y="11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09" name=""/>
          <p:cNvSpPr/>
          <p:nvPr/>
        </p:nvSpPr>
        <p:spPr>
          <a:xfrm>
            <a:off x="1550880" y="5096520"/>
            <a:ext cx="1605600" cy="367200"/>
          </a:xfrm>
          <a:custGeom>
            <a:avLst/>
            <a:gdLst/>
            <a:ahLst/>
            <a:rect l="0" t="0" r="r" b="b"/>
            <a:pathLst>
              <a:path fill="none" w="4460" h="1020">
                <a:moveTo>
                  <a:pt x="63" y="600"/>
                </a:moveTo>
                <a:cubicBezTo>
                  <a:pt x="63" y="576"/>
                  <a:pt x="63" y="568"/>
                  <a:pt x="54" y="554"/>
                </a:cubicBezTo>
                <a:cubicBezTo>
                  <a:pt x="29" y="537"/>
                  <a:pt x="43" y="611"/>
                  <a:pt x="44" y="631"/>
                </a:cubicBezTo>
                <a:cubicBezTo>
                  <a:pt x="47" y="706"/>
                  <a:pt x="47" y="781"/>
                  <a:pt x="47" y="856"/>
                </a:cubicBezTo>
                <a:cubicBezTo>
                  <a:pt x="47" y="909"/>
                  <a:pt x="49" y="952"/>
                  <a:pt x="30" y="1002"/>
                </a:cubicBezTo>
                <a:cubicBezTo>
                  <a:pt x="25" y="1013"/>
                  <a:pt x="25" y="1015"/>
                  <a:pt x="21" y="1020"/>
                </a:cubicBezTo>
                <a:moveTo>
                  <a:pt x="0" y="662"/>
                </a:moveTo>
                <a:cubicBezTo>
                  <a:pt x="4" y="591"/>
                  <a:pt x="7" y="536"/>
                  <a:pt x="66" y="486"/>
                </a:cubicBezTo>
                <a:cubicBezTo>
                  <a:pt x="98" y="459"/>
                  <a:pt x="155" y="445"/>
                  <a:pt x="179" y="488"/>
                </a:cubicBezTo>
                <a:cubicBezTo>
                  <a:pt x="212" y="546"/>
                  <a:pt x="207" y="636"/>
                  <a:pt x="203" y="700"/>
                </a:cubicBezTo>
                <a:cubicBezTo>
                  <a:pt x="199" y="754"/>
                  <a:pt x="179" y="806"/>
                  <a:pt x="127" y="831"/>
                </a:cubicBezTo>
                <a:cubicBezTo>
                  <a:pt x="83" y="852"/>
                  <a:pt x="72" y="833"/>
                  <a:pt x="63" y="797"/>
                </a:cubicBezTo>
                <a:moveTo>
                  <a:pt x="388" y="383"/>
                </a:moveTo>
                <a:cubicBezTo>
                  <a:pt x="414" y="407"/>
                  <a:pt x="432" y="434"/>
                  <a:pt x="449" y="473"/>
                </a:cubicBezTo>
                <a:cubicBezTo>
                  <a:pt x="479" y="541"/>
                  <a:pt x="507" y="609"/>
                  <a:pt x="537" y="676"/>
                </a:cubicBezTo>
                <a:cubicBezTo>
                  <a:pt x="557" y="720"/>
                  <a:pt x="577" y="766"/>
                  <a:pt x="597" y="810"/>
                </a:cubicBezTo>
                <a:moveTo>
                  <a:pt x="378" y="796"/>
                </a:moveTo>
                <a:cubicBezTo>
                  <a:pt x="383" y="732"/>
                  <a:pt x="425" y="720"/>
                  <a:pt x="482" y="693"/>
                </a:cubicBezTo>
                <a:cubicBezTo>
                  <a:pt x="569" y="652"/>
                  <a:pt x="663" y="627"/>
                  <a:pt x="755" y="600"/>
                </a:cubicBezTo>
                <a:moveTo>
                  <a:pt x="840" y="544"/>
                </a:moveTo>
                <a:cubicBezTo>
                  <a:pt x="820" y="538"/>
                  <a:pt x="784" y="533"/>
                  <a:pt x="767" y="520"/>
                </a:cubicBezTo>
                <a:cubicBezTo>
                  <a:pt x="754" y="510"/>
                  <a:pt x="755" y="502"/>
                  <a:pt x="752" y="488"/>
                </a:cubicBezTo>
                <a:cubicBezTo>
                  <a:pt x="746" y="460"/>
                  <a:pt x="760" y="447"/>
                  <a:pt x="779" y="429"/>
                </a:cubicBezTo>
                <a:cubicBezTo>
                  <a:pt x="814" y="396"/>
                  <a:pt x="852" y="394"/>
                  <a:pt x="897" y="394"/>
                </a:cubicBezTo>
                <a:cubicBezTo>
                  <a:pt x="948" y="394"/>
                  <a:pt x="982" y="437"/>
                  <a:pt x="1006" y="479"/>
                </a:cubicBezTo>
                <a:cubicBezTo>
                  <a:pt x="1060" y="571"/>
                  <a:pt x="1061" y="666"/>
                  <a:pt x="1073" y="769"/>
                </a:cubicBezTo>
                <a:cubicBezTo>
                  <a:pt x="1074" y="776"/>
                  <a:pt x="1075" y="779"/>
                  <a:pt x="1076" y="786"/>
                </a:cubicBezTo>
                <a:cubicBezTo>
                  <a:pt x="1093" y="758"/>
                  <a:pt x="1108" y="730"/>
                  <a:pt x="1125" y="703"/>
                </a:cubicBezTo>
                <a:cubicBezTo>
                  <a:pt x="1151" y="660"/>
                  <a:pt x="1173" y="615"/>
                  <a:pt x="1198" y="572"/>
                </a:cubicBezTo>
                <a:cubicBezTo>
                  <a:pt x="1214" y="545"/>
                  <a:pt x="1232" y="514"/>
                  <a:pt x="1265" y="514"/>
                </a:cubicBezTo>
                <a:cubicBezTo>
                  <a:pt x="1304" y="514"/>
                  <a:pt x="1317" y="548"/>
                  <a:pt x="1334" y="579"/>
                </a:cubicBezTo>
                <a:cubicBezTo>
                  <a:pt x="1355" y="618"/>
                  <a:pt x="1366" y="666"/>
                  <a:pt x="1396" y="699"/>
                </a:cubicBezTo>
                <a:cubicBezTo>
                  <a:pt x="1399" y="699"/>
                  <a:pt x="1399" y="699"/>
                  <a:pt x="1401" y="699"/>
                </a:cubicBezTo>
                <a:cubicBezTo>
                  <a:pt x="1408" y="672"/>
                  <a:pt x="1416" y="644"/>
                  <a:pt x="1422" y="616"/>
                </a:cubicBezTo>
                <a:cubicBezTo>
                  <a:pt x="1429" y="587"/>
                  <a:pt x="1436" y="559"/>
                  <a:pt x="1443" y="530"/>
                </a:cubicBezTo>
                <a:cubicBezTo>
                  <a:pt x="1449" y="558"/>
                  <a:pt x="1453" y="591"/>
                  <a:pt x="1459" y="620"/>
                </a:cubicBezTo>
                <a:cubicBezTo>
                  <a:pt x="1468" y="669"/>
                  <a:pt x="1478" y="722"/>
                  <a:pt x="1528" y="745"/>
                </a:cubicBezTo>
                <a:cubicBezTo>
                  <a:pt x="1598" y="778"/>
                  <a:pt x="1693" y="752"/>
                  <a:pt x="1763" y="741"/>
                </a:cubicBezTo>
                <a:moveTo>
                  <a:pt x="2544" y="401"/>
                </a:moveTo>
                <a:cubicBezTo>
                  <a:pt x="2571" y="435"/>
                  <a:pt x="2590" y="476"/>
                  <a:pt x="2608" y="524"/>
                </a:cubicBezTo>
                <a:cubicBezTo>
                  <a:pt x="2637" y="600"/>
                  <a:pt x="2663" y="678"/>
                  <a:pt x="2691" y="755"/>
                </a:cubicBezTo>
                <a:cubicBezTo>
                  <a:pt x="2706" y="796"/>
                  <a:pt x="2722" y="831"/>
                  <a:pt x="2744" y="862"/>
                </a:cubicBezTo>
                <a:cubicBezTo>
                  <a:pt x="2744" y="836"/>
                  <a:pt x="2744" y="824"/>
                  <a:pt x="2744" y="805"/>
                </a:cubicBezTo>
                <a:moveTo>
                  <a:pt x="2571" y="386"/>
                </a:moveTo>
                <a:cubicBezTo>
                  <a:pt x="2594" y="324"/>
                  <a:pt x="2560" y="323"/>
                  <a:pt x="2642" y="302"/>
                </a:cubicBezTo>
                <a:cubicBezTo>
                  <a:pt x="2848" y="248"/>
                  <a:pt x="3068" y="226"/>
                  <a:pt x="3276" y="180"/>
                </a:cubicBezTo>
                <a:cubicBezTo>
                  <a:pt x="3469" y="137"/>
                  <a:pt x="3664" y="99"/>
                  <a:pt x="3858" y="61"/>
                </a:cubicBezTo>
                <a:cubicBezTo>
                  <a:pt x="4021" y="29"/>
                  <a:pt x="4210" y="-26"/>
                  <a:pt x="4365" y="15"/>
                </a:cubicBezTo>
                <a:cubicBezTo>
                  <a:pt x="4374" y="121"/>
                  <a:pt x="4375" y="223"/>
                  <a:pt x="4398" y="329"/>
                </a:cubicBezTo>
                <a:cubicBezTo>
                  <a:pt x="4413" y="397"/>
                  <a:pt x="4482" y="522"/>
                  <a:pt x="4453" y="593"/>
                </a:cubicBezTo>
                <a:cubicBezTo>
                  <a:pt x="4430" y="650"/>
                  <a:pt x="4358" y="654"/>
                  <a:pt x="4305" y="658"/>
                </a:cubicBezTo>
                <a:cubicBezTo>
                  <a:pt x="3905" y="688"/>
                  <a:pt x="3521" y="662"/>
                  <a:pt x="3124" y="752"/>
                </a:cubicBezTo>
                <a:cubicBezTo>
                  <a:pt x="3019" y="777"/>
                  <a:pt x="2916" y="810"/>
                  <a:pt x="2812" y="8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0" name=""/>
          <p:cNvSpPr/>
          <p:nvPr/>
        </p:nvSpPr>
        <p:spPr>
          <a:xfrm>
            <a:off x="4925880" y="5082120"/>
            <a:ext cx="1223640" cy="224640"/>
          </a:xfrm>
          <a:custGeom>
            <a:avLst/>
            <a:gdLst/>
            <a:ahLst/>
            <a:rect l="0" t="0" r="r" b="b"/>
            <a:pathLst>
              <a:path fill="none" w="3399" h="624">
                <a:moveTo>
                  <a:pt x="564" y="17"/>
                </a:moveTo>
                <a:cubicBezTo>
                  <a:pt x="563" y="10"/>
                  <a:pt x="585" y="8"/>
                  <a:pt x="564" y="3"/>
                </a:cubicBezTo>
                <a:cubicBezTo>
                  <a:pt x="506" y="-12"/>
                  <a:pt x="440" y="27"/>
                  <a:pt x="390" y="50"/>
                </a:cubicBezTo>
                <a:cubicBezTo>
                  <a:pt x="295" y="93"/>
                  <a:pt x="202" y="139"/>
                  <a:pt x="122" y="207"/>
                </a:cubicBezTo>
                <a:cubicBezTo>
                  <a:pt x="122" y="275"/>
                  <a:pt x="195" y="265"/>
                  <a:pt x="252" y="272"/>
                </a:cubicBezTo>
                <a:cubicBezTo>
                  <a:pt x="353" y="284"/>
                  <a:pt x="458" y="282"/>
                  <a:pt x="556" y="312"/>
                </a:cubicBezTo>
                <a:cubicBezTo>
                  <a:pt x="585" y="325"/>
                  <a:pt x="595" y="325"/>
                  <a:pt x="595" y="347"/>
                </a:cubicBezTo>
                <a:cubicBezTo>
                  <a:pt x="545" y="411"/>
                  <a:pt x="455" y="432"/>
                  <a:pt x="376" y="454"/>
                </a:cubicBezTo>
                <a:cubicBezTo>
                  <a:pt x="262" y="487"/>
                  <a:pt x="146" y="510"/>
                  <a:pt x="28" y="519"/>
                </a:cubicBezTo>
                <a:cubicBezTo>
                  <a:pt x="19" y="519"/>
                  <a:pt x="9" y="519"/>
                  <a:pt x="0" y="519"/>
                </a:cubicBezTo>
                <a:moveTo>
                  <a:pt x="775" y="127"/>
                </a:moveTo>
                <a:cubicBezTo>
                  <a:pt x="776" y="167"/>
                  <a:pt x="777" y="205"/>
                  <a:pt x="777" y="244"/>
                </a:cubicBezTo>
                <a:cubicBezTo>
                  <a:pt x="777" y="288"/>
                  <a:pt x="775" y="330"/>
                  <a:pt x="817" y="355"/>
                </a:cubicBezTo>
                <a:cubicBezTo>
                  <a:pt x="847" y="373"/>
                  <a:pt x="907" y="373"/>
                  <a:pt x="939" y="362"/>
                </a:cubicBezTo>
                <a:cubicBezTo>
                  <a:pt x="976" y="349"/>
                  <a:pt x="1001" y="315"/>
                  <a:pt x="1037" y="302"/>
                </a:cubicBezTo>
                <a:cubicBezTo>
                  <a:pt x="1068" y="291"/>
                  <a:pt x="1096" y="296"/>
                  <a:pt x="1121" y="315"/>
                </a:cubicBezTo>
                <a:cubicBezTo>
                  <a:pt x="1173" y="355"/>
                  <a:pt x="1214" y="389"/>
                  <a:pt x="1282" y="395"/>
                </a:cubicBezTo>
                <a:cubicBezTo>
                  <a:pt x="1325" y="398"/>
                  <a:pt x="1339" y="388"/>
                  <a:pt x="1345" y="344"/>
                </a:cubicBezTo>
                <a:cubicBezTo>
                  <a:pt x="1351" y="300"/>
                  <a:pt x="1347" y="262"/>
                  <a:pt x="1321" y="226"/>
                </a:cubicBezTo>
                <a:cubicBezTo>
                  <a:pt x="1314" y="216"/>
                  <a:pt x="1280" y="171"/>
                  <a:pt x="1264" y="175"/>
                </a:cubicBezTo>
                <a:cubicBezTo>
                  <a:pt x="1264" y="193"/>
                  <a:pt x="1266" y="202"/>
                  <a:pt x="1275" y="213"/>
                </a:cubicBezTo>
                <a:moveTo>
                  <a:pt x="1908" y="236"/>
                </a:moveTo>
                <a:cubicBezTo>
                  <a:pt x="1906" y="219"/>
                  <a:pt x="1926" y="220"/>
                  <a:pt x="1896" y="220"/>
                </a:cubicBezTo>
                <a:cubicBezTo>
                  <a:pt x="1839" y="220"/>
                  <a:pt x="1773" y="260"/>
                  <a:pt x="1727" y="290"/>
                </a:cubicBezTo>
                <a:cubicBezTo>
                  <a:pt x="1696" y="309"/>
                  <a:pt x="1675" y="330"/>
                  <a:pt x="1655" y="358"/>
                </a:cubicBezTo>
                <a:cubicBezTo>
                  <a:pt x="1671" y="377"/>
                  <a:pt x="1687" y="383"/>
                  <a:pt x="1726" y="375"/>
                </a:cubicBezTo>
                <a:cubicBezTo>
                  <a:pt x="1793" y="361"/>
                  <a:pt x="1855" y="318"/>
                  <a:pt x="1908" y="276"/>
                </a:cubicBezTo>
                <a:cubicBezTo>
                  <a:pt x="1924" y="263"/>
                  <a:pt x="1926" y="266"/>
                  <a:pt x="1944" y="262"/>
                </a:cubicBezTo>
                <a:cubicBezTo>
                  <a:pt x="1960" y="294"/>
                  <a:pt x="1969" y="329"/>
                  <a:pt x="1989" y="359"/>
                </a:cubicBezTo>
                <a:cubicBezTo>
                  <a:pt x="2016" y="400"/>
                  <a:pt x="2048" y="402"/>
                  <a:pt x="2093" y="405"/>
                </a:cubicBezTo>
                <a:moveTo>
                  <a:pt x="2256" y="213"/>
                </a:moveTo>
                <a:cubicBezTo>
                  <a:pt x="2256" y="184"/>
                  <a:pt x="2257" y="187"/>
                  <a:pt x="2272" y="169"/>
                </a:cubicBezTo>
                <a:cubicBezTo>
                  <a:pt x="2276" y="165"/>
                  <a:pt x="2281" y="173"/>
                  <a:pt x="2275" y="164"/>
                </a:cubicBezTo>
                <a:cubicBezTo>
                  <a:pt x="2270" y="156"/>
                  <a:pt x="2263" y="162"/>
                  <a:pt x="2262" y="153"/>
                </a:cubicBezTo>
                <a:cubicBezTo>
                  <a:pt x="2261" y="147"/>
                  <a:pt x="2266" y="144"/>
                  <a:pt x="2266" y="140"/>
                </a:cubicBezTo>
                <a:cubicBezTo>
                  <a:pt x="2273" y="136"/>
                  <a:pt x="2308" y="112"/>
                  <a:pt x="2317" y="123"/>
                </a:cubicBezTo>
                <a:cubicBezTo>
                  <a:pt x="2340" y="153"/>
                  <a:pt x="2336" y="212"/>
                  <a:pt x="2339" y="247"/>
                </a:cubicBezTo>
                <a:cubicBezTo>
                  <a:pt x="2344" y="318"/>
                  <a:pt x="2347" y="390"/>
                  <a:pt x="2354" y="461"/>
                </a:cubicBezTo>
                <a:cubicBezTo>
                  <a:pt x="2359" y="515"/>
                  <a:pt x="2371" y="566"/>
                  <a:pt x="2379" y="619"/>
                </a:cubicBezTo>
                <a:cubicBezTo>
                  <a:pt x="2379" y="621"/>
                  <a:pt x="2379" y="622"/>
                  <a:pt x="2379" y="624"/>
                </a:cubicBezTo>
                <a:cubicBezTo>
                  <a:pt x="2350" y="593"/>
                  <a:pt x="2331" y="559"/>
                  <a:pt x="2326" y="516"/>
                </a:cubicBezTo>
                <a:cubicBezTo>
                  <a:pt x="2317" y="439"/>
                  <a:pt x="2332" y="373"/>
                  <a:pt x="2367" y="305"/>
                </a:cubicBezTo>
                <a:cubicBezTo>
                  <a:pt x="2390" y="261"/>
                  <a:pt x="2427" y="196"/>
                  <a:pt x="2477" y="177"/>
                </a:cubicBezTo>
                <a:cubicBezTo>
                  <a:pt x="2494" y="176"/>
                  <a:pt x="2498" y="176"/>
                  <a:pt x="2508" y="176"/>
                </a:cubicBezTo>
                <a:cubicBezTo>
                  <a:pt x="2519" y="206"/>
                  <a:pt x="2527" y="253"/>
                  <a:pt x="2515" y="285"/>
                </a:cubicBezTo>
                <a:cubicBezTo>
                  <a:pt x="2499" y="328"/>
                  <a:pt x="2450" y="364"/>
                  <a:pt x="2408" y="378"/>
                </a:cubicBezTo>
                <a:cubicBezTo>
                  <a:pt x="2370" y="391"/>
                  <a:pt x="2362" y="389"/>
                  <a:pt x="2354" y="369"/>
                </a:cubicBezTo>
                <a:moveTo>
                  <a:pt x="2870" y="151"/>
                </a:moveTo>
                <a:cubicBezTo>
                  <a:pt x="2895" y="129"/>
                  <a:pt x="2920" y="110"/>
                  <a:pt x="2956" y="116"/>
                </a:cubicBezTo>
                <a:cubicBezTo>
                  <a:pt x="2980" y="120"/>
                  <a:pt x="2993" y="135"/>
                  <a:pt x="2999" y="161"/>
                </a:cubicBezTo>
                <a:cubicBezTo>
                  <a:pt x="3008" y="195"/>
                  <a:pt x="3007" y="247"/>
                  <a:pt x="2995" y="280"/>
                </a:cubicBezTo>
                <a:cubicBezTo>
                  <a:pt x="2973" y="341"/>
                  <a:pt x="2924" y="386"/>
                  <a:pt x="2886" y="436"/>
                </a:cubicBezTo>
                <a:cubicBezTo>
                  <a:pt x="2870" y="457"/>
                  <a:pt x="2876" y="454"/>
                  <a:pt x="2873" y="476"/>
                </a:cubicBezTo>
                <a:cubicBezTo>
                  <a:pt x="2911" y="484"/>
                  <a:pt x="2948" y="485"/>
                  <a:pt x="2989" y="485"/>
                </a:cubicBezTo>
                <a:cubicBezTo>
                  <a:pt x="3087" y="485"/>
                  <a:pt x="3185" y="482"/>
                  <a:pt x="3283" y="478"/>
                </a:cubicBezTo>
                <a:cubicBezTo>
                  <a:pt x="3343" y="476"/>
                  <a:pt x="3360" y="475"/>
                  <a:pt x="3399" y="47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1" name=""/>
          <p:cNvSpPr/>
          <p:nvPr/>
        </p:nvSpPr>
        <p:spPr>
          <a:xfrm>
            <a:off x="6570720" y="5001120"/>
            <a:ext cx="496440" cy="299160"/>
          </a:xfrm>
          <a:custGeom>
            <a:avLst/>
            <a:gdLst/>
            <a:ahLst/>
            <a:rect l="0" t="0" r="r" b="b"/>
            <a:pathLst>
              <a:path fill="none" w="1379" h="831">
                <a:moveTo>
                  <a:pt x="309" y="302"/>
                </a:moveTo>
                <a:cubicBezTo>
                  <a:pt x="302" y="282"/>
                  <a:pt x="335" y="276"/>
                  <a:pt x="301" y="271"/>
                </a:cubicBezTo>
                <a:cubicBezTo>
                  <a:pt x="247" y="262"/>
                  <a:pt x="147" y="360"/>
                  <a:pt x="110" y="389"/>
                </a:cubicBezTo>
                <a:cubicBezTo>
                  <a:pt x="57" y="430"/>
                  <a:pt x="30" y="465"/>
                  <a:pt x="0" y="519"/>
                </a:cubicBezTo>
                <a:cubicBezTo>
                  <a:pt x="27" y="531"/>
                  <a:pt x="48" y="536"/>
                  <a:pt x="94" y="515"/>
                </a:cubicBezTo>
                <a:cubicBezTo>
                  <a:pt x="167" y="481"/>
                  <a:pt x="267" y="421"/>
                  <a:pt x="289" y="338"/>
                </a:cubicBezTo>
                <a:cubicBezTo>
                  <a:pt x="297" y="308"/>
                  <a:pt x="299" y="240"/>
                  <a:pt x="263" y="225"/>
                </a:cubicBezTo>
                <a:cubicBezTo>
                  <a:pt x="214" y="205"/>
                  <a:pt x="217" y="227"/>
                  <a:pt x="185" y="242"/>
                </a:cubicBezTo>
                <a:cubicBezTo>
                  <a:pt x="218" y="308"/>
                  <a:pt x="222" y="315"/>
                  <a:pt x="316" y="320"/>
                </a:cubicBezTo>
                <a:cubicBezTo>
                  <a:pt x="456" y="328"/>
                  <a:pt x="589" y="306"/>
                  <a:pt x="718" y="256"/>
                </a:cubicBezTo>
                <a:cubicBezTo>
                  <a:pt x="786" y="230"/>
                  <a:pt x="882" y="189"/>
                  <a:pt x="898" y="109"/>
                </a:cubicBezTo>
                <a:cubicBezTo>
                  <a:pt x="909" y="53"/>
                  <a:pt x="874" y="13"/>
                  <a:pt x="820" y="3"/>
                </a:cubicBezTo>
                <a:cubicBezTo>
                  <a:pt x="740" y="-12"/>
                  <a:pt x="690" y="37"/>
                  <a:pt x="662" y="107"/>
                </a:cubicBezTo>
                <a:cubicBezTo>
                  <a:pt x="622" y="205"/>
                  <a:pt x="630" y="333"/>
                  <a:pt x="667" y="428"/>
                </a:cubicBezTo>
                <a:cubicBezTo>
                  <a:pt x="715" y="555"/>
                  <a:pt x="886" y="675"/>
                  <a:pt x="906" y="807"/>
                </a:cubicBezTo>
                <a:cubicBezTo>
                  <a:pt x="906" y="821"/>
                  <a:pt x="907" y="824"/>
                  <a:pt x="903" y="831"/>
                </a:cubicBezTo>
                <a:moveTo>
                  <a:pt x="585" y="634"/>
                </a:moveTo>
                <a:cubicBezTo>
                  <a:pt x="604" y="567"/>
                  <a:pt x="664" y="562"/>
                  <a:pt x="732" y="545"/>
                </a:cubicBezTo>
                <a:cubicBezTo>
                  <a:pt x="902" y="504"/>
                  <a:pt x="1076" y="492"/>
                  <a:pt x="1248" y="465"/>
                </a:cubicBezTo>
                <a:cubicBezTo>
                  <a:pt x="1292" y="457"/>
                  <a:pt x="1335" y="450"/>
                  <a:pt x="1379" y="44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2" name=""/>
          <p:cNvSpPr/>
          <p:nvPr/>
        </p:nvSpPr>
        <p:spPr>
          <a:xfrm>
            <a:off x="7399440" y="4925880"/>
            <a:ext cx="3206520" cy="398160"/>
          </a:xfrm>
          <a:custGeom>
            <a:avLst/>
            <a:gdLst/>
            <a:ahLst/>
            <a:rect l="0" t="0" r="r" b="b"/>
            <a:pathLst>
              <a:path fill="none" w="8907" h="1106">
                <a:moveTo>
                  <a:pt x="23" y="295"/>
                </a:moveTo>
                <a:cubicBezTo>
                  <a:pt x="17" y="288"/>
                  <a:pt x="7" y="277"/>
                  <a:pt x="0" y="270"/>
                </a:cubicBezTo>
                <a:cubicBezTo>
                  <a:pt x="41" y="291"/>
                  <a:pt x="77" y="312"/>
                  <a:pt x="110" y="349"/>
                </a:cubicBezTo>
                <a:cubicBezTo>
                  <a:pt x="148" y="392"/>
                  <a:pt x="171" y="446"/>
                  <a:pt x="177" y="503"/>
                </a:cubicBezTo>
                <a:cubicBezTo>
                  <a:pt x="181" y="542"/>
                  <a:pt x="177" y="550"/>
                  <a:pt x="140" y="553"/>
                </a:cubicBezTo>
                <a:cubicBezTo>
                  <a:pt x="105" y="555"/>
                  <a:pt x="105" y="534"/>
                  <a:pt x="97" y="506"/>
                </a:cubicBezTo>
                <a:cubicBezTo>
                  <a:pt x="85" y="464"/>
                  <a:pt x="120" y="442"/>
                  <a:pt x="156" y="432"/>
                </a:cubicBezTo>
                <a:cubicBezTo>
                  <a:pt x="210" y="417"/>
                  <a:pt x="278" y="418"/>
                  <a:pt x="326" y="447"/>
                </a:cubicBezTo>
                <a:cubicBezTo>
                  <a:pt x="368" y="473"/>
                  <a:pt x="389" y="515"/>
                  <a:pt x="395" y="563"/>
                </a:cubicBezTo>
                <a:cubicBezTo>
                  <a:pt x="395" y="566"/>
                  <a:pt x="396" y="568"/>
                  <a:pt x="393" y="566"/>
                </a:cubicBezTo>
                <a:cubicBezTo>
                  <a:pt x="391" y="523"/>
                  <a:pt x="383" y="506"/>
                  <a:pt x="417" y="474"/>
                </a:cubicBezTo>
                <a:cubicBezTo>
                  <a:pt x="493" y="401"/>
                  <a:pt x="612" y="389"/>
                  <a:pt x="711" y="387"/>
                </a:cubicBezTo>
                <a:cubicBezTo>
                  <a:pt x="775" y="386"/>
                  <a:pt x="830" y="394"/>
                  <a:pt x="856" y="460"/>
                </a:cubicBezTo>
                <a:cubicBezTo>
                  <a:pt x="872" y="501"/>
                  <a:pt x="864" y="555"/>
                  <a:pt x="864" y="598"/>
                </a:cubicBezTo>
                <a:cubicBezTo>
                  <a:pt x="864" y="614"/>
                  <a:pt x="864" y="618"/>
                  <a:pt x="864" y="628"/>
                </a:cubicBezTo>
                <a:cubicBezTo>
                  <a:pt x="919" y="631"/>
                  <a:pt x="971" y="630"/>
                  <a:pt x="1027" y="626"/>
                </a:cubicBezTo>
                <a:moveTo>
                  <a:pt x="1440" y="493"/>
                </a:moveTo>
                <a:cubicBezTo>
                  <a:pt x="1464" y="466"/>
                  <a:pt x="1471" y="452"/>
                  <a:pt x="1487" y="424"/>
                </a:cubicBezTo>
                <a:cubicBezTo>
                  <a:pt x="1419" y="434"/>
                  <a:pt x="1360" y="470"/>
                  <a:pt x="1299" y="504"/>
                </a:cubicBezTo>
                <a:cubicBezTo>
                  <a:pt x="1245" y="535"/>
                  <a:pt x="1199" y="565"/>
                  <a:pt x="1165" y="616"/>
                </a:cubicBezTo>
                <a:cubicBezTo>
                  <a:pt x="1188" y="635"/>
                  <a:pt x="1212" y="636"/>
                  <a:pt x="1258" y="633"/>
                </a:cubicBezTo>
                <a:cubicBezTo>
                  <a:pt x="1332" y="628"/>
                  <a:pt x="1412" y="609"/>
                  <a:pt x="1479" y="576"/>
                </a:cubicBezTo>
                <a:cubicBezTo>
                  <a:pt x="1509" y="561"/>
                  <a:pt x="1531" y="527"/>
                  <a:pt x="1559" y="515"/>
                </a:cubicBezTo>
                <a:cubicBezTo>
                  <a:pt x="1561" y="515"/>
                  <a:pt x="1562" y="515"/>
                  <a:pt x="1564" y="515"/>
                </a:cubicBezTo>
                <a:cubicBezTo>
                  <a:pt x="1573" y="537"/>
                  <a:pt x="1578" y="567"/>
                  <a:pt x="1598" y="583"/>
                </a:cubicBezTo>
                <a:cubicBezTo>
                  <a:pt x="1629" y="608"/>
                  <a:pt x="1685" y="605"/>
                  <a:pt x="1722" y="601"/>
                </a:cubicBezTo>
                <a:cubicBezTo>
                  <a:pt x="1772" y="595"/>
                  <a:pt x="1805" y="567"/>
                  <a:pt x="1836" y="529"/>
                </a:cubicBezTo>
                <a:cubicBezTo>
                  <a:pt x="1851" y="511"/>
                  <a:pt x="1866" y="476"/>
                  <a:pt x="1887" y="463"/>
                </a:cubicBezTo>
                <a:cubicBezTo>
                  <a:pt x="1898" y="456"/>
                  <a:pt x="1922" y="445"/>
                  <a:pt x="1937" y="453"/>
                </a:cubicBezTo>
                <a:cubicBezTo>
                  <a:pt x="1962" y="466"/>
                  <a:pt x="1954" y="535"/>
                  <a:pt x="1954" y="557"/>
                </a:cubicBezTo>
                <a:cubicBezTo>
                  <a:pt x="1954" y="567"/>
                  <a:pt x="1954" y="576"/>
                  <a:pt x="1954" y="586"/>
                </a:cubicBezTo>
                <a:moveTo>
                  <a:pt x="1779" y="298"/>
                </a:moveTo>
                <a:cubicBezTo>
                  <a:pt x="1775" y="255"/>
                  <a:pt x="1758" y="221"/>
                  <a:pt x="1810" y="218"/>
                </a:cubicBezTo>
                <a:cubicBezTo>
                  <a:pt x="1855" y="215"/>
                  <a:pt x="1880" y="235"/>
                  <a:pt x="1918" y="256"/>
                </a:cubicBezTo>
                <a:moveTo>
                  <a:pt x="2156" y="317"/>
                </a:moveTo>
                <a:cubicBezTo>
                  <a:pt x="2208" y="317"/>
                  <a:pt x="2260" y="313"/>
                  <a:pt x="2301" y="353"/>
                </a:cubicBezTo>
                <a:cubicBezTo>
                  <a:pt x="2346" y="396"/>
                  <a:pt x="2342" y="469"/>
                  <a:pt x="2342" y="526"/>
                </a:cubicBezTo>
                <a:cubicBezTo>
                  <a:pt x="2342" y="538"/>
                  <a:pt x="2342" y="550"/>
                  <a:pt x="2342" y="563"/>
                </a:cubicBezTo>
                <a:cubicBezTo>
                  <a:pt x="2374" y="557"/>
                  <a:pt x="2398" y="545"/>
                  <a:pt x="2429" y="532"/>
                </a:cubicBezTo>
                <a:cubicBezTo>
                  <a:pt x="2478" y="511"/>
                  <a:pt x="2527" y="494"/>
                  <a:pt x="2580" y="492"/>
                </a:cubicBezTo>
                <a:cubicBezTo>
                  <a:pt x="2623" y="490"/>
                  <a:pt x="2641" y="494"/>
                  <a:pt x="2672" y="525"/>
                </a:cubicBezTo>
                <a:cubicBezTo>
                  <a:pt x="2710" y="563"/>
                  <a:pt x="2728" y="591"/>
                  <a:pt x="2781" y="605"/>
                </a:cubicBezTo>
                <a:moveTo>
                  <a:pt x="3659" y="342"/>
                </a:moveTo>
                <a:cubicBezTo>
                  <a:pt x="3659" y="325"/>
                  <a:pt x="3663" y="304"/>
                  <a:pt x="3654" y="289"/>
                </a:cubicBezTo>
                <a:cubicBezTo>
                  <a:pt x="3643" y="270"/>
                  <a:pt x="3593" y="269"/>
                  <a:pt x="3576" y="274"/>
                </a:cubicBezTo>
                <a:cubicBezTo>
                  <a:pt x="3518" y="290"/>
                  <a:pt x="3478" y="358"/>
                  <a:pt x="3454" y="407"/>
                </a:cubicBezTo>
                <a:cubicBezTo>
                  <a:pt x="3415" y="487"/>
                  <a:pt x="3413" y="575"/>
                  <a:pt x="3418" y="663"/>
                </a:cubicBezTo>
                <a:cubicBezTo>
                  <a:pt x="3423" y="747"/>
                  <a:pt x="3456" y="825"/>
                  <a:pt x="3463" y="909"/>
                </a:cubicBezTo>
                <a:cubicBezTo>
                  <a:pt x="3468" y="967"/>
                  <a:pt x="3476" y="1042"/>
                  <a:pt x="3427" y="1084"/>
                </a:cubicBezTo>
                <a:cubicBezTo>
                  <a:pt x="3413" y="1091"/>
                  <a:pt x="3400" y="1099"/>
                  <a:pt x="3386" y="1106"/>
                </a:cubicBezTo>
                <a:moveTo>
                  <a:pt x="3094" y="973"/>
                </a:moveTo>
                <a:cubicBezTo>
                  <a:pt x="3103" y="904"/>
                  <a:pt x="3123" y="859"/>
                  <a:pt x="3179" y="811"/>
                </a:cubicBezTo>
                <a:cubicBezTo>
                  <a:pt x="3244" y="756"/>
                  <a:pt x="3340" y="743"/>
                  <a:pt x="3419" y="722"/>
                </a:cubicBezTo>
                <a:cubicBezTo>
                  <a:pt x="3502" y="700"/>
                  <a:pt x="3572" y="676"/>
                  <a:pt x="3649" y="640"/>
                </a:cubicBezTo>
                <a:moveTo>
                  <a:pt x="3695" y="0"/>
                </a:moveTo>
                <a:cubicBezTo>
                  <a:pt x="3712" y="1"/>
                  <a:pt x="3725" y="6"/>
                  <a:pt x="3740" y="31"/>
                </a:cubicBezTo>
                <a:cubicBezTo>
                  <a:pt x="3753" y="53"/>
                  <a:pt x="3751" y="94"/>
                  <a:pt x="3765" y="112"/>
                </a:cubicBezTo>
                <a:cubicBezTo>
                  <a:pt x="3779" y="130"/>
                  <a:pt x="3810" y="101"/>
                  <a:pt x="3817" y="97"/>
                </a:cubicBezTo>
                <a:cubicBezTo>
                  <a:pt x="3861" y="72"/>
                  <a:pt x="3907" y="51"/>
                  <a:pt x="3958" y="46"/>
                </a:cubicBezTo>
                <a:cubicBezTo>
                  <a:pt x="4006" y="41"/>
                  <a:pt x="4048" y="39"/>
                  <a:pt x="4074" y="85"/>
                </a:cubicBezTo>
                <a:cubicBezTo>
                  <a:pt x="4101" y="134"/>
                  <a:pt x="4088" y="199"/>
                  <a:pt x="4090" y="253"/>
                </a:cubicBezTo>
                <a:cubicBezTo>
                  <a:pt x="4092" y="310"/>
                  <a:pt x="4102" y="346"/>
                  <a:pt x="4122" y="397"/>
                </a:cubicBezTo>
                <a:moveTo>
                  <a:pt x="4824" y="474"/>
                </a:moveTo>
                <a:cubicBezTo>
                  <a:pt x="4842" y="479"/>
                  <a:pt x="4870" y="487"/>
                  <a:pt x="4889" y="497"/>
                </a:cubicBezTo>
                <a:cubicBezTo>
                  <a:pt x="4946" y="525"/>
                  <a:pt x="5003" y="561"/>
                  <a:pt x="5050" y="605"/>
                </a:cubicBezTo>
                <a:cubicBezTo>
                  <a:pt x="5090" y="643"/>
                  <a:pt x="5116" y="686"/>
                  <a:pt x="5121" y="741"/>
                </a:cubicBezTo>
                <a:cubicBezTo>
                  <a:pt x="5123" y="761"/>
                  <a:pt x="5117" y="777"/>
                  <a:pt x="5114" y="790"/>
                </a:cubicBezTo>
                <a:cubicBezTo>
                  <a:pt x="5116" y="787"/>
                  <a:pt x="5120" y="768"/>
                  <a:pt x="5145" y="756"/>
                </a:cubicBezTo>
                <a:cubicBezTo>
                  <a:pt x="5195" y="731"/>
                  <a:pt x="5287" y="707"/>
                  <a:pt x="5344" y="722"/>
                </a:cubicBezTo>
                <a:cubicBezTo>
                  <a:pt x="5352" y="724"/>
                  <a:pt x="5360" y="733"/>
                  <a:pt x="5366" y="734"/>
                </a:cubicBezTo>
                <a:cubicBezTo>
                  <a:pt x="5390" y="737"/>
                  <a:pt x="5411" y="718"/>
                  <a:pt x="5431" y="707"/>
                </a:cubicBezTo>
                <a:cubicBezTo>
                  <a:pt x="5505" y="667"/>
                  <a:pt x="5578" y="621"/>
                  <a:pt x="5664" y="615"/>
                </a:cubicBezTo>
                <a:cubicBezTo>
                  <a:pt x="5693" y="613"/>
                  <a:pt x="5743" y="605"/>
                  <a:pt x="5761" y="635"/>
                </a:cubicBezTo>
                <a:cubicBezTo>
                  <a:pt x="5773" y="656"/>
                  <a:pt x="5765" y="689"/>
                  <a:pt x="5764" y="712"/>
                </a:cubicBezTo>
                <a:cubicBezTo>
                  <a:pt x="5763" y="737"/>
                  <a:pt x="5832" y="730"/>
                  <a:pt x="5844" y="731"/>
                </a:cubicBezTo>
                <a:moveTo>
                  <a:pt x="5961" y="729"/>
                </a:moveTo>
                <a:cubicBezTo>
                  <a:pt x="5995" y="717"/>
                  <a:pt x="6065" y="671"/>
                  <a:pt x="6104" y="687"/>
                </a:cubicBezTo>
                <a:cubicBezTo>
                  <a:pt x="6146" y="705"/>
                  <a:pt x="6166" y="735"/>
                  <a:pt x="6216" y="746"/>
                </a:cubicBezTo>
                <a:cubicBezTo>
                  <a:pt x="6247" y="753"/>
                  <a:pt x="6277" y="750"/>
                  <a:pt x="6308" y="751"/>
                </a:cubicBezTo>
                <a:cubicBezTo>
                  <a:pt x="6303" y="725"/>
                  <a:pt x="6321" y="720"/>
                  <a:pt x="6295" y="697"/>
                </a:cubicBezTo>
                <a:cubicBezTo>
                  <a:pt x="6267" y="673"/>
                  <a:pt x="6231" y="671"/>
                  <a:pt x="6195" y="675"/>
                </a:cubicBezTo>
                <a:cubicBezTo>
                  <a:pt x="6158" y="679"/>
                  <a:pt x="6121" y="724"/>
                  <a:pt x="6106" y="755"/>
                </a:cubicBezTo>
                <a:cubicBezTo>
                  <a:pt x="6104" y="768"/>
                  <a:pt x="6104" y="772"/>
                  <a:pt x="6104" y="780"/>
                </a:cubicBezTo>
                <a:cubicBezTo>
                  <a:pt x="6147" y="785"/>
                  <a:pt x="6197" y="796"/>
                  <a:pt x="6241" y="788"/>
                </a:cubicBezTo>
                <a:cubicBezTo>
                  <a:pt x="6329" y="771"/>
                  <a:pt x="6425" y="706"/>
                  <a:pt x="6490" y="646"/>
                </a:cubicBezTo>
                <a:cubicBezTo>
                  <a:pt x="6511" y="626"/>
                  <a:pt x="6533" y="597"/>
                  <a:pt x="6565" y="595"/>
                </a:cubicBezTo>
                <a:cubicBezTo>
                  <a:pt x="6598" y="593"/>
                  <a:pt x="6592" y="598"/>
                  <a:pt x="6608" y="623"/>
                </a:cubicBezTo>
                <a:cubicBezTo>
                  <a:pt x="6617" y="637"/>
                  <a:pt x="6616" y="662"/>
                  <a:pt x="6633" y="670"/>
                </a:cubicBezTo>
                <a:cubicBezTo>
                  <a:pt x="6652" y="679"/>
                  <a:pt x="6690" y="672"/>
                  <a:pt x="6708" y="668"/>
                </a:cubicBezTo>
                <a:cubicBezTo>
                  <a:pt x="6756" y="657"/>
                  <a:pt x="6801" y="624"/>
                  <a:pt x="6848" y="609"/>
                </a:cubicBezTo>
                <a:cubicBezTo>
                  <a:pt x="6895" y="594"/>
                  <a:pt x="6941" y="583"/>
                  <a:pt x="6990" y="581"/>
                </a:cubicBezTo>
                <a:cubicBezTo>
                  <a:pt x="7097" y="577"/>
                  <a:pt x="7234" y="608"/>
                  <a:pt x="7333" y="562"/>
                </a:cubicBezTo>
                <a:cubicBezTo>
                  <a:pt x="7372" y="543"/>
                  <a:pt x="7389" y="512"/>
                  <a:pt x="7407" y="476"/>
                </a:cubicBezTo>
                <a:cubicBezTo>
                  <a:pt x="7411" y="466"/>
                  <a:pt x="7412" y="466"/>
                  <a:pt x="7412" y="460"/>
                </a:cubicBezTo>
                <a:cubicBezTo>
                  <a:pt x="7412" y="505"/>
                  <a:pt x="7402" y="550"/>
                  <a:pt x="7436" y="586"/>
                </a:cubicBezTo>
                <a:cubicBezTo>
                  <a:pt x="7465" y="617"/>
                  <a:pt x="7558" y="629"/>
                  <a:pt x="7589" y="600"/>
                </a:cubicBezTo>
                <a:cubicBezTo>
                  <a:pt x="7601" y="588"/>
                  <a:pt x="7604" y="546"/>
                  <a:pt x="7594" y="532"/>
                </a:cubicBezTo>
                <a:cubicBezTo>
                  <a:pt x="7560" y="485"/>
                  <a:pt x="7498" y="468"/>
                  <a:pt x="7449" y="450"/>
                </a:cubicBezTo>
                <a:moveTo>
                  <a:pt x="7835" y="381"/>
                </a:moveTo>
                <a:cubicBezTo>
                  <a:pt x="7852" y="377"/>
                  <a:pt x="7881" y="358"/>
                  <a:pt x="7900" y="374"/>
                </a:cubicBezTo>
                <a:cubicBezTo>
                  <a:pt x="7930" y="400"/>
                  <a:pt x="7922" y="453"/>
                  <a:pt x="7944" y="484"/>
                </a:cubicBezTo>
                <a:cubicBezTo>
                  <a:pt x="7950" y="492"/>
                  <a:pt x="7951" y="494"/>
                  <a:pt x="7959" y="493"/>
                </a:cubicBezTo>
                <a:cubicBezTo>
                  <a:pt x="7979" y="481"/>
                  <a:pt x="7980" y="502"/>
                  <a:pt x="7992" y="470"/>
                </a:cubicBezTo>
                <a:cubicBezTo>
                  <a:pt x="8005" y="435"/>
                  <a:pt x="8006" y="388"/>
                  <a:pt x="8001" y="351"/>
                </a:cubicBezTo>
                <a:cubicBezTo>
                  <a:pt x="7996" y="314"/>
                  <a:pt x="7975" y="294"/>
                  <a:pt x="7949" y="272"/>
                </a:cubicBezTo>
                <a:cubicBezTo>
                  <a:pt x="7948" y="272"/>
                  <a:pt x="7947" y="272"/>
                  <a:pt x="7946" y="272"/>
                </a:cubicBezTo>
                <a:cubicBezTo>
                  <a:pt x="7975" y="298"/>
                  <a:pt x="8012" y="323"/>
                  <a:pt x="8052" y="344"/>
                </a:cubicBezTo>
                <a:cubicBezTo>
                  <a:pt x="8125" y="383"/>
                  <a:pt x="8200" y="418"/>
                  <a:pt x="8272" y="459"/>
                </a:cubicBezTo>
                <a:cubicBezTo>
                  <a:pt x="8317" y="485"/>
                  <a:pt x="8297" y="478"/>
                  <a:pt x="8314" y="510"/>
                </a:cubicBezTo>
                <a:cubicBezTo>
                  <a:pt x="8289" y="532"/>
                  <a:pt x="8255" y="557"/>
                  <a:pt x="8226" y="581"/>
                </a:cubicBezTo>
                <a:cubicBezTo>
                  <a:pt x="8193" y="608"/>
                  <a:pt x="8206" y="615"/>
                  <a:pt x="8201" y="649"/>
                </a:cubicBezTo>
                <a:cubicBezTo>
                  <a:pt x="8244" y="658"/>
                  <a:pt x="8287" y="663"/>
                  <a:pt x="8329" y="645"/>
                </a:cubicBezTo>
                <a:cubicBezTo>
                  <a:pt x="8424" y="604"/>
                  <a:pt x="8473" y="510"/>
                  <a:pt x="8520" y="424"/>
                </a:cubicBezTo>
                <a:cubicBezTo>
                  <a:pt x="8549" y="371"/>
                  <a:pt x="8586" y="295"/>
                  <a:pt x="8641" y="264"/>
                </a:cubicBezTo>
                <a:cubicBezTo>
                  <a:pt x="8669" y="248"/>
                  <a:pt x="8677" y="253"/>
                  <a:pt x="8699" y="258"/>
                </a:cubicBezTo>
                <a:cubicBezTo>
                  <a:pt x="8703" y="259"/>
                  <a:pt x="8706" y="272"/>
                  <a:pt x="8714" y="274"/>
                </a:cubicBezTo>
                <a:cubicBezTo>
                  <a:pt x="8740" y="282"/>
                  <a:pt x="8892" y="256"/>
                  <a:pt x="8902" y="282"/>
                </a:cubicBezTo>
                <a:cubicBezTo>
                  <a:pt x="8922" y="332"/>
                  <a:pt x="8881" y="403"/>
                  <a:pt x="8862" y="446"/>
                </a:cubicBezTo>
                <a:cubicBezTo>
                  <a:pt x="8809" y="568"/>
                  <a:pt x="8750" y="688"/>
                  <a:pt x="8648" y="776"/>
                </a:cubicBezTo>
                <a:cubicBezTo>
                  <a:pt x="8614" y="805"/>
                  <a:pt x="8579" y="821"/>
                  <a:pt x="8541" y="843"/>
                </a:cubicBezTo>
                <a:cubicBezTo>
                  <a:pt x="8539" y="844"/>
                  <a:pt x="8531" y="851"/>
                  <a:pt x="8529" y="852"/>
                </a:cubicBezTo>
                <a:cubicBezTo>
                  <a:pt x="8560" y="842"/>
                  <a:pt x="8572" y="846"/>
                  <a:pt x="8601" y="821"/>
                </a:cubicBezTo>
                <a:cubicBezTo>
                  <a:pt x="8643" y="785"/>
                  <a:pt x="8674" y="728"/>
                  <a:pt x="8722" y="700"/>
                </a:cubicBezTo>
                <a:cubicBezTo>
                  <a:pt x="8738" y="693"/>
                  <a:pt x="8743" y="691"/>
                  <a:pt x="8754" y="68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3" name=""/>
          <p:cNvSpPr/>
          <p:nvPr/>
        </p:nvSpPr>
        <p:spPr>
          <a:xfrm>
            <a:off x="11071080" y="4853520"/>
            <a:ext cx="255600" cy="520200"/>
          </a:xfrm>
          <a:custGeom>
            <a:avLst/>
            <a:gdLst/>
            <a:ahLst/>
            <a:rect l="0" t="0" r="r" b="b"/>
            <a:pathLst>
              <a:path fill="none" w="710" h="1445">
                <a:moveTo>
                  <a:pt x="562" y="529"/>
                </a:moveTo>
                <a:cubicBezTo>
                  <a:pt x="543" y="509"/>
                  <a:pt x="523" y="489"/>
                  <a:pt x="505" y="467"/>
                </a:cubicBezTo>
                <a:cubicBezTo>
                  <a:pt x="459" y="412"/>
                  <a:pt x="435" y="328"/>
                  <a:pt x="425" y="259"/>
                </a:cubicBezTo>
                <a:cubicBezTo>
                  <a:pt x="415" y="195"/>
                  <a:pt x="412" y="137"/>
                  <a:pt x="458" y="88"/>
                </a:cubicBezTo>
                <a:cubicBezTo>
                  <a:pt x="498" y="45"/>
                  <a:pt x="558" y="13"/>
                  <a:pt x="616" y="4"/>
                </a:cubicBezTo>
                <a:cubicBezTo>
                  <a:pt x="652" y="-2"/>
                  <a:pt x="692" y="-5"/>
                  <a:pt x="705" y="34"/>
                </a:cubicBezTo>
                <a:cubicBezTo>
                  <a:pt x="727" y="100"/>
                  <a:pt x="673" y="172"/>
                  <a:pt x="641" y="224"/>
                </a:cubicBezTo>
                <a:cubicBezTo>
                  <a:pt x="558" y="359"/>
                  <a:pt x="467" y="488"/>
                  <a:pt x="383" y="622"/>
                </a:cubicBezTo>
                <a:cubicBezTo>
                  <a:pt x="321" y="722"/>
                  <a:pt x="266" y="823"/>
                  <a:pt x="208" y="926"/>
                </a:cubicBezTo>
                <a:cubicBezTo>
                  <a:pt x="178" y="980"/>
                  <a:pt x="154" y="1031"/>
                  <a:pt x="131" y="1088"/>
                </a:cubicBezTo>
                <a:moveTo>
                  <a:pt x="0" y="1389"/>
                </a:moveTo>
                <a:cubicBezTo>
                  <a:pt x="0" y="1409"/>
                  <a:pt x="1" y="1413"/>
                  <a:pt x="23" y="1420"/>
                </a:cubicBezTo>
                <a:cubicBezTo>
                  <a:pt x="58" y="1432"/>
                  <a:pt x="98" y="1441"/>
                  <a:pt x="135" y="1444"/>
                </a:cubicBezTo>
                <a:cubicBezTo>
                  <a:pt x="152" y="1445"/>
                  <a:pt x="162" y="1446"/>
                  <a:pt x="173" y="1438"/>
                </a:cubicBezTo>
                <a:cubicBezTo>
                  <a:pt x="171" y="1411"/>
                  <a:pt x="170" y="1416"/>
                  <a:pt x="148" y="13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4" name=""/>
          <p:cNvSpPr/>
          <p:nvPr/>
        </p:nvSpPr>
        <p:spPr>
          <a:xfrm>
            <a:off x="4572000" y="4747680"/>
            <a:ext cx="1810800" cy="236160"/>
          </a:xfrm>
          <a:custGeom>
            <a:avLst/>
            <a:gdLst/>
            <a:ahLst/>
            <a:rect l="0" t="0" r="r" b="b"/>
            <a:pathLst>
              <a:path fill="none" w="5030" h="656">
                <a:moveTo>
                  <a:pt x="104" y="286"/>
                </a:moveTo>
                <a:cubicBezTo>
                  <a:pt x="82" y="279"/>
                  <a:pt x="60" y="273"/>
                  <a:pt x="38" y="266"/>
                </a:cubicBezTo>
                <a:cubicBezTo>
                  <a:pt x="31" y="264"/>
                  <a:pt x="25" y="260"/>
                  <a:pt x="19" y="258"/>
                </a:cubicBezTo>
                <a:cubicBezTo>
                  <a:pt x="13" y="256"/>
                  <a:pt x="6" y="253"/>
                  <a:pt x="0" y="251"/>
                </a:cubicBezTo>
                <a:cubicBezTo>
                  <a:pt x="4" y="294"/>
                  <a:pt x="17" y="338"/>
                  <a:pt x="23" y="382"/>
                </a:cubicBezTo>
                <a:cubicBezTo>
                  <a:pt x="33" y="452"/>
                  <a:pt x="35" y="529"/>
                  <a:pt x="55" y="597"/>
                </a:cubicBezTo>
                <a:cubicBezTo>
                  <a:pt x="58" y="607"/>
                  <a:pt x="64" y="611"/>
                  <a:pt x="66" y="616"/>
                </a:cubicBezTo>
                <a:cubicBezTo>
                  <a:pt x="76" y="586"/>
                  <a:pt x="84" y="553"/>
                  <a:pt x="95" y="523"/>
                </a:cubicBezTo>
                <a:cubicBezTo>
                  <a:pt x="109" y="484"/>
                  <a:pt x="129" y="426"/>
                  <a:pt x="174" y="411"/>
                </a:cubicBezTo>
                <a:cubicBezTo>
                  <a:pt x="232" y="392"/>
                  <a:pt x="260" y="446"/>
                  <a:pt x="293" y="482"/>
                </a:cubicBezTo>
                <a:cubicBezTo>
                  <a:pt x="348" y="542"/>
                  <a:pt x="406" y="604"/>
                  <a:pt x="481" y="639"/>
                </a:cubicBezTo>
                <a:cubicBezTo>
                  <a:pt x="526" y="660"/>
                  <a:pt x="580" y="669"/>
                  <a:pt x="604" y="622"/>
                </a:cubicBezTo>
                <a:cubicBezTo>
                  <a:pt x="632" y="567"/>
                  <a:pt x="632" y="505"/>
                  <a:pt x="633" y="445"/>
                </a:cubicBezTo>
                <a:cubicBezTo>
                  <a:pt x="633" y="401"/>
                  <a:pt x="637" y="359"/>
                  <a:pt x="621" y="317"/>
                </a:cubicBezTo>
                <a:cubicBezTo>
                  <a:pt x="615" y="306"/>
                  <a:pt x="614" y="304"/>
                  <a:pt x="612" y="297"/>
                </a:cubicBezTo>
                <a:moveTo>
                  <a:pt x="747" y="187"/>
                </a:moveTo>
                <a:cubicBezTo>
                  <a:pt x="749" y="190"/>
                  <a:pt x="776" y="232"/>
                  <a:pt x="778" y="236"/>
                </a:cubicBezTo>
                <a:cubicBezTo>
                  <a:pt x="808" y="294"/>
                  <a:pt x="839" y="352"/>
                  <a:pt x="888" y="396"/>
                </a:cubicBezTo>
                <a:cubicBezTo>
                  <a:pt x="904" y="411"/>
                  <a:pt x="947" y="446"/>
                  <a:pt x="972" y="432"/>
                </a:cubicBezTo>
                <a:cubicBezTo>
                  <a:pt x="978" y="429"/>
                  <a:pt x="972" y="368"/>
                  <a:pt x="972" y="358"/>
                </a:cubicBezTo>
                <a:cubicBezTo>
                  <a:pt x="1007" y="377"/>
                  <a:pt x="1022" y="373"/>
                  <a:pt x="1054" y="415"/>
                </a:cubicBezTo>
                <a:cubicBezTo>
                  <a:pt x="1103" y="478"/>
                  <a:pt x="1137" y="555"/>
                  <a:pt x="1225" y="568"/>
                </a:cubicBezTo>
                <a:cubicBezTo>
                  <a:pt x="1315" y="581"/>
                  <a:pt x="1386" y="551"/>
                  <a:pt x="1462" y="508"/>
                </a:cubicBezTo>
                <a:cubicBezTo>
                  <a:pt x="1531" y="469"/>
                  <a:pt x="1605" y="418"/>
                  <a:pt x="1650" y="350"/>
                </a:cubicBezTo>
                <a:cubicBezTo>
                  <a:pt x="1667" y="322"/>
                  <a:pt x="1657" y="315"/>
                  <a:pt x="1666" y="292"/>
                </a:cubicBezTo>
                <a:cubicBezTo>
                  <a:pt x="1619" y="312"/>
                  <a:pt x="1598" y="331"/>
                  <a:pt x="1564" y="375"/>
                </a:cubicBezTo>
                <a:cubicBezTo>
                  <a:pt x="1522" y="430"/>
                  <a:pt x="1505" y="465"/>
                  <a:pt x="1512" y="528"/>
                </a:cubicBezTo>
                <a:cubicBezTo>
                  <a:pt x="1560" y="531"/>
                  <a:pt x="1601" y="545"/>
                  <a:pt x="1643" y="511"/>
                </a:cubicBezTo>
                <a:cubicBezTo>
                  <a:pt x="1675" y="484"/>
                  <a:pt x="1688" y="455"/>
                  <a:pt x="1710" y="421"/>
                </a:cubicBezTo>
                <a:cubicBezTo>
                  <a:pt x="1717" y="407"/>
                  <a:pt x="1718" y="404"/>
                  <a:pt x="1725" y="398"/>
                </a:cubicBezTo>
                <a:cubicBezTo>
                  <a:pt x="1750" y="417"/>
                  <a:pt x="1765" y="429"/>
                  <a:pt x="1791" y="458"/>
                </a:cubicBezTo>
                <a:cubicBezTo>
                  <a:pt x="1839" y="512"/>
                  <a:pt x="1886" y="536"/>
                  <a:pt x="1958" y="541"/>
                </a:cubicBezTo>
                <a:cubicBezTo>
                  <a:pt x="2047" y="547"/>
                  <a:pt x="2121" y="516"/>
                  <a:pt x="2185" y="454"/>
                </a:cubicBezTo>
                <a:cubicBezTo>
                  <a:pt x="2261" y="381"/>
                  <a:pt x="2281" y="294"/>
                  <a:pt x="2276" y="192"/>
                </a:cubicBezTo>
                <a:cubicBezTo>
                  <a:pt x="2273" y="135"/>
                  <a:pt x="2256" y="90"/>
                  <a:pt x="2235" y="38"/>
                </a:cubicBezTo>
                <a:cubicBezTo>
                  <a:pt x="2234" y="36"/>
                  <a:pt x="2233" y="34"/>
                  <a:pt x="2232" y="32"/>
                </a:cubicBezTo>
                <a:cubicBezTo>
                  <a:pt x="2239" y="100"/>
                  <a:pt x="2250" y="161"/>
                  <a:pt x="2270" y="228"/>
                </a:cubicBezTo>
                <a:cubicBezTo>
                  <a:pt x="2291" y="298"/>
                  <a:pt x="2320" y="365"/>
                  <a:pt x="2358" y="427"/>
                </a:cubicBezTo>
                <a:cubicBezTo>
                  <a:pt x="2375" y="454"/>
                  <a:pt x="2379" y="461"/>
                  <a:pt x="2392" y="476"/>
                </a:cubicBezTo>
                <a:moveTo>
                  <a:pt x="1971" y="314"/>
                </a:moveTo>
                <a:cubicBezTo>
                  <a:pt x="1988" y="312"/>
                  <a:pt x="2104" y="305"/>
                  <a:pt x="2125" y="304"/>
                </a:cubicBezTo>
                <a:cubicBezTo>
                  <a:pt x="2370" y="294"/>
                  <a:pt x="2614" y="282"/>
                  <a:pt x="2858" y="269"/>
                </a:cubicBezTo>
                <a:cubicBezTo>
                  <a:pt x="2929" y="265"/>
                  <a:pt x="3001" y="260"/>
                  <a:pt x="3072" y="256"/>
                </a:cubicBezTo>
                <a:moveTo>
                  <a:pt x="4081" y="46"/>
                </a:moveTo>
                <a:cubicBezTo>
                  <a:pt x="4044" y="31"/>
                  <a:pt x="4003" y="7"/>
                  <a:pt x="3963" y="2"/>
                </a:cubicBezTo>
                <a:cubicBezTo>
                  <a:pt x="3902" y="-6"/>
                  <a:pt x="3855" y="13"/>
                  <a:pt x="3802" y="42"/>
                </a:cubicBezTo>
                <a:cubicBezTo>
                  <a:pt x="3712" y="91"/>
                  <a:pt x="3615" y="153"/>
                  <a:pt x="3544" y="228"/>
                </a:cubicBezTo>
                <a:cubicBezTo>
                  <a:pt x="3508" y="266"/>
                  <a:pt x="3502" y="289"/>
                  <a:pt x="3496" y="338"/>
                </a:cubicBezTo>
                <a:cubicBezTo>
                  <a:pt x="3555" y="376"/>
                  <a:pt x="3630" y="374"/>
                  <a:pt x="3701" y="359"/>
                </a:cubicBezTo>
                <a:cubicBezTo>
                  <a:pt x="3730" y="350"/>
                  <a:pt x="3760" y="342"/>
                  <a:pt x="3789" y="333"/>
                </a:cubicBezTo>
                <a:moveTo>
                  <a:pt x="4214" y="83"/>
                </a:moveTo>
                <a:cubicBezTo>
                  <a:pt x="4201" y="68"/>
                  <a:pt x="4231" y="41"/>
                  <a:pt x="4185" y="81"/>
                </a:cubicBezTo>
                <a:cubicBezTo>
                  <a:pt x="4131" y="128"/>
                  <a:pt x="4062" y="202"/>
                  <a:pt x="4052" y="275"/>
                </a:cubicBezTo>
                <a:cubicBezTo>
                  <a:pt x="4052" y="278"/>
                  <a:pt x="4052" y="282"/>
                  <a:pt x="4052" y="285"/>
                </a:cubicBezTo>
                <a:cubicBezTo>
                  <a:pt x="4103" y="285"/>
                  <a:pt x="4135" y="269"/>
                  <a:pt x="4178" y="241"/>
                </a:cubicBezTo>
                <a:cubicBezTo>
                  <a:pt x="4220" y="213"/>
                  <a:pt x="4256" y="179"/>
                  <a:pt x="4287" y="139"/>
                </a:cubicBezTo>
                <a:cubicBezTo>
                  <a:pt x="4296" y="125"/>
                  <a:pt x="4298" y="121"/>
                  <a:pt x="4306" y="114"/>
                </a:cubicBezTo>
                <a:cubicBezTo>
                  <a:pt x="4339" y="114"/>
                  <a:pt x="4343" y="137"/>
                  <a:pt x="4357" y="167"/>
                </a:cubicBezTo>
                <a:cubicBezTo>
                  <a:pt x="4378" y="212"/>
                  <a:pt x="4397" y="254"/>
                  <a:pt x="4424" y="296"/>
                </a:cubicBezTo>
                <a:moveTo>
                  <a:pt x="4507" y="147"/>
                </a:moveTo>
                <a:cubicBezTo>
                  <a:pt x="4530" y="111"/>
                  <a:pt x="4550" y="95"/>
                  <a:pt x="4595" y="90"/>
                </a:cubicBezTo>
                <a:cubicBezTo>
                  <a:pt x="4655" y="84"/>
                  <a:pt x="4681" y="116"/>
                  <a:pt x="4700" y="169"/>
                </a:cubicBezTo>
                <a:cubicBezTo>
                  <a:pt x="4713" y="205"/>
                  <a:pt x="4710" y="242"/>
                  <a:pt x="4710" y="279"/>
                </a:cubicBezTo>
                <a:cubicBezTo>
                  <a:pt x="4710" y="281"/>
                  <a:pt x="4710" y="283"/>
                  <a:pt x="4710" y="285"/>
                </a:cubicBezTo>
                <a:cubicBezTo>
                  <a:pt x="4728" y="272"/>
                  <a:pt x="4738" y="254"/>
                  <a:pt x="4754" y="235"/>
                </a:cubicBezTo>
                <a:cubicBezTo>
                  <a:pt x="4786" y="196"/>
                  <a:pt x="4827" y="150"/>
                  <a:pt x="4874" y="129"/>
                </a:cubicBezTo>
                <a:cubicBezTo>
                  <a:pt x="4900" y="118"/>
                  <a:pt x="4945" y="109"/>
                  <a:pt x="4965" y="135"/>
                </a:cubicBezTo>
                <a:cubicBezTo>
                  <a:pt x="4994" y="172"/>
                  <a:pt x="4992" y="225"/>
                  <a:pt x="5013" y="266"/>
                </a:cubicBezTo>
                <a:cubicBezTo>
                  <a:pt x="5019" y="274"/>
                  <a:pt x="5024" y="282"/>
                  <a:pt x="5030" y="2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5" name=""/>
          <p:cNvSpPr/>
          <p:nvPr/>
        </p:nvSpPr>
        <p:spPr>
          <a:xfrm>
            <a:off x="6700320" y="4665600"/>
            <a:ext cx="2082960" cy="194400"/>
          </a:xfrm>
          <a:custGeom>
            <a:avLst/>
            <a:gdLst/>
            <a:ahLst/>
            <a:rect l="0" t="0" r="r" b="b"/>
            <a:pathLst>
              <a:path fill="none" w="5786" h="540">
                <a:moveTo>
                  <a:pt x="85" y="28"/>
                </a:moveTo>
                <a:cubicBezTo>
                  <a:pt x="59" y="11"/>
                  <a:pt x="43" y="4"/>
                  <a:pt x="13" y="0"/>
                </a:cubicBezTo>
                <a:cubicBezTo>
                  <a:pt x="10" y="0"/>
                  <a:pt x="7" y="0"/>
                  <a:pt x="4" y="0"/>
                </a:cubicBezTo>
                <a:cubicBezTo>
                  <a:pt x="2" y="30"/>
                  <a:pt x="-5" y="63"/>
                  <a:pt x="7" y="92"/>
                </a:cubicBezTo>
                <a:cubicBezTo>
                  <a:pt x="25" y="137"/>
                  <a:pt x="68" y="178"/>
                  <a:pt x="107" y="206"/>
                </a:cubicBezTo>
                <a:cubicBezTo>
                  <a:pt x="142" y="231"/>
                  <a:pt x="172" y="235"/>
                  <a:pt x="213" y="236"/>
                </a:cubicBezTo>
                <a:cubicBezTo>
                  <a:pt x="247" y="236"/>
                  <a:pt x="264" y="223"/>
                  <a:pt x="287" y="199"/>
                </a:cubicBezTo>
                <a:cubicBezTo>
                  <a:pt x="301" y="185"/>
                  <a:pt x="304" y="184"/>
                  <a:pt x="319" y="177"/>
                </a:cubicBezTo>
                <a:cubicBezTo>
                  <a:pt x="331" y="222"/>
                  <a:pt x="340" y="265"/>
                  <a:pt x="343" y="311"/>
                </a:cubicBezTo>
                <a:cubicBezTo>
                  <a:pt x="346" y="370"/>
                  <a:pt x="340" y="437"/>
                  <a:pt x="361" y="492"/>
                </a:cubicBezTo>
                <a:cubicBezTo>
                  <a:pt x="377" y="536"/>
                  <a:pt x="423" y="521"/>
                  <a:pt x="459" y="518"/>
                </a:cubicBezTo>
                <a:moveTo>
                  <a:pt x="812" y="105"/>
                </a:moveTo>
                <a:cubicBezTo>
                  <a:pt x="783" y="74"/>
                  <a:pt x="751" y="143"/>
                  <a:pt x="735" y="167"/>
                </a:cubicBezTo>
                <a:cubicBezTo>
                  <a:pt x="700" y="218"/>
                  <a:pt x="671" y="267"/>
                  <a:pt x="665" y="328"/>
                </a:cubicBezTo>
                <a:cubicBezTo>
                  <a:pt x="665" y="345"/>
                  <a:pt x="663" y="349"/>
                  <a:pt x="674" y="355"/>
                </a:cubicBezTo>
                <a:cubicBezTo>
                  <a:pt x="731" y="355"/>
                  <a:pt x="771" y="352"/>
                  <a:pt x="818" y="314"/>
                </a:cubicBezTo>
                <a:cubicBezTo>
                  <a:pt x="860" y="280"/>
                  <a:pt x="873" y="246"/>
                  <a:pt x="874" y="194"/>
                </a:cubicBezTo>
                <a:cubicBezTo>
                  <a:pt x="875" y="159"/>
                  <a:pt x="868" y="116"/>
                  <a:pt x="828" y="105"/>
                </a:cubicBezTo>
                <a:cubicBezTo>
                  <a:pt x="788" y="94"/>
                  <a:pt x="779" y="119"/>
                  <a:pt x="765" y="150"/>
                </a:cubicBezTo>
                <a:moveTo>
                  <a:pt x="975" y="66"/>
                </a:moveTo>
                <a:cubicBezTo>
                  <a:pt x="1003" y="53"/>
                  <a:pt x="1017" y="45"/>
                  <a:pt x="1041" y="76"/>
                </a:cubicBezTo>
                <a:cubicBezTo>
                  <a:pt x="1087" y="133"/>
                  <a:pt x="1113" y="227"/>
                  <a:pt x="1190" y="255"/>
                </a:cubicBezTo>
                <a:cubicBezTo>
                  <a:pt x="1229" y="269"/>
                  <a:pt x="1269" y="257"/>
                  <a:pt x="1300" y="233"/>
                </a:cubicBezTo>
                <a:cubicBezTo>
                  <a:pt x="1345" y="198"/>
                  <a:pt x="1371" y="142"/>
                  <a:pt x="1433" y="137"/>
                </a:cubicBezTo>
                <a:cubicBezTo>
                  <a:pt x="1491" y="133"/>
                  <a:pt x="1521" y="176"/>
                  <a:pt x="1551" y="220"/>
                </a:cubicBezTo>
                <a:cubicBezTo>
                  <a:pt x="1589" y="276"/>
                  <a:pt x="1617" y="324"/>
                  <a:pt x="1667" y="372"/>
                </a:cubicBezTo>
                <a:moveTo>
                  <a:pt x="2756" y="220"/>
                </a:moveTo>
                <a:cubicBezTo>
                  <a:pt x="2750" y="209"/>
                  <a:pt x="2763" y="212"/>
                  <a:pt x="2750" y="206"/>
                </a:cubicBezTo>
                <a:cubicBezTo>
                  <a:pt x="2698" y="184"/>
                  <a:pt x="2618" y="233"/>
                  <a:pt x="2577" y="255"/>
                </a:cubicBezTo>
                <a:cubicBezTo>
                  <a:pt x="2502" y="296"/>
                  <a:pt x="2420" y="355"/>
                  <a:pt x="2374" y="430"/>
                </a:cubicBezTo>
                <a:cubicBezTo>
                  <a:pt x="2344" y="479"/>
                  <a:pt x="2348" y="529"/>
                  <a:pt x="2411" y="537"/>
                </a:cubicBezTo>
                <a:cubicBezTo>
                  <a:pt x="2518" y="551"/>
                  <a:pt x="2613" y="518"/>
                  <a:pt x="2710" y="477"/>
                </a:cubicBezTo>
                <a:cubicBezTo>
                  <a:pt x="2736" y="465"/>
                  <a:pt x="2761" y="453"/>
                  <a:pt x="2787" y="442"/>
                </a:cubicBezTo>
                <a:moveTo>
                  <a:pt x="2911" y="198"/>
                </a:moveTo>
                <a:cubicBezTo>
                  <a:pt x="2911" y="140"/>
                  <a:pt x="2916" y="81"/>
                  <a:pt x="2902" y="24"/>
                </a:cubicBezTo>
                <a:cubicBezTo>
                  <a:pt x="2901" y="22"/>
                  <a:pt x="2899" y="19"/>
                  <a:pt x="2898" y="17"/>
                </a:cubicBezTo>
                <a:cubicBezTo>
                  <a:pt x="2888" y="43"/>
                  <a:pt x="2883" y="72"/>
                  <a:pt x="2880" y="100"/>
                </a:cubicBezTo>
                <a:cubicBezTo>
                  <a:pt x="2875" y="149"/>
                  <a:pt x="2865" y="223"/>
                  <a:pt x="2881" y="270"/>
                </a:cubicBezTo>
                <a:cubicBezTo>
                  <a:pt x="2897" y="317"/>
                  <a:pt x="2939" y="338"/>
                  <a:pt x="2984" y="343"/>
                </a:cubicBezTo>
                <a:cubicBezTo>
                  <a:pt x="3029" y="348"/>
                  <a:pt x="3051" y="329"/>
                  <a:pt x="3080" y="298"/>
                </a:cubicBezTo>
                <a:cubicBezTo>
                  <a:pt x="3106" y="271"/>
                  <a:pt x="3126" y="234"/>
                  <a:pt x="3167" y="230"/>
                </a:cubicBezTo>
                <a:cubicBezTo>
                  <a:pt x="3211" y="226"/>
                  <a:pt x="3225" y="272"/>
                  <a:pt x="3237" y="307"/>
                </a:cubicBezTo>
                <a:cubicBezTo>
                  <a:pt x="3253" y="355"/>
                  <a:pt x="3254" y="403"/>
                  <a:pt x="3309" y="424"/>
                </a:cubicBezTo>
                <a:cubicBezTo>
                  <a:pt x="3324" y="427"/>
                  <a:pt x="3338" y="430"/>
                  <a:pt x="3353" y="433"/>
                </a:cubicBezTo>
                <a:moveTo>
                  <a:pt x="3791" y="259"/>
                </a:moveTo>
                <a:cubicBezTo>
                  <a:pt x="3800" y="235"/>
                  <a:pt x="3806" y="213"/>
                  <a:pt x="3813" y="189"/>
                </a:cubicBezTo>
                <a:cubicBezTo>
                  <a:pt x="3770" y="210"/>
                  <a:pt x="3728" y="236"/>
                  <a:pt x="3686" y="263"/>
                </a:cubicBezTo>
                <a:cubicBezTo>
                  <a:pt x="3645" y="289"/>
                  <a:pt x="3637" y="307"/>
                  <a:pt x="3613" y="338"/>
                </a:cubicBezTo>
                <a:cubicBezTo>
                  <a:pt x="3650" y="339"/>
                  <a:pt x="3686" y="348"/>
                  <a:pt x="3728" y="334"/>
                </a:cubicBezTo>
                <a:cubicBezTo>
                  <a:pt x="3798" y="311"/>
                  <a:pt x="3822" y="243"/>
                  <a:pt x="3880" y="213"/>
                </a:cubicBezTo>
                <a:cubicBezTo>
                  <a:pt x="3911" y="197"/>
                  <a:pt x="3927" y="197"/>
                  <a:pt x="3949" y="218"/>
                </a:cubicBezTo>
                <a:cubicBezTo>
                  <a:pt x="3989" y="256"/>
                  <a:pt x="3967" y="272"/>
                  <a:pt x="4038" y="279"/>
                </a:cubicBezTo>
                <a:cubicBezTo>
                  <a:pt x="4084" y="284"/>
                  <a:pt x="4137" y="283"/>
                  <a:pt x="4180" y="269"/>
                </a:cubicBezTo>
                <a:cubicBezTo>
                  <a:pt x="4217" y="258"/>
                  <a:pt x="4260" y="204"/>
                  <a:pt x="4305" y="222"/>
                </a:cubicBezTo>
                <a:cubicBezTo>
                  <a:pt x="4323" y="229"/>
                  <a:pt x="4322" y="256"/>
                  <a:pt x="4341" y="264"/>
                </a:cubicBezTo>
                <a:cubicBezTo>
                  <a:pt x="4386" y="283"/>
                  <a:pt x="4444" y="279"/>
                  <a:pt x="4492" y="276"/>
                </a:cubicBezTo>
                <a:cubicBezTo>
                  <a:pt x="4637" y="267"/>
                  <a:pt x="4744" y="186"/>
                  <a:pt x="4865" y="116"/>
                </a:cubicBezTo>
                <a:cubicBezTo>
                  <a:pt x="4892" y="100"/>
                  <a:pt x="4921" y="84"/>
                  <a:pt x="4947" y="68"/>
                </a:cubicBezTo>
                <a:cubicBezTo>
                  <a:pt x="4866" y="73"/>
                  <a:pt x="4737" y="68"/>
                  <a:pt x="4669" y="119"/>
                </a:cubicBezTo>
                <a:cubicBezTo>
                  <a:pt x="4665" y="130"/>
                  <a:pt x="4664" y="133"/>
                  <a:pt x="4665" y="141"/>
                </a:cubicBezTo>
                <a:cubicBezTo>
                  <a:pt x="4681" y="142"/>
                  <a:pt x="4718" y="159"/>
                  <a:pt x="4745" y="151"/>
                </a:cubicBezTo>
                <a:cubicBezTo>
                  <a:pt x="4784" y="140"/>
                  <a:pt x="4804" y="114"/>
                  <a:pt x="4832" y="90"/>
                </a:cubicBezTo>
                <a:cubicBezTo>
                  <a:pt x="4834" y="88"/>
                  <a:pt x="4845" y="77"/>
                  <a:pt x="4848" y="74"/>
                </a:cubicBezTo>
                <a:cubicBezTo>
                  <a:pt x="4858" y="128"/>
                  <a:pt x="4869" y="182"/>
                  <a:pt x="4881" y="236"/>
                </a:cubicBezTo>
                <a:cubicBezTo>
                  <a:pt x="4890" y="276"/>
                  <a:pt x="4928" y="411"/>
                  <a:pt x="4892" y="448"/>
                </a:cubicBezTo>
                <a:cubicBezTo>
                  <a:pt x="4871" y="470"/>
                  <a:pt x="4834" y="460"/>
                  <a:pt x="4807" y="461"/>
                </a:cubicBezTo>
                <a:cubicBezTo>
                  <a:pt x="4796" y="461"/>
                  <a:pt x="4794" y="462"/>
                  <a:pt x="4788" y="458"/>
                </a:cubicBezTo>
                <a:cubicBezTo>
                  <a:pt x="4803" y="442"/>
                  <a:pt x="4824" y="421"/>
                  <a:pt x="4848" y="402"/>
                </a:cubicBezTo>
                <a:cubicBezTo>
                  <a:pt x="4940" y="327"/>
                  <a:pt x="5032" y="249"/>
                  <a:pt x="5129" y="180"/>
                </a:cubicBezTo>
                <a:cubicBezTo>
                  <a:pt x="5170" y="151"/>
                  <a:pt x="5279" y="77"/>
                  <a:pt x="5337" y="112"/>
                </a:cubicBezTo>
                <a:cubicBezTo>
                  <a:pt x="5388" y="144"/>
                  <a:pt x="5372" y="199"/>
                  <a:pt x="5441" y="222"/>
                </a:cubicBezTo>
                <a:cubicBezTo>
                  <a:pt x="5487" y="237"/>
                  <a:pt x="5570" y="229"/>
                  <a:pt x="5616" y="219"/>
                </a:cubicBezTo>
                <a:cubicBezTo>
                  <a:pt x="5698" y="201"/>
                  <a:pt x="5743" y="167"/>
                  <a:pt x="5772" y="95"/>
                </a:cubicBezTo>
                <a:cubicBezTo>
                  <a:pt x="5772" y="90"/>
                  <a:pt x="5772" y="87"/>
                  <a:pt x="5772" y="82"/>
                </a:cubicBezTo>
                <a:cubicBezTo>
                  <a:pt x="5682" y="85"/>
                  <a:pt x="5633" y="94"/>
                  <a:pt x="5548" y="139"/>
                </a:cubicBezTo>
                <a:cubicBezTo>
                  <a:pt x="5492" y="169"/>
                  <a:pt x="5352" y="231"/>
                  <a:pt x="5342" y="307"/>
                </a:cubicBezTo>
                <a:cubicBezTo>
                  <a:pt x="5334" y="367"/>
                  <a:pt x="5371" y="397"/>
                  <a:pt x="5425" y="416"/>
                </a:cubicBezTo>
                <a:cubicBezTo>
                  <a:pt x="5537" y="455"/>
                  <a:pt x="5669" y="452"/>
                  <a:pt x="5786" y="4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6" name=""/>
          <p:cNvSpPr/>
          <p:nvPr/>
        </p:nvSpPr>
        <p:spPr>
          <a:xfrm>
            <a:off x="9250200" y="4651200"/>
            <a:ext cx="793440" cy="286920"/>
          </a:xfrm>
          <a:custGeom>
            <a:avLst/>
            <a:gdLst/>
            <a:ahLst/>
            <a:rect l="0" t="0" r="r" b="b"/>
            <a:pathLst>
              <a:path fill="none" w="2204" h="797">
                <a:moveTo>
                  <a:pt x="289" y="113"/>
                </a:moveTo>
                <a:cubicBezTo>
                  <a:pt x="327" y="113"/>
                  <a:pt x="348" y="113"/>
                  <a:pt x="375" y="82"/>
                </a:cubicBezTo>
                <a:cubicBezTo>
                  <a:pt x="394" y="60"/>
                  <a:pt x="406" y="34"/>
                  <a:pt x="411" y="6"/>
                </a:cubicBezTo>
                <a:cubicBezTo>
                  <a:pt x="411" y="2"/>
                  <a:pt x="411" y="2"/>
                  <a:pt x="411" y="0"/>
                </a:cubicBezTo>
                <a:cubicBezTo>
                  <a:pt x="383" y="37"/>
                  <a:pt x="358" y="75"/>
                  <a:pt x="339" y="120"/>
                </a:cubicBezTo>
                <a:cubicBezTo>
                  <a:pt x="289" y="237"/>
                  <a:pt x="278" y="364"/>
                  <a:pt x="287" y="491"/>
                </a:cubicBezTo>
                <a:cubicBezTo>
                  <a:pt x="294" y="586"/>
                  <a:pt x="339" y="680"/>
                  <a:pt x="329" y="777"/>
                </a:cubicBezTo>
                <a:cubicBezTo>
                  <a:pt x="327" y="784"/>
                  <a:pt x="325" y="790"/>
                  <a:pt x="323" y="797"/>
                </a:cubicBezTo>
                <a:moveTo>
                  <a:pt x="0" y="556"/>
                </a:moveTo>
                <a:cubicBezTo>
                  <a:pt x="21" y="489"/>
                  <a:pt x="80" y="481"/>
                  <a:pt x="152" y="466"/>
                </a:cubicBezTo>
                <a:cubicBezTo>
                  <a:pt x="329" y="430"/>
                  <a:pt x="513" y="426"/>
                  <a:pt x="692" y="404"/>
                </a:cubicBezTo>
                <a:cubicBezTo>
                  <a:pt x="684" y="391"/>
                  <a:pt x="671" y="386"/>
                  <a:pt x="668" y="369"/>
                </a:cubicBezTo>
                <a:cubicBezTo>
                  <a:pt x="662" y="337"/>
                  <a:pt x="662" y="290"/>
                  <a:pt x="675" y="261"/>
                </a:cubicBezTo>
                <a:cubicBezTo>
                  <a:pt x="688" y="230"/>
                  <a:pt x="717" y="215"/>
                  <a:pt x="750" y="220"/>
                </a:cubicBezTo>
                <a:cubicBezTo>
                  <a:pt x="790" y="226"/>
                  <a:pt x="800" y="256"/>
                  <a:pt x="810" y="295"/>
                </a:cubicBezTo>
                <a:cubicBezTo>
                  <a:pt x="823" y="346"/>
                  <a:pt x="816" y="413"/>
                  <a:pt x="850" y="456"/>
                </a:cubicBezTo>
                <a:cubicBezTo>
                  <a:pt x="867" y="478"/>
                  <a:pt x="900" y="481"/>
                  <a:pt x="926" y="476"/>
                </a:cubicBezTo>
                <a:cubicBezTo>
                  <a:pt x="965" y="468"/>
                  <a:pt x="988" y="445"/>
                  <a:pt x="1012" y="413"/>
                </a:cubicBezTo>
                <a:cubicBezTo>
                  <a:pt x="1035" y="381"/>
                  <a:pt x="1048" y="343"/>
                  <a:pt x="1072" y="312"/>
                </a:cubicBezTo>
                <a:cubicBezTo>
                  <a:pt x="1077" y="305"/>
                  <a:pt x="1086" y="298"/>
                  <a:pt x="1090" y="293"/>
                </a:cubicBezTo>
                <a:cubicBezTo>
                  <a:pt x="1091" y="318"/>
                  <a:pt x="1092" y="348"/>
                  <a:pt x="1096" y="374"/>
                </a:cubicBezTo>
                <a:cubicBezTo>
                  <a:pt x="1104" y="423"/>
                  <a:pt x="1130" y="443"/>
                  <a:pt x="1180" y="448"/>
                </a:cubicBezTo>
                <a:cubicBezTo>
                  <a:pt x="1241" y="454"/>
                  <a:pt x="1296" y="448"/>
                  <a:pt x="1345" y="409"/>
                </a:cubicBezTo>
                <a:cubicBezTo>
                  <a:pt x="1372" y="388"/>
                  <a:pt x="1399" y="336"/>
                  <a:pt x="1379" y="301"/>
                </a:cubicBezTo>
                <a:cubicBezTo>
                  <a:pt x="1350" y="249"/>
                  <a:pt x="1267" y="238"/>
                  <a:pt x="1215" y="247"/>
                </a:cubicBezTo>
                <a:cubicBezTo>
                  <a:pt x="1171" y="254"/>
                  <a:pt x="1182" y="274"/>
                  <a:pt x="1164" y="300"/>
                </a:cubicBezTo>
                <a:moveTo>
                  <a:pt x="1525" y="185"/>
                </a:moveTo>
                <a:cubicBezTo>
                  <a:pt x="1527" y="172"/>
                  <a:pt x="1526" y="127"/>
                  <a:pt x="1554" y="138"/>
                </a:cubicBezTo>
                <a:cubicBezTo>
                  <a:pt x="1583" y="149"/>
                  <a:pt x="1595" y="186"/>
                  <a:pt x="1606" y="215"/>
                </a:cubicBezTo>
                <a:cubicBezTo>
                  <a:pt x="1614" y="236"/>
                  <a:pt x="1611" y="288"/>
                  <a:pt x="1627" y="304"/>
                </a:cubicBezTo>
                <a:cubicBezTo>
                  <a:pt x="1639" y="316"/>
                  <a:pt x="1652" y="312"/>
                  <a:pt x="1667" y="305"/>
                </a:cubicBezTo>
                <a:cubicBezTo>
                  <a:pt x="1702" y="289"/>
                  <a:pt x="1729" y="268"/>
                  <a:pt x="1768" y="260"/>
                </a:cubicBezTo>
                <a:cubicBezTo>
                  <a:pt x="1807" y="252"/>
                  <a:pt x="1849" y="252"/>
                  <a:pt x="1889" y="253"/>
                </a:cubicBezTo>
                <a:cubicBezTo>
                  <a:pt x="1923" y="254"/>
                  <a:pt x="1923" y="271"/>
                  <a:pt x="1924" y="300"/>
                </a:cubicBezTo>
                <a:cubicBezTo>
                  <a:pt x="1924" y="312"/>
                  <a:pt x="1924" y="325"/>
                  <a:pt x="1924" y="337"/>
                </a:cubicBezTo>
                <a:cubicBezTo>
                  <a:pt x="1985" y="337"/>
                  <a:pt x="2039" y="329"/>
                  <a:pt x="2098" y="315"/>
                </a:cubicBezTo>
                <a:cubicBezTo>
                  <a:pt x="2131" y="307"/>
                  <a:pt x="2163" y="298"/>
                  <a:pt x="2197" y="295"/>
                </a:cubicBezTo>
                <a:cubicBezTo>
                  <a:pt x="2199" y="295"/>
                  <a:pt x="2202" y="295"/>
                  <a:pt x="2204" y="295"/>
                </a:cubicBezTo>
                <a:cubicBezTo>
                  <a:pt x="2195" y="322"/>
                  <a:pt x="2182" y="344"/>
                  <a:pt x="2179" y="37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7" name=""/>
          <p:cNvSpPr/>
          <p:nvPr/>
        </p:nvSpPr>
        <p:spPr>
          <a:xfrm>
            <a:off x="5992920" y="5688000"/>
            <a:ext cx="345600" cy="194760"/>
          </a:xfrm>
          <a:custGeom>
            <a:avLst/>
            <a:gdLst/>
            <a:ahLst/>
            <a:rect l="0" t="0" r="r" b="b"/>
            <a:pathLst>
              <a:path fill="none" w="960" h="541">
                <a:moveTo>
                  <a:pt x="146" y="222"/>
                </a:moveTo>
                <a:cubicBezTo>
                  <a:pt x="135" y="204"/>
                  <a:pt x="115" y="195"/>
                  <a:pt x="103" y="177"/>
                </a:cubicBezTo>
                <a:cubicBezTo>
                  <a:pt x="97" y="168"/>
                  <a:pt x="98" y="161"/>
                  <a:pt x="98" y="151"/>
                </a:cubicBezTo>
                <a:moveTo>
                  <a:pt x="146" y="222"/>
                </a:moveTo>
                <a:cubicBezTo>
                  <a:pt x="59" y="142"/>
                  <a:pt x="83" y="157"/>
                  <a:pt x="20" y="121"/>
                </a:cubicBezTo>
                <a:cubicBezTo>
                  <a:pt x="15" y="118"/>
                  <a:pt x="4" y="116"/>
                  <a:pt x="0" y="114"/>
                </a:cubicBezTo>
                <a:cubicBezTo>
                  <a:pt x="16" y="108"/>
                  <a:pt x="41" y="98"/>
                  <a:pt x="61" y="92"/>
                </a:cubicBezTo>
                <a:cubicBezTo>
                  <a:pt x="105" y="79"/>
                  <a:pt x="152" y="73"/>
                  <a:pt x="198" y="71"/>
                </a:cubicBezTo>
                <a:cubicBezTo>
                  <a:pt x="256" y="69"/>
                  <a:pt x="324" y="62"/>
                  <a:pt x="370" y="104"/>
                </a:cubicBezTo>
                <a:cubicBezTo>
                  <a:pt x="424" y="155"/>
                  <a:pt x="414" y="247"/>
                  <a:pt x="415" y="313"/>
                </a:cubicBezTo>
                <a:cubicBezTo>
                  <a:pt x="416" y="384"/>
                  <a:pt x="416" y="447"/>
                  <a:pt x="368" y="504"/>
                </a:cubicBezTo>
                <a:cubicBezTo>
                  <a:pt x="339" y="539"/>
                  <a:pt x="312" y="536"/>
                  <a:pt x="272" y="541"/>
                </a:cubicBezTo>
                <a:cubicBezTo>
                  <a:pt x="253" y="507"/>
                  <a:pt x="236" y="482"/>
                  <a:pt x="247" y="433"/>
                </a:cubicBezTo>
                <a:cubicBezTo>
                  <a:pt x="267" y="343"/>
                  <a:pt x="334" y="253"/>
                  <a:pt x="377" y="174"/>
                </a:cubicBezTo>
                <a:cubicBezTo>
                  <a:pt x="409" y="116"/>
                  <a:pt x="443" y="61"/>
                  <a:pt x="479" y="5"/>
                </a:cubicBezTo>
                <a:cubicBezTo>
                  <a:pt x="481" y="3"/>
                  <a:pt x="482" y="2"/>
                  <a:pt x="483" y="0"/>
                </a:cubicBezTo>
                <a:cubicBezTo>
                  <a:pt x="481" y="38"/>
                  <a:pt x="472" y="68"/>
                  <a:pt x="464" y="105"/>
                </a:cubicBezTo>
                <a:cubicBezTo>
                  <a:pt x="451" y="165"/>
                  <a:pt x="438" y="249"/>
                  <a:pt x="461" y="309"/>
                </a:cubicBezTo>
                <a:cubicBezTo>
                  <a:pt x="491" y="382"/>
                  <a:pt x="580" y="407"/>
                  <a:pt x="650" y="419"/>
                </a:cubicBezTo>
                <a:cubicBezTo>
                  <a:pt x="722" y="432"/>
                  <a:pt x="810" y="433"/>
                  <a:pt x="883" y="426"/>
                </a:cubicBezTo>
                <a:cubicBezTo>
                  <a:pt x="916" y="423"/>
                  <a:pt x="959" y="416"/>
                  <a:pt x="960" y="377"/>
                </a:cubicBezTo>
                <a:cubicBezTo>
                  <a:pt x="960" y="357"/>
                  <a:pt x="959" y="349"/>
                  <a:pt x="950" y="3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8" name=""/>
          <p:cNvSpPr/>
          <p:nvPr/>
        </p:nvSpPr>
        <p:spPr>
          <a:xfrm>
            <a:off x="7117200" y="5646600"/>
            <a:ext cx="180000" cy="230040"/>
          </a:xfrm>
          <a:custGeom>
            <a:avLst/>
            <a:gdLst/>
            <a:ahLst/>
            <a:rect l="0" t="0" r="r" b="b"/>
            <a:pathLst>
              <a:path fill="none" w="500" h="639">
                <a:moveTo>
                  <a:pt x="299" y="201"/>
                </a:moveTo>
                <a:cubicBezTo>
                  <a:pt x="299" y="200"/>
                  <a:pt x="301" y="167"/>
                  <a:pt x="300" y="166"/>
                </a:cubicBezTo>
                <a:cubicBezTo>
                  <a:pt x="292" y="160"/>
                  <a:pt x="285" y="165"/>
                  <a:pt x="275" y="165"/>
                </a:cubicBezTo>
                <a:cubicBezTo>
                  <a:pt x="210" y="166"/>
                  <a:pt x="146" y="178"/>
                  <a:pt x="79" y="173"/>
                </a:cubicBezTo>
                <a:cubicBezTo>
                  <a:pt x="39" y="170"/>
                  <a:pt x="-12" y="151"/>
                  <a:pt x="3" y="100"/>
                </a:cubicBezTo>
                <a:cubicBezTo>
                  <a:pt x="19" y="42"/>
                  <a:pt x="101" y="10"/>
                  <a:pt x="154" y="1"/>
                </a:cubicBezTo>
                <a:cubicBezTo>
                  <a:pt x="193" y="0"/>
                  <a:pt x="203" y="-1"/>
                  <a:pt x="227" y="6"/>
                </a:cubicBezTo>
                <a:cubicBezTo>
                  <a:pt x="243" y="114"/>
                  <a:pt x="214" y="177"/>
                  <a:pt x="166" y="276"/>
                </a:cubicBezTo>
                <a:cubicBezTo>
                  <a:pt x="119" y="370"/>
                  <a:pt x="58" y="467"/>
                  <a:pt x="41" y="573"/>
                </a:cubicBezTo>
                <a:cubicBezTo>
                  <a:pt x="41" y="606"/>
                  <a:pt x="40" y="614"/>
                  <a:pt x="44" y="635"/>
                </a:cubicBezTo>
                <a:cubicBezTo>
                  <a:pt x="141" y="652"/>
                  <a:pt x="199" y="618"/>
                  <a:pt x="274" y="557"/>
                </a:cubicBezTo>
                <a:cubicBezTo>
                  <a:pt x="326" y="515"/>
                  <a:pt x="370" y="465"/>
                  <a:pt x="391" y="400"/>
                </a:cubicBezTo>
                <a:cubicBezTo>
                  <a:pt x="393" y="385"/>
                  <a:pt x="394" y="383"/>
                  <a:pt x="394" y="374"/>
                </a:cubicBezTo>
                <a:cubicBezTo>
                  <a:pt x="394" y="425"/>
                  <a:pt x="387" y="471"/>
                  <a:pt x="410" y="517"/>
                </a:cubicBezTo>
                <a:cubicBezTo>
                  <a:pt x="431" y="560"/>
                  <a:pt x="461" y="574"/>
                  <a:pt x="500" y="5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19" name=""/>
          <p:cNvSpPr/>
          <p:nvPr/>
        </p:nvSpPr>
        <p:spPr>
          <a:xfrm>
            <a:off x="7775280" y="5617800"/>
            <a:ext cx="276120" cy="312840"/>
          </a:xfrm>
          <a:custGeom>
            <a:avLst/>
            <a:gdLst/>
            <a:ahLst/>
            <a:rect l="0" t="0" r="r" b="b"/>
            <a:pathLst>
              <a:path fill="none" w="767" h="869">
                <a:moveTo>
                  <a:pt x="39" y="29"/>
                </a:moveTo>
                <a:cubicBezTo>
                  <a:pt x="12" y="49"/>
                  <a:pt x="7" y="47"/>
                  <a:pt x="1" y="94"/>
                </a:cubicBezTo>
                <a:cubicBezTo>
                  <a:pt x="-5" y="144"/>
                  <a:pt x="27" y="143"/>
                  <a:pt x="70" y="145"/>
                </a:cubicBezTo>
                <a:cubicBezTo>
                  <a:pt x="141" y="148"/>
                  <a:pt x="197" y="130"/>
                  <a:pt x="258" y="97"/>
                </a:cubicBezTo>
                <a:cubicBezTo>
                  <a:pt x="298" y="76"/>
                  <a:pt x="312" y="63"/>
                  <a:pt x="322" y="23"/>
                </a:cubicBezTo>
                <a:cubicBezTo>
                  <a:pt x="322" y="18"/>
                  <a:pt x="322" y="14"/>
                  <a:pt x="322" y="9"/>
                </a:cubicBezTo>
                <a:cubicBezTo>
                  <a:pt x="296" y="17"/>
                  <a:pt x="303" y="-32"/>
                  <a:pt x="292" y="42"/>
                </a:cubicBezTo>
                <a:cubicBezTo>
                  <a:pt x="271" y="189"/>
                  <a:pt x="315" y="318"/>
                  <a:pt x="371" y="451"/>
                </a:cubicBezTo>
                <a:cubicBezTo>
                  <a:pt x="418" y="561"/>
                  <a:pt x="469" y="680"/>
                  <a:pt x="544" y="773"/>
                </a:cubicBezTo>
                <a:cubicBezTo>
                  <a:pt x="609" y="853"/>
                  <a:pt x="670" y="863"/>
                  <a:pt x="767" y="8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0" name=""/>
          <p:cNvSpPr/>
          <p:nvPr/>
        </p:nvSpPr>
        <p:spPr>
          <a:xfrm>
            <a:off x="8484840" y="5324400"/>
            <a:ext cx="1163880" cy="429840"/>
          </a:xfrm>
          <a:custGeom>
            <a:avLst/>
            <a:gdLst/>
            <a:ahLst/>
            <a:rect l="0" t="0" r="r" b="b"/>
            <a:pathLst>
              <a:path fill="none" w="3233" h="1194">
                <a:moveTo>
                  <a:pt x="234" y="689"/>
                </a:moveTo>
                <a:cubicBezTo>
                  <a:pt x="158" y="693"/>
                  <a:pt x="91" y="702"/>
                  <a:pt x="25" y="745"/>
                </a:cubicBezTo>
                <a:cubicBezTo>
                  <a:pt x="5" y="763"/>
                  <a:pt x="-3" y="766"/>
                  <a:pt x="1" y="784"/>
                </a:cubicBezTo>
                <a:cubicBezTo>
                  <a:pt x="51" y="809"/>
                  <a:pt x="128" y="801"/>
                  <a:pt x="185" y="788"/>
                </a:cubicBezTo>
                <a:cubicBezTo>
                  <a:pt x="257" y="771"/>
                  <a:pt x="365" y="735"/>
                  <a:pt x="414" y="675"/>
                </a:cubicBezTo>
                <a:cubicBezTo>
                  <a:pt x="425" y="648"/>
                  <a:pt x="428" y="639"/>
                  <a:pt x="425" y="619"/>
                </a:cubicBezTo>
                <a:cubicBezTo>
                  <a:pt x="359" y="570"/>
                  <a:pt x="305" y="555"/>
                  <a:pt x="222" y="551"/>
                </a:cubicBezTo>
                <a:cubicBezTo>
                  <a:pt x="166" y="549"/>
                  <a:pt x="67" y="540"/>
                  <a:pt x="38" y="606"/>
                </a:cubicBezTo>
                <a:cubicBezTo>
                  <a:pt x="9" y="671"/>
                  <a:pt x="144" y="669"/>
                  <a:pt x="167" y="672"/>
                </a:cubicBezTo>
                <a:moveTo>
                  <a:pt x="553" y="539"/>
                </a:moveTo>
                <a:cubicBezTo>
                  <a:pt x="561" y="540"/>
                  <a:pt x="568" y="527"/>
                  <a:pt x="598" y="562"/>
                </a:cubicBezTo>
                <a:cubicBezTo>
                  <a:pt x="658" y="634"/>
                  <a:pt x="691" y="723"/>
                  <a:pt x="755" y="792"/>
                </a:cubicBezTo>
                <a:cubicBezTo>
                  <a:pt x="801" y="841"/>
                  <a:pt x="842" y="850"/>
                  <a:pt x="904" y="854"/>
                </a:cubicBezTo>
                <a:cubicBezTo>
                  <a:pt x="917" y="811"/>
                  <a:pt x="921" y="697"/>
                  <a:pt x="977" y="689"/>
                </a:cubicBezTo>
                <a:cubicBezTo>
                  <a:pt x="1024" y="682"/>
                  <a:pt x="1072" y="740"/>
                  <a:pt x="1116" y="753"/>
                </a:cubicBezTo>
                <a:cubicBezTo>
                  <a:pt x="1204" y="779"/>
                  <a:pt x="1315" y="773"/>
                  <a:pt x="1399" y="740"/>
                </a:cubicBezTo>
                <a:cubicBezTo>
                  <a:pt x="1496" y="702"/>
                  <a:pt x="1562" y="630"/>
                  <a:pt x="1575" y="525"/>
                </a:cubicBezTo>
                <a:cubicBezTo>
                  <a:pt x="1589" y="415"/>
                  <a:pt x="1557" y="324"/>
                  <a:pt x="1526" y="221"/>
                </a:cubicBezTo>
                <a:cubicBezTo>
                  <a:pt x="1504" y="147"/>
                  <a:pt x="1483" y="72"/>
                  <a:pt x="1459" y="0"/>
                </a:cubicBezTo>
                <a:cubicBezTo>
                  <a:pt x="1446" y="56"/>
                  <a:pt x="1439" y="130"/>
                  <a:pt x="1438" y="196"/>
                </a:cubicBezTo>
                <a:cubicBezTo>
                  <a:pt x="1436" y="344"/>
                  <a:pt x="1472" y="457"/>
                  <a:pt x="1539" y="588"/>
                </a:cubicBezTo>
                <a:cubicBezTo>
                  <a:pt x="1581" y="670"/>
                  <a:pt x="1632" y="765"/>
                  <a:pt x="1705" y="823"/>
                </a:cubicBezTo>
                <a:cubicBezTo>
                  <a:pt x="1746" y="855"/>
                  <a:pt x="1780" y="855"/>
                  <a:pt x="1821" y="831"/>
                </a:cubicBezTo>
                <a:cubicBezTo>
                  <a:pt x="1827" y="820"/>
                  <a:pt x="1834" y="810"/>
                  <a:pt x="1840" y="799"/>
                </a:cubicBezTo>
                <a:moveTo>
                  <a:pt x="1868" y="536"/>
                </a:moveTo>
                <a:cubicBezTo>
                  <a:pt x="1881" y="506"/>
                  <a:pt x="1862" y="511"/>
                  <a:pt x="1890" y="502"/>
                </a:cubicBezTo>
                <a:cubicBezTo>
                  <a:pt x="1912" y="495"/>
                  <a:pt x="1943" y="508"/>
                  <a:pt x="1964" y="510"/>
                </a:cubicBezTo>
                <a:cubicBezTo>
                  <a:pt x="2020" y="516"/>
                  <a:pt x="2095" y="524"/>
                  <a:pt x="2150" y="512"/>
                </a:cubicBezTo>
                <a:cubicBezTo>
                  <a:pt x="2219" y="497"/>
                  <a:pt x="2291" y="445"/>
                  <a:pt x="2317" y="378"/>
                </a:cubicBezTo>
                <a:cubicBezTo>
                  <a:pt x="2326" y="354"/>
                  <a:pt x="2322" y="330"/>
                  <a:pt x="2323" y="306"/>
                </a:cubicBezTo>
                <a:cubicBezTo>
                  <a:pt x="2322" y="310"/>
                  <a:pt x="2316" y="253"/>
                  <a:pt x="2314" y="326"/>
                </a:cubicBezTo>
                <a:cubicBezTo>
                  <a:pt x="2311" y="418"/>
                  <a:pt x="2330" y="497"/>
                  <a:pt x="2347" y="587"/>
                </a:cubicBezTo>
                <a:cubicBezTo>
                  <a:pt x="2375" y="738"/>
                  <a:pt x="2415" y="891"/>
                  <a:pt x="2426" y="1045"/>
                </a:cubicBezTo>
                <a:cubicBezTo>
                  <a:pt x="2431" y="1108"/>
                  <a:pt x="2440" y="1175"/>
                  <a:pt x="2363" y="1190"/>
                </a:cubicBezTo>
                <a:cubicBezTo>
                  <a:pt x="2300" y="1202"/>
                  <a:pt x="2236" y="1185"/>
                  <a:pt x="2193" y="1136"/>
                </a:cubicBezTo>
                <a:cubicBezTo>
                  <a:pt x="2143" y="1078"/>
                  <a:pt x="2179" y="1009"/>
                  <a:pt x="2220" y="960"/>
                </a:cubicBezTo>
                <a:cubicBezTo>
                  <a:pt x="2352" y="808"/>
                  <a:pt x="2531" y="769"/>
                  <a:pt x="2722" y="767"/>
                </a:cubicBezTo>
                <a:cubicBezTo>
                  <a:pt x="2738" y="767"/>
                  <a:pt x="2753" y="767"/>
                  <a:pt x="2769" y="767"/>
                </a:cubicBezTo>
                <a:moveTo>
                  <a:pt x="3081" y="713"/>
                </a:moveTo>
                <a:cubicBezTo>
                  <a:pt x="3115" y="698"/>
                  <a:pt x="3161" y="682"/>
                  <a:pt x="3200" y="694"/>
                </a:cubicBezTo>
                <a:cubicBezTo>
                  <a:pt x="3228" y="703"/>
                  <a:pt x="3237" y="736"/>
                  <a:pt x="3232" y="761"/>
                </a:cubicBezTo>
                <a:cubicBezTo>
                  <a:pt x="3225" y="794"/>
                  <a:pt x="3168" y="789"/>
                  <a:pt x="3144" y="790"/>
                </a:cubicBezTo>
                <a:cubicBezTo>
                  <a:pt x="3121" y="791"/>
                  <a:pt x="3079" y="801"/>
                  <a:pt x="3072" y="771"/>
                </a:cubicBezTo>
                <a:cubicBezTo>
                  <a:pt x="3072" y="766"/>
                  <a:pt x="3072" y="760"/>
                  <a:pt x="3072" y="75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1" name=""/>
          <p:cNvSpPr/>
          <p:nvPr/>
        </p:nvSpPr>
        <p:spPr>
          <a:xfrm>
            <a:off x="4725360" y="6021360"/>
            <a:ext cx="1179720" cy="261720"/>
          </a:xfrm>
          <a:custGeom>
            <a:avLst/>
            <a:gdLst/>
            <a:ahLst/>
            <a:rect l="0" t="0" r="r" b="b"/>
            <a:pathLst>
              <a:path fill="none" w="3277" h="727">
                <a:moveTo>
                  <a:pt x="78" y="0"/>
                </a:moveTo>
                <a:cubicBezTo>
                  <a:pt x="23" y="22"/>
                  <a:pt x="8" y="78"/>
                  <a:pt x="2" y="142"/>
                </a:cubicBezTo>
                <a:cubicBezTo>
                  <a:pt x="-9" y="260"/>
                  <a:pt x="33" y="341"/>
                  <a:pt x="96" y="438"/>
                </a:cubicBezTo>
                <a:cubicBezTo>
                  <a:pt x="151" y="521"/>
                  <a:pt x="211" y="580"/>
                  <a:pt x="290" y="639"/>
                </a:cubicBezTo>
                <a:moveTo>
                  <a:pt x="2692" y="727"/>
                </a:moveTo>
                <a:cubicBezTo>
                  <a:pt x="2699" y="676"/>
                  <a:pt x="2733" y="660"/>
                  <a:pt x="2783" y="643"/>
                </a:cubicBezTo>
                <a:cubicBezTo>
                  <a:pt x="2908" y="600"/>
                  <a:pt x="3048" y="588"/>
                  <a:pt x="3178" y="576"/>
                </a:cubicBezTo>
                <a:cubicBezTo>
                  <a:pt x="3211" y="574"/>
                  <a:pt x="3244" y="571"/>
                  <a:pt x="3277" y="5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2" name=""/>
          <p:cNvSpPr/>
          <p:nvPr/>
        </p:nvSpPr>
        <p:spPr>
          <a:xfrm>
            <a:off x="1555920" y="5502600"/>
            <a:ext cx="1856520" cy="418320"/>
          </a:xfrm>
          <a:custGeom>
            <a:avLst/>
            <a:gdLst/>
            <a:ahLst/>
            <a:rect l="0" t="0" r="r" b="b"/>
            <a:pathLst>
              <a:path fill="none" w="5157" h="1162">
                <a:moveTo>
                  <a:pt x="3" y="636"/>
                </a:moveTo>
                <a:cubicBezTo>
                  <a:pt x="2" y="633"/>
                  <a:pt x="1" y="631"/>
                  <a:pt x="0" y="628"/>
                </a:cubicBezTo>
                <a:cubicBezTo>
                  <a:pt x="6" y="650"/>
                  <a:pt x="15" y="664"/>
                  <a:pt x="25" y="685"/>
                </a:cubicBezTo>
                <a:cubicBezTo>
                  <a:pt x="52" y="741"/>
                  <a:pt x="78" y="799"/>
                  <a:pt x="91" y="860"/>
                </a:cubicBezTo>
                <a:cubicBezTo>
                  <a:pt x="101" y="905"/>
                  <a:pt x="101" y="950"/>
                  <a:pt x="101" y="997"/>
                </a:cubicBezTo>
                <a:cubicBezTo>
                  <a:pt x="101" y="1007"/>
                  <a:pt x="101" y="1008"/>
                  <a:pt x="101" y="1014"/>
                </a:cubicBezTo>
                <a:moveTo>
                  <a:pt x="118" y="497"/>
                </a:moveTo>
                <a:cubicBezTo>
                  <a:pt x="135" y="477"/>
                  <a:pt x="162" y="465"/>
                  <a:pt x="192" y="476"/>
                </a:cubicBezTo>
                <a:cubicBezTo>
                  <a:pt x="244" y="496"/>
                  <a:pt x="287" y="562"/>
                  <a:pt x="313" y="609"/>
                </a:cubicBezTo>
                <a:cubicBezTo>
                  <a:pt x="328" y="635"/>
                  <a:pt x="364" y="710"/>
                  <a:pt x="341" y="742"/>
                </a:cubicBezTo>
                <a:cubicBezTo>
                  <a:pt x="316" y="776"/>
                  <a:pt x="237" y="778"/>
                  <a:pt x="201" y="771"/>
                </a:cubicBezTo>
                <a:cubicBezTo>
                  <a:pt x="191" y="767"/>
                  <a:pt x="180" y="763"/>
                  <a:pt x="170" y="759"/>
                </a:cubicBezTo>
                <a:moveTo>
                  <a:pt x="446" y="350"/>
                </a:moveTo>
                <a:cubicBezTo>
                  <a:pt x="465" y="410"/>
                  <a:pt x="487" y="469"/>
                  <a:pt x="516" y="525"/>
                </a:cubicBezTo>
                <a:cubicBezTo>
                  <a:pt x="554" y="598"/>
                  <a:pt x="599" y="665"/>
                  <a:pt x="647" y="730"/>
                </a:cubicBezTo>
                <a:cubicBezTo>
                  <a:pt x="681" y="775"/>
                  <a:pt x="713" y="821"/>
                  <a:pt x="747" y="866"/>
                </a:cubicBezTo>
                <a:moveTo>
                  <a:pt x="496" y="744"/>
                </a:moveTo>
                <a:cubicBezTo>
                  <a:pt x="509" y="695"/>
                  <a:pt x="559" y="686"/>
                  <a:pt x="607" y="669"/>
                </a:cubicBezTo>
                <a:cubicBezTo>
                  <a:pt x="662" y="651"/>
                  <a:pt x="679" y="645"/>
                  <a:pt x="717" y="638"/>
                </a:cubicBezTo>
                <a:moveTo>
                  <a:pt x="935" y="653"/>
                </a:moveTo>
                <a:cubicBezTo>
                  <a:pt x="918" y="631"/>
                  <a:pt x="910" y="610"/>
                  <a:pt x="899" y="584"/>
                </a:cubicBezTo>
                <a:cubicBezTo>
                  <a:pt x="883" y="548"/>
                  <a:pt x="870" y="511"/>
                  <a:pt x="853" y="476"/>
                </a:cubicBezTo>
                <a:cubicBezTo>
                  <a:pt x="841" y="451"/>
                  <a:pt x="830" y="426"/>
                  <a:pt x="835" y="398"/>
                </a:cubicBezTo>
                <a:cubicBezTo>
                  <a:pt x="836" y="396"/>
                  <a:pt x="837" y="395"/>
                  <a:pt x="838" y="393"/>
                </a:cubicBezTo>
                <a:cubicBezTo>
                  <a:pt x="885" y="393"/>
                  <a:pt x="911" y="400"/>
                  <a:pt x="947" y="435"/>
                </a:cubicBezTo>
                <a:cubicBezTo>
                  <a:pt x="1016" y="500"/>
                  <a:pt x="1070" y="584"/>
                  <a:pt x="1117" y="667"/>
                </a:cubicBezTo>
                <a:cubicBezTo>
                  <a:pt x="1126" y="682"/>
                  <a:pt x="1140" y="730"/>
                  <a:pt x="1156" y="740"/>
                </a:cubicBezTo>
                <a:cubicBezTo>
                  <a:pt x="1175" y="752"/>
                  <a:pt x="1199" y="710"/>
                  <a:pt x="1205" y="703"/>
                </a:cubicBezTo>
                <a:moveTo>
                  <a:pt x="1326" y="487"/>
                </a:moveTo>
                <a:cubicBezTo>
                  <a:pt x="1338" y="481"/>
                  <a:pt x="1337" y="457"/>
                  <a:pt x="1356" y="472"/>
                </a:cubicBezTo>
                <a:cubicBezTo>
                  <a:pt x="1378" y="489"/>
                  <a:pt x="1380" y="551"/>
                  <a:pt x="1392" y="575"/>
                </a:cubicBezTo>
                <a:cubicBezTo>
                  <a:pt x="1409" y="612"/>
                  <a:pt x="1435" y="618"/>
                  <a:pt x="1471" y="619"/>
                </a:cubicBezTo>
                <a:cubicBezTo>
                  <a:pt x="1513" y="620"/>
                  <a:pt x="1549" y="614"/>
                  <a:pt x="1580" y="582"/>
                </a:cubicBezTo>
                <a:cubicBezTo>
                  <a:pt x="1599" y="564"/>
                  <a:pt x="1594" y="547"/>
                  <a:pt x="1596" y="524"/>
                </a:cubicBezTo>
                <a:cubicBezTo>
                  <a:pt x="1596" y="515"/>
                  <a:pt x="1596" y="513"/>
                  <a:pt x="1596" y="507"/>
                </a:cubicBezTo>
                <a:cubicBezTo>
                  <a:pt x="1641" y="590"/>
                  <a:pt x="1688" y="672"/>
                  <a:pt x="1735" y="753"/>
                </a:cubicBezTo>
                <a:cubicBezTo>
                  <a:pt x="1792" y="851"/>
                  <a:pt x="1850" y="949"/>
                  <a:pt x="1905" y="1049"/>
                </a:cubicBezTo>
                <a:cubicBezTo>
                  <a:pt x="1926" y="1088"/>
                  <a:pt x="1940" y="1121"/>
                  <a:pt x="1951" y="1162"/>
                </a:cubicBezTo>
                <a:cubicBezTo>
                  <a:pt x="1901" y="1157"/>
                  <a:pt x="1872" y="1148"/>
                  <a:pt x="1827" y="1120"/>
                </a:cubicBezTo>
                <a:cubicBezTo>
                  <a:pt x="1769" y="1083"/>
                  <a:pt x="1709" y="1038"/>
                  <a:pt x="1693" y="966"/>
                </a:cubicBezTo>
                <a:cubicBezTo>
                  <a:pt x="1675" y="888"/>
                  <a:pt x="1693" y="810"/>
                  <a:pt x="1748" y="751"/>
                </a:cubicBezTo>
                <a:cubicBezTo>
                  <a:pt x="1796" y="712"/>
                  <a:pt x="1813" y="698"/>
                  <a:pt x="1853" y="684"/>
                </a:cubicBezTo>
                <a:moveTo>
                  <a:pt x="2958" y="384"/>
                </a:moveTo>
                <a:cubicBezTo>
                  <a:pt x="2946" y="375"/>
                  <a:pt x="2944" y="374"/>
                  <a:pt x="2937" y="369"/>
                </a:cubicBezTo>
                <a:cubicBezTo>
                  <a:pt x="2939" y="426"/>
                  <a:pt x="2953" y="477"/>
                  <a:pt x="2970" y="531"/>
                </a:cubicBezTo>
                <a:cubicBezTo>
                  <a:pt x="2991" y="596"/>
                  <a:pt x="3018" y="662"/>
                  <a:pt x="3052" y="720"/>
                </a:cubicBezTo>
                <a:cubicBezTo>
                  <a:pt x="3065" y="743"/>
                  <a:pt x="3085" y="766"/>
                  <a:pt x="3101" y="783"/>
                </a:cubicBezTo>
                <a:cubicBezTo>
                  <a:pt x="3099" y="749"/>
                  <a:pt x="3093" y="728"/>
                  <a:pt x="3083" y="695"/>
                </a:cubicBezTo>
                <a:moveTo>
                  <a:pt x="2881" y="256"/>
                </a:moveTo>
                <a:cubicBezTo>
                  <a:pt x="2924" y="215"/>
                  <a:pt x="2946" y="203"/>
                  <a:pt x="3028" y="193"/>
                </a:cubicBezTo>
                <a:cubicBezTo>
                  <a:pt x="3337" y="157"/>
                  <a:pt x="3648" y="134"/>
                  <a:pt x="3956" y="97"/>
                </a:cubicBezTo>
                <a:cubicBezTo>
                  <a:pt x="4151" y="74"/>
                  <a:pt x="4346" y="47"/>
                  <a:pt x="4541" y="28"/>
                </a:cubicBezTo>
                <a:cubicBezTo>
                  <a:pt x="4668" y="15"/>
                  <a:pt x="4846" y="-19"/>
                  <a:pt x="4974" y="15"/>
                </a:cubicBezTo>
                <a:cubicBezTo>
                  <a:pt x="5012" y="25"/>
                  <a:pt x="5010" y="36"/>
                  <a:pt x="5027" y="64"/>
                </a:cubicBezTo>
                <a:cubicBezTo>
                  <a:pt x="5063" y="121"/>
                  <a:pt x="5104" y="199"/>
                  <a:pt x="5129" y="263"/>
                </a:cubicBezTo>
                <a:cubicBezTo>
                  <a:pt x="5154" y="325"/>
                  <a:pt x="5176" y="416"/>
                  <a:pt x="5132" y="475"/>
                </a:cubicBezTo>
                <a:cubicBezTo>
                  <a:pt x="5057" y="575"/>
                  <a:pt x="4845" y="583"/>
                  <a:pt x="4737" y="601"/>
                </a:cubicBezTo>
                <a:cubicBezTo>
                  <a:pt x="4236" y="678"/>
                  <a:pt x="3743" y="772"/>
                  <a:pt x="3246" y="873"/>
                </a:cubicBezTo>
                <a:cubicBezTo>
                  <a:pt x="3172" y="888"/>
                  <a:pt x="3098" y="895"/>
                  <a:pt x="3024" y="909"/>
                </a:cubicBezTo>
                <a:cubicBezTo>
                  <a:pt x="3015" y="911"/>
                  <a:pt x="3008" y="910"/>
                  <a:pt x="3000" y="912"/>
                </a:cubicBezTo>
                <a:cubicBezTo>
                  <a:pt x="2947" y="924"/>
                  <a:pt x="2912" y="933"/>
                  <a:pt x="2858" y="934"/>
                </a:cubicBezTo>
                <a:cubicBezTo>
                  <a:pt x="2828" y="935"/>
                  <a:pt x="2784" y="941"/>
                  <a:pt x="2757" y="930"/>
                </a:cubicBezTo>
                <a:cubicBezTo>
                  <a:pt x="2751" y="928"/>
                  <a:pt x="2757" y="914"/>
                  <a:pt x="2754" y="9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3" name=""/>
          <p:cNvSpPr/>
          <p:nvPr/>
        </p:nvSpPr>
        <p:spPr>
          <a:xfrm>
            <a:off x="4246560" y="5891040"/>
            <a:ext cx="821880" cy="326520"/>
          </a:xfrm>
          <a:custGeom>
            <a:avLst/>
            <a:gdLst/>
            <a:ahLst/>
            <a:rect l="0" t="0" r="r" b="b"/>
            <a:pathLst>
              <a:path fill="none" w="2283" h="907">
                <a:moveTo>
                  <a:pt x="0" y="249"/>
                </a:moveTo>
                <a:cubicBezTo>
                  <a:pt x="3" y="305"/>
                  <a:pt x="-1" y="379"/>
                  <a:pt x="4" y="440"/>
                </a:cubicBezTo>
                <a:cubicBezTo>
                  <a:pt x="13" y="541"/>
                  <a:pt x="47" y="638"/>
                  <a:pt x="69" y="736"/>
                </a:cubicBezTo>
                <a:cubicBezTo>
                  <a:pt x="82" y="793"/>
                  <a:pt x="94" y="849"/>
                  <a:pt x="97" y="907"/>
                </a:cubicBezTo>
                <a:moveTo>
                  <a:pt x="109" y="291"/>
                </a:moveTo>
                <a:cubicBezTo>
                  <a:pt x="146" y="282"/>
                  <a:pt x="160" y="281"/>
                  <a:pt x="203" y="333"/>
                </a:cubicBezTo>
                <a:cubicBezTo>
                  <a:pt x="260" y="400"/>
                  <a:pt x="303" y="479"/>
                  <a:pt x="373" y="536"/>
                </a:cubicBezTo>
                <a:cubicBezTo>
                  <a:pt x="447" y="595"/>
                  <a:pt x="527" y="618"/>
                  <a:pt x="618" y="622"/>
                </a:cubicBezTo>
                <a:cubicBezTo>
                  <a:pt x="693" y="625"/>
                  <a:pt x="744" y="605"/>
                  <a:pt x="754" y="526"/>
                </a:cubicBezTo>
                <a:cubicBezTo>
                  <a:pt x="767" y="430"/>
                  <a:pt x="704" y="352"/>
                  <a:pt x="660" y="274"/>
                </a:cubicBezTo>
                <a:cubicBezTo>
                  <a:pt x="616" y="194"/>
                  <a:pt x="569" y="55"/>
                  <a:pt x="491" y="0"/>
                </a:cubicBezTo>
                <a:cubicBezTo>
                  <a:pt x="487" y="0"/>
                  <a:pt x="483" y="0"/>
                  <a:pt x="479" y="0"/>
                </a:cubicBezTo>
                <a:cubicBezTo>
                  <a:pt x="485" y="76"/>
                  <a:pt x="497" y="133"/>
                  <a:pt x="525" y="206"/>
                </a:cubicBezTo>
                <a:cubicBezTo>
                  <a:pt x="564" y="310"/>
                  <a:pt x="606" y="415"/>
                  <a:pt x="669" y="507"/>
                </a:cubicBezTo>
                <a:cubicBezTo>
                  <a:pt x="684" y="526"/>
                  <a:pt x="699" y="546"/>
                  <a:pt x="714" y="565"/>
                </a:cubicBezTo>
                <a:moveTo>
                  <a:pt x="1112" y="523"/>
                </a:moveTo>
                <a:cubicBezTo>
                  <a:pt x="1117" y="504"/>
                  <a:pt x="1117" y="500"/>
                  <a:pt x="1123" y="489"/>
                </a:cubicBezTo>
                <a:cubicBezTo>
                  <a:pt x="1125" y="506"/>
                  <a:pt x="1125" y="545"/>
                  <a:pt x="1125" y="564"/>
                </a:cubicBezTo>
                <a:cubicBezTo>
                  <a:pt x="1125" y="621"/>
                  <a:pt x="1106" y="689"/>
                  <a:pt x="1119" y="746"/>
                </a:cubicBezTo>
                <a:cubicBezTo>
                  <a:pt x="1127" y="784"/>
                  <a:pt x="1171" y="809"/>
                  <a:pt x="1209" y="794"/>
                </a:cubicBezTo>
                <a:cubicBezTo>
                  <a:pt x="1256" y="775"/>
                  <a:pt x="1255" y="712"/>
                  <a:pt x="1256" y="671"/>
                </a:cubicBezTo>
                <a:cubicBezTo>
                  <a:pt x="1257" y="606"/>
                  <a:pt x="1208" y="570"/>
                  <a:pt x="1159" y="534"/>
                </a:cubicBezTo>
                <a:cubicBezTo>
                  <a:pt x="1121" y="505"/>
                  <a:pt x="1058" y="483"/>
                  <a:pt x="1027" y="447"/>
                </a:cubicBezTo>
                <a:cubicBezTo>
                  <a:pt x="1026" y="443"/>
                  <a:pt x="1026" y="440"/>
                  <a:pt x="1025" y="436"/>
                </a:cubicBezTo>
                <a:moveTo>
                  <a:pt x="1373" y="798"/>
                </a:moveTo>
                <a:cubicBezTo>
                  <a:pt x="1430" y="776"/>
                  <a:pt x="1506" y="776"/>
                  <a:pt x="1568" y="772"/>
                </a:cubicBezTo>
                <a:cubicBezTo>
                  <a:pt x="1757" y="759"/>
                  <a:pt x="1947" y="753"/>
                  <a:pt x="2138" y="752"/>
                </a:cubicBezTo>
                <a:cubicBezTo>
                  <a:pt x="2186" y="752"/>
                  <a:pt x="2235" y="752"/>
                  <a:pt x="2283" y="75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4" name=""/>
          <p:cNvSpPr/>
          <p:nvPr/>
        </p:nvSpPr>
        <p:spPr>
          <a:xfrm>
            <a:off x="5455440" y="6152400"/>
            <a:ext cx="986040" cy="221760"/>
          </a:xfrm>
          <a:custGeom>
            <a:avLst/>
            <a:gdLst/>
            <a:ahLst/>
            <a:rect l="0" t="0" r="r" b="b"/>
            <a:pathLst>
              <a:path fill="none" w="2739" h="616">
                <a:moveTo>
                  <a:pt x="2" y="204"/>
                </a:moveTo>
                <a:cubicBezTo>
                  <a:pt x="20" y="245"/>
                  <a:pt x="37" y="285"/>
                  <a:pt x="50" y="329"/>
                </a:cubicBezTo>
                <a:cubicBezTo>
                  <a:pt x="72" y="406"/>
                  <a:pt x="82" y="485"/>
                  <a:pt x="109" y="560"/>
                </a:cubicBezTo>
                <a:cubicBezTo>
                  <a:pt x="119" y="586"/>
                  <a:pt x="122" y="593"/>
                  <a:pt x="130" y="608"/>
                </a:cubicBezTo>
                <a:cubicBezTo>
                  <a:pt x="139" y="615"/>
                  <a:pt x="150" y="621"/>
                  <a:pt x="144" y="611"/>
                </a:cubicBezTo>
                <a:cubicBezTo>
                  <a:pt x="109" y="555"/>
                  <a:pt x="61" y="515"/>
                  <a:pt x="34" y="452"/>
                </a:cubicBezTo>
                <a:cubicBezTo>
                  <a:pt x="3" y="379"/>
                  <a:pt x="-17" y="267"/>
                  <a:pt x="18" y="191"/>
                </a:cubicBezTo>
                <a:cubicBezTo>
                  <a:pt x="59" y="102"/>
                  <a:pt x="147" y="84"/>
                  <a:pt x="233" y="82"/>
                </a:cubicBezTo>
                <a:cubicBezTo>
                  <a:pt x="315" y="80"/>
                  <a:pt x="362" y="125"/>
                  <a:pt x="375" y="207"/>
                </a:cubicBezTo>
                <a:cubicBezTo>
                  <a:pt x="386" y="279"/>
                  <a:pt x="354" y="329"/>
                  <a:pt x="294" y="365"/>
                </a:cubicBezTo>
                <a:cubicBezTo>
                  <a:pt x="282" y="372"/>
                  <a:pt x="176" y="414"/>
                  <a:pt x="164" y="392"/>
                </a:cubicBezTo>
                <a:cubicBezTo>
                  <a:pt x="159" y="376"/>
                  <a:pt x="158" y="368"/>
                  <a:pt x="160" y="355"/>
                </a:cubicBezTo>
                <a:moveTo>
                  <a:pt x="635" y="0"/>
                </a:moveTo>
                <a:cubicBezTo>
                  <a:pt x="634" y="26"/>
                  <a:pt x="632" y="46"/>
                  <a:pt x="633" y="72"/>
                </a:cubicBezTo>
                <a:cubicBezTo>
                  <a:pt x="639" y="170"/>
                  <a:pt x="659" y="273"/>
                  <a:pt x="691" y="366"/>
                </a:cubicBezTo>
                <a:cubicBezTo>
                  <a:pt x="710" y="421"/>
                  <a:pt x="732" y="459"/>
                  <a:pt x="773" y="499"/>
                </a:cubicBezTo>
                <a:moveTo>
                  <a:pt x="1239" y="250"/>
                </a:moveTo>
                <a:cubicBezTo>
                  <a:pt x="1219" y="250"/>
                  <a:pt x="1202" y="251"/>
                  <a:pt x="1183" y="247"/>
                </a:cubicBezTo>
                <a:cubicBezTo>
                  <a:pt x="1181" y="212"/>
                  <a:pt x="1182" y="204"/>
                  <a:pt x="1203" y="175"/>
                </a:cubicBezTo>
                <a:cubicBezTo>
                  <a:pt x="1230" y="137"/>
                  <a:pt x="1258" y="102"/>
                  <a:pt x="1282" y="62"/>
                </a:cubicBezTo>
                <a:cubicBezTo>
                  <a:pt x="1294" y="42"/>
                  <a:pt x="1306" y="21"/>
                  <a:pt x="1334" y="32"/>
                </a:cubicBezTo>
                <a:cubicBezTo>
                  <a:pt x="1378" y="49"/>
                  <a:pt x="1404" y="110"/>
                  <a:pt x="1423" y="148"/>
                </a:cubicBezTo>
                <a:cubicBezTo>
                  <a:pt x="1453" y="208"/>
                  <a:pt x="1472" y="273"/>
                  <a:pt x="1484" y="339"/>
                </a:cubicBezTo>
                <a:cubicBezTo>
                  <a:pt x="1488" y="361"/>
                  <a:pt x="1486" y="380"/>
                  <a:pt x="1508" y="386"/>
                </a:cubicBezTo>
                <a:cubicBezTo>
                  <a:pt x="1513" y="386"/>
                  <a:pt x="1518" y="386"/>
                  <a:pt x="1523" y="386"/>
                </a:cubicBezTo>
                <a:moveTo>
                  <a:pt x="1853" y="210"/>
                </a:moveTo>
                <a:cubicBezTo>
                  <a:pt x="1874" y="208"/>
                  <a:pt x="1896" y="203"/>
                  <a:pt x="1918" y="214"/>
                </a:cubicBezTo>
                <a:cubicBezTo>
                  <a:pt x="1975" y="243"/>
                  <a:pt x="2026" y="322"/>
                  <a:pt x="2060" y="373"/>
                </a:cubicBezTo>
                <a:cubicBezTo>
                  <a:pt x="2092" y="422"/>
                  <a:pt x="2124" y="485"/>
                  <a:pt x="2112" y="546"/>
                </a:cubicBezTo>
                <a:cubicBezTo>
                  <a:pt x="2109" y="564"/>
                  <a:pt x="2104" y="560"/>
                  <a:pt x="2099" y="574"/>
                </a:cubicBezTo>
                <a:cubicBezTo>
                  <a:pt x="2109" y="557"/>
                  <a:pt x="2126" y="538"/>
                  <a:pt x="2146" y="522"/>
                </a:cubicBezTo>
                <a:cubicBezTo>
                  <a:pt x="2175" y="499"/>
                  <a:pt x="2209" y="476"/>
                  <a:pt x="2234" y="448"/>
                </a:cubicBezTo>
                <a:cubicBezTo>
                  <a:pt x="2245" y="436"/>
                  <a:pt x="2246" y="431"/>
                  <a:pt x="2250" y="419"/>
                </a:cubicBezTo>
                <a:cubicBezTo>
                  <a:pt x="2252" y="412"/>
                  <a:pt x="2250" y="400"/>
                  <a:pt x="2250" y="393"/>
                </a:cubicBezTo>
                <a:cubicBezTo>
                  <a:pt x="2240" y="392"/>
                  <a:pt x="2229" y="390"/>
                  <a:pt x="2217" y="390"/>
                </a:cubicBezTo>
                <a:cubicBezTo>
                  <a:pt x="2185" y="390"/>
                  <a:pt x="2154" y="389"/>
                  <a:pt x="2123" y="400"/>
                </a:cubicBezTo>
                <a:cubicBezTo>
                  <a:pt x="2102" y="407"/>
                  <a:pt x="2084" y="419"/>
                  <a:pt x="2066" y="432"/>
                </a:cubicBezTo>
                <a:cubicBezTo>
                  <a:pt x="2053" y="441"/>
                  <a:pt x="2044" y="452"/>
                  <a:pt x="2030" y="459"/>
                </a:cubicBezTo>
                <a:cubicBezTo>
                  <a:pt x="2023" y="461"/>
                  <a:pt x="2021" y="462"/>
                  <a:pt x="2016" y="461"/>
                </a:cubicBezTo>
                <a:cubicBezTo>
                  <a:pt x="2026" y="449"/>
                  <a:pt x="2025" y="450"/>
                  <a:pt x="2039" y="443"/>
                </a:cubicBezTo>
                <a:cubicBezTo>
                  <a:pt x="2124" y="402"/>
                  <a:pt x="2212" y="371"/>
                  <a:pt x="2288" y="313"/>
                </a:cubicBezTo>
                <a:cubicBezTo>
                  <a:pt x="2315" y="292"/>
                  <a:pt x="2341" y="270"/>
                  <a:pt x="2367" y="248"/>
                </a:cubicBezTo>
                <a:cubicBezTo>
                  <a:pt x="2369" y="247"/>
                  <a:pt x="2370" y="245"/>
                  <a:pt x="2372" y="244"/>
                </a:cubicBezTo>
                <a:cubicBezTo>
                  <a:pt x="2309" y="318"/>
                  <a:pt x="2231" y="392"/>
                  <a:pt x="2185" y="478"/>
                </a:cubicBezTo>
                <a:cubicBezTo>
                  <a:pt x="2169" y="507"/>
                  <a:pt x="2179" y="509"/>
                  <a:pt x="2181" y="533"/>
                </a:cubicBezTo>
                <a:cubicBezTo>
                  <a:pt x="2310" y="533"/>
                  <a:pt x="2428" y="521"/>
                  <a:pt x="2555" y="492"/>
                </a:cubicBezTo>
                <a:cubicBezTo>
                  <a:pt x="2649" y="469"/>
                  <a:pt x="2678" y="462"/>
                  <a:pt x="2739" y="4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5" name=""/>
          <p:cNvSpPr/>
          <p:nvPr/>
        </p:nvSpPr>
        <p:spPr>
          <a:xfrm>
            <a:off x="6781680" y="6226920"/>
            <a:ext cx="399960" cy="244800"/>
          </a:xfrm>
          <a:custGeom>
            <a:avLst/>
            <a:gdLst/>
            <a:ahLst/>
            <a:rect l="0" t="0" r="r" b="b"/>
            <a:pathLst>
              <a:path fill="none" w="1111" h="680">
                <a:moveTo>
                  <a:pt x="290" y="201"/>
                </a:moveTo>
                <a:cubicBezTo>
                  <a:pt x="222" y="201"/>
                  <a:pt x="149" y="209"/>
                  <a:pt x="84" y="184"/>
                </a:cubicBezTo>
                <a:cubicBezTo>
                  <a:pt x="46" y="169"/>
                  <a:pt x="-19" y="120"/>
                  <a:pt x="5" y="68"/>
                </a:cubicBezTo>
                <a:cubicBezTo>
                  <a:pt x="24" y="27"/>
                  <a:pt x="62" y="7"/>
                  <a:pt x="107" y="2"/>
                </a:cubicBezTo>
                <a:cubicBezTo>
                  <a:pt x="160" y="-4"/>
                  <a:pt x="196" y="4"/>
                  <a:pt x="205" y="63"/>
                </a:cubicBezTo>
                <a:cubicBezTo>
                  <a:pt x="216" y="138"/>
                  <a:pt x="198" y="207"/>
                  <a:pt x="166" y="274"/>
                </a:cubicBezTo>
                <a:cubicBezTo>
                  <a:pt x="144" y="322"/>
                  <a:pt x="113" y="366"/>
                  <a:pt x="98" y="417"/>
                </a:cubicBezTo>
                <a:cubicBezTo>
                  <a:pt x="98" y="425"/>
                  <a:pt x="97" y="427"/>
                  <a:pt x="99" y="431"/>
                </a:cubicBezTo>
                <a:cubicBezTo>
                  <a:pt x="161" y="427"/>
                  <a:pt x="209" y="405"/>
                  <a:pt x="264" y="375"/>
                </a:cubicBezTo>
                <a:cubicBezTo>
                  <a:pt x="311" y="349"/>
                  <a:pt x="387" y="264"/>
                  <a:pt x="446" y="273"/>
                </a:cubicBezTo>
                <a:cubicBezTo>
                  <a:pt x="496" y="281"/>
                  <a:pt x="504" y="345"/>
                  <a:pt x="528" y="386"/>
                </a:cubicBezTo>
                <a:cubicBezTo>
                  <a:pt x="601" y="510"/>
                  <a:pt x="717" y="576"/>
                  <a:pt x="850" y="620"/>
                </a:cubicBezTo>
                <a:cubicBezTo>
                  <a:pt x="978" y="654"/>
                  <a:pt x="1023" y="666"/>
                  <a:pt x="1111" y="6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6" name=""/>
          <p:cNvSpPr/>
          <p:nvPr/>
        </p:nvSpPr>
        <p:spPr>
          <a:xfrm>
            <a:off x="7530840" y="6243120"/>
            <a:ext cx="1022040" cy="399600"/>
          </a:xfrm>
          <a:custGeom>
            <a:avLst/>
            <a:gdLst/>
            <a:ahLst/>
            <a:rect l="0" t="0" r="r" b="b"/>
            <a:pathLst>
              <a:path fill="none" w="2839" h="1110">
                <a:moveTo>
                  <a:pt x="65" y="310"/>
                </a:moveTo>
                <a:cubicBezTo>
                  <a:pt x="32" y="325"/>
                  <a:pt x="27" y="371"/>
                  <a:pt x="23" y="410"/>
                </a:cubicBezTo>
                <a:cubicBezTo>
                  <a:pt x="17" y="475"/>
                  <a:pt x="16" y="548"/>
                  <a:pt x="26" y="612"/>
                </a:cubicBezTo>
                <a:cubicBezTo>
                  <a:pt x="33" y="655"/>
                  <a:pt x="46" y="704"/>
                  <a:pt x="76" y="736"/>
                </a:cubicBezTo>
                <a:cubicBezTo>
                  <a:pt x="88" y="745"/>
                  <a:pt x="89" y="748"/>
                  <a:pt x="98" y="750"/>
                </a:cubicBezTo>
                <a:cubicBezTo>
                  <a:pt x="92" y="705"/>
                  <a:pt x="66" y="668"/>
                  <a:pt x="47" y="626"/>
                </a:cubicBezTo>
                <a:cubicBezTo>
                  <a:pt x="10" y="545"/>
                  <a:pt x="-9" y="447"/>
                  <a:pt x="5" y="357"/>
                </a:cubicBezTo>
                <a:cubicBezTo>
                  <a:pt x="17" y="282"/>
                  <a:pt x="71" y="254"/>
                  <a:pt x="141" y="248"/>
                </a:cubicBezTo>
                <a:cubicBezTo>
                  <a:pt x="197" y="243"/>
                  <a:pt x="274" y="244"/>
                  <a:pt x="317" y="287"/>
                </a:cubicBezTo>
                <a:cubicBezTo>
                  <a:pt x="354" y="324"/>
                  <a:pt x="327" y="366"/>
                  <a:pt x="293" y="387"/>
                </a:cubicBezTo>
                <a:cubicBezTo>
                  <a:pt x="241" y="419"/>
                  <a:pt x="179" y="425"/>
                  <a:pt x="120" y="433"/>
                </a:cubicBezTo>
                <a:cubicBezTo>
                  <a:pt x="109" y="434"/>
                  <a:pt x="103" y="435"/>
                  <a:pt x="92" y="436"/>
                </a:cubicBezTo>
                <a:moveTo>
                  <a:pt x="639" y="0"/>
                </a:moveTo>
                <a:cubicBezTo>
                  <a:pt x="639" y="18"/>
                  <a:pt x="640" y="77"/>
                  <a:pt x="645" y="104"/>
                </a:cubicBezTo>
                <a:cubicBezTo>
                  <a:pt x="667" y="222"/>
                  <a:pt x="715" y="331"/>
                  <a:pt x="778" y="433"/>
                </a:cubicBezTo>
                <a:cubicBezTo>
                  <a:pt x="797" y="464"/>
                  <a:pt x="828" y="489"/>
                  <a:pt x="846" y="520"/>
                </a:cubicBezTo>
                <a:cubicBezTo>
                  <a:pt x="846" y="522"/>
                  <a:pt x="846" y="523"/>
                  <a:pt x="846" y="525"/>
                </a:cubicBezTo>
                <a:moveTo>
                  <a:pt x="593" y="350"/>
                </a:moveTo>
                <a:cubicBezTo>
                  <a:pt x="582" y="332"/>
                  <a:pt x="587" y="331"/>
                  <a:pt x="609" y="324"/>
                </a:cubicBezTo>
                <a:cubicBezTo>
                  <a:pt x="683" y="302"/>
                  <a:pt x="764" y="299"/>
                  <a:pt x="840" y="286"/>
                </a:cubicBezTo>
                <a:cubicBezTo>
                  <a:pt x="864" y="282"/>
                  <a:pt x="889" y="277"/>
                  <a:pt x="913" y="273"/>
                </a:cubicBezTo>
                <a:moveTo>
                  <a:pt x="1128" y="290"/>
                </a:moveTo>
                <a:cubicBezTo>
                  <a:pt x="1129" y="282"/>
                  <a:pt x="1128" y="272"/>
                  <a:pt x="1135" y="258"/>
                </a:cubicBezTo>
                <a:cubicBezTo>
                  <a:pt x="1147" y="235"/>
                  <a:pt x="1154" y="215"/>
                  <a:pt x="1155" y="189"/>
                </a:cubicBezTo>
                <a:cubicBezTo>
                  <a:pt x="1156" y="164"/>
                  <a:pt x="1155" y="161"/>
                  <a:pt x="1155" y="136"/>
                </a:cubicBezTo>
                <a:cubicBezTo>
                  <a:pt x="1165" y="183"/>
                  <a:pt x="1199" y="203"/>
                  <a:pt x="1239" y="232"/>
                </a:cubicBezTo>
                <a:cubicBezTo>
                  <a:pt x="1307" y="282"/>
                  <a:pt x="1383" y="325"/>
                  <a:pt x="1442" y="386"/>
                </a:cubicBezTo>
                <a:cubicBezTo>
                  <a:pt x="1484" y="429"/>
                  <a:pt x="1505" y="467"/>
                  <a:pt x="1507" y="526"/>
                </a:cubicBezTo>
                <a:cubicBezTo>
                  <a:pt x="1508" y="541"/>
                  <a:pt x="1505" y="554"/>
                  <a:pt x="1504" y="568"/>
                </a:cubicBezTo>
                <a:cubicBezTo>
                  <a:pt x="1538" y="559"/>
                  <a:pt x="1562" y="546"/>
                  <a:pt x="1594" y="529"/>
                </a:cubicBezTo>
                <a:moveTo>
                  <a:pt x="1797" y="276"/>
                </a:moveTo>
                <a:cubicBezTo>
                  <a:pt x="1804" y="309"/>
                  <a:pt x="1798" y="327"/>
                  <a:pt x="1837" y="340"/>
                </a:cubicBezTo>
                <a:cubicBezTo>
                  <a:pt x="1886" y="357"/>
                  <a:pt x="1971" y="356"/>
                  <a:pt x="2017" y="335"/>
                </a:cubicBezTo>
                <a:cubicBezTo>
                  <a:pt x="2049" y="321"/>
                  <a:pt x="2069" y="289"/>
                  <a:pt x="2085" y="259"/>
                </a:cubicBezTo>
                <a:cubicBezTo>
                  <a:pt x="2085" y="257"/>
                  <a:pt x="2085" y="256"/>
                  <a:pt x="2085" y="254"/>
                </a:cubicBezTo>
                <a:cubicBezTo>
                  <a:pt x="2077" y="306"/>
                  <a:pt x="2071" y="356"/>
                  <a:pt x="2070" y="409"/>
                </a:cubicBezTo>
                <a:cubicBezTo>
                  <a:pt x="2068" y="521"/>
                  <a:pt x="2072" y="631"/>
                  <a:pt x="2080" y="743"/>
                </a:cubicBezTo>
                <a:cubicBezTo>
                  <a:pt x="2086" y="828"/>
                  <a:pt x="2111" y="953"/>
                  <a:pt x="2079" y="1035"/>
                </a:cubicBezTo>
                <a:cubicBezTo>
                  <a:pt x="2063" y="1076"/>
                  <a:pt x="1982" y="1128"/>
                  <a:pt x="1936" y="1103"/>
                </a:cubicBezTo>
                <a:cubicBezTo>
                  <a:pt x="1908" y="1087"/>
                  <a:pt x="1908" y="1022"/>
                  <a:pt x="1916" y="995"/>
                </a:cubicBezTo>
                <a:cubicBezTo>
                  <a:pt x="1937" y="922"/>
                  <a:pt x="1999" y="844"/>
                  <a:pt x="2059" y="800"/>
                </a:cubicBezTo>
                <a:cubicBezTo>
                  <a:pt x="2146" y="736"/>
                  <a:pt x="2248" y="720"/>
                  <a:pt x="2352" y="704"/>
                </a:cubicBezTo>
                <a:cubicBezTo>
                  <a:pt x="2408" y="696"/>
                  <a:pt x="2464" y="692"/>
                  <a:pt x="2520" y="687"/>
                </a:cubicBezTo>
                <a:moveTo>
                  <a:pt x="2828" y="783"/>
                </a:moveTo>
                <a:cubicBezTo>
                  <a:pt x="2832" y="784"/>
                  <a:pt x="2835" y="786"/>
                  <a:pt x="2839" y="786"/>
                </a:cubicBezTo>
                <a:cubicBezTo>
                  <a:pt x="2815" y="786"/>
                  <a:pt x="2765" y="796"/>
                  <a:pt x="2745" y="784"/>
                </a:cubicBezTo>
                <a:cubicBezTo>
                  <a:pt x="2745" y="780"/>
                  <a:pt x="2743" y="772"/>
                  <a:pt x="2748" y="770"/>
                </a:cubicBezTo>
                <a:cubicBezTo>
                  <a:pt x="2759" y="765"/>
                  <a:pt x="2772" y="767"/>
                  <a:pt x="2784" y="767"/>
                </a:cubicBezTo>
                <a:cubicBezTo>
                  <a:pt x="2791" y="767"/>
                  <a:pt x="2787" y="785"/>
                  <a:pt x="2787" y="7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7" name=""/>
          <p:cNvSpPr/>
          <p:nvPr/>
        </p:nvSpPr>
        <p:spPr>
          <a:xfrm>
            <a:off x="6505560" y="4180680"/>
            <a:ext cx="225360" cy="407520"/>
          </a:xfrm>
          <a:custGeom>
            <a:avLst/>
            <a:gdLst/>
            <a:ahLst/>
            <a:rect l="0" t="0" r="r" b="b"/>
            <a:pathLst>
              <a:path fill="none" w="626" h="1132">
                <a:moveTo>
                  <a:pt x="97" y="37"/>
                </a:moveTo>
                <a:cubicBezTo>
                  <a:pt x="115" y="-4"/>
                  <a:pt x="76" y="10"/>
                  <a:pt x="145" y="2"/>
                </a:cubicBezTo>
                <a:cubicBezTo>
                  <a:pt x="206" y="-5"/>
                  <a:pt x="271" y="2"/>
                  <a:pt x="314" y="53"/>
                </a:cubicBezTo>
                <a:cubicBezTo>
                  <a:pt x="353" y="100"/>
                  <a:pt x="344" y="187"/>
                  <a:pt x="323" y="239"/>
                </a:cubicBezTo>
                <a:cubicBezTo>
                  <a:pt x="302" y="292"/>
                  <a:pt x="253" y="334"/>
                  <a:pt x="239" y="390"/>
                </a:cubicBezTo>
                <a:cubicBezTo>
                  <a:pt x="236" y="407"/>
                  <a:pt x="235" y="411"/>
                  <a:pt x="236" y="422"/>
                </a:cubicBezTo>
                <a:cubicBezTo>
                  <a:pt x="266" y="428"/>
                  <a:pt x="295" y="431"/>
                  <a:pt x="327" y="430"/>
                </a:cubicBezTo>
                <a:cubicBezTo>
                  <a:pt x="352" y="429"/>
                  <a:pt x="399" y="410"/>
                  <a:pt x="423" y="420"/>
                </a:cubicBezTo>
                <a:cubicBezTo>
                  <a:pt x="452" y="433"/>
                  <a:pt x="450" y="437"/>
                  <a:pt x="453" y="477"/>
                </a:cubicBezTo>
                <a:cubicBezTo>
                  <a:pt x="462" y="581"/>
                  <a:pt x="476" y="668"/>
                  <a:pt x="519" y="765"/>
                </a:cubicBezTo>
                <a:cubicBezTo>
                  <a:pt x="552" y="838"/>
                  <a:pt x="602" y="906"/>
                  <a:pt x="621" y="984"/>
                </a:cubicBezTo>
                <a:cubicBezTo>
                  <a:pt x="634" y="1039"/>
                  <a:pt x="622" y="1065"/>
                  <a:pt x="569" y="1086"/>
                </a:cubicBezTo>
                <a:cubicBezTo>
                  <a:pt x="434" y="1140"/>
                  <a:pt x="234" y="1146"/>
                  <a:pt x="96" y="1108"/>
                </a:cubicBezTo>
                <a:cubicBezTo>
                  <a:pt x="44" y="1090"/>
                  <a:pt x="28" y="1085"/>
                  <a:pt x="0" y="10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8" name=""/>
          <p:cNvSpPr/>
          <p:nvPr/>
        </p:nvSpPr>
        <p:spPr>
          <a:xfrm>
            <a:off x="1460520" y="2305080"/>
            <a:ext cx="5209920" cy="2057040"/>
          </a:xfrm>
          <a:custGeom>
            <a:avLst/>
            <a:gdLst/>
            <a:ahLst/>
            <a:rect l="0" t="0" r="r" b="b"/>
            <a:pathLst>
              <a:path fill="none" w="14472" h="5714">
                <a:moveTo>
                  <a:pt x="3493" y="15"/>
                </a:moveTo>
                <a:cubicBezTo>
                  <a:pt x="3495" y="4"/>
                  <a:pt x="3498" y="-5"/>
                  <a:pt x="3495" y="2"/>
                </a:cubicBezTo>
                <a:moveTo>
                  <a:pt x="0" y="4067"/>
                </a:moveTo>
                <a:cubicBezTo>
                  <a:pt x="49" y="4015"/>
                  <a:pt x="102" y="3958"/>
                  <a:pt x="185" y="3980"/>
                </a:cubicBezTo>
                <a:cubicBezTo>
                  <a:pt x="246" y="3996"/>
                  <a:pt x="259" y="4098"/>
                  <a:pt x="245" y="4149"/>
                </a:cubicBezTo>
                <a:cubicBezTo>
                  <a:pt x="226" y="4221"/>
                  <a:pt x="149" y="4268"/>
                  <a:pt x="91" y="4305"/>
                </a:cubicBezTo>
                <a:cubicBezTo>
                  <a:pt x="65" y="4320"/>
                  <a:pt x="60" y="4325"/>
                  <a:pt x="42" y="4330"/>
                </a:cubicBezTo>
                <a:moveTo>
                  <a:pt x="14472" y="5714"/>
                </a:moveTo>
                <a:cubicBezTo>
                  <a:pt x="14456" y="5663"/>
                  <a:pt x="14404" y="5662"/>
                  <a:pt x="14354" y="564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29" name=""/>
          <p:cNvSpPr/>
          <p:nvPr/>
        </p:nvSpPr>
        <p:spPr>
          <a:xfrm>
            <a:off x="2192400" y="2448000"/>
            <a:ext cx="1915920" cy="769680"/>
          </a:xfrm>
          <a:custGeom>
            <a:avLst/>
            <a:gdLst/>
            <a:ahLst/>
            <a:rect l="0" t="0" r="r" b="b"/>
            <a:pathLst>
              <a:path fill="none" w="5322" h="2138">
                <a:moveTo>
                  <a:pt x="3336" y="1757"/>
                </a:moveTo>
                <a:cubicBezTo>
                  <a:pt x="3357" y="1739"/>
                  <a:pt x="3381" y="1721"/>
                  <a:pt x="3403" y="1703"/>
                </a:cubicBezTo>
                <a:cubicBezTo>
                  <a:pt x="3412" y="1696"/>
                  <a:pt x="3420" y="1688"/>
                  <a:pt x="3429" y="1681"/>
                </a:cubicBezTo>
                <a:cubicBezTo>
                  <a:pt x="3371" y="1688"/>
                  <a:pt x="3318" y="1714"/>
                  <a:pt x="3266" y="1743"/>
                </a:cubicBezTo>
                <a:cubicBezTo>
                  <a:pt x="3248" y="1753"/>
                  <a:pt x="3164" y="1804"/>
                  <a:pt x="3201" y="1840"/>
                </a:cubicBezTo>
                <a:cubicBezTo>
                  <a:pt x="3246" y="1884"/>
                  <a:pt x="3347" y="1879"/>
                  <a:pt x="3403" y="1885"/>
                </a:cubicBezTo>
                <a:cubicBezTo>
                  <a:pt x="3441" y="1889"/>
                  <a:pt x="3495" y="1886"/>
                  <a:pt x="3516" y="1918"/>
                </a:cubicBezTo>
                <a:cubicBezTo>
                  <a:pt x="3488" y="1964"/>
                  <a:pt x="3423" y="1976"/>
                  <a:pt x="3369" y="1989"/>
                </a:cubicBezTo>
                <a:cubicBezTo>
                  <a:pt x="3318" y="2001"/>
                  <a:pt x="3267" y="2009"/>
                  <a:pt x="3215" y="2011"/>
                </a:cubicBezTo>
                <a:moveTo>
                  <a:pt x="3633" y="1734"/>
                </a:moveTo>
                <a:cubicBezTo>
                  <a:pt x="3647" y="1723"/>
                  <a:pt x="3648" y="1718"/>
                  <a:pt x="3659" y="1720"/>
                </a:cubicBezTo>
                <a:cubicBezTo>
                  <a:pt x="3658" y="1772"/>
                  <a:pt x="3657" y="1810"/>
                  <a:pt x="3640" y="1860"/>
                </a:cubicBezTo>
                <a:cubicBezTo>
                  <a:pt x="3627" y="1900"/>
                  <a:pt x="3615" y="1932"/>
                  <a:pt x="3614" y="1974"/>
                </a:cubicBezTo>
                <a:cubicBezTo>
                  <a:pt x="3657" y="1977"/>
                  <a:pt x="3681" y="1978"/>
                  <a:pt x="3723" y="1961"/>
                </a:cubicBezTo>
                <a:cubicBezTo>
                  <a:pt x="3771" y="1942"/>
                  <a:pt x="3819" y="1917"/>
                  <a:pt x="3860" y="1885"/>
                </a:cubicBezTo>
                <a:cubicBezTo>
                  <a:pt x="3878" y="1871"/>
                  <a:pt x="3891" y="1851"/>
                  <a:pt x="3915" y="1849"/>
                </a:cubicBezTo>
                <a:cubicBezTo>
                  <a:pt x="3938" y="1847"/>
                  <a:pt x="3938" y="1869"/>
                  <a:pt x="3948" y="1885"/>
                </a:cubicBezTo>
                <a:cubicBezTo>
                  <a:pt x="3968" y="1916"/>
                  <a:pt x="3996" y="1914"/>
                  <a:pt x="4030" y="1915"/>
                </a:cubicBezTo>
                <a:cubicBezTo>
                  <a:pt x="4070" y="1916"/>
                  <a:pt x="4115" y="1902"/>
                  <a:pt x="4142" y="1870"/>
                </a:cubicBezTo>
                <a:cubicBezTo>
                  <a:pt x="4157" y="1852"/>
                  <a:pt x="4156" y="1814"/>
                  <a:pt x="4140" y="1797"/>
                </a:cubicBezTo>
                <a:cubicBezTo>
                  <a:pt x="4118" y="1773"/>
                  <a:pt x="4050" y="1759"/>
                  <a:pt x="4020" y="1775"/>
                </a:cubicBezTo>
                <a:cubicBezTo>
                  <a:pt x="3983" y="1795"/>
                  <a:pt x="4019" y="1813"/>
                  <a:pt x="4030" y="1820"/>
                </a:cubicBezTo>
                <a:moveTo>
                  <a:pt x="4255" y="1797"/>
                </a:moveTo>
                <a:cubicBezTo>
                  <a:pt x="4339" y="1770"/>
                  <a:pt x="4428" y="1747"/>
                  <a:pt x="4507" y="1707"/>
                </a:cubicBezTo>
                <a:cubicBezTo>
                  <a:pt x="4514" y="1703"/>
                  <a:pt x="4514" y="1701"/>
                  <a:pt x="4518" y="1701"/>
                </a:cubicBezTo>
                <a:cubicBezTo>
                  <a:pt x="4510" y="1732"/>
                  <a:pt x="4498" y="1761"/>
                  <a:pt x="4488" y="1792"/>
                </a:cubicBezTo>
                <a:cubicBezTo>
                  <a:pt x="4473" y="1839"/>
                  <a:pt x="4465" y="1887"/>
                  <a:pt x="4462" y="1936"/>
                </a:cubicBezTo>
                <a:cubicBezTo>
                  <a:pt x="4461" y="1949"/>
                  <a:pt x="4467" y="1972"/>
                  <a:pt x="4457" y="1977"/>
                </a:cubicBezTo>
                <a:cubicBezTo>
                  <a:pt x="4454" y="1977"/>
                  <a:pt x="4451" y="1977"/>
                  <a:pt x="4448" y="1977"/>
                </a:cubicBezTo>
                <a:cubicBezTo>
                  <a:pt x="4419" y="1950"/>
                  <a:pt x="4412" y="1924"/>
                  <a:pt x="4410" y="1885"/>
                </a:cubicBezTo>
                <a:cubicBezTo>
                  <a:pt x="4408" y="1840"/>
                  <a:pt x="4412" y="1813"/>
                  <a:pt x="4439" y="1776"/>
                </a:cubicBezTo>
                <a:cubicBezTo>
                  <a:pt x="4460" y="1748"/>
                  <a:pt x="4486" y="1716"/>
                  <a:pt x="4518" y="1701"/>
                </a:cubicBezTo>
                <a:cubicBezTo>
                  <a:pt x="4520" y="1701"/>
                  <a:pt x="4523" y="1700"/>
                  <a:pt x="4525" y="1700"/>
                </a:cubicBezTo>
                <a:cubicBezTo>
                  <a:pt x="4524" y="1732"/>
                  <a:pt x="4519" y="1757"/>
                  <a:pt x="4500" y="1785"/>
                </a:cubicBezTo>
                <a:cubicBezTo>
                  <a:pt x="4490" y="1800"/>
                  <a:pt x="4474" y="1810"/>
                  <a:pt x="4467" y="1827"/>
                </a:cubicBezTo>
                <a:cubicBezTo>
                  <a:pt x="4467" y="1829"/>
                  <a:pt x="4467" y="1831"/>
                  <a:pt x="4467" y="1833"/>
                </a:cubicBezTo>
                <a:moveTo>
                  <a:pt x="4749" y="1644"/>
                </a:moveTo>
                <a:cubicBezTo>
                  <a:pt x="4767" y="1632"/>
                  <a:pt x="4768" y="1629"/>
                  <a:pt x="4792" y="1624"/>
                </a:cubicBezTo>
                <a:cubicBezTo>
                  <a:pt x="4805" y="1622"/>
                  <a:pt x="4819" y="1622"/>
                  <a:pt x="4832" y="1621"/>
                </a:cubicBezTo>
                <a:cubicBezTo>
                  <a:pt x="4848" y="1619"/>
                  <a:pt x="4863" y="1617"/>
                  <a:pt x="4879" y="1618"/>
                </a:cubicBezTo>
                <a:cubicBezTo>
                  <a:pt x="4881" y="1619"/>
                  <a:pt x="4884" y="1619"/>
                  <a:pt x="4886" y="1620"/>
                </a:cubicBezTo>
                <a:cubicBezTo>
                  <a:pt x="4890" y="1656"/>
                  <a:pt x="4894" y="1685"/>
                  <a:pt x="4874" y="1717"/>
                </a:cubicBezTo>
                <a:cubicBezTo>
                  <a:pt x="4861" y="1737"/>
                  <a:pt x="4831" y="1767"/>
                  <a:pt x="4806" y="1771"/>
                </a:cubicBezTo>
                <a:cubicBezTo>
                  <a:pt x="4787" y="1774"/>
                  <a:pt x="4802" y="1765"/>
                  <a:pt x="4798" y="1764"/>
                </a:cubicBezTo>
                <a:cubicBezTo>
                  <a:pt x="4799" y="1764"/>
                  <a:pt x="4800" y="1763"/>
                  <a:pt x="4801" y="1763"/>
                </a:cubicBezTo>
                <a:cubicBezTo>
                  <a:pt x="4804" y="1763"/>
                  <a:pt x="4808" y="1764"/>
                  <a:pt x="4810" y="1764"/>
                </a:cubicBezTo>
                <a:cubicBezTo>
                  <a:pt x="4806" y="1764"/>
                  <a:pt x="4806" y="1776"/>
                  <a:pt x="4804" y="1772"/>
                </a:cubicBezTo>
                <a:cubicBezTo>
                  <a:pt x="4802" y="1769"/>
                  <a:pt x="4802" y="1771"/>
                  <a:pt x="4801" y="1763"/>
                </a:cubicBezTo>
                <a:cubicBezTo>
                  <a:pt x="4798" y="1749"/>
                  <a:pt x="4808" y="1722"/>
                  <a:pt x="4796" y="1720"/>
                </a:cubicBezTo>
                <a:cubicBezTo>
                  <a:pt x="4786" y="1719"/>
                  <a:pt x="4789" y="1724"/>
                  <a:pt x="4780" y="1727"/>
                </a:cubicBezTo>
                <a:cubicBezTo>
                  <a:pt x="4802" y="1720"/>
                  <a:pt x="4825" y="1710"/>
                  <a:pt x="4849" y="1708"/>
                </a:cubicBezTo>
                <a:cubicBezTo>
                  <a:pt x="4862" y="1707"/>
                  <a:pt x="4876" y="1708"/>
                  <a:pt x="4889" y="1708"/>
                </a:cubicBezTo>
                <a:cubicBezTo>
                  <a:pt x="4893" y="1740"/>
                  <a:pt x="4897" y="1779"/>
                  <a:pt x="4889" y="1810"/>
                </a:cubicBezTo>
                <a:cubicBezTo>
                  <a:pt x="4874" y="1865"/>
                  <a:pt x="4844" y="1921"/>
                  <a:pt x="4815" y="1970"/>
                </a:cubicBezTo>
                <a:cubicBezTo>
                  <a:pt x="4785" y="2020"/>
                  <a:pt x="4744" y="2064"/>
                  <a:pt x="4716" y="2115"/>
                </a:cubicBezTo>
                <a:cubicBezTo>
                  <a:pt x="4708" y="2129"/>
                  <a:pt x="4711" y="2128"/>
                  <a:pt x="4707" y="2138"/>
                </a:cubicBezTo>
                <a:cubicBezTo>
                  <a:pt x="4747" y="2136"/>
                  <a:pt x="4781" y="2130"/>
                  <a:pt x="4821" y="2122"/>
                </a:cubicBezTo>
                <a:cubicBezTo>
                  <a:pt x="4935" y="2098"/>
                  <a:pt x="5050" y="2077"/>
                  <a:pt x="5165" y="2060"/>
                </a:cubicBezTo>
                <a:cubicBezTo>
                  <a:pt x="5218" y="2052"/>
                  <a:pt x="5268" y="2049"/>
                  <a:pt x="5322" y="2049"/>
                </a:cubicBezTo>
                <a:cubicBezTo>
                  <a:pt x="5297" y="2057"/>
                  <a:pt x="5272" y="2065"/>
                  <a:pt x="5247" y="2073"/>
                </a:cubicBezTo>
                <a:moveTo>
                  <a:pt x="503" y="283"/>
                </a:moveTo>
                <a:cubicBezTo>
                  <a:pt x="529" y="282"/>
                  <a:pt x="520" y="288"/>
                  <a:pt x="521" y="329"/>
                </a:cubicBezTo>
                <a:cubicBezTo>
                  <a:pt x="524" y="497"/>
                  <a:pt x="522" y="666"/>
                  <a:pt x="522" y="834"/>
                </a:cubicBezTo>
                <a:cubicBezTo>
                  <a:pt x="522" y="851"/>
                  <a:pt x="529" y="910"/>
                  <a:pt x="515" y="927"/>
                </a:cubicBezTo>
                <a:cubicBezTo>
                  <a:pt x="507" y="937"/>
                  <a:pt x="510" y="905"/>
                  <a:pt x="509" y="892"/>
                </a:cubicBezTo>
                <a:moveTo>
                  <a:pt x="561" y="358"/>
                </a:moveTo>
                <a:cubicBezTo>
                  <a:pt x="633" y="324"/>
                  <a:pt x="693" y="306"/>
                  <a:pt x="779" y="292"/>
                </a:cubicBezTo>
                <a:cubicBezTo>
                  <a:pt x="1229" y="217"/>
                  <a:pt x="1814" y="-53"/>
                  <a:pt x="2266" y="9"/>
                </a:cubicBezTo>
                <a:cubicBezTo>
                  <a:pt x="2291" y="12"/>
                  <a:pt x="2287" y="20"/>
                  <a:pt x="2309" y="30"/>
                </a:cubicBezTo>
                <a:cubicBezTo>
                  <a:pt x="2368" y="57"/>
                  <a:pt x="2390" y="95"/>
                  <a:pt x="2397" y="157"/>
                </a:cubicBezTo>
                <a:cubicBezTo>
                  <a:pt x="2405" y="231"/>
                  <a:pt x="2384" y="294"/>
                  <a:pt x="2362" y="364"/>
                </a:cubicBezTo>
                <a:cubicBezTo>
                  <a:pt x="2316" y="508"/>
                  <a:pt x="2275" y="664"/>
                  <a:pt x="2293" y="817"/>
                </a:cubicBezTo>
                <a:cubicBezTo>
                  <a:pt x="2299" y="870"/>
                  <a:pt x="2325" y="918"/>
                  <a:pt x="2340" y="967"/>
                </a:cubicBezTo>
                <a:cubicBezTo>
                  <a:pt x="2340" y="969"/>
                  <a:pt x="2340" y="971"/>
                  <a:pt x="2340" y="973"/>
                </a:cubicBezTo>
                <a:cubicBezTo>
                  <a:pt x="2272" y="988"/>
                  <a:pt x="2204" y="999"/>
                  <a:pt x="2135" y="1009"/>
                </a:cubicBezTo>
                <a:cubicBezTo>
                  <a:pt x="1518" y="1097"/>
                  <a:pt x="913" y="1188"/>
                  <a:pt x="304" y="1318"/>
                </a:cubicBezTo>
                <a:cubicBezTo>
                  <a:pt x="218" y="1336"/>
                  <a:pt x="90" y="1375"/>
                  <a:pt x="0" y="1353"/>
                </a:cubicBezTo>
                <a:cubicBezTo>
                  <a:pt x="0" y="1345"/>
                  <a:pt x="0" y="1342"/>
                  <a:pt x="0" y="133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0" name=""/>
          <p:cNvSpPr/>
          <p:nvPr/>
        </p:nvSpPr>
        <p:spPr>
          <a:xfrm>
            <a:off x="1306440" y="2710800"/>
            <a:ext cx="2646360" cy="3070440"/>
          </a:xfrm>
          <a:custGeom>
            <a:avLst/>
            <a:gdLst/>
            <a:ahLst/>
            <a:rect l="0" t="0" r="r" b="b"/>
            <a:pathLst>
              <a:path fill="none" w="7351" h="8529">
                <a:moveTo>
                  <a:pt x="57" y="5751"/>
                </a:moveTo>
                <a:cubicBezTo>
                  <a:pt x="34" y="5714"/>
                  <a:pt x="0" y="5681"/>
                  <a:pt x="0" y="5637"/>
                </a:cubicBezTo>
                <a:cubicBezTo>
                  <a:pt x="0" y="5602"/>
                  <a:pt x="15" y="5588"/>
                  <a:pt x="40" y="5565"/>
                </a:cubicBezTo>
                <a:cubicBezTo>
                  <a:pt x="71" y="5537"/>
                  <a:pt x="106" y="5513"/>
                  <a:pt x="148" y="5509"/>
                </a:cubicBezTo>
                <a:cubicBezTo>
                  <a:pt x="179" y="5506"/>
                  <a:pt x="179" y="5545"/>
                  <a:pt x="185" y="5568"/>
                </a:cubicBezTo>
                <a:cubicBezTo>
                  <a:pt x="197" y="5617"/>
                  <a:pt x="206" y="5668"/>
                  <a:pt x="211" y="5718"/>
                </a:cubicBezTo>
                <a:cubicBezTo>
                  <a:pt x="212" y="5731"/>
                  <a:pt x="209" y="5751"/>
                  <a:pt x="208" y="5757"/>
                </a:cubicBezTo>
                <a:cubicBezTo>
                  <a:pt x="187" y="5735"/>
                  <a:pt x="175" y="5718"/>
                  <a:pt x="169" y="5678"/>
                </a:cubicBezTo>
                <a:cubicBezTo>
                  <a:pt x="162" y="5626"/>
                  <a:pt x="157" y="5556"/>
                  <a:pt x="176" y="5507"/>
                </a:cubicBezTo>
                <a:cubicBezTo>
                  <a:pt x="193" y="5462"/>
                  <a:pt x="240" y="5403"/>
                  <a:pt x="288" y="5388"/>
                </a:cubicBezTo>
                <a:cubicBezTo>
                  <a:pt x="333" y="5374"/>
                  <a:pt x="350" y="5403"/>
                  <a:pt x="368" y="5438"/>
                </a:cubicBezTo>
                <a:cubicBezTo>
                  <a:pt x="386" y="5474"/>
                  <a:pt x="394" y="5514"/>
                  <a:pt x="403" y="5553"/>
                </a:cubicBezTo>
                <a:cubicBezTo>
                  <a:pt x="404" y="5563"/>
                  <a:pt x="403" y="5565"/>
                  <a:pt x="407" y="5569"/>
                </a:cubicBezTo>
                <a:cubicBezTo>
                  <a:pt x="410" y="5558"/>
                  <a:pt x="418" y="5525"/>
                  <a:pt x="421" y="5511"/>
                </a:cubicBezTo>
                <a:cubicBezTo>
                  <a:pt x="432" y="5451"/>
                  <a:pt x="455" y="5396"/>
                  <a:pt x="494" y="5349"/>
                </a:cubicBezTo>
                <a:cubicBezTo>
                  <a:pt x="524" y="5313"/>
                  <a:pt x="563" y="5280"/>
                  <a:pt x="613" y="5285"/>
                </a:cubicBezTo>
                <a:cubicBezTo>
                  <a:pt x="656" y="5289"/>
                  <a:pt x="650" y="5353"/>
                  <a:pt x="655" y="5383"/>
                </a:cubicBezTo>
                <a:cubicBezTo>
                  <a:pt x="660" y="5414"/>
                  <a:pt x="669" y="5417"/>
                  <a:pt x="683" y="5439"/>
                </a:cubicBezTo>
                <a:moveTo>
                  <a:pt x="843" y="5254"/>
                </a:moveTo>
                <a:cubicBezTo>
                  <a:pt x="849" y="5222"/>
                  <a:pt x="853" y="5196"/>
                  <a:pt x="853" y="5164"/>
                </a:cubicBezTo>
                <a:cubicBezTo>
                  <a:pt x="813" y="5179"/>
                  <a:pt x="790" y="5230"/>
                  <a:pt x="768" y="5268"/>
                </a:cubicBezTo>
                <a:cubicBezTo>
                  <a:pt x="746" y="5307"/>
                  <a:pt x="715" y="5353"/>
                  <a:pt x="716" y="5400"/>
                </a:cubicBezTo>
                <a:cubicBezTo>
                  <a:pt x="717" y="5402"/>
                  <a:pt x="717" y="5404"/>
                  <a:pt x="718" y="5406"/>
                </a:cubicBezTo>
                <a:cubicBezTo>
                  <a:pt x="776" y="5402"/>
                  <a:pt x="800" y="5378"/>
                  <a:pt x="843" y="5338"/>
                </a:cubicBezTo>
                <a:cubicBezTo>
                  <a:pt x="889" y="5295"/>
                  <a:pt x="931" y="5248"/>
                  <a:pt x="974" y="5202"/>
                </a:cubicBezTo>
                <a:cubicBezTo>
                  <a:pt x="983" y="5192"/>
                  <a:pt x="985" y="5190"/>
                  <a:pt x="991" y="5185"/>
                </a:cubicBezTo>
                <a:cubicBezTo>
                  <a:pt x="992" y="5187"/>
                  <a:pt x="996" y="5196"/>
                  <a:pt x="998" y="5201"/>
                </a:cubicBezTo>
                <a:cubicBezTo>
                  <a:pt x="1010" y="5226"/>
                  <a:pt x="1021" y="5238"/>
                  <a:pt x="1049" y="5241"/>
                </a:cubicBezTo>
                <a:cubicBezTo>
                  <a:pt x="1086" y="5245"/>
                  <a:pt x="1097" y="5230"/>
                  <a:pt x="1119" y="5201"/>
                </a:cubicBezTo>
                <a:cubicBezTo>
                  <a:pt x="1144" y="5169"/>
                  <a:pt x="1148" y="5133"/>
                  <a:pt x="1168" y="5100"/>
                </a:cubicBezTo>
                <a:cubicBezTo>
                  <a:pt x="1171" y="5098"/>
                  <a:pt x="1172" y="5097"/>
                  <a:pt x="1174" y="5098"/>
                </a:cubicBezTo>
                <a:cubicBezTo>
                  <a:pt x="1186" y="5119"/>
                  <a:pt x="1195" y="5142"/>
                  <a:pt x="1207" y="5164"/>
                </a:cubicBezTo>
                <a:cubicBezTo>
                  <a:pt x="1217" y="5182"/>
                  <a:pt x="1227" y="5200"/>
                  <a:pt x="1239" y="5213"/>
                </a:cubicBezTo>
                <a:moveTo>
                  <a:pt x="1008" y="4793"/>
                </a:moveTo>
                <a:cubicBezTo>
                  <a:pt x="1008" y="4770"/>
                  <a:pt x="1008" y="4766"/>
                  <a:pt x="1008" y="4752"/>
                </a:cubicBezTo>
                <a:cubicBezTo>
                  <a:pt x="1040" y="4749"/>
                  <a:pt x="1065" y="4751"/>
                  <a:pt x="1098" y="4755"/>
                </a:cubicBezTo>
                <a:moveTo>
                  <a:pt x="1374" y="4879"/>
                </a:moveTo>
                <a:cubicBezTo>
                  <a:pt x="1374" y="4915"/>
                  <a:pt x="1379" y="4948"/>
                  <a:pt x="1386" y="4984"/>
                </a:cubicBezTo>
                <a:cubicBezTo>
                  <a:pt x="1395" y="5031"/>
                  <a:pt x="1409" y="5075"/>
                  <a:pt x="1418" y="5122"/>
                </a:cubicBezTo>
                <a:cubicBezTo>
                  <a:pt x="1420" y="5136"/>
                  <a:pt x="1421" y="5139"/>
                  <a:pt x="1421" y="5147"/>
                </a:cubicBezTo>
                <a:cubicBezTo>
                  <a:pt x="1421" y="5090"/>
                  <a:pt x="1410" y="5022"/>
                  <a:pt x="1432" y="4968"/>
                </a:cubicBezTo>
                <a:cubicBezTo>
                  <a:pt x="1452" y="4920"/>
                  <a:pt x="1487" y="4896"/>
                  <a:pt x="1537" y="4892"/>
                </a:cubicBezTo>
                <a:cubicBezTo>
                  <a:pt x="1609" y="4886"/>
                  <a:pt x="1643" y="4943"/>
                  <a:pt x="1674" y="4999"/>
                </a:cubicBezTo>
                <a:cubicBezTo>
                  <a:pt x="1711" y="5064"/>
                  <a:pt x="1741" y="5133"/>
                  <a:pt x="1777" y="5199"/>
                </a:cubicBezTo>
                <a:moveTo>
                  <a:pt x="2676" y="5003"/>
                </a:moveTo>
                <a:cubicBezTo>
                  <a:pt x="2660" y="4989"/>
                  <a:pt x="2646" y="4976"/>
                  <a:pt x="2635" y="4957"/>
                </a:cubicBezTo>
                <a:cubicBezTo>
                  <a:pt x="2628" y="4945"/>
                  <a:pt x="2627" y="4937"/>
                  <a:pt x="2626" y="4923"/>
                </a:cubicBezTo>
                <a:cubicBezTo>
                  <a:pt x="2624" y="4896"/>
                  <a:pt x="2667" y="4890"/>
                  <a:pt x="2687" y="4888"/>
                </a:cubicBezTo>
                <a:cubicBezTo>
                  <a:pt x="2730" y="4884"/>
                  <a:pt x="2750" y="4894"/>
                  <a:pt x="2766" y="4937"/>
                </a:cubicBezTo>
                <a:cubicBezTo>
                  <a:pt x="2778" y="4969"/>
                  <a:pt x="2785" y="5036"/>
                  <a:pt x="2770" y="5068"/>
                </a:cubicBezTo>
                <a:cubicBezTo>
                  <a:pt x="2754" y="5103"/>
                  <a:pt x="2720" y="5113"/>
                  <a:pt x="2687" y="5119"/>
                </a:cubicBezTo>
                <a:cubicBezTo>
                  <a:pt x="2689" y="5064"/>
                  <a:pt x="2714" y="5035"/>
                  <a:pt x="2748" y="4992"/>
                </a:cubicBezTo>
                <a:cubicBezTo>
                  <a:pt x="2788" y="4941"/>
                  <a:pt x="2831" y="4893"/>
                  <a:pt x="2869" y="4841"/>
                </a:cubicBezTo>
                <a:cubicBezTo>
                  <a:pt x="2878" y="4828"/>
                  <a:pt x="2879" y="4825"/>
                  <a:pt x="2887" y="4820"/>
                </a:cubicBezTo>
                <a:cubicBezTo>
                  <a:pt x="2887" y="4848"/>
                  <a:pt x="2886" y="4877"/>
                  <a:pt x="2900" y="4903"/>
                </a:cubicBezTo>
                <a:cubicBezTo>
                  <a:pt x="2922" y="4944"/>
                  <a:pt x="2961" y="4947"/>
                  <a:pt x="3003" y="4948"/>
                </a:cubicBezTo>
                <a:cubicBezTo>
                  <a:pt x="3016" y="4948"/>
                  <a:pt x="3029" y="4948"/>
                  <a:pt x="3042" y="4948"/>
                </a:cubicBezTo>
                <a:moveTo>
                  <a:pt x="3436" y="4549"/>
                </a:moveTo>
                <a:cubicBezTo>
                  <a:pt x="3447" y="4562"/>
                  <a:pt x="3469" y="4604"/>
                  <a:pt x="3479" y="4628"/>
                </a:cubicBezTo>
                <a:cubicBezTo>
                  <a:pt x="3511" y="4702"/>
                  <a:pt x="3542" y="4777"/>
                  <a:pt x="3579" y="4849"/>
                </a:cubicBezTo>
                <a:cubicBezTo>
                  <a:pt x="3605" y="4900"/>
                  <a:pt x="3633" y="4945"/>
                  <a:pt x="3669" y="4988"/>
                </a:cubicBezTo>
                <a:moveTo>
                  <a:pt x="3525" y="4509"/>
                </a:moveTo>
                <a:cubicBezTo>
                  <a:pt x="3556" y="4488"/>
                  <a:pt x="3574" y="4470"/>
                  <a:pt x="3630" y="4455"/>
                </a:cubicBezTo>
                <a:cubicBezTo>
                  <a:pt x="3744" y="4423"/>
                  <a:pt x="3861" y="4400"/>
                  <a:pt x="3976" y="4366"/>
                </a:cubicBezTo>
                <a:cubicBezTo>
                  <a:pt x="4309" y="4269"/>
                  <a:pt x="4669" y="4190"/>
                  <a:pt x="4953" y="3982"/>
                </a:cubicBezTo>
                <a:cubicBezTo>
                  <a:pt x="5011" y="3940"/>
                  <a:pt x="5064" y="3887"/>
                  <a:pt x="5128" y="3854"/>
                </a:cubicBezTo>
                <a:cubicBezTo>
                  <a:pt x="5136" y="3854"/>
                  <a:pt x="5139" y="3854"/>
                  <a:pt x="5144" y="3854"/>
                </a:cubicBezTo>
                <a:cubicBezTo>
                  <a:pt x="5151" y="3889"/>
                  <a:pt x="5162" y="3922"/>
                  <a:pt x="5166" y="3959"/>
                </a:cubicBezTo>
                <a:cubicBezTo>
                  <a:pt x="5181" y="4094"/>
                  <a:pt x="5182" y="4224"/>
                  <a:pt x="5223" y="4356"/>
                </a:cubicBezTo>
                <a:cubicBezTo>
                  <a:pt x="5251" y="4447"/>
                  <a:pt x="5297" y="4510"/>
                  <a:pt x="5351" y="4585"/>
                </a:cubicBezTo>
                <a:cubicBezTo>
                  <a:pt x="5355" y="4591"/>
                  <a:pt x="5361" y="4602"/>
                  <a:pt x="5365" y="4608"/>
                </a:cubicBezTo>
                <a:cubicBezTo>
                  <a:pt x="5277" y="4631"/>
                  <a:pt x="5189" y="4654"/>
                  <a:pt x="5101" y="4677"/>
                </a:cubicBezTo>
                <a:cubicBezTo>
                  <a:pt x="4725" y="4778"/>
                  <a:pt x="4297" y="4877"/>
                  <a:pt x="3973" y="5103"/>
                </a:cubicBezTo>
                <a:cubicBezTo>
                  <a:pt x="3904" y="5151"/>
                  <a:pt x="3867" y="5209"/>
                  <a:pt x="3831" y="5281"/>
                </a:cubicBezTo>
                <a:cubicBezTo>
                  <a:pt x="3826" y="5299"/>
                  <a:pt x="3825" y="5304"/>
                  <a:pt x="3818" y="5314"/>
                </a:cubicBezTo>
                <a:moveTo>
                  <a:pt x="2527" y="5703"/>
                </a:moveTo>
                <a:cubicBezTo>
                  <a:pt x="2525" y="5670"/>
                  <a:pt x="2533" y="5663"/>
                  <a:pt x="2565" y="5648"/>
                </a:cubicBezTo>
                <a:cubicBezTo>
                  <a:pt x="2589" y="5637"/>
                  <a:pt x="2643" y="5622"/>
                  <a:pt x="2654" y="5654"/>
                </a:cubicBezTo>
                <a:cubicBezTo>
                  <a:pt x="2665" y="5685"/>
                  <a:pt x="2657" y="5729"/>
                  <a:pt x="2657" y="5761"/>
                </a:cubicBezTo>
                <a:cubicBezTo>
                  <a:pt x="2657" y="5772"/>
                  <a:pt x="2657" y="5784"/>
                  <a:pt x="2657" y="5795"/>
                </a:cubicBezTo>
                <a:cubicBezTo>
                  <a:pt x="2691" y="5788"/>
                  <a:pt x="2706" y="5780"/>
                  <a:pt x="2733" y="5754"/>
                </a:cubicBezTo>
                <a:cubicBezTo>
                  <a:pt x="2760" y="5727"/>
                  <a:pt x="2773" y="5703"/>
                  <a:pt x="2775" y="5665"/>
                </a:cubicBezTo>
                <a:cubicBezTo>
                  <a:pt x="2775" y="5654"/>
                  <a:pt x="2775" y="5651"/>
                  <a:pt x="2775" y="5644"/>
                </a:cubicBezTo>
                <a:cubicBezTo>
                  <a:pt x="2775" y="5669"/>
                  <a:pt x="2772" y="5688"/>
                  <a:pt x="2775" y="5713"/>
                </a:cubicBezTo>
                <a:cubicBezTo>
                  <a:pt x="2783" y="5776"/>
                  <a:pt x="2808" y="5835"/>
                  <a:pt x="2824" y="5896"/>
                </a:cubicBezTo>
                <a:cubicBezTo>
                  <a:pt x="2836" y="5943"/>
                  <a:pt x="2856" y="6016"/>
                  <a:pt x="2809" y="6045"/>
                </a:cubicBezTo>
                <a:cubicBezTo>
                  <a:pt x="2759" y="6076"/>
                  <a:pt x="2690" y="6076"/>
                  <a:pt x="2633" y="6078"/>
                </a:cubicBezTo>
                <a:cubicBezTo>
                  <a:pt x="2604" y="6079"/>
                  <a:pt x="2524" y="6092"/>
                  <a:pt x="2499" y="6070"/>
                </a:cubicBezTo>
                <a:cubicBezTo>
                  <a:pt x="2498" y="6065"/>
                  <a:pt x="2497" y="6061"/>
                  <a:pt x="2496" y="6056"/>
                </a:cubicBezTo>
                <a:moveTo>
                  <a:pt x="3462" y="5834"/>
                </a:moveTo>
                <a:cubicBezTo>
                  <a:pt x="3493" y="5838"/>
                  <a:pt x="3499" y="5865"/>
                  <a:pt x="3512" y="5891"/>
                </a:cubicBezTo>
                <a:cubicBezTo>
                  <a:pt x="3539" y="5946"/>
                  <a:pt x="3555" y="6004"/>
                  <a:pt x="3579" y="6060"/>
                </a:cubicBezTo>
                <a:cubicBezTo>
                  <a:pt x="3590" y="6085"/>
                  <a:pt x="3602" y="6111"/>
                  <a:pt x="3619" y="6129"/>
                </a:cubicBezTo>
                <a:cubicBezTo>
                  <a:pt x="3620" y="6129"/>
                  <a:pt x="3620" y="6129"/>
                  <a:pt x="3621" y="6129"/>
                </a:cubicBezTo>
                <a:moveTo>
                  <a:pt x="3522" y="5781"/>
                </a:moveTo>
                <a:cubicBezTo>
                  <a:pt x="3531" y="5778"/>
                  <a:pt x="3540" y="5760"/>
                  <a:pt x="3573" y="5757"/>
                </a:cubicBezTo>
                <a:cubicBezTo>
                  <a:pt x="3701" y="5747"/>
                  <a:pt x="3824" y="5742"/>
                  <a:pt x="3952" y="5718"/>
                </a:cubicBezTo>
                <a:cubicBezTo>
                  <a:pt x="4258" y="5660"/>
                  <a:pt x="4565" y="5588"/>
                  <a:pt x="4868" y="5516"/>
                </a:cubicBezTo>
                <a:cubicBezTo>
                  <a:pt x="4997" y="5485"/>
                  <a:pt x="5126" y="5454"/>
                  <a:pt x="5253" y="5418"/>
                </a:cubicBezTo>
                <a:lnTo>
                  <a:pt x="5254" y="5417"/>
                </a:lnTo>
                <a:cubicBezTo>
                  <a:pt x="5259" y="5508"/>
                  <a:pt x="5262" y="5581"/>
                  <a:pt x="5314" y="5662"/>
                </a:cubicBezTo>
                <a:cubicBezTo>
                  <a:pt x="5345" y="5710"/>
                  <a:pt x="5389" y="5753"/>
                  <a:pt x="5414" y="5804"/>
                </a:cubicBezTo>
                <a:cubicBezTo>
                  <a:pt x="5418" y="5811"/>
                  <a:pt x="5414" y="5820"/>
                  <a:pt x="5417" y="5826"/>
                </a:cubicBezTo>
                <a:cubicBezTo>
                  <a:pt x="5381" y="5842"/>
                  <a:pt x="5346" y="5859"/>
                  <a:pt x="5307" y="5872"/>
                </a:cubicBezTo>
                <a:cubicBezTo>
                  <a:pt x="4911" y="6008"/>
                  <a:pt x="4503" y="6108"/>
                  <a:pt x="4110" y="6250"/>
                </a:cubicBezTo>
                <a:cubicBezTo>
                  <a:pt x="3988" y="6294"/>
                  <a:pt x="3871" y="6350"/>
                  <a:pt x="3751" y="6397"/>
                </a:cubicBezTo>
                <a:cubicBezTo>
                  <a:pt x="3653" y="6436"/>
                  <a:pt x="3559" y="6411"/>
                  <a:pt x="3457" y="6423"/>
                </a:cubicBezTo>
                <a:cubicBezTo>
                  <a:pt x="3424" y="6427"/>
                  <a:pt x="3391" y="6436"/>
                  <a:pt x="3358" y="6442"/>
                </a:cubicBezTo>
                <a:moveTo>
                  <a:pt x="3949" y="4636"/>
                </a:moveTo>
                <a:cubicBezTo>
                  <a:pt x="3940" y="4608"/>
                  <a:pt x="3929" y="4582"/>
                  <a:pt x="3922" y="4552"/>
                </a:cubicBezTo>
                <a:cubicBezTo>
                  <a:pt x="3918" y="4537"/>
                  <a:pt x="3914" y="4523"/>
                  <a:pt x="3909" y="4508"/>
                </a:cubicBezTo>
                <a:cubicBezTo>
                  <a:pt x="3909" y="4507"/>
                  <a:pt x="3909" y="4507"/>
                  <a:pt x="3909" y="4506"/>
                </a:cubicBezTo>
                <a:cubicBezTo>
                  <a:pt x="3911" y="4549"/>
                  <a:pt x="3926" y="4584"/>
                  <a:pt x="3942" y="4624"/>
                </a:cubicBezTo>
                <a:cubicBezTo>
                  <a:pt x="3965" y="4682"/>
                  <a:pt x="3993" y="4738"/>
                  <a:pt x="4018" y="4795"/>
                </a:cubicBezTo>
                <a:cubicBezTo>
                  <a:pt x="4033" y="4829"/>
                  <a:pt x="4049" y="4882"/>
                  <a:pt x="4082" y="4905"/>
                </a:cubicBezTo>
                <a:cubicBezTo>
                  <a:pt x="4088" y="4907"/>
                  <a:pt x="4095" y="4909"/>
                  <a:pt x="4101" y="4911"/>
                </a:cubicBezTo>
                <a:moveTo>
                  <a:pt x="4282" y="4631"/>
                </a:moveTo>
                <a:cubicBezTo>
                  <a:pt x="4282" y="4584"/>
                  <a:pt x="4276" y="4643"/>
                  <a:pt x="4272" y="4657"/>
                </a:cubicBezTo>
                <a:cubicBezTo>
                  <a:pt x="4260" y="4697"/>
                  <a:pt x="4245" y="4739"/>
                  <a:pt x="4252" y="4782"/>
                </a:cubicBezTo>
                <a:cubicBezTo>
                  <a:pt x="4254" y="4788"/>
                  <a:pt x="4256" y="4793"/>
                  <a:pt x="4258" y="4799"/>
                </a:cubicBezTo>
                <a:cubicBezTo>
                  <a:pt x="4318" y="4812"/>
                  <a:pt x="4364" y="4809"/>
                  <a:pt x="4422" y="4785"/>
                </a:cubicBezTo>
                <a:cubicBezTo>
                  <a:pt x="4482" y="4761"/>
                  <a:pt x="4566" y="4720"/>
                  <a:pt x="4589" y="4653"/>
                </a:cubicBezTo>
                <a:cubicBezTo>
                  <a:pt x="4606" y="4601"/>
                  <a:pt x="4590" y="4546"/>
                  <a:pt x="4540" y="4522"/>
                </a:cubicBezTo>
                <a:cubicBezTo>
                  <a:pt x="4485" y="4496"/>
                  <a:pt x="4413" y="4512"/>
                  <a:pt x="4366" y="4546"/>
                </a:cubicBezTo>
                <a:cubicBezTo>
                  <a:pt x="4335" y="4576"/>
                  <a:pt x="4326" y="4584"/>
                  <a:pt x="4312" y="4608"/>
                </a:cubicBezTo>
                <a:moveTo>
                  <a:pt x="4197" y="5963"/>
                </a:moveTo>
                <a:cubicBezTo>
                  <a:pt x="4179" y="5952"/>
                  <a:pt x="4171" y="5941"/>
                  <a:pt x="4155" y="5928"/>
                </a:cubicBezTo>
                <a:cubicBezTo>
                  <a:pt x="4142" y="5917"/>
                  <a:pt x="4119" y="5912"/>
                  <a:pt x="4109" y="5899"/>
                </a:cubicBezTo>
                <a:cubicBezTo>
                  <a:pt x="4106" y="5893"/>
                  <a:pt x="4105" y="5891"/>
                  <a:pt x="4106" y="5886"/>
                </a:cubicBezTo>
                <a:cubicBezTo>
                  <a:pt x="4128" y="5866"/>
                  <a:pt x="4150" y="5856"/>
                  <a:pt x="4187" y="5849"/>
                </a:cubicBezTo>
                <a:cubicBezTo>
                  <a:pt x="4239" y="5839"/>
                  <a:pt x="4302" y="5836"/>
                  <a:pt x="4355" y="5842"/>
                </a:cubicBezTo>
                <a:cubicBezTo>
                  <a:pt x="4400" y="5847"/>
                  <a:pt x="4442" y="5872"/>
                  <a:pt x="4460" y="5915"/>
                </a:cubicBezTo>
                <a:cubicBezTo>
                  <a:pt x="4478" y="5959"/>
                  <a:pt x="4466" y="6002"/>
                  <a:pt x="4437" y="6036"/>
                </a:cubicBezTo>
                <a:cubicBezTo>
                  <a:pt x="4412" y="6066"/>
                  <a:pt x="4376" y="6092"/>
                  <a:pt x="4344" y="6115"/>
                </a:cubicBezTo>
                <a:cubicBezTo>
                  <a:pt x="4335" y="6121"/>
                  <a:pt x="4333" y="6122"/>
                  <a:pt x="4328" y="6125"/>
                </a:cubicBezTo>
                <a:cubicBezTo>
                  <a:pt x="4363" y="6110"/>
                  <a:pt x="4398" y="6095"/>
                  <a:pt x="4434" y="6084"/>
                </a:cubicBezTo>
                <a:cubicBezTo>
                  <a:pt x="4499" y="6063"/>
                  <a:pt x="4566" y="6048"/>
                  <a:pt x="4631" y="6028"/>
                </a:cubicBezTo>
                <a:moveTo>
                  <a:pt x="4973" y="5784"/>
                </a:moveTo>
                <a:cubicBezTo>
                  <a:pt x="4964" y="5756"/>
                  <a:pt x="4965" y="5777"/>
                  <a:pt x="4947" y="5807"/>
                </a:cubicBezTo>
                <a:cubicBezTo>
                  <a:pt x="4922" y="5849"/>
                  <a:pt x="4902" y="5883"/>
                  <a:pt x="4899" y="5932"/>
                </a:cubicBezTo>
                <a:cubicBezTo>
                  <a:pt x="4899" y="5952"/>
                  <a:pt x="4899" y="5957"/>
                  <a:pt x="4899" y="5970"/>
                </a:cubicBezTo>
                <a:cubicBezTo>
                  <a:pt x="4951" y="5983"/>
                  <a:pt x="4990" y="5980"/>
                  <a:pt x="5041" y="5959"/>
                </a:cubicBezTo>
                <a:cubicBezTo>
                  <a:pt x="5098" y="5935"/>
                  <a:pt x="5178" y="5893"/>
                  <a:pt x="5205" y="5833"/>
                </a:cubicBezTo>
                <a:cubicBezTo>
                  <a:pt x="5228" y="5781"/>
                  <a:pt x="5203" y="5735"/>
                  <a:pt x="5160" y="5706"/>
                </a:cubicBezTo>
                <a:cubicBezTo>
                  <a:pt x="5124" y="5682"/>
                  <a:pt x="5044" y="5661"/>
                  <a:pt x="5001" y="5679"/>
                </a:cubicBezTo>
                <a:cubicBezTo>
                  <a:pt x="4973" y="5690"/>
                  <a:pt x="4954" y="5725"/>
                  <a:pt x="4938" y="5748"/>
                </a:cubicBezTo>
                <a:moveTo>
                  <a:pt x="2941" y="4291"/>
                </a:moveTo>
                <a:cubicBezTo>
                  <a:pt x="2931" y="4266"/>
                  <a:pt x="2922" y="4235"/>
                  <a:pt x="2891" y="4229"/>
                </a:cubicBezTo>
                <a:cubicBezTo>
                  <a:pt x="2862" y="4223"/>
                  <a:pt x="2840" y="4233"/>
                  <a:pt x="2824" y="4257"/>
                </a:cubicBezTo>
                <a:cubicBezTo>
                  <a:pt x="2808" y="4282"/>
                  <a:pt x="2798" y="4334"/>
                  <a:pt x="2818" y="4359"/>
                </a:cubicBezTo>
                <a:cubicBezTo>
                  <a:pt x="2854" y="4403"/>
                  <a:pt x="2934" y="4414"/>
                  <a:pt x="2984" y="4432"/>
                </a:cubicBezTo>
                <a:cubicBezTo>
                  <a:pt x="3019" y="4444"/>
                  <a:pt x="3059" y="4453"/>
                  <a:pt x="3063" y="4494"/>
                </a:cubicBezTo>
                <a:cubicBezTo>
                  <a:pt x="3066" y="4531"/>
                  <a:pt x="2990" y="4542"/>
                  <a:pt x="2963" y="4546"/>
                </a:cubicBezTo>
                <a:cubicBezTo>
                  <a:pt x="2925" y="4552"/>
                  <a:pt x="2886" y="4550"/>
                  <a:pt x="2847" y="4550"/>
                </a:cubicBezTo>
                <a:moveTo>
                  <a:pt x="2932" y="4209"/>
                </a:moveTo>
                <a:cubicBezTo>
                  <a:pt x="2968" y="4178"/>
                  <a:pt x="2997" y="4164"/>
                  <a:pt x="3046" y="4161"/>
                </a:cubicBezTo>
                <a:cubicBezTo>
                  <a:pt x="3142" y="4155"/>
                  <a:pt x="3240" y="4167"/>
                  <a:pt x="3336" y="4158"/>
                </a:cubicBezTo>
                <a:cubicBezTo>
                  <a:pt x="3338" y="4158"/>
                  <a:pt x="3341" y="4157"/>
                  <a:pt x="3343" y="4157"/>
                </a:cubicBezTo>
                <a:cubicBezTo>
                  <a:pt x="3334" y="4185"/>
                  <a:pt x="3319" y="4214"/>
                  <a:pt x="3310" y="4243"/>
                </a:cubicBezTo>
                <a:cubicBezTo>
                  <a:pt x="3304" y="4261"/>
                  <a:pt x="3306" y="4277"/>
                  <a:pt x="3305" y="4295"/>
                </a:cubicBezTo>
                <a:cubicBezTo>
                  <a:pt x="3338" y="4299"/>
                  <a:pt x="3367" y="4305"/>
                  <a:pt x="3400" y="4292"/>
                </a:cubicBezTo>
                <a:cubicBezTo>
                  <a:pt x="3448" y="4274"/>
                  <a:pt x="3510" y="4242"/>
                  <a:pt x="3543" y="4202"/>
                </a:cubicBezTo>
                <a:cubicBezTo>
                  <a:pt x="3569" y="4171"/>
                  <a:pt x="3558" y="4140"/>
                  <a:pt x="3528" y="4124"/>
                </a:cubicBezTo>
                <a:cubicBezTo>
                  <a:pt x="3502" y="4110"/>
                  <a:pt x="3442" y="4111"/>
                  <a:pt x="3413" y="4116"/>
                </a:cubicBezTo>
                <a:cubicBezTo>
                  <a:pt x="3393" y="4120"/>
                  <a:pt x="3389" y="4131"/>
                  <a:pt x="3379" y="4140"/>
                </a:cubicBezTo>
                <a:cubicBezTo>
                  <a:pt x="3435" y="4140"/>
                  <a:pt x="3477" y="4131"/>
                  <a:pt x="3531" y="4116"/>
                </a:cubicBezTo>
                <a:cubicBezTo>
                  <a:pt x="3594" y="4099"/>
                  <a:pt x="3654" y="4080"/>
                  <a:pt x="3714" y="4059"/>
                </a:cubicBezTo>
                <a:cubicBezTo>
                  <a:pt x="3736" y="4052"/>
                  <a:pt x="3748" y="4053"/>
                  <a:pt x="3769" y="4051"/>
                </a:cubicBezTo>
                <a:cubicBezTo>
                  <a:pt x="3770" y="4080"/>
                  <a:pt x="3768" y="4109"/>
                  <a:pt x="3767" y="4138"/>
                </a:cubicBezTo>
                <a:cubicBezTo>
                  <a:pt x="3767" y="4148"/>
                  <a:pt x="3767" y="4158"/>
                  <a:pt x="3767" y="4168"/>
                </a:cubicBezTo>
                <a:cubicBezTo>
                  <a:pt x="3796" y="4168"/>
                  <a:pt x="3814" y="4171"/>
                  <a:pt x="3839" y="4153"/>
                </a:cubicBezTo>
                <a:cubicBezTo>
                  <a:pt x="3878" y="4126"/>
                  <a:pt x="3889" y="4097"/>
                  <a:pt x="3891" y="4052"/>
                </a:cubicBezTo>
                <a:cubicBezTo>
                  <a:pt x="3893" y="4006"/>
                  <a:pt x="3854" y="3986"/>
                  <a:pt x="3814" y="3972"/>
                </a:cubicBezTo>
                <a:cubicBezTo>
                  <a:pt x="3784" y="3961"/>
                  <a:pt x="3754" y="3965"/>
                  <a:pt x="3724" y="3959"/>
                </a:cubicBezTo>
                <a:cubicBezTo>
                  <a:pt x="3724" y="3958"/>
                  <a:pt x="3724" y="3957"/>
                  <a:pt x="3724" y="3956"/>
                </a:cubicBezTo>
                <a:moveTo>
                  <a:pt x="4067" y="3852"/>
                </a:moveTo>
                <a:cubicBezTo>
                  <a:pt x="4108" y="3837"/>
                  <a:pt x="4139" y="3826"/>
                  <a:pt x="4182" y="3825"/>
                </a:cubicBezTo>
                <a:cubicBezTo>
                  <a:pt x="4198" y="3850"/>
                  <a:pt x="4196" y="3876"/>
                  <a:pt x="4201" y="3906"/>
                </a:cubicBezTo>
                <a:cubicBezTo>
                  <a:pt x="4207" y="3941"/>
                  <a:pt x="4219" y="3965"/>
                  <a:pt x="4258" y="3970"/>
                </a:cubicBezTo>
                <a:cubicBezTo>
                  <a:pt x="4323" y="3978"/>
                  <a:pt x="4380" y="3960"/>
                  <a:pt x="4431" y="3920"/>
                </a:cubicBezTo>
                <a:cubicBezTo>
                  <a:pt x="4466" y="3893"/>
                  <a:pt x="4487" y="3847"/>
                  <a:pt x="4443" y="3818"/>
                </a:cubicBezTo>
                <a:cubicBezTo>
                  <a:pt x="4397" y="3788"/>
                  <a:pt x="4297" y="3774"/>
                  <a:pt x="4245" y="3791"/>
                </a:cubicBezTo>
                <a:cubicBezTo>
                  <a:pt x="4184" y="3811"/>
                  <a:pt x="4139" y="3872"/>
                  <a:pt x="4096" y="3916"/>
                </a:cubicBezTo>
                <a:moveTo>
                  <a:pt x="3048" y="5737"/>
                </a:moveTo>
                <a:cubicBezTo>
                  <a:pt x="3045" y="5723"/>
                  <a:pt x="3043" y="5712"/>
                  <a:pt x="3043" y="5698"/>
                </a:cubicBezTo>
                <a:cubicBezTo>
                  <a:pt x="3043" y="5679"/>
                  <a:pt x="3036" y="5647"/>
                  <a:pt x="3054" y="5638"/>
                </a:cubicBezTo>
                <a:cubicBezTo>
                  <a:pt x="3082" y="5624"/>
                  <a:pt x="3125" y="5631"/>
                  <a:pt x="3154" y="5631"/>
                </a:cubicBezTo>
                <a:cubicBezTo>
                  <a:pt x="3227" y="5631"/>
                  <a:pt x="3296" y="5651"/>
                  <a:pt x="3351" y="5702"/>
                </a:cubicBezTo>
                <a:cubicBezTo>
                  <a:pt x="3393" y="5741"/>
                  <a:pt x="3404" y="5787"/>
                  <a:pt x="3406" y="5842"/>
                </a:cubicBezTo>
                <a:cubicBezTo>
                  <a:pt x="3408" y="5888"/>
                  <a:pt x="3406" y="5923"/>
                  <a:pt x="3382" y="5963"/>
                </a:cubicBezTo>
                <a:cubicBezTo>
                  <a:pt x="3378" y="5968"/>
                  <a:pt x="3375" y="5972"/>
                  <a:pt x="3371" y="5977"/>
                </a:cubicBezTo>
                <a:moveTo>
                  <a:pt x="3222" y="5870"/>
                </a:moveTo>
                <a:cubicBezTo>
                  <a:pt x="3255" y="5841"/>
                  <a:pt x="3283" y="5824"/>
                  <a:pt x="3328" y="5806"/>
                </a:cubicBezTo>
                <a:cubicBezTo>
                  <a:pt x="3388" y="5783"/>
                  <a:pt x="3449" y="5765"/>
                  <a:pt x="3507" y="5737"/>
                </a:cubicBezTo>
                <a:cubicBezTo>
                  <a:pt x="3571" y="5707"/>
                  <a:pt x="3631" y="5664"/>
                  <a:pt x="3649" y="5592"/>
                </a:cubicBezTo>
                <a:cubicBezTo>
                  <a:pt x="3652" y="5579"/>
                  <a:pt x="3654" y="5570"/>
                  <a:pt x="3658" y="5559"/>
                </a:cubicBezTo>
                <a:cubicBezTo>
                  <a:pt x="3660" y="5576"/>
                  <a:pt x="3663" y="5610"/>
                  <a:pt x="3661" y="5631"/>
                </a:cubicBezTo>
                <a:cubicBezTo>
                  <a:pt x="3657" y="5669"/>
                  <a:pt x="3635" y="5697"/>
                  <a:pt x="3627" y="5733"/>
                </a:cubicBezTo>
                <a:cubicBezTo>
                  <a:pt x="3627" y="5736"/>
                  <a:pt x="3627" y="5738"/>
                  <a:pt x="3627" y="5741"/>
                </a:cubicBezTo>
                <a:cubicBezTo>
                  <a:pt x="3664" y="5726"/>
                  <a:pt x="3693" y="5709"/>
                  <a:pt x="3726" y="5684"/>
                </a:cubicBezTo>
                <a:cubicBezTo>
                  <a:pt x="3778" y="5646"/>
                  <a:pt x="3847" y="5600"/>
                  <a:pt x="3858" y="5532"/>
                </a:cubicBezTo>
                <a:cubicBezTo>
                  <a:pt x="3865" y="5487"/>
                  <a:pt x="3831" y="5481"/>
                  <a:pt x="3794" y="5479"/>
                </a:cubicBezTo>
                <a:cubicBezTo>
                  <a:pt x="3742" y="5476"/>
                  <a:pt x="3694" y="5488"/>
                  <a:pt x="3655" y="5523"/>
                </a:cubicBezTo>
                <a:cubicBezTo>
                  <a:pt x="3622" y="5552"/>
                  <a:pt x="3649" y="5559"/>
                  <a:pt x="3667" y="5568"/>
                </a:cubicBezTo>
                <a:moveTo>
                  <a:pt x="3863" y="5527"/>
                </a:moveTo>
                <a:cubicBezTo>
                  <a:pt x="3904" y="5503"/>
                  <a:pt x="3952" y="5464"/>
                  <a:pt x="4000" y="5457"/>
                </a:cubicBezTo>
                <a:cubicBezTo>
                  <a:pt x="4039" y="5451"/>
                  <a:pt x="4038" y="5478"/>
                  <a:pt x="4039" y="5511"/>
                </a:cubicBezTo>
                <a:cubicBezTo>
                  <a:pt x="4041" y="5550"/>
                  <a:pt x="4026" y="5609"/>
                  <a:pt x="4045" y="5644"/>
                </a:cubicBezTo>
                <a:cubicBezTo>
                  <a:pt x="4052" y="5656"/>
                  <a:pt x="4090" y="5656"/>
                  <a:pt x="4100" y="5652"/>
                </a:cubicBezTo>
                <a:cubicBezTo>
                  <a:pt x="4149" y="5633"/>
                  <a:pt x="4215" y="5582"/>
                  <a:pt x="4239" y="5535"/>
                </a:cubicBezTo>
                <a:cubicBezTo>
                  <a:pt x="4256" y="5502"/>
                  <a:pt x="4249" y="5464"/>
                  <a:pt x="4221" y="5442"/>
                </a:cubicBezTo>
                <a:cubicBezTo>
                  <a:pt x="4188" y="5416"/>
                  <a:pt x="4140" y="5416"/>
                  <a:pt x="4101" y="5420"/>
                </a:cubicBezTo>
                <a:cubicBezTo>
                  <a:pt x="4070" y="5423"/>
                  <a:pt x="4043" y="5438"/>
                  <a:pt x="4035" y="5469"/>
                </a:cubicBezTo>
                <a:cubicBezTo>
                  <a:pt x="4035" y="5474"/>
                  <a:pt x="4035" y="5474"/>
                  <a:pt x="4035" y="5477"/>
                </a:cubicBezTo>
                <a:moveTo>
                  <a:pt x="4366" y="5342"/>
                </a:moveTo>
                <a:cubicBezTo>
                  <a:pt x="4385" y="5323"/>
                  <a:pt x="4404" y="5305"/>
                  <a:pt x="4425" y="5289"/>
                </a:cubicBezTo>
                <a:cubicBezTo>
                  <a:pt x="4416" y="5322"/>
                  <a:pt x="4401" y="5348"/>
                  <a:pt x="4389" y="5381"/>
                </a:cubicBezTo>
                <a:cubicBezTo>
                  <a:pt x="4381" y="5404"/>
                  <a:pt x="4359" y="5473"/>
                  <a:pt x="4391" y="5489"/>
                </a:cubicBezTo>
                <a:cubicBezTo>
                  <a:pt x="4436" y="5512"/>
                  <a:pt x="4504" y="5487"/>
                  <a:pt x="4542" y="5464"/>
                </a:cubicBezTo>
                <a:cubicBezTo>
                  <a:pt x="4573" y="5445"/>
                  <a:pt x="4624" y="5404"/>
                  <a:pt x="4609" y="5359"/>
                </a:cubicBezTo>
                <a:cubicBezTo>
                  <a:pt x="4595" y="5319"/>
                  <a:pt x="4494" y="5326"/>
                  <a:pt x="4465" y="5332"/>
                </a:cubicBezTo>
                <a:cubicBezTo>
                  <a:pt x="4401" y="5354"/>
                  <a:pt x="4378" y="5362"/>
                  <a:pt x="4336" y="5380"/>
                </a:cubicBezTo>
                <a:moveTo>
                  <a:pt x="3873" y="7723"/>
                </a:moveTo>
                <a:cubicBezTo>
                  <a:pt x="3870" y="7699"/>
                  <a:pt x="3866" y="7677"/>
                  <a:pt x="3866" y="7653"/>
                </a:cubicBezTo>
                <a:cubicBezTo>
                  <a:pt x="3866" y="7622"/>
                  <a:pt x="3867" y="7595"/>
                  <a:pt x="3872" y="7565"/>
                </a:cubicBezTo>
                <a:cubicBezTo>
                  <a:pt x="3875" y="7544"/>
                  <a:pt x="3876" y="7536"/>
                  <a:pt x="3875" y="7522"/>
                </a:cubicBezTo>
                <a:moveTo>
                  <a:pt x="3976" y="6868"/>
                </a:moveTo>
                <a:cubicBezTo>
                  <a:pt x="3970" y="6871"/>
                  <a:pt x="3950" y="6880"/>
                  <a:pt x="3939" y="6886"/>
                </a:cubicBezTo>
                <a:cubicBezTo>
                  <a:pt x="3908" y="6902"/>
                  <a:pt x="3876" y="6917"/>
                  <a:pt x="3845" y="6932"/>
                </a:cubicBezTo>
                <a:cubicBezTo>
                  <a:pt x="3815" y="6946"/>
                  <a:pt x="3747" y="6981"/>
                  <a:pt x="3712" y="6966"/>
                </a:cubicBezTo>
                <a:cubicBezTo>
                  <a:pt x="3710" y="6965"/>
                  <a:pt x="3714" y="6960"/>
                  <a:pt x="3712" y="6960"/>
                </a:cubicBezTo>
                <a:cubicBezTo>
                  <a:pt x="3719" y="6985"/>
                  <a:pt x="3728" y="7009"/>
                  <a:pt x="3734" y="7034"/>
                </a:cubicBezTo>
                <a:cubicBezTo>
                  <a:pt x="3741" y="7060"/>
                  <a:pt x="3745" y="7088"/>
                  <a:pt x="3762" y="7111"/>
                </a:cubicBezTo>
                <a:cubicBezTo>
                  <a:pt x="3778" y="7131"/>
                  <a:pt x="3798" y="7131"/>
                  <a:pt x="3821" y="7131"/>
                </a:cubicBezTo>
                <a:cubicBezTo>
                  <a:pt x="3845" y="7131"/>
                  <a:pt x="3867" y="7126"/>
                  <a:pt x="3891" y="7125"/>
                </a:cubicBezTo>
                <a:cubicBezTo>
                  <a:pt x="3913" y="7124"/>
                  <a:pt x="3940" y="7117"/>
                  <a:pt x="3951" y="7141"/>
                </a:cubicBezTo>
                <a:cubicBezTo>
                  <a:pt x="3962" y="7164"/>
                  <a:pt x="3960" y="7222"/>
                  <a:pt x="3948" y="7244"/>
                </a:cubicBezTo>
                <a:cubicBezTo>
                  <a:pt x="3926" y="7283"/>
                  <a:pt x="3873" y="7305"/>
                  <a:pt x="3831" y="7313"/>
                </a:cubicBezTo>
                <a:cubicBezTo>
                  <a:pt x="3783" y="7322"/>
                  <a:pt x="3727" y="7320"/>
                  <a:pt x="3678" y="7317"/>
                </a:cubicBezTo>
                <a:cubicBezTo>
                  <a:pt x="3649" y="7315"/>
                  <a:pt x="3621" y="7306"/>
                  <a:pt x="3609" y="7276"/>
                </a:cubicBezTo>
                <a:cubicBezTo>
                  <a:pt x="3603" y="7260"/>
                  <a:pt x="3606" y="7241"/>
                  <a:pt x="3606" y="7225"/>
                </a:cubicBezTo>
                <a:moveTo>
                  <a:pt x="4098" y="7073"/>
                </a:moveTo>
                <a:cubicBezTo>
                  <a:pt x="4098" y="7103"/>
                  <a:pt x="4090" y="7130"/>
                  <a:pt x="4088" y="7159"/>
                </a:cubicBezTo>
                <a:cubicBezTo>
                  <a:pt x="4086" y="7183"/>
                  <a:pt x="4081" y="7205"/>
                  <a:pt x="4110" y="7208"/>
                </a:cubicBezTo>
                <a:cubicBezTo>
                  <a:pt x="4146" y="7212"/>
                  <a:pt x="4174" y="7206"/>
                  <a:pt x="4198" y="7178"/>
                </a:cubicBezTo>
                <a:cubicBezTo>
                  <a:pt x="4219" y="7153"/>
                  <a:pt x="4226" y="7121"/>
                  <a:pt x="4221" y="7088"/>
                </a:cubicBezTo>
                <a:cubicBezTo>
                  <a:pt x="4215" y="7049"/>
                  <a:pt x="4177" y="7028"/>
                  <a:pt x="4143" y="7014"/>
                </a:cubicBezTo>
                <a:cubicBezTo>
                  <a:pt x="4115" y="7003"/>
                  <a:pt x="4087" y="7002"/>
                  <a:pt x="4057" y="7002"/>
                </a:cubicBezTo>
                <a:cubicBezTo>
                  <a:pt x="4041" y="7002"/>
                  <a:pt x="4052" y="7004"/>
                  <a:pt x="4048" y="7015"/>
                </a:cubicBezTo>
                <a:cubicBezTo>
                  <a:pt x="4083" y="7024"/>
                  <a:pt x="4115" y="7025"/>
                  <a:pt x="4151" y="7027"/>
                </a:cubicBezTo>
                <a:moveTo>
                  <a:pt x="4297" y="7024"/>
                </a:moveTo>
                <a:cubicBezTo>
                  <a:pt x="4333" y="7018"/>
                  <a:pt x="4370" y="7011"/>
                  <a:pt x="4406" y="7007"/>
                </a:cubicBezTo>
                <a:cubicBezTo>
                  <a:pt x="4408" y="7007"/>
                  <a:pt x="4410" y="7007"/>
                  <a:pt x="4412" y="7007"/>
                </a:cubicBezTo>
                <a:cubicBezTo>
                  <a:pt x="4389" y="7039"/>
                  <a:pt x="4363" y="7068"/>
                  <a:pt x="4340" y="7099"/>
                </a:cubicBezTo>
                <a:cubicBezTo>
                  <a:pt x="4324" y="7121"/>
                  <a:pt x="4316" y="7136"/>
                  <a:pt x="4315" y="7162"/>
                </a:cubicBezTo>
                <a:cubicBezTo>
                  <a:pt x="4346" y="7163"/>
                  <a:pt x="4360" y="7163"/>
                  <a:pt x="4389" y="7149"/>
                </a:cubicBezTo>
                <a:cubicBezTo>
                  <a:pt x="4424" y="7132"/>
                  <a:pt x="4464" y="7111"/>
                  <a:pt x="4488" y="7079"/>
                </a:cubicBezTo>
                <a:cubicBezTo>
                  <a:pt x="4508" y="7052"/>
                  <a:pt x="4499" y="7029"/>
                  <a:pt x="4471" y="7015"/>
                </a:cubicBezTo>
                <a:cubicBezTo>
                  <a:pt x="4439" y="6999"/>
                  <a:pt x="4403" y="6992"/>
                  <a:pt x="4369" y="6983"/>
                </a:cubicBezTo>
                <a:cubicBezTo>
                  <a:pt x="4347" y="6977"/>
                  <a:pt x="4399" y="6978"/>
                  <a:pt x="4422" y="6977"/>
                </a:cubicBezTo>
                <a:moveTo>
                  <a:pt x="4683" y="6953"/>
                </a:moveTo>
                <a:cubicBezTo>
                  <a:pt x="4717" y="6950"/>
                  <a:pt x="4749" y="6947"/>
                  <a:pt x="4783" y="6947"/>
                </a:cubicBezTo>
                <a:cubicBezTo>
                  <a:pt x="4785" y="6963"/>
                  <a:pt x="4786" y="6985"/>
                  <a:pt x="4786" y="7004"/>
                </a:cubicBezTo>
                <a:cubicBezTo>
                  <a:pt x="4786" y="7020"/>
                  <a:pt x="4786" y="7033"/>
                  <a:pt x="4789" y="7048"/>
                </a:cubicBezTo>
                <a:cubicBezTo>
                  <a:pt x="4809" y="7053"/>
                  <a:pt x="4842" y="7058"/>
                  <a:pt x="4862" y="7051"/>
                </a:cubicBezTo>
                <a:cubicBezTo>
                  <a:pt x="4891" y="7041"/>
                  <a:pt x="4926" y="7009"/>
                  <a:pt x="4932" y="6979"/>
                </a:cubicBezTo>
                <a:cubicBezTo>
                  <a:pt x="4941" y="6939"/>
                  <a:pt x="4909" y="6916"/>
                  <a:pt x="4876" y="6901"/>
                </a:cubicBezTo>
                <a:cubicBezTo>
                  <a:pt x="4838" y="6884"/>
                  <a:pt x="4771" y="6872"/>
                  <a:pt x="4731" y="6890"/>
                </a:cubicBezTo>
                <a:cubicBezTo>
                  <a:pt x="4698" y="6915"/>
                  <a:pt x="4687" y="6923"/>
                  <a:pt x="4670" y="6945"/>
                </a:cubicBezTo>
                <a:moveTo>
                  <a:pt x="3948" y="8152"/>
                </a:moveTo>
                <a:cubicBezTo>
                  <a:pt x="3941" y="8148"/>
                  <a:pt x="3938" y="8149"/>
                  <a:pt x="3939" y="8144"/>
                </a:cubicBezTo>
                <a:cubicBezTo>
                  <a:pt x="3948" y="8138"/>
                  <a:pt x="3918" y="8145"/>
                  <a:pt x="3949" y="8134"/>
                </a:cubicBezTo>
                <a:cubicBezTo>
                  <a:pt x="4035" y="8104"/>
                  <a:pt x="4136" y="8116"/>
                  <a:pt x="4225" y="8116"/>
                </a:cubicBezTo>
                <a:cubicBezTo>
                  <a:pt x="4226" y="8116"/>
                  <a:pt x="4226" y="8116"/>
                  <a:pt x="4227" y="8116"/>
                </a:cubicBezTo>
                <a:cubicBezTo>
                  <a:pt x="4227" y="8156"/>
                  <a:pt x="4227" y="8194"/>
                  <a:pt x="4233" y="8233"/>
                </a:cubicBezTo>
                <a:cubicBezTo>
                  <a:pt x="4241" y="8283"/>
                  <a:pt x="4254" y="8330"/>
                  <a:pt x="4261" y="8380"/>
                </a:cubicBezTo>
                <a:cubicBezTo>
                  <a:pt x="4266" y="8419"/>
                  <a:pt x="4273" y="8466"/>
                  <a:pt x="4266" y="8505"/>
                </a:cubicBezTo>
                <a:cubicBezTo>
                  <a:pt x="4263" y="8513"/>
                  <a:pt x="4261" y="8521"/>
                  <a:pt x="4258" y="8529"/>
                </a:cubicBezTo>
                <a:moveTo>
                  <a:pt x="4084" y="8408"/>
                </a:moveTo>
                <a:cubicBezTo>
                  <a:pt x="4080" y="8397"/>
                  <a:pt x="4068" y="8373"/>
                  <a:pt x="4076" y="8360"/>
                </a:cubicBezTo>
                <a:cubicBezTo>
                  <a:pt x="4098" y="8323"/>
                  <a:pt x="4216" y="8308"/>
                  <a:pt x="4249" y="8299"/>
                </a:cubicBezTo>
                <a:cubicBezTo>
                  <a:pt x="4360" y="8270"/>
                  <a:pt x="4477" y="8258"/>
                  <a:pt x="4586" y="8223"/>
                </a:cubicBezTo>
                <a:cubicBezTo>
                  <a:pt x="4609" y="8216"/>
                  <a:pt x="4619" y="8207"/>
                  <a:pt x="4631" y="8187"/>
                </a:cubicBezTo>
                <a:cubicBezTo>
                  <a:pt x="4634" y="8181"/>
                  <a:pt x="4636" y="8176"/>
                  <a:pt x="4639" y="8171"/>
                </a:cubicBezTo>
                <a:cubicBezTo>
                  <a:pt x="4639" y="8207"/>
                  <a:pt x="4640" y="8236"/>
                  <a:pt x="4628" y="8271"/>
                </a:cubicBezTo>
                <a:cubicBezTo>
                  <a:pt x="4620" y="8295"/>
                  <a:pt x="4609" y="8315"/>
                  <a:pt x="4603" y="8339"/>
                </a:cubicBezTo>
                <a:cubicBezTo>
                  <a:pt x="4603" y="8340"/>
                  <a:pt x="4603" y="8340"/>
                  <a:pt x="4603" y="8341"/>
                </a:cubicBezTo>
                <a:cubicBezTo>
                  <a:pt x="4641" y="8337"/>
                  <a:pt x="4662" y="8331"/>
                  <a:pt x="4698" y="8312"/>
                </a:cubicBezTo>
                <a:cubicBezTo>
                  <a:pt x="4732" y="8294"/>
                  <a:pt x="4775" y="8272"/>
                  <a:pt x="4789" y="8233"/>
                </a:cubicBezTo>
                <a:cubicBezTo>
                  <a:pt x="4801" y="8199"/>
                  <a:pt x="4791" y="8168"/>
                  <a:pt x="4768" y="8144"/>
                </a:cubicBezTo>
                <a:cubicBezTo>
                  <a:pt x="4727" y="8102"/>
                  <a:pt x="4680" y="8103"/>
                  <a:pt x="4625" y="8103"/>
                </a:cubicBezTo>
                <a:cubicBezTo>
                  <a:pt x="4606" y="8103"/>
                  <a:pt x="4568" y="8107"/>
                  <a:pt x="4574" y="8136"/>
                </a:cubicBezTo>
                <a:cubicBezTo>
                  <a:pt x="4578" y="8153"/>
                  <a:pt x="4601" y="8144"/>
                  <a:pt x="4616" y="8146"/>
                </a:cubicBezTo>
                <a:moveTo>
                  <a:pt x="4929" y="8099"/>
                </a:moveTo>
                <a:cubicBezTo>
                  <a:pt x="4942" y="8092"/>
                  <a:pt x="4954" y="8085"/>
                  <a:pt x="4967" y="8079"/>
                </a:cubicBezTo>
                <a:cubicBezTo>
                  <a:pt x="4965" y="8102"/>
                  <a:pt x="4956" y="8119"/>
                  <a:pt x="4950" y="8141"/>
                </a:cubicBezTo>
                <a:cubicBezTo>
                  <a:pt x="4950" y="8147"/>
                  <a:pt x="4950" y="8148"/>
                  <a:pt x="4950" y="8152"/>
                </a:cubicBezTo>
                <a:cubicBezTo>
                  <a:pt x="4982" y="8152"/>
                  <a:pt x="5000" y="8143"/>
                  <a:pt x="5029" y="8127"/>
                </a:cubicBezTo>
                <a:cubicBezTo>
                  <a:pt x="5048" y="8117"/>
                  <a:pt x="5080" y="8103"/>
                  <a:pt x="5084" y="8078"/>
                </a:cubicBezTo>
                <a:cubicBezTo>
                  <a:pt x="5089" y="8050"/>
                  <a:pt x="5082" y="8027"/>
                  <a:pt x="5058" y="8011"/>
                </a:cubicBezTo>
                <a:cubicBezTo>
                  <a:pt x="5031" y="7992"/>
                  <a:pt x="5003" y="7989"/>
                  <a:pt x="4971" y="7989"/>
                </a:cubicBezTo>
                <a:cubicBezTo>
                  <a:pt x="4963" y="7989"/>
                  <a:pt x="4947" y="7988"/>
                  <a:pt x="4940" y="7990"/>
                </a:cubicBezTo>
                <a:lnTo>
                  <a:pt x="4940" y="7991"/>
                </a:lnTo>
                <a:moveTo>
                  <a:pt x="5226" y="7978"/>
                </a:moveTo>
                <a:cubicBezTo>
                  <a:pt x="5237" y="7977"/>
                  <a:pt x="5274" y="7969"/>
                  <a:pt x="5283" y="7980"/>
                </a:cubicBezTo>
                <a:cubicBezTo>
                  <a:pt x="5298" y="7999"/>
                  <a:pt x="5302" y="8029"/>
                  <a:pt x="5312" y="8050"/>
                </a:cubicBezTo>
                <a:cubicBezTo>
                  <a:pt x="5321" y="8069"/>
                  <a:pt x="5335" y="8089"/>
                  <a:pt x="5357" y="8093"/>
                </a:cubicBezTo>
                <a:cubicBezTo>
                  <a:pt x="5383" y="8098"/>
                  <a:pt x="5413" y="8094"/>
                  <a:pt x="5436" y="8083"/>
                </a:cubicBezTo>
                <a:cubicBezTo>
                  <a:pt x="5461" y="8071"/>
                  <a:pt x="5487" y="8050"/>
                  <a:pt x="5492" y="8021"/>
                </a:cubicBezTo>
                <a:cubicBezTo>
                  <a:pt x="5498" y="7981"/>
                  <a:pt x="5483" y="7952"/>
                  <a:pt x="5450" y="7929"/>
                </a:cubicBezTo>
                <a:cubicBezTo>
                  <a:pt x="5417" y="7906"/>
                  <a:pt x="5357" y="7895"/>
                  <a:pt x="5317" y="7905"/>
                </a:cubicBezTo>
                <a:cubicBezTo>
                  <a:pt x="5282" y="7914"/>
                  <a:pt x="5251" y="7944"/>
                  <a:pt x="5223" y="7965"/>
                </a:cubicBezTo>
                <a:moveTo>
                  <a:pt x="161" y="97"/>
                </a:moveTo>
                <a:cubicBezTo>
                  <a:pt x="165" y="75"/>
                  <a:pt x="166" y="55"/>
                  <a:pt x="166" y="33"/>
                </a:cubicBezTo>
                <a:cubicBezTo>
                  <a:pt x="166" y="22"/>
                  <a:pt x="166" y="11"/>
                  <a:pt x="166" y="0"/>
                </a:cubicBezTo>
                <a:cubicBezTo>
                  <a:pt x="166" y="20"/>
                  <a:pt x="165" y="35"/>
                  <a:pt x="167" y="55"/>
                </a:cubicBezTo>
                <a:cubicBezTo>
                  <a:pt x="173" y="107"/>
                  <a:pt x="194" y="155"/>
                  <a:pt x="212" y="203"/>
                </a:cubicBezTo>
                <a:cubicBezTo>
                  <a:pt x="235" y="264"/>
                  <a:pt x="256" y="326"/>
                  <a:pt x="279" y="387"/>
                </a:cubicBezTo>
                <a:cubicBezTo>
                  <a:pt x="294" y="427"/>
                  <a:pt x="306" y="471"/>
                  <a:pt x="325" y="510"/>
                </a:cubicBezTo>
                <a:cubicBezTo>
                  <a:pt x="336" y="534"/>
                  <a:pt x="354" y="531"/>
                  <a:pt x="376" y="532"/>
                </a:cubicBezTo>
                <a:moveTo>
                  <a:pt x="169" y="407"/>
                </a:moveTo>
                <a:cubicBezTo>
                  <a:pt x="220" y="384"/>
                  <a:pt x="270" y="369"/>
                  <a:pt x="324" y="354"/>
                </a:cubicBezTo>
                <a:cubicBezTo>
                  <a:pt x="401" y="332"/>
                  <a:pt x="479" y="303"/>
                  <a:pt x="558" y="291"/>
                </a:cubicBezTo>
                <a:cubicBezTo>
                  <a:pt x="583" y="287"/>
                  <a:pt x="622" y="280"/>
                  <a:pt x="643" y="298"/>
                </a:cubicBezTo>
                <a:cubicBezTo>
                  <a:pt x="666" y="318"/>
                  <a:pt x="673" y="360"/>
                  <a:pt x="701" y="380"/>
                </a:cubicBezTo>
                <a:cubicBezTo>
                  <a:pt x="718" y="392"/>
                  <a:pt x="733" y="402"/>
                  <a:pt x="755" y="398"/>
                </a:cubicBezTo>
                <a:cubicBezTo>
                  <a:pt x="776" y="394"/>
                  <a:pt x="776" y="389"/>
                  <a:pt x="776" y="367"/>
                </a:cubicBezTo>
                <a:cubicBezTo>
                  <a:pt x="776" y="336"/>
                  <a:pt x="739" y="323"/>
                  <a:pt x="713" y="315"/>
                </a:cubicBezTo>
                <a:cubicBezTo>
                  <a:pt x="672" y="303"/>
                  <a:pt x="599" y="292"/>
                  <a:pt x="558" y="309"/>
                </a:cubicBezTo>
                <a:cubicBezTo>
                  <a:pt x="516" y="327"/>
                  <a:pt x="504" y="370"/>
                  <a:pt x="509" y="411"/>
                </a:cubicBezTo>
                <a:cubicBezTo>
                  <a:pt x="515" y="464"/>
                  <a:pt x="571" y="464"/>
                  <a:pt x="613" y="466"/>
                </a:cubicBezTo>
                <a:cubicBezTo>
                  <a:pt x="689" y="469"/>
                  <a:pt x="748" y="454"/>
                  <a:pt x="818" y="424"/>
                </a:cubicBezTo>
                <a:cubicBezTo>
                  <a:pt x="867" y="404"/>
                  <a:pt x="907" y="383"/>
                  <a:pt x="937" y="339"/>
                </a:cubicBezTo>
                <a:cubicBezTo>
                  <a:pt x="954" y="313"/>
                  <a:pt x="950" y="281"/>
                  <a:pt x="983" y="270"/>
                </a:cubicBezTo>
                <a:cubicBezTo>
                  <a:pt x="1017" y="259"/>
                  <a:pt x="1051" y="266"/>
                  <a:pt x="1077" y="287"/>
                </a:cubicBezTo>
                <a:cubicBezTo>
                  <a:pt x="1110" y="313"/>
                  <a:pt x="1131" y="355"/>
                  <a:pt x="1143" y="395"/>
                </a:cubicBezTo>
                <a:cubicBezTo>
                  <a:pt x="1148" y="411"/>
                  <a:pt x="1152" y="426"/>
                  <a:pt x="1157" y="442"/>
                </a:cubicBezTo>
                <a:cubicBezTo>
                  <a:pt x="1163" y="431"/>
                  <a:pt x="1172" y="414"/>
                  <a:pt x="1177" y="395"/>
                </a:cubicBezTo>
                <a:cubicBezTo>
                  <a:pt x="1186" y="359"/>
                  <a:pt x="1180" y="295"/>
                  <a:pt x="1213" y="271"/>
                </a:cubicBezTo>
                <a:cubicBezTo>
                  <a:pt x="1235" y="254"/>
                  <a:pt x="1255" y="267"/>
                  <a:pt x="1272" y="281"/>
                </a:cubicBezTo>
                <a:cubicBezTo>
                  <a:pt x="1305" y="309"/>
                  <a:pt x="1303" y="360"/>
                  <a:pt x="1349" y="378"/>
                </a:cubicBezTo>
                <a:cubicBezTo>
                  <a:pt x="1379" y="390"/>
                  <a:pt x="1397" y="373"/>
                  <a:pt x="1413" y="351"/>
                </a:cubicBezTo>
                <a:cubicBezTo>
                  <a:pt x="1443" y="311"/>
                  <a:pt x="1463" y="250"/>
                  <a:pt x="1512" y="228"/>
                </a:cubicBezTo>
                <a:cubicBezTo>
                  <a:pt x="1521" y="228"/>
                  <a:pt x="1523" y="228"/>
                  <a:pt x="1528" y="229"/>
                </a:cubicBezTo>
                <a:cubicBezTo>
                  <a:pt x="1540" y="287"/>
                  <a:pt x="1550" y="335"/>
                  <a:pt x="1583" y="385"/>
                </a:cubicBezTo>
                <a:moveTo>
                  <a:pt x="1834" y="228"/>
                </a:moveTo>
                <a:cubicBezTo>
                  <a:pt x="1834" y="214"/>
                  <a:pt x="1834" y="199"/>
                  <a:pt x="1834" y="185"/>
                </a:cubicBezTo>
                <a:cubicBezTo>
                  <a:pt x="1834" y="191"/>
                  <a:pt x="1834" y="250"/>
                  <a:pt x="1834" y="264"/>
                </a:cubicBezTo>
                <a:cubicBezTo>
                  <a:pt x="1834" y="325"/>
                  <a:pt x="1825" y="388"/>
                  <a:pt x="1865" y="439"/>
                </a:cubicBezTo>
                <a:cubicBezTo>
                  <a:pt x="1892" y="474"/>
                  <a:pt x="1937" y="494"/>
                  <a:pt x="1980" y="490"/>
                </a:cubicBezTo>
                <a:cubicBezTo>
                  <a:pt x="1984" y="489"/>
                  <a:pt x="1988" y="487"/>
                  <a:pt x="1992" y="486"/>
                </a:cubicBezTo>
                <a:cubicBezTo>
                  <a:pt x="1996" y="445"/>
                  <a:pt x="1995" y="404"/>
                  <a:pt x="1995" y="363"/>
                </a:cubicBezTo>
                <a:cubicBezTo>
                  <a:pt x="1995" y="320"/>
                  <a:pt x="1982" y="282"/>
                  <a:pt x="1978" y="240"/>
                </a:cubicBezTo>
                <a:cubicBezTo>
                  <a:pt x="1976" y="217"/>
                  <a:pt x="1974" y="195"/>
                  <a:pt x="1987" y="179"/>
                </a:cubicBezTo>
                <a:cubicBezTo>
                  <a:pt x="2011" y="177"/>
                  <a:pt x="2018" y="178"/>
                  <a:pt x="2022" y="206"/>
                </a:cubicBezTo>
                <a:cubicBezTo>
                  <a:pt x="2027" y="243"/>
                  <a:pt x="2029" y="288"/>
                  <a:pt x="2008" y="319"/>
                </a:cubicBezTo>
                <a:cubicBezTo>
                  <a:pt x="1984" y="354"/>
                  <a:pt x="1941" y="366"/>
                  <a:pt x="1904" y="381"/>
                </a:cubicBezTo>
                <a:cubicBezTo>
                  <a:pt x="1878" y="391"/>
                  <a:pt x="1852" y="402"/>
                  <a:pt x="1826" y="411"/>
                </a:cubicBezTo>
                <a:moveTo>
                  <a:pt x="322" y="1614"/>
                </a:moveTo>
                <a:cubicBezTo>
                  <a:pt x="366" y="1726"/>
                  <a:pt x="384" y="1830"/>
                  <a:pt x="398" y="1950"/>
                </a:cubicBezTo>
                <a:cubicBezTo>
                  <a:pt x="404" y="2000"/>
                  <a:pt x="416" y="2069"/>
                  <a:pt x="397" y="2118"/>
                </a:cubicBezTo>
                <a:cubicBezTo>
                  <a:pt x="388" y="2142"/>
                  <a:pt x="367" y="2155"/>
                  <a:pt x="345" y="2163"/>
                </a:cubicBezTo>
                <a:moveTo>
                  <a:pt x="388" y="1508"/>
                </a:moveTo>
                <a:cubicBezTo>
                  <a:pt x="420" y="1489"/>
                  <a:pt x="458" y="1472"/>
                  <a:pt x="498" y="1483"/>
                </a:cubicBezTo>
                <a:cubicBezTo>
                  <a:pt x="529" y="1492"/>
                  <a:pt x="535" y="1547"/>
                  <a:pt x="528" y="1572"/>
                </a:cubicBezTo>
                <a:cubicBezTo>
                  <a:pt x="514" y="1624"/>
                  <a:pt x="454" y="1657"/>
                  <a:pt x="409" y="1680"/>
                </a:cubicBezTo>
                <a:cubicBezTo>
                  <a:pt x="387" y="1691"/>
                  <a:pt x="363" y="1700"/>
                  <a:pt x="340" y="1710"/>
                </a:cubicBezTo>
                <a:moveTo>
                  <a:pt x="1044" y="1559"/>
                </a:moveTo>
                <a:cubicBezTo>
                  <a:pt x="1021" y="1577"/>
                  <a:pt x="1006" y="1589"/>
                  <a:pt x="983" y="1607"/>
                </a:cubicBezTo>
                <a:cubicBezTo>
                  <a:pt x="941" y="1641"/>
                  <a:pt x="884" y="1678"/>
                  <a:pt x="862" y="1729"/>
                </a:cubicBezTo>
                <a:cubicBezTo>
                  <a:pt x="854" y="1747"/>
                  <a:pt x="857" y="1756"/>
                  <a:pt x="868" y="1765"/>
                </a:cubicBezTo>
                <a:cubicBezTo>
                  <a:pt x="921" y="1760"/>
                  <a:pt x="955" y="1740"/>
                  <a:pt x="994" y="1702"/>
                </a:cubicBezTo>
                <a:cubicBezTo>
                  <a:pt x="1022" y="1675"/>
                  <a:pt x="1037" y="1645"/>
                  <a:pt x="1052" y="1610"/>
                </a:cubicBezTo>
                <a:cubicBezTo>
                  <a:pt x="1053" y="1605"/>
                  <a:pt x="1052" y="1603"/>
                  <a:pt x="1055" y="1604"/>
                </a:cubicBezTo>
                <a:cubicBezTo>
                  <a:pt x="1073" y="1637"/>
                  <a:pt x="1081" y="1680"/>
                  <a:pt x="1091" y="1717"/>
                </a:cubicBezTo>
                <a:cubicBezTo>
                  <a:pt x="1101" y="1757"/>
                  <a:pt x="1110" y="1787"/>
                  <a:pt x="1129" y="1823"/>
                </a:cubicBezTo>
                <a:moveTo>
                  <a:pt x="1553" y="1507"/>
                </a:moveTo>
                <a:cubicBezTo>
                  <a:pt x="1553" y="1493"/>
                  <a:pt x="1553" y="1493"/>
                  <a:pt x="1553" y="1486"/>
                </a:cubicBezTo>
                <a:cubicBezTo>
                  <a:pt x="1574" y="1537"/>
                  <a:pt x="1586" y="1587"/>
                  <a:pt x="1592" y="1643"/>
                </a:cubicBezTo>
                <a:cubicBezTo>
                  <a:pt x="1596" y="1685"/>
                  <a:pt x="1593" y="1734"/>
                  <a:pt x="1607" y="1775"/>
                </a:cubicBezTo>
                <a:cubicBezTo>
                  <a:pt x="1613" y="1784"/>
                  <a:pt x="1613" y="1786"/>
                  <a:pt x="1619" y="1790"/>
                </a:cubicBezTo>
                <a:cubicBezTo>
                  <a:pt x="1647" y="1786"/>
                  <a:pt x="1639" y="1756"/>
                  <a:pt x="1640" y="1733"/>
                </a:cubicBezTo>
                <a:moveTo>
                  <a:pt x="1576" y="1568"/>
                </a:moveTo>
                <a:cubicBezTo>
                  <a:pt x="1564" y="1528"/>
                  <a:pt x="1522" y="1452"/>
                  <a:pt x="1545" y="1406"/>
                </a:cubicBezTo>
                <a:cubicBezTo>
                  <a:pt x="1569" y="1359"/>
                  <a:pt x="1678" y="1341"/>
                  <a:pt x="1719" y="1328"/>
                </a:cubicBezTo>
                <a:cubicBezTo>
                  <a:pt x="2203" y="1171"/>
                  <a:pt x="2715" y="997"/>
                  <a:pt x="3219" y="922"/>
                </a:cubicBezTo>
                <a:cubicBezTo>
                  <a:pt x="3309" y="908"/>
                  <a:pt x="3491" y="871"/>
                  <a:pt x="3575" y="926"/>
                </a:cubicBezTo>
                <a:cubicBezTo>
                  <a:pt x="3616" y="953"/>
                  <a:pt x="3597" y="1053"/>
                  <a:pt x="3597" y="1092"/>
                </a:cubicBezTo>
                <a:cubicBezTo>
                  <a:pt x="3597" y="1144"/>
                  <a:pt x="3586" y="1194"/>
                  <a:pt x="3609" y="1242"/>
                </a:cubicBezTo>
                <a:cubicBezTo>
                  <a:pt x="3637" y="1302"/>
                  <a:pt x="3731" y="1359"/>
                  <a:pt x="3773" y="1404"/>
                </a:cubicBezTo>
                <a:cubicBezTo>
                  <a:pt x="3720" y="1416"/>
                  <a:pt x="3665" y="1429"/>
                  <a:pt x="3609" y="1439"/>
                </a:cubicBezTo>
                <a:cubicBezTo>
                  <a:pt x="3121" y="1523"/>
                  <a:pt x="2657" y="1648"/>
                  <a:pt x="2196" y="1829"/>
                </a:cubicBezTo>
                <a:cubicBezTo>
                  <a:pt x="2096" y="1868"/>
                  <a:pt x="2002" y="1906"/>
                  <a:pt x="1898" y="1927"/>
                </a:cubicBezTo>
                <a:moveTo>
                  <a:pt x="436" y="2973"/>
                </a:moveTo>
                <a:cubicBezTo>
                  <a:pt x="444" y="3004"/>
                  <a:pt x="456" y="3066"/>
                  <a:pt x="462" y="3107"/>
                </a:cubicBezTo>
                <a:cubicBezTo>
                  <a:pt x="473" y="3178"/>
                  <a:pt x="485" y="3252"/>
                  <a:pt x="488" y="3324"/>
                </a:cubicBezTo>
                <a:cubicBezTo>
                  <a:pt x="488" y="3366"/>
                  <a:pt x="488" y="3378"/>
                  <a:pt x="488" y="3405"/>
                </a:cubicBezTo>
                <a:moveTo>
                  <a:pt x="970" y="2749"/>
                </a:moveTo>
                <a:cubicBezTo>
                  <a:pt x="978" y="2794"/>
                  <a:pt x="980" y="2840"/>
                  <a:pt x="983" y="2886"/>
                </a:cubicBezTo>
                <a:cubicBezTo>
                  <a:pt x="987" y="2947"/>
                  <a:pt x="989" y="3009"/>
                  <a:pt x="998" y="3070"/>
                </a:cubicBezTo>
                <a:cubicBezTo>
                  <a:pt x="1002" y="3099"/>
                  <a:pt x="1008" y="3123"/>
                  <a:pt x="1019" y="3148"/>
                </a:cubicBezTo>
                <a:cubicBezTo>
                  <a:pt x="1047" y="3137"/>
                  <a:pt x="1046" y="3128"/>
                  <a:pt x="1065" y="3100"/>
                </a:cubicBezTo>
                <a:cubicBezTo>
                  <a:pt x="1093" y="3060"/>
                  <a:pt x="1128" y="3015"/>
                  <a:pt x="1174" y="2994"/>
                </a:cubicBezTo>
                <a:cubicBezTo>
                  <a:pt x="1210" y="2977"/>
                  <a:pt x="1254" y="2979"/>
                  <a:pt x="1266" y="3022"/>
                </a:cubicBezTo>
                <a:cubicBezTo>
                  <a:pt x="1280" y="3072"/>
                  <a:pt x="1268" y="3126"/>
                  <a:pt x="1233" y="3163"/>
                </a:cubicBezTo>
                <a:cubicBezTo>
                  <a:pt x="1203" y="3196"/>
                  <a:pt x="1161" y="3213"/>
                  <a:pt x="1119" y="3226"/>
                </a:cubicBezTo>
                <a:moveTo>
                  <a:pt x="1804" y="2753"/>
                </a:moveTo>
                <a:cubicBezTo>
                  <a:pt x="1842" y="2740"/>
                  <a:pt x="1856" y="2760"/>
                  <a:pt x="1873" y="2797"/>
                </a:cubicBezTo>
                <a:cubicBezTo>
                  <a:pt x="1909" y="2874"/>
                  <a:pt x="1916" y="2966"/>
                  <a:pt x="1935" y="3048"/>
                </a:cubicBezTo>
                <a:cubicBezTo>
                  <a:pt x="1948" y="3103"/>
                  <a:pt x="1957" y="3173"/>
                  <a:pt x="1992" y="3220"/>
                </a:cubicBezTo>
                <a:cubicBezTo>
                  <a:pt x="2007" y="3240"/>
                  <a:pt x="2008" y="3231"/>
                  <a:pt x="2025" y="3236"/>
                </a:cubicBezTo>
                <a:moveTo>
                  <a:pt x="1871" y="2671"/>
                </a:moveTo>
                <a:cubicBezTo>
                  <a:pt x="1944" y="2609"/>
                  <a:pt x="1988" y="2584"/>
                  <a:pt x="2092" y="2554"/>
                </a:cubicBezTo>
                <a:cubicBezTo>
                  <a:pt x="2541" y="2423"/>
                  <a:pt x="2997" y="2345"/>
                  <a:pt x="3454" y="2248"/>
                </a:cubicBezTo>
                <a:cubicBezTo>
                  <a:pt x="3727" y="2190"/>
                  <a:pt x="3994" y="2099"/>
                  <a:pt x="4269" y="2049"/>
                </a:cubicBezTo>
                <a:cubicBezTo>
                  <a:pt x="4320" y="2040"/>
                  <a:pt x="4365" y="2041"/>
                  <a:pt x="4415" y="2039"/>
                </a:cubicBezTo>
                <a:cubicBezTo>
                  <a:pt x="4407" y="2076"/>
                  <a:pt x="4401" y="2104"/>
                  <a:pt x="4389" y="2142"/>
                </a:cubicBezTo>
                <a:cubicBezTo>
                  <a:pt x="4347" y="2278"/>
                  <a:pt x="4290" y="2447"/>
                  <a:pt x="4306" y="2591"/>
                </a:cubicBezTo>
                <a:cubicBezTo>
                  <a:pt x="4309" y="2616"/>
                  <a:pt x="4345" y="2641"/>
                  <a:pt x="4328" y="2660"/>
                </a:cubicBezTo>
                <a:cubicBezTo>
                  <a:pt x="4309" y="2681"/>
                  <a:pt x="4260" y="2684"/>
                  <a:pt x="4233" y="2695"/>
                </a:cubicBezTo>
                <a:cubicBezTo>
                  <a:pt x="3852" y="2846"/>
                  <a:pt x="3445" y="2947"/>
                  <a:pt x="3060" y="3094"/>
                </a:cubicBezTo>
                <a:cubicBezTo>
                  <a:pt x="2761" y="3208"/>
                  <a:pt x="2459" y="3266"/>
                  <a:pt x="2143" y="3313"/>
                </a:cubicBezTo>
                <a:cubicBezTo>
                  <a:pt x="2037" y="3329"/>
                  <a:pt x="1932" y="3337"/>
                  <a:pt x="1825" y="3341"/>
                </a:cubicBezTo>
                <a:moveTo>
                  <a:pt x="3936" y="7703"/>
                </a:moveTo>
                <a:cubicBezTo>
                  <a:pt x="3936" y="7698"/>
                  <a:pt x="3939" y="7685"/>
                  <a:pt x="3933" y="7684"/>
                </a:cubicBezTo>
                <a:cubicBezTo>
                  <a:pt x="3927" y="7683"/>
                  <a:pt x="3919" y="7684"/>
                  <a:pt x="3912" y="7684"/>
                </a:cubicBezTo>
                <a:moveTo>
                  <a:pt x="3936" y="7703"/>
                </a:moveTo>
                <a:cubicBezTo>
                  <a:pt x="3919" y="7708"/>
                  <a:pt x="3926" y="7708"/>
                  <a:pt x="3916" y="7698"/>
                </a:cubicBezTo>
                <a:cubicBezTo>
                  <a:pt x="3914" y="7696"/>
                  <a:pt x="3906" y="7691"/>
                  <a:pt x="3903" y="7690"/>
                </a:cubicBezTo>
                <a:cubicBezTo>
                  <a:pt x="3901" y="7689"/>
                  <a:pt x="3898" y="7690"/>
                  <a:pt x="3896" y="7690"/>
                </a:cubicBezTo>
                <a:cubicBezTo>
                  <a:pt x="3896" y="7687"/>
                  <a:pt x="3898" y="7686"/>
                  <a:pt x="3900" y="7684"/>
                </a:cubicBezTo>
                <a:cubicBezTo>
                  <a:pt x="3902" y="7683"/>
                  <a:pt x="3903" y="7682"/>
                  <a:pt x="3903" y="7680"/>
                </a:cubicBezTo>
                <a:cubicBezTo>
                  <a:pt x="3904" y="7676"/>
                  <a:pt x="3905" y="7674"/>
                  <a:pt x="3906" y="7670"/>
                </a:cubicBezTo>
                <a:cubicBezTo>
                  <a:pt x="3907" y="7666"/>
                  <a:pt x="3911" y="7667"/>
                  <a:pt x="3915" y="7665"/>
                </a:cubicBezTo>
                <a:cubicBezTo>
                  <a:pt x="3920" y="7663"/>
                  <a:pt x="3923" y="7660"/>
                  <a:pt x="3928" y="7660"/>
                </a:cubicBezTo>
                <a:cubicBezTo>
                  <a:pt x="3932" y="7660"/>
                  <a:pt x="3932" y="7660"/>
                  <a:pt x="3936" y="7658"/>
                </a:cubicBezTo>
                <a:moveTo>
                  <a:pt x="2456" y="1156"/>
                </a:moveTo>
                <a:cubicBezTo>
                  <a:pt x="2452" y="1169"/>
                  <a:pt x="2453" y="1178"/>
                  <a:pt x="2445" y="1191"/>
                </a:cubicBezTo>
                <a:cubicBezTo>
                  <a:pt x="2439" y="1199"/>
                  <a:pt x="2431" y="1206"/>
                  <a:pt x="2422" y="1210"/>
                </a:cubicBezTo>
                <a:cubicBezTo>
                  <a:pt x="2417" y="1212"/>
                  <a:pt x="2413" y="1212"/>
                  <a:pt x="2408" y="1213"/>
                </a:cubicBezTo>
                <a:cubicBezTo>
                  <a:pt x="2384" y="1221"/>
                  <a:pt x="2359" y="1225"/>
                  <a:pt x="2335" y="1233"/>
                </a:cubicBezTo>
                <a:cubicBezTo>
                  <a:pt x="2250" y="1260"/>
                  <a:pt x="2168" y="1291"/>
                  <a:pt x="2086" y="1325"/>
                </a:cubicBezTo>
                <a:cubicBezTo>
                  <a:pt x="2060" y="1336"/>
                  <a:pt x="2014" y="1348"/>
                  <a:pt x="1992" y="1369"/>
                </a:cubicBezTo>
                <a:cubicBezTo>
                  <a:pt x="1985" y="1375"/>
                  <a:pt x="1988" y="1376"/>
                  <a:pt x="1986" y="1382"/>
                </a:cubicBezTo>
                <a:cubicBezTo>
                  <a:pt x="1983" y="1394"/>
                  <a:pt x="1995" y="1402"/>
                  <a:pt x="2001" y="1410"/>
                </a:cubicBezTo>
                <a:cubicBezTo>
                  <a:pt x="2017" y="1435"/>
                  <a:pt x="2035" y="1460"/>
                  <a:pt x="2053" y="1483"/>
                </a:cubicBezTo>
                <a:cubicBezTo>
                  <a:pt x="2063" y="1495"/>
                  <a:pt x="2077" y="1518"/>
                  <a:pt x="2092" y="1524"/>
                </a:cubicBezTo>
                <a:cubicBezTo>
                  <a:pt x="2105" y="1529"/>
                  <a:pt x="2121" y="1527"/>
                  <a:pt x="2135" y="1527"/>
                </a:cubicBezTo>
                <a:cubicBezTo>
                  <a:pt x="2167" y="1527"/>
                  <a:pt x="2197" y="1513"/>
                  <a:pt x="2229" y="1511"/>
                </a:cubicBezTo>
                <a:cubicBezTo>
                  <a:pt x="2254" y="1510"/>
                  <a:pt x="2283" y="1506"/>
                  <a:pt x="2302" y="1525"/>
                </a:cubicBezTo>
                <a:cubicBezTo>
                  <a:pt x="2314" y="1537"/>
                  <a:pt x="2325" y="1567"/>
                  <a:pt x="2317" y="1584"/>
                </a:cubicBezTo>
                <a:cubicBezTo>
                  <a:pt x="2301" y="1619"/>
                  <a:pt x="2255" y="1630"/>
                  <a:pt x="2220" y="1643"/>
                </a:cubicBezTo>
                <a:cubicBezTo>
                  <a:pt x="2144" y="1670"/>
                  <a:pt x="2065" y="1691"/>
                  <a:pt x="1986" y="1710"/>
                </a:cubicBezTo>
                <a:cubicBezTo>
                  <a:pt x="1948" y="1719"/>
                  <a:pt x="1911" y="1727"/>
                  <a:pt x="1873" y="1732"/>
                </a:cubicBezTo>
                <a:cubicBezTo>
                  <a:pt x="1869" y="1732"/>
                  <a:pt x="1866" y="1733"/>
                  <a:pt x="1862" y="1733"/>
                </a:cubicBezTo>
                <a:moveTo>
                  <a:pt x="2572" y="1289"/>
                </a:moveTo>
                <a:cubicBezTo>
                  <a:pt x="2595" y="1284"/>
                  <a:pt x="2588" y="1299"/>
                  <a:pt x="2577" y="1334"/>
                </a:cubicBezTo>
                <a:cubicBezTo>
                  <a:pt x="2558" y="1393"/>
                  <a:pt x="2530" y="1441"/>
                  <a:pt x="2526" y="1504"/>
                </a:cubicBezTo>
                <a:cubicBezTo>
                  <a:pt x="2526" y="1531"/>
                  <a:pt x="2526" y="1537"/>
                  <a:pt x="2527" y="1554"/>
                </a:cubicBezTo>
                <a:cubicBezTo>
                  <a:pt x="2569" y="1566"/>
                  <a:pt x="2590" y="1566"/>
                  <a:pt x="2627" y="1539"/>
                </a:cubicBezTo>
                <a:cubicBezTo>
                  <a:pt x="2666" y="1510"/>
                  <a:pt x="2708" y="1469"/>
                  <a:pt x="2724" y="1421"/>
                </a:cubicBezTo>
                <a:cubicBezTo>
                  <a:pt x="2737" y="1381"/>
                  <a:pt x="2731" y="1341"/>
                  <a:pt x="2705" y="1311"/>
                </a:cubicBezTo>
                <a:cubicBezTo>
                  <a:pt x="2676" y="1277"/>
                  <a:pt x="2635" y="1251"/>
                  <a:pt x="2590" y="1246"/>
                </a:cubicBezTo>
                <a:cubicBezTo>
                  <a:pt x="2571" y="1244"/>
                  <a:pt x="2572" y="1243"/>
                  <a:pt x="2569" y="1257"/>
                </a:cubicBezTo>
                <a:moveTo>
                  <a:pt x="2952" y="1160"/>
                </a:moveTo>
                <a:cubicBezTo>
                  <a:pt x="2967" y="1153"/>
                  <a:pt x="2969" y="1153"/>
                  <a:pt x="2982" y="1149"/>
                </a:cubicBezTo>
                <a:cubicBezTo>
                  <a:pt x="2966" y="1174"/>
                  <a:pt x="2945" y="1203"/>
                  <a:pt x="2927" y="1229"/>
                </a:cubicBezTo>
                <a:cubicBezTo>
                  <a:pt x="2903" y="1265"/>
                  <a:pt x="2894" y="1294"/>
                  <a:pt x="2893" y="1336"/>
                </a:cubicBezTo>
                <a:cubicBezTo>
                  <a:pt x="2893" y="1341"/>
                  <a:pt x="2893" y="1347"/>
                  <a:pt x="2893" y="1352"/>
                </a:cubicBezTo>
                <a:cubicBezTo>
                  <a:pt x="2930" y="1362"/>
                  <a:pt x="2966" y="1363"/>
                  <a:pt x="3003" y="1349"/>
                </a:cubicBezTo>
                <a:cubicBezTo>
                  <a:pt x="3053" y="1330"/>
                  <a:pt x="3111" y="1295"/>
                  <a:pt x="3148" y="1256"/>
                </a:cubicBezTo>
                <a:cubicBezTo>
                  <a:pt x="3175" y="1228"/>
                  <a:pt x="3168" y="1196"/>
                  <a:pt x="3140" y="1174"/>
                </a:cubicBezTo>
                <a:cubicBezTo>
                  <a:pt x="3091" y="1136"/>
                  <a:pt x="3029" y="1127"/>
                  <a:pt x="2969" y="1126"/>
                </a:cubicBezTo>
                <a:cubicBezTo>
                  <a:pt x="2944" y="1126"/>
                  <a:pt x="2957" y="1125"/>
                  <a:pt x="2949" y="1139"/>
                </a:cubicBezTo>
                <a:moveTo>
                  <a:pt x="3401" y="1101"/>
                </a:moveTo>
                <a:cubicBezTo>
                  <a:pt x="3430" y="1101"/>
                  <a:pt x="3441" y="1107"/>
                  <a:pt x="3445" y="1139"/>
                </a:cubicBezTo>
                <a:cubicBezTo>
                  <a:pt x="3449" y="1168"/>
                  <a:pt x="3436" y="1207"/>
                  <a:pt x="3448" y="1235"/>
                </a:cubicBezTo>
                <a:cubicBezTo>
                  <a:pt x="3459" y="1261"/>
                  <a:pt x="3527" y="1251"/>
                  <a:pt x="3546" y="1246"/>
                </a:cubicBezTo>
                <a:cubicBezTo>
                  <a:pt x="3603" y="1231"/>
                  <a:pt x="3678" y="1199"/>
                  <a:pt x="3715" y="1151"/>
                </a:cubicBezTo>
                <a:cubicBezTo>
                  <a:pt x="3749" y="1108"/>
                  <a:pt x="3717" y="1068"/>
                  <a:pt x="3675" y="1051"/>
                </a:cubicBezTo>
                <a:cubicBezTo>
                  <a:pt x="3613" y="1026"/>
                  <a:pt x="3527" y="1032"/>
                  <a:pt x="3467" y="1058"/>
                </a:cubicBezTo>
                <a:cubicBezTo>
                  <a:pt x="3447" y="1069"/>
                  <a:pt x="3427" y="1080"/>
                  <a:pt x="3407" y="1091"/>
                </a:cubicBezTo>
                <a:moveTo>
                  <a:pt x="2053" y="2850"/>
                </a:moveTo>
                <a:cubicBezTo>
                  <a:pt x="2038" y="2848"/>
                  <a:pt x="2042" y="2859"/>
                  <a:pt x="2035" y="2847"/>
                </a:cubicBezTo>
                <a:cubicBezTo>
                  <a:pt x="2031" y="2841"/>
                  <a:pt x="2030" y="2834"/>
                  <a:pt x="2031" y="2827"/>
                </a:cubicBezTo>
                <a:cubicBezTo>
                  <a:pt x="2031" y="2824"/>
                  <a:pt x="2026" y="2817"/>
                  <a:pt x="2029" y="2813"/>
                </a:cubicBezTo>
                <a:cubicBezTo>
                  <a:pt x="2050" y="2786"/>
                  <a:pt x="2102" y="2771"/>
                  <a:pt x="2132" y="2759"/>
                </a:cubicBezTo>
                <a:cubicBezTo>
                  <a:pt x="2196" y="2734"/>
                  <a:pt x="2263" y="2714"/>
                  <a:pt x="2332" y="2711"/>
                </a:cubicBezTo>
                <a:cubicBezTo>
                  <a:pt x="2378" y="2709"/>
                  <a:pt x="2378" y="2720"/>
                  <a:pt x="2390" y="2766"/>
                </a:cubicBezTo>
                <a:cubicBezTo>
                  <a:pt x="2408" y="2838"/>
                  <a:pt x="2418" y="2912"/>
                  <a:pt x="2436" y="2984"/>
                </a:cubicBezTo>
                <a:cubicBezTo>
                  <a:pt x="2453" y="3052"/>
                  <a:pt x="2473" y="3123"/>
                  <a:pt x="2502" y="3187"/>
                </a:cubicBezTo>
                <a:cubicBezTo>
                  <a:pt x="2515" y="3211"/>
                  <a:pt x="2518" y="3218"/>
                  <a:pt x="2530" y="3230"/>
                </a:cubicBezTo>
                <a:moveTo>
                  <a:pt x="2198" y="3030"/>
                </a:moveTo>
                <a:cubicBezTo>
                  <a:pt x="2223" y="2974"/>
                  <a:pt x="2323" y="2943"/>
                  <a:pt x="2380" y="2916"/>
                </a:cubicBezTo>
                <a:cubicBezTo>
                  <a:pt x="2545" y="2837"/>
                  <a:pt x="2715" y="2769"/>
                  <a:pt x="2881" y="2694"/>
                </a:cubicBezTo>
                <a:moveTo>
                  <a:pt x="2988" y="2582"/>
                </a:moveTo>
                <a:cubicBezTo>
                  <a:pt x="2959" y="2554"/>
                  <a:pt x="2935" y="2545"/>
                  <a:pt x="2894" y="2543"/>
                </a:cubicBezTo>
                <a:cubicBezTo>
                  <a:pt x="2849" y="2541"/>
                  <a:pt x="2833" y="2579"/>
                  <a:pt x="2817" y="2616"/>
                </a:cubicBezTo>
                <a:cubicBezTo>
                  <a:pt x="2797" y="2662"/>
                  <a:pt x="2783" y="2723"/>
                  <a:pt x="2793" y="2774"/>
                </a:cubicBezTo>
                <a:cubicBezTo>
                  <a:pt x="2800" y="2810"/>
                  <a:pt x="2842" y="2825"/>
                  <a:pt x="2875" y="2815"/>
                </a:cubicBezTo>
                <a:cubicBezTo>
                  <a:pt x="2925" y="2799"/>
                  <a:pt x="2956" y="2736"/>
                  <a:pt x="2963" y="2688"/>
                </a:cubicBezTo>
                <a:cubicBezTo>
                  <a:pt x="2972" y="2628"/>
                  <a:pt x="2962" y="2580"/>
                  <a:pt x="2908" y="2547"/>
                </a:cubicBezTo>
                <a:cubicBezTo>
                  <a:pt x="2862" y="2519"/>
                  <a:pt x="2812" y="2515"/>
                  <a:pt x="2760" y="2515"/>
                </a:cubicBezTo>
                <a:cubicBezTo>
                  <a:pt x="2746" y="2515"/>
                  <a:pt x="2712" y="2541"/>
                  <a:pt x="2736" y="2554"/>
                </a:cubicBezTo>
                <a:cubicBezTo>
                  <a:pt x="2773" y="2563"/>
                  <a:pt x="2787" y="2565"/>
                  <a:pt x="2814" y="2562"/>
                </a:cubicBezTo>
                <a:moveTo>
                  <a:pt x="3127" y="2503"/>
                </a:moveTo>
                <a:cubicBezTo>
                  <a:pt x="3150" y="2495"/>
                  <a:pt x="3174" y="2488"/>
                  <a:pt x="3197" y="2480"/>
                </a:cubicBezTo>
                <a:cubicBezTo>
                  <a:pt x="3174" y="2525"/>
                  <a:pt x="3142" y="2565"/>
                  <a:pt x="3114" y="2608"/>
                </a:cubicBezTo>
                <a:cubicBezTo>
                  <a:pt x="3093" y="2641"/>
                  <a:pt x="3088" y="2654"/>
                  <a:pt x="3090" y="2687"/>
                </a:cubicBezTo>
                <a:cubicBezTo>
                  <a:pt x="3154" y="2683"/>
                  <a:pt x="3189" y="2661"/>
                  <a:pt x="3239" y="2619"/>
                </a:cubicBezTo>
                <a:cubicBezTo>
                  <a:pt x="3280" y="2584"/>
                  <a:pt x="3316" y="2546"/>
                  <a:pt x="3319" y="2492"/>
                </a:cubicBezTo>
                <a:cubicBezTo>
                  <a:pt x="3319" y="2485"/>
                  <a:pt x="3318" y="2477"/>
                  <a:pt x="3318" y="2470"/>
                </a:cubicBezTo>
                <a:cubicBezTo>
                  <a:pt x="3263" y="2450"/>
                  <a:pt x="3207" y="2444"/>
                  <a:pt x="3148" y="2451"/>
                </a:cubicBezTo>
                <a:cubicBezTo>
                  <a:pt x="3095" y="2457"/>
                  <a:pt x="3051" y="2473"/>
                  <a:pt x="3021" y="2516"/>
                </a:cubicBezTo>
                <a:cubicBezTo>
                  <a:pt x="3046" y="2556"/>
                  <a:pt x="3141" y="2538"/>
                  <a:pt x="3191" y="2537"/>
                </a:cubicBezTo>
                <a:moveTo>
                  <a:pt x="3640" y="2369"/>
                </a:moveTo>
                <a:cubicBezTo>
                  <a:pt x="3671" y="2350"/>
                  <a:pt x="3700" y="2333"/>
                  <a:pt x="3729" y="2311"/>
                </a:cubicBezTo>
                <a:cubicBezTo>
                  <a:pt x="3727" y="2352"/>
                  <a:pt x="3722" y="2393"/>
                  <a:pt x="3720" y="2434"/>
                </a:cubicBezTo>
                <a:cubicBezTo>
                  <a:pt x="3717" y="2498"/>
                  <a:pt x="3739" y="2513"/>
                  <a:pt x="3800" y="2516"/>
                </a:cubicBezTo>
                <a:cubicBezTo>
                  <a:pt x="3872" y="2520"/>
                  <a:pt x="3935" y="2464"/>
                  <a:pt x="3966" y="2400"/>
                </a:cubicBezTo>
                <a:cubicBezTo>
                  <a:pt x="4003" y="2323"/>
                  <a:pt x="3985" y="2244"/>
                  <a:pt x="3909" y="2202"/>
                </a:cubicBezTo>
                <a:cubicBezTo>
                  <a:pt x="3821" y="2153"/>
                  <a:pt x="3700" y="2158"/>
                  <a:pt x="3621" y="2215"/>
                </a:cubicBezTo>
                <a:cubicBezTo>
                  <a:pt x="3556" y="2277"/>
                  <a:pt x="3534" y="2298"/>
                  <a:pt x="3498" y="2347"/>
                </a:cubicBezTo>
                <a:moveTo>
                  <a:pt x="3488" y="1590"/>
                </a:moveTo>
                <a:cubicBezTo>
                  <a:pt x="3487" y="1582"/>
                  <a:pt x="3489" y="1580"/>
                  <a:pt x="3482" y="1575"/>
                </a:cubicBezTo>
                <a:cubicBezTo>
                  <a:pt x="3475" y="1570"/>
                  <a:pt x="3466" y="1572"/>
                  <a:pt x="3458" y="1572"/>
                </a:cubicBezTo>
                <a:cubicBezTo>
                  <a:pt x="3456" y="1572"/>
                  <a:pt x="3455" y="1572"/>
                  <a:pt x="3454" y="1572"/>
                </a:cubicBezTo>
                <a:cubicBezTo>
                  <a:pt x="3500" y="1560"/>
                  <a:pt x="3545" y="1543"/>
                  <a:pt x="3589" y="1524"/>
                </a:cubicBezTo>
                <a:cubicBezTo>
                  <a:pt x="3612" y="1514"/>
                  <a:pt x="3634" y="1504"/>
                  <a:pt x="3658" y="1497"/>
                </a:cubicBezTo>
                <a:cubicBezTo>
                  <a:pt x="3605" y="1499"/>
                  <a:pt x="3563" y="1517"/>
                  <a:pt x="3513" y="1534"/>
                </a:cubicBezTo>
                <a:cubicBezTo>
                  <a:pt x="3464" y="1551"/>
                  <a:pt x="3415" y="1566"/>
                  <a:pt x="3363" y="1575"/>
                </a:cubicBezTo>
                <a:cubicBezTo>
                  <a:pt x="3415" y="1564"/>
                  <a:pt x="3460" y="1548"/>
                  <a:pt x="3510" y="1529"/>
                </a:cubicBezTo>
                <a:cubicBezTo>
                  <a:pt x="3577" y="1504"/>
                  <a:pt x="3643" y="1476"/>
                  <a:pt x="3709" y="1452"/>
                </a:cubicBezTo>
                <a:cubicBezTo>
                  <a:pt x="3712" y="1451"/>
                  <a:pt x="3715" y="1450"/>
                  <a:pt x="3718" y="1449"/>
                </a:cubicBezTo>
                <a:cubicBezTo>
                  <a:pt x="3662" y="1474"/>
                  <a:pt x="3608" y="1504"/>
                  <a:pt x="3553" y="1532"/>
                </a:cubicBezTo>
                <a:cubicBezTo>
                  <a:pt x="3515" y="1552"/>
                  <a:pt x="3452" y="1573"/>
                  <a:pt x="3421" y="1604"/>
                </a:cubicBezTo>
                <a:cubicBezTo>
                  <a:pt x="3421" y="1606"/>
                  <a:pt x="3421" y="1608"/>
                  <a:pt x="3421" y="1610"/>
                </a:cubicBezTo>
                <a:cubicBezTo>
                  <a:pt x="3459" y="1607"/>
                  <a:pt x="3480" y="1600"/>
                  <a:pt x="3515" y="1582"/>
                </a:cubicBezTo>
                <a:cubicBezTo>
                  <a:pt x="3516" y="1582"/>
                  <a:pt x="3586" y="1545"/>
                  <a:pt x="3586" y="1544"/>
                </a:cubicBezTo>
                <a:cubicBezTo>
                  <a:pt x="3578" y="1544"/>
                  <a:pt x="3575" y="1544"/>
                  <a:pt x="3570" y="1544"/>
                </a:cubicBezTo>
                <a:moveTo>
                  <a:pt x="3595" y="1110"/>
                </a:moveTo>
                <a:cubicBezTo>
                  <a:pt x="3601" y="1110"/>
                  <a:pt x="3598" y="1112"/>
                  <a:pt x="3604" y="1112"/>
                </a:cubicBezTo>
                <a:cubicBezTo>
                  <a:pt x="3785" y="1114"/>
                  <a:pt x="3960" y="1101"/>
                  <a:pt x="4137" y="1149"/>
                </a:cubicBezTo>
                <a:cubicBezTo>
                  <a:pt x="4403" y="1221"/>
                  <a:pt x="4633" y="1261"/>
                  <a:pt x="4907" y="1296"/>
                </a:cubicBezTo>
                <a:cubicBezTo>
                  <a:pt x="5067" y="1316"/>
                  <a:pt x="5261" y="1357"/>
                  <a:pt x="5383" y="1472"/>
                </a:cubicBezTo>
                <a:cubicBezTo>
                  <a:pt x="5570" y="1647"/>
                  <a:pt x="5706" y="1952"/>
                  <a:pt x="5823" y="2175"/>
                </a:cubicBezTo>
                <a:cubicBezTo>
                  <a:pt x="5970" y="2457"/>
                  <a:pt x="6073" y="2806"/>
                  <a:pt x="6051" y="3128"/>
                </a:cubicBezTo>
                <a:cubicBezTo>
                  <a:pt x="6045" y="3218"/>
                  <a:pt x="6028" y="3323"/>
                  <a:pt x="5987" y="3406"/>
                </a:cubicBezTo>
                <a:cubicBezTo>
                  <a:pt x="5970" y="3440"/>
                  <a:pt x="5944" y="3471"/>
                  <a:pt x="5924" y="3504"/>
                </a:cubicBezTo>
                <a:cubicBezTo>
                  <a:pt x="5867" y="3597"/>
                  <a:pt x="5783" y="3674"/>
                  <a:pt x="5739" y="3773"/>
                </a:cubicBezTo>
                <a:cubicBezTo>
                  <a:pt x="5678" y="3910"/>
                  <a:pt x="5625" y="4040"/>
                  <a:pt x="5527" y="4158"/>
                </a:cubicBezTo>
                <a:cubicBezTo>
                  <a:pt x="5458" y="4241"/>
                  <a:pt x="5360" y="4291"/>
                  <a:pt x="5274" y="4353"/>
                </a:cubicBezTo>
                <a:moveTo>
                  <a:pt x="5332" y="4158"/>
                </a:moveTo>
                <a:cubicBezTo>
                  <a:pt x="5332" y="4107"/>
                  <a:pt x="5328" y="4065"/>
                  <a:pt x="5317" y="4016"/>
                </a:cubicBezTo>
                <a:cubicBezTo>
                  <a:pt x="5314" y="4003"/>
                  <a:pt x="5311" y="3997"/>
                  <a:pt x="5307" y="3986"/>
                </a:cubicBezTo>
                <a:cubicBezTo>
                  <a:pt x="5306" y="3990"/>
                  <a:pt x="5296" y="4039"/>
                  <a:pt x="5295" y="4042"/>
                </a:cubicBezTo>
                <a:cubicBezTo>
                  <a:pt x="5284" y="4106"/>
                  <a:pt x="5273" y="4172"/>
                  <a:pt x="5259" y="4236"/>
                </a:cubicBezTo>
                <a:cubicBezTo>
                  <a:pt x="5248" y="4289"/>
                  <a:pt x="5231" y="4338"/>
                  <a:pt x="5214" y="4388"/>
                </a:cubicBezTo>
                <a:cubicBezTo>
                  <a:pt x="5208" y="4406"/>
                  <a:pt x="5206" y="4422"/>
                  <a:pt x="5202" y="4439"/>
                </a:cubicBezTo>
                <a:cubicBezTo>
                  <a:pt x="5249" y="4435"/>
                  <a:pt x="5282" y="4424"/>
                  <a:pt x="5328" y="4410"/>
                </a:cubicBezTo>
                <a:cubicBezTo>
                  <a:pt x="5412" y="4384"/>
                  <a:pt x="5493" y="4376"/>
                  <a:pt x="5580" y="4377"/>
                </a:cubicBezTo>
                <a:cubicBezTo>
                  <a:pt x="5622" y="4377"/>
                  <a:pt x="5651" y="4387"/>
                  <a:pt x="5676" y="4422"/>
                </a:cubicBezTo>
                <a:cubicBezTo>
                  <a:pt x="5684" y="4434"/>
                  <a:pt x="5688" y="4450"/>
                  <a:pt x="5693" y="4463"/>
                </a:cubicBezTo>
                <a:moveTo>
                  <a:pt x="3949" y="2495"/>
                </a:moveTo>
                <a:cubicBezTo>
                  <a:pt x="3946" y="2509"/>
                  <a:pt x="3941" y="2527"/>
                  <a:pt x="3939" y="2538"/>
                </a:cubicBezTo>
                <a:cubicBezTo>
                  <a:pt x="3939" y="2540"/>
                  <a:pt x="3939" y="2543"/>
                  <a:pt x="3939" y="2545"/>
                </a:cubicBezTo>
                <a:cubicBezTo>
                  <a:pt x="4069" y="2535"/>
                  <a:pt x="4193" y="2504"/>
                  <a:pt x="4324" y="2489"/>
                </a:cubicBezTo>
                <a:cubicBezTo>
                  <a:pt x="4738" y="2442"/>
                  <a:pt x="5191" y="2439"/>
                  <a:pt x="5605" y="2489"/>
                </a:cubicBezTo>
                <a:cubicBezTo>
                  <a:pt x="5928" y="2528"/>
                  <a:pt x="6375" y="2558"/>
                  <a:pt x="6638" y="2776"/>
                </a:cubicBezTo>
                <a:cubicBezTo>
                  <a:pt x="6772" y="2887"/>
                  <a:pt x="6918" y="3024"/>
                  <a:pt x="7039" y="3149"/>
                </a:cubicBezTo>
                <a:cubicBezTo>
                  <a:pt x="7155" y="3269"/>
                  <a:pt x="7263" y="3444"/>
                  <a:pt x="7311" y="3605"/>
                </a:cubicBezTo>
                <a:cubicBezTo>
                  <a:pt x="7352" y="3744"/>
                  <a:pt x="7373" y="4000"/>
                  <a:pt x="7319" y="4137"/>
                </a:cubicBezTo>
                <a:cubicBezTo>
                  <a:pt x="7272" y="4255"/>
                  <a:pt x="7122" y="4345"/>
                  <a:pt x="7025" y="4419"/>
                </a:cubicBezTo>
                <a:cubicBezTo>
                  <a:pt x="6877" y="4532"/>
                  <a:pt x="6717" y="4628"/>
                  <a:pt x="6569" y="4741"/>
                </a:cubicBezTo>
                <a:cubicBezTo>
                  <a:pt x="6418" y="4856"/>
                  <a:pt x="6268" y="4969"/>
                  <a:pt x="6112" y="5075"/>
                </a:cubicBezTo>
                <a:cubicBezTo>
                  <a:pt x="5973" y="5169"/>
                  <a:pt x="5859" y="5278"/>
                  <a:pt x="5729" y="5381"/>
                </a:cubicBezTo>
                <a:cubicBezTo>
                  <a:pt x="5674" y="5424"/>
                  <a:pt x="5611" y="5458"/>
                  <a:pt x="5562" y="5509"/>
                </a:cubicBezTo>
                <a:cubicBezTo>
                  <a:pt x="5518" y="5554"/>
                  <a:pt x="5499" y="5612"/>
                  <a:pt x="5462" y="5655"/>
                </a:cubicBezTo>
                <a:cubicBezTo>
                  <a:pt x="5460" y="5657"/>
                  <a:pt x="5450" y="5653"/>
                  <a:pt x="5448" y="5655"/>
                </a:cubicBezTo>
                <a:moveTo>
                  <a:pt x="5527" y="5305"/>
                </a:moveTo>
                <a:cubicBezTo>
                  <a:pt x="5518" y="5287"/>
                  <a:pt x="5509" y="5270"/>
                  <a:pt x="5500" y="5253"/>
                </a:cubicBezTo>
                <a:cubicBezTo>
                  <a:pt x="5498" y="5267"/>
                  <a:pt x="5492" y="5307"/>
                  <a:pt x="5489" y="5325"/>
                </a:cubicBezTo>
                <a:cubicBezTo>
                  <a:pt x="5479" y="5379"/>
                  <a:pt x="5462" y="5429"/>
                  <a:pt x="5439" y="5479"/>
                </a:cubicBezTo>
                <a:cubicBezTo>
                  <a:pt x="5414" y="5534"/>
                  <a:pt x="5381" y="5586"/>
                  <a:pt x="5351" y="5639"/>
                </a:cubicBezTo>
                <a:cubicBezTo>
                  <a:pt x="5339" y="5661"/>
                  <a:pt x="5329" y="5683"/>
                  <a:pt x="5320" y="5706"/>
                </a:cubicBezTo>
                <a:cubicBezTo>
                  <a:pt x="5375" y="5706"/>
                  <a:pt x="5422" y="5698"/>
                  <a:pt x="5477" y="5686"/>
                </a:cubicBezTo>
                <a:cubicBezTo>
                  <a:pt x="5577" y="5665"/>
                  <a:pt x="5677" y="5645"/>
                  <a:pt x="5778" y="5627"/>
                </a:cubicBezTo>
                <a:cubicBezTo>
                  <a:pt x="5814" y="5620"/>
                  <a:pt x="5899" y="5589"/>
                  <a:pt x="5938" y="5603"/>
                </a:cubicBezTo>
                <a:cubicBezTo>
                  <a:pt x="5955" y="5609"/>
                  <a:pt x="5940" y="5622"/>
                  <a:pt x="5938" y="5635"/>
                </a:cubicBezTo>
                <a:moveTo>
                  <a:pt x="2499" y="6795"/>
                </a:moveTo>
                <a:cubicBezTo>
                  <a:pt x="2478" y="6785"/>
                  <a:pt x="2461" y="6769"/>
                  <a:pt x="2439" y="6761"/>
                </a:cubicBezTo>
                <a:cubicBezTo>
                  <a:pt x="2428" y="6757"/>
                  <a:pt x="2415" y="6759"/>
                  <a:pt x="2403" y="6759"/>
                </a:cubicBezTo>
                <a:cubicBezTo>
                  <a:pt x="2403" y="6797"/>
                  <a:pt x="2402" y="6831"/>
                  <a:pt x="2411" y="6868"/>
                </a:cubicBezTo>
                <a:cubicBezTo>
                  <a:pt x="2430" y="6945"/>
                  <a:pt x="2447" y="7024"/>
                  <a:pt x="2469" y="7100"/>
                </a:cubicBezTo>
                <a:cubicBezTo>
                  <a:pt x="2474" y="7118"/>
                  <a:pt x="2475" y="7123"/>
                  <a:pt x="2481" y="7132"/>
                </a:cubicBezTo>
                <a:moveTo>
                  <a:pt x="2585" y="6772"/>
                </a:moveTo>
                <a:cubicBezTo>
                  <a:pt x="2585" y="6831"/>
                  <a:pt x="2578" y="6894"/>
                  <a:pt x="2590" y="6952"/>
                </a:cubicBezTo>
                <a:cubicBezTo>
                  <a:pt x="2597" y="6983"/>
                  <a:pt x="2611" y="7007"/>
                  <a:pt x="2642" y="7009"/>
                </a:cubicBezTo>
                <a:cubicBezTo>
                  <a:pt x="2675" y="7011"/>
                  <a:pt x="2689" y="6966"/>
                  <a:pt x="2693" y="6939"/>
                </a:cubicBezTo>
                <a:cubicBezTo>
                  <a:pt x="2699" y="6894"/>
                  <a:pt x="2694" y="6843"/>
                  <a:pt x="2672" y="6804"/>
                </a:cubicBezTo>
                <a:cubicBezTo>
                  <a:pt x="2659" y="6781"/>
                  <a:pt x="2636" y="6754"/>
                  <a:pt x="2607" y="6757"/>
                </a:cubicBezTo>
                <a:cubicBezTo>
                  <a:pt x="2578" y="6760"/>
                  <a:pt x="2571" y="6811"/>
                  <a:pt x="2568" y="6834"/>
                </a:cubicBezTo>
                <a:cubicBezTo>
                  <a:pt x="2568" y="6841"/>
                  <a:pt x="2568" y="6847"/>
                  <a:pt x="2568" y="6854"/>
                </a:cubicBezTo>
                <a:moveTo>
                  <a:pt x="2818" y="6736"/>
                </a:moveTo>
                <a:cubicBezTo>
                  <a:pt x="2809" y="6754"/>
                  <a:pt x="2803" y="6771"/>
                  <a:pt x="2802" y="6795"/>
                </a:cubicBezTo>
                <a:cubicBezTo>
                  <a:pt x="2801" y="6807"/>
                  <a:pt x="2802" y="6820"/>
                  <a:pt x="2802" y="6832"/>
                </a:cubicBezTo>
                <a:cubicBezTo>
                  <a:pt x="2825" y="6832"/>
                  <a:pt x="2833" y="6831"/>
                  <a:pt x="2850" y="6814"/>
                </a:cubicBezTo>
                <a:cubicBezTo>
                  <a:pt x="2868" y="6795"/>
                  <a:pt x="2886" y="6765"/>
                  <a:pt x="2890" y="6739"/>
                </a:cubicBezTo>
                <a:cubicBezTo>
                  <a:pt x="2893" y="6720"/>
                  <a:pt x="2894" y="6699"/>
                  <a:pt x="2875" y="6691"/>
                </a:cubicBezTo>
                <a:cubicBezTo>
                  <a:pt x="2864" y="6687"/>
                  <a:pt x="2835" y="6684"/>
                  <a:pt x="2824" y="6688"/>
                </a:cubicBezTo>
                <a:cubicBezTo>
                  <a:pt x="2822" y="6690"/>
                  <a:pt x="2819" y="6692"/>
                  <a:pt x="2817" y="6694"/>
                </a:cubicBezTo>
                <a:cubicBezTo>
                  <a:pt x="2815" y="6711"/>
                  <a:pt x="2813" y="6707"/>
                  <a:pt x="2835" y="6708"/>
                </a:cubicBezTo>
                <a:cubicBezTo>
                  <a:pt x="2872" y="6709"/>
                  <a:pt x="2895" y="6698"/>
                  <a:pt x="2929" y="6684"/>
                </a:cubicBezTo>
                <a:moveTo>
                  <a:pt x="3098" y="6606"/>
                </a:moveTo>
                <a:cubicBezTo>
                  <a:pt x="3110" y="6602"/>
                  <a:pt x="3107" y="6604"/>
                  <a:pt x="3103" y="6623"/>
                </a:cubicBezTo>
                <a:cubicBezTo>
                  <a:pt x="3098" y="6645"/>
                  <a:pt x="3093" y="6662"/>
                  <a:pt x="3093" y="6685"/>
                </a:cubicBezTo>
                <a:cubicBezTo>
                  <a:pt x="3122" y="6694"/>
                  <a:pt x="3142" y="6691"/>
                  <a:pt x="3167" y="6672"/>
                </a:cubicBezTo>
                <a:cubicBezTo>
                  <a:pt x="3201" y="6647"/>
                  <a:pt x="3235" y="6606"/>
                  <a:pt x="3242" y="6563"/>
                </a:cubicBezTo>
                <a:cubicBezTo>
                  <a:pt x="3247" y="6532"/>
                  <a:pt x="3242" y="6507"/>
                  <a:pt x="3214" y="6492"/>
                </a:cubicBezTo>
                <a:cubicBezTo>
                  <a:pt x="3199" y="6484"/>
                  <a:pt x="3171" y="6479"/>
                  <a:pt x="3160" y="6495"/>
                </a:cubicBezTo>
                <a:cubicBezTo>
                  <a:pt x="3155" y="6508"/>
                  <a:pt x="3153" y="6512"/>
                  <a:pt x="3154" y="6521"/>
                </a:cubicBezTo>
                <a:moveTo>
                  <a:pt x="3528" y="6420"/>
                </a:moveTo>
                <a:cubicBezTo>
                  <a:pt x="3528" y="6446"/>
                  <a:pt x="3522" y="6466"/>
                  <a:pt x="3518" y="6491"/>
                </a:cubicBezTo>
                <a:cubicBezTo>
                  <a:pt x="3517" y="6497"/>
                  <a:pt x="3518" y="6505"/>
                  <a:pt x="3518" y="6511"/>
                </a:cubicBezTo>
                <a:cubicBezTo>
                  <a:pt x="3530" y="6511"/>
                  <a:pt x="3541" y="6514"/>
                  <a:pt x="3548" y="6502"/>
                </a:cubicBezTo>
                <a:cubicBezTo>
                  <a:pt x="3552" y="6496"/>
                  <a:pt x="3557" y="6468"/>
                  <a:pt x="3552" y="6461"/>
                </a:cubicBezTo>
                <a:cubicBezTo>
                  <a:pt x="3537" y="6439"/>
                  <a:pt x="3515" y="6460"/>
                  <a:pt x="3506" y="6470"/>
                </a:cubicBezTo>
                <a:moveTo>
                  <a:pt x="2535" y="7966"/>
                </a:moveTo>
                <a:cubicBezTo>
                  <a:pt x="2530" y="7961"/>
                  <a:pt x="2529" y="7960"/>
                  <a:pt x="2529" y="7956"/>
                </a:cubicBezTo>
                <a:cubicBezTo>
                  <a:pt x="2552" y="7976"/>
                  <a:pt x="2571" y="7996"/>
                  <a:pt x="2590" y="8020"/>
                </a:cubicBezTo>
                <a:cubicBezTo>
                  <a:pt x="2606" y="8040"/>
                  <a:pt x="2623" y="8077"/>
                  <a:pt x="2645" y="8091"/>
                </a:cubicBezTo>
                <a:cubicBezTo>
                  <a:pt x="2657" y="8094"/>
                  <a:pt x="2660" y="8095"/>
                  <a:pt x="2668" y="8094"/>
                </a:cubicBezTo>
                <a:moveTo>
                  <a:pt x="2778" y="7784"/>
                </a:moveTo>
                <a:cubicBezTo>
                  <a:pt x="2771" y="7787"/>
                  <a:pt x="2770" y="7804"/>
                  <a:pt x="2773" y="7822"/>
                </a:cubicBezTo>
                <a:cubicBezTo>
                  <a:pt x="2781" y="7872"/>
                  <a:pt x="2810" y="7904"/>
                  <a:pt x="2844" y="7939"/>
                </a:cubicBezTo>
                <a:cubicBezTo>
                  <a:pt x="2862" y="7957"/>
                  <a:pt x="2899" y="7980"/>
                  <a:pt x="2908" y="8005"/>
                </a:cubicBezTo>
                <a:cubicBezTo>
                  <a:pt x="2917" y="8031"/>
                  <a:pt x="2898" y="8045"/>
                  <a:pt x="2875" y="8051"/>
                </a:cubicBezTo>
                <a:cubicBezTo>
                  <a:pt x="2865" y="8052"/>
                  <a:pt x="2855" y="8054"/>
                  <a:pt x="2845" y="8055"/>
                </a:cubicBezTo>
                <a:moveTo>
                  <a:pt x="2739" y="7882"/>
                </a:moveTo>
                <a:cubicBezTo>
                  <a:pt x="2775" y="7842"/>
                  <a:pt x="2799" y="7825"/>
                  <a:pt x="2855" y="7821"/>
                </a:cubicBezTo>
                <a:cubicBezTo>
                  <a:pt x="2923" y="7816"/>
                  <a:pt x="2984" y="7824"/>
                  <a:pt x="3045" y="7855"/>
                </a:cubicBezTo>
                <a:cubicBezTo>
                  <a:pt x="3082" y="7874"/>
                  <a:pt x="3098" y="7890"/>
                  <a:pt x="3100" y="7931"/>
                </a:cubicBezTo>
                <a:cubicBezTo>
                  <a:pt x="3101" y="7950"/>
                  <a:pt x="3100" y="7955"/>
                  <a:pt x="3091" y="7969"/>
                </a:cubicBezTo>
                <a:cubicBezTo>
                  <a:pt x="3125" y="7961"/>
                  <a:pt x="3156" y="7930"/>
                  <a:pt x="3184" y="7907"/>
                </a:cubicBezTo>
                <a:cubicBezTo>
                  <a:pt x="3213" y="7882"/>
                  <a:pt x="3254" y="7851"/>
                  <a:pt x="3264" y="7812"/>
                </a:cubicBezTo>
                <a:cubicBezTo>
                  <a:pt x="3270" y="7786"/>
                  <a:pt x="3261" y="7775"/>
                  <a:pt x="3236" y="7773"/>
                </a:cubicBezTo>
                <a:cubicBezTo>
                  <a:pt x="3198" y="7770"/>
                  <a:pt x="3172" y="7775"/>
                  <a:pt x="3145" y="7804"/>
                </a:cubicBezTo>
                <a:cubicBezTo>
                  <a:pt x="3128" y="7823"/>
                  <a:pt x="3131" y="7842"/>
                  <a:pt x="3130" y="7865"/>
                </a:cubicBezTo>
                <a:moveTo>
                  <a:pt x="3494" y="7646"/>
                </a:moveTo>
                <a:cubicBezTo>
                  <a:pt x="3470" y="7646"/>
                  <a:pt x="3469" y="7677"/>
                  <a:pt x="3464" y="7697"/>
                </a:cubicBezTo>
                <a:cubicBezTo>
                  <a:pt x="3453" y="7742"/>
                  <a:pt x="3438" y="7818"/>
                  <a:pt x="3454" y="7863"/>
                </a:cubicBezTo>
                <a:cubicBezTo>
                  <a:pt x="3460" y="7872"/>
                  <a:pt x="3467" y="7881"/>
                  <a:pt x="3473" y="7890"/>
                </a:cubicBezTo>
                <a:moveTo>
                  <a:pt x="3678" y="7774"/>
                </a:moveTo>
                <a:cubicBezTo>
                  <a:pt x="3687" y="7738"/>
                  <a:pt x="3702" y="7687"/>
                  <a:pt x="3684" y="7650"/>
                </a:cubicBezTo>
                <a:cubicBezTo>
                  <a:pt x="3671" y="7624"/>
                  <a:pt x="3642" y="7606"/>
                  <a:pt x="3613" y="7612"/>
                </a:cubicBezTo>
                <a:cubicBezTo>
                  <a:pt x="3593" y="7616"/>
                  <a:pt x="3593" y="7635"/>
                  <a:pt x="3589" y="7651"/>
                </a:cubicBezTo>
                <a:moveTo>
                  <a:pt x="3906" y="7571"/>
                </a:moveTo>
                <a:cubicBezTo>
                  <a:pt x="3917" y="7574"/>
                  <a:pt x="3916" y="7595"/>
                  <a:pt x="3918" y="7604"/>
                </a:cubicBezTo>
                <a:cubicBezTo>
                  <a:pt x="3920" y="7614"/>
                  <a:pt x="3923" y="7626"/>
                  <a:pt x="3930" y="7633"/>
                </a:cubicBezTo>
                <a:cubicBezTo>
                  <a:pt x="3932" y="7633"/>
                  <a:pt x="3933" y="7634"/>
                  <a:pt x="3933" y="7632"/>
                </a:cubicBezTo>
                <a:cubicBezTo>
                  <a:pt x="3925" y="7607"/>
                  <a:pt x="3907" y="7594"/>
                  <a:pt x="3879" y="7589"/>
                </a:cubicBezTo>
                <a:cubicBezTo>
                  <a:pt x="3854" y="7584"/>
                  <a:pt x="3826" y="7587"/>
                  <a:pt x="3800" y="75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1" name=""/>
          <p:cNvSpPr/>
          <p:nvPr/>
        </p:nvSpPr>
        <p:spPr>
          <a:xfrm>
            <a:off x="6384960" y="3228480"/>
            <a:ext cx="156960" cy="401760"/>
          </a:xfrm>
          <a:custGeom>
            <a:avLst/>
            <a:gdLst/>
            <a:ahLst/>
            <a:rect l="0" t="0" r="r" b="b"/>
            <a:pathLst>
              <a:path fill="none" w="436" h="1116">
                <a:moveTo>
                  <a:pt x="370" y="21"/>
                </a:moveTo>
                <a:cubicBezTo>
                  <a:pt x="358" y="16"/>
                  <a:pt x="343" y="-3"/>
                  <a:pt x="330" y="1"/>
                </a:cubicBezTo>
                <a:cubicBezTo>
                  <a:pt x="275" y="20"/>
                  <a:pt x="223" y="79"/>
                  <a:pt x="177" y="114"/>
                </a:cubicBezTo>
                <a:cubicBezTo>
                  <a:pt x="127" y="153"/>
                  <a:pt x="53" y="194"/>
                  <a:pt x="40" y="260"/>
                </a:cubicBezTo>
                <a:cubicBezTo>
                  <a:pt x="28" y="323"/>
                  <a:pt x="146" y="322"/>
                  <a:pt x="183" y="324"/>
                </a:cubicBezTo>
                <a:cubicBezTo>
                  <a:pt x="247" y="327"/>
                  <a:pt x="344" y="309"/>
                  <a:pt x="399" y="352"/>
                </a:cubicBezTo>
                <a:cubicBezTo>
                  <a:pt x="403" y="359"/>
                  <a:pt x="406" y="366"/>
                  <a:pt x="410" y="373"/>
                </a:cubicBezTo>
                <a:cubicBezTo>
                  <a:pt x="381" y="438"/>
                  <a:pt x="313" y="463"/>
                  <a:pt x="245" y="492"/>
                </a:cubicBezTo>
                <a:cubicBezTo>
                  <a:pt x="165" y="525"/>
                  <a:pt x="82" y="547"/>
                  <a:pt x="0" y="573"/>
                </a:cubicBezTo>
                <a:cubicBezTo>
                  <a:pt x="10" y="577"/>
                  <a:pt x="63" y="593"/>
                  <a:pt x="79" y="598"/>
                </a:cubicBezTo>
                <a:cubicBezTo>
                  <a:pt x="157" y="623"/>
                  <a:pt x="206" y="675"/>
                  <a:pt x="230" y="755"/>
                </a:cubicBezTo>
                <a:cubicBezTo>
                  <a:pt x="251" y="826"/>
                  <a:pt x="243" y="903"/>
                  <a:pt x="248" y="976"/>
                </a:cubicBezTo>
                <a:cubicBezTo>
                  <a:pt x="251" y="1019"/>
                  <a:pt x="258" y="1057"/>
                  <a:pt x="298" y="1081"/>
                </a:cubicBezTo>
                <a:cubicBezTo>
                  <a:pt x="340" y="1106"/>
                  <a:pt x="389" y="1109"/>
                  <a:pt x="436" y="111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2" name=""/>
          <p:cNvSpPr/>
          <p:nvPr/>
        </p:nvSpPr>
        <p:spPr>
          <a:xfrm>
            <a:off x="1064520" y="1422360"/>
            <a:ext cx="2724840" cy="4897080"/>
          </a:xfrm>
          <a:custGeom>
            <a:avLst/>
            <a:gdLst/>
            <a:ahLst/>
            <a:rect l="0" t="0" r="r" b="b"/>
            <a:pathLst>
              <a:path fill="none" w="7569" h="13603">
                <a:moveTo>
                  <a:pt x="106" y="1439"/>
                </a:moveTo>
                <a:cubicBezTo>
                  <a:pt x="103" y="1475"/>
                  <a:pt x="84" y="1435"/>
                  <a:pt x="81" y="1471"/>
                </a:cubicBezTo>
                <a:cubicBezTo>
                  <a:pt x="18" y="2281"/>
                  <a:pt x="23" y="3125"/>
                  <a:pt x="2" y="3937"/>
                </a:cubicBezTo>
                <a:cubicBezTo>
                  <a:pt x="-22" y="4856"/>
                  <a:pt x="168" y="5780"/>
                  <a:pt x="193" y="6701"/>
                </a:cubicBezTo>
                <a:cubicBezTo>
                  <a:pt x="225" y="7909"/>
                  <a:pt x="267" y="9138"/>
                  <a:pt x="403" y="10340"/>
                </a:cubicBezTo>
                <a:cubicBezTo>
                  <a:pt x="484" y="11061"/>
                  <a:pt x="619" y="11786"/>
                  <a:pt x="657" y="12512"/>
                </a:cubicBezTo>
                <a:cubicBezTo>
                  <a:pt x="677" y="12891"/>
                  <a:pt x="590" y="13240"/>
                  <a:pt x="506" y="13603"/>
                </a:cubicBezTo>
                <a:cubicBezTo>
                  <a:pt x="642" y="13567"/>
                  <a:pt x="778" y="13520"/>
                  <a:pt x="916" y="13487"/>
                </a:cubicBezTo>
                <a:cubicBezTo>
                  <a:pt x="2772" y="13047"/>
                  <a:pt x="4738" y="12953"/>
                  <a:pt x="6639" y="12950"/>
                </a:cubicBezTo>
                <a:cubicBezTo>
                  <a:pt x="6825" y="12950"/>
                  <a:pt x="7329" y="13039"/>
                  <a:pt x="7480" y="12866"/>
                </a:cubicBezTo>
                <a:cubicBezTo>
                  <a:pt x="7654" y="12667"/>
                  <a:pt x="7524" y="12327"/>
                  <a:pt x="7501" y="12099"/>
                </a:cubicBezTo>
                <a:cubicBezTo>
                  <a:pt x="7379" y="10878"/>
                  <a:pt x="7401" y="9669"/>
                  <a:pt x="7232" y="8447"/>
                </a:cubicBezTo>
                <a:cubicBezTo>
                  <a:pt x="7086" y="7391"/>
                  <a:pt x="6934" y="6366"/>
                  <a:pt x="6728" y="5321"/>
                </a:cubicBezTo>
                <a:cubicBezTo>
                  <a:pt x="6574" y="4540"/>
                  <a:pt x="6553" y="3723"/>
                  <a:pt x="6514" y="2930"/>
                </a:cubicBezTo>
                <a:cubicBezTo>
                  <a:pt x="6491" y="2452"/>
                  <a:pt x="6371" y="1978"/>
                  <a:pt x="6363" y="1503"/>
                </a:cubicBezTo>
                <a:cubicBezTo>
                  <a:pt x="6356" y="1124"/>
                  <a:pt x="6495" y="722"/>
                  <a:pt x="6427" y="343"/>
                </a:cubicBezTo>
                <a:cubicBezTo>
                  <a:pt x="6402" y="201"/>
                  <a:pt x="6324" y="117"/>
                  <a:pt x="6278" y="0"/>
                </a:cubicBezTo>
                <a:cubicBezTo>
                  <a:pt x="6276" y="0"/>
                  <a:pt x="6274" y="0"/>
                  <a:pt x="6272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3" name=""/>
          <p:cNvSpPr/>
          <p:nvPr/>
        </p:nvSpPr>
        <p:spPr>
          <a:xfrm>
            <a:off x="1045080" y="4046400"/>
            <a:ext cx="2310480" cy="631440"/>
          </a:xfrm>
          <a:custGeom>
            <a:avLst/>
            <a:gdLst/>
            <a:ahLst/>
            <a:rect l="0" t="0" r="r" b="b"/>
            <a:pathLst>
              <a:path fill="none" w="6418" h="1754">
                <a:moveTo>
                  <a:pt x="14" y="1754"/>
                </a:moveTo>
                <a:cubicBezTo>
                  <a:pt x="26" y="1747"/>
                  <a:pt x="-10" y="1724"/>
                  <a:pt x="3" y="1718"/>
                </a:cubicBezTo>
                <a:cubicBezTo>
                  <a:pt x="371" y="1557"/>
                  <a:pt x="815" y="1475"/>
                  <a:pt x="1201" y="1368"/>
                </a:cubicBezTo>
                <a:cubicBezTo>
                  <a:pt x="2316" y="1058"/>
                  <a:pt x="3416" y="700"/>
                  <a:pt x="4534" y="403"/>
                </a:cubicBezTo>
                <a:cubicBezTo>
                  <a:pt x="4887" y="309"/>
                  <a:pt x="5239" y="216"/>
                  <a:pt x="5593" y="126"/>
                </a:cubicBezTo>
                <a:cubicBezTo>
                  <a:pt x="5600" y="128"/>
                  <a:pt x="5565" y="131"/>
                  <a:pt x="5569" y="133"/>
                </a:cubicBezTo>
                <a:cubicBezTo>
                  <a:pt x="5581" y="138"/>
                  <a:pt x="5567" y="162"/>
                  <a:pt x="5607" y="162"/>
                </a:cubicBezTo>
                <a:cubicBezTo>
                  <a:pt x="5734" y="162"/>
                  <a:pt x="5871" y="118"/>
                  <a:pt x="5997" y="95"/>
                </a:cubicBezTo>
                <a:cubicBezTo>
                  <a:pt x="6138" y="69"/>
                  <a:pt x="6279" y="33"/>
                  <a:pt x="6418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4" name=""/>
          <p:cNvSpPr/>
          <p:nvPr/>
        </p:nvSpPr>
        <p:spPr>
          <a:xfrm>
            <a:off x="3760920" y="1511280"/>
            <a:ext cx="5284440" cy="1317240"/>
          </a:xfrm>
          <a:custGeom>
            <a:avLst/>
            <a:gdLst/>
            <a:ahLst/>
            <a:rect l="0" t="0" r="r" b="b"/>
            <a:pathLst>
              <a:path fill="none" w="14679" h="3659">
                <a:moveTo>
                  <a:pt x="22" y="0"/>
                </a:moveTo>
                <a:cubicBezTo>
                  <a:pt x="13" y="7"/>
                  <a:pt x="9" y="10"/>
                  <a:pt x="0" y="7"/>
                </a:cubicBezTo>
                <a:cubicBezTo>
                  <a:pt x="16" y="11"/>
                  <a:pt x="42" y="18"/>
                  <a:pt x="60" y="23"/>
                </a:cubicBezTo>
                <a:cubicBezTo>
                  <a:pt x="231" y="68"/>
                  <a:pt x="405" y="87"/>
                  <a:pt x="576" y="129"/>
                </a:cubicBezTo>
                <a:cubicBezTo>
                  <a:pt x="869" y="202"/>
                  <a:pt x="1130" y="323"/>
                  <a:pt x="1434" y="368"/>
                </a:cubicBezTo>
                <a:cubicBezTo>
                  <a:pt x="1872" y="433"/>
                  <a:pt x="2276" y="467"/>
                  <a:pt x="2706" y="585"/>
                </a:cubicBezTo>
                <a:cubicBezTo>
                  <a:pt x="3249" y="734"/>
                  <a:pt x="3739" y="970"/>
                  <a:pt x="4257" y="1185"/>
                </a:cubicBezTo>
                <a:cubicBezTo>
                  <a:pt x="5041" y="1510"/>
                  <a:pt x="5841" y="1929"/>
                  <a:pt x="6657" y="2162"/>
                </a:cubicBezTo>
                <a:cubicBezTo>
                  <a:pt x="6947" y="2245"/>
                  <a:pt x="7254" y="2293"/>
                  <a:pt x="7550" y="2348"/>
                </a:cubicBezTo>
                <a:cubicBezTo>
                  <a:pt x="7970" y="2426"/>
                  <a:pt x="8409" y="2475"/>
                  <a:pt x="8836" y="2505"/>
                </a:cubicBezTo>
                <a:cubicBezTo>
                  <a:pt x="9108" y="2524"/>
                  <a:pt x="9470" y="2478"/>
                  <a:pt x="9732" y="2559"/>
                </a:cubicBezTo>
                <a:cubicBezTo>
                  <a:pt x="9989" y="2638"/>
                  <a:pt x="10201" y="2772"/>
                  <a:pt x="10474" y="2834"/>
                </a:cubicBezTo>
                <a:cubicBezTo>
                  <a:pt x="10822" y="2912"/>
                  <a:pt x="11158" y="2970"/>
                  <a:pt x="11498" y="3078"/>
                </a:cubicBezTo>
                <a:cubicBezTo>
                  <a:pt x="11718" y="3148"/>
                  <a:pt x="11907" y="3179"/>
                  <a:pt x="12136" y="3213"/>
                </a:cubicBezTo>
                <a:cubicBezTo>
                  <a:pt x="12415" y="3255"/>
                  <a:pt x="12672" y="3309"/>
                  <a:pt x="12953" y="3317"/>
                </a:cubicBezTo>
                <a:cubicBezTo>
                  <a:pt x="13423" y="3330"/>
                  <a:pt x="13853" y="3406"/>
                  <a:pt x="14305" y="3525"/>
                </a:cubicBezTo>
                <a:cubicBezTo>
                  <a:pt x="14429" y="3558"/>
                  <a:pt x="14561" y="3597"/>
                  <a:pt x="14679" y="3632"/>
                </a:cubicBezTo>
                <a:cubicBezTo>
                  <a:pt x="14659" y="3641"/>
                  <a:pt x="14639" y="3649"/>
                  <a:pt x="14621" y="36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"/>
          <p:cNvSpPr/>
          <p:nvPr/>
        </p:nvSpPr>
        <p:spPr>
          <a:xfrm>
            <a:off x="4179960" y="795240"/>
            <a:ext cx="34560" cy="1080"/>
          </a:xfrm>
          <a:custGeom>
            <a:avLst/>
            <a:gdLst/>
            <a:ahLst/>
            <a:rect l="0" t="0" r="r" b="b"/>
            <a:pathLst>
              <a:path fill="none" w="96" h="3">
                <a:moveTo>
                  <a:pt x="0" y="0"/>
                </a:moveTo>
                <a:cubicBezTo>
                  <a:pt x="32" y="1"/>
                  <a:pt x="64" y="2"/>
                  <a:pt x="96" y="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6" name=""/>
          <p:cNvSpPr/>
          <p:nvPr/>
        </p:nvSpPr>
        <p:spPr>
          <a:xfrm>
            <a:off x="2185920" y="403200"/>
            <a:ext cx="767880" cy="343080"/>
          </a:xfrm>
          <a:custGeom>
            <a:avLst/>
            <a:gdLst/>
            <a:ahLst/>
            <a:rect l="0" t="0" r="r" b="b"/>
            <a:pathLst>
              <a:path fill="none" w="2133" h="953">
                <a:moveTo>
                  <a:pt x="482" y="91"/>
                </a:moveTo>
                <a:cubicBezTo>
                  <a:pt x="481" y="69"/>
                  <a:pt x="479" y="50"/>
                  <a:pt x="476" y="29"/>
                </a:cubicBezTo>
                <a:cubicBezTo>
                  <a:pt x="445" y="48"/>
                  <a:pt x="421" y="56"/>
                  <a:pt x="388" y="96"/>
                </a:cubicBezTo>
                <a:cubicBezTo>
                  <a:pt x="243" y="269"/>
                  <a:pt x="141" y="477"/>
                  <a:pt x="0" y="649"/>
                </a:cubicBezTo>
                <a:cubicBezTo>
                  <a:pt x="0" y="545"/>
                  <a:pt x="20" y="456"/>
                  <a:pt x="49" y="356"/>
                </a:cubicBezTo>
                <a:cubicBezTo>
                  <a:pt x="78" y="257"/>
                  <a:pt x="100" y="112"/>
                  <a:pt x="176" y="37"/>
                </a:cubicBezTo>
                <a:cubicBezTo>
                  <a:pt x="180" y="37"/>
                  <a:pt x="183" y="37"/>
                  <a:pt x="187" y="37"/>
                </a:cubicBezTo>
                <a:cubicBezTo>
                  <a:pt x="266" y="150"/>
                  <a:pt x="284" y="254"/>
                  <a:pt x="306" y="390"/>
                </a:cubicBezTo>
                <a:cubicBezTo>
                  <a:pt x="319" y="471"/>
                  <a:pt x="337" y="505"/>
                  <a:pt x="421" y="511"/>
                </a:cubicBezTo>
                <a:cubicBezTo>
                  <a:pt x="522" y="518"/>
                  <a:pt x="610" y="440"/>
                  <a:pt x="685" y="381"/>
                </a:cubicBezTo>
                <a:cubicBezTo>
                  <a:pt x="814" y="280"/>
                  <a:pt x="918" y="161"/>
                  <a:pt x="1030" y="42"/>
                </a:cubicBezTo>
                <a:cubicBezTo>
                  <a:pt x="1044" y="27"/>
                  <a:pt x="1066" y="12"/>
                  <a:pt x="1079" y="0"/>
                </a:cubicBezTo>
                <a:cubicBezTo>
                  <a:pt x="1091" y="44"/>
                  <a:pt x="1104" y="88"/>
                  <a:pt x="1115" y="132"/>
                </a:cubicBezTo>
                <a:cubicBezTo>
                  <a:pt x="1130" y="194"/>
                  <a:pt x="1141" y="264"/>
                  <a:pt x="1207" y="291"/>
                </a:cubicBezTo>
                <a:cubicBezTo>
                  <a:pt x="1289" y="324"/>
                  <a:pt x="1362" y="275"/>
                  <a:pt x="1416" y="220"/>
                </a:cubicBezTo>
                <a:cubicBezTo>
                  <a:pt x="1447" y="189"/>
                  <a:pt x="1461" y="156"/>
                  <a:pt x="1483" y="120"/>
                </a:cubicBezTo>
                <a:cubicBezTo>
                  <a:pt x="1484" y="117"/>
                  <a:pt x="1484" y="116"/>
                  <a:pt x="1486" y="116"/>
                </a:cubicBezTo>
                <a:cubicBezTo>
                  <a:pt x="1480" y="224"/>
                  <a:pt x="1461" y="307"/>
                  <a:pt x="1428" y="411"/>
                </a:cubicBezTo>
                <a:cubicBezTo>
                  <a:pt x="1377" y="572"/>
                  <a:pt x="1316" y="730"/>
                  <a:pt x="1249" y="885"/>
                </a:cubicBezTo>
                <a:cubicBezTo>
                  <a:pt x="1248" y="887"/>
                  <a:pt x="1220" y="960"/>
                  <a:pt x="1204" y="952"/>
                </a:cubicBezTo>
                <a:cubicBezTo>
                  <a:pt x="1178" y="938"/>
                  <a:pt x="1214" y="895"/>
                  <a:pt x="1224" y="867"/>
                </a:cubicBezTo>
                <a:moveTo>
                  <a:pt x="1463" y="544"/>
                </a:moveTo>
                <a:cubicBezTo>
                  <a:pt x="1551" y="424"/>
                  <a:pt x="1633" y="290"/>
                  <a:pt x="1739" y="186"/>
                </a:cubicBezTo>
                <a:cubicBezTo>
                  <a:pt x="1794" y="130"/>
                  <a:pt x="1849" y="105"/>
                  <a:pt x="1923" y="96"/>
                </a:cubicBezTo>
                <a:cubicBezTo>
                  <a:pt x="1934" y="140"/>
                  <a:pt x="1935" y="187"/>
                  <a:pt x="1948" y="230"/>
                </a:cubicBezTo>
                <a:cubicBezTo>
                  <a:pt x="1964" y="281"/>
                  <a:pt x="1988" y="319"/>
                  <a:pt x="2031" y="350"/>
                </a:cubicBezTo>
                <a:cubicBezTo>
                  <a:pt x="2060" y="371"/>
                  <a:pt x="2081" y="377"/>
                  <a:pt x="2078" y="417"/>
                </a:cubicBezTo>
                <a:cubicBezTo>
                  <a:pt x="2073" y="490"/>
                  <a:pt x="1980" y="562"/>
                  <a:pt x="1936" y="611"/>
                </a:cubicBezTo>
                <a:cubicBezTo>
                  <a:pt x="1889" y="663"/>
                  <a:pt x="1841" y="712"/>
                  <a:pt x="1832" y="784"/>
                </a:cubicBezTo>
                <a:cubicBezTo>
                  <a:pt x="1832" y="807"/>
                  <a:pt x="1832" y="813"/>
                  <a:pt x="1835" y="826"/>
                </a:cubicBezTo>
                <a:cubicBezTo>
                  <a:pt x="1887" y="843"/>
                  <a:pt x="1948" y="845"/>
                  <a:pt x="2003" y="836"/>
                </a:cubicBezTo>
                <a:cubicBezTo>
                  <a:pt x="2070" y="820"/>
                  <a:pt x="2091" y="815"/>
                  <a:pt x="2133" y="79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7" name=""/>
          <p:cNvSpPr/>
          <p:nvPr/>
        </p:nvSpPr>
        <p:spPr>
          <a:xfrm>
            <a:off x="3110760" y="522360"/>
            <a:ext cx="152640" cy="289080"/>
          </a:xfrm>
          <a:custGeom>
            <a:avLst/>
            <a:gdLst/>
            <a:ahLst/>
            <a:rect l="0" t="0" r="r" b="b"/>
            <a:pathLst>
              <a:path fill="none" w="424" h="803">
                <a:moveTo>
                  <a:pt x="406" y="0"/>
                </a:moveTo>
                <a:cubicBezTo>
                  <a:pt x="346" y="101"/>
                  <a:pt x="265" y="183"/>
                  <a:pt x="190" y="271"/>
                </a:cubicBezTo>
                <a:cubicBezTo>
                  <a:pt x="98" y="379"/>
                  <a:pt x="17" y="476"/>
                  <a:pt x="2" y="620"/>
                </a:cubicBezTo>
                <a:cubicBezTo>
                  <a:pt x="-6" y="695"/>
                  <a:pt x="14" y="756"/>
                  <a:pt x="89" y="782"/>
                </a:cubicBezTo>
                <a:cubicBezTo>
                  <a:pt x="190" y="817"/>
                  <a:pt x="321" y="797"/>
                  <a:pt x="424" y="7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8" name=""/>
          <p:cNvSpPr/>
          <p:nvPr/>
        </p:nvSpPr>
        <p:spPr>
          <a:xfrm>
            <a:off x="3701880" y="524520"/>
            <a:ext cx="166680" cy="406800"/>
          </a:xfrm>
          <a:custGeom>
            <a:avLst/>
            <a:gdLst/>
            <a:ahLst/>
            <a:rect l="0" t="0" r="r" b="b"/>
            <a:pathLst>
              <a:path fill="none" w="463" h="1130">
                <a:moveTo>
                  <a:pt x="421" y="394"/>
                </a:moveTo>
                <a:cubicBezTo>
                  <a:pt x="409" y="392"/>
                  <a:pt x="408" y="387"/>
                  <a:pt x="396" y="387"/>
                </a:cubicBezTo>
                <a:cubicBezTo>
                  <a:pt x="338" y="385"/>
                  <a:pt x="257" y="404"/>
                  <a:pt x="205" y="374"/>
                </a:cubicBezTo>
                <a:cubicBezTo>
                  <a:pt x="137" y="334"/>
                  <a:pt x="123" y="249"/>
                  <a:pt x="132" y="177"/>
                </a:cubicBezTo>
                <a:cubicBezTo>
                  <a:pt x="140" y="112"/>
                  <a:pt x="181" y="56"/>
                  <a:pt x="235" y="19"/>
                </a:cubicBezTo>
                <a:cubicBezTo>
                  <a:pt x="272" y="-6"/>
                  <a:pt x="301" y="0"/>
                  <a:pt x="341" y="2"/>
                </a:cubicBezTo>
                <a:cubicBezTo>
                  <a:pt x="355" y="96"/>
                  <a:pt x="331" y="163"/>
                  <a:pt x="289" y="250"/>
                </a:cubicBezTo>
                <a:cubicBezTo>
                  <a:pt x="221" y="391"/>
                  <a:pt x="135" y="522"/>
                  <a:pt x="60" y="659"/>
                </a:cubicBezTo>
                <a:cubicBezTo>
                  <a:pt x="15" y="742"/>
                  <a:pt x="-8" y="800"/>
                  <a:pt x="2" y="888"/>
                </a:cubicBezTo>
                <a:cubicBezTo>
                  <a:pt x="96" y="901"/>
                  <a:pt x="157" y="871"/>
                  <a:pt x="239" y="824"/>
                </a:cubicBezTo>
                <a:cubicBezTo>
                  <a:pt x="324" y="775"/>
                  <a:pt x="384" y="722"/>
                  <a:pt x="439" y="644"/>
                </a:cubicBezTo>
                <a:cubicBezTo>
                  <a:pt x="440" y="644"/>
                  <a:pt x="440" y="644"/>
                  <a:pt x="441" y="644"/>
                </a:cubicBezTo>
                <a:cubicBezTo>
                  <a:pt x="441" y="789"/>
                  <a:pt x="426" y="942"/>
                  <a:pt x="452" y="1085"/>
                </a:cubicBezTo>
                <a:cubicBezTo>
                  <a:pt x="456" y="1100"/>
                  <a:pt x="459" y="1115"/>
                  <a:pt x="463" y="113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39" name=""/>
          <p:cNvSpPr/>
          <p:nvPr/>
        </p:nvSpPr>
        <p:spPr>
          <a:xfrm>
            <a:off x="4035240" y="653760"/>
            <a:ext cx="915840" cy="341280"/>
          </a:xfrm>
          <a:custGeom>
            <a:avLst/>
            <a:gdLst/>
            <a:ahLst/>
            <a:rect l="0" t="0" r="r" b="b"/>
            <a:pathLst>
              <a:path fill="none" w="2544" h="948">
                <a:moveTo>
                  <a:pt x="23" y="264"/>
                </a:moveTo>
                <a:cubicBezTo>
                  <a:pt x="23" y="235"/>
                  <a:pt x="30" y="216"/>
                  <a:pt x="35" y="200"/>
                </a:cubicBezTo>
                <a:cubicBezTo>
                  <a:pt x="35" y="292"/>
                  <a:pt x="35" y="380"/>
                  <a:pt x="22" y="471"/>
                </a:cubicBezTo>
                <a:cubicBezTo>
                  <a:pt x="12" y="546"/>
                  <a:pt x="-4" y="618"/>
                  <a:pt x="1" y="694"/>
                </a:cubicBezTo>
                <a:cubicBezTo>
                  <a:pt x="2" y="701"/>
                  <a:pt x="3" y="707"/>
                  <a:pt x="4" y="715"/>
                </a:cubicBezTo>
                <a:cubicBezTo>
                  <a:pt x="27" y="702"/>
                  <a:pt x="17" y="742"/>
                  <a:pt x="26" y="677"/>
                </a:cubicBezTo>
                <a:cubicBezTo>
                  <a:pt x="36" y="605"/>
                  <a:pt x="42" y="535"/>
                  <a:pt x="61" y="464"/>
                </a:cubicBezTo>
                <a:cubicBezTo>
                  <a:pt x="84" y="378"/>
                  <a:pt x="120" y="291"/>
                  <a:pt x="175" y="220"/>
                </a:cubicBezTo>
                <a:cubicBezTo>
                  <a:pt x="212" y="173"/>
                  <a:pt x="245" y="151"/>
                  <a:pt x="302" y="147"/>
                </a:cubicBezTo>
                <a:cubicBezTo>
                  <a:pt x="325" y="215"/>
                  <a:pt x="312" y="274"/>
                  <a:pt x="278" y="339"/>
                </a:cubicBezTo>
                <a:cubicBezTo>
                  <a:pt x="244" y="404"/>
                  <a:pt x="195" y="475"/>
                  <a:pt x="139" y="523"/>
                </a:cubicBezTo>
                <a:cubicBezTo>
                  <a:pt x="132" y="529"/>
                  <a:pt x="107" y="549"/>
                  <a:pt x="98" y="541"/>
                </a:cubicBezTo>
                <a:cubicBezTo>
                  <a:pt x="98" y="515"/>
                  <a:pt x="100" y="504"/>
                  <a:pt x="114" y="488"/>
                </a:cubicBezTo>
                <a:moveTo>
                  <a:pt x="550" y="2"/>
                </a:moveTo>
                <a:cubicBezTo>
                  <a:pt x="568" y="8"/>
                  <a:pt x="556" y="12"/>
                  <a:pt x="553" y="31"/>
                </a:cubicBezTo>
                <a:cubicBezTo>
                  <a:pt x="533" y="169"/>
                  <a:pt x="463" y="298"/>
                  <a:pt x="427" y="432"/>
                </a:cubicBezTo>
                <a:cubicBezTo>
                  <a:pt x="418" y="469"/>
                  <a:pt x="392" y="569"/>
                  <a:pt x="417" y="607"/>
                </a:cubicBezTo>
                <a:cubicBezTo>
                  <a:pt x="434" y="619"/>
                  <a:pt x="440" y="623"/>
                  <a:pt x="455" y="619"/>
                </a:cubicBezTo>
                <a:moveTo>
                  <a:pt x="759" y="453"/>
                </a:moveTo>
                <a:cubicBezTo>
                  <a:pt x="778" y="448"/>
                  <a:pt x="789" y="443"/>
                  <a:pt x="804" y="426"/>
                </a:cubicBezTo>
                <a:cubicBezTo>
                  <a:pt x="833" y="393"/>
                  <a:pt x="843" y="357"/>
                  <a:pt x="853" y="315"/>
                </a:cubicBezTo>
                <a:cubicBezTo>
                  <a:pt x="860" y="284"/>
                  <a:pt x="859" y="255"/>
                  <a:pt x="859" y="222"/>
                </a:cubicBezTo>
                <a:cubicBezTo>
                  <a:pt x="859" y="200"/>
                  <a:pt x="855" y="217"/>
                  <a:pt x="850" y="205"/>
                </a:cubicBezTo>
                <a:cubicBezTo>
                  <a:pt x="847" y="219"/>
                  <a:pt x="848" y="153"/>
                  <a:pt x="846" y="218"/>
                </a:cubicBezTo>
                <a:cubicBezTo>
                  <a:pt x="845" y="259"/>
                  <a:pt x="884" y="273"/>
                  <a:pt x="914" y="290"/>
                </a:cubicBezTo>
                <a:cubicBezTo>
                  <a:pt x="968" y="320"/>
                  <a:pt x="1038" y="346"/>
                  <a:pt x="1078" y="396"/>
                </a:cubicBezTo>
                <a:cubicBezTo>
                  <a:pt x="1102" y="427"/>
                  <a:pt x="1103" y="475"/>
                  <a:pt x="1087" y="510"/>
                </a:cubicBezTo>
                <a:cubicBezTo>
                  <a:pt x="1082" y="522"/>
                  <a:pt x="1073" y="535"/>
                  <a:pt x="1068" y="546"/>
                </a:cubicBezTo>
                <a:cubicBezTo>
                  <a:pt x="1112" y="543"/>
                  <a:pt x="1137" y="532"/>
                  <a:pt x="1180" y="516"/>
                </a:cubicBezTo>
                <a:moveTo>
                  <a:pt x="1541" y="230"/>
                </a:moveTo>
                <a:cubicBezTo>
                  <a:pt x="1528" y="210"/>
                  <a:pt x="1508" y="193"/>
                  <a:pt x="1496" y="175"/>
                </a:cubicBezTo>
                <a:cubicBezTo>
                  <a:pt x="1493" y="170"/>
                  <a:pt x="1493" y="163"/>
                  <a:pt x="1491" y="160"/>
                </a:cubicBezTo>
                <a:cubicBezTo>
                  <a:pt x="1514" y="159"/>
                  <a:pt x="1559" y="150"/>
                  <a:pt x="1579" y="165"/>
                </a:cubicBezTo>
                <a:cubicBezTo>
                  <a:pt x="1624" y="200"/>
                  <a:pt x="1588" y="301"/>
                  <a:pt x="1568" y="336"/>
                </a:cubicBezTo>
                <a:cubicBezTo>
                  <a:pt x="1533" y="396"/>
                  <a:pt x="1480" y="441"/>
                  <a:pt x="1428" y="485"/>
                </a:cubicBezTo>
                <a:cubicBezTo>
                  <a:pt x="1417" y="493"/>
                  <a:pt x="1414" y="493"/>
                  <a:pt x="1411" y="500"/>
                </a:cubicBezTo>
                <a:cubicBezTo>
                  <a:pt x="1473" y="458"/>
                  <a:pt x="1535" y="417"/>
                  <a:pt x="1599" y="378"/>
                </a:cubicBezTo>
                <a:cubicBezTo>
                  <a:pt x="1758" y="280"/>
                  <a:pt x="1946" y="189"/>
                  <a:pt x="2059" y="34"/>
                </a:cubicBezTo>
                <a:cubicBezTo>
                  <a:pt x="2069" y="15"/>
                  <a:pt x="2073" y="13"/>
                  <a:pt x="2072" y="0"/>
                </a:cubicBezTo>
                <a:cubicBezTo>
                  <a:pt x="1986" y="15"/>
                  <a:pt x="1915" y="68"/>
                  <a:pt x="1845" y="120"/>
                </a:cubicBezTo>
                <a:cubicBezTo>
                  <a:pt x="1766" y="179"/>
                  <a:pt x="1674" y="250"/>
                  <a:pt x="1634" y="344"/>
                </a:cubicBezTo>
                <a:cubicBezTo>
                  <a:pt x="1621" y="374"/>
                  <a:pt x="1617" y="426"/>
                  <a:pt x="1640" y="451"/>
                </a:cubicBezTo>
                <a:cubicBezTo>
                  <a:pt x="1667" y="480"/>
                  <a:pt x="1716" y="493"/>
                  <a:pt x="1753" y="501"/>
                </a:cubicBezTo>
                <a:cubicBezTo>
                  <a:pt x="1766" y="503"/>
                  <a:pt x="1780" y="506"/>
                  <a:pt x="1793" y="508"/>
                </a:cubicBezTo>
                <a:moveTo>
                  <a:pt x="2544" y="439"/>
                </a:moveTo>
                <a:cubicBezTo>
                  <a:pt x="2529" y="511"/>
                  <a:pt x="2507" y="547"/>
                  <a:pt x="2455" y="608"/>
                </a:cubicBezTo>
                <a:cubicBezTo>
                  <a:pt x="2355" y="727"/>
                  <a:pt x="2245" y="837"/>
                  <a:pt x="2138" y="94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0" name=""/>
          <p:cNvSpPr/>
          <p:nvPr/>
        </p:nvSpPr>
        <p:spPr>
          <a:xfrm>
            <a:off x="5508000" y="617400"/>
            <a:ext cx="135360" cy="323640"/>
          </a:xfrm>
          <a:custGeom>
            <a:avLst/>
            <a:gdLst/>
            <a:ahLst/>
            <a:rect l="0" t="0" r="r" b="b"/>
            <a:pathLst>
              <a:path fill="none" w="376" h="899">
                <a:moveTo>
                  <a:pt x="212" y="427"/>
                </a:moveTo>
                <a:cubicBezTo>
                  <a:pt x="188" y="415"/>
                  <a:pt x="239" y="433"/>
                  <a:pt x="195" y="416"/>
                </a:cubicBezTo>
                <a:cubicBezTo>
                  <a:pt x="138" y="394"/>
                  <a:pt x="98" y="367"/>
                  <a:pt x="87" y="300"/>
                </a:cubicBezTo>
                <a:cubicBezTo>
                  <a:pt x="75" y="229"/>
                  <a:pt x="90" y="170"/>
                  <a:pt x="129" y="109"/>
                </a:cubicBezTo>
                <a:cubicBezTo>
                  <a:pt x="160" y="62"/>
                  <a:pt x="203" y="11"/>
                  <a:pt x="261" y="0"/>
                </a:cubicBezTo>
                <a:cubicBezTo>
                  <a:pt x="267" y="0"/>
                  <a:pt x="274" y="0"/>
                  <a:pt x="280" y="0"/>
                </a:cubicBezTo>
                <a:cubicBezTo>
                  <a:pt x="293" y="109"/>
                  <a:pt x="258" y="176"/>
                  <a:pt x="204" y="272"/>
                </a:cubicBezTo>
                <a:cubicBezTo>
                  <a:pt x="133" y="396"/>
                  <a:pt x="36" y="517"/>
                  <a:pt x="5" y="659"/>
                </a:cubicBezTo>
                <a:cubicBezTo>
                  <a:pt x="-5" y="704"/>
                  <a:pt x="0" y="740"/>
                  <a:pt x="16" y="778"/>
                </a:cubicBezTo>
                <a:cubicBezTo>
                  <a:pt x="89" y="777"/>
                  <a:pt x="121" y="755"/>
                  <a:pt x="173" y="700"/>
                </a:cubicBezTo>
                <a:cubicBezTo>
                  <a:pt x="233" y="638"/>
                  <a:pt x="270" y="561"/>
                  <a:pt x="320" y="493"/>
                </a:cubicBezTo>
                <a:cubicBezTo>
                  <a:pt x="327" y="485"/>
                  <a:pt x="326" y="481"/>
                  <a:pt x="332" y="482"/>
                </a:cubicBezTo>
                <a:cubicBezTo>
                  <a:pt x="334" y="537"/>
                  <a:pt x="336" y="595"/>
                  <a:pt x="334" y="650"/>
                </a:cubicBezTo>
                <a:cubicBezTo>
                  <a:pt x="332" y="689"/>
                  <a:pt x="294" y="857"/>
                  <a:pt x="335" y="886"/>
                </a:cubicBezTo>
                <a:cubicBezTo>
                  <a:pt x="349" y="890"/>
                  <a:pt x="362" y="895"/>
                  <a:pt x="376" y="8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1" name=""/>
          <p:cNvSpPr/>
          <p:nvPr/>
        </p:nvSpPr>
        <p:spPr>
          <a:xfrm>
            <a:off x="5817960" y="726840"/>
            <a:ext cx="757080" cy="384120"/>
          </a:xfrm>
          <a:custGeom>
            <a:avLst/>
            <a:gdLst/>
            <a:ahLst/>
            <a:rect l="0" t="0" r="r" b="b"/>
            <a:pathLst>
              <a:path fill="none" w="2103" h="1067">
                <a:moveTo>
                  <a:pt x="130" y="177"/>
                </a:moveTo>
                <a:cubicBezTo>
                  <a:pt x="131" y="173"/>
                  <a:pt x="134" y="128"/>
                  <a:pt x="136" y="161"/>
                </a:cubicBezTo>
                <a:cubicBezTo>
                  <a:pt x="142" y="253"/>
                  <a:pt x="106" y="335"/>
                  <a:pt x="76" y="420"/>
                </a:cubicBezTo>
                <a:cubicBezTo>
                  <a:pt x="45" y="508"/>
                  <a:pt x="8" y="595"/>
                  <a:pt x="1" y="688"/>
                </a:cubicBezTo>
                <a:cubicBezTo>
                  <a:pt x="-1" y="709"/>
                  <a:pt x="2" y="729"/>
                  <a:pt x="4" y="749"/>
                </a:cubicBezTo>
                <a:cubicBezTo>
                  <a:pt x="21" y="722"/>
                  <a:pt x="38" y="679"/>
                  <a:pt x="47" y="640"/>
                </a:cubicBezTo>
                <a:cubicBezTo>
                  <a:pt x="82" y="495"/>
                  <a:pt x="108" y="351"/>
                  <a:pt x="196" y="227"/>
                </a:cubicBezTo>
                <a:cubicBezTo>
                  <a:pt x="243" y="160"/>
                  <a:pt x="297" y="116"/>
                  <a:pt x="377" y="111"/>
                </a:cubicBezTo>
                <a:cubicBezTo>
                  <a:pt x="386" y="111"/>
                  <a:pt x="394" y="112"/>
                  <a:pt x="403" y="112"/>
                </a:cubicBezTo>
                <a:cubicBezTo>
                  <a:pt x="422" y="200"/>
                  <a:pt x="392" y="241"/>
                  <a:pt x="338" y="313"/>
                </a:cubicBezTo>
                <a:cubicBezTo>
                  <a:pt x="289" y="377"/>
                  <a:pt x="227" y="445"/>
                  <a:pt x="158" y="488"/>
                </a:cubicBezTo>
                <a:cubicBezTo>
                  <a:pt x="120" y="512"/>
                  <a:pt x="91" y="517"/>
                  <a:pt x="70" y="499"/>
                </a:cubicBezTo>
                <a:moveTo>
                  <a:pt x="742" y="29"/>
                </a:moveTo>
                <a:cubicBezTo>
                  <a:pt x="731" y="19"/>
                  <a:pt x="761" y="-10"/>
                  <a:pt x="712" y="35"/>
                </a:cubicBezTo>
                <a:cubicBezTo>
                  <a:pt x="652" y="90"/>
                  <a:pt x="607" y="170"/>
                  <a:pt x="580" y="246"/>
                </a:cubicBezTo>
                <a:cubicBezTo>
                  <a:pt x="549" y="332"/>
                  <a:pt x="535" y="420"/>
                  <a:pt x="533" y="510"/>
                </a:cubicBezTo>
                <a:cubicBezTo>
                  <a:pt x="532" y="559"/>
                  <a:pt x="526" y="584"/>
                  <a:pt x="563" y="616"/>
                </a:cubicBezTo>
                <a:moveTo>
                  <a:pt x="513" y="471"/>
                </a:moveTo>
                <a:cubicBezTo>
                  <a:pt x="519" y="469"/>
                  <a:pt x="558" y="454"/>
                  <a:pt x="566" y="452"/>
                </a:cubicBezTo>
                <a:cubicBezTo>
                  <a:pt x="637" y="430"/>
                  <a:pt x="707" y="411"/>
                  <a:pt x="779" y="392"/>
                </a:cubicBezTo>
                <a:moveTo>
                  <a:pt x="990" y="414"/>
                </a:moveTo>
                <a:cubicBezTo>
                  <a:pt x="992" y="396"/>
                  <a:pt x="991" y="385"/>
                  <a:pt x="1003" y="363"/>
                </a:cubicBezTo>
                <a:cubicBezTo>
                  <a:pt x="1026" y="321"/>
                  <a:pt x="1057" y="283"/>
                  <a:pt x="1077" y="239"/>
                </a:cubicBezTo>
                <a:cubicBezTo>
                  <a:pt x="1096" y="199"/>
                  <a:pt x="1100" y="161"/>
                  <a:pt x="1100" y="118"/>
                </a:cubicBezTo>
                <a:cubicBezTo>
                  <a:pt x="1100" y="111"/>
                  <a:pt x="1100" y="103"/>
                  <a:pt x="1100" y="96"/>
                </a:cubicBezTo>
                <a:cubicBezTo>
                  <a:pt x="1107" y="128"/>
                  <a:pt x="1114" y="134"/>
                  <a:pt x="1147" y="152"/>
                </a:cubicBezTo>
                <a:cubicBezTo>
                  <a:pt x="1227" y="196"/>
                  <a:pt x="1363" y="212"/>
                  <a:pt x="1409" y="301"/>
                </a:cubicBezTo>
                <a:cubicBezTo>
                  <a:pt x="1448" y="377"/>
                  <a:pt x="1391" y="433"/>
                  <a:pt x="1337" y="476"/>
                </a:cubicBezTo>
                <a:cubicBezTo>
                  <a:pt x="1307" y="501"/>
                  <a:pt x="1203" y="549"/>
                  <a:pt x="1241" y="542"/>
                </a:cubicBezTo>
                <a:cubicBezTo>
                  <a:pt x="1253" y="537"/>
                  <a:pt x="1265" y="532"/>
                  <a:pt x="1277" y="527"/>
                </a:cubicBezTo>
                <a:moveTo>
                  <a:pt x="1835" y="3"/>
                </a:moveTo>
                <a:cubicBezTo>
                  <a:pt x="1815" y="3"/>
                  <a:pt x="1810" y="-3"/>
                  <a:pt x="1786" y="10"/>
                </a:cubicBezTo>
                <a:cubicBezTo>
                  <a:pt x="1751" y="30"/>
                  <a:pt x="1768" y="33"/>
                  <a:pt x="1754" y="57"/>
                </a:cubicBezTo>
                <a:cubicBezTo>
                  <a:pt x="1803" y="75"/>
                  <a:pt x="1854" y="89"/>
                  <a:pt x="1910" y="79"/>
                </a:cubicBezTo>
                <a:cubicBezTo>
                  <a:pt x="1952" y="72"/>
                  <a:pt x="1970" y="46"/>
                  <a:pt x="1987" y="13"/>
                </a:cubicBezTo>
                <a:cubicBezTo>
                  <a:pt x="1988" y="9"/>
                  <a:pt x="1988" y="4"/>
                  <a:pt x="1989" y="0"/>
                </a:cubicBezTo>
                <a:cubicBezTo>
                  <a:pt x="1976" y="13"/>
                  <a:pt x="1968" y="10"/>
                  <a:pt x="1957" y="25"/>
                </a:cubicBezTo>
                <a:cubicBezTo>
                  <a:pt x="1888" y="119"/>
                  <a:pt x="1845" y="227"/>
                  <a:pt x="1811" y="338"/>
                </a:cubicBezTo>
                <a:cubicBezTo>
                  <a:pt x="1742" y="563"/>
                  <a:pt x="1734" y="807"/>
                  <a:pt x="1663" y="1028"/>
                </a:cubicBezTo>
                <a:cubicBezTo>
                  <a:pt x="1651" y="1052"/>
                  <a:pt x="1650" y="1058"/>
                  <a:pt x="1636" y="1067"/>
                </a:cubicBezTo>
                <a:cubicBezTo>
                  <a:pt x="1601" y="1058"/>
                  <a:pt x="1588" y="1073"/>
                  <a:pt x="1568" y="1031"/>
                </a:cubicBezTo>
                <a:cubicBezTo>
                  <a:pt x="1539" y="971"/>
                  <a:pt x="1574" y="896"/>
                  <a:pt x="1606" y="847"/>
                </a:cubicBezTo>
                <a:cubicBezTo>
                  <a:pt x="1697" y="710"/>
                  <a:pt x="1831" y="587"/>
                  <a:pt x="1975" y="507"/>
                </a:cubicBezTo>
                <a:cubicBezTo>
                  <a:pt x="1981" y="504"/>
                  <a:pt x="2110" y="434"/>
                  <a:pt x="2103" y="485"/>
                </a:cubicBezTo>
                <a:cubicBezTo>
                  <a:pt x="2072" y="523"/>
                  <a:pt x="2055" y="538"/>
                  <a:pt x="2021" y="5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2" name=""/>
          <p:cNvSpPr/>
          <p:nvPr/>
        </p:nvSpPr>
        <p:spPr>
          <a:xfrm>
            <a:off x="6870600" y="571680"/>
            <a:ext cx="544320" cy="482040"/>
          </a:xfrm>
          <a:custGeom>
            <a:avLst/>
            <a:gdLst/>
            <a:ahLst/>
            <a:rect l="0" t="0" r="r" b="b"/>
            <a:pathLst>
              <a:path fill="none" w="1512" h="1339">
                <a:moveTo>
                  <a:pt x="275" y="84"/>
                </a:moveTo>
                <a:cubicBezTo>
                  <a:pt x="269" y="48"/>
                  <a:pt x="254" y="28"/>
                  <a:pt x="297" y="10"/>
                </a:cubicBezTo>
                <a:cubicBezTo>
                  <a:pt x="352" y="-12"/>
                  <a:pt x="425" y="6"/>
                  <a:pt x="468" y="41"/>
                </a:cubicBezTo>
                <a:cubicBezTo>
                  <a:pt x="556" y="113"/>
                  <a:pt x="572" y="249"/>
                  <a:pt x="557" y="355"/>
                </a:cubicBezTo>
                <a:cubicBezTo>
                  <a:pt x="532" y="530"/>
                  <a:pt x="422" y="693"/>
                  <a:pt x="323" y="834"/>
                </a:cubicBezTo>
                <a:cubicBezTo>
                  <a:pt x="277" y="899"/>
                  <a:pt x="219" y="989"/>
                  <a:pt x="136" y="1012"/>
                </a:cubicBezTo>
                <a:cubicBezTo>
                  <a:pt x="87" y="1025"/>
                  <a:pt x="41" y="1018"/>
                  <a:pt x="0" y="997"/>
                </a:cubicBezTo>
                <a:moveTo>
                  <a:pt x="1417" y="132"/>
                </a:moveTo>
                <a:cubicBezTo>
                  <a:pt x="1457" y="126"/>
                  <a:pt x="1472" y="118"/>
                  <a:pt x="1474" y="164"/>
                </a:cubicBezTo>
                <a:cubicBezTo>
                  <a:pt x="1474" y="192"/>
                  <a:pt x="1474" y="202"/>
                  <a:pt x="1469" y="221"/>
                </a:cubicBezTo>
                <a:moveTo>
                  <a:pt x="1512" y="713"/>
                </a:moveTo>
                <a:cubicBezTo>
                  <a:pt x="1398" y="821"/>
                  <a:pt x="1304" y="930"/>
                  <a:pt x="1169" y="1015"/>
                </a:cubicBezTo>
                <a:cubicBezTo>
                  <a:pt x="981" y="1135"/>
                  <a:pt x="774" y="1227"/>
                  <a:pt x="581" y="13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3" name=""/>
          <p:cNvSpPr/>
          <p:nvPr/>
        </p:nvSpPr>
        <p:spPr>
          <a:xfrm>
            <a:off x="1795320" y="4719600"/>
            <a:ext cx="2690280" cy="1141200"/>
          </a:xfrm>
          <a:custGeom>
            <a:avLst/>
            <a:gdLst/>
            <a:ahLst/>
            <a:rect l="0" t="0" r="r" b="b"/>
            <a:pathLst>
              <a:path fill="none" w="7473" h="3170">
                <a:moveTo>
                  <a:pt x="7473" y="0"/>
                </a:moveTo>
                <a:cubicBezTo>
                  <a:pt x="7440" y="80"/>
                  <a:pt x="7411" y="147"/>
                  <a:pt x="7345" y="206"/>
                </a:cubicBezTo>
                <a:cubicBezTo>
                  <a:pt x="7322" y="224"/>
                  <a:pt x="7299" y="241"/>
                  <a:pt x="7276" y="259"/>
                </a:cubicBezTo>
                <a:moveTo>
                  <a:pt x="2125" y="1370"/>
                </a:moveTo>
                <a:cubicBezTo>
                  <a:pt x="2118" y="1370"/>
                  <a:pt x="2110" y="1370"/>
                  <a:pt x="2103" y="1370"/>
                </a:cubicBezTo>
                <a:cubicBezTo>
                  <a:pt x="2126" y="1340"/>
                  <a:pt x="2167" y="1327"/>
                  <a:pt x="2217" y="1314"/>
                </a:cubicBezTo>
                <a:cubicBezTo>
                  <a:pt x="2331" y="1284"/>
                  <a:pt x="2448" y="1270"/>
                  <a:pt x="2566" y="1266"/>
                </a:cubicBezTo>
                <a:cubicBezTo>
                  <a:pt x="2584" y="1266"/>
                  <a:pt x="2603" y="1266"/>
                  <a:pt x="2621" y="1266"/>
                </a:cubicBezTo>
                <a:moveTo>
                  <a:pt x="2183" y="1694"/>
                </a:moveTo>
                <a:cubicBezTo>
                  <a:pt x="2258" y="1688"/>
                  <a:pt x="2312" y="1671"/>
                  <a:pt x="2385" y="1646"/>
                </a:cubicBezTo>
                <a:cubicBezTo>
                  <a:pt x="2465" y="1619"/>
                  <a:pt x="2546" y="1597"/>
                  <a:pt x="2627" y="1575"/>
                </a:cubicBezTo>
                <a:moveTo>
                  <a:pt x="98" y="2796"/>
                </a:moveTo>
                <a:cubicBezTo>
                  <a:pt x="80" y="2816"/>
                  <a:pt x="86" y="2852"/>
                  <a:pt x="86" y="2881"/>
                </a:cubicBezTo>
                <a:cubicBezTo>
                  <a:pt x="86" y="2977"/>
                  <a:pt x="91" y="3074"/>
                  <a:pt x="83" y="3170"/>
                </a:cubicBezTo>
                <a:moveTo>
                  <a:pt x="0" y="2919"/>
                </a:moveTo>
                <a:cubicBezTo>
                  <a:pt x="51" y="2931"/>
                  <a:pt x="99" y="2952"/>
                  <a:pt x="146" y="2977"/>
                </a:cubicBezTo>
                <a:cubicBezTo>
                  <a:pt x="200" y="3005"/>
                  <a:pt x="254" y="3038"/>
                  <a:pt x="301" y="3076"/>
                </a:cubicBezTo>
                <a:cubicBezTo>
                  <a:pt x="307" y="3082"/>
                  <a:pt x="314" y="3088"/>
                  <a:pt x="320" y="3094"/>
                </a:cubicBezTo>
                <a:moveTo>
                  <a:pt x="34" y="3133"/>
                </a:moveTo>
                <a:cubicBezTo>
                  <a:pt x="72" y="3063"/>
                  <a:pt x="117" y="3012"/>
                  <a:pt x="182" y="2965"/>
                </a:cubicBezTo>
                <a:cubicBezTo>
                  <a:pt x="239" y="2923"/>
                  <a:pt x="299" y="2899"/>
                  <a:pt x="367" y="2882"/>
                </a:cubicBezTo>
                <a:moveTo>
                  <a:pt x="629" y="2604"/>
                </a:moveTo>
                <a:cubicBezTo>
                  <a:pt x="595" y="2595"/>
                  <a:pt x="595" y="2619"/>
                  <a:pt x="587" y="2652"/>
                </a:cubicBezTo>
                <a:cubicBezTo>
                  <a:pt x="568" y="2726"/>
                  <a:pt x="560" y="2803"/>
                  <a:pt x="556" y="2879"/>
                </a:cubicBezTo>
                <a:cubicBezTo>
                  <a:pt x="554" y="2916"/>
                  <a:pt x="554" y="2953"/>
                  <a:pt x="554" y="2990"/>
                </a:cubicBezTo>
                <a:moveTo>
                  <a:pt x="474" y="2764"/>
                </a:moveTo>
                <a:cubicBezTo>
                  <a:pt x="516" y="2786"/>
                  <a:pt x="561" y="2812"/>
                  <a:pt x="604" y="2836"/>
                </a:cubicBezTo>
                <a:cubicBezTo>
                  <a:pt x="664" y="2869"/>
                  <a:pt x="727" y="2899"/>
                  <a:pt x="789" y="2929"/>
                </a:cubicBezTo>
                <a:cubicBezTo>
                  <a:pt x="797" y="2933"/>
                  <a:pt x="806" y="2937"/>
                  <a:pt x="814" y="2941"/>
                </a:cubicBezTo>
                <a:moveTo>
                  <a:pt x="532" y="2909"/>
                </a:moveTo>
                <a:cubicBezTo>
                  <a:pt x="568" y="2880"/>
                  <a:pt x="634" y="2871"/>
                  <a:pt x="681" y="2859"/>
                </a:cubicBezTo>
                <a:cubicBezTo>
                  <a:pt x="733" y="2846"/>
                  <a:pt x="786" y="2837"/>
                  <a:pt x="839" y="2826"/>
                </a:cubicBezTo>
                <a:moveTo>
                  <a:pt x="926" y="2657"/>
                </a:moveTo>
                <a:cubicBezTo>
                  <a:pt x="928" y="2710"/>
                  <a:pt x="948" y="2744"/>
                  <a:pt x="979" y="2788"/>
                </a:cubicBezTo>
                <a:cubicBezTo>
                  <a:pt x="1027" y="2857"/>
                  <a:pt x="1088" y="2917"/>
                  <a:pt x="1112" y="3000"/>
                </a:cubicBezTo>
                <a:cubicBezTo>
                  <a:pt x="1115" y="3019"/>
                  <a:pt x="1116" y="3024"/>
                  <a:pt x="1115" y="3036"/>
                </a:cubicBezTo>
                <a:moveTo>
                  <a:pt x="918" y="2802"/>
                </a:moveTo>
                <a:cubicBezTo>
                  <a:pt x="906" y="2750"/>
                  <a:pt x="879" y="2665"/>
                  <a:pt x="908" y="2613"/>
                </a:cubicBezTo>
                <a:cubicBezTo>
                  <a:pt x="929" y="2576"/>
                  <a:pt x="995" y="2551"/>
                  <a:pt x="1036" y="2565"/>
                </a:cubicBezTo>
                <a:cubicBezTo>
                  <a:pt x="1083" y="2581"/>
                  <a:pt x="1110" y="2651"/>
                  <a:pt x="1126" y="2692"/>
                </a:cubicBezTo>
                <a:cubicBezTo>
                  <a:pt x="1133" y="2710"/>
                  <a:pt x="1156" y="2775"/>
                  <a:pt x="1142" y="2796"/>
                </a:cubicBezTo>
                <a:cubicBezTo>
                  <a:pt x="1128" y="2816"/>
                  <a:pt x="1095" y="2812"/>
                  <a:pt x="1075" y="2813"/>
                </a:cubicBezTo>
                <a:moveTo>
                  <a:pt x="1230" y="2607"/>
                </a:moveTo>
                <a:cubicBezTo>
                  <a:pt x="1267" y="2640"/>
                  <a:pt x="1308" y="2674"/>
                  <a:pt x="1342" y="2710"/>
                </a:cubicBezTo>
                <a:cubicBezTo>
                  <a:pt x="1369" y="2739"/>
                  <a:pt x="1403" y="2772"/>
                  <a:pt x="1421" y="2808"/>
                </a:cubicBezTo>
                <a:cubicBezTo>
                  <a:pt x="1428" y="2823"/>
                  <a:pt x="1422" y="2818"/>
                  <a:pt x="1421" y="2823"/>
                </a:cubicBezTo>
                <a:moveTo>
                  <a:pt x="1137" y="2586"/>
                </a:moveTo>
                <a:cubicBezTo>
                  <a:pt x="1147" y="2532"/>
                  <a:pt x="1178" y="2507"/>
                  <a:pt x="1233" y="2486"/>
                </a:cubicBezTo>
                <a:cubicBezTo>
                  <a:pt x="1285" y="2467"/>
                  <a:pt x="1342" y="2464"/>
                  <a:pt x="1364" y="2521"/>
                </a:cubicBezTo>
                <a:cubicBezTo>
                  <a:pt x="1383" y="2570"/>
                  <a:pt x="1382" y="2648"/>
                  <a:pt x="1357" y="2694"/>
                </a:cubicBezTo>
                <a:cubicBezTo>
                  <a:pt x="1338" y="2729"/>
                  <a:pt x="1308" y="2755"/>
                  <a:pt x="1269" y="2758"/>
                </a:cubicBezTo>
                <a:cubicBezTo>
                  <a:pt x="1252" y="2758"/>
                  <a:pt x="1247" y="2758"/>
                  <a:pt x="1236" y="2754"/>
                </a:cubicBezTo>
                <a:moveTo>
                  <a:pt x="1278" y="2311"/>
                </a:moveTo>
                <a:cubicBezTo>
                  <a:pt x="1301" y="2343"/>
                  <a:pt x="1326" y="2376"/>
                  <a:pt x="1352" y="2407"/>
                </a:cubicBezTo>
                <a:cubicBezTo>
                  <a:pt x="1418" y="2487"/>
                  <a:pt x="1493" y="2563"/>
                  <a:pt x="1548" y="2651"/>
                </a:cubicBezTo>
                <a:cubicBezTo>
                  <a:pt x="1558" y="2667"/>
                  <a:pt x="1565" y="2683"/>
                  <a:pt x="1573" y="2699"/>
                </a:cubicBezTo>
                <a:cubicBezTo>
                  <a:pt x="1576" y="2666"/>
                  <a:pt x="1578" y="2649"/>
                  <a:pt x="1600" y="2620"/>
                </a:cubicBezTo>
                <a:cubicBezTo>
                  <a:pt x="1626" y="2586"/>
                  <a:pt x="1659" y="2554"/>
                  <a:pt x="1703" y="2547"/>
                </a:cubicBezTo>
                <a:cubicBezTo>
                  <a:pt x="1726" y="2543"/>
                  <a:pt x="1760" y="2542"/>
                  <a:pt x="1777" y="2558"/>
                </a:cubicBezTo>
                <a:cubicBezTo>
                  <a:pt x="1784" y="2564"/>
                  <a:pt x="1796" y="2590"/>
                  <a:pt x="1791" y="2600"/>
                </a:cubicBezTo>
                <a:cubicBezTo>
                  <a:pt x="1775" y="2628"/>
                  <a:pt x="1727" y="2633"/>
                  <a:pt x="1697" y="2641"/>
                </a:cubicBezTo>
                <a:cubicBezTo>
                  <a:pt x="1644" y="2655"/>
                  <a:pt x="1591" y="2663"/>
                  <a:pt x="1536" y="26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4" name=""/>
          <p:cNvSpPr/>
          <p:nvPr/>
        </p:nvSpPr>
        <p:spPr>
          <a:xfrm>
            <a:off x="4633920" y="4287960"/>
            <a:ext cx="867960" cy="361440"/>
          </a:xfrm>
          <a:custGeom>
            <a:avLst/>
            <a:gdLst/>
            <a:ahLst/>
            <a:rect l="0" t="0" r="r" b="b"/>
            <a:pathLst>
              <a:path fill="none" w="2411" h="1004">
                <a:moveTo>
                  <a:pt x="172" y="297"/>
                </a:moveTo>
                <a:cubicBezTo>
                  <a:pt x="115" y="314"/>
                  <a:pt x="57" y="330"/>
                  <a:pt x="0" y="347"/>
                </a:cubicBezTo>
                <a:cubicBezTo>
                  <a:pt x="75" y="342"/>
                  <a:pt x="141" y="320"/>
                  <a:pt x="212" y="296"/>
                </a:cubicBezTo>
                <a:cubicBezTo>
                  <a:pt x="423" y="223"/>
                  <a:pt x="631" y="146"/>
                  <a:pt x="847" y="88"/>
                </a:cubicBezTo>
                <a:moveTo>
                  <a:pt x="514" y="80"/>
                </a:moveTo>
                <a:cubicBezTo>
                  <a:pt x="480" y="80"/>
                  <a:pt x="445" y="80"/>
                  <a:pt x="411" y="80"/>
                </a:cubicBezTo>
                <a:cubicBezTo>
                  <a:pt x="434" y="154"/>
                  <a:pt x="469" y="218"/>
                  <a:pt x="503" y="290"/>
                </a:cubicBezTo>
                <a:cubicBezTo>
                  <a:pt x="565" y="420"/>
                  <a:pt x="631" y="549"/>
                  <a:pt x="684" y="684"/>
                </a:cubicBezTo>
                <a:cubicBezTo>
                  <a:pt x="721" y="778"/>
                  <a:pt x="744" y="877"/>
                  <a:pt x="784" y="970"/>
                </a:cubicBezTo>
                <a:cubicBezTo>
                  <a:pt x="790" y="981"/>
                  <a:pt x="795" y="993"/>
                  <a:pt x="801" y="1004"/>
                </a:cubicBezTo>
                <a:moveTo>
                  <a:pt x="827" y="626"/>
                </a:moveTo>
                <a:cubicBezTo>
                  <a:pt x="816" y="583"/>
                  <a:pt x="807" y="539"/>
                  <a:pt x="798" y="496"/>
                </a:cubicBezTo>
                <a:cubicBezTo>
                  <a:pt x="833" y="558"/>
                  <a:pt x="876" y="618"/>
                  <a:pt x="917" y="676"/>
                </a:cubicBezTo>
                <a:cubicBezTo>
                  <a:pt x="976" y="758"/>
                  <a:pt x="1049" y="858"/>
                  <a:pt x="1156" y="874"/>
                </a:cubicBezTo>
                <a:cubicBezTo>
                  <a:pt x="1234" y="886"/>
                  <a:pt x="1287" y="842"/>
                  <a:pt x="1329" y="781"/>
                </a:cubicBezTo>
                <a:cubicBezTo>
                  <a:pt x="1372" y="718"/>
                  <a:pt x="1389" y="641"/>
                  <a:pt x="1414" y="571"/>
                </a:cubicBezTo>
                <a:cubicBezTo>
                  <a:pt x="1430" y="527"/>
                  <a:pt x="1448" y="488"/>
                  <a:pt x="1502" y="499"/>
                </a:cubicBezTo>
                <a:cubicBezTo>
                  <a:pt x="1547" y="508"/>
                  <a:pt x="1596" y="596"/>
                  <a:pt x="1634" y="623"/>
                </a:cubicBezTo>
                <a:cubicBezTo>
                  <a:pt x="1679" y="655"/>
                  <a:pt x="1750" y="669"/>
                  <a:pt x="1802" y="643"/>
                </a:cubicBezTo>
                <a:cubicBezTo>
                  <a:pt x="1914" y="585"/>
                  <a:pt x="1901" y="464"/>
                  <a:pt x="1949" y="370"/>
                </a:cubicBezTo>
                <a:cubicBezTo>
                  <a:pt x="1956" y="355"/>
                  <a:pt x="1958" y="351"/>
                  <a:pt x="1968" y="347"/>
                </a:cubicBezTo>
                <a:cubicBezTo>
                  <a:pt x="2011" y="358"/>
                  <a:pt x="2028" y="368"/>
                  <a:pt x="2062" y="402"/>
                </a:cubicBezTo>
                <a:cubicBezTo>
                  <a:pt x="2100" y="440"/>
                  <a:pt x="2133" y="478"/>
                  <a:pt x="2176" y="511"/>
                </a:cubicBezTo>
                <a:moveTo>
                  <a:pt x="1886" y="75"/>
                </a:moveTo>
                <a:cubicBezTo>
                  <a:pt x="1849" y="43"/>
                  <a:pt x="1827" y="15"/>
                  <a:pt x="1784" y="0"/>
                </a:cubicBezTo>
                <a:cubicBezTo>
                  <a:pt x="1831" y="41"/>
                  <a:pt x="1871" y="75"/>
                  <a:pt x="1929" y="102"/>
                </a:cubicBezTo>
                <a:cubicBezTo>
                  <a:pt x="1953" y="112"/>
                  <a:pt x="1978" y="121"/>
                  <a:pt x="2002" y="131"/>
                </a:cubicBezTo>
                <a:moveTo>
                  <a:pt x="2398" y="84"/>
                </a:moveTo>
                <a:cubicBezTo>
                  <a:pt x="2377" y="74"/>
                  <a:pt x="2330" y="47"/>
                  <a:pt x="2305" y="63"/>
                </a:cubicBezTo>
                <a:cubicBezTo>
                  <a:pt x="2250" y="98"/>
                  <a:pt x="2241" y="205"/>
                  <a:pt x="2246" y="261"/>
                </a:cubicBezTo>
                <a:cubicBezTo>
                  <a:pt x="2251" y="322"/>
                  <a:pt x="2305" y="329"/>
                  <a:pt x="2353" y="348"/>
                </a:cubicBezTo>
                <a:cubicBezTo>
                  <a:pt x="2392" y="363"/>
                  <a:pt x="2409" y="374"/>
                  <a:pt x="2411" y="416"/>
                </a:cubicBezTo>
                <a:cubicBezTo>
                  <a:pt x="2413" y="466"/>
                  <a:pt x="2381" y="504"/>
                  <a:pt x="2356" y="5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5" name=""/>
          <p:cNvSpPr/>
          <p:nvPr/>
        </p:nvSpPr>
        <p:spPr>
          <a:xfrm>
            <a:off x="6215040" y="3711600"/>
            <a:ext cx="198000" cy="244080"/>
          </a:xfrm>
          <a:custGeom>
            <a:avLst/>
            <a:gdLst/>
            <a:ahLst/>
            <a:rect l="0" t="0" r="r" b="b"/>
            <a:pathLst>
              <a:path fill="none" w="550" h="678">
                <a:moveTo>
                  <a:pt x="550" y="0"/>
                </a:moveTo>
                <a:cubicBezTo>
                  <a:pt x="439" y="29"/>
                  <a:pt x="375" y="167"/>
                  <a:pt x="310" y="257"/>
                </a:cubicBezTo>
                <a:cubicBezTo>
                  <a:pt x="208" y="399"/>
                  <a:pt x="106" y="539"/>
                  <a:pt x="0" y="67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6" name=""/>
          <p:cNvSpPr/>
          <p:nvPr/>
        </p:nvSpPr>
        <p:spPr>
          <a:xfrm>
            <a:off x="6892920" y="3819240"/>
            <a:ext cx="1130040" cy="39600"/>
          </a:xfrm>
          <a:custGeom>
            <a:avLst/>
            <a:gdLst/>
            <a:ahLst/>
            <a:rect l="0" t="0" r="r" b="b"/>
            <a:pathLst>
              <a:path fill="none" w="3139" h="110">
                <a:moveTo>
                  <a:pt x="36" y="110"/>
                </a:moveTo>
                <a:cubicBezTo>
                  <a:pt x="25" y="96"/>
                  <a:pt x="11" y="79"/>
                  <a:pt x="0" y="60"/>
                </a:cubicBezTo>
                <a:cubicBezTo>
                  <a:pt x="4" y="59"/>
                  <a:pt x="9" y="50"/>
                  <a:pt x="30" y="47"/>
                </a:cubicBezTo>
                <a:cubicBezTo>
                  <a:pt x="370" y="0"/>
                  <a:pt x="719" y="3"/>
                  <a:pt x="1062" y="1"/>
                </a:cubicBezTo>
                <a:cubicBezTo>
                  <a:pt x="1637" y="-2"/>
                  <a:pt x="2210" y="8"/>
                  <a:pt x="2784" y="22"/>
                </a:cubicBezTo>
                <a:cubicBezTo>
                  <a:pt x="2837" y="23"/>
                  <a:pt x="3089" y="-7"/>
                  <a:pt x="3137" y="32"/>
                </a:cubicBezTo>
                <a:cubicBezTo>
                  <a:pt x="3142" y="36"/>
                  <a:pt x="3133" y="64"/>
                  <a:pt x="3139" y="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7" name=""/>
          <p:cNvSpPr/>
          <p:nvPr/>
        </p:nvSpPr>
        <p:spPr>
          <a:xfrm>
            <a:off x="10368000" y="1311120"/>
            <a:ext cx="1193400" cy="845640"/>
          </a:xfrm>
          <a:custGeom>
            <a:avLst/>
            <a:gdLst/>
            <a:ahLst/>
            <a:rect l="0" t="0" r="r" b="b"/>
            <a:pathLst>
              <a:path fill="none" w="3315" h="2349">
                <a:moveTo>
                  <a:pt x="315" y="65"/>
                </a:moveTo>
                <a:cubicBezTo>
                  <a:pt x="317" y="43"/>
                  <a:pt x="318" y="22"/>
                  <a:pt x="319" y="0"/>
                </a:cubicBezTo>
                <a:cubicBezTo>
                  <a:pt x="335" y="21"/>
                  <a:pt x="341" y="41"/>
                  <a:pt x="364" y="59"/>
                </a:cubicBezTo>
                <a:cubicBezTo>
                  <a:pt x="414" y="98"/>
                  <a:pt x="492" y="118"/>
                  <a:pt x="495" y="192"/>
                </a:cubicBezTo>
                <a:cubicBezTo>
                  <a:pt x="498" y="283"/>
                  <a:pt x="432" y="342"/>
                  <a:pt x="375" y="405"/>
                </a:cubicBezTo>
                <a:cubicBezTo>
                  <a:pt x="215" y="584"/>
                  <a:pt x="67" y="741"/>
                  <a:pt x="60" y="992"/>
                </a:cubicBezTo>
                <a:cubicBezTo>
                  <a:pt x="57" y="1098"/>
                  <a:pt x="111" y="1143"/>
                  <a:pt x="207" y="1176"/>
                </a:cubicBezTo>
                <a:cubicBezTo>
                  <a:pt x="274" y="1200"/>
                  <a:pt x="364" y="1186"/>
                  <a:pt x="427" y="1217"/>
                </a:cubicBezTo>
                <a:cubicBezTo>
                  <a:pt x="476" y="1241"/>
                  <a:pt x="461" y="1309"/>
                  <a:pt x="447" y="1352"/>
                </a:cubicBezTo>
                <a:cubicBezTo>
                  <a:pt x="407" y="1476"/>
                  <a:pt x="334" y="1592"/>
                  <a:pt x="288" y="1714"/>
                </a:cubicBezTo>
                <a:cubicBezTo>
                  <a:pt x="245" y="1827"/>
                  <a:pt x="221" y="1936"/>
                  <a:pt x="204" y="2055"/>
                </a:cubicBezTo>
                <a:cubicBezTo>
                  <a:pt x="197" y="2102"/>
                  <a:pt x="202" y="2192"/>
                  <a:pt x="161" y="2226"/>
                </a:cubicBezTo>
                <a:cubicBezTo>
                  <a:pt x="121" y="2260"/>
                  <a:pt x="45" y="2241"/>
                  <a:pt x="0" y="2237"/>
                </a:cubicBezTo>
                <a:moveTo>
                  <a:pt x="731" y="1273"/>
                </a:moveTo>
                <a:cubicBezTo>
                  <a:pt x="733" y="1274"/>
                  <a:pt x="748" y="1222"/>
                  <a:pt x="737" y="1307"/>
                </a:cubicBezTo>
                <a:cubicBezTo>
                  <a:pt x="722" y="1417"/>
                  <a:pt x="649" y="1521"/>
                  <a:pt x="594" y="1615"/>
                </a:cubicBezTo>
                <a:cubicBezTo>
                  <a:pt x="560" y="1673"/>
                  <a:pt x="522" y="1729"/>
                  <a:pt x="507" y="1795"/>
                </a:cubicBezTo>
                <a:cubicBezTo>
                  <a:pt x="507" y="1796"/>
                  <a:pt x="507" y="1796"/>
                  <a:pt x="507" y="1797"/>
                </a:cubicBezTo>
                <a:cubicBezTo>
                  <a:pt x="528" y="1743"/>
                  <a:pt x="553" y="1690"/>
                  <a:pt x="573" y="1636"/>
                </a:cubicBezTo>
                <a:cubicBezTo>
                  <a:pt x="622" y="1504"/>
                  <a:pt x="673" y="1379"/>
                  <a:pt x="752" y="1262"/>
                </a:cubicBezTo>
                <a:cubicBezTo>
                  <a:pt x="788" y="1208"/>
                  <a:pt x="824" y="1162"/>
                  <a:pt x="882" y="1134"/>
                </a:cubicBezTo>
                <a:cubicBezTo>
                  <a:pt x="907" y="1152"/>
                  <a:pt x="913" y="1162"/>
                  <a:pt x="905" y="1207"/>
                </a:cubicBezTo>
                <a:cubicBezTo>
                  <a:pt x="891" y="1290"/>
                  <a:pt x="829" y="1359"/>
                  <a:pt x="770" y="1416"/>
                </a:cubicBezTo>
                <a:cubicBezTo>
                  <a:pt x="742" y="1443"/>
                  <a:pt x="717" y="1460"/>
                  <a:pt x="682" y="1474"/>
                </a:cubicBezTo>
                <a:moveTo>
                  <a:pt x="1333" y="1273"/>
                </a:moveTo>
                <a:cubicBezTo>
                  <a:pt x="1259" y="1322"/>
                  <a:pt x="1186" y="1371"/>
                  <a:pt x="1112" y="1419"/>
                </a:cubicBezTo>
                <a:cubicBezTo>
                  <a:pt x="1062" y="1451"/>
                  <a:pt x="1018" y="1480"/>
                  <a:pt x="985" y="1523"/>
                </a:cubicBezTo>
                <a:lnTo>
                  <a:pt x="985" y="1524"/>
                </a:lnTo>
                <a:cubicBezTo>
                  <a:pt x="1073" y="1519"/>
                  <a:pt x="1156" y="1472"/>
                  <a:pt x="1220" y="1412"/>
                </a:cubicBezTo>
                <a:cubicBezTo>
                  <a:pt x="1247" y="1387"/>
                  <a:pt x="1265" y="1357"/>
                  <a:pt x="1283" y="1326"/>
                </a:cubicBezTo>
                <a:cubicBezTo>
                  <a:pt x="1283" y="1368"/>
                  <a:pt x="1268" y="1413"/>
                  <a:pt x="1310" y="1433"/>
                </a:cubicBezTo>
                <a:cubicBezTo>
                  <a:pt x="1359" y="1457"/>
                  <a:pt x="1432" y="1440"/>
                  <a:pt x="1475" y="1416"/>
                </a:cubicBezTo>
                <a:cubicBezTo>
                  <a:pt x="1555" y="1372"/>
                  <a:pt x="1624" y="1295"/>
                  <a:pt x="1657" y="1211"/>
                </a:cubicBezTo>
                <a:cubicBezTo>
                  <a:pt x="1648" y="1247"/>
                  <a:pt x="1634" y="1280"/>
                  <a:pt x="1623" y="1316"/>
                </a:cubicBezTo>
                <a:cubicBezTo>
                  <a:pt x="1606" y="1372"/>
                  <a:pt x="1595" y="1427"/>
                  <a:pt x="1586" y="1484"/>
                </a:cubicBezTo>
                <a:cubicBezTo>
                  <a:pt x="1581" y="1515"/>
                  <a:pt x="1577" y="1526"/>
                  <a:pt x="1559" y="1547"/>
                </a:cubicBezTo>
                <a:cubicBezTo>
                  <a:pt x="1556" y="1547"/>
                  <a:pt x="1553" y="1547"/>
                  <a:pt x="1550" y="1547"/>
                </a:cubicBezTo>
                <a:cubicBezTo>
                  <a:pt x="1546" y="1533"/>
                  <a:pt x="1528" y="1510"/>
                  <a:pt x="1538" y="1484"/>
                </a:cubicBezTo>
                <a:cubicBezTo>
                  <a:pt x="1561" y="1422"/>
                  <a:pt x="1648" y="1376"/>
                  <a:pt x="1700" y="1342"/>
                </a:cubicBezTo>
                <a:cubicBezTo>
                  <a:pt x="1792" y="1280"/>
                  <a:pt x="1889" y="1227"/>
                  <a:pt x="1976" y="1159"/>
                </a:cubicBezTo>
                <a:cubicBezTo>
                  <a:pt x="1993" y="1146"/>
                  <a:pt x="2000" y="1136"/>
                  <a:pt x="2013" y="1119"/>
                </a:cubicBezTo>
                <a:cubicBezTo>
                  <a:pt x="1977" y="1152"/>
                  <a:pt x="1945" y="1173"/>
                  <a:pt x="1952" y="1226"/>
                </a:cubicBezTo>
                <a:cubicBezTo>
                  <a:pt x="1960" y="1290"/>
                  <a:pt x="2020" y="1334"/>
                  <a:pt x="2061" y="1378"/>
                </a:cubicBezTo>
                <a:cubicBezTo>
                  <a:pt x="2093" y="1412"/>
                  <a:pt x="2110" y="1431"/>
                  <a:pt x="2125" y="1471"/>
                </a:cubicBezTo>
                <a:cubicBezTo>
                  <a:pt x="2033" y="1487"/>
                  <a:pt x="1940" y="1496"/>
                  <a:pt x="1847" y="1498"/>
                </a:cubicBezTo>
                <a:cubicBezTo>
                  <a:pt x="1838" y="1498"/>
                  <a:pt x="1828" y="1498"/>
                  <a:pt x="1819" y="1498"/>
                </a:cubicBezTo>
                <a:moveTo>
                  <a:pt x="2802" y="810"/>
                </a:moveTo>
                <a:cubicBezTo>
                  <a:pt x="2803" y="810"/>
                  <a:pt x="2815" y="795"/>
                  <a:pt x="2818" y="800"/>
                </a:cubicBezTo>
                <a:cubicBezTo>
                  <a:pt x="2840" y="839"/>
                  <a:pt x="2742" y="950"/>
                  <a:pt x="2726" y="974"/>
                </a:cubicBezTo>
                <a:cubicBezTo>
                  <a:pt x="2679" y="1046"/>
                  <a:pt x="2632" y="1113"/>
                  <a:pt x="2623" y="1199"/>
                </a:cubicBezTo>
                <a:cubicBezTo>
                  <a:pt x="2619" y="1236"/>
                  <a:pt x="2627" y="1247"/>
                  <a:pt x="2662" y="1249"/>
                </a:cubicBezTo>
                <a:cubicBezTo>
                  <a:pt x="2697" y="1251"/>
                  <a:pt x="2709" y="1236"/>
                  <a:pt x="2727" y="1207"/>
                </a:cubicBezTo>
                <a:cubicBezTo>
                  <a:pt x="2742" y="1184"/>
                  <a:pt x="2752" y="1160"/>
                  <a:pt x="2763" y="1135"/>
                </a:cubicBezTo>
                <a:cubicBezTo>
                  <a:pt x="2740" y="1180"/>
                  <a:pt x="2700" y="1210"/>
                  <a:pt x="2659" y="1241"/>
                </a:cubicBezTo>
                <a:cubicBezTo>
                  <a:pt x="2630" y="1262"/>
                  <a:pt x="2571" y="1312"/>
                  <a:pt x="2531" y="1309"/>
                </a:cubicBezTo>
                <a:cubicBezTo>
                  <a:pt x="2514" y="1308"/>
                  <a:pt x="2541" y="1289"/>
                  <a:pt x="2552" y="1276"/>
                </a:cubicBezTo>
                <a:moveTo>
                  <a:pt x="3168" y="947"/>
                </a:moveTo>
                <a:cubicBezTo>
                  <a:pt x="3149" y="992"/>
                  <a:pt x="3118" y="1029"/>
                  <a:pt x="3094" y="1071"/>
                </a:cubicBezTo>
                <a:cubicBezTo>
                  <a:pt x="3076" y="1103"/>
                  <a:pt x="3072" y="1123"/>
                  <a:pt x="3069" y="1157"/>
                </a:cubicBezTo>
                <a:cubicBezTo>
                  <a:pt x="3114" y="1162"/>
                  <a:pt x="3140" y="1158"/>
                  <a:pt x="3181" y="1135"/>
                </a:cubicBezTo>
                <a:cubicBezTo>
                  <a:pt x="3226" y="1110"/>
                  <a:pt x="3267" y="1079"/>
                  <a:pt x="3315" y="1060"/>
                </a:cubicBezTo>
                <a:cubicBezTo>
                  <a:pt x="3298" y="1112"/>
                  <a:pt x="3273" y="1155"/>
                  <a:pt x="3247" y="1204"/>
                </a:cubicBezTo>
                <a:cubicBezTo>
                  <a:pt x="3205" y="1284"/>
                  <a:pt x="3178" y="1362"/>
                  <a:pt x="3150" y="1447"/>
                </a:cubicBezTo>
                <a:moveTo>
                  <a:pt x="1031" y="1752"/>
                </a:moveTo>
                <a:cubicBezTo>
                  <a:pt x="1018" y="1755"/>
                  <a:pt x="1023" y="1723"/>
                  <a:pt x="1022" y="1777"/>
                </a:cubicBezTo>
                <a:cubicBezTo>
                  <a:pt x="1021" y="1868"/>
                  <a:pt x="1007" y="1974"/>
                  <a:pt x="1025" y="2063"/>
                </a:cubicBezTo>
                <a:cubicBezTo>
                  <a:pt x="1026" y="2063"/>
                  <a:pt x="1027" y="2063"/>
                  <a:pt x="1028" y="2063"/>
                </a:cubicBezTo>
                <a:cubicBezTo>
                  <a:pt x="1060" y="2025"/>
                  <a:pt x="1083" y="1974"/>
                  <a:pt x="1108" y="1930"/>
                </a:cubicBezTo>
                <a:cubicBezTo>
                  <a:pt x="1145" y="1863"/>
                  <a:pt x="1177" y="1793"/>
                  <a:pt x="1219" y="1729"/>
                </a:cubicBezTo>
                <a:cubicBezTo>
                  <a:pt x="1234" y="1706"/>
                  <a:pt x="1244" y="1689"/>
                  <a:pt x="1266" y="1679"/>
                </a:cubicBezTo>
                <a:cubicBezTo>
                  <a:pt x="1266" y="1721"/>
                  <a:pt x="1268" y="1760"/>
                  <a:pt x="1272" y="1802"/>
                </a:cubicBezTo>
                <a:moveTo>
                  <a:pt x="1554" y="1935"/>
                </a:moveTo>
                <a:cubicBezTo>
                  <a:pt x="1560" y="1921"/>
                  <a:pt x="1566" y="1910"/>
                  <a:pt x="1570" y="1896"/>
                </a:cubicBezTo>
                <a:cubicBezTo>
                  <a:pt x="1570" y="1895"/>
                  <a:pt x="1570" y="1894"/>
                  <a:pt x="1570" y="1893"/>
                </a:cubicBezTo>
                <a:cubicBezTo>
                  <a:pt x="1501" y="1899"/>
                  <a:pt x="1451" y="1908"/>
                  <a:pt x="1386" y="1937"/>
                </a:cubicBezTo>
                <a:cubicBezTo>
                  <a:pt x="1337" y="1959"/>
                  <a:pt x="1294" y="1982"/>
                  <a:pt x="1261" y="2023"/>
                </a:cubicBezTo>
                <a:cubicBezTo>
                  <a:pt x="1261" y="2026"/>
                  <a:pt x="1261" y="2028"/>
                  <a:pt x="1261" y="2031"/>
                </a:cubicBezTo>
                <a:cubicBezTo>
                  <a:pt x="1306" y="2035"/>
                  <a:pt x="1350" y="2038"/>
                  <a:pt x="1395" y="2037"/>
                </a:cubicBezTo>
                <a:cubicBezTo>
                  <a:pt x="1450" y="2035"/>
                  <a:pt x="1484" y="1999"/>
                  <a:pt x="1532" y="1993"/>
                </a:cubicBezTo>
                <a:cubicBezTo>
                  <a:pt x="1548" y="1991"/>
                  <a:pt x="1547" y="1992"/>
                  <a:pt x="1559" y="1999"/>
                </a:cubicBezTo>
                <a:cubicBezTo>
                  <a:pt x="1604" y="2025"/>
                  <a:pt x="1613" y="2039"/>
                  <a:pt x="1675" y="2040"/>
                </a:cubicBezTo>
                <a:cubicBezTo>
                  <a:pt x="1749" y="2041"/>
                  <a:pt x="1815" y="2005"/>
                  <a:pt x="1876" y="1966"/>
                </a:cubicBezTo>
                <a:cubicBezTo>
                  <a:pt x="1969" y="1906"/>
                  <a:pt x="2015" y="1840"/>
                  <a:pt x="2042" y="1735"/>
                </a:cubicBezTo>
                <a:cubicBezTo>
                  <a:pt x="2050" y="1702"/>
                  <a:pt x="2057" y="1669"/>
                  <a:pt x="2064" y="1636"/>
                </a:cubicBezTo>
                <a:cubicBezTo>
                  <a:pt x="2019" y="1677"/>
                  <a:pt x="1971" y="1718"/>
                  <a:pt x="1931" y="1765"/>
                </a:cubicBezTo>
                <a:cubicBezTo>
                  <a:pt x="1860" y="1847"/>
                  <a:pt x="1818" y="1926"/>
                  <a:pt x="1818" y="2035"/>
                </a:cubicBezTo>
                <a:cubicBezTo>
                  <a:pt x="1818" y="2086"/>
                  <a:pt x="1842" y="2108"/>
                  <a:pt x="1892" y="2113"/>
                </a:cubicBezTo>
                <a:cubicBezTo>
                  <a:pt x="1958" y="2119"/>
                  <a:pt x="2010" y="2098"/>
                  <a:pt x="2065" y="2063"/>
                </a:cubicBezTo>
                <a:cubicBezTo>
                  <a:pt x="2140" y="2015"/>
                  <a:pt x="2188" y="1938"/>
                  <a:pt x="2255" y="1884"/>
                </a:cubicBezTo>
                <a:cubicBezTo>
                  <a:pt x="2239" y="1918"/>
                  <a:pt x="2214" y="1956"/>
                  <a:pt x="2200" y="1993"/>
                </a:cubicBezTo>
                <a:cubicBezTo>
                  <a:pt x="2190" y="2018"/>
                  <a:pt x="2193" y="2038"/>
                  <a:pt x="2192" y="2063"/>
                </a:cubicBezTo>
                <a:cubicBezTo>
                  <a:pt x="2222" y="2075"/>
                  <a:pt x="2247" y="2092"/>
                  <a:pt x="2285" y="2082"/>
                </a:cubicBezTo>
                <a:cubicBezTo>
                  <a:pt x="2326" y="2072"/>
                  <a:pt x="2374" y="2033"/>
                  <a:pt x="2409" y="2010"/>
                </a:cubicBezTo>
                <a:cubicBezTo>
                  <a:pt x="2443" y="1988"/>
                  <a:pt x="2474" y="1967"/>
                  <a:pt x="2513" y="1955"/>
                </a:cubicBezTo>
                <a:cubicBezTo>
                  <a:pt x="2520" y="1955"/>
                  <a:pt x="2521" y="1955"/>
                  <a:pt x="2525" y="1955"/>
                </a:cubicBezTo>
                <a:cubicBezTo>
                  <a:pt x="2518" y="1992"/>
                  <a:pt x="2504" y="2022"/>
                  <a:pt x="2495" y="2059"/>
                </a:cubicBezTo>
                <a:cubicBezTo>
                  <a:pt x="2494" y="2067"/>
                  <a:pt x="2494" y="2075"/>
                  <a:pt x="2493" y="2083"/>
                </a:cubicBezTo>
                <a:moveTo>
                  <a:pt x="2870" y="1997"/>
                </a:moveTo>
                <a:cubicBezTo>
                  <a:pt x="2864" y="2019"/>
                  <a:pt x="2848" y="2041"/>
                  <a:pt x="2843" y="2062"/>
                </a:cubicBezTo>
                <a:cubicBezTo>
                  <a:pt x="2841" y="2070"/>
                  <a:pt x="2844" y="2075"/>
                  <a:pt x="2844" y="2075"/>
                </a:cubicBezTo>
                <a:cubicBezTo>
                  <a:pt x="2887" y="2073"/>
                  <a:pt x="2914" y="2065"/>
                  <a:pt x="2947" y="2035"/>
                </a:cubicBezTo>
                <a:cubicBezTo>
                  <a:pt x="2978" y="2007"/>
                  <a:pt x="2996" y="1971"/>
                  <a:pt x="3005" y="1931"/>
                </a:cubicBezTo>
                <a:cubicBezTo>
                  <a:pt x="3009" y="1912"/>
                  <a:pt x="3008" y="1893"/>
                  <a:pt x="3008" y="1873"/>
                </a:cubicBezTo>
                <a:cubicBezTo>
                  <a:pt x="2934" y="1874"/>
                  <a:pt x="2882" y="1907"/>
                  <a:pt x="2818" y="1945"/>
                </a:cubicBezTo>
                <a:cubicBezTo>
                  <a:pt x="2722" y="2002"/>
                  <a:pt x="2594" y="2072"/>
                  <a:pt x="2537" y="2174"/>
                </a:cubicBezTo>
                <a:cubicBezTo>
                  <a:pt x="2502" y="2237"/>
                  <a:pt x="2532" y="2282"/>
                  <a:pt x="2592" y="2306"/>
                </a:cubicBezTo>
                <a:cubicBezTo>
                  <a:pt x="2678" y="2340"/>
                  <a:pt x="2786" y="2345"/>
                  <a:pt x="2878" y="2349"/>
                </a:cubicBezTo>
                <a:cubicBezTo>
                  <a:pt x="2952" y="2349"/>
                  <a:pt x="2976" y="2349"/>
                  <a:pt x="3025" y="23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8" name=""/>
          <p:cNvSpPr/>
          <p:nvPr/>
        </p:nvSpPr>
        <p:spPr>
          <a:xfrm>
            <a:off x="2241720" y="1176840"/>
            <a:ext cx="4160520" cy="540720"/>
          </a:xfrm>
          <a:custGeom>
            <a:avLst/>
            <a:gdLst/>
            <a:ahLst/>
            <a:rect l="0" t="0" r="r" b="b"/>
            <a:pathLst>
              <a:path fill="none" w="11557" h="1502">
                <a:moveTo>
                  <a:pt x="152" y="136"/>
                </a:moveTo>
                <a:cubicBezTo>
                  <a:pt x="151" y="120"/>
                  <a:pt x="148" y="104"/>
                  <a:pt x="145" y="88"/>
                </a:cubicBezTo>
                <a:cubicBezTo>
                  <a:pt x="136" y="93"/>
                  <a:pt x="140" y="100"/>
                  <a:pt x="140" y="115"/>
                </a:cubicBezTo>
                <a:cubicBezTo>
                  <a:pt x="140" y="175"/>
                  <a:pt x="149" y="243"/>
                  <a:pt x="137" y="302"/>
                </a:cubicBezTo>
                <a:cubicBezTo>
                  <a:pt x="134" y="317"/>
                  <a:pt x="129" y="333"/>
                  <a:pt x="122" y="345"/>
                </a:cubicBezTo>
                <a:moveTo>
                  <a:pt x="148" y="2"/>
                </a:moveTo>
                <a:cubicBezTo>
                  <a:pt x="170" y="-9"/>
                  <a:pt x="171" y="31"/>
                  <a:pt x="173" y="43"/>
                </a:cubicBezTo>
                <a:cubicBezTo>
                  <a:pt x="179" y="83"/>
                  <a:pt x="181" y="97"/>
                  <a:pt x="182" y="125"/>
                </a:cubicBezTo>
                <a:moveTo>
                  <a:pt x="391" y="224"/>
                </a:moveTo>
                <a:cubicBezTo>
                  <a:pt x="396" y="218"/>
                  <a:pt x="402" y="211"/>
                  <a:pt x="407" y="205"/>
                </a:cubicBezTo>
                <a:cubicBezTo>
                  <a:pt x="415" y="226"/>
                  <a:pt x="428" y="262"/>
                  <a:pt x="437" y="287"/>
                </a:cubicBezTo>
                <a:cubicBezTo>
                  <a:pt x="462" y="357"/>
                  <a:pt x="498" y="425"/>
                  <a:pt x="579" y="436"/>
                </a:cubicBezTo>
                <a:cubicBezTo>
                  <a:pt x="643" y="445"/>
                  <a:pt x="711" y="433"/>
                  <a:pt x="765" y="397"/>
                </a:cubicBezTo>
                <a:cubicBezTo>
                  <a:pt x="793" y="378"/>
                  <a:pt x="806" y="353"/>
                  <a:pt x="828" y="330"/>
                </a:cubicBezTo>
                <a:cubicBezTo>
                  <a:pt x="842" y="315"/>
                  <a:pt x="855" y="310"/>
                  <a:pt x="877" y="318"/>
                </a:cubicBezTo>
                <a:cubicBezTo>
                  <a:pt x="938" y="341"/>
                  <a:pt x="979" y="415"/>
                  <a:pt x="1044" y="442"/>
                </a:cubicBezTo>
                <a:cubicBezTo>
                  <a:pt x="1095" y="463"/>
                  <a:pt x="1166" y="469"/>
                  <a:pt x="1220" y="461"/>
                </a:cubicBezTo>
                <a:cubicBezTo>
                  <a:pt x="1287" y="451"/>
                  <a:pt x="1344" y="409"/>
                  <a:pt x="1384" y="356"/>
                </a:cubicBezTo>
                <a:cubicBezTo>
                  <a:pt x="1420" y="308"/>
                  <a:pt x="1438" y="249"/>
                  <a:pt x="1441" y="190"/>
                </a:cubicBezTo>
                <a:cubicBezTo>
                  <a:pt x="1443" y="149"/>
                  <a:pt x="1441" y="116"/>
                  <a:pt x="1426" y="78"/>
                </a:cubicBezTo>
                <a:cubicBezTo>
                  <a:pt x="1419" y="67"/>
                  <a:pt x="1418" y="64"/>
                  <a:pt x="1414" y="58"/>
                </a:cubicBezTo>
                <a:cubicBezTo>
                  <a:pt x="1413" y="64"/>
                  <a:pt x="1405" y="109"/>
                  <a:pt x="1405" y="119"/>
                </a:cubicBezTo>
                <a:cubicBezTo>
                  <a:pt x="1403" y="195"/>
                  <a:pt x="1395" y="281"/>
                  <a:pt x="1411" y="355"/>
                </a:cubicBezTo>
                <a:cubicBezTo>
                  <a:pt x="1417" y="384"/>
                  <a:pt x="1430" y="406"/>
                  <a:pt x="1448" y="428"/>
                </a:cubicBezTo>
                <a:cubicBezTo>
                  <a:pt x="1450" y="430"/>
                  <a:pt x="1452" y="431"/>
                  <a:pt x="1454" y="433"/>
                </a:cubicBezTo>
                <a:moveTo>
                  <a:pt x="1222" y="302"/>
                </a:moveTo>
                <a:cubicBezTo>
                  <a:pt x="1218" y="298"/>
                  <a:pt x="1214" y="294"/>
                  <a:pt x="1210" y="290"/>
                </a:cubicBezTo>
                <a:cubicBezTo>
                  <a:pt x="1229" y="287"/>
                  <a:pt x="1264" y="289"/>
                  <a:pt x="1287" y="291"/>
                </a:cubicBezTo>
                <a:cubicBezTo>
                  <a:pt x="1374" y="298"/>
                  <a:pt x="1460" y="303"/>
                  <a:pt x="1547" y="305"/>
                </a:cubicBezTo>
                <a:moveTo>
                  <a:pt x="3233" y="283"/>
                </a:moveTo>
                <a:cubicBezTo>
                  <a:pt x="3233" y="268"/>
                  <a:pt x="3233" y="252"/>
                  <a:pt x="3233" y="237"/>
                </a:cubicBezTo>
                <a:cubicBezTo>
                  <a:pt x="3189" y="256"/>
                  <a:pt x="3156" y="310"/>
                  <a:pt x="3127" y="349"/>
                </a:cubicBezTo>
                <a:cubicBezTo>
                  <a:pt x="3076" y="416"/>
                  <a:pt x="3031" y="487"/>
                  <a:pt x="2980" y="554"/>
                </a:cubicBezTo>
                <a:cubicBezTo>
                  <a:pt x="2952" y="588"/>
                  <a:pt x="2945" y="597"/>
                  <a:pt x="2930" y="621"/>
                </a:cubicBezTo>
                <a:moveTo>
                  <a:pt x="2960" y="304"/>
                </a:moveTo>
                <a:cubicBezTo>
                  <a:pt x="2990" y="288"/>
                  <a:pt x="2990" y="327"/>
                  <a:pt x="2996" y="350"/>
                </a:cubicBezTo>
                <a:cubicBezTo>
                  <a:pt x="3013" y="413"/>
                  <a:pt x="3016" y="479"/>
                  <a:pt x="3033" y="542"/>
                </a:cubicBezTo>
                <a:cubicBezTo>
                  <a:pt x="3037" y="554"/>
                  <a:pt x="3040" y="565"/>
                  <a:pt x="3044" y="577"/>
                </a:cubicBezTo>
                <a:moveTo>
                  <a:pt x="2858" y="507"/>
                </a:moveTo>
                <a:cubicBezTo>
                  <a:pt x="2862" y="490"/>
                  <a:pt x="2873" y="498"/>
                  <a:pt x="2905" y="498"/>
                </a:cubicBezTo>
                <a:cubicBezTo>
                  <a:pt x="3006" y="498"/>
                  <a:pt x="3105" y="509"/>
                  <a:pt x="3205" y="518"/>
                </a:cubicBezTo>
                <a:cubicBezTo>
                  <a:pt x="3229" y="520"/>
                  <a:pt x="3254" y="522"/>
                  <a:pt x="3278" y="524"/>
                </a:cubicBezTo>
                <a:moveTo>
                  <a:pt x="3727" y="333"/>
                </a:moveTo>
                <a:cubicBezTo>
                  <a:pt x="3731" y="332"/>
                  <a:pt x="3726" y="305"/>
                  <a:pt x="3731" y="342"/>
                </a:cubicBezTo>
                <a:cubicBezTo>
                  <a:pt x="3740" y="407"/>
                  <a:pt x="3744" y="473"/>
                  <a:pt x="3751" y="538"/>
                </a:cubicBezTo>
                <a:cubicBezTo>
                  <a:pt x="3757" y="596"/>
                  <a:pt x="3765" y="653"/>
                  <a:pt x="3777" y="710"/>
                </a:cubicBezTo>
                <a:cubicBezTo>
                  <a:pt x="3781" y="730"/>
                  <a:pt x="3784" y="747"/>
                  <a:pt x="3799" y="762"/>
                </a:cubicBezTo>
                <a:lnTo>
                  <a:pt x="3800" y="762"/>
                </a:lnTo>
                <a:moveTo>
                  <a:pt x="3727" y="477"/>
                </a:moveTo>
                <a:cubicBezTo>
                  <a:pt x="3736" y="439"/>
                  <a:pt x="3750" y="410"/>
                  <a:pt x="3788" y="390"/>
                </a:cubicBezTo>
                <a:cubicBezTo>
                  <a:pt x="3816" y="375"/>
                  <a:pt x="3844" y="370"/>
                  <a:pt x="3848" y="405"/>
                </a:cubicBezTo>
                <a:cubicBezTo>
                  <a:pt x="3854" y="454"/>
                  <a:pt x="3846" y="499"/>
                  <a:pt x="3822" y="542"/>
                </a:cubicBezTo>
                <a:cubicBezTo>
                  <a:pt x="3808" y="567"/>
                  <a:pt x="3793" y="586"/>
                  <a:pt x="3764" y="590"/>
                </a:cubicBezTo>
                <a:cubicBezTo>
                  <a:pt x="3742" y="593"/>
                  <a:pt x="3733" y="595"/>
                  <a:pt x="3731" y="574"/>
                </a:cubicBezTo>
                <a:moveTo>
                  <a:pt x="4149" y="366"/>
                </a:moveTo>
                <a:cubicBezTo>
                  <a:pt x="4168" y="389"/>
                  <a:pt x="4169" y="404"/>
                  <a:pt x="4170" y="441"/>
                </a:cubicBezTo>
                <a:cubicBezTo>
                  <a:pt x="4171" y="508"/>
                  <a:pt x="4169" y="576"/>
                  <a:pt x="4173" y="643"/>
                </a:cubicBezTo>
                <a:cubicBezTo>
                  <a:pt x="4176" y="691"/>
                  <a:pt x="4176" y="742"/>
                  <a:pt x="4191" y="788"/>
                </a:cubicBezTo>
                <a:cubicBezTo>
                  <a:pt x="4196" y="803"/>
                  <a:pt x="4199" y="805"/>
                  <a:pt x="4212" y="809"/>
                </a:cubicBezTo>
                <a:moveTo>
                  <a:pt x="4147" y="479"/>
                </a:moveTo>
                <a:cubicBezTo>
                  <a:pt x="4154" y="453"/>
                  <a:pt x="4178" y="451"/>
                  <a:pt x="4204" y="445"/>
                </a:cubicBezTo>
                <a:cubicBezTo>
                  <a:pt x="4257" y="433"/>
                  <a:pt x="4319" y="424"/>
                  <a:pt x="4373" y="432"/>
                </a:cubicBezTo>
                <a:cubicBezTo>
                  <a:pt x="4422" y="440"/>
                  <a:pt x="4452" y="490"/>
                  <a:pt x="4437" y="539"/>
                </a:cubicBezTo>
                <a:cubicBezTo>
                  <a:pt x="4421" y="592"/>
                  <a:pt x="4352" y="625"/>
                  <a:pt x="4306" y="648"/>
                </a:cubicBezTo>
                <a:cubicBezTo>
                  <a:pt x="4266" y="665"/>
                  <a:pt x="4252" y="671"/>
                  <a:pt x="4222" y="674"/>
                </a:cubicBezTo>
                <a:moveTo>
                  <a:pt x="4820" y="72"/>
                </a:moveTo>
                <a:cubicBezTo>
                  <a:pt x="4820" y="50"/>
                  <a:pt x="4820" y="28"/>
                  <a:pt x="4820" y="6"/>
                </a:cubicBezTo>
                <a:cubicBezTo>
                  <a:pt x="4820" y="24"/>
                  <a:pt x="4820" y="30"/>
                  <a:pt x="4820" y="48"/>
                </a:cubicBezTo>
                <a:cubicBezTo>
                  <a:pt x="4820" y="190"/>
                  <a:pt x="4800" y="347"/>
                  <a:pt x="4822" y="487"/>
                </a:cubicBezTo>
                <a:cubicBezTo>
                  <a:pt x="4827" y="520"/>
                  <a:pt x="4847" y="554"/>
                  <a:pt x="4875" y="572"/>
                </a:cubicBezTo>
                <a:cubicBezTo>
                  <a:pt x="4897" y="587"/>
                  <a:pt x="4927" y="589"/>
                  <a:pt x="4953" y="590"/>
                </a:cubicBezTo>
                <a:cubicBezTo>
                  <a:pt x="4960" y="590"/>
                  <a:pt x="4967" y="590"/>
                  <a:pt x="4974" y="590"/>
                </a:cubicBezTo>
                <a:moveTo>
                  <a:pt x="4807" y="443"/>
                </a:moveTo>
                <a:cubicBezTo>
                  <a:pt x="4798" y="442"/>
                  <a:pt x="4792" y="440"/>
                  <a:pt x="4784" y="438"/>
                </a:cubicBezTo>
                <a:cubicBezTo>
                  <a:pt x="4838" y="438"/>
                  <a:pt x="4893" y="438"/>
                  <a:pt x="4947" y="438"/>
                </a:cubicBezTo>
                <a:moveTo>
                  <a:pt x="5168" y="416"/>
                </a:moveTo>
                <a:cubicBezTo>
                  <a:pt x="5179" y="414"/>
                  <a:pt x="5203" y="410"/>
                  <a:pt x="5217" y="405"/>
                </a:cubicBezTo>
                <a:cubicBezTo>
                  <a:pt x="5269" y="385"/>
                  <a:pt x="5295" y="348"/>
                  <a:pt x="5299" y="293"/>
                </a:cubicBezTo>
                <a:cubicBezTo>
                  <a:pt x="5300" y="273"/>
                  <a:pt x="5304" y="242"/>
                  <a:pt x="5296" y="223"/>
                </a:cubicBezTo>
                <a:cubicBezTo>
                  <a:pt x="5293" y="221"/>
                  <a:pt x="5292" y="220"/>
                  <a:pt x="5290" y="220"/>
                </a:cubicBezTo>
                <a:cubicBezTo>
                  <a:pt x="5292" y="271"/>
                  <a:pt x="5308" y="296"/>
                  <a:pt x="5341" y="336"/>
                </a:cubicBezTo>
                <a:cubicBezTo>
                  <a:pt x="5393" y="398"/>
                  <a:pt x="5482" y="455"/>
                  <a:pt x="5501" y="538"/>
                </a:cubicBezTo>
                <a:cubicBezTo>
                  <a:pt x="5507" y="564"/>
                  <a:pt x="5502" y="596"/>
                  <a:pt x="5502" y="623"/>
                </a:cubicBezTo>
                <a:cubicBezTo>
                  <a:pt x="5519" y="627"/>
                  <a:pt x="5532" y="627"/>
                  <a:pt x="5550" y="627"/>
                </a:cubicBezTo>
                <a:moveTo>
                  <a:pt x="5621" y="534"/>
                </a:moveTo>
                <a:cubicBezTo>
                  <a:pt x="5629" y="504"/>
                  <a:pt x="5636" y="471"/>
                  <a:pt x="5656" y="446"/>
                </a:cubicBezTo>
                <a:cubicBezTo>
                  <a:pt x="5675" y="422"/>
                  <a:pt x="5725" y="405"/>
                  <a:pt x="5755" y="416"/>
                </a:cubicBezTo>
                <a:cubicBezTo>
                  <a:pt x="5805" y="435"/>
                  <a:pt x="5821" y="529"/>
                  <a:pt x="5823" y="573"/>
                </a:cubicBezTo>
                <a:cubicBezTo>
                  <a:pt x="5825" y="608"/>
                  <a:pt x="5829" y="649"/>
                  <a:pt x="5815" y="682"/>
                </a:cubicBezTo>
                <a:cubicBezTo>
                  <a:pt x="5809" y="696"/>
                  <a:pt x="5799" y="707"/>
                  <a:pt x="5791" y="719"/>
                </a:cubicBezTo>
                <a:cubicBezTo>
                  <a:pt x="5810" y="700"/>
                  <a:pt x="5822" y="687"/>
                  <a:pt x="5843" y="670"/>
                </a:cubicBezTo>
                <a:cubicBezTo>
                  <a:pt x="5966" y="573"/>
                  <a:pt x="6173" y="545"/>
                  <a:pt x="6271" y="423"/>
                </a:cubicBezTo>
                <a:cubicBezTo>
                  <a:pt x="6275" y="416"/>
                  <a:pt x="6276" y="415"/>
                  <a:pt x="6276" y="411"/>
                </a:cubicBezTo>
                <a:cubicBezTo>
                  <a:pt x="6225" y="423"/>
                  <a:pt x="6208" y="429"/>
                  <a:pt x="6169" y="470"/>
                </a:cubicBezTo>
                <a:cubicBezTo>
                  <a:pt x="6137" y="503"/>
                  <a:pt x="6120" y="536"/>
                  <a:pt x="6118" y="581"/>
                </a:cubicBezTo>
                <a:cubicBezTo>
                  <a:pt x="6116" y="620"/>
                  <a:pt x="6137" y="632"/>
                  <a:pt x="6173" y="641"/>
                </a:cubicBezTo>
                <a:cubicBezTo>
                  <a:pt x="6265" y="665"/>
                  <a:pt x="6370" y="652"/>
                  <a:pt x="6464" y="652"/>
                </a:cubicBezTo>
                <a:moveTo>
                  <a:pt x="1993" y="52"/>
                </a:moveTo>
                <a:cubicBezTo>
                  <a:pt x="1997" y="45"/>
                  <a:pt x="2006" y="36"/>
                  <a:pt x="2009" y="30"/>
                </a:cubicBezTo>
                <a:cubicBezTo>
                  <a:pt x="2010" y="28"/>
                  <a:pt x="2008" y="24"/>
                  <a:pt x="2009" y="22"/>
                </a:cubicBezTo>
                <a:cubicBezTo>
                  <a:pt x="1990" y="26"/>
                  <a:pt x="1987" y="20"/>
                  <a:pt x="1969" y="38"/>
                </a:cubicBezTo>
                <a:cubicBezTo>
                  <a:pt x="1911" y="96"/>
                  <a:pt x="1868" y="173"/>
                  <a:pt x="1827" y="243"/>
                </a:cubicBezTo>
                <a:cubicBezTo>
                  <a:pt x="1772" y="338"/>
                  <a:pt x="1728" y="442"/>
                  <a:pt x="1668" y="534"/>
                </a:cubicBezTo>
                <a:cubicBezTo>
                  <a:pt x="1658" y="549"/>
                  <a:pt x="1647" y="558"/>
                  <a:pt x="1635" y="569"/>
                </a:cubicBezTo>
                <a:cubicBezTo>
                  <a:pt x="1635" y="569"/>
                  <a:pt x="1632" y="552"/>
                  <a:pt x="1632" y="549"/>
                </a:cubicBezTo>
                <a:moveTo>
                  <a:pt x="1702" y="65"/>
                </a:moveTo>
                <a:cubicBezTo>
                  <a:pt x="1700" y="59"/>
                  <a:pt x="1698" y="53"/>
                  <a:pt x="1696" y="47"/>
                </a:cubicBezTo>
                <a:cubicBezTo>
                  <a:pt x="1696" y="61"/>
                  <a:pt x="1695" y="80"/>
                  <a:pt x="1702" y="99"/>
                </a:cubicBezTo>
                <a:cubicBezTo>
                  <a:pt x="1735" y="182"/>
                  <a:pt x="1781" y="263"/>
                  <a:pt x="1837" y="332"/>
                </a:cubicBezTo>
                <a:cubicBezTo>
                  <a:pt x="1896" y="404"/>
                  <a:pt x="1986" y="456"/>
                  <a:pt x="2036" y="534"/>
                </a:cubicBezTo>
                <a:cubicBezTo>
                  <a:pt x="2043" y="545"/>
                  <a:pt x="2045" y="563"/>
                  <a:pt x="2042" y="576"/>
                </a:cubicBezTo>
                <a:cubicBezTo>
                  <a:pt x="2039" y="589"/>
                  <a:pt x="2036" y="579"/>
                  <a:pt x="2030" y="588"/>
                </a:cubicBezTo>
                <a:moveTo>
                  <a:pt x="1684" y="421"/>
                </a:moveTo>
                <a:cubicBezTo>
                  <a:pt x="1677" y="413"/>
                  <a:pt x="1678" y="417"/>
                  <a:pt x="1677" y="408"/>
                </a:cubicBezTo>
                <a:cubicBezTo>
                  <a:pt x="1673" y="383"/>
                  <a:pt x="1721" y="374"/>
                  <a:pt x="1735" y="369"/>
                </a:cubicBezTo>
                <a:cubicBezTo>
                  <a:pt x="1807" y="342"/>
                  <a:pt x="1886" y="322"/>
                  <a:pt x="1963" y="319"/>
                </a:cubicBezTo>
                <a:cubicBezTo>
                  <a:pt x="1975" y="319"/>
                  <a:pt x="1997" y="315"/>
                  <a:pt x="2005" y="323"/>
                </a:cubicBezTo>
                <a:cubicBezTo>
                  <a:pt x="2009" y="326"/>
                  <a:pt x="2004" y="330"/>
                  <a:pt x="2009" y="332"/>
                </a:cubicBezTo>
                <a:cubicBezTo>
                  <a:pt x="2017" y="335"/>
                  <a:pt x="2031" y="334"/>
                  <a:pt x="2039" y="335"/>
                </a:cubicBezTo>
                <a:moveTo>
                  <a:pt x="176" y="799"/>
                </a:moveTo>
                <a:cubicBezTo>
                  <a:pt x="165" y="797"/>
                  <a:pt x="158" y="790"/>
                  <a:pt x="145" y="789"/>
                </a:cubicBezTo>
                <a:cubicBezTo>
                  <a:pt x="99" y="785"/>
                  <a:pt x="50" y="789"/>
                  <a:pt x="5" y="791"/>
                </a:cubicBezTo>
                <a:cubicBezTo>
                  <a:pt x="3" y="791"/>
                  <a:pt x="2" y="792"/>
                  <a:pt x="0" y="792"/>
                </a:cubicBezTo>
                <a:cubicBezTo>
                  <a:pt x="1" y="792"/>
                  <a:pt x="13" y="802"/>
                  <a:pt x="18" y="803"/>
                </a:cubicBezTo>
                <a:cubicBezTo>
                  <a:pt x="79" y="819"/>
                  <a:pt x="140" y="823"/>
                  <a:pt x="203" y="829"/>
                </a:cubicBezTo>
                <a:cubicBezTo>
                  <a:pt x="544" y="859"/>
                  <a:pt x="886" y="856"/>
                  <a:pt x="1227" y="877"/>
                </a:cubicBezTo>
                <a:cubicBezTo>
                  <a:pt x="1316" y="882"/>
                  <a:pt x="1403" y="897"/>
                  <a:pt x="1492" y="908"/>
                </a:cubicBezTo>
                <a:cubicBezTo>
                  <a:pt x="1554" y="916"/>
                  <a:pt x="1615" y="917"/>
                  <a:pt x="1677" y="920"/>
                </a:cubicBezTo>
                <a:cubicBezTo>
                  <a:pt x="1879" y="929"/>
                  <a:pt x="2075" y="965"/>
                  <a:pt x="2279" y="965"/>
                </a:cubicBezTo>
                <a:cubicBezTo>
                  <a:pt x="2314" y="965"/>
                  <a:pt x="2425" y="965"/>
                  <a:pt x="2436" y="965"/>
                </a:cubicBezTo>
                <a:moveTo>
                  <a:pt x="2917" y="947"/>
                </a:moveTo>
                <a:cubicBezTo>
                  <a:pt x="2913" y="944"/>
                  <a:pt x="2902" y="944"/>
                  <a:pt x="2905" y="940"/>
                </a:cubicBezTo>
                <a:cubicBezTo>
                  <a:pt x="2937" y="905"/>
                  <a:pt x="3222" y="933"/>
                  <a:pt x="3272" y="931"/>
                </a:cubicBezTo>
                <a:cubicBezTo>
                  <a:pt x="3296" y="930"/>
                  <a:pt x="3334" y="929"/>
                  <a:pt x="3352" y="934"/>
                </a:cubicBezTo>
                <a:cubicBezTo>
                  <a:pt x="3329" y="944"/>
                  <a:pt x="3306" y="949"/>
                  <a:pt x="3281" y="950"/>
                </a:cubicBezTo>
                <a:cubicBezTo>
                  <a:pt x="3214" y="953"/>
                  <a:pt x="3148" y="953"/>
                  <a:pt x="3081" y="961"/>
                </a:cubicBezTo>
                <a:cubicBezTo>
                  <a:pt x="3062" y="963"/>
                  <a:pt x="3043" y="965"/>
                  <a:pt x="3024" y="967"/>
                </a:cubicBezTo>
                <a:cubicBezTo>
                  <a:pt x="3047" y="968"/>
                  <a:pt x="3078" y="968"/>
                  <a:pt x="3102" y="968"/>
                </a:cubicBezTo>
                <a:cubicBezTo>
                  <a:pt x="3170" y="968"/>
                  <a:pt x="3238" y="969"/>
                  <a:pt x="3306" y="964"/>
                </a:cubicBezTo>
                <a:cubicBezTo>
                  <a:pt x="3358" y="960"/>
                  <a:pt x="3411" y="956"/>
                  <a:pt x="3463" y="954"/>
                </a:cubicBezTo>
                <a:cubicBezTo>
                  <a:pt x="3476" y="953"/>
                  <a:pt x="3494" y="950"/>
                  <a:pt x="3504" y="948"/>
                </a:cubicBezTo>
                <a:cubicBezTo>
                  <a:pt x="3464" y="948"/>
                  <a:pt x="3424" y="948"/>
                  <a:pt x="3384" y="948"/>
                </a:cubicBezTo>
                <a:cubicBezTo>
                  <a:pt x="3429" y="948"/>
                  <a:pt x="3473" y="948"/>
                  <a:pt x="3518" y="948"/>
                </a:cubicBezTo>
                <a:cubicBezTo>
                  <a:pt x="3518" y="958"/>
                  <a:pt x="3517" y="972"/>
                  <a:pt x="3517" y="980"/>
                </a:cubicBezTo>
                <a:cubicBezTo>
                  <a:pt x="3517" y="983"/>
                  <a:pt x="3506" y="978"/>
                  <a:pt x="3518" y="981"/>
                </a:cubicBezTo>
                <a:cubicBezTo>
                  <a:pt x="3523" y="982"/>
                  <a:pt x="3528" y="979"/>
                  <a:pt x="3530" y="983"/>
                </a:cubicBezTo>
                <a:cubicBezTo>
                  <a:pt x="3532" y="986"/>
                  <a:pt x="3529" y="993"/>
                  <a:pt x="3530" y="997"/>
                </a:cubicBezTo>
                <a:moveTo>
                  <a:pt x="7110" y="820"/>
                </a:moveTo>
                <a:cubicBezTo>
                  <a:pt x="7099" y="812"/>
                  <a:pt x="7088" y="811"/>
                  <a:pt x="7074" y="810"/>
                </a:cubicBezTo>
                <a:cubicBezTo>
                  <a:pt x="7072" y="810"/>
                  <a:pt x="7040" y="810"/>
                  <a:pt x="7073" y="810"/>
                </a:cubicBezTo>
                <a:cubicBezTo>
                  <a:pt x="7142" y="811"/>
                  <a:pt x="7209" y="818"/>
                  <a:pt x="7277" y="824"/>
                </a:cubicBezTo>
                <a:cubicBezTo>
                  <a:pt x="7329" y="829"/>
                  <a:pt x="7394" y="825"/>
                  <a:pt x="7443" y="844"/>
                </a:cubicBezTo>
                <a:cubicBezTo>
                  <a:pt x="7444" y="846"/>
                  <a:pt x="7445" y="847"/>
                  <a:pt x="7446" y="849"/>
                </a:cubicBezTo>
                <a:moveTo>
                  <a:pt x="7070" y="1012"/>
                </a:moveTo>
                <a:cubicBezTo>
                  <a:pt x="7081" y="1039"/>
                  <a:pt x="7117" y="1044"/>
                  <a:pt x="7147" y="1049"/>
                </a:cubicBezTo>
                <a:cubicBezTo>
                  <a:pt x="7211" y="1059"/>
                  <a:pt x="7279" y="1058"/>
                  <a:pt x="7344" y="1059"/>
                </a:cubicBezTo>
                <a:cubicBezTo>
                  <a:pt x="7404" y="1059"/>
                  <a:pt x="7423" y="1059"/>
                  <a:pt x="7463" y="1059"/>
                </a:cubicBezTo>
                <a:moveTo>
                  <a:pt x="8469" y="833"/>
                </a:moveTo>
                <a:cubicBezTo>
                  <a:pt x="8466" y="831"/>
                  <a:pt x="8473" y="825"/>
                  <a:pt x="8470" y="823"/>
                </a:cubicBezTo>
                <a:cubicBezTo>
                  <a:pt x="8430" y="800"/>
                  <a:pt x="8366" y="802"/>
                  <a:pt x="8321" y="786"/>
                </a:cubicBezTo>
                <a:cubicBezTo>
                  <a:pt x="8298" y="778"/>
                  <a:pt x="8282" y="773"/>
                  <a:pt x="8276" y="747"/>
                </a:cubicBezTo>
                <a:cubicBezTo>
                  <a:pt x="8268" y="709"/>
                  <a:pt x="8297" y="689"/>
                  <a:pt x="8323" y="668"/>
                </a:cubicBezTo>
                <a:cubicBezTo>
                  <a:pt x="8363" y="636"/>
                  <a:pt x="8415" y="606"/>
                  <a:pt x="8466" y="596"/>
                </a:cubicBezTo>
                <a:cubicBezTo>
                  <a:pt x="8474" y="594"/>
                  <a:pt x="8480" y="595"/>
                  <a:pt x="8488" y="594"/>
                </a:cubicBezTo>
                <a:cubicBezTo>
                  <a:pt x="8483" y="641"/>
                  <a:pt x="8475" y="662"/>
                  <a:pt x="8448" y="704"/>
                </a:cubicBezTo>
                <a:cubicBezTo>
                  <a:pt x="8408" y="765"/>
                  <a:pt x="8360" y="819"/>
                  <a:pt x="8307" y="869"/>
                </a:cubicBezTo>
                <a:cubicBezTo>
                  <a:pt x="8259" y="914"/>
                  <a:pt x="8201" y="954"/>
                  <a:pt x="8163" y="1009"/>
                </a:cubicBezTo>
                <a:cubicBezTo>
                  <a:pt x="8148" y="1031"/>
                  <a:pt x="8153" y="1039"/>
                  <a:pt x="8151" y="1062"/>
                </a:cubicBezTo>
                <a:cubicBezTo>
                  <a:pt x="8199" y="1076"/>
                  <a:pt x="8252" y="1075"/>
                  <a:pt x="8303" y="1072"/>
                </a:cubicBezTo>
                <a:cubicBezTo>
                  <a:pt x="8363" y="1069"/>
                  <a:pt x="8418" y="1053"/>
                  <a:pt x="8466" y="1016"/>
                </a:cubicBezTo>
                <a:cubicBezTo>
                  <a:pt x="8503" y="988"/>
                  <a:pt x="8526" y="947"/>
                  <a:pt x="8548" y="908"/>
                </a:cubicBezTo>
                <a:cubicBezTo>
                  <a:pt x="8550" y="904"/>
                  <a:pt x="8550" y="903"/>
                  <a:pt x="8552" y="901"/>
                </a:cubicBezTo>
                <a:cubicBezTo>
                  <a:pt x="8552" y="957"/>
                  <a:pt x="8556" y="1009"/>
                  <a:pt x="8570" y="1063"/>
                </a:cubicBezTo>
                <a:cubicBezTo>
                  <a:pt x="8582" y="1108"/>
                  <a:pt x="8598" y="1153"/>
                  <a:pt x="8618" y="1195"/>
                </a:cubicBezTo>
                <a:cubicBezTo>
                  <a:pt x="8627" y="1215"/>
                  <a:pt x="8640" y="1233"/>
                  <a:pt x="8652" y="1251"/>
                </a:cubicBezTo>
                <a:moveTo>
                  <a:pt x="9195" y="926"/>
                </a:moveTo>
                <a:cubicBezTo>
                  <a:pt x="9195" y="914"/>
                  <a:pt x="9195" y="911"/>
                  <a:pt x="9195" y="904"/>
                </a:cubicBezTo>
                <a:cubicBezTo>
                  <a:pt x="9195" y="922"/>
                  <a:pt x="9195" y="928"/>
                  <a:pt x="9195" y="946"/>
                </a:cubicBezTo>
                <a:cubicBezTo>
                  <a:pt x="9195" y="1023"/>
                  <a:pt x="9212" y="1098"/>
                  <a:pt x="9226" y="1174"/>
                </a:cubicBezTo>
                <a:cubicBezTo>
                  <a:pt x="9232" y="1209"/>
                  <a:pt x="9239" y="1245"/>
                  <a:pt x="9242" y="1280"/>
                </a:cubicBezTo>
                <a:cubicBezTo>
                  <a:pt x="9243" y="1287"/>
                  <a:pt x="9242" y="1294"/>
                  <a:pt x="9242" y="1301"/>
                </a:cubicBezTo>
                <a:cubicBezTo>
                  <a:pt x="9230" y="1289"/>
                  <a:pt x="9233" y="1295"/>
                  <a:pt x="9223" y="1274"/>
                </a:cubicBezTo>
                <a:moveTo>
                  <a:pt x="9224" y="1002"/>
                </a:moveTo>
                <a:cubicBezTo>
                  <a:pt x="9231" y="974"/>
                  <a:pt x="9236" y="944"/>
                  <a:pt x="9250" y="918"/>
                </a:cubicBezTo>
                <a:cubicBezTo>
                  <a:pt x="9261" y="897"/>
                  <a:pt x="9279" y="885"/>
                  <a:pt x="9303" y="882"/>
                </a:cubicBezTo>
                <a:cubicBezTo>
                  <a:pt x="9338" y="878"/>
                  <a:pt x="9373" y="879"/>
                  <a:pt x="9402" y="901"/>
                </a:cubicBezTo>
                <a:cubicBezTo>
                  <a:pt x="9434" y="925"/>
                  <a:pt x="9442" y="957"/>
                  <a:pt x="9444" y="994"/>
                </a:cubicBezTo>
                <a:cubicBezTo>
                  <a:pt x="9447" y="1040"/>
                  <a:pt x="9409" y="1051"/>
                  <a:pt x="9372" y="1064"/>
                </a:cubicBezTo>
                <a:cubicBezTo>
                  <a:pt x="9320" y="1082"/>
                  <a:pt x="9264" y="1090"/>
                  <a:pt x="9210" y="1094"/>
                </a:cubicBezTo>
                <a:cubicBezTo>
                  <a:pt x="9191" y="1095"/>
                  <a:pt x="9173" y="1095"/>
                  <a:pt x="9154" y="1095"/>
                </a:cubicBezTo>
                <a:moveTo>
                  <a:pt x="9667" y="801"/>
                </a:moveTo>
                <a:cubicBezTo>
                  <a:pt x="9680" y="783"/>
                  <a:pt x="9680" y="786"/>
                  <a:pt x="9693" y="778"/>
                </a:cubicBezTo>
                <a:lnTo>
                  <a:pt x="9694" y="778"/>
                </a:lnTo>
                <a:cubicBezTo>
                  <a:pt x="9697" y="817"/>
                  <a:pt x="9698" y="861"/>
                  <a:pt x="9698" y="902"/>
                </a:cubicBezTo>
                <a:cubicBezTo>
                  <a:pt x="9698" y="981"/>
                  <a:pt x="9691" y="1060"/>
                  <a:pt x="9691" y="1140"/>
                </a:cubicBezTo>
                <a:cubicBezTo>
                  <a:pt x="9691" y="1195"/>
                  <a:pt x="9694" y="1232"/>
                  <a:pt x="9711" y="1284"/>
                </a:cubicBezTo>
                <a:cubicBezTo>
                  <a:pt x="9716" y="1301"/>
                  <a:pt x="9717" y="1304"/>
                  <a:pt x="9721" y="1314"/>
                </a:cubicBezTo>
                <a:moveTo>
                  <a:pt x="9578" y="1129"/>
                </a:moveTo>
                <a:cubicBezTo>
                  <a:pt x="9623" y="1128"/>
                  <a:pt x="9669" y="1128"/>
                  <a:pt x="9714" y="1128"/>
                </a:cubicBezTo>
                <a:cubicBezTo>
                  <a:pt x="9760" y="1128"/>
                  <a:pt x="9805" y="1128"/>
                  <a:pt x="9851" y="1128"/>
                </a:cubicBezTo>
                <a:moveTo>
                  <a:pt x="10007" y="1073"/>
                </a:moveTo>
                <a:cubicBezTo>
                  <a:pt x="10007" y="1058"/>
                  <a:pt x="10008" y="1042"/>
                  <a:pt x="10009" y="1027"/>
                </a:cubicBezTo>
                <a:cubicBezTo>
                  <a:pt x="10010" y="1014"/>
                  <a:pt x="10012" y="1015"/>
                  <a:pt x="10021" y="1005"/>
                </a:cubicBezTo>
                <a:cubicBezTo>
                  <a:pt x="10033" y="991"/>
                  <a:pt x="10045" y="979"/>
                  <a:pt x="10048" y="960"/>
                </a:cubicBezTo>
                <a:cubicBezTo>
                  <a:pt x="10050" y="945"/>
                  <a:pt x="10053" y="917"/>
                  <a:pt x="10040" y="906"/>
                </a:cubicBezTo>
                <a:cubicBezTo>
                  <a:pt x="10032" y="902"/>
                  <a:pt x="10031" y="901"/>
                  <a:pt x="10026" y="899"/>
                </a:cubicBezTo>
                <a:cubicBezTo>
                  <a:pt x="10066" y="910"/>
                  <a:pt x="10104" y="925"/>
                  <a:pt x="10143" y="940"/>
                </a:cubicBezTo>
                <a:cubicBezTo>
                  <a:pt x="10213" y="968"/>
                  <a:pt x="10302" y="990"/>
                  <a:pt x="10358" y="1044"/>
                </a:cubicBezTo>
                <a:cubicBezTo>
                  <a:pt x="10401" y="1086"/>
                  <a:pt x="10381" y="1146"/>
                  <a:pt x="10351" y="1186"/>
                </a:cubicBezTo>
                <a:cubicBezTo>
                  <a:pt x="10323" y="1224"/>
                  <a:pt x="10287" y="1250"/>
                  <a:pt x="10280" y="1298"/>
                </a:cubicBezTo>
                <a:cubicBezTo>
                  <a:pt x="10278" y="1311"/>
                  <a:pt x="10388" y="1305"/>
                  <a:pt x="10392" y="1305"/>
                </a:cubicBezTo>
                <a:moveTo>
                  <a:pt x="10665" y="1060"/>
                </a:moveTo>
                <a:cubicBezTo>
                  <a:pt x="10665" y="1042"/>
                  <a:pt x="10659" y="1034"/>
                  <a:pt x="10676" y="1032"/>
                </a:cubicBezTo>
                <a:cubicBezTo>
                  <a:pt x="10698" y="1030"/>
                  <a:pt x="10731" y="1027"/>
                  <a:pt x="10738" y="1054"/>
                </a:cubicBezTo>
                <a:cubicBezTo>
                  <a:pt x="10750" y="1099"/>
                  <a:pt x="10729" y="1137"/>
                  <a:pt x="10699" y="1167"/>
                </a:cubicBezTo>
                <a:cubicBezTo>
                  <a:pt x="10674" y="1192"/>
                  <a:pt x="10644" y="1211"/>
                  <a:pt x="10613" y="1228"/>
                </a:cubicBezTo>
                <a:cubicBezTo>
                  <a:pt x="10646" y="1205"/>
                  <a:pt x="10679" y="1184"/>
                  <a:pt x="10713" y="1162"/>
                </a:cubicBezTo>
                <a:cubicBezTo>
                  <a:pt x="10763" y="1131"/>
                  <a:pt x="10815" y="1100"/>
                  <a:pt x="10858" y="1059"/>
                </a:cubicBezTo>
                <a:cubicBezTo>
                  <a:pt x="10873" y="1045"/>
                  <a:pt x="10882" y="1030"/>
                  <a:pt x="10892" y="1012"/>
                </a:cubicBezTo>
                <a:cubicBezTo>
                  <a:pt x="10881" y="1020"/>
                  <a:pt x="10850" y="1051"/>
                  <a:pt x="10838" y="1074"/>
                </a:cubicBezTo>
                <a:cubicBezTo>
                  <a:pt x="10821" y="1106"/>
                  <a:pt x="10814" y="1143"/>
                  <a:pt x="10818" y="1179"/>
                </a:cubicBezTo>
                <a:cubicBezTo>
                  <a:pt x="10822" y="1214"/>
                  <a:pt x="10855" y="1237"/>
                  <a:pt x="10884" y="1254"/>
                </a:cubicBezTo>
                <a:cubicBezTo>
                  <a:pt x="10916" y="1273"/>
                  <a:pt x="10945" y="1276"/>
                  <a:pt x="10981" y="1276"/>
                </a:cubicBezTo>
                <a:cubicBezTo>
                  <a:pt x="11018" y="1276"/>
                  <a:pt x="11033" y="1275"/>
                  <a:pt x="11058" y="1265"/>
                </a:cubicBezTo>
                <a:moveTo>
                  <a:pt x="11425" y="991"/>
                </a:moveTo>
                <a:cubicBezTo>
                  <a:pt x="11425" y="989"/>
                  <a:pt x="11425" y="987"/>
                  <a:pt x="11425" y="985"/>
                </a:cubicBezTo>
                <a:cubicBezTo>
                  <a:pt x="11444" y="986"/>
                  <a:pt x="11437" y="985"/>
                  <a:pt x="11448" y="1004"/>
                </a:cubicBezTo>
                <a:cubicBezTo>
                  <a:pt x="11452" y="1010"/>
                  <a:pt x="11455" y="1016"/>
                  <a:pt x="11459" y="1022"/>
                </a:cubicBezTo>
                <a:moveTo>
                  <a:pt x="11557" y="1267"/>
                </a:moveTo>
                <a:cubicBezTo>
                  <a:pt x="11557" y="1327"/>
                  <a:pt x="11540" y="1359"/>
                  <a:pt x="11499" y="1406"/>
                </a:cubicBezTo>
                <a:cubicBezTo>
                  <a:pt x="11449" y="1456"/>
                  <a:pt x="11431" y="1474"/>
                  <a:pt x="11392" y="150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49" name=""/>
          <p:cNvSpPr/>
          <p:nvPr/>
        </p:nvSpPr>
        <p:spPr>
          <a:xfrm>
            <a:off x="8472600" y="1782720"/>
            <a:ext cx="403200" cy="526680"/>
          </a:xfrm>
          <a:custGeom>
            <a:avLst/>
            <a:gdLst/>
            <a:ahLst/>
            <a:rect l="0" t="0" r="r" b="b"/>
            <a:pathLst>
              <a:path fill="none" w="1120" h="1463">
                <a:moveTo>
                  <a:pt x="509" y="291"/>
                </a:moveTo>
                <a:cubicBezTo>
                  <a:pt x="502" y="272"/>
                  <a:pt x="494" y="256"/>
                  <a:pt x="486" y="237"/>
                </a:cubicBezTo>
                <a:cubicBezTo>
                  <a:pt x="486" y="236"/>
                  <a:pt x="486" y="235"/>
                  <a:pt x="486" y="234"/>
                </a:cubicBezTo>
                <a:cubicBezTo>
                  <a:pt x="452" y="311"/>
                  <a:pt x="416" y="387"/>
                  <a:pt x="384" y="464"/>
                </a:cubicBezTo>
                <a:cubicBezTo>
                  <a:pt x="299" y="667"/>
                  <a:pt x="237" y="876"/>
                  <a:pt x="167" y="1084"/>
                </a:cubicBezTo>
                <a:cubicBezTo>
                  <a:pt x="129" y="1195"/>
                  <a:pt x="93" y="1372"/>
                  <a:pt x="9" y="1462"/>
                </a:cubicBezTo>
                <a:cubicBezTo>
                  <a:pt x="6" y="1462"/>
                  <a:pt x="3" y="1463"/>
                  <a:pt x="0" y="1463"/>
                </a:cubicBezTo>
                <a:moveTo>
                  <a:pt x="1093" y="29"/>
                </a:moveTo>
                <a:cubicBezTo>
                  <a:pt x="1099" y="19"/>
                  <a:pt x="1106" y="10"/>
                  <a:pt x="1112" y="0"/>
                </a:cubicBezTo>
                <a:cubicBezTo>
                  <a:pt x="1124" y="28"/>
                  <a:pt x="1123" y="67"/>
                  <a:pt x="1109" y="115"/>
                </a:cubicBezTo>
                <a:cubicBezTo>
                  <a:pt x="1063" y="268"/>
                  <a:pt x="985" y="411"/>
                  <a:pt x="917" y="554"/>
                </a:cubicBezTo>
                <a:cubicBezTo>
                  <a:pt x="844" y="710"/>
                  <a:pt x="760" y="876"/>
                  <a:pt x="737" y="1049"/>
                </a:cubicBezTo>
                <a:cubicBezTo>
                  <a:pt x="731" y="1095"/>
                  <a:pt x="732" y="1109"/>
                  <a:pt x="756" y="114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0" name=""/>
          <p:cNvSpPr/>
          <p:nvPr/>
        </p:nvSpPr>
        <p:spPr>
          <a:xfrm>
            <a:off x="9132840" y="1657440"/>
            <a:ext cx="1096560" cy="348840"/>
          </a:xfrm>
          <a:custGeom>
            <a:avLst/>
            <a:gdLst/>
            <a:ahLst/>
            <a:rect l="0" t="0" r="r" b="b"/>
            <a:pathLst>
              <a:path fill="none" w="3046" h="969">
                <a:moveTo>
                  <a:pt x="30" y="517"/>
                </a:moveTo>
                <a:cubicBezTo>
                  <a:pt x="57" y="593"/>
                  <a:pt x="58" y="675"/>
                  <a:pt x="53" y="756"/>
                </a:cubicBezTo>
                <a:cubicBezTo>
                  <a:pt x="49" y="821"/>
                  <a:pt x="33" y="887"/>
                  <a:pt x="12" y="949"/>
                </a:cubicBezTo>
                <a:cubicBezTo>
                  <a:pt x="6" y="962"/>
                  <a:pt x="7" y="965"/>
                  <a:pt x="0" y="969"/>
                </a:cubicBezTo>
                <a:moveTo>
                  <a:pt x="171" y="472"/>
                </a:moveTo>
                <a:cubicBezTo>
                  <a:pt x="192" y="446"/>
                  <a:pt x="226" y="394"/>
                  <a:pt x="270" y="413"/>
                </a:cubicBezTo>
                <a:cubicBezTo>
                  <a:pt x="313" y="432"/>
                  <a:pt x="283" y="540"/>
                  <a:pt x="273" y="568"/>
                </a:cubicBezTo>
                <a:cubicBezTo>
                  <a:pt x="254" y="621"/>
                  <a:pt x="219" y="672"/>
                  <a:pt x="172" y="702"/>
                </a:cubicBezTo>
                <a:cubicBezTo>
                  <a:pt x="156" y="712"/>
                  <a:pt x="147" y="711"/>
                  <a:pt x="129" y="711"/>
                </a:cubicBezTo>
                <a:moveTo>
                  <a:pt x="546" y="482"/>
                </a:moveTo>
                <a:cubicBezTo>
                  <a:pt x="547" y="565"/>
                  <a:pt x="551" y="649"/>
                  <a:pt x="551" y="732"/>
                </a:cubicBezTo>
                <a:cubicBezTo>
                  <a:pt x="551" y="770"/>
                  <a:pt x="550" y="806"/>
                  <a:pt x="545" y="844"/>
                </a:cubicBezTo>
                <a:moveTo>
                  <a:pt x="609" y="658"/>
                </a:moveTo>
                <a:cubicBezTo>
                  <a:pt x="649" y="585"/>
                  <a:pt x="688" y="517"/>
                  <a:pt x="752" y="462"/>
                </a:cubicBezTo>
                <a:cubicBezTo>
                  <a:pt x="787" y="432"/>
                  <a:pt x="824" y="414"/>
                  <a:pt x="869" y="410"/>
                </a:cubicBezTo>
                <a:cubicBezTo>
                  <a:pt x="888" y="460"/>
                  <a:pt x="877" y="506"/>
                  <a:pt x="852" y="555"/>
                </a:cubicBezTo>
                <a:cubicBezTo>
                  <a:pt x="829" y="600"/>
                  <a:pt x="778" y="699"/>
                  <a:pt x="728" y="723"/>
                </a:cubicBezTo>
                <a:cubicBezTo>
                  <a:pt x="699" y="737"/>
                  <a:pt x="707" y="689"/>
                  <a:pt x="707" y="678"/>
                </a:cubicBezTo>
                <a:moveTo>
                  <a:pt x="1068" y="334"/>
                </a:moveTo>
                <a:cubicBezTo>
                  <a:pt x="1092" y="365"/>
                  <a:pt x="1099" y="389"/>
                  <a:pt x="1101" y="441"/>
                </a:cubicBezTo>
                <a:cubicBezTo>
                  <a:pt x="1104" y="528"/>
                  <a:pt x="1096" y="611"/>
                  <a:pt x="1084" y="697"/>
                </a:cubicBezTo>
                <a:cubicBezTo>
                  <a:pt x="1082" y="713"/>
                  <a:pt x="1083" y="759"/>
                  <a:pt x="1076" y="774"/>
                </a:cubicBezTo>
                <a:cubicBezTo>
                  <a:pt x="1074" y="774"/>
                  <a:pt x="1073" y="774"/>
                  <a:pt x="1071" y="774"/>
                </a:cubicBezTo>
                <a:cubicBezTo>
                  <a:pt x="1058" y="720"/>
                  <a:pt x="1043" y="666"/>
                  <a:pt x="1035" y="611"/>
                </a:cubicBezTo>
                <a:cubicBezTo>
                  <a:pt x="1024" y="534"/>
                  <a:pt x="1017" y="444"/>
                  <a:pt x="1048" y="371"/>
                </a:cubicBezTo>
                <a:cubicBezTo>
                  <a:pt x="1076" y="306"/>
                  <a:pt x="1135" y="243"/>
                  <a:pt x="1201" y="216"/>
                </a:cubicBezTo>
                <a:cubicBezTo>
                  <a:pt x="1232" y="203"/>
                  <a:pt x="1321" y="182"/>
                  <a:pt x="1335" y="228"/>
                </a:cubicBezTo>
                <a:cubicBezTo>
                  <a:pt x="1358" y="302"/>
                  <a:pt x="1303" y="367"/>
                  <a:pt x="1262" y="420"/>
                </a:cubicBezTo>
                <a:cubicBezTo>
                  <a:pt x="1237" y="453"/>
                  <a:pt x="1198" y="512"/>
                  <a:pt x="1158" y="530"/>
                </a:cubicBezTo>
                <a:cubicBezTo>
                  <a:pt x="1150" y="533"/>
                  <a:pt x="1141" y="530"/>
                  <a:pt x="1140" y="530"/>
                </a:cubicBezTo>
                <a:moveTo>
                  <a:pt x="1671" y="0"/>
                </a:moveTo>
                <a:cubicBezTo>
                  <a:pt x="1696" y="10"/>
                  <a:pt x="1688" y="19"/>
                  <a:pt x="1688" y="56"/>
                </a:cubicBezTo>
                <a:cubicBezTo>
                  <a:pt x="1689" y="151"/>
                  <a:pt x="1647" y="230"/>
                  <a:pt x="1614" y="317"/>
                </a:cubicBezTo>
                <a:cubicBezTo>
                  <a:pt x="1583" y="399"/>
                  <a:pt x="1557" y="477"/>
                  <a:pt x="1552" y="564"/>
                </a:cubicBezTo>
                <a:cubicBezTo>
                  <a:pt x="1552" y="599"/>
                  <a:pt x="1551" y="609"/>
                  <a:pt x="1559" y="630"/>
                </a:cubicBezTo>
                <a:moveTo>
                  <a:pt x="1547" y="533"/>
                </a:moveTo>
                <a:cubicBezTo>
                  <a:pt x="1539" y="526"/>
                  <a:pt x="1532" y="519"/>
                  <a:pt x="1526" y="512"/>
                </a:cubicBezTo>
                <a:cubicBezTo>
                  <a:pt x="1582" y="497"/>
                  <a:pt x="1641" y="487"/>
                  <a:pt x="1698" y="476"/>
                </a:cubicBezTo>
                <a:moveTo>
                  <a:pt x="1883" y="417"/>
                </a:moveTo>
                <a:cubicBezTo>
                  <a:pt x="1882" y="411"/>
                  <a:pt x="1880" y="405"/>
                  <a:pt x="1880" y="397"/>
                </a:cubicBezTo>
                <a:cubicBezTo>
                  <a:pt x="1879" y="341"/>
                  <a:pt x="1871" y="276"/>
                  <a:pt x="1889" y="223"/>
                </a:cubicBezTo>
                <a:cubicBezTo>
                  <a:pt x="1906" y="172"/>
                  <a:pt x="1944" y="130"/>
                  <a:pt x="1996" y="115"/>
                </a:cubicBezTo>
                <a:cubicBezTo>
                  <a:pt x="2048" y="100"/>
                  <a:pt x="2113" y="102"/>
                  <a:pt x="2146" y="150"/>
                </a:cubicBezTo>
                <a:cubicBezTo>
                  <a:pt x="2183" y="204"/>
                  <a:pt x="2169" y="293"/>
                  <a:pt x="2168" y="354"/>
                </a:cubicBezTo>
                <a:cubicBezTo>
                  <a:pt x="2167" y="418"/>
                  <a:pt x="2151" y="487"/>
                  <a:pt x="2160" y="551"/>
                </a:cubicBezTo>
                <a:cubicBezTo>
                  <a:pt x="2163" y="573"/>
                  <a:pt x="2173" y="573"/>
                  <a:pt x="2196" y="575"/>
                </a:cubicBezTo>
                <a:cubicBezTo>
                  <a:pt x="2263" y="580"/>
                  <a:pt x="2332" y="576"/>
                  <a:pt x="2399" y="576"/>
                </a:cubicBezTo>
                <a:moveTo>
                  <a:pt x="2356" y="208"/>
                </a:moveTo>
                <a:cubicBezTo>
                  <a:pt x="2405" y="172"/>
                  <a:pt x="2449" y="161"/>
                  <a:pt x="2511" y="157"/>
                </a:cubicBezTo>
                <a:cubicBezTo>
                  <a:pt x="2565" y="154"/>
                  <a:pt x="2610" y="146"/>
                  <a:pt x="2642" y="186"/>
                </a:cubicBezTo>
                <a:cubicBezTo>
                  <a:pt x="2632" y="262"/>
                  <a:pt x="2595" y="297"/>
                  <a:pt x="2536" y="348"/>
                </a:cubicBezTo>
                <a:cubicBezTo>
                  <a:pt x="2503" y="377"/>
                  <a:pt x="2467" y="400"/>
                  <a:pt x="2430" y="423"/>
                </a:cubicBezTo>
                <a:cubicBezTo>
                  <a:pt x="2482" y="377"/>
                  <a:pt x="2542" y="340"/>
                  <a:pt x="2603" y="305"/>
                </a:cubicBezTo>
                <a:cubicBezTo>
                  <a:pt x="2706" y="246"/>
                  <a:pt x="2802" y="187"/>
                  <a:pt x="2888" y="104"/>
                </a:cubicBezTo>
                <a:cubicBezTo>
                  <a:pt x="2861" y="160"/>
                  <a:pt x="2825" y="211"/>
                  <a:pt x="2808" y="271"/>
                </a:cubicBezTo>
                <a:cubicBezTo>
                  <a:pt x="2785" y="351"/>
                  <a:pt x="2804" y="386"/>
                  <a:pt x="2879" y="420"/>
                </a:cubicBezTo>
                <a:cubicBezTo>
                  <a:pt x="2933" y="444"/>
                  <a:pt x="2989" y="450"/>
                  <a:pt x="3046" y="45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1" name=""/>
          <p:cNvSpPr/>
          <p:nvPr/>
        </p:nvSpPr>
        <p:spPr>
          <a:xfrm>
            <a:off x="9140760" y="1836720"/>
            <a:ext cx="333360" cy="339480"/>
          </a:xfrm>
          <a:custGeom>
            <a:avLst/>
            <a:gdLst/>
            <a:ahLst/>
            <a:rect l="0" t="0" r="r" b="b"/>
            <a:pathLst>
              <a:path fill="none" w="926" h="943">
                <a:moveTo>
                  <a:pt x="775" y="102"/>
                </a:moveTo>
                <a:cubicBezTo>
                  <a:pt x="779" y="109"/>
                  <a:pt x="794" y="124"/>
                  <a:pt x="786" y="133"/>
                </a:cubicBezTo>
                <a:cubicBezTo>
                  <a:pt x="774" y="147"/>
                  <a:pt x="746" y="141"/>
                  <a:pt x="729" y="141"/>
                </a:cubicBezTo>
                <a:cubicBezTo>
                  <a:pt x="703" y="141"/>
                  <a:pt x="688" y="135"/>
                  <a:pt x="671" y="117"/>
                </a:cubicBezTo>
                <a:cubicBezTo>
                  <a:pt x="671" y="104"/>
                  <a:pt x="656" y="106"/>
                  <a:pt x="680" y="100"/>
                </a:cubicBezTo>
                <a:cubicBezTo>
                  <a:pt x="719" y="90"/>
                  <a:pt x="765" y="97"/>
                  <a:pt x="805" y="97"/>
                </a:cubicBezTo>
                <a:cubicBezTo>
                  <a:pt x="846" y="97"/>
                  <a:pt x="867" y="102"/>
                  <a:pt x="886" y="137"/>
                </a:cubicBezTo>
                <a:cubicBezTo>
                  <a:pt x="882" y="177"/>
                  <a:pt x="865" y="188"/>
                  <a:pt x="826" y="203"/>
                </a:cubicBezTo>
                <a:cubicBezTo>
                  <a:pt x="784" y="219"/>
                  <a:pt x="741" y="216"/>
                  <a:pt x="697" y="216"/>
                </a:cubicBezTo>
                <a:cubicBezTo>
                  <a:pt x="660" y="216"/>
                  <a:pt x="638" y="216"/>
                  <a:pt x="622" y="183"/>
                </a:cubicBezTo>
                <a:cubicBezTo>
                  <a:pt x="623" y="142"/>
                  <a:pt x="637" y="128"/>
                  <a:pt x="672" y="103"/>
                </a:cubicBezTo>
                <a:cubicBezTo>
                  <a:pt x="704" y="81"/>
                  <a:pt x="742" y="59"/>
                  <a:pt x="781" y="51"/>
                </a:cubicBezTo>
                <a:cubicBezTo>
                  <a:pt x="783" y="51"/>
                  <a:pt x="786" y="51"/>
                  <a:pt x="788" y="51"/>
                </a:cubicBezTo>
                <a:cubicBezTo>
                  <a:pt x="786" y="84"/>
                  <a:pt x="777" y="104"/>
                  <a:pt x="752" y="127"/>
                </a:cubicBezTo>
                <a:cubicBezTo>
                  <a:pt x="728" y="149"/>
                  <a:pt x="696" y="154"/>
                  <a:pt x="665" y="156"/>
                </a:cubicBezTo>
                <a:cubicBezTo>
                  <a:pt x="639" y="158"/>
                  <a:pt x="616" y="161"/>
                  <a:pt x="598" y="145"/>
                </a:cubicBezTo>
                <a:cubicBezTo>
                  <a:pt x="596" y="117"/>
                  <a:pt x="588" y="82"/>
                  <a:pt x="607" y="58"/>
                </a:cubicBezTo>
                <a:cubicBezTo>
                  <a:pt x="637" y="21"/>
                  <a:pt x="697" y="5"/>
                  <a:pt x="741" y="0"/>
                </a:cubicBezTo>
                <a:cubicBezTo>
                  <a:pt x="766" y="0"/>
                  <a:pt x="772" y="0"/>
                  <a:pt x="788" y="0"/>
                </a:cubicBezTo>
                <a:cubicBezTo>
                  <a:pt x="801" y="43"/>
                  <a:pt x="784" y="70"/>
                  <a:pt x="756" y="104"/>
                </a:cubicBezTo>
                <a:cubicBezTo>
                  <a:pt x="717" y="151"/>
                  <a:pt x="667" y="190"/>
                  <a:pt x="611" y="215"/>
                </a:cubicBezTo>
                <a:cubicBezTo>
                  <a:pt x="580" y="229"/>
                  <a:pt x="546" y="234"/>
                  <a:pt x="513" y="230"/>
                </a:cubicBezTo>
                <a:cubicBezTo>
                  <a:pt x="509" y="229"/>
                  <a:pt x="505" y="228"/>
                  <a:pt x="501" y="227"/>
                </a:cubicBezTo>
                <a:cubicBezTo>
                  <a:pt x="495" y="196"/>
                  <a:pt x="488" y="151"/>
                  <a:pt x="499" y="120"/>
                </a:cubicBezTo>
                <a:cubicBezTo>
                  <a:pt x="512" y="82"/>
                  <a:pt x="547" y="47"/>
                  <a:pt x="581" y="28"/>
                </a:cubicBezTo>
                <a:cubicBezTo>
                  <a:pt x="602" y="16"/>
                  <a:pt x="634" y="4"/>
                  <a:pt x="659" y="10"/>
                </a:cubicBezTo>
                <a:cubicBezTo>
                  <a:pt x="662" y="12"/>
                  <a:pt x="665" y="13"/>
                  <a:pt x="668" y="15"/>
                </a:cubicBezTo>
                <a:cubicBezTo>
                  <a:pt x="678" y="51"/>
                  <a:pt x="682" y="88"/>
                  <a:pt x="678" y="126"/>
                </a:cubicBezTo>
                <a:cubicBezTo>
                  <a:pt x="674" y="163"/>
                  <a:pt x="654" y="186"/>
                  <a:pt x="628" y="210"/>
                </a:cubicBezTo>
                <a:moveTo>
                  <a:pt x="150" y="457"/>
                </a:moveTo>
                <a:cubicBezTo>
                  <a:pt x="143" y="471"/>
                  <a:pt x="118" y="531"/>
                  <a:pt x="108" y="555"/>
                </a:cubicBezTo>
                <a:cubicBezTo>
                  <a:pt x="76" y="632"/>
                  <a:pt x="51" y="711"/>
                  <a:pt x="32" y="792"/>
                </a:cubicBezTo>
                <a:cubicBezTo>
                  <a:pt x="20" y="842"/>
                  <a:pt x="12" y="893"/>
                  <a:pt x="0" y="943"/>
                </a:cubicBezTo>
                <a:cubicBezTo>
                  <a:pt x="2" y="906"/>
                  <a:pt x="8" y="875"/>
                  <a:pt x="20" y="839"/>
                </a:cubicBezTo>
                <a:cubicBezTo>
                  <a:pt x="52" y="744"/>
                  <a:pt x="89" y="647"/>
                  <a:pt x="156" y="571"/>
                </a:cubicBezTo>
                <a:cubicBezTo>
                  <a:pt x="203" y="517"/>
                  <a:pt x="258" y="482"/>
                  <a:pt x="329" y="476"/>
                </a:cubicBezTo>
                <a:cubicBezTo>
                  <a:pt x="350" y="496"/>
                  <a:pt x="352" y="548"/>
                  <a:pt x="345" y="580"/>
                </a:cubicBezTo>
                <a:cubicBezTo>
                  <a:pt x="332" y="643"/>
                  <a:pt x="283" y="685"/>
                  <a:pt x="229" y="714"/>
                </a:cubicBezTo>
                <a:cubicBezTo>
                  <a:pt x="196" y="732"/>
                  <a:pt x="164" y="738"/>
                  <a:pt x="127" y="739"/>
                </a:cubicBezTo>
                <a:moveTo>
                  <a:pt x="694" y="456"/>
                </a:moveTo>
                <a:cubicBezTo>
                  <a:pt x="721" y="480"/>
                  <a:pt x="714" y="533"/>
                  <a:pt x="713" y="572"/>
                </a:cubicBezTo>
                <a:cubicBezTo>
                  <a:pt x="712" y="641"/>
                  <a:pt x="687" y="698"/>
                  <a:pt x="659" y="761"/>
                </a:cubicBezTo>
                <a:cubicBezTo>
                  <a:pt x="650" y="782"/>
                  <a:pt x="640" y="802"/>
                  <a:pt x="631" y="823"/>
                </a:cubicBezTo>
                <a:cubicBezTo>
                  <a:pt x="632" y="768"/>
                  <a:pt x="641" y="717"/>
                  <a:pt x="659" y="665"/>
                </a:cubicBezTo>
                <a:cubicBezTo>
                  <a:pt x="680" y="602"/>
                  <a:pt x="713" y="541"/>
                  <a:pt x="768" y="502"/>
                </a:cubicBezTo>
                <a:cubicBezTo>
                  <a:pt x="802" y="478"/>
                  <a:pt x="851" y="469"/>
                  <a:pt x="893" y="475"/>
                </a:cubicBezTo>
                <a:cubicBezTo>
                  <a:pt x="934" y="482"/>
                  <a:pt x="925" y="543"/>
                  <a:pt x="925" y="572"/>
                </a:cubicBezTo>
                <a:cubicBezTo>
                  <a:pt x="925" y="621"/>
                  <a:pt x="911" y="658"/>
                  <a:pt x="876" y="693"/>
                </a:cubicBezTo>
                <a:cubicBezTo>
                  <a:pt x="861" y="708"/>
                  <a:pt x="835" y="727"/>
                  <a:pt x="811" y="721"/>
                </a:cubicBezTo>
                <a:cubicBezTo>
                  <a:pt x="811" y="719"/>
                  <a:pt x="811" y="716"/>
                  <a:pt x="811" y="71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2" name=""/>
          <p:cNvSpPr/>
          <p:nvPr/>
        </p:nvSpPr>
        <p:spPr>
          <a:xfrm>
            <a:off x="9593280" y="1959120"/>
            <a:ext cx="404280" cy="288360"/>
          </a:xfrm>
          <a:custGeom>
            <a:avLst/>
            <a:gdLst/>
            <a:ahLst/>
            <a:rect l="0" t="0" r="r" b="b"/>
            <a:pathLst>
              <a:path fill="none" w="1123" h="801">
                <a:moveTo>
                  <a:pt x="58" y="0"/>
                </a:moveTo>
                <a:cubicBezTo>
                  <a:pt x="61" y="27"/>
                  <a:pt x="62" y="60"/>
                  <a:pt x="61" y="88"/>
                </a:cubicBezTo>
                <a:cubicBezTo>
                  <a:pt x="59" y="170"/>
                  <a:pt x="28" y="244"/>
                  <a:pt x="12" y="324"/>
                </a:cubicBezTo>
                <a:cubicBezTo>
                  <a:pt x="1" y="381"/>
                  <a:pt x="0" y="435"/>
                  <a:pt x="0" y="492"/>
                </a:cubicBezTo>
                <a:moveTo>
                  <a:pt x="13" y="407"/>
                </a:moveTo>
                <a:cubicBezTo>
                  <a:pt x="12" y="399"/>
                  <a:pt x="3" y="359"/>
                  <a:pt x="10" y="350"/>
                </a:cubicBezTo>
                <a:cubicBezTo>
                  <a:pt x="31" y="322"/>
                  <a:pt x="99" y="316"/>
                  <a:pt x="128" y="308"/>
                </a:cubicBezTo>
                <a:moveTo>
                  <a:pt x="363" y="311"/>
                </a:moveTo>
                <a:cubicBezTo>
                  <a:pt x="361" y="308"/>
                  <a:pt x="354" y="303"/>
                  <a:pt x="352" y="298"/>
                </a:cubicBezTo>
                <a:cubicBezTo>
                  <a:pt x="344" y="281"/>
                  <a:pt x="349" y="254"/>
                  <a:pt x="349" y="236"/>
                </a:cubicBezTo>
                <a:cubicBezTo>
                  <a:pt x="349" y="206"/>
                  <a:pt x="354" y="179"/>
                  <a:pt x="364" y="150"/>
                </a:cubicBezTo>
                <a:cubicBezTo>
                  <a:pt x="373" y="125"/>
                  <a:pt x="387" y="104"/>
                  <a:pt x="405" y="85"/>
                </a:cubicBezTo>
                <a:cubicBezTo>
                  <a:pt x="412" y="77"/>
                  <a:pt x="415" y="76"/>
                  <a:pt x="425" y="75"/>
                </a:cubicBezTo>
                <a:cubicBezTo>
                  <a:pt x="437" y="74"/>
                  <a:pt x="438" y="78"/>
                  <a:pt x="446" y="88"/>
                </a:cubicBezTo>
                <a:cubicBezTo>
                  <a:pt x="467" y="115"/>
                  <a:pt x="482" y="147"/>
                  <a:pt x="499" y="177"/>
                </a:cubicBezTo>
                <a:cubicBezTo>
                  <a:pt x="515" y="205"/>
                  <a:pt x="536" y="237"/>
                  <a:pt x="543" y="268"/>
                </a:cubicBezTo>
                <a:cubicBezTo>
                  <a:pt x="549" y="295"/>
                  <a:pt x="545" y="326"/>
                  <a:pt x="542" y="353"/>
                </a:cubicBezTo>
                <a:cubicBezTo>
                  <a:pt x="539" y="377"/>
                  <a:pt x="580" y="349"/>
                  <a:pt x="602" y="340"/>
                </a:cubicBezTo>
                <a:moveTo>
                  <a:pt x="848" y="177"/>
                </a:moveTo>
                <a:cubicBezTo>
                  <a:pt x="872" y="142"/>
                  <a:pt x="896" y="107"/>
                  <a:pt x="912" y="69"/>
                </a:cubicBezTo>
                <a:cubicBezTo>
                  <a:pt x="900" y="106"/>
                  <a:pt x="876" y="140"/>
                  <a:pt x="865" y="178"/>
                </a:cubicBezTo>
                <a:cubicBezTo>
                  <a:pt x="853" y="219"/>
                  <a:pt x="862" y="232"/>
                  <a:pt x="904" y="235"/>
                </a:cubicBezTo>
                <a:cubicBezTo>
                  <a:pt x="957" y="239"/>
                  <a:pt x="997" y="229"/>
                  <a:pt x="1041" y="197"/>
                </a:cubicBezTo>
                <a:cubicBezTo>
                  <a:pt x="1077" y="171"/>
                  <a:pt x="1094" y="135"/>
                  <a:pt x="1121" y="102"/>
                </a:cubicBezTo>
                <a:cubicBezTo>
                  <a:pt x="1122" y="102"/>
                  <a:pt x="1122" y="102"/>
                  <a:pt x="1123" y="102"/>
                </a:cubicBezTo>
                <a:cubicBezTo>
                  <a:pt x="1123" y="223"/>
                  <a:pt x="1107" y="339"/>
                  <a:pt x="1090" y="458"/>
                </a:cubicBezTo>
                <a:cubicBezTo>
                  <a:pt x="1077" y="548"/>
                  <a:pt x="1069" y="641"/>
                  <a:pt x="1041" y="728"/>
                </a:cubicBezTo>
                <a:cubicBezTo>
                  <a:pt x="1028" y="768"/>
                  <a:pt x="1009" y="787"/>
                  <a:pt x="968" y="794"/>
                </a:cubicBezTo>
                <a:cubicBezTo>
                  <a:pt x="931" y="801"/>
                  <a:pt x="861" y="808"/>
                  <a:pt x="826" y="787"/>
                </a:cubicBezTo>
                <a:cubicBezTo>
                  <a:pt x="819" y="779"/>
                  <a:pt x="813" y="771"/>
                  <a:pt x="806" y="76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3" name=""/>
          <p:cNvSpPr/>
          <p:nvPr/>
        </p:nvSpPr>
        <p:spPr>
          <a:xfrm>
            <a:off x="2158920" y="1751400"/>
            <a:ext cx="650520" cy="434160"/>
          </a:xfrm>
          <a:custGeom>
            <a:avLst/>
            <a:gdLst/>
            <a:ahLst/>
            <a:rect l="0" t="0" r="r" b="b"/>
            <a:pathLst>
              <a:path fill="none" w="1807" h="1206">
                <a:moveTo>
                  <a:pt x="45" y="151"/>
                </a:moveTo>
                <a:cubicBezTo>
                  <a:pt x="43" y="131"/>
                  <a:pt x="38" y="125"/>
                  <a:pt x="27" y="112"/>
                </a:cubicBezTo>
                <a:cubicBezTo>
                  <a:pt x="22" y="119"/>
                  <a:pt x="21" y="101"/>
                  <a:pt x="17" y="120"/>
                </a:cubicBezTo>
                <a:cubicBezTo>
                  <a:pt x="4" y="181"/>
                  <a:pt x="9" y="247"/>
                  <a:pt x="9" y="308"/>
                </a:cubicBezTo>
                <a:cubicBezTo>
                  <a:pt x="9" y="352"/>
                  <a:pt x="32" y="505"/>
                  <a:pt x="0" y="535"/>
                </a:cubicBezTo>
                <a:moveTo>
                  <a:pt x="103" y="61"/>
                </a:moveTo>
                <a:cubicBezTo>
                  <a:pt x="118" y="35"/>
                  <a:pt x="127" y="20"/>
                  <a:pt x="148" y="0"/>
                </a:cubicBezTo>
                <a:cubicBezTo>
                  <a:pt x="158" y="1"/>
                  <a:pt x="152" y="59"/>
                  <a:pt x="152" y="65"/>
                </a:cubicBezTo>
                <a:cubicBezTo>
                  <a:pt x="152" y="106"/>
                  <a:pt x="152" y="119"/>
                  <a:pt x="161" y="145"/>
                </a:cubicBezTo>
                <a:moveTo>
                  <a:pt x="354" y="234"/>
                </a:moveTo>
                <a:cubicBezTo>
                  <a:pt x="357" y="232"/>
                  <a:pt x="359" y="211"/>
                  <a:pt x="367" y="222"/>
                </a:cubicBezTo>
                <a:cubicBezTo>
                  <a:pt x="412" y="284"/>
                  <a:pt x="359" y="401"/>
                  <a:pt x="415" y="473"/>
                </a:cubicBezTo>
                <a:cubicBezTo>
                  <a:pt x="448" y="515"/>
                  <a:pt x="499" y="511"/>
                  <a:pt x="546" y="511"/>
                </a:cubicBezTo>
                <a:cubicBezTo>
                  <a:pt x="576" y="511"/>
                  <a:pt x="592" y="498"/>
                  <a:pt x="613" y="478"/>
                </a:cubicBezTo>
                <a:cubicBezTo>
                  <a:pt x="624" y="468"/>
                  <a:pt x="629" y="461"/>
                  <a:pt x="643" y="456"/>
                </a:cubicBezTo>
                <a:cubicBezTo>
                  <a:pt x="663" y="449"/>
                  <a:pt x="673" y="469"/>
                  <a:pt x="685" y="480"/>
                </a:cubicBezTo>
                <a:cubicBezTo>
                  <a:pt x="715" y="506"/>
                  <a:pt x="736" y="536"/>
                  <a:pt x="776" y="548"/>
                </a:cubicBezTo>
                <a:cubicBezTo>
                  <a:pt x="805" y="556"/>
                  <a:pt x="849" y="558"/>
                  <a:pt x="876" y="544"/>
                </a:cubicBezTo>
                <a:cubicBezTo>
                  <a:pt x="911" y="526"/>
                  <a:pt x="940" y="488"/>
                  <a:pt x="949" y="449"/>
                </a:cubicBezTo>
                <a:cubicBezTo>
                  <a:pt x="959" y="403"/>
                  <a:pt x="955" y="345"/>
                  <a:pt x="942" y="301"/>
                </a:cubicBezTo>
                <a:cubicBezTo>
                  <a:pt x="929" y="256"/>
                  <a:pt x="915" y="217"/>
                  <a:pt x="913" y="170"/>
                </a:cubicBezTo>
                <a:cubicBezTo>
                  <a:pt x="913" y="161"/>
                  <a:pt x="913" y="160"/>
                  <a:pt x="913" y="155"/>
                </a:cubicBezTo>
                <a:cubicBezTo>
                  <a:pt x="929" y="207"/>
                  <a:pt x="943" y="259"/>
                  <a:pt x="952" y="312"/>
                </a:cubicBezTo>
                <a:cubicBezTo>
                  <a:pt x="965" y="388"/>
                  <a:pt x="974" y="466"/>
                  <a:pt x="988" y="542"/>
                </a:cubicBezTo>
                <a:cubicBezTo>
                  <a:pt x="991" y="559"/>
                  <a:pt x="996" y="572"/>
                  <a:pt x="1001" y="587"/>
                </a:cubicBezTo>
                <a:moveTo>
                  <a:pt x="816" y="418"/>
                </a:moveTo>
                <a:cubicBezTo>
                  <a:pt x="841" y="416"/>
                  <a:pt x="883" y="422"/>
                  <a:pt x="915" y="429"/>
                </a:cubicBezTo>
                <a:cubicBezTo>
                  <a:pt x="967" y="440"/>
                  <a:pt x="1017" y="447"/>
                  <a:pt x="1070" y="452"/>
                </a:cubicBezTo>
                <a:moveTo>
                  <a:pt x="1807" y="333"/>
                </a:moveTo>
                <a:cubicBezTo>
                  <a:pt x="1788" y="327"/>
                  <a:pt x="1754" y="321"/>
                  <a:pt x="1721" y="333"/>
                </a:cubicBezTo>
                <a:cubicBezTo>
                  <a:pt x="1655" y="357"/>
                  <a:pt x="1600" y="403"/>
                  <a:pt x="1552" y="452"/>
                </a:cubicBezTo>
                <a:cubicBezTo>
                  <a:pt x="1514" y="491"/>
                  <a:pt x="1484" y="536"/>
                  <a:pt x="1448" y="577"/>
                </a:cubicBezTo>
                <a:cubicBezTo>
                  <a:pt x="1433" y="594"/>
                  <a:pt x="1416" y="610"/>
                  <a:pt x="1397" y="620"/>
                </a:cubicBezTo>
                <a:cubicBezTo>
                  <a:pt x="1396" y="620"/>
                  <a:pt x="1394" y="620"/>
                  <a:pt x="1393" y="620"/>
                </a:cubicBezTo>
                <a:moveTo>
                  <a:pt x="1419" y="412"/>
                </a:moveTo>
                <a:cubicBezTo>
                  <a:pt x="1423" y="391"/>
                  <a:pt x="1426" y="368"/>
                  <a:pt x="1434" y="348"/>
                </a:cubicBezTo>
                <a:cubicBezTo>
                  <a:pt x="1435" y="348"/>
                  <a:pt x="1435" y="348"/>
                  <a:pt x="1436" y="348"/>
                </a:cubicBezTo>
                <a:cubicBezTo>
                  <a:pt x="1443" y="364"/>
                  <a:pt x="1452" y="393"/>
                  <a:pt x="1456" y="414"/>
                </a:cubicBezTo>
                <a:cubicBezTo>
                  <a:pt x="1466" y="463"/>
                  <a:pt x="1471" y="513"/>
                  <a:pt x="1492" y="559"/>
                </a:cubicBezTo>
                <a:cubicBezTo>
                  <a:pt x="1506" y="590"/>
                  <a:pt x="1522" y="605"/>
                  <a:pt x="1553" y="615"/>
                </a:cubicBezTo>
                <a:moveTo>
                  <a:pt x="1376" y="514"/>
                </a:moveTo>
                <a:cubicBezTo>
                  <a:pt x="1368" y="509"/>
                  <a:pt x="1365" y="510"/>
                  <a:pt x="1364" y="504"/>
                </a:cubicBezTo>
                <a:cubicBezTo>
                  <a:pt x="1389" y="503"/>
                  <a:pt x="1420" y="503"/>
                  <a:pt x="1446" y="503"/>
                </a:cubicBezTo>
                <a:cubicBezTo>
                  <a:pt x="1498" y="503"/>
                  <a:pt x="1552" y="508"/>
                  <a:pt x="1601" y="525"/>
                </a:cubicBezTo>
                <a:cubicBezTo>
                  <a:pt x="1619" y="534"/>
                  <a:pt x="1624" y="534"/>
                  <a:pt x="1631" y="545"/>
                </a:cubicBezTo>
                <a:moveTo>
                  <a:pt x="1354" y="593"/>
                </a:moveTo>
                <a:cubicBezTo>
                  <a:pt x="1355" y="593"/>
                  <a:pt x="1409" y="593"/>
                  <a:pt x="1413" y="593"/>
                </a:cubicBezTo>
                <a:cubicBezTo>
                  <a:pt x="1471" y="590"/>
                  <a:pt x="1530" y="584"/>
                  <a:pt x="1588" y="580"/>
                </a:cubicBezTo>
                <a:moveTo>
                  <a:pt x="157" y="1206"/>
                </a:moveTo>
                <a:cubicBezTo>
                  <a:pt x="132" y="1166"/>
                  <a:pt x="119" y="1138"/>
                  <a:pt x="76" y="1114"/>
                </a:cubicBezTo>
                <a:cubicBezTo>
                  <a:pt x="69" y="1110"/>
                  <a:pt x="60" y="1109"/>
                  <a:pt x="53" y="1105"/>
                </a:cubicBezTo>
                <a:cubicBezTo>
                  <a:pt x="449" y="1105"/>
                  <a:pt x="844" y="1123"/>
                  <a:pt x="1239" y="1128"/>
                </a:cubicBezTo>
                <a:cubicBezTo>
                  <a:pt x="1412" y="1130"/>
                  <a:pt x="1875" y="1035"/>
                  <a:pt x="1729" y="1128"/>
                </a:cubicBezTo>
                <a:cubicBezTo>
                  <a:pt x="1705" y="1143"/>
                  <a:pt x="1676" y="1153"/>
                  <a:pt x="1650" y="11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4" name=""/>
          <p:cNvSpPr/>
          <p:nvPr/>
        </p:nvSpPr>
        <p:spPr>
          <a:xfrm>
            <a:off x="3351240" y="1846080"/>
            <a:ext cx="1856880" cy="420480"/>
          </a:xfrm>
          <a:custGeom>
            <a:avLst/>
            <a:gdLst/>
            <a:ahLst/>
            <a:rect l="0" t="0" r="r" b="b"/>
            <a:pathLst>
              <a:path fill="none" w="5158" h="1168">
                <a:moveTo>
                  <a:pt x="584" y="117"/>
                </a:moveTo>
                <a:cubicBezTo>
                  <a:pt x="584" y="106"/>
                  <a:pt x="584" y="95"/>
                  <a:pt x="584" y="84"/>
                </a:cubicBezTo>
                <a:cubicBezTo>
                  <a:pt x="552" y="84"/>
                  <a:pt x="535" y="83"/>
                  <a:pt x="505" y="98"/>
                </a:cubicBezTo>
                <a:cubicBezTo>
                  <a:pt x="438" y="130"/>
                  <a:pt x="381" y="178"/>
                  <a:pt x="318" y="216"/>
                </a:cubicBezTo>
                <a:cubicBezTo>
                  <a:pt x="218" y="276"/>
                  <a:pt x="114" y="309"/>
                  <a:pt x="0" y="332"/>
                </a:cubicBezTo>
                <a:moveTo>
                  <a:pt x="287" y="0"/>
                </a:moveTo>
                <a:cubicBezTo>
                  <a:pt x="296" y="1"/>
                  <a:pt x="283" y="76"/>
                  <a:pt x="282" y="103"/>
                </a:cubicBezTo>
                <a:cubicBezTo>
                  <a:pt x="279" y="166"/>
                  <a:pt x="279" y="219"/>
                  <a:pt x="305" y="276"/>
                </a:cubicBezTo>
                <a:cubicBezTo>
                  <a:pt x="318" y="304"/>
                  <a:pt x="336" y="329"/>
                  <a:pt x="357" y="352"/>
                </a:cubicBezTo>
                <a:moveTo>
                  <a:pt x="260" y="286"/>
                </a:moveTo>
                <a:cubicBezTo>
                  <a:pt x="247" y="274"/>
                  <a:pt x="251" y="278"/>
                  <a:pt x="245" y="266"/>
                </a:cubicBezTo>
                <a:cubicBezTo>
                  <a:pt x="308" y="266"/>
                  <a:pt x="365" y="266"/>
                  <a:pt x="427" y="281"/>
                </a:cubicBezTo>
                <a:cubicBezTo>
                  <a:pt x="446" y="286"/>
                  <a:pt x="466" y="291"/>
                  <a:pt x="485" y="296"/>
                </a:cubicBezTo>
                <a:moveTo>
                  <a:pt x="957" y="373"/>
                </a:moveTo>
                <a:cubicBezTo>
                  <a:pt x="956" y="386"/>
                  <a:pt x="950" y="427"/>
                  <a:pt x="945" y="445"/>
                </a:cubicBezTo>
                <a:cubicBezTo>
                  <a:pt x="925" y="525"/>
                  <a:pt x="919" y="603"/>
                  <a:pt x="918" y="685"/>
                </a:cubicBezTo>
                <a:cubicBezTo>
                  <a:pt x="918" y="712"/>
                  <a:pt x="912" y="748"/>
                  <a:pt x="919" y="775"/>
                </a:cubicBezTo>
                <a:cubicBezTo>
                  <a:pt x="921" y="776"/>
                  <a:pt x="922" y="776"/>
                  <a:pt x="924" y="777"/>
                </a:cubicBezTo>
                <a:cubicBezTo>
                  <a:pt x="939" y="763"/>
                  <a:pt x="936" y="749"/>
                  <a:pt x="936" y="723"/>
                </a:cubicBezTo>
                <a:cubicBezTo>
                  <a:pt x="937" y="666"/>
                  <a:pt x="933" y="615"/>
                  <a:pt x="921" y="559"/>
                </a:cubicBezTo>
                <a:cubicBezTo>
                  <a:pt x="913" y="520"/>
                  <a:pt x="906" y="475"/>
                  <a:pt x="912" y="434"/>
                </a:cubicBezTo>
                <a:cubicBezTo>
                  <a:pt x="917" y="399"/>
                  <a:pt x="940" y="383"/>
                  <a:pt x="973" y="377"/>
                </a:cubicBezTo>
                <a:cubicBezTo>
                  <a:pt x="997" y="373"/>
                  <a:pt x="1046" y="368"/>
                  <a:pt x="1064" y="387"/>
                </a:cubicBezTo>
                <a:cubicBezTo>
                  <a:pt x="1090" y="414"/>
                  <a:pt x="1094" y="462"/>
                  <a:pt x="1095" y="496"/>
                </a:cubicBezTo>
                <a:cubicBezTo>
                  <a:pt x="1096" y="529"/>
                  <a:pt x="1102" y="560"/>
                  <a:pt x="1073" y="580"/>
                </a:cubicBezTo>
                <a:cubicBezTo>
                  <a:pt x="1046" y="599"/>
                  <a:pt x="1007" y="609"/>
                  <a:pt x="974" y="612"/>
                </a:cubicBezTo>
                <a:cubicBezTo>
                  <a:pt x="967" y="612"/>
                  <a:pt x="959" y="612"/>
                  <a:pt x="952" y="612"/>
                </a:cubicBezTo>
                <a:moveTo>
                  <a:pt x="1358" y="415"/>
                </a:moveTo>
                <a:cubicBezTo>
                  <a:pt x="1385" y="430"/>
                  <a:pt x="1382" y="465"/>
                  <a:pt x="1383" y="497"/>
                </a:cubicBezTo>
                <a:cubicBezTo>
                  <a:pt x="1384" y="551"/>
                  <a:pt x="1378" y="599"/>
                  <a:pt x="1371" y="652"/>
                </a:cubicBezTo>
                <a:cubicBezTo>
                  <a:pt x="1368" y="670"/>
                  <a:pt x="1377" y="727"/>
                  <a:pt x="1367" y="743"/>
                </a:cubicBezTo>
                <a:cubicBezTo>
                  <a:pt x="1367" y="749"/>
                  <a:pt x="1366" y="750"/>
                  <a:pt x="1360" y="743"/>
                </a:cubicBezTo>
                <a:moveTo>
                  <a:pt x="1462" y="393"/>
                </a:moveTo>
                <a:cubicBezTo>
                  <a:pt x="1482" y="389"/>
                  <a:pt x="1538" y="373"/>
                  <a:pt x="1552" y="397"/>
                </a:cubicBezTo>
                <a:cubicBezTo>
                  <a:pt x="1571" y="428"/>
                  <a:pt x="1552" y="479"/>
                  <a:pt x="1537" y="506"/>
                </a:cubicBezTo>
                <a:cubicBezTo>
                  <a:pt x="1524" y="529"/>
                  <a:pt x="1505" y="556"/>
                  <a:pt x="1480" y="569"/>
                </a:cubicBezTo>
                <a:cubicBezTo>
                  <a:pt x="1462" y="578"/>
                  <a:pt x="1439" y="575"/>
                  <a:pt x="1419" y="575"/>
                </a:cubicBezTo>
                <a:cubicBezTo>
                  <a:pt x="1405" y="575"/>
                  <a:pt x="1391" y="575"/>
                  <a:pt x="1377" y="575"/>
                </a:cubicBezTo>
                <a:moveTo>
                  <a:pt x="1920" y="134"/>
                </a:moveTo>
                <a:cubicBezTo>
                  <a:pt x="1920" y="110"/>
                  <a:pt x="1920" y="153"/>
                  <a:pt x="1920" y="177"/>
                </a:cubicBezTo>
                <a:cubicBezTo>
                  <a:pt x="1920" y="258"/>
                  <a:pt x="1900" y="332"/>
                  <a:pt x="1884" y="411"/>
                </a:cubicBezTo>
                <a:cubicBezTo>
                  <a:pt x="1868" y="486"/>
                  <a:pt x="1853" y="560"/>
                  <a:pt x="1846" y="636"/>
                </a:cubicBezTo>
                <a:cubicBezTo>
                  <a:pt x="1843" y="672"/>
                  <a:pt x="1842" y="682"/>
                  <a:pt x="1843" y="705"/>
                </a:cubicBezTo>
                <a:moveTo>
                  <a:pt x="1807" y="450"/>
                </a:moveTo>
                <a:cubicBezTo>
                  <a:pt x="1821" y="448"/>
                  <a:pt x="1845" y="448"/>
                  <a:pt x="1862" y="450"/>
                </a:cubicBezTo>
                <a:cubicBezTo>
                  <a:pt x="1903" y="454"/>
                  <a:pt x="1943" y="458"/>
                  <a:pt x="1984" y="458"/>
                </a:cubicBezTo>
                <a:cubicBezTo>
                  <a:pt x="2010" y="458"/>
                  <a:pt x="2018" y="458"/>
                  <a:pt x="2035" y="458"/>
                </a:cubicBezTo>
                <a:moveTo>
                  <a:pt x="2099" y="438"/>
                </a:moveTo>
                <a:cubicBezTo>
                  <a:pt x="2103" y="436"/>
                  <a:pt x="2110" y="428"/>
                  <a:pt x="2114" y="427"/>
                </a:cubicBezTo>
                <a:cubicBezTo>
                  <a:pt x="2129" y="422"/>
                  <a:pt x="2140" y="423"/>
                  <a:pt x="2156" y="415"/>
                </a:cubicBezTo>
                <a:cubicBezTo>
                  <a:pt x="2180" y="403"/>
                  <a:pt x="2203" y="386"/>
                  <a:pt x="2220" y="365"/>
                </a:cubicBezTo>
                <a:cubicBezTo>
                  <a:pt x="2236" y="345"/>
                  <a:pt x="2251" y="320"/>
                  <a:pt x="2256" y="294"/>
                </a:cubicBezTo>
                <a:cubicBezTo>
                  <a:pt x="2258" y="286"/>
                  <a:pt x="2258" y="275"/>
                  <a:pt x="2259" y="266"/>
                </a:cubicBezTo>
                <a:cubicBezTo>
                  <a:pt x="2277" y="268"/>
                  <a:pt x="2278" y="266"/>
                  <a:pt x="2296" y="276"/>
                </a:cubicBezTo>
                <a:cubicBezTo>
                  <a:pt x="2371" y="316"/>
                  <a:pt x="2449" y="387"/>
                  <a:pt x="2490" y="462"/>
                </a:cubicBezTo>
                <a:cubicBezTo>
                  <a:pt x="2507" y="494"/>
                  <a:pt x="2514" y="532"/>
                  <a:pt x="2510" y="568"/>
                </a:cubicBezTo>
                <a:cubicBezTo>
                  <a:pt x="2507" y="590"/>
                  <a:pt x="2498" y="611"/>
                  <a:pt x="2494" y="633"/>
                </a:cubicBezTo>
                <a:cubicBezTo>
                  <a:pt x="2491" y="649"/>
                  <a:pt x="2530" y="640"/>
                  <a:pt x="2536" y="640"/>
                </a:cubicBezTo>
                <a:moveTo>
                  <a:pt x="2838" y="450"/>
                </a:moveTo>
                <a:cubicBezTo>
                  <a:pt x="2839" y="446"/>
                  <a:pt x="2836" y="439"/>
                  <a:pt x="2839" y="434"/>
                </a:cubicBezTo>
                <a:cubicBezTo>
                  <a:pt x="2849" y="417"/>
                  <a:pt x="2877" y="406"/>
                  <a:pt x="2890" y="389"/>
                </a:cubicBezTo>
                <a:cubicBezTo>
                  <a:pt x="2922" y="347"/>
                  <a:pt x="2939" y="289"/>
                  <a:pt x="2948" y="239"/>
                </a:cubicBezTo>
                <a:cubicBezTo>
                  <a:pt x="2950" y="227"/>
                  <a:pt x="2957" y="195"/>
                  <a:pt x="2949" y="183"/>
                </a:cubicBezTo>
                <a:cubicBezTo>
                  <a:pt x="2944" y="176"/>
                  <a:pt x="2931" y="178"/>
                  <a:pt x="2924" y="174"/>
                </a:cubicBezTo>
                <a:cubicBezTo>
                  <a:pt x="2924" y="173"/>
                  <a:pt x="2924" y="172"/>
                  <a:pt x="2924" y="171"/>
                </a:cubicBezTo>
                <a:cubicBezTo>
                  <a:pt x="2963" y="171"/>
                  <a:pt x="3011" y="162"/>
                  <a:pt x="3046" y="181"/>
                </a:cubicBezTo>
                <a:cubicBezTo>
                  <a:pt x="3080" y="199"/>
                  <a:pt x="3088" y="225"/>
                  <a:pt x="3088" y="260"/>
                </a:cubicBezTo>
                <a:cubicBezTo>
                  <a:pt x="3088" y="308"/>
                  <a:pt x="3045" y="349"/>
                  <a:pt x="3023" y="391"/>
                </a:cubicBezTo>
                <a:cubicBezTo>
                  <a:pt x="2997" y="440"/>
                  <a:pt x="2983" y="485"/>
                  <a:pt x="2981" y="540"/>
                </a:cubicBezTo>
                <a:cubicBezTo>
                  <a:pt x="2980" y="563"/>
                  <a:pt x="2975" y="579"/>
                  <a:pt x="3000" y="585"/>
                </a:cubicBezTo>
                <a:cubicBezTo>
                  <a:pt x="3019" y="590"/>
                  <a:pt x="3046" y="585"/>
                  <a:pt x="3066" y="585"/>
                </a:cubicBezTo>
                <a:moveTo>
                  <a:pt x="2548" y="405"/>
                </a:moveTo>
                <a:cubicBezTo>
                  <a:pt x="2546" y="399"/>
                  <a:pt x="2541" y="391"/>
                  <a:pt x="2539" y="384"/>
                </a:cubicBezTo>
                <a:cubicBezTo>
                  <a:pt x="2536" y="373"/>
                  <a:pt x="2533" y="362"/>
                  <a:pt x="2530" y="351"/>
                </a:cubicBezTo>
                <a:cubicBezTo>
                  <a:pt x="2550" y="343"/>
                  <a:pt x="2567" y="332"/>
                  <a:pt x="2590" y="327"/>
                </a:cubicBezTo>
                <a:cubicBezTo>
                  <a:pt x="2645" y="316"/>
                  <a:pt x="2805" y="289"/>
                  <a:pt x="2847" y="328"/>
                </a:cubicBezTo>
                <a:cubicBezTo>
                  <a:pt x="2873" y="352"/>
                  <a:pt x="2860" y="431"/>
                  <a:pt x="2861" y="461"/>
                </a:cubicBezTo>
                <a:cubicBezTo>
                  <a:pt x="2862" y="494"/>
                  <a:pt x="2862" y="543"/>
                  <a:pt x="2890" y="566"/>
                </a:cubicBezTo>
                <a:cubicBezTo>
                  <a:pt x="2919" y="590"/>
                  <a:pt x="2983" y="588"/>
                  <a:pt x="3018" y="582"/>
                </a:cubicBezTo>
                <a:cubicBezTo>
                  <a:pt x="3095" y="568"/>
                  <a:pt x="3178" y="522"/>
                  <a:pt x="3231" y="464"/>
                </a:cubicBezTo>
                <a:cubicBezTo>
                  <a:pt x="3281" y="409"/>
                  <a:pt x="3302" y="323"/>
                  <a:pt x="3310" y="252"/>
                </a:cubicBezTo>
                <a:cubicBezTo>
                  <a:pt x="3311" y="241"/>
                  <a:pt x="3309" y="230"/>
                  <a:pt x="3310" y="219"/>
                </a:cubicBezTo>
                <a:cubicBezTo>
                  <a:pt x="3285" y="254"/>
                  <a:pt x="3259" y="280"/>
                  <a:pt x="3242" y="325"/>
                </a:cubicBezTo>
                <a:cubicBezTo>
                  <a:pt x="3201" y="435"/>
                  <a:pt x="3195" y="548"/>
                  <a:pt x="3195" y="664"/>
                </a:cubicBezTo>
                <a:cubicBezTo>
                  <a:pt x="3195" y="749"/>
                  <a:pt x="3211" y="851"/>
                  <a:pt x="3175" y="929"/>
                </a:cubicBezTo>
                <a:cubicBezTo>
                  <a:pt x="3135" y="1017"/>
                  <a:pt x="3047" y="1078"/>
                  <a:pt x="2969" y="1129"/>
                </a:cubicBezTo>
                <a:cubicBezTo>
                  <a:pt x="2946" y="1144"/>
                  <a:pt x="2921" y="1156"/>
                  <a:pt x="2897" y="1168"/>
                </a:cubicBezTo>
                <a:cubicBezTo>
                  <a:pt x="2934" y="1121"/>
                  <a:pt x="2972" y="1080"/>
                  <a:pt x="3021" y="1040"/>
                </a:cubicBezTo>
                <a:cubicBezTo>
                  <a:pt x="3192" y="899"/>
                  <a:pt x="3388" y="790"/>
                  <a:pt x="3558" y="647"/>
                </a:cubicBezTo>
                <a:moveTo>
                  <a:pt x="3910" y="237"/>
                </a:moveTo>
                <a:cubicBezTo>
                  <a:pt x="3920" y="242"/>
                  <a:pt x="3953" y="258"/>
                  <a:pt x="3970" y="264"/>
                </a:cubicBezTo>
                <a:cubicBezTo>
                  <a:pt x="4014" y="280"/>
                  <a:pt x="4061" y="286"/>
                  <a:pt x="4104" y="302"/>
                </a:cubicBezTo>
                <a:cubicBezTo>
                  <a:pt x="4130" y="314"/>
                  <a:pt x="4137" y="317"/>
                  <a:pt x="4153" y="327"/>
                </a:cubicBezTo>
                <a:moveTo>
                  <a:pt x="4014" y="482"/>
                </a:moveTo>
                <a:cubicBezTo>
                  <a:pt x="4058" y="482"/>
                  <a:pt x="4104" y="479"/>
                  <a:pt x="4147" y="487"/>
                </a:cubicBezTo>
                <a:cubicBezTo>
                  <a:pt x="4171" y="493"/>
                  <a:pt x="4177" y="495"/>
                  <a:pt x="4192" y="499"/>
                </a:cubicBezTo>
                <a:moveTo>
                  <a:pt x="4836" y="291"/>
                </a:moveTo>
                <a:cubicBezTo>
                  <a:pt x="4848" y="286"/>
                  <a:pt x="4863" y="281"/>
                  <a:pt x="4872" y="274"/>
                </a:cubicBezTo>
                <a:cubicBezTo>
                  <a:pt x="4872" y="272"/>
                  <a:pt x="4872" y="271"/>
                  <a:pt x="4872" y="270"/>
                </a:cubicBezTo>
                <a:cubicBezTo>
                  <a:pt x="4856" y="270"/>
                  <a:pt x="4832" y="271"/>
                  <a:pt x="4814" y="269"/>
                </a:cubicBezTo>
                <a:cubicBezTo>
                  <a:pt x="4773" y="265"/>
                  <a:pt x="4713" y="253"/>
                  <a:pt x="4703" y="205"/>
                </a:cubicBezTo>
                <a:cubicBezTo>
                  <a:pt x="4695" y="165"/>
                  <a:pt x="4709" y="140"/>
                  <a:pt x="4741" y="117"/>
                </a:cubicBezTo>
                <a:cubicBezTo>
                  <a:pt x="4784" y="87"/>
                  <a:pt x="4846" y="70"/>
                  <a:pt x="4897" y="65"/>
                </a:cubicBezTo>
                <a:cubicBezTo>
                  <a:pt x="4917" y="63"/>
                  <a:pt x="4937" y="64"/>
                  <a:pt x="4957" y="64"/>
                </a:cubicBezTo>
                <a:cubicBezTo>
                  <a:pt x="4963" y="110"/>
                  <a:pt x="4966" y="128"/>
                  <a:pt x="4941" y="174"/>
                </a:cubicBezTo>
                <a:cubicBezTo>
                  <a:pt x="4868" y="307"/>
                  <a:pt x="4739" y="398"/>
                  <a:pt x="4663" y="529"/>
                </a:cubicBezTo>
                <a:cubicBezTo>
                  <a:pt x="4651" y="550"/>
                  <a:pt x="4634" y="598"/>
                  <a:pt x="4645" y="623"/>
                </a:cubicBezTo>
                <a:cubicBezTo>
                  <a:pt x="4659" y="654"/>
                  <a:pt x="4740" y="645"/>
                  <a:pt x="4764" y="645"/>
                </a:cubicBezTo>
                <a:cubicBezTo>
                  <a:pt x="4823" y="645"/>
                  <a:pt x="4883" y="648"/>
                  <a:pt x="4942" y="640"/>
                </a:cubicBezTo>
                <a:cubicBezTo>
                  <a:pt x="4983" y="634"/>
                  <a:pt x="5031" y="625"/>
                  <a:pt x="5067" y="602"/>
                </a:cubicBezTo>
                <a:cubicBezTo>
                  <a:pt x="5082" y="592"/>
                  <a:pt x="5092" y="583"/>
                  <a:pt x="5108" y="576"/>
                </a:cubicBezTo>
                <a:cubicBezTo>
                  <a:pt x="5111" y="575"/>
                  <a:pt x="5114" y="577"/>
                  <a:pt x="5117" y="576"/>
                </a:cubicBezTo>
                <a:cubicBezTo>
                  <a:pt x="5116" y="636"/>
                  <a:pt x="5108" y="685"/>
                  <a:pt x="5095" y="743"/>
                </a:cubicBezTo>
                <a:cubicBezTo>
                  <a:pt x="5088" y="773"/>
                  <a:pt x="5074" y="838"/>
                  <a:pt x="5093" y="867"/>
                </a:cubicBezTo>
                <a:cubicBezTo>
                  <a:pt x="5121" y="883"/>
                  <a:pt x="5134" y="889"/>
                  <a:pt x="5158" y="892"/>
                </a:cubicBezTo>
                <a:moveTo>
                  <a:pt x="223" y="783"/>
                </a:moveTo>
                <a:cubicBezTo>
                  <a:pt x="200" y="776"/>
                  <a:pt x="201" y="771"/>
                  <a:pt x="184" y="758"/>
                </a:cubicBezTo>
                <a:cubicBezTo>
                  <a:pt x="181" y="755"/>
                  <a:pt x="180" y="754"/>
                  <a:pt x="177" y="755"/>
                </a:cubicBezTo>
                <a:cubicBezTo>
                  <a:pt x="209" y="756"/>
                  <a:pt x="240" y="762"/>
                  <a:pt x="272" y="764"/>
                </a:cubicBezTo>
                <a:cubicBezTo>
                  <a:pt x="326" y="767"/>
                  <a:pt x="381" y="767"/>
                  <a:pt x="435" y="767"/>
                </a:cubicBezTo>
                <a:cubicBezTo>
                  <a:pt x="460" y="767"/>
                  <a:pt x="484" y="768"/>
                  <a:pt x="506" y="780"/>
                </a:cubicBezTo>
                <a:cubicBezTo>
                  <a:pt x="556" y="808"/>
                  <a:pt x="604" y="837"/>
                  <a:pt x="657" y="8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5" name=""/>
          <p:cNvSpPr/>
          <p:nvPr/>
        </p:nvSpPr>
        <p:spPr>
          <a:xfrm>
            <a:off x="5535720" y="1948320"/>
            <a:ext cx="953640" cy="356400"/>
          </a:xfrm>
          <a:custGeom>
            <a:avLst/>
            <a:gdLst/>
            <a:ahLst/>
            <a:rect l="0" t="0" r="r" b="b"/>
            <a:pathLst>
              <a:path fill="none" w="2649" h="990">
                <a:moveTo>
                  <a:pt x="133" y="660"/>
                </a:moveTo>
                <a:cubicBezTo>
                  <a:pt x="112" y="658"/>
                  <a:pt x="90" y="658"/>
                  <a:pt x="69" y="656"/>
                </a:cubicBezTo>
                <a:cubicBezTo>
                  <a:pt x="43" y="654"/>
                  <a:pt x="24" y="647"/>
                  <a:pt x="0" y="639"/>
                </a:cubicBezTo>
                <a:cubicBezTo>
                  <a:pt x="7" y="636"/>
                  <a:pt x="26" y="621"/>
                  <a:pt x="45" y="615"/>
                </a:cubicBezTo>
                <a:cubicBezTo>
                  <a:pt x="290" y="543"/>
                  <a:pt x="567" y="541"/>
                  <a:pt x="820" y="522"/>
                </a:cubicBezTo>
                <a:cubicBezTo>
                  <a:pt x="1037" y="506"/>
                  <a:pt x="1254" y="494"/>
                  <a:pt x="1472" y="487"/>
                </a:cubicBezTo>
                <a:cubicBezTo>
                  <a:pt x="1601" y="483"/>
                  <a:pt x="1729" y="481"/>
                  <a:pt x="1857" y="465"/>
                </a:cubicBezTo>
                <a:cubicBezTo>
                  <a:pt x="1862" y="464"/>
                  <a:pt x="1866" y="463"/>
                  <a:pt x="1871" y="462"/>
                </a:cubicBezTo>
                <a:cubicBezTo>
                  <a:pt x="1876" y="461"/>
                  <a:pt x="1880" y="463"/>
                  <a:pt x="1885" y="462"/>
                </a:cubicBezTo>
                <a:moveTo>
                  <a:pt x="2521" y="133"/>
                </a:moveTo>
                <a:cubicBezTo>
                  <a:pt x="2558" y="115"/>
                  <a:pt x="2598" y="102"/>
                  <a:pt x="2635" y="84"/>
                </a:cubicBezTo>
                <a:cubicBezTo>
                  <a:pt x="2652" y="76"/>
                  <a:pt x="2649" y="67"/>
                  <a:pt x="2649" y="92"/>
                </a:cubicBezTo>
                <a:moveTo>
                  <a:pt x="2525" y="350"/>
                </a:moveTo>
                <a:cubicBezTo>
                  <a:pt x="2518" y="382"/>
                  <a:pt x="2513" y="415"/>
                  <a:pt x="2496" y="444"/>
                </a:cubicBezTo>
                <a:cubicBezTo>
                  <a:pt x="2459" y="508"/>
                  <a:pt x="2397" y="547"/>
                  <a:pt x="2336" y="584"/>
                </a:cubicBezTo>
                <a:moveTo>
                  <a:pt x="227" y="123"/>
                </a:moveTo>
                <a:cubicBezTo>
                  <a:pt x="216" y="113"/>
                  <a:pt x="204" y="101"/>
                  <a:pt x="191" y="93"/>
                </a:cubicBezTo>
                <a:cubicBezTo>
                  <a:pt x="184" y="89"/>
                  <a:pt x="177" y="87"/>
                  <a:pt x="170" y="84"/>
                </a:cubicBezTo>
                <a:cubicBezTo>
                  <a:pt x="162" y="113"/>
                  <a:pt x="157" y="151"/>
                  <a:pt x="154" y="185"/>
                </a:cubicBezTo>
                <a:cubicBezTo>
                  <a:pt x="146" y="292"/>
                  <a:pt x="149" y="398"/>
                  <a:pt x="144" y="504"/>
                </a:cubicBezTo>
                <a:cubicBezTo>
                  <a:pt x="142" y="539"/>
                  <a:pt x="137" y="574"/>
                  <a:pt x="136" y="609"/>
                </a:cubicBezTo>
                <a:cubicBezTo>
                  <a:pt x="136" y="614"/>
                  <a:pt x="136" y="618"/>
                  <a:pt x="136" y="623"/>
                </a:cubicBezTo>
                <a:moveTo>
                  <a:pt x="185" y="236"/>
                </a:moveTo>
                <a:cubicBezTo>
                  <a:pt x="213" y="200"/>
                  <a:pt x="239" y="163"/>
                  <a:pt x="285" y="148"/>
                </a:cubicBezTo>
                <a:cubicBezTo>
                  <a:pt x="308" y="141"/>
                  <a:pt x="331" y="144"/>
                  <a:pt x="354" y="147"/>
                </a:cubicBezTo>
                <a:cubicBezTo>
                  <a:pt x="367" y="214"/>
                  <a:pt x="359" y="257"/>
                  <a:pt x="330" y="320"/>
                </a:cubicBezTo>
                <a:cubicBezTo>
                  <a:pt x="306" y="371"/>
                  <a:pt x="265" y="472"/>
                  <a:pt x="211" y="501"/>
                </a:cubicBezTo>
                <a:cubicBezTo>
                  <a:pt x="201" y="506"/>
                  <a:pt x="152" y="512"/>
                  <a:pt x="142" y="502"/>
                </a:cubicBezTo>
                <a:cubicBezTo>
                  <a:pt x="140" y="496"/>
                  <a:pt x="137" y="490"/>
                  <a:pt x="135" y="484"/>
                </a:cubicBezTo>
                <a:moveTo>
                  <a:pt x="486" y="22"/>
                </a:moveTo>
                <a:cubicBezTo>
                  <a:pt x="499" y="13"/>
                  <a:pt x="527" y="-8"/>
                  <a:pt x="547" y="3"/>
                </a:cubicBezTo>
                <a:cubicBezTo>
                  <a:pt x="578" y="21"/>
                  <a:pt x="569" y="104"/>
                  <a:pt x="569" y="131"/>
                </a:cubicBezTo>
                <a:cubicBezTo>
                  <a:pt x="570" y="213"/>
                  <a:pt x="569" y="295"/>
                  <a:pt x="558" y="376"/>
                </a:cubicBezTo>
                <a:cubicBezTo>
                  <a:pt x="553" y="409"/>
                  <a:pt x="547" y="442"/>
                  <a:pt x="537" y="474"/>
                </a:cubicBezTo>
                <a:moveTo>
                  <a:pt x="439" y="362"/>
                </a:moveTo>
                <a:cubicBezTo>
                  <a:pt x="449" y="351"/>
                  <a:pt x="460" y="354"/>
                  <a:pt x="482" y="354"/>
                </a:cubicBezTo>
                <a:cubicBezTo>
                  <a:pt x="508" y="354"/>
                  <a:pt x="517" y="354"/>
                  <a:pt x="534" y="354"/>
                </a:cubicBezTo>
                <a:moveTo>
                  <a:pt x="643" y="294"/>
                </a:moveTo>
                <a:cubicBezTo>
                  <a:pt x="650" y="288"/>
                  <a:pt x="656" y="283"/>
                  <a:pt x="663" y="278"/>
                </a:cubicBezTo>
                <a:cubicBezTo>
                  <a:pt x="674" y="270"/>
                  <a:pt x="682" y="266"/>
                  <a:pt x="694" y="260"/>
                </a:cubicBezTo>
                <a:cubicBezTo>
                  <a:pt x="721" y="246"/>
                  <a:pt x="733" y="237"/>
                  <a:pt x="737" y="207"/>
                </a:cubicBezTo>
                <a:cubicBezTo>
                  <a:pt x="739" y="188"/>
                  <a:pt x="739" y="181"/>
                  <a:pt x="724" y="170"/>
                </a:cubicBezTo>
                <a:cubicBezTo>
                  <a:pt x="713" y="162"/>
                  <a:pt x="703" y="163"/>
                  <a:pt x="691" y="160"/>
                </a:cubicBezTo>
                <a:cubicBezTo>
                  <a:pt x="715" y="166"/>
                  <a:pt x="729" y="170"/>
                  <a:pt x="752" y="177"/>
                </a:cubicBezTo>
                <a:cubicBezTo>
                  <a:pt x="787" y="188"/>
                  <a:pt x="839" y="197"/>
                  <a:pt x="859" y="233"/>
                </a:cubicBezTo>
                <a:cubicBezTo>
                  <a:pt x="881" y="273"/>
                  <a:pt x="858" y="326"/>
                  <a:pt x="839" y="359"/>
                </a:cubicBezTo>
                <a:cubicBezTo>
                  <a:pt x="815" y="401"/>
                  <a:pt x="775" y="440"/>
                  <a:pt x="764" y="488"/>
                </a:cubicBezTo>
                <a:cubicBezTo>
                  <a:pt x="764" y="500"/>
                  <a:pt x="764" y="503"/>
                  <a:pt x="764" y="511"/>
                </a:cubicBezTo>
                <a:cubicBezTo>
                  <a:pt x="820" y="513"/>
                  <a:pt x="864" y="511"/>
                  <a:pt x="917" y="489"/>
                </a:cubicBezTo>
                <a:cubicBezTo>
                  <a:pt x="965" y="465"/>
                  <a:pt x="981" y="458"/>
                  <a:pt x="1012" y="439"/>
                </a:cubicBezTo>
                <a:moveTo>
                  <a:pt x="1137" y="286"/>
                </a:moveTo>
                <a:cubicBezTo>
                  <a:pt x="1153" y="246"/>
                  <a:pt x="1170" y="207"/>
                  <a:pt x="1176" y="165"/>
                </a:cubicBezTo>
                <a:cubicBezTo>
                  <a:pt x="1179" y="147"/>
                  <a:pt x="1180" y="119"/>
                  <a:pt x="1182" y="104"/>
                </a:cubicBezTo>
                <a:cubicBezTo>
                  <a:pt x="1190" y="116"/>
                  <a:pt x="1198" y="129"/>
                  <a:pt x="1209" y="141"/>
                </a:cubicBezTo>
                <a:cubicBezTo>
                  <a:pt x="1231" y="164"/>
                  <a:pt x="1266" y="162"/>
                  <a:pt x="1295" y="160"/>
                </a:cubicBezTo>
                <a:cubicBezTo>
                  <a:pt x="1319" y="159"/>
                  <a:pt x="1340" y="139"/>
                  <a:pt x="1353" y="120"/>
                </a:cubicBezTo>
                <a:cubicBezTo>
                  <a:pt x="1362" y="107"/>
                  <a:pt x="1360" y="75"/>
                  <a:pt x="1362" y="111"/>
                </a:cubicBezTo>
                <a:cubicBezTo>
                  <a:pt x="1367" y="218"/>
                  <a:pt x="1359" y="329"/>
                  <a:pt x="1352" y="436"/>
                </a:cubicBezTo>
                <a:cubicBezTo>
                  <a:pt x="1344" y="552"/>
                  <a:pt x="1331" y="668"/>
                  <a:pt x="1317" y="784"/>
                </a:cubicBezTo>
                <a:cubicBezTo>
                  <a:pt x="1311" y="839"/>
                  <a:pt x="1306" y="903"/>
                  <a:pt x="1280" y="954"/>
                </a:cubicBezTo>
                <a:cubicBezTo>
                  <a:pt x="1272" y="969"/>
                  <a:pt x="1232" y="1002"/>
                  <a:pt x="1212" y="985"/>
                </a:cubicBezTo>
                <a:cubicBezTo>
                  <a:pt x="1196" y="971"/>
                  <a:pt x="1197" y="928"/>
                  <a:pt x="1206" y="911"/>
                </a:cubicBezTo>
                <a:cubicBezTo>
                  <a:pt x="1227" y="873"/>
                  <a:pt x="1283" y="843"/>
                  <a:pt x="1320" y="822"/>
                </a:cubicBezTo>
                <a:cubicBezTo>
                  <a:pt x="1363" y="798"/>
                  <a:pt x="1415" y="774"/>
                  <a:pt x="1466" y="774"/>
                </a:cubicBezTo>
                <a:cubicBezTo>
                  <a:pt x="1475" y="774"/>
                  <a:pt x="1478" y="773"/>
                  <a:pt x="1476" y="78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6" name=""/>
          <p:cNvSpPr/>
          <p:nvPr/>
        </p:nvSpPr>
        <p:spPr>
          <a:xfrm>
            <a:off x="9290160" y="2373480"/>
            <a:ext cx="1006200" cy="619200"/>
          </a:xfrm>
          <a:custGeom>
            <a:avLst/>
            <a:gdLst/>
            <a:ahLst/>
            <a:rect l="0" t="0" r="r" b="b"/>
            <a:pathLst>
              <a:path fill="none" w="2795" h="1720">
                <a:moveTo>
                  <a:pt x="0" y="792"/>
                </a:moveTo>
                <a:cubicBezTo>
                  <a:pt x="11" y="796"/>
                  <a:pt x="12" y="797"/>
                  <a:pt x="19" y="798"/>
                </a:cubicBezTo>
                <a:cubicBezTo>
                  <a:pt x="18" y="798"/>
                  <a:pt x="9" y="799"/>
                  <a:pt x="9" y="797"/>
                </a:cubicBezTo>
                <a:cubicBezTo>
                  <a:pt x="9" y="794"/>
                  <a:pt x="9" y="790"/>
                  <a:pt x="9" y="787"/>
                </a:cubicBezTo>
                <a:moveTo>
                  <a:pt x="31" y="656"/>
                </a:moveTo>
                <a:cubicBezTo>
                  <a:pt x="31" y="609"/>
                  <a:pt x="31" y="563"/>
                  <a:pt x="31" y="516"/>
                </a:cubicBezTo>
                <a:cubicBezTo>
                  <a:pt x="31" y="520"/>
                  <a:pt x="28" y="564"/>
                  <a:pt x="28" y="568"/>
                </a:cubicBezTo>
                <a:cubicBezTo>
                  <a:pt x="28" y="614"/>
                  <a:pt x="26" y="660"/>
                  <a:pt x="26" y="706"/>
                </a:cubicBezTo>
                <a:cubicBezTo>
                  <a:pt x="26" y="728"/>
                  <a:pt x="30" y="755"/>
                  <a:pt x="23" y="775"/>
                </a:cubicBezTo>
                <a:cubicBezTo>
                  <a:pt x="23" y="775"/>
                  <a:pt x="19" y="780"/>
                  <a:pt x="19" y="781"/>
                </a:cubicBezTo>
                <a:cubicBezTo>
                  <a:pt x="18" y="782"/>
                  <a:pt x="17" y="784"/>
                  <a:pt x="17" y="784"/>
                </a:cubicBezTo>
                <a:cubicBezTo>
                  <a:pt x="13" y="774"/>
                  <a:pt x="8" y="764"/>
                  <a:pt x="6" y="750"/>
                </a:cubicBezTo>
                <a:cubicBezTo>
                  <a:pt x="2" y="720"/>
                  <a:pt x="2" y="686"/>
                  <a:pt x="4" y="656"/>
                </a:cubicBezTo>
                <a:cubicBezTo>
                  <a:pt x="7" y="611"/>
                  <a:pt x="44" y="582"/>
                  <a:pt x="75" y="553"/>
                </a:cubicBezTo>
                <a:cubicBezTo>
                  <a:pt x="115" y="515"/>
                  <a:pt x="162" y="476"/>
                  <a:pt x="216" y="462"/>
                </a:cubicBezTo>
                <a:cubicBezTo>
                  <a:pt x="255" y="452"/>
                  <a:pt x="316" y="446"/>
                  <a:pt x="328" y="495"/>
                </a:cubicBezTo>
                <a:cubicBezTo>
                  <a:pt x="343" y="557"/>
                  <a:pt x="316" y="600"/>
                  <a:pt x="269" y="637"/>
                </a:cubicBezTo>
                <a:cubicBezTo>
                  <a:pt x="216" y="679"/>
                  <a:pt x="159" y="683"/>
                  <a:pt x="95" y="682"/>
                </a:cubicBezTo>
                <a:cubicBezTo>
                  <a:pt x="70" y="681"/>
                  <a:pt x="61" y="680"/>
                  <a:pt x="53" y="661"/>
                </a:cubicBezTo>
                <a:moveTo>
                  <a:pt x="597" y="201"/>
                </a:moveTo>
                <a:cubicBezTo>
                  <a:pt x="621" y="200"/>
                  <a:pt x="616" y="203"/>
                  <a:pt x="617" y="239"/>
                </a:cubicBezTo>
                <a:cubicBezTo>
                  <a:pt x="619" y="322"/>
                  <a:pt x="620" y="407"/>
                  <a:pt x="610" y="488"/>
                </a:cubicBezTo>
                <a:cubicBezTo>
                  <a:pt x="601" y="560"/>
                  <a:pt x="587" y="628"/>
                  <a:pt x="586" y="701"/>
                </a:cubicBezTo>
                <a:cubicBezTo>
                  <a:pt x="586" y="740"/>
                  <a:pt x="588" y="747"/>
                  <a:pt x="611" y="774"/>
                </a:cubicBezTo>
                <a:moveTo>
                  <a:pt x="578" y="626"/>
                </a:moveTo>
                <a:cubicBezTo>
                  <a:pt x="589" y="618"/>
                  <a:pt x="635" y="623"/>
                  <a:pt x="651" y="623"/>
                </a:cubicBezTo>
                <a:moveTo>
                  <a:pt x="817" y="629"/>
                </a:moveTo>
                <a:cubicBezTo>
                  <a:pt x="822" y="618"/>
                  <a:pt x="822" y="617"/>
                  <a:pt x="832" y="607"/>
                </a:cubicBezTo>
                <a:cubicBezTo>
                  <a:pt x="843" y="595"/>
                  <a:pt x="842" y="583"/>
                  <a:pt x="842" y="568"/>
                </a:cubicBezTo>
                <a:cubicBezTo>
                  <a:pt x="842" y="548"/>
                  <a:pt x="831" y="488"/>
                  <a:pt x="847" y="474"/>
                </a:cubicBezTo>
                <a:cubicBezTo>
                  <a:pt x="876" y="449"/>
                  <a:pt x="932" y="453"/>
                  <a:pt x="967" y="452"/>
                </a:cubicBezTo>
                <a:cubicBezTo>
                  <a:pt x="1012" y="451"/>
                  <a:pt x="1054" y="446"/>
                  <a:pt x="1071" y="497"/>
                </a:cubicBezTo>
                <a:cubicBezTo>
                  <a:pt x="1087" y="545"/>
                  <a:pt x="1077" y="604"/>
                  <a:pt x="1062" y="649"/>
                </a:cubicBezTo>
                <a:cubicBezTo>
                  <a:pt x="1053" y="676"/>
                  <a:pt x="1044" y="698"/>
                  <a:pt x="1039" y="726"/>
                </a:cubicBezTo>
                <a:moveTo>
                  <a:pt x="1254" y="531"/>
                </a:moveTo>
                <a:cubicBezTo>
                  <a:pt x="1289" y="483"/>
                  <a:pt x="1323" y="417"/>
                  <a:pt x="1373" y="383"/>
                </a:cubicBezTo>
                <a:cubicBezTo>
                  <a:pt x="1392" y="370"/>
                  <a:pt x="1405" y="372"/>
                  <a:pt x="1426" y="376"/>
                </a:cubicBezTo>
                <a:cubicBezTo>
                  <a:pt x="1426" y="433"/>
                  <a:pt x="1420" y="465"/>
                  <a:pt x="1387" y="514"/>
                </a:cubicBezTo>
                <a:cubicBezTo>
                  <a:pt x="1358" y="556"/>
                  <a:pt x="1321" y="588"/>
                  <a:pt x="1284" y="622"/>
                </a:cubicBezTo>
                <a:cubicBezTo>
                  <a:pt x="1324" y="593"/>
                  <a:pt x="1363" y="561"/>
                  <a:pt x="1401" y="531"/>
                </a:cubicBezTo>
                <a:cubicBezTo>
                  <a:pt x="1453" y="491"/>
                  <a:pt x="1508" y="445"/>
                  <a:pt x="1566" y="415"/>
                </a:cubicBezTo>
                <a:cubicBezTo>
                  <a:pt x="1586" y="407"/>
                  <a:pt x="1590" y="403"/>
                  <a:pt x="1603" y="405"/>
                </a:cubicBezTo>
                <a:cubicBezTo>
                  <a:pt x="1608" y="424"/>
                  <a:pt x="1608" y="462"/>
                  <a:pt x="1612" y="489"/>
                </a:cubicBezTo>
                <a:cubicBezTo>
                  <a:pt x="1622" y="557"/>
                  <a:pt x="1655" y="601"/>
                  <a:pt x="1696" y="653"/>
                </a:cubicBezTo>
                <a:moveTo>
                  <a:pt x="340" y="1045"/>
                </a:moveTo>
                <a:cubicBezTo>
                  <a:pt x="337" y="1076"/>
                  <a:pt x="336" y="1100"/>
                  <a:pt x="335" y="1131"/>
                </a:cubicBezTo>
                <a:cubicBezTo>
                  <a:pt x="331" y="1234"/>
                  <a:pt x="299" y="1332"/>
                  <a:pt x="263" y="1428"/>
                </a:cubicBezTo>
                <a:cubicBezTo>
                  <a:pt x="252" y="1458"/>
                  <a:pt x="239" y="1510"/>
                  <a:pt x="205" y="1520"/>
                </a:cubicBezTo>
                <a:cubicBezTo>
                  <a:pt x="203" y="1520"/>
                  <a:pt x="200" y="1520"/>
                  <a:pt x="198" y="1520"/>
                </a:cubicBezTo>
                <a:moveTo>
                  <a:pt x="347" y="1100"/>
                </a:moveTo>
                <a:cubicBezTo>
                  <a:pt x="376" y="1086"/>
                  <a:pt x="440" y="1045"/>
                  <a:pt x="475" y="1076"/>
                </a:cubicBezTo>
                <a:cubicBezTo>
                  <a:pt x="503" y="1101"/>
                  <a:pt x="498" y="1184"/>
                  <a:pt x="486" y="1214"/>
                </a:cubicBezTo>
                <a:cubicBezTo>
                  <a:pt x="466" y="1262"/>
                  <a:pt x="414" y="1298"/>
                  <a:pt x="366" y="1313"/>
                </a:cubicBezTo>
                <a:cubicBezTo>
                  <a:pt x="357" y="1316"/>
                  <a:pt x="293" y="1331"/>
                  <a:pt x="287" y="1312"/>
                </a:cubicBezTo>
                <a:cubicBezTo>
                  <a:pt x="287" y="1305"/>
                  <a:pt x="287" y="1298"/>
                  <a:pt x="287" y="1291"/>
                </a:cubicBezTo>
                <a:moveTo>
                  <a:pt x="753" y="996"/>
                </a:moveTo>
                <a:cubicBezTo>
                  <a:pt x="758" y="1045"/>
                  <a:pt x="756" y="1095"/>
                  <a:pt x="756" y="1145"/>
                </a:cubicBezTo>
                <a:cubicBezTo>
                  <a:pt x="756" y="1212"/>
                  <a:pt x="753" y="1280"/>
                  <a:pt x="753" y="1346"/>
                </a:cubicBezTo>
                <a:cubicBezTo>
                  <a:pt x="753" y="1383"/>
                  <a:pt x="751" y="1420"/>
                  <a:pt x="757" y="1457"/>
                </a:cubicBezTo>
                <a:moveTo>
                  <a:pt x="698" y="1371"/>
                </a:moveTo>
                <a:cubicBezTo>
                  <a:pt x="691" y="1358"/>
                  <a:pt x="690" y="1359"/>
                  <a:pt x="690" y="1346"/>
                </a:cubicBezTo>
                <a:cubicBezTo>
                  <a:pt x="740" y="1333"/>
                  <a:pt x="790" y="1328"/>
                  <a:pt x="841" y="1319"/>
                </a:cubicBezTo>
                <a:cubicBezTo>
                  <a:pt x="860" y="1315"/>
                  <a:pt x="880" y="1312"/>
                  <a:pt x="899" y="1308"/>
                </a:cubicBezTo>
                <a:moveTo>
                  <a:pt x="1029" y="1313"/>
                </a:moveTo>
                <a:cubicBezTo>
                  <a:pt x="1037" y="1302"/>
                  <a:pt x="1010" y="1318"/>
                  <a:pt x="1035" y="1301"/>
                </a:cubicBezTo>
                <a:cubicBezTo>
                  <a:pt x="1061" y="1285"/>
                  <a:pt x="1078" y="1276"/>
                  <a:pt x="1093" y="1247"/>
                </a:cubicBezTo>
                <a:cubicBezTo>
                  <a:pt x="1113" y="1208"/>
                  <a:pt x="1114" y="1157"/>
                  <a:pt x="1146" y="1124"/>
                </a:cubicBezTo>
                <a:cubicBezTo>
                  <a:pt x="1166" y="1104"/>
                  <a:pt x="1216" y="1091"/>
                  <a:pt x="1243" y="1102"/>
                </a:cubicBezTo>
                <a:cubicBezTo>
                  <a:pt x="1281" y="1118"/>
                  <a:pt x="1300" y="1173"/>
                  <a:pt x="1309" y="1209"/>
                </a:cubicBezTo>
                <a:cubicBezTo>
                  <a:pt x="1317" y="1241"/>
                  <a:pt x="1317" y="1274"/>
                  <a:pt x="1322" y="1306"/>
                </a:cubicBezTo>
                <a:cubicBezTo>
                  <a:pt x="1325" y="1328"/>
                  <a:pt x="1342" y="1326"/>
                  <a:pt x="1361" y="1325"/>
                </a:cubicBezTo>
                <a:cubicBezTo>
                  <a:pt x="1369" y="1324"/>
                  <a:pt x="1376" y="1324"/>
                  <a:pt x="1384" y="1323"/>
                </a:cubicBezTo>
                <a:moveTo>
                  <a:pt x="1506" y="1223"/>
                </a:moveTo>
                <a:cubicBezTo>
                  <a:pt x="1537" y="1186"/>
                  <a:pt x="1567" y="1149"/>
                  <a:pt x="1596" y="1111"/>
                </a:cubicBezTo>
                <a:cubicBezTo>
                  <a:pt x="1597" y="1109"/>
                  <a:pt x="1599" y="1108"/>
                  <a:pt x="1600" y="1106"/>
                </a:cubicBezTo>
                <a:cubicBezTo>
                  <a:pt x="1599" y="1138"/>
                  <a:pt x="1597" y="1171"/>
                  <a:pt x="1597" y="1203"/>
                </a:cubicBezTo>
                <a:cubicBezTo>
                  <a:pt x="1596" y="1253"/>
                  <a:pt x="1621" y="1255"/>
                  <a:pt x="1666" y="1256"/>
                </a:cubicBezTo>
                <a:cubicBezTo>
                  <a:pt x="1727" y="1258"/>
                  <a:pt x="1772" y="1225"/>
                  <a:pt x="1821" y="1192"/>
                </a:cubicBezTo>
                <a:cubicBezTo>
                  <a:pt x="1861" y="1165"/>
                  <a:pt x="1899" y="1134"/>
                  <a:pt x="1939" y="1109"/>
                </a:cubicBezTo>
                <a:cubicBezTo>
                  <a:pt x="1943" y="1136"/>
                  <a:pt x="1946" y="1189"/>
                  <a:pt x="1939" y="1224"/>
                </a:cubicBezTo>
                <a:cubicBezTo>
                  <a:pt x="1918" y="1333"/>
                  <a:pt x="1880" y="1444"/>
                  <a:pt x="1848" y="1551"/>
                </a:cubicBezTo>
                <a:cubicBezTo>
                  <a:pt x="1840" y="1579"/>
                  <a:pt x="1824" y="1690"/>
                  <a:pt x="1798" y="1713"/>
                </a:cubicBezTo>
                <a:cubicBezTo>
                  <a:pt x="1777" y="1731"/>
                  <a:pt x="1756" y="1712"/>
                  <a:pt x="1742" y="1695"/>
                </a:cubicBezTo>
                <a:cubicBezTo>
                  <a:pt x="1736" y="1686"/>
                  <a:pt x="1730" y="1677"/>
                  <a:pt x="1724" y="1668"/>
                </a:cubicBezTo>
                <a:moveTo>
                  <a:pt x="2595" y="0"/>
                </a:moveTo>
                <a:cubicBezTo>
                  <a:pt x="2595" y="64"/>
                  <a:pt x="2595" y="127"/>
                  <a:pt x="2594" y="191"/>
                </a:cubicBezTo>
                <a:moveTo>
                  <a:pt x="2354" y="242"/>
                </a:moveTo>
                <a:cubicBezTo>
                  <a:pt x="2381" y="219"/>
                  <a:pt x="2344" y="216"/>
                  <a:pt x="2412" y="214"/>
                </a:cubicBezTo>
                <a:cubicBezTo>
                  <a:pt x="2488" y="212"/>
                  <a:pt x="2545" y="264"/>
                  <a:pt x="2571" y="335"/>
                </a:cubicBezTo>
                <a:cubicBezTo>
                  <a:pt x="2603" y="421"/>
                  <a:pt x="2588" y="527"/>
                  <a:pt x="2558" y="609"/>
                </a:cubicBezTo>
                <a:cubicBezTo>
                  <a:pt x="2530" y="686"/>
                  <a:pt x="2458" y="770"/>
                  <a:pt x="2454" y="854"/>
                </a:cubicBezTo>
                <a:cubicBezTo>
                  <a:pt x="2454" y="871"/>
                  <a:pt x="2454" y="877"/>
                  <a:pt x="2466" y="883"/>
                </a:cubicBezTo>
                <a:cubicBezTo>
                  <a:pt x="2528" y="888"/>
                  <a:pt x="2594" y="894"/>
                  <a:pt x="2655" y="877"/>
                </a:cubicBezTo>
                <a:cubicBezTo>
                  <a:pt x="2719" y="859"/>
                  <a:pt x="2761" y="824"/>
                  <a:pt x="2795" y="772"/>
                </a:cubicBezTo>
                <a:lnTo>
                  <a:pt x="2795" y="771"/>
                </a:lnTo>
                <a:cubicBezTo>
                  <a:pt x="2776" y="830"/>
                  <a:pt x="2751" y="892"/>
                  <a:pt x="2730" y="952"/>
                </a:cubicBezTo>
                <a:cubicBezTo>
                  <a:pt x="2664" y="1141"/>
                  <a:pt x="2616" y="1342"/>
                  <a:pt x="2539" y="1526"/>
                </a:cubicBezTo>
                <a:cubicBezTo>
                  <a:pt x="2524" y="1562"/>
                  <a:pt x="2508" y="1577"/>
                  <a:pt x="2473" y="1586"/>
                </a:cubicBezTo>
                <a:cubicBezTo>
                  <a:pt x="2450" y="1592"/>
                  <a:pt x="2419" y="1590"/>
                  <a:pt x="2406" y="1573"/>
                </a:cubicBezTo>
                <a:cubicBezTo>
                  <a:pt x="2406" y="1565"/>
                  <a:pt x="2405" y="1557"/>
                  <a:pt x="2405" y="15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7" name=""/>
          <p:cNvSpPr/>
          <p:nvPr/>
        </p:nvSpPr>
        <p:spPr>
          <a:xfrm>
            <a:off x="10438200" y="2495520"/>
            <a:ext cx="1405800" cy="556920"/>
          </a:xfrm>
          <a:custGeom>
            <a:avLst/>
            <a:gdLst/>
            <a:ahLst/>
            <a:rect l="0" t="0" r="r" b="b"/>
            <a:pathLst>
              <a:path fill="none" w="3905" h="1547">
                <a:moveTo>
                  <a:pt x="30" y="405"/>
                </a:moveTo>
                <a:cubicBezTo>
                  <a:pt x="37" y="473"/>
                  <a:pt x="47" y="538"/>
                  <a:pt x="48" y="606"/>
                </a:cubicBezTo>
                <a:cubicBezTo>
                  <a:pt x="50" y="693"/>
                  <a:pt x="53" y="781"/>
                  <a:pt x="33" y="866"/>
                </a:cubicBezTo>
                <a:cubicBezTo>
                  <a:pt x="27" y="890"/>
                  <a:pt x="20" y="913"/>
                  <a:pt x="9" y="934"/>
                </a:cubicBezTo>
                <a:moveTo>
                  <a:pt x="0" y="605"/>
                </a:moveTo>
                <a:cubicBezTo>
                  <a:pt x="27" y="540"/>
                  <a:pt x="52" y="467"/>
                  <a:pt x="119" y="432"/>
                </a:cubicBezTo>
                <a:cubicBezTo>
                  <a:pt x="149" y="425"/>
                  <a:pt x="156" y="422"/>
                  <a:pt x="176" y="424"/>
                </a:cubicBezTo>
                <a:cubicBezTo>
                  <a:pt x="200" y="471"/>
                  <a:pt x="184" y="507"/>
                  <a:pt x="155" y="551"/>
                </a:cubicBezTo>
                <a:cubicBezTo>
                  <a:pt x="120" y="603"/>
                  <a:pt x="75" y="653"/>
                  <a:pt x="25" y="691"/>
                </a:cubicBezTo>
                <a:cubicBezTo>
                  <a:pt x="1" y="709"/>
                  <a:pt x="-13" y="711"/>
                  <a:pt x="33" y="681"/>
                </a:cubicBezTo>
                <a:moveTo>
                  <a:pt x="531" y="474"/>
                </a:moveTo>
                <a:cubicBezTo>
                  <a:pt x="522" y="503"/>
                  <a:pt x="523" y="509"/>
                  <a:pt x="502" y="540"/>
                </a:cubicBezTo>
                <a:cubicBezTo>
                  <a:pt x="476" y="579"/>
                  <a:pt x="435" y="614"/>
                  <a:pt x="415" y="656"/>
                </a:cubicBezTo>
                <a:cubicBezTo>
                  <a:pt x="415" y="658"/>
                  <a:pt x="415" y="661"/>
                  <a:pt x="415" y="663"/>
                </a:cubicBezTo>
                <a:cubicBezTo>
                  <a:pt x="460" y="662"/>
                  <a:pt x="489" y="648"/>
                  <a:pt x="529" y="626"/>
                </a:cubicBezTo>
                <a:cubicBezTo>
                  <a:pt x="566" y="606"/>
                  <a:pt x="600" y="581"/>
                  <a:pt x="626" y="548"/>
                </a:cubicBezTo>
                <a:cubicBezTo>
                  <a:pt x="628" y="545"/>
                  <a:pt x="629" y="543"/>
                  <a:pt x="631" y="540"/>
                </a:cubicBezTo>
                <a:cubicBezTo>
                  <a:pt x="603" y="564"/>
                  <a:pt x="573" y="590"/>
                  <a:pt x="565" y="629"/>
                </a:cubicBezTo>
                <a:cubicBezTo>
                  <a:pt x="565" y="650"/>
                  <a:pt x="566" y="657"/>
                  <a:pt x="583" y="662"/>
                </a:cubicBezTo>
                <a:moveTo>
                  <a:pt x="830" y="616"/>
                </a:moveTo>
                <a:cubicBezTo>
                  <a:pt x="874" y="566"/>
                  <a:pt x="901" y="535"/>
                  <a:pt x="905" y="467"/>
                </a:cubicBezTo>
                <a:cubicBezTo>
                  <a:pt x="907" y="438"/>
                  <a:pt x="906" y="424"/>
                  <a:pt x="895" y="400"/>
                </a:cubicBezTo>
                <a:cubicBezTo>
                  <a:pt x="868" y="402"/>
                  <a:pt x="874" y="388"/>
                  <a:pt x="847" y="413"/>
                </a:cubicBezTo>
                <a:cubicBezTo>
                  <a:pt x="817" y="441"/>
                  <a:pt x="815" y="473"/>
                  <a:pt x="814" y="512"/>
                </a:cubicBezTo>
                <a:cubicBezTo>
                  <a:pt x="813" y="564"/>
                  <a:pt x="821" y="602"/>
                  <a:pt x="834" y="652"/>
                </a:cubicBezTo>
                <a:cubicBezTo>
                  <a:pt x="841" y="679"/>
                  <a:pt x="845" y="703"/>
                  <a:pt x="846" y="731"/>
                </a:cubicBezTo>
                <a:cubicBezTo>
                  <a:pt x="816" y="727"/>
                  <a:pt x="812" y="731"/>
                  <a:pt x="810" y="695"/>
                </a:cubicBezTo>
                <a:cubicBezTo>
                  <a:pt x="806" y="632"/>
                  <a:pt x="872" y="587"/>
                  <a:pt x="916" y="551"/>
                </a:cubicBezTo>
                <a:cubicBezTo>
                  <a:pt x="984" y="495"/>
                  <a:pt x="1057" y="442"/>
                  <a:pt x="1132" y="395"/>
                </a:cubicBezTo>
                <a:cubicBezTo>
                  <a:pt x="1161" y="376"/>
                  <a:pt x="1189" y="363"/>
                  <a:pt x="1220" y="352"/>
                </a:cubicBezTo>
                <a:cubicBezTo>
                  <a:pt x="1220" y="414"/>
                  <a:pt x="1208" y="488"/>
                  <a:pt x="1223" y="547"/>
                </a:cubicBezTo>
                <a:cubicBezTo>
                  <a:pt x="1243" y="624"/>
                  <a:pt x="1292" y="680"/>
                  <a:pt x="1295" y="762"/>
                </a:cubicBezTo>
                <a:cubicBezTo>
                  <a:pt x="1297" y="803"/>
                  <a:pt x="1257" y="805"/>
                  <a:pt x="1223" y="802"/>
                </a:cubicBezTo>
                <a:cubicBezTo>
                  <a:pt x="1203" y="797"/>
                  <a:pt x="1197" y="792"/>
                  <a:pt x="1199" y="771"/>
                </a:cubicBezTo>
                <a:moveTo>
                  <a:pt x="1870" y="0"/>
                </a:moveTo>
                <a:cubicBezTo>
                  <a:pt x="1862" y="62"/>
                  <a:pt x="1847" y="94"/>
                  <a:pt x="1812" y="150"/>
                </a:cubicBezTo>
                <a:cubicBezTo>
                  <a:pt x="1761" y="230"/>
                  <a:pt x="1693" y="301"/>
                  <a:pt x="1663" y="393"/>
                </a:cubicBezTo>
                <a:cubicBezTo>
                  <a:pt x="1653" y="423"/>
                  <a:pt x="1655" y="452"/>
                  <a:pt x="1655" y="482"/>
                </a:cubicBezTo>
                <a:cubicBezTo>
                  <a:pt x="1697" y="492"/>
                  <a:pt x="1729" y="488"/>
                  <a:pt x="1771" y="475"/>
                </a:cubicBezTo>
                <a:cubicBezTo>
                  <a:pt x="1831" y="456"/>
                  <a:pt x="1890" y="424"/>
                  <a:pt x="1954" y="417"/>
                </a:cubicBezTo>
                <a:cubicBezTo>
                  <a:pt x="1988" y="413"/>
                  <a:pt x="2052" y="405"/>
                  <a:pt x="2064" y="447"/>
                </a:cubicBezTo>
                <a:cubicBezTo>
                  <a:pt x="2077" y="492"/>
                  <a:pt x="2055" y="530"/>
                  <a:pt x="2018" y="554"/>
                </a:cubicBezTo>
                <a:cubicBezTo>
                  <a:pt x="1998" y="567"/>
                  <a:pt x="1989" y="562"/>
                  <a:pt x="1969" y="564"/>
                </a:cubicBezTo>
                <a:moveTo>
                  <a:pt x="2154" y="295"/>
                </a:moveTo>
                <a:cubicBezTo>
                  <a:pt x="2168" y="278"/>
                  <a:pt x="2180" y="267"/>
                  <a:pt x="2194" y="255"/>
                </a:cubicBezTo>
                <a:cubicBezTo>
                  <a:pt x="2203" y="304"/>
                  <a:pt x="2210" y="359"/>
                  <a:pt x="2249" y="396"/>
                </a:cubicBezTo>
                <a:cubicBezTo>
                  <a:pt x="2291" y="434"/>
                  <a:pt x="2349" y="433"/>
                  <a:pt x="2402" y="434"/>
                </a:cubicBezTo>
                <a:cubicBezTo>
                  <a:pt x="2446" y="435"/>
                  <a:pt x="2473" y="422"/>
                  <a:pt x="2499" y="385"/>
                </a:cubicBezTo>
                <a:cubicBezTo>
                  <a:pt x="2504" y="378"/>
                  <a:pt x="2508" y="368"/>
                  <a:pt x="2512" y="361"/>
                </a:cubicBezTo>
                <a:cubicBezTo>
                  <a:pt x="2492" y="425"/>
                  <a:pt x="2451" y="480"/>
                  <a:pt x="2418" y="538"/>
                </a:cubicBezTo>
                <a:cubicBezTo>
                  <a:pt x="2379" y="610"/>
                  <a:pt x="2366" y="634"/>
                  <a:pt x="2345" y="684"/>
                </a:cubicBezTo>
                <a:moveTo>
                  <a:pt x="1062" y="1189"/>
                </a:moveTo>
                <a:cubicBezTo>
                  <a:pt x="1003" y="1157"/>
                  <a:pt x="984" y="1156"/>
                  <a:pt x="925" y="1193"/>
                </a:cubicBezTo>
                <a:cubicBezTo>
                  <a:pt x="850" y="1239"/>
                  <a:pt x="779" y="1297"/>
                  <a:pt x="714" y="1357"/>
                </a:cubicBezTo>
                <a:cubicBezTo>
                  <a:pt x="680" y="1388"/>
                  <a:pt x="654" y="1416"/>
                  <a:pt x="646" y="1461"/>
                </a:cubicBezTo>
                <a:cubicBezTo>
                  <a:pt x="695" y="1452"/>
                  <a:pt x="729" y="1419"/>
                  <a:pt x="767" y="1385"/>
                </a:cubicBezTo>
                <a:cubicBezTo>
                  <a:pt x="801" y="1354"/>
                  <a:pt x="827" y="1319"/>
                  <a:pt x="853" y="1282"/>
                </a:cubicBezTo>
                <a:cubicBezTo>
                  <a:pt x="854" y="1281"/>
                  <a:pt x="855" y="1279"/>
                  <a:pt x="856" y="1278"/>
                </a:cubicBezTo>
                <a:cubicBezTo>
                  <a:pt x="856" y="1333"/>
                  <a:pt x="843" y="1385"/>
                  <a:pt x="840" y="1440"/>
                </a:cubicBezTo>
                <a:cubicBezTo>
                  <a:pt x="840" y="1476"/>
                  <a:pt x="840" y="1486"/>
                  <a:pt x="840" y="1509"/>
                </a:cubicBezTo>
                <a:moveTo>
                  <a:pt x="1333" y="1427"/>
                </a:moveTo>
                <a:cubicBezTo>
                  <a:pt x="1351" y="1414"/>
                  <a:pt x="1369" y="1402"/>
                  <a:pt x="1387" y="1390"/>
                </a:cubicBezTo>
                <a:cubicBezTo>
                  <a:pt x="1325" y="1390"/>
                  <a:pt x="1265" y="1392"/>
                  <a:pt x="1204" y="1401"/>
                </a:cubicBezTo>
                <a:cubicBezTo>
                  <a:pt x="1145" y="1409"/>
                  <a:pt x="1084" y="1419"/>
                  <a:pt x="1034" y="1454"/>
                </a:cubicBezTo>
                <a:cubicBezTo>
                  <a:pt x="1013" y="1472"/>
                  <a:pt x="1007" y="1476"/>
                  <a:pt x="1001" y="1492"/>
                </a:cubicBezTo>
                <a:cubicBezTo>
                  <a:pt x="1014" y="1536"/>
                  <a:pt x="1005" y="1541"/>
                  <a:pt x="1068" y="1546"/>
                </a:cubicBezTo>
                <a:cubicBezTo>
                  <a:pt x="1166" y="1553"/>
                  <a:pt x="1244" y="1525"/>
                  <a:pt x="1324" y="1469"/>
                </a:cubicBezTo>
                <a:cubicBezTo>
                  <a:pt x="1444" y="1385"/>
                  <a:pt x="1487" y="1264"/>
                  <a:pt x="1509" y="1123"/>
                </a:cubicBezTo>
                <a:cubicBezTo>
                  <a:pt x="1522" y="1040"/>
                  <a:pt x="1524" y="955"/>
                  <a:pt x="1525" y="871"/>
                </a:cubicBezTo>
                <a:cubicBezTo>
                  <a:pt x="1492" y="942"/>
                  <a:pt x="1463" y="1014"/>
                  <a:pt x="1437" y="1088"/>
                </a:cubicBezTo>
                <a:cubicBezTo>
                  <a:pt x="1406" y="1177"/>
                  <a:pt x="1387" y="1261"/>
                  <a:pt x="1371" y="1353"/>
                </a:cubicBezTo>
                <a:moveTo>
                  <a:pt x="1776" y="1515"/>
                </a:moveTo>
                <a:cubicBezTo>
                  <a:pt x="1827" y="1470"/>
                  <a:pt x="1873" y="1432"/>
                  <a:pt x="1897" y="1368"/>
                </a:cubicBezTo>
                <a:cubicBezTo>
                  <a:pt x="1897" y="1364"/>
                  <a:pt x="1897" y="1359"/>
                  <a:pt x="1897" y="1355"/>
                </a:cubicBezTo>
                <a:cubicBezTo>
                  <a:pt x="1842" y="1352"/>
                  <a:pt x="1804" y="1351"/>
                  <a:pt x="1749" y="1372"/>
                </a:cubicBezTo>
                <a:cubicBezTo>
                  <a:pt x="1681" y="1398"/>
                  <a:pt x="1645" y="1430"/>
                  <a:pt x="1609" y="1486"/>
                </a:cubicBezTo>
                <a:cubicBezTo>
                  <a:pt x="1609" y="1490"/>
                  <a:pt x="1609" y="1495"/>
                  <a:pt x="1609" y="1499"/>
                </a:cubicBezTo>
                <a:cubicBezTo>
                  <a:pt x="1655" y="1501"/>
                  <a:pt x="1695" y="1512"/>
                  <a:pt x="1743" y="1496"/>
                </a:cubicBezTo>
                <a:cubicBezTo>
                  <a:pt x="1867" y="1454"/>
                  <a:pt x="1944" y="1339"/>
                  <a:pt x="1966" y="1214"/>
                </a:cubicBezTo>
                <a:cubicBezTo>
                  <a:pt x="1983" y="1114"/>
                  <a:pt x="1985" y="1010"/>
                  <a:pt x="2000" y="911"/>
                </a:cubicBezTo>
                <a:cubicBezTo>
                  <a:pt x="1974" y="988"/>
                  <a:pt x="1941" y="1064"/>
                  <a:pt x="1908" y="1141"/>
                </a:cubicBezTo>
                <a:cubicBezTo>
                  <a:pt x="1873" y="1222"/>
                  <a:pt x="1812" y="1332"/>
                  <a:pt x="1827" y="1424"/>
                </a:cubicBezTo>
                <a:cubicBezTo>
                  <a:pt x="1838" y="1488"/>
                  <a:pt x="1869" y="1517"/>
                  <a:pt x="1942" y="1506"/>
                </a:cubicBezTo>
                <a:cubicBezTo>
                  <a:pt x="2012" y="1495"/>
                  <a:pt x="2076" y="1455"/>
                  <a:pt x="2127" y="1407"/>
                </a:cubicBezTo>
                <a:cubicBezTo>
                  <a:pt x="2167" y="1369"/>
                  <a:pt x="2217" y="1210"/>
                  <a:pt x="2263" y="1196"/>
                </a:cubicBezTo>
                <a:cubicBezTo>
                  <a:pt x="2269" y="1194"/>
                  <a:pt x="2270" y="1190"/>
                  <a:pt x="2276" y="1188"/>
                </a:cubicBezTo>
                <a:cubicBezTo>
                  <a:pt x="2296" y="1182"/>
                  <a:pt x="2350" y="1226"/>
                  <a:pt x="2367" y="1235"/>
                </a:cubicBezTo>
                <a:cubicBezTo>
                  <a:pt x="2478" y="1296"/>
                  <a:pt x="2562" y="1350"/>
                  <a:pt x="2576" y="1483"/>
                </a:cubicBezTo>
                <a:cubicBezTo>
                  <a:pt x="2578" y="1506"/>
                  <a:pt x="2572" y="1526"/>
                  <a:pt x="2570" y="1546"/>
                </a:cubicBezTo>
                <a:cubicBezTo>
                  <a:pt x="2569" y="1546"/>
                  <a:pt x="2569" y="1547"/>
                  <a:pt x="2568" y="1547"/>
                </a:cubicBezTo>
                <a:cubicBezTo>
                  <a:pt x="2595" y="1526"/>
                  <a:pt x="2623" y="1506"/>
                  <a:pt x="2649" y="1483"/>
                </a:cubicBezTo>
                <a:cubicBezTo>
                  <a:pt x="2722" y="1417"/>
                  <a:pt x="2750" y="1325"/>
                  <a:pt x="2816" y="1258"/>
                </a:cubicBezTo>
                <a:cubicBezTo>
                  <a:pt x="2838" y="1235"/>
                  <a:pt x="2850" y="1245"/>
                  <a:pt x="2874" y="1236"/>
                </a:cubicBezTo>
                <a:cubicBezTo>
                  <a:pt x="2875" y="1255"/>
                  <a:pt x="2881" y="1279"/>
                  <a:pt x="2879" y="1301"/>
                </a:cubicBezTo>
                <a:cubicBezTo>
                  <a:pt x="2877" y="1322"/>
                  <a:pt x="2871" y="1343"/>
                  <a:pt x="2868" y="1364"/>
                </a:cubicBezTo>
                <a:cubicBezTo>
                  <a:pt x="2903" y="1361"/>
                  <a:pt x="2926" y="1365"/>
                  <a:pt x="2965" y="1354"/>
                </a:cubicBezTo>
                <a:cubicBezTo>
                  <a:pt x="3067" y="1325"/>
                  <a:pt x="3148" y="1263"/>
                  <a:pt x="3191" y="1168"/>
                </a:cubicBezTo>
                <a:cubicBezTo>
                  <a:pt x="3191" y="1163"/>
                  <a:pt x="3191" y="1156"/>
                  <a:pt x="3191" y="1151"/>
                </a:cubicBezTo>
                <a:cubicBezTo>
                  <a:pt x="3168" y="1152"/>
                  <a:pt x="3151" y="1146"/>
                  <a:pt x="3111" y="1169"/>
                </a:cubicBezTo>
                <a:cubicBezTo>
                  <a:pt x="3036" y="1211"/>
                  <a:pt x="2900" y="1292"/>
                  <a:pt x="2877" y="1383"/>
                </a:cubicBezTo>
                <a:cubicBezTo>
                  <a:pt x="2877" y="1404"/>
                  <a:pt x="2876" y="1410"/>
                  <a:pt x="2885" y="1421"/>
                </a:cubicBezTo>
                <a:cubicBezTo>
                  <a:pt x="2986" y="1436"/>
                  <a:pt x="3082" y="1447"/>
                  <a:pt x="3185" y="1424"/>
                </a:cubicBezTo>
                <a:cubicBezTo>
                  <a:pt x="3352" y="1387"/>
                  <a:pt x="3477" y="1275"/>
                  <a:pt x="3520" y="1109"/>
                </a:cubicBezTo>
                <a:cubicBezTo>
                  <a:pt x="3522" y="1087"/>
                  <a:pt x="3523" y="1082"/>
                  <a:pt x="3523" y="1069"/>
                </a:cubicBezTo>
                <a:cubicBezTo>
                  <a:pt x="3486" y="1076"/>
                  <a:pt x="3469" y="1068"/>
                  <a:pt x="3429" y="1088"/>
                </a:cubicBezTo>
                <a:cubicBezTo>
                  <a:pt x="3378" y="1114"/>
                  <a:pt x="3260" y="1250"/>
                  <a:pt x="3331" y="1306"/>
                </a:cubicBezTo>
                <a:cubicBezTo>
                  <a:pt x="3410" y="1369"/>
                  <a:pt x="3554" y="1356"/>
                  <a:pt x="3649" y="1357"/>
                </a:cubicBezTo>
                <a:cubicBezTo>
                  <a:pt x="3623" y="1356"/>
                  <a:pt x="3621" y="1368"/>
                  <a:pt x="3596" y="1358"/>
                </a:cubicBezTo>
                <a:cubicBezTo>
                  <a:pt x="3543" y="1337"/>
                  <a:pt x="3518" y="1261"/>
                  <a:pt x="3536" y="1208"/>
                </a:cubicBezTo>
                <a:cubicBezTo>
                  <a:pt x="3557" y="1145"/>
                  <a:pt x="3613" y="1103"/>
                  <a:pt x="3669" y="1073"/>
                </a:cubicBezTo>
                <a:cubicBezTo>
                  <a:pt x="3748" y="1031"/>
                  <a:pt x="3822" y="1024"/>
                  <a:pt x="3905" y="1023"/>
                </a:cubicBezTo>
                <a:cubicBezTo>
                  <a:pt x="3902" y="1084"/>
                  <a:pt x="3895" y="1126"/>
                  <a:pt x="3870" y="1185"/>
                </a:cubicBezTo>
                <a:cubicBezTo>
                  <a:pt x="3804" y="1336"/>
                  <a:pt x="3729" y="1469"/>
                  <a:pt x="3562" y="1519"/>
                </a:cubicBezTo>
                <a:cubicBezTo>
                  <a:pt x="3540" y="1524"/>
                  <a:pt x="3518" y="1528"/>
                  <a:pt x="3496" y="15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8" name=""/>
          <p:cNvSpPr/>
          <p:nvPr/>
        </p:nvSpPr>
        <p:spPr>
          <a:xfrm>
            <a:off x="2173320" y="2358000"/>
            <a:ext cx="2724840" cy="513360"/>
          </a:xfrm>
          <a:custGeom>
            <a:avLst/>
            <a:gdLst/>
            <a:ahLst/>
            <a:rect l="0" t="0" r="r" b="b"/>
            <a:pathLst>
              <a:path fill="none" w="7569" h="1426">
                <a:moveTo>
                  <a:pt x="72" y="225"/>
                </a:moveTo>
                <a:cubicBezTo>
                  <a:pt x="49" y="206"/>
                  <a:pt x="28" y="185"/>
                  <a:pt x="11" y="159"/>
                </a:cubicBezTo>
                <a:cubicBezTo>
                  <a:pt x="1" y="144"/>
                  <a:pt x="3" y="143"/>
                  <a:pt x="0" y="129"/>
                </a:cubicBezTo>
                <a:cubicBezTo>
                  <a:pt x="0" y="128"/>
                  <a:pt x="0" y="126"/>
                  <a:pt x="0" y="125"/>
                </a:cubicBezTo>
                <a:cubicBezTo>
                  <a:pt x="16" y="120"/>
                  <a:pt x="45" y="114"/>
                  <a:pt x="66" y="119"/>
                </a:cubicBezTo>
                <a:cubicBezTo>
                  <a:pt x="120" y="131"/>
                  <a:pt x="158" y="181"/>
                  <a:pt x="173" y="231"/>
                </a:cubicBezTo>
                <a:cubicBezTo>
                  <a:pt x="186" y="272"/>
                  <a:pt x="189" y="345"/>
                  <a:pt x="167" y="384"/>
                </a:cubicBezTo>
                <a:cubicBezTo>
                  <a:pt x="151" y="412"/>
                  <a:pt x="129" y="415"/>
                  <a:pt x="103" y="422"/>
                </a:cubicBezTo>
                <a:cubicBezTo>
                  <a:pt x="107" y="380"/>
                  <a:pt x="114" y="362"/>
                  <a:pt x="143" y="326"/>
                </a:cubicBezTo>
                <a:cubicBezTo>
                  <a:pt x="191" y="265"/>
                  <a:pt x="250" y="210"/>
                  <a:pt x="304" y="154"/>
                </a:cubicBezTo>
                <a:cubicBezTo>
                  <a:pt x="330" y="127"/>
                  <a:pt x="353" y="104"/>
                  <a:pt x="383" y="85"/>
                </a:cubicBezTo>
                <a:cubicBezTo>
                  <a:pt x="383" y="150"/>
                  <a:pt x="379" y="214"/>
                  <a:pt x="378" y="278"/>
                </a:cubicBezTo>
                <a:cubicBezTo>
                  <a:pt x="377" y="333"/>
                  <a:pt x="367" y="401"/>
                  <a:pt x="419" y="439"/>
                </a:cubicBezTo>
                <a:cubicBezTo>
                  <a:pt x="454" y="464"/>
                  <a:pt x="504" y="456"/>
                  <a:pt x="544" y="457"/>
                </a:cubicBezTo>
                <a:moveTo>
                  <a:pt x="740" y="125"/>
                </a:moveTo>
                <a:cubicBezTo>
                  <a:pt x="736" y="148"/>
                  <a:pt x="736" y="134"/>
                  <a:pt x="747" y="154"/>
                </a:cubicBezTo>
                <a:cubicBezTo>
                  <a:pt x="786" y="225"/>
                  <a:pt x="845" y="287"/>
                  <a:pt x="929" y="298"/>
                </a:cubicBezTo>
                <a:cubicBezTo>
                  <a:pt x="971" y="303"/>
                  <a:pt x="988" y="291"/>
                  <a:pt x="999" y="250"/>
                </a:cubicBezTo>
                <a:cubicBezTo>
                  <a:pt x="1009" y="214"/>
                  <a:pt x="1007" y="175"/>
                  <a:pt x="1007" y="137"/>
                </a:cubicBezTo>
                <a:cubicBezTo>
                  <a:pt x="1016" y="168"/>
                  <a:pt x="1030" y="215"/>
                  <a:pt x="1037" y="249"/>
                </a:cubicBezTo>
                <a:cubicBezTo>
                  <a:pt x="1065" y="390"/>
                  <a:pt x="1084" y="532"/>
                  <a:pt x="1087" y="676"/>
                </a:cubicBezTo>
                <a:cubicBezTo>
                  <a:pt x="1088" y="741"/>
                  <a:pt x="1100" y="811"/>
                  <a:pt x="1046" y="860"/>
                </a:cubicBezTo>
                <a:cubicBezTo>
                  <a:pt x="1010" y="893"/>
                  <a:pt x="952" y="891"/>
                  <a:pt x="907" y="887"/>
                </a:cubicBezTo>
                <a:cubicBezTo>
                  <a:pt x="847" y="881"/>
                  <a:pt x="815" y="819"/>
                  <a:pt x="846" y="764"/>
                </a:cubicBezTo>
                <a:cubicBezTo>
                  <a:pt x="890" y="685"/>
                  <a:pt x="1000" y="631"/>
                  <a:pt x="1073" y="586"/>
                </a:cubicBezTo>
                <a:cubicBezTo>
                  <a:pt x="1161" y="534"/>
                  <a:pt x="1191" y="516"/>
                  <a:pt x="1250" y="480"/>
                </a:cubicBezTo>
                <a:moveTo>
                  <a:pt x="1547" y="127"/>
                </a:moveTo>
                <a:cubicBezTo>
                  <a:pt x="1555" y="124"/>
                  <a:pt x="1576" y="115"/>
                  <a:pt x="1602" y="115"/>
                </a:cubicBezTo>
                <a:cubicBezTo>
                  <a:pt x="1641" y="115"/>
                  <a:pt x="1677" y="111"/>
                  <a:pt x="1711" y="134"/>
                </a:cubicBezTo>
                <a:cubicBezTo>
                  <a:pt x="1744" y="156"/>
                  <a:pt x="1748" y="212"/>
                  <a:pt x="1736" y="246"/>
                </a:cubicBezTo>
                <a:cubicBezTo>
                  <a:pt x="1696" y="366"/>
                  <a:pt x="1601" y="465"/>
                  <a:pt x="1556" y="583"/>
                </a:cubicBezTo>
                <a:cubicBezTo>
                  <a:pt x="1548" y="610"/>
                  <a:pt x="1545" y="616"/>
                  <a:pt x="1547" y="634"/>
                </a:cubicBezTo>
                <a:cubicBezTo>
                  <a:pt x="1593" y="647"/>
                  <a:pt x="1646" y="645"/>
                  <a:pt x="1693" y="636"/>
                </a:cubicBezTo>
                <a:cubicBezTo>
                  <a:pt x="1751" y="625"/>
                  <a:pt x="1808" y="605"/>
                  <a:pt x="1862" y="580"/>
                </a:cubicBezTo>
                <a:moveTo>
                  <a:pt x="2756" y="0"/>
                </a:moveTo>
                <a:cubicBezTo>
                  <a:pt x="2725" y="22"/>
                  <a:pt x="2701" y="37"/>
                  <a:pt x="2676" y="66"/>
                </a:cubicBezTo>
                <a:cubicBezTo>
                  <a:pt x="2587" y="168"/>
                  <a:pt x="2507" y="278"/>
                  <a:pt x="2483" y="414"/>
                </a:cubicBezTo>
                <a:cubicBezTo>
                  <a:pt x="2461" y="540"/>
                  <a:pt x="2483" y="631"/>
                  <a:pt x="2580" y="714"/>
                </a:cubicBezTo>
                <a:cubicBezTo>
                  <a:pt x="2670" y="792"/>
                  <a:pt x="2797" y="830"/>
                  <a:pt x="2913" y="847"/>
                </a:cubicBezTo>
                <a:cubicBezTo>
                  <a:pt x="2947" y="850"/>
                  <a:pt x="2982" y="853"/>
                  <a:pt x="3016" y="856"/>
                </a:cubicBezTo>
                <a:moveTo>
                  <a:pt x="4133" y="1183"/>
                </a:moveTo>
                <a:cubicBezTo>
                  <a:pt x="4121" y="1184"/>
                  <a:pt x="4119" y="1170"/>
                  <a:pt x="4107" y="1173"/>
                </a:cubicBezTo>
                <a:cubicBezTo>
                  <a:pt x="4095" y="1176"/>
                  <a:pt x="4085" y="1188"/>
                  <a:pt x="4073" y="1190"/>
                </a:cubicBezTo>
                <a:cubicBezTo>
                  <a:pt x="4079" y="1193"/>
                  <a:pt x="4057" y="1205"/>
                  <a:pt x="4100" y="1219"/>
                </a:cubicBezTo>
                <a:cubicBezTo>
                  <a:pt x="4344" y="1298"/>
                  <a:pt x="4664" y="1270"/>
                  <a:pt x="4914" y="1275"/>
                </a:cubicBezTo>
                <a:cubicBezTo>
                  <a:pt x="5328" y="1283"/>
                  <a:pt x="5743" y="1283"/>
                  <a:pt x="6157" y="1269"/>
                </a:cubicBezTo>
                <a:cubicBezTo>
                  <a:pt x="6600" y="1254"/>
                  <a:pt x="7906" y="1069"/>
                  <a:pt x="7487" y="1213"/>
                </a:cubicBezTo>
                <a:cubicBezTo>
                  <a:pt x="7450" y="1226"/>
                  <a:pt x="7395" y="1226"/>
                  <a:pt x="7355" y="1237"/>
                </a:cubicBezTo>
                <a:moveTo>
                  <a:pt x="3968" y="785"/>
                </a:moveTo>
                <a:cubicBezTo>
                  <a:pt x="3968" y="766"/>
                  <a:pt x="3973" y="753"/>
                  <a:pt x="3976" y="737"/>
                </a:cubicBezTo>
                <a:cubicBezTo>
                  <a:pt x="3977" y="731"/>
                  <a:pt x="3975" y="724"/>
                  <a:pt x="3976" y="717"/>
                </a:cubicBezTo>
                <a:cubicBezTo>
                  <a:pt x="3976" y="719"/>
                  <a:pt x="3976" y="711"/>
                  <a:pt x="3976" y="713"/>
                </a:cubicBezTo>
                <a:cubicBezTo>
                  <a:pt x="3976" y="800"/>
                  <a:pt x="3974" y="887"/>
                  <a:pt x="3970" y="974"/>
                </a:cubicBezTo>
                <a:cubicBezTo>
                  <a:pt x="3964" y="1099"/>
                  <a:pt x="3954" y="1223"/>
                  <a:pt x="3945" y="1348"/>
                </a:cubicBezTo>
                <a:cubicBezTo>
                  <a:pt x="3943" y="1374"/>
                  <a:pt x="3942" y="1400"/>
                  <a:pt x="3940" y="1426"/>
                </a:cubicBezTo>
                <a:moveTo>
                  <a:pt x="3918" y="1022"/>
                </a:moveTo>
                <a:cubicBezTo>
                  <a:pt x="3920" y="961"/>
                  <a:pt x="3923" y="923"/>
                  <a:pt x="3963" y="874"/>
                </a:cubicBezTo>
                <a:cubicBezTo>
                  <a:pt x="3990" y="842"/>
                  <a:pt x="4022" y="816"/>
                  <a:pt x="4064" y="810"/>
                </a:cubicBezTo>
                <a:cubicBezTo>
                  <a:pt x="4110" y="804"/>
                  <a:pt x="4106" y="846"/>
                  <a:pt x="4107" y="880"/>
                </a:cubicBezTo>
                <a:cubicBezTo>
                  <a:pt x="4109" y="927"/>
                  <a:pt x="4117" y="983"/>
                  <a:pt x="4081" y="1019"/>
                </a:cubicBezTo>
                <a:cubicBezTo>
                  <a:pt x="4052" y="1048"/>
                  <a:pt x="4010" y="1045"/>
                  <a:pt x="3973" y="1045"/>
                </a:cubicBezTo>
                <a:cubicBezTo>
                  <a:pt x="3943" y="1045"/>
                  <a:pt x="3939" y="1049"/>
                  <a:pt x="3936" y="1018"/>
                </a:cubicBezTo>
                <a:moveTo>
                  <a:pt x="4346" y="874"/>
                </a:moveTo>
                <a:cubicBezTo>
                  <a:pt x="4385" y="876"/>
                  <a:pt x="4383" y="913"/>
                  <a:pt x="4385" y="948"/>
                </a:cubicBezTo>
                <a:cubicBezTo>
                  <a:pt x="4390" y="1021"/>
                  <a:pt x="4390" y="1102"/>
                  <a:pt x="4380" y="1174"/>
                </a:cubicBezTo>
                <a:cubicBezTo>
                  <a:pt x="4372" y="1231"/>
                  <a:pt x="4354" y="1289"/>
                  <a:pt x="4343" y="1347"/>
                </a:cubicBezTo>
                <a:cubicBezTo>
                  <a:pt x="4340" y="1364"/>
                  <a:pt x="4339" y="1368"/>
                  <a:pt x="4340" y="1378"/>
                </a:cubicBezTo>
                <a:moveTo>
                  <a:pt x="4327" y="1166"/>
                </a:moveTo>
                <a:cubicBezTo>
                  <a:pt x="4345" y="1098"/>
                  <a:pt x="4365" y="1038"/>
                  <a:pt x="4410" y="982"/>
                </a:cubicBezTo>
                <a:cubicBezTo>
                  <a:pt x="4446" y="938"/>
                  <a:pt x="4495" y="903"/>
                  <a:pt x="4552" y="894"/>
                </a:cubicBezTo>
                <a:cubicBezTo>
                  <a:pt x="4617" y="884"/>
                  <a:pt x="4613" y="925"/>
                  <a:pt x="4614" y="976"/>
                </a:cubicBezTo>
                <a:cubicBezTo>
                  <a:pt x="4615" y="1036"/>
                  <a:pt x="4603" y="1092"/>
                  <a:pt x="4574" y="1145"/>
                </a:cubicBezTo>
                <a:cubicBezTo>
                  <a:pt x="4557" y="1175"/>
                  <a:pt x="4538" y="1186"/>
                  <a:pt x="4504" y="1183"/>
                </a:cubicBezTo>
                <a:cubicBezTo>
                  <a:pt x="4474" y="1180"/>
                  <a:pt x="4481" y="1152"/>
                  <a:pt x="4479" y="1131"/>
                </a:cubicBezTo>
                <a:moveTo>
                  <a:pt x="4901" y="540"/>
                </a:moveTo>
                <a:cubicBezTo>
                  <a:pt x="4941" y="519"/>
                  <a:pt x="4933" y="573"/>
                  <a:pt x="4934" y="603"/>
                </a:cubicBezTo>
                <a:cubicBezTo>
                  <a:pt x="4937" y="704"/>
                  <a:pt x="4907" y="787"/>
                  <a:pt x="4892" y="885"/>
                </a:cubicBezTo>
                <a:cubicBezTo>
                  <a:pt x="4881" y="953"/>
                  <a:pt x="4876" y="1021"/>
                  <a:pt x="4926" y="1073"/>
                </a:cubicBezTo>
                <a:cubicBezTo>
                  <a:pt x="4937" y="1081"/>
                  <a:pt x="4947" y="1090"/>
                  <a:pt x="4958" y="1098"/>
                </a:cubicBezTo>
                <a:moveTo>
                  <a:pt x="4832" y="933"/>
                </a:moveTo>
                <a:cubicBezTo>
                  <a:pt x="4827" y="930"/>
                  <a:pt x="4822" y="928"/>
                  <a:pt x="4817" y="925"/>
                </a:cubicBezTo>
                <a:cubicBezTo>
                  <a:pt x="4805" y="932"/>
                  <a:pt x="4875" y="954"/>
                  <a:pt x="4880" y="956"/>
                </a:cubicBezTo>
                <a:cubicBezTo>
                  <a:pt x="4925" y="967"/>
                  <a:pt x="4940" y="971"/>
                  <a:pt x="4972" y="969"/>
                </a:cubicBezTo>
                <a:moveTo>
                  <a:pt x="5110" y="888"/>
                </a:moveTo>
                <a:cubicBezTo>
                  <a:pt x="5120" y="869"/>
                  <a:pt x="5122" y="869"/>
                  <a:pt x="5150" y="864"/>
                </a:cubicBezTo>
                <a:cubicBezTo>
                  <a:pt x="5193" y="856"/>
                  <a:pt x="5240" y="849"/>
                  <a:pt x="5280" y="829"/>
                </a:cubicBezTo>
                <a:cubicBezTo>
                  <a:pt x="5311" y="814"/>
                  <a:pt x="5336" y="788"/>
                  <a:pt x="5341" y="753"/>
                </a:cubicBezTo>
                <a:cubicBezTo>
                  <a:pt x="5344" y="733"/>
                  <a:pt x="5344" y="704"/>
                  <a:pt x="5339" y="685"/>
                </a:cubicBezTo>
                <a:cubicBezTo>
                  <a:pt x="5337" y="683"/>
                  <a:pt x="5335" y="680"/>
                  <a:pt x="5333" y="678"/>
                </a:cubicBezTo>
                <a:cubicBezTo>
                  <a:pt x="5332" y="685"/>
                  <a:pt x="5324" y="710"/>
                  <a:pt x="5332" y="723"/>
                </a:cubicBezTo>
                <a:cubicBezTo>
                  <a:pt x="5358" y="770"/>
                  <a:pt x="5433" y="792"/>
                  <a:pt x="5475" y="822"/>
                </a:cubicBezTo>
                <a:cubicBezTo>
                  <a:pt x="5509" y="847"/>
                  <a:pt x="5533" y="884"/>
                  <a:pt x="5521" y="929"/>
                </a:cubicBezTo>
                <a:cubicBezTo>
                  <a:pt x="5509" y="974"/>
                  <a:pt x="5463" y="1003"/>
                  <a:pt x="5432" y="1035"/>
                </a:cubicBezTo>
                <a:cubicBezTo>
                  <a:pt x="5420" y="1047"/>
                  <a:pt x="5424" y="1048"/>
                  <a:pt x="5417" y="1057"/>
                </a:cubicBezTo>
                <a:cubicBezTo>
                  <a:pt x="5461" y="1057"/>
                  <a:pt x="5497" y="1053"/>
                  <a:pt x="5541" y="1044"/>
                </a:cubicBezTo>
                <a:moveTo>
                  <a:pt x="5866" y="782"/>
                </a:moveTo>
                <a:cubicBezTo>
                  <a:pt x="5866" y="770"/>
                  <a:pt x="5859" y="745"/>
                  <a:pt x="5866" y="754"/>
                </a:cubicBezTo>
                <a:cubicBezTo>
                  <a:pt x="5888" y="783"/>
                  <a:pt x="5884" y="827"/>
                  <a:pt x="5884" y="860"/>
                </a:cubicBezTo>
                <a:cubicBezTo>
                  <a:pt x="5885" y="924"/>
                  <a:pt x="5866" y="973"/>
                  <a:pt x="5824" y="1021"/>
                </a:cubicBezTo>
                <a:cubicBezTo>
                  <a:pt x="5810" y="1037"/>
                  <a:pt x="5808" y="1034"/>
                  <a:pt x="5796" y="1045"/>
                </a:cubicBezTo>
                <a:cubicBezTo>
                  <a:pt x="5846" y="1005"/>
                  <a:pt x="5898" y="969"/>
                  <a:pt x="5951" y="932"/>
                </a:cubicBezTo>
                <a:cubicBezTo>
                  <a:pt x="6056" y="857"/>
                  <a:pt x="6148" y="768"/>
                  <a:pt x="6239" y="678"/>
                </a:cubicBezTo>
                <a:cubicBezTo>
                  <a:pt x="6268" y="648"/>
                  <a:pt x="6274" y="641"/>
                  <a:pt x="6293" y="624"/>
                </a:cubicBezTo>
                <a:cubicBezTo>
                  <a:pt x="6267" y="641"/>
                  <a:pt x="6214" y="675"/>
                  <a:pt x="6186" y="699"/>
                </a:cubicBezTo>
                <a:cubicBezTo>
                  <a:pt x="6112" y="762"/>
                  <a:pt x="5991" y="849"/>
                  <a:pt x="5969" y="949"/>
                </a:cubicBezTo>
                <a:cubicBezTo>
                  <a:pt x="5969" y="956"/>
                  <a:pt x="5970" y="964"/>
                  <a:pt x="5970" y="971"/>
                </a:cubicBezTo>
                <a:cubicBezTo>
                  <a:pt x="6082" y="993"/>
                  <a:pt x="6192" y="988"/>
                  <a:pt x="6306" y="988"/>
                </a:cubicBezTo>
                <a:cubicBezTo>
                  <a:pt x="6454" y="988"/>
                  <a:pt x="6505" y="988"/>
                  <a:pt x="6603" y="96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59" name=""/>
          <p:cNvSpPr/>
          <p:nvPr/>
        </p:nvSpPr>
        <p:spPr>
          <a:xfrm>
            <a:off x="5433840" y="2744640"/>
            <a:ext cx="280800" cy="607680"/>
          </a:xfrm>
          <a:custGeom>
            <a:avLst/>
            <a:gdLst/>
            <a:ahLst/>
            <a:rect l="0" t="0" r="r" b="b"/>
            <a:pathLst>
              <a:path fill="none" w="780" h="1688">
                <a:moveTo>
                  <a:pt x="227" y="1688"/>
                </a:moveTo>
                <a:cubicBezTo>
                  <a:pt x="164" y="1652"/>
                  <a:pt x="127" y="1629"/>
                  <a:pt x="54" y="1627"/>
                </a:cubicBezTo>
                <a:cubicBezTo>
                  <a:pt x="36" y="1627"/>
                  <a:pt x="18" y="1627"/>
                  <a:pt x="0" y="1627"/>
                </a:cubicBezTo>
                <a:moveTo>
                  <a:pt x="772" y="0"/>
                </a:moveTo>
                <a:cubicBezTo>
                  <a:pt x="779" y="30"/>
                  <a:pt x="781" y="81"/>
                  <a:pt x="780" y="119"/>
                </a:cubicBezTo>
                <a:cubicBezTo>
                  <a:pt x="777" y="234"/>
                  <a:pt x="739" y="350"/>
                  <a:pt x="692" y="455"/>
                </a:cubicBezTo>
                <a:cubicBezTo>
                  <a:pt x="677" y="485"/>
                  <a:pt x="661" y="516"/>
                  <a:pt x="647" y="54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0" name=""/>
          <p:cNvSpPr/>
          <p:nvPr/>
        </p:nvSpPr>
        <p:spPr>
          <a:xfrm>
            <a:off x="8488440" y="2703600"/>
            <a:ext cx="118800" cy="134640"/>
          </a:xfrm>
          <a:custGeom>
            <a:avLst/>
            <a:gdLst/>
            <a:ahLst/>
            <a:rect l="0" t="0" r="r" b="b"/>
            <a:pathLst>
              <a:path fill="none" w="330" h="374">
                <a:moveTo>
                  <a:pt x="330" y="0"/>
                </a:moveTo>
                <a:cubicBezTo>
                  <a:pt x="302" y="95"/>
                  <a:pt x="254" y="162"/>
                  <a:pt x="180" y="231"/>
                </a:cubicBezTo>
                <a:cubicBezTo>
                  <a:pt x="94" y="305"/>
                  <a:pt x="64" y="330"/>
                  <a:pt x="0" y="3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1" name=""/>
          <p:cNvSpPr/>
          <p:nvPr/>
        </p:nvSpPr>
        <p:spPr>
          <a:xfrm>
            <a:off x="5927760" y="2561400"/>
            <a:ext cx="1204560" cy="382680"/>
          </a:xfrm>
          <a:custGeom>
            <a:avLst/>
            <a:gdLst/>
            <a:ahLst/>
            <a:rect l="0" t="0" r="r" b="b"/>
            <a:pathLst>
              <a:path fill="none" w="3346" h="1063">
                <a:moveTo>
                  <a:pt x="0" y="1022"/>
                </a:moveTo>
                <a:cubicBezTo>
                  <a:pt x="15" y="1001"/>
                  <a:pt x="-8" y="977"/>
                  <a:pt x="24" y="965"/>
                </a:cubicBezTo>
                <a:cubicBezTo>
                  <a:pt x="42" y="959"/>
                  <a:pt x="76" y="965"/>
                  <a:pt x="93" y="964"/>
                </a:cubicBezTo>
                <a:cubicBezTo>
                  <a:pt x="950" y="935"/>
                  <a:pt x="1809" y="897"/>
                  <a:pt x="2666" y="877"/>
                </a:cubicBezTo>
                <a:cubicBezTo>
                  <a:pt x="2854" y="873"/>
                  <a:pt x="3039" y="874"/>
                  <a:pt x="3223" y="913"/>
                </a:cubicBezTo>
                <a:cubicBezTo>
                  <a:pt x="3258" y="920"/>
                  <a:pt x="3317" y="928"/>
                  <a:pt x="3346" y="950"/>
                </a:cubicBezTo>
                <a:cubicBezTo>
                  <a:pt x="3346" y="959"/>
                  <a:pt x="3344" y="963"/>
                  <a:pt x="3334" y="964"/>
                </a:cubicBezTo>
                <a:moveTo>
                  <a:pt x="700" y="447"/>
                </a:moveTo>
                <a:cubicBezTo>
                  <a:pt x="680" y="430"/>
                  <a:pt x="688" y="446"/>
                  <a:pt x="687" y="478"/>
                </a:cubicBezTo>
                <a:cubicBezTo>
                  <a:pt x="686" y="559"/>
                  <a:pt x="678" y="638"/>
                  <a:pt x="674" y="717"/>
                </a:cubicBezTo>
                <a:cubicBezTo>
                  <a:pt x="670" y="799"/>
                  <a:pt x="668" y="881"/>
                  <a:pt x="668" y="964"/>
                </a:cubicBezTo>
                <a:cubicBezTo>
                  <a:pt x="668" y="983"/>
                  <a:pt x="668" y="1001"/>
                  <a:pt x="668" y="1020"/>
                </a:cubicBezTo>
                <a:cubicBezTo>
                  <a:pt x="662" y="973"/>
                  <a:pt x="651" y="929"/>
                  <a:pt x="642" y="881"/>
                </a:cubicBezTo>
                <a:cubicBezTo>
                  <a:pt x="625" y="790"/>
                  <a:pt x="613" y="673"/>
                  <a:pt x="632" y="581"/>
                </a:cubicBezTo>
                <a:cubicBezTo>
                  <a:pt x="641" y="537"/>
                  <a:pt x="664" y="458"/>
                  <a:pt x="705" y="431"/>
                </a:cubicBezTo>
                <a:cubicBezTo>
                  <a:pt x="727" y="425"/>
                  <a:pt x="734" y="423"/>
                  <a:pt x="750" y="425"/>
                </a:cubicBezTo>
                <a:cubicBezTo>
                  <a:pt x="784" y="461"/>
                  <a:pt x="791" y="511"/>
                  <a:pt x="778" y="564"/>
                </a:cubicBezTo>
                <a:cubicBezTo>
                  <a:pt x="765" y="617"/>
                  <a:pt x="722" y="698"/>
                  <a:pt x="665" y="716"/>
                </a:cubicBezTo>
                <a:cubicBezTo>
                  <a:pt x="630" y="727"/>
                  <a:pt x="630" y="716"/>
                  <a:pt x="622" y="695"/>
                </a:cubicBezTo>
                <a:moveTo>
                  <a:pt x="1154" y="199"/>
                </a:moveTo>
                <a:cubicBezTo>
                  <a:pt x="1174" y="207"/>
                  <a:pt x="1195" y="207"/>
                  <a:pt x="1182" y="243"/>
                </a:cubicBezTo>
                <a:cubicBezTo>
                  <a:pt x="1167" y="283"/>
                  <a:pt x="1110" y="302"/>
                  <a:pt x="1074" y="313"/>
                </a:cubicBezTo>
                <a:cubicBezTo>
                  <a:pt x="1059" y="318"/>
                  <a:pt x="1043" y="319"/>
                  <a:pt x="1028" y="323"/>
                </a:cubicBezTo>
                <a:lnTo>
                  <a:pt x="1028" y="324"/>
                </a:lnTo>
                <a:cubicBezTo>
                  <a:pt x="1054" y="331"/>
                  <a:pt x="1051" y="327"/>
                  <a:pt x="1058" y="361"/>
                </a:cubicBezTo>
                <a:cubicBezTo>
                  <a:pt x="1085" y="491"/>
                  <a:pt x="1098" y="629"/>
                  <a:pt x="1104" y="761"/>
                </a:cubicBezTo>
                <a:cubicBezTo>
                  <a:pt x="1108" y="849"/>
                  <a:pt x="1121" y="960"/>
                  <a:pt x="1098" y="1045"/>
                </a:cubicBezTo>
                <a:cubicBezTo>
                  <a:pt x="1089" y="1077"/>
                  <a:pt x="1089" y="1057"/>
                  <a:pt x="1074" y="1054"/>
                </a:cubicBezTo>
                <a:moveTo>
                  <a:pt x="1151" y="423"/>
                </a:moveTo>
                <a:cubicBezTo>
                  <a:pt x="1221" y="376"/>
                  <a:pt x="1274" y="346"/>
                  <a:pt x="1360" y="339"/>
                </a:cubicBezTo>
                <a:cubicBezTo>
                  <a:pt x="1416" y="335"/>
                  <a:pt x="1444" y="363"/>
                  <a:pt x="1427" y="424"/>
                </a:cubicBezTo>
                <a:cubicBezTo>
                  <a:pt x="1405" y="500"/>
                  <a:pt x="1335" y="572"/>
                  <a:pt x="1282" y="628"/>
                </a:cubicBezTo>
                <a:cubicBezTo>
                  <a:pt x="1256" y="655"/>
                  <a:pt x="1246" y="663"/>
                  <a:pt x="1212" y="671"/>
                </a:cubicBezTo>
                <a:cubicBezTo>
                  <a:pt x="1204" y="648"/>
                  <a:pt x="1197" y="621"/>
                  <a:pt x="1219" y="586"/>
                </a:cubicBezTo>
                <a:cubicBezTo>
                  <a:pt x="1231" y="571"/>
                  <a:pt x="1243" y="556"/>
                  <a:pt x="1255" y="541"/>
                </a:cubicBezTo>
                <a:moveTo>
                  <a:pt x="1738" y="30"/>
                </a:moveTo>
                <a:cubicBezTo>
                  <a:pt x="1766" y="5"/>
                  <a:pt x="1762" y="0"/>
                  <a:pt x="1796" y="0"/>
                </a:cubicBezTo>
                <a:cubicBezTo>
                  <a:pt x="1806" y="80"/>
                  <a:pt x="1805" y="158"/>
                  <a:pt x="1789" y="239"/>
                </a:cubicBezTo>
                <a:cubicBezTo>
                  <a:pt x="1767" y="351"/>
                  <a:pt x="1724" y="458"/>
                  <a:pt x="1710" y="572"/>
                </a:cubicBezTo>
                <a:cubicBezTo>
                  <a:pt x="1704" y="623"/>
                  <a:pt x="1692" y="689"/>
                  <a:pt x="1741" y="720"/>
                </a:cubicBezTo>
                <a:cubicBezTo>
                  <a:pt x="1749" y="723"/>
                  <a:pt x="1757" y="726"/>
                  <a:pt x="1765" y="729"/>
                </a:cubicBezTo>
                <a:moveTo>
                  <a:pt x="1686" y="477"/>
                </a:moveTo>
                <a:cubicBezTo>
                  <a:pt x="1678" y="468"/>
                  <a:pt x="1677" y="468"/>
                  <a:pt x="1674" y="462"/>
                </a:cubicBezTo>
                <a:cubicBezTo>
                  <a:pt x="1714" y="465"/>
                  <a:pt x="1754" y="473"/>
                  <a:pt x="1795" y="477"/>
                </a:cubicBezTo>
                <a:moveTo>
                  <a:pt x="1967" y="417"/>
                </a:moveTo>
                <a:cubicBezTo>
                  <a:pt x="1968" y="403"/>
                  <a:pt x="1958" y="400"/>
                  <a:pt x="1974" y="391"/>
                </a:cubicBezTo>
                <a:cubicBezTo>
                  <a:pt x="2007" y="372"/>
                  <a:pt x="2051" y="371"/>
                  <a:pt x="2086" y="355"/>
                </a:cubicBezTo>
                <a:cubicBezTo>
                  <a:pt x="2115" y="341"/>
                  <a:pt x="2133" y="319"/>
                  <a:pt x="2141" y="288"/>
                </a:cubicBezTo>
                <a:cubicBezTo>
                  <a:pt x="2146" y="269"/>
                  <a:pt x="2144" y="249"/>
                  <a:pt x="2147" y="230"/>
                </a:cubicBezTo>
                <a:cubicBezTo>
                  <a:pt x="2148" y="229"/>
                  <a:pt x="2148" y="228"/>
                  <a:pt x="2149" y="227"/>
                </a:cubicBezTo>
                <a:cubicBezTo>
                  <a:pt x="2170" y="228"/>
                  <a:pt x="2180" y="233"/>
                  <a:pt x="2201" y="242"/>
                </a:cubicBezTo>
                <a:cubicBezTo>
                  <a:pt x="2249" y="262"/>
                  <a:pt x="2300" y="278"/>
                  <a:pt x="2347" y="302"/>
                </a:cubicBezTo>
                <a:cubicBezTo>
                  <a:pt x="2373" y="316"/>
                  <a:pt x="2401" y="348"/>
                  <a:pt x="2384" y="381"/>
                </a:cubicBezTo>
                <a:cubicBezTo>
                  <a:pt x="2364" y="421"/>
                  <a:pt x="2313" y="456"/>
                  <a:pt x="2281" y="487"/>
                </a:cubicBezTo>
                <a:cubicBezTo>
                  <a:pt x="2272" y="496"/>
                  <a:pt x="2270" y="499"/>
                  <a:pt x="2263" y="507"/>
                </a:cubicBezTo>
                <a:cubicBezTo>
                  <a:pt x="2299" y="504"/>
                  <a:pt x="2306" y="503"/>
                  <a:pt x="2345" y="492"/>
                </a:cubicBezTo>
                <a:moveTo>
                  <a:pt x="2761" y="144"/>
                </a:moveTo>
                <a:cubicBezTo>
                  <a:pt x="2780" y="127"/>
                  <a:pt x="2775" y="120"/>
                  <a:pt x="2800" y="113"/>
                </a:cubicBezTo>
                <a:cubicBezTo>
                  <a:pt x="2823" y="107"/>
                  <a:pt x="2852" y="114"/>
                  <a:pt x="2871" y="124"/>
                </a:cubicBezTo>
                <a:cubicBezTo>
                  <a:pt x="2910" y="145"/>
                  <a:pt x="2929" y="165"/>
                  <a:pt x="2976" y="166"/>
                </a:cubicBezTo>
                <a:cubicBezTo>
                  <a:pt x="2998" y="166"/>
                  <a:pt x="2996" y="161"/>
                  <a:pt x="3011" y="151"/>
                </a:cubicBezTo>
                <a:cubicBezTo>
                  <a:pt x="3011" y="150"/>
                  <a:pt x="3011" y="149"/>
                  <a:pt x="3011" y="148"/>
                </a:cubicBezTo>
                <a:cubicBezTo>
                  <a:pt x="2985" y="186"/>
                  <a:pt x="2959" y="222"/>
                  <a:pt x="2940" y="263"/>
                </a:cubicBezTo>
                <a:cubicBezTo>
                  <a:pt x="2896" y="357"/>
                  <a:pt x="2875" y="463"/>
                  <a:pt x="2852" y="565"/>
                </a:cubicBezTo>
                <a:cubicBezTo>
                  <a:pt x="2826" y="680"/>
                  <a:pt x="2802" y="796"/>
                  <a:pt x="2768" y="910"/>
                </a:cubicBezTo>
                <a:cubicBezTo>
                  <a:pt x="2757" y="947"/>
                  <a:pt x="2747" y="993"/>
                  <a:pt x="2710" y="1013"/>
                </a:cubicBezTo>
                <a:cubicBezTo>
                  <a:pt x="2698" y="1019"/>
                  <a:pt x="2683" y="1015"/>
                  <a:pt x="2670" y="1016"/>
                </a:cubicBezTo>
                <a:cubicBezTo>
                  <a:pt x="2653" y="981"/>
                  <a:pt x="2649" y="955"/>
                  <a:pt x="2648" y="909"/>
                </a:cubicBezTo>
                <a:cubicBezTo>
                  <a:pt x="2647" y="811"/>
                  <a:pt x="2656" y="739"/>
                  <a:pt x="2712" y="657"/>
                </a:cubicBezTo>
                <a:cubicBezTo>
                  <a:pt x="2770" y="572"/>
                  <a:pt x="2858" y="523"/>
                  <a:pt x="2956" y="498"/>
                </a:cubicBezTo>
                <a:cubicBezTo>
                  <a:pt x="3002" y="486"/>
                  <a:pt x="3239" y="441"/>
                  <a:pt x="3271" y="488"/>
                </a:cubicBezTo>
                <a:cubicBezTo>
                  <a:pt x="3291" y="517"/>
                  <a:pt x="3237" y="537"/>
                  <a:pt x="3223" y="5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2" name=""/>
          <p:cNvSpPr/>
          <p:nvPr/>
        </p:nvSpPr>
        <p:spPr>
          <a:xfrm>
            <a:off x="8070840" y="2994120"/>
            <a:ext cx="1340280" cy="707760"/>
          </a:xfrm>
          <a:custGeom>
            <a:avLst/>
            <a:gdLst/>
            <a:ahLst/>
            <a:rect l="0" t="0" r="r" b="b"/>
            <a:pathLst>
              <a:path fill="none" w="3723" h="1966">
                <a:moveTo>
                  <a:pt x="3264" y="919"/>
                </a:moveTo>
                <a:cubicBezTo>
                  <a:pt x="3284" y="889"/>
                  <a:pt x="3306" y="859"/>
                  <a:pt x="3330" y="831"/>
                </a:cubicBezTo>
                <a:cubicBezTo>
                  <a:pt x="3351" y="807"/>
                  <a:pt x="3367" y="796"/>
                  <a:pt x="3403" y="802"/>
                </a:cubicBezTo>
                <a:cubicBezTo>
                  <a:pt x="3492" y="817"/>
                  <a:pt x="3576" y="928"/>
                  <a:pt x="3619" y="998"/>
                </a:cubicBezTo>
                <a:cubicBezTo>
                  <a:pt x="3702" y="1135"/>
                  <a:pt x="3747" y="1325"/>
                  <a:pt x="3710" y="1485"/>
                </a:cubicBezTo>
                <a:cubicBezTo>
                  <a:pt x="3663" y="1682"/>
                  <a:pt x="3503" y="1829"/>
                  <a:pt x="3367" y="1966"/>
                </a:cubicBezTo>
                <a:moveTo>
                  <a:pt x="59" y="322"/>
                </a:moveTo>
                <a:cubicBezTo>
                  <a:pt x="44" y="328"/>
                  <a:pt x="41" y="329"/>
                  <a:pt x="26" y="333"/>
                </a:cubicBezTo>
                <a:cubicBezTo>
                  <a:pt x="53" y="422"/>
                  <a:pt x="84" y="506"/>
                  <a:pt x="100" y="598"/>
                </a:cubicBezTo>
                <a:cubicBezTo>
                  <a:pt x="124" y="739"/>
                  <a:pt x="129" y="883"/>
                  <a:pt x="143" y="1025"/>
                </a:cubicBezTo>
                <a:cubicBezTo>
                  <a:pt x="149" y="1083"/>
                  <a:pt x="153" y="1143"/>
                  <a:pt x="164" y="1200"/>
                </a:cubicBezTo>
                <a:cubicBezTo>
                  <a:pt x="165" y="1203"/>
                  <a:pt x="166" y="1206"/>
                  <a:pt x="167" y="1209"/>
                </a:cubicBezTo>
                <a:moveTo>
                  <a:pt x="23" y="402"/>
                </a:moveTo>
                <a:cubicBezTo>
                  <a:pt x="72" y="348"/>
                  <a:pt x="45" y="344"/>
                  <a:pt x="145" y="327"/>
                </a:cubicBezTo>
                <a:cubicBezTo>
                  <a:pt x="426" y="280"/>
                  <a:pt x="724" y="306"/>
                  <a:pt x="1011" y="257"/>
                </a:cubicBezTo>
                <a:cubicBezTo>
                  <a:pt x="1381" y="194"/>
                  <a:pt x="1790" y="136"/>
                  <a:pt x="2146" y="14"/>
                </a:cubicBezTo>
                <a:cubicBezTo>
                  <a:pt x="2150" y="13"/>
                  <a:pt x="2162" y="2"/>
                  <a:pt x="2167" y="0"/>
                </a:cubicBezTo>
                <a:cubicBezTo>
                  <a:pt x="2161" y="78"/>
                  <a:pt x="2152" y="157"/>
                  <a:pt x="2149" y="236"/>
                </a:cubicBezTo>
                <a:cubicBezTo>
                  <a:pt x="2143" y="372"/>
                  <a:pt x="2136" y="518"/>
                  <a:pt x="2168" y="651"/>
                </a:cubicBezTo>
                <a:cubicBezTo>
                  <a:pt x="2200" y="786"/>
                  <a:pt x="2257" y="917"/>
                  <a:pt x="2298" y="1049"/>
                </a:cubicBezTo>
                <a:cubicBezTo>
                  <a:pt x="2298" y="1050"/>
                  <a:pt x="2298" y="1052"/>
                  <a:pt x="2298" y="1053"/>
                </a:cubicBezTo>
                <a:cubicBezTo>
                  <a:pt x="2249" y="1061"/>
                  <a:pt x="2201" y="1070"/>
                  <a:pt x="2152" y="1076"/>
                </a:cubicBezTo>
                <a:cubicBezTo>
                  <a:pt x="1434" y="1163"/>
                  <a:pt x="717" y="1258"/>
                  <a:pt x="0" y="1353"/>
                </a:cubicBezTo>
                <a:moveTo>
                  <a:pt x="533" y="599"/>
                </a:moveTo>
                <a:cubicBezTo>
                  <a:pt x="543" y="618"/>
                  <a:pt x="549" y="635"/>
                  <a:pt x="553" y="658"/>
                </a:cubicBezTo>
                <a:cubicBezTo>
                  <a:pt x="562" y="708"/>
                  <a:pt x="559" y="759"/>
                  <a:pt x="562" y="809"/>
                </a:cubicBezTo>
                <a:cubicBezTo>
                  <a:pt x="565" y="857"/>
                  <a:pt x="573" y="905"/>
                  <a:pt x="577" y="953"/>
                </a:cubicBezTo>
                <a:cubicBezTo>
                  <a:pt x="580" y="986"/>
                  <a:pt x="579" y="1018"/>
                  <a:pt x="579" y="1051"/>
                </a:cubicBezTo>
                <a:moveTo>
                  <a:pt x="861" y="699"/>
                </a:moveTo>
                <a:cubicBezTo>
                  <a:pt x="861" y="684"/>
                  <a:pt x="861" y="682"/>
                  <a:pt x="861" y="673"/>
                </a:cubicBezTo>
                <a:cubicBezTo>
                  <a:pt x="843" y="692"/>
                  <a:pt x="820" y="710"/>
                  <a:pt x="813" y="737"/>
                </a:cubicBezTo>
                <a:cubicBezTo>
                  <a:pt x="804" y="773"/>
                  <a:pt x="815" y="801"/>
                  <a:pt x="843" y="823"/>
                </a:cubicBezTo>
                <a:cubicBezTo>
                  <a:pt x="881" y="852"/>
                  <a:pt x="927" y="870"/>
                  <a:pt x="962" y="904"/>
                </a:cubicBezTo>
                <a:cubicBezTo>
                  <a:pt x="981" y="923"/>
                  <a:pt x="994" y="951"/>
                  <a:pt x="986" y="978"/>
                </a:cubicBezTo>
                <a:cubicBezTo>
                  <a:pt x="978" y="1007"/>
                  <a:pt x="937" y="1029"/>
                  <a:pt x="910" y="1040"/>
                </a:cubicBezTo>
                <a:cubicBezTo>
                  <a:pt x="903" y="1042"/>
                  <a:pt x="897" y="1043"/>
                  <a:pt x="890" y="1045"/>
                </a:cubicBezTo>
                <a:moveTo>
                  <a:pt x="861" y="631"/>
                </a:moveTo>
                <a:cubicBezTo>
                  <a:pt x="899" y="603"/>
                  <a:pt x="938" y="590"/>
                  <a:pt x="986" y="582"/>
                </a:cubicBezTo>
                <a:cubicBezTo>
                  <a:pt x="1038" y="573"/>
                  <a:pt x="1090" y="571"/>
                  <a:pt x="1142" y="571"/>
                </a:cubicBezTo>
                <a:cubicBezTo>
                  <a:pt x="1159" y="571"/>
                  <a:pt x="1176" y="571"/>
                  <a:pt x="1193" y="571"/>
                </a:cubicBezTo>
                <a:cubicBezTo>
                  <a:pt x="1193" y="609"/>
                  <a:pt x="1173" y="721"/>
                  <a:pt x="1202" y="747"/>
                </a:cubicBezTo>
                <a:cubicBezTo>
                  <a:pt x="1216" y="759"/>
                  <a:pt x="1259" y="757"/>
                  <a:pt x="1276" y="754"/>
                </a:cubicBezTo>
                <a:cubicBezTo>
                  <a:pt x="1305" y="748"/>
                  <a:pt x="1318" y="712"/>
                  <a:pt x="1309" y="685"/>
                </a:cubicBezTo>
                <a:cubicBezTo>
                  <a:pt x="1299" y="654"/>
                  <a:pt x="1262" y="641"/>
                  <a:pt x="1235" y="633"/>
                </a:cubicBezTo>
                <a:cubicBezTo>
                  <a:pt x="1209" y="626"/>
                  <a:pt x="1184" y="626"/>
                  <a:pt x="1158" y="626"/>
                </a:cubicBezTo>
                <a:moveTo>
                  <a:pt x="1334" y="579"/>
                </a:moveTo>
                <a:cubicBezTo>
                  <a:pt x="1366" y="567"/>
                  <a:pt x="1399" y="554"/>
                  <a:pt x="1433" y="548"/>
                </a:cubicBezTo>
                <a:cubicBezTo>
                  <a:pt x="1434" y="548"/>
                  <a:pt x="1436" y="548"/>
                  <a:pt x="1437" y="548"/>
                </a:cubicBezTo>
                <a:cubicBezTo>
                  <a:pt x="1437" y="574"/>
                  <a:pt x="1420" y="681"/>
                  <a:pt x="1440" y="699"/>
                </a:cubicBezTo>
                <a:cubicBezTo>
                  <a:pt x="1447" y="702"/>
                  <a:pt x="1449" y="703"/>
                  <a:pt x="1454" y="702"/>
                </a:cubicBezTo>
                <a:cubicBezTo>
                  <a:pt x="1468" y="696"/>
                  <a:pt x="1467" y="705"/>
                  <a:pt x="1469" y="685"/>
                </a:cubicBezTo>
                <a:cubicBezTo>
                  <a:pt x="1471" y="657"/>
                  <a:pt x="1463" y="648"/>
                  <a:pt x="1443" y="630"/>
                </a:cubicBezTo>
                <a:cubicBezTo>
                  <a:pt x="1429" y="617"/>
                  <a:pt x="1409" y="602"/>
                  <a:pt x="1390" y="597"/>
                </a:cubicBezTo>
                <a:cubicBezTo>
                  <a:pt x="1383" y="595"/>
                  <a:pt x="1382" y="595"/>
                  <a:pt x="1378" y="595"/>
                </a:cubicBezTo>
                <a:cubicBezTo>
                  <a:pt x="1426" y="595"/>
                  <a:pt x="1468" y="587"/>
                  <a:pt x="1515" y="575"/>
                </a:cubicBezTo>
                <a:cubicBezTo>
                  <a:pt x="1559" y="564"/>
                  <a:pt x="1602" y="551"/>
                  <a:pt x="1645" y="540"/>
                </a:cubicBezTo>
                <a:cubicBezTo>
                  <a:pt x="1655" y="538"/>
                  <a:pt x="1661" y="538"/>
                  <a:pt x="1670" y="537"/>
                </a:cubicBezTo>
                <a:cubicBezTo>
                  <a:pt x="1671" y="561"/>
                  <a:pt x="1671" y="585"/>
                  <a:pt x="1671" y="609"/>
                </a:cubicBezTo>
                <a:cubicBezTo>
                  <a:pt x="1671" y="631"/>
                  <a:pt x="1668" y="655"/>
                  <a:pt x="1670" y="677"/>
                </a:cubicBezTo>
                <a:cubicBezTo>
                  <a:pt x="1670" y="678"/>
                  <a:pt x="1671" y="680"/>
                  <a:pt x="1671" y="681"/>
                </a:cubicBezTo>
                <a:cubicBezTo>
                  <a:pt x="1696" y="681"/>
                  <a:pt x="1716" y="685"/>
                  <a:pt x="1731" y="661"/>
                </a:cubicBezTo>
                <a:cubicBezTo>
                  <a:pt x="1745" y="639"/>
                  <a:pt x="1745" y="590"/>
                  <a:pt x="1730" y="568"/>
                </a:cubicBezTo>
                <a:cubicBezTo>
                  <a:pt x="1704" y="529"/>
                  <a:pt x="1659" y="519"/>
                  <a:pt x="1615" y="520"/>
                </a:cubicBezTo>
                <a:cubicBezTo>
                  <a:pt x="1576" y="523"/>
                  <a:pt x="1560" y="526"/>
                  <a:pt x="1537" y="5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3" name=""/>
          <p:cNvSpPr/>
          <p:nvPr/>
        </p:nvSpPr>
        <p:spPr>
          <a:xfrm>
            <a:off x="10145880" y="3701880"/>
            <a:ext cx="1848960" cy="729720"/>
          </a:xfrm>
          <a:custGeom>
            <a:avLst/>
            <a:gdLst/>
            <a:ahLst/>
            <a:rect l="0" t="0" r="r" b="b"/>
            <a:pathLst>
              <a:path fill="none" w="5136" h="2027">
                <a:moveTo>
                  <a:pt x="19" y="18"/>
                </a:moveTo>
                <a:cubicBezTo>
                  <a:pt x="8" y="9"/>
                  <a:pt x="7" y="7"/>
                  <a:pt x="0" y="2"/>
                </a:cubicBezTo>
                <a:cubicBezTo>
                  <a:pt x="5" y="4"/>
                  <a:pt x="37" y="-2"/>
                  <a:pt x="46" y="2"/>
                </a:cubicBezTo>
                <a:cubicBezTo>
                  <a:pt x="100" y="25"/>
                  <a:pt x="207" y="146"/>
                  <a:pt x="170" y="215"/>
                </a:cubicBezTo>
                <a:cubicBezTo>
                  <a:pt x="154" y="244"/>
                  <a:pt x="165" y="238"/>
                  <a:pt x="124" y="242"/>
                </a:cubicBezTo>
                <a:cubicBezTo>
                  <a:pt x="111" y="243"/>
                  <a:pt x="93" y="228"/>
                  <a:pt x="91" y="228"/>
                </a:cubicBezTo>
                <a:cubicBezTo>
                  <a:pt x="113" y="200"/>
                  <a:pt x="105" y="178"/>
                  <a:pt x="150" y="154"/>
                </a:cubicBezTo>
                <a:cubicBezTo>
                  <a:pt x="191" y="132"/>
                  <a:pt x="280" y="99"/>
                  <a:pt x="322" y="135"/>
                </a:cubicBezTo>
                <a:cubicBezTo>
                  <a:pt x="362" y="169"/>
                  <a:pt x="339" y="238"/>
                  <a:pt x="352" y="280"/>
                </a:cubicBezTo>
                <a:cubicBezTo>
                  <a:pt x="357" y="280"/>
                  <a:pt x="359" y="280"/>
                  <a:pt x="362" y="280"/>
                </a:cubicBezTo>
                <a:cubicBezTo>
                  <a:pt x="381" y="264"/>
                  <a:pt x="407" y="245"/>
                  <a:pt x="429" y="225"/>
                </a:cubicBezTo>
                <a:cubicBezTo>
                  <a:pt x="448" y="207"/>
                  <a:pt x="528" y="118"/>
                  <a:pt x="563" y="143"/>
                </a:cubicBezTo>
                <a:cubicBezTo>
                  <a:pt x="596" y="167"/>
                  <a:pt x="585" y="218"/>
                  <a:pt x="593" y="254"/>
                </a:cubicBezTo>
                <a:cubicBezTo>
                  <a:pt x="605" y="312"/>
                  <a:pt x="607" y="382"/>
                  <a:pt x="678" y="396"/>
                </a:cubicBezTo>
                <a:cubicBezTo>
                  <a:pt x="715" y="403"/>
                  <a:pt x="728" y="386"/>
                  <a:pt x="751" y="362"/>
                </a:cubicBezTo>
                <a:cubicBezTo>
                  <a:pt x="785" y="325"/>
                  <a:pt x="777" y="221"/>
                  <a:pt x="836" y="217"/>
                </a:cubicBezTo>
                <a:cubicBezTo>
                  <a:pt x="878" y="214"/>
                  <a:pt x="914" y="269"/>
                  <a:pt x="953" y="285"/>
                </a:cubicBezTo>
                <a:cubicBezTo>
                  <a:pt x="994" y="302"/>
                  <a:pt x="1085" y="328"/>
                  <a:pt x="1109" y="282"/>
                </a:cubicBezTo>
                <a:cubicBezTo>
                  <a:pt x="1129" y="245"/>
                  <a:pt x="1094" y="206"/>
                  <a:pt x="1062" y="194"/>
                </a:cubicBezTo>
                <a:cubicBezTo>
                  <a:pt x="1009" y="175"/>
                  <a:pt x="962" y="206"/>
                  <a:pt x="923" y="237"/>
                </a:cubicBezTo>
                <a:cubicBezTo>
                  <a:pt x="875" y="274"/>
                  <a:pt x="758" y="428"/>
                  <a:pt x="856" y="470"/>
                </a:cubicBezTo>
                <a:cubicBezTo>
                  <a:pt x="910" y="493"/>
                  <a:pt x="994" y="475"/>
                  <a:pt x="1042" y="451"/>
                </a:cubicBezTo>
                <a:cubicBezTo>
                  <a:pt x="1139" y="402"/>
                  <a:pt x="1182" y="298"/>
                  <a:pt x="1272" y="246"/>
                </a:cubicBezTo>
                <a:cubicBezTo>
                  <a:pt x="1295" y="233"/>
                  <a:pt x="1308" y="239"/>
                  <a:pt x="1327" y="230"/>
                </a:cubicBezTo>
                <a:cubicBezTo>
                  <a:pt x="1332" y="265"/>
                  <a:pt x="1322" y="377"/>
                  <a:pt x="1375" y="385"/>
                </a:cubicBezTo>
                <a:cubicBezTo>
                  <a:pt x="1406" y="390"/>
                  <a:pt x="1412" y="370"/>
                  <a:pt x="1436" y="358"/>
                </a:cubicBezTo>
                <a:cubicBezTo>
                  <a:pt x="1497" y="327"/>
                  <a:pt x="1587" y="244"/>
                  <a:pt x="1666" y="288"/>
                </a:cubicBezTo>
                <a:cubicBezTo>
                  <a:pt x="1729" y="324"/>
                  <a:pt x="1722" y="373"/>
                  <a:pt x="1809" y="384"/>
                </a:cubicBezTo>
                <a:cubicBezTo>
                  <a:pt x="1872" y="392"/>
                  <a:pt x="1914" y="379"/>
                  <a:pt x="1961" y="339"/>
                </a:cubicBezTo>
                <a:cubicBezTo>
                  <a:pt x="1992" y="312"/>
                  <a:pt x="2012" y="286"/>
                  <a:pt x="2044" y="265"/>
                </a:cubicBezTo>
                <a:cubicBezTo>
                  <a:pt x="2046" y="265"/>
                  <a:pt x="2047" y="265"/>
                  <a:pt x="2049" y="265"/>
                </a:cubicBezTo>
                <a:cubicBezTo>
                  <a:pt x="2049" y="312"/>
                  <a:pt x="2034" y="378"/>
                  <a:pt x="2070" y="411"/>
                </a:cubicBezTo>
                <a:cubicBezTo>
                  <a:pt x="2112" y="450"/>
                  <a:pt x="2201" y="427"/>
                  <a:pt x="2243" y="403"/>
                </a:cubicBezTo>
                <a:cubicBezTo>
                  <a:pt x="2293" y="374"/>
                  <a:pt x="2287" y="348"/>
                  <a:pt x="2297" y="302"/>
                </a:cubicBezTo>
                <a:cubicBezTo>
                  <a:pt x="2297" y="293"/>
                  <a:pt x="2297" y="291"/>
                  <a:pt x="2297" y="286"/>
                </a:cubicBezTo>
                <a:cubicBezTo>
                  <a:pt x="2288" y="295"/>
                  <a:pt x="2273" y="292"/>
                  <a:pt x="2261" y="310"/>
                </a:cubicBezTo>
                <a:cubicBezTo>
                  <a:pt x="2245" y="333"/>
                  <a:pt x="2242" y="355"/>
                  <a:pt x="2232" y="378"/>
                </a:cubicBezTo>
                <a:cubicBezTo>
                  <a:pt x="2238" y="373"/>
                  <a:pt x="2260" y="369"/>
                  <a:pt x="2270" y="359"/>
                </a:cubicBezTo>
                <a:cubicBezTo>
                  <a:pt x="2286" y="343"/>
                  <a:pt x="2329" y="265"/>
                  <a:pt x="2347" y="262"/>
                </a:cubicBezTo>
                <a:cubicBezTo>
                  <a:pt x="2353" y="261"/>
                  <a:pt x="2380" y="280"/>
                  <a:pt x="2391" y="280"/>
                </a:cubicBezTo>
                <a:cubicBezTo>
                  <a:pt x="2453" y="280"/>
                  <a:pt x="2517" y="284"/>
                  <a:pt x="2573" y="251"/>
                </a:cubicBezTo>
                <a:cubicBezTo>
                  <a:pt x="2635" y="214"/>
                  <a:pt x="2648" y="186"/>
                  <a:pt x="2658" y="118"/>
                </a:cubicBezTo>
                <a:cubicBezTo>
                  <a:pt x="2662" y="93"/>
                  <a:pt x="2667" y="58"/>
                  <a:pt x="2671" y="39"/>
                </a:cubicBezTo>
                <a:cubicBezTo>
                  <a:pt x="2672" y="56"/>
                  <a:pt x="2678" y="103"/>
                  <a:pt x="2678" y="129"/>
                </a:cubicBezTo>
                <a:cubicBezTo>
                  <a:pt x="2679" y="207"/>
                  <a:pt x="2674" y="283"/>
                  <a:pt x="2673" y="361"/>
                </a:cubicBezTo>
                <a:cubicBezTo>
                  <a:pt x="2722" y="355"/>
                  <a:pt x="2742" y="362"/>
                  <a:pt x="2792" y="342"/>
                </a:cubicBezTo>
                <a:cubicBezTo>
                  <a:pt x="2808" y="333"/>
                  <a:pt x="2824" y="323"/>
                  <a:pt x="2840" y="314"/>
                </a:cubicBezTo>
                <a:moveTo>
                  <a:pt x="2966" y="178"/>
                </a:moveTo>
                <a:cubicBezTo>
                  <a:pt x="2994" y="124"/>
                  <a:pt x="3016" y="59"/>
                  <a:pt x="3050" y="8"/>
                </a:cubicBezTo>
                <a:cubicBezTo>
                  <a:pt x="3055" y="2"/>
                  <a:pt x="3055" y="-1"/>
                  <a:pt x="3059" y="0"/>
                </a:cubicBezTo>
                <a:cubicBezTo>
                  <a:pt x="3059" y="53"/>
                  <a:pt x="3050" y="100"/>
                  <a:pt x="3042" y="153"/>
                </a:cubicBezTo>
                <a:cubicBezTo>
                  <a:pt x="3037" y="186"/>
                  <a:pt x="3024" y="240"/>
                  <a:pt x="3056" y="263"/>
                </a:cubicBezTo>
                <a:cubicBezTo>
                  <a:pt x="3075" y="277"/>
                  <a:pt x="3106" y="271"/>
                  <a:pt x="3126" y="263"/>
                </a:cubicBezTo>
                <a:cubicBezTo>
                  <a:pt x="3147" y="254"/>
                  <a:pt x="3168" y="219"/>
                  <a:pt x="3186" y="204"/>
                </a:cubicBezTo>
                <a:cubicBezTo>
                  <a:pt x="3211" y="183"/>
                  <a:pt x="3228" y="178"/>
                  <a:pt x="3257" y="170"/>
                </a:cubicBezTo>
                <a:cubicBezTo>
                  <a:pt x="3265" y="205"/>
                  <a:pt x="3271" y="237"/>
                  <a:pt x="3242" y="283"/>
                </a:cubicBezTo>
                <a:cubicBezTo>
                  <a:pt x="3181" y="383"/>
                  <a:pt x="3086" y="468"/>
                  <a:pt x="2999" y="544"/>
                </a:cubicBezTo>
                <a:cubicBezTo>
                  <a:pt x="2935" y="600"/>
                  <a:pt x="2839" y="652"/>
                  <a:pt x="2789" y="722"/>
                </a:cubicBezTo>
                <a:cubicBezTo>
                  <a:pt x="2784" y="733"/>
                  <a:pt x="2782" y="735"/>
                  <a:pt x="2783" y="742"/>
                </a:cubicBezTo>
                <a:cubicBezTo>
                  <a:pt x="2841" y="740"/>
                  <a:pt x="2882" y="724"/>
                  <a:pt x="2934" y="698"/>
                </a:cubicBezTo>
                <a:cubicBezTo>
                  <a:pt x="2995" y="668"/>
                  <a:pt x="3054" y="633"/>
                  <a:pt x="3115" y="603"/>
                </a:cubicBezTo>
                <a:moveTo>
                  <a:pt x="3967" y="2027"/>
                </a:moveTo>
                <a:cubicBezTo>
                  <a:pt x="3789" y="2019"/>
                  <a:pt x="3611" y="2015"/>
                  <a:pt x="3433" y="2003"/>
                </a:cubicBezTo>
                <a:cubicBezTo>
                  <a:pt x="3239" y="1990"/>
                  <a:pt x="3046" y="1974"/>
                  <a:pt x="2853" y="1954"/>
                </a:cubicBezTo>
                <a:moveTo>
                  <a:pt x="1690" y="985"/>
                </a:moveTo>
                <a:cubicBezTo>
                  <a:pt x="1648" y="970"/>
                  <a:pt x="1605" y="962"/>
                  <a:pt x="1560" y="969"/>
                </a:cubicBezTo>
                <a:cubicBezTo>
                  <a:pt x="1479" y="981"/>
                  <a:pt x="1402" y="1030"/>
                  <a:pt x="1343" y="1084"/>
                </a:cubicBezTo>
                <a:cubicBezTo>
                  <a:pt x="1272" y="1149"/>
                  <a:pt x="1211" y="1232"/>
                  <a:pt x="1197" y="1328"/>
                </a:cubicBezTo>
                <a:cubicBezTo>
                  <a:pt x="1182" y="1435"/>
                  <a:pt x="1269" y="1485"/>
                  <a:pt x="1358" y="1517"/>
                </a:cubicBezTo>
                <a:cubicBezTo>
                  <a:pt x="1501" y="1568"/>
                  <a:pt x="1657" y="1556"/>
                  <a:pt x="1806" y="1556"/>
                </a:cubicBezTo>
                <a:moveTo>
                  <a:pt x="2274" y="1345"/>
                </a:moveTo>
                <a:cubicBezTo>
                  <a:pt x="2294" y="1299"/>
                  <a:pt x="2297" y="1292"/>
                  <a:pt x="2288" y="1253"/>
                </a:cubicBezTo>
                <a:cubicBezTo>
                  <a:pt x="2225" y="1253"/>
                  <a:pt x="2174" y="1254"/>
                  <a:pt x="2116" y="1284"/>
                </a:cubicBezTo>
                <a:cubicBezTo>
                  <a:pt x="2071" y="1308"/>
                  <a:pt x="2012" y="1346"/>
                  <a:pt x="2019" y="1404"/>
                </a:cubicBezTo>
                <a:cubicBezTo>
                  <a:pt x="2027" y="1467"/>
                  <a:pt x="2161" y="1448"/>
                  <a:pt x="2200" y="1448"/>
                </a:cubicBezTo>
                <a:cubicBezTo>
                  <a:pt x="2273" y="1449"/>
                  <a:pt x="2346" y="1444"/>
                  <a:pt x="2404" y="1393"/>
                </a:cubicBezTo>
                <a:cubicBezTo>
                  <a:pt x="2429" y="1371"/>
                  <a:pt x="2434" y="1344"/>
                  <a:pt x="2440" y="1314"/>
                </a:cubicBezTo>
                <a:cubicBezTo>
                  <a:pt x="2440" y="1313"/>
                  <a:pt x="2440" y="1311"/>
                  <a:pt x="2440" y="1310"/>
                </a:cubicBezTo>
                <a:cubicBezTo>
                  <a:pt x="2431" y="1338"/>
                  <a:pt x="2416" y="1365"/>
                  <a:pt x="2410" y="1394"/>
                </a:cubicBezTo>
                <a:cubicBezTo>
                  <a:pt x="2401" y="1436"/>
                  <a:pt x="2402" y="1462"/>
                  <a:pt x="2444" y="1476"/>
                </a:cubicBezTo>
                <a:cubicBezTo>
                  <a:pt x="2491" y="1492"/>
                  <a:pt x="2551" y="1478"/>
                  <a:pt x="2590" y="1452"/>
                </a:cubicBezTo>
                <a:cubicBezTo>
                  <a:pt x="2639" y="1420"/>
                  <a:pt x="2672" y="1366"/>
                  <a:pt x="2707" y="1321"/>
                </a:cubicBezTo>
                <a:cubicBezTo>
                  <a:pt x="2732" y="1289"/>
                  <a:pt x="2743" y="1281"/>
                  <a:pt x="2777" y="1269"/>
                </a:cubicBezTo>
                <a:cubicBezTo>
                  <a:pt x="2786" y="1300"/>
                  <a:pt x="2792" y="1330"/>
                  <a:pt x="2794" y="1365"/>
                </a:cubicBezTo>
                <a:cubicBezTo>
                  <a:pt x="2795" y="1391"/>
                  <a:pt x="2799" y="1401"/>
                  <a:pt x="2810" y="1420"/>
                </a:cubicBezTo>
                <a:cubicBezTo>
                  <a:pt x="2811" y="1420"/>
                  <a:pt x="2813" y="1420"/>
                  <a:pt x="2814" y="1420"/>
                </a:cubicBezTo>
                <a:cubicBezTo>
                  <a:pt x="2837" y="1384"/>
                  <a:pt x="2857" y="1345"/>
                  <a:pt x="2880" y="1308"/>
                </a:cubicBezTo>
                <a:cubicBezTo>
                  <a:pt x="2913" y="1255"/>
                  <a:pt x="2945" y="1206"/>
                  <a:pt x="3008" y="1194"/>
                </a:cubicBezTo>
                <a:cubicBezTo>
                  <a:pt x="3014" y="1195"/>
                  <a:pt x="3019" y="1197"/>
                  <a:pt x="3025" y="1198"/>
                </a:cubicBezTo>
                <a:cubicBezTo>
                  <a:pt x="3046" y="1274"/>
                  <a:pt x="3020" y="1393"/>
                  <a:pt x="3080" y="1452"/>
                </a:cubicBezTo>
                <a:cubicBezTo>
                  <a:pt x="3126" y="1481"/>
                  <a:pt x="3145" y="1490"/>
                  <a:pt x="3186" y="1488"/>
                </a:cubicBezTo>
                <a:moveTo>
                  <a:pt x="3852" y="849"/>
                </a:moveTo>
                <a:cubicBezTo>
                  <a:pt x="3867" y="871"/>
                  <a:pt x="3855" y="850"/>
                  <a:pt x="3848" y="875"/>
                </a:cubicBezTo>
                <a:cubicBezTo>
                  <a:pt x="3822" y="970"/>
                  <a:pt x="3799" y="1077"/>
                  <a:pt x="3840" y="1171"/>
                </a:cubicBezTo>
                <a:cubicBezTo>
                  <a:pt x="3865" y="1229"/>
                  <a:pt x="3917" y="1288"/>
                  <a:pt x="3973" y="1318"/>
                </a:cubicBezTo>
                <a:cubicBezTo>
                  <a:pt x="3990" y="1327"/>
                  <a:pt x="4022" y="1333"/>
                  <a:pt x="4042" y="1325"/>
                </a:cubicBezTo>
                <a:cubicBezTo>
                  <a:pt x="4059" y="1318"/>
                  <a:pt x="4047" y="1315"/>
                  <a:pt x="4064" y="1308"/>
                </a:cubicBezTo>
                <a:cubicBezTo>
                  <a:pt x="4040" y="1337"/>
                  <a:pt x="4012" y="1365"/>
                  <a:pt x="3991" y="1396"/>
                </a:cubicBezTo>
                <a:cubicBezTo>
                  <a:pt x="3989" y="1402"/>
                  <a:pt x="3988" y="1403"/>
                  <a:pt x="3988" y="1407"/>
                </a:cubicBezTo>
                <a:cubicBezTo>
                  <a:pt x="4050" y="1388"/>
                  <a:pt x="4097" y="1355"/>
                  <a:pt x="4149" y="1314"/>
                </a:cubicBezTo>
                <a:cubicBezTo>
                  <a:pt x="4222" y="1258"/>
                  <a:pt x="4287" y="1180"/>
                  <a:pt x="4383" y="1170"/>
                </a:cubicBezTo>
                <a:cubicBezTo>
                  <a:pt x="4426" y="1165"/>
                  <a:pt x="4427" y="1193"/>
                  <a:pt x="4460" y="1208"/>
                </a:cubicBezTo>
                <a:cubicBezTo>
                  <a:pt x="4520" y="1235"/>
                  <a:pt x="4595" y="1241"/>
                  <a:pt x="4658" y="1216"/>
                </a:cubicBezTo>
                <a:cubicBezTo>
                  <a:pt x="4692" y="1203"/>
                  <a:pt x="4741" y="1163"/>
                  <a:pt x="4723" y="1119"/>
                </a:cubicBezTo>
                <a:cubicBezTo>
                  <a:pt x="4697" y="1057"/>
                  <a:pt x="4638" y="1045"/>
                  <a:pt x="4577" y="1041"/>
                </a:cubicBezTo>
                <a:cubicBezTo>
                  <a:pt x="4475" y="1034"/>
                  <a:pt x="4393" y="1099"/>
                  <a:pt x="4342" y="1185"/>
                </a:cubicBezTo>
                <a:cubicBezTo>
                  <a:pt x="4288" y="1275"/>
                  <a:pt x="4288" y="1386"/>
                  <a:pt x="4369" y="1458"/>
                </a:cubicBezTo>
                <a:cubicBezTo>
                  <a:pt x="4485" y="1561"/>
                  <a:pt x="4670" y="1603"/>
                  <a:pt x="4816" y="1640"/>
                </a:cubicBezTo>
                <a:cubicBezTo>
                  <a:pt x="4922" y="1667"/>
                  <a:pt x="5030" y="1687"/>
                  <a:pt x="5136" y="1713"/>
                </a:cubicBezTo>
                <a:moveTo>
                  <a:pt x="2061" y="826"/>
                </a:moveTo>
                <a:cubicBezTo>
                  <a:pt x="2018" y="799"/>
                  <a:pt x="2071" y="753"/>
                  <a:pt x="1992" y="831"/>
                </a:cubicBezTo>
                <a:cubicBezTo>
                  <a:pt x="1751" y="1070"/>
                  <a:pt x="1525" y="1318"/>
                  <a:pt x="1245" y="1515"/>
                </a:cubicBezTo>
                <a:cubicBezTo>
                  <a:pt x="949" y="1698"/>
                  <a:pt x="855" y="1757"/>
                  <a:pt x="634" y="182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4" name=""/>
          <p:cNvSpPr/>
          <p:nvPr/>
        </p:nvSpPr>
        <p:spPr>
          <a:xfrm>
            <a:off x="430200" y="2757600"/>
            <a:ext cx="4073040" cy="3238200"/>
          </a:xfrm>
          <a:custGeom>
            <a:avLst/>
            <a:gdLst/>
            <a:ahLst/>
            <a:rect l="0" t="0" r="r" b="b"/>
            <a:pathLst>
              <a:path fill="none" w="11314" h="8995">
                <a:moveTo>
                  <a:pt x="5429" y="96"/>
                </a:moveTo>
                <a:cubicBezTo>
                  <a:pt x="5420" y="80"/>
                  <a:pt x="5390" y="64"/>
                  <a:pt x="5401" y="49"/>
                </a:cubicBezTo>
                <a:cubicBezTo>
                  <a:pt x="5411" y="35"/>
                  <a:pt x="5307" y="54"/>
                  <a:pt x="5431" y="41"/>
                </a:cubicBezTo>
                <a:cubicBezTo>
                  <a:pt x="5779" y="4"/>
                  <a:pt x="6144" y="16"/>
                  <a:pt x="6496" y="5"/>
                </a:cubicBezTo>
                <a:cubicBezTo>
                  <a:pt x="6459" y="3"/>
                  <a:pt x="6356" y="-1"/>
                  <a:pt x="6313" y="0"/>
                </a:cubicBezTo>
                <a:cubicBezTo>
                  <a:pt x="6121" y="7"/>
                  <a:pt x="5929" y="36"/>
                  <a:pt x="5739" y="68"/>
                </a:cubicBezTo>
                <a:cubicBezTo>
                  <a:pt x="5626" y="87"/>
                  <a:pt x="5508" y="104"/>
                  <a:pt x="5401" y="147"/>
                </a:cubicBezTo>
                <a:cubicBezTo>
                  <a:pt x="5460" y="168"/>
                  <a:pt x="5555" y="172"/>
                  <a:pt x="5635" y="172"/>
                </a:cubicBezTo>
                <a:cubicBezTo>
                  <a:pt x="5954" y="173"/>
                  <a:pt x="6277" y="179"/>
                  <a:pt x="6596" y="147"/>
                </a:cubicBezTo>
                <a:cubicBezTo>
                  <a:pt x="6648" y="142"/>
                  <a:pt x="6658" y="130"/>
                  <a:pt x="6665" y="126"/>
                </a:cubicBezTo>
                <a:cubicBezTo>
                  <a:pt x="6518" y="126"/>
                  <a:pt x="6375" y="134"/>
                  <a:pt x="6229" y="148"/>
                </a:cubicBezTo>
                <a:cubicBezTo>
                  <a:pt x="5996" y="171"/>
                  <a:pt x="5757" y="184"/>
                  <a:pt x="5528" y="226"/>
                </a:cubicBezTo>
                <a:cubicBezTo>
                  <a:pt x="5511" y="229"/>
                  <a:pt x="5380" y="256"/>
                  <a:pt x="5475" y="271"/>
                </a:cubicBezTo>
                <a:cubicBezTo>
                  <a:pt x="5595" y="291"/>
                  <a:pt x="5724" y="283"/>
                  <a:pt x="5846" y="287"/>
                </a:cubicBezTo>
                <a:moveTo>
                  <a:pt x="0" y="1191"/>
                </a:moveTo>
                <a:cubicBezTo>
                  <a:pt x="16" y="1082"/>
                  <a:pt x="56" y="1066"/>
                  <a:pt x="173" y="1057"/>
                </a:cubicBezTo>
                <a:cubicBezTo>
                  <a:pt x="271" y="1050"/>
                  <a:pt x="359" y="1064"/>
                  <a:pt x="455" y="1079"/>
                </a:cubicBezTo>
                <a:moveTo>
                  <a:pt x="3150" y="3242"/>
                </a:moveTo>
                <a:cubicBezTo>
                  <a:pt x="3050" y="3213"/>
                  <a:pt x="2950" y="3186"/>
                  <a:pt x="2846" y="3217"/>
                </a:cubicBezTo>
                <a:cubicBezTo>
                  <a:pt x="2749" y="3246"/>
                  <a:pt x="2650" y="3315"/>
                  <a:pt x="2574" y="3380"/>
                </a:cubicBezTo>
                <a:cubicBezTo>
                  <a:pt x="2516" y="3429"/>
                  <a:pt x="2511" y="3455"/>
                  <a:pt x="2498" y="3521"/>
                </a:cubicBezTo>
                <a:cubicBezTo>
                  <a:pt x="2575" y="3564"/>
                  <a:pt x="2649" y="3574"/>
                  <a:pt x="2736" y="3591"/>
                </a:cubicBezTo>
                <a:cubicBezTo>
                  <a:pt x="2806" y="3605"/>
                  <a:pt x="2889" y="3615"/>
                  <a:pt x="2889" y="3699"/>
                </a:cubicBezTo>
                <a:cubicBezTo>
                  <a:pt x="2889" y="3807"/>
                  <a:pt x="2739" y="3898"/>
                  <a:pt x="2661" y="3949"/>
                </a:cubicBezTo>
                <a:cubicBezTo>
                  <a:pt x="2504" y="4053"/>
                  <a:pt x="2319" y="4128"/>
                  <a:pt x="2130" y="4138"/>
                </a:cubicBezTo>
                <a:cubicBezTo>
                  <a:pt x="2123" y="4138"/>
                  <a:pt x="2117" y="4138"/>
                  <a:pt x="2110" y="4138"/>
                </a:cubicBezTo>
                <a:cubicBezTo>
                  <a:pt x="2154" y="4104"/>
                  <a:pt x="2184" y="4068"/>
                  <a:pt x="2251" y="4045"/>
                </a:cubicBezTo>
                <a:cubicBezTo>
                  <a:pt x="2326" y="4019"/>
                  <a:pt x="2455" y="3980"/>
                  <a:pt x="2501" y="4071"/>
                </a:cubicBezTo>
                <a:cubicBezTo>
                  <a:pt x="2549" y="4166"/>
                  <a:pt x="2523" y="4341"/>
                  <a:pt x="2510" y="4441"/>
                </a:cubicBezTo>
                <a:cubicBezTo>
                  <a:pt x="2498" y="4531"/>
                  <a:pt x="2424" y="4734"/>
                  <a:pt x="2498" y="4814"/>
                </a:cubicBezTo>
                <a:cubicBezTo>
                  <a:pt x="2565" y="4886"/>
                  <a:pt x="2715" y="4872"/>
                  <a:pt x="2801" y="4876"/>
                </a:cubicBezTo>
                <a:moveTo>
                  <a:pt x="2918" y="7691"/>
                </a:moveTo>
                <a:cubicBezTo>
                  <a:pt x="2905" y="7693"/>
                  <a:pt x="2892" y="7695"/>
                  <a:pt x="2879" y="7697"/>
                </a:cubicBezTo>
                <a:cubicBezTo>
                  <a:pt x="2928" y="7694"/>
                  <a:pt x="2987" y="7682"/>
                  <a:pt x="3035" y="7692"/>
                </a:cubicBezTo>
                <a:cubicBezTo>
                  <a:pt x="3096" y="7705"/>
                  <a:pt x="3096" y="7775"/>
                  <a:pt x="3098" y="7824"/>
                </a:cubicBezTo>
                <a:cubicBezTo>
                  <a:pt x="3102" y="7922"/>
                  <a:pt x="3093" y="8021"/>
                  <a:pt x="3092" y="8119"/>
                </a:cubicBezTo>
                <a:cubicBezTo>
                  <a:pt x="3092" y="8188"/>
                  <a:pt x="3114" y="8245"/>
                  <a:pt x="3174" y="8285"/>
                </a:cubicBezTo>
                <a:cubicBezTo>
                  <a:pt x="3262" y="8344"/>
                  <a:pt x="3394" y="8325"/>
                  <a:pt x="3495" y="8325"/>
                </a:cubicBezTo>
                <a:cubicBezTo>
                  <a:pt x="3509" y="8325"/>
                  <a:pt x="3512" y="8325"/>
                  <a:pt x="3520" y="8325"/>
                </a:cubicBezTo>
                <a:cubicBezTo>
                  <a:pt x="3512" y="8359"/>
                  <a:pt x="3507" y="8384"/>
                  <a:pt x="3493" y="8419"/>
                </a:cubicBezTo>
                <a:cubicBezTo>
                  <a:pt x="3453" y="8521"/>
                  <a:pt x="3435" y="8617"/>
                  <a:pt x="3438" y="8726"/>
                </a:cubicBezTo>
                <a:cubicBezTo>
                  <a:pt x="3439" y="8746"/>
                  <a:pt x="3453" y="8820"/>
                  <a:pt x="3441" y="8837"/>
                </a:cubicBezTo>
                <a:cubicBezTo>
                  <a:pt x="3405" y="8887"/>
                  <a:pt x="3316" y="8895"/>
                  <a:pt x="3262" y="8905"/>
                </a:cubicBezTo>
                <a:cubicBezTo>
                  <a:pt x="3149" y="8927"/>
                  <a:pt x="3036" y="8943"/>
                  <a:pt x="2923" y="8967"/>
                </a:cubicBezTo>
                <a:cubicBezTo>
                  <a:pt x="2842" y="8984"/>
                  <a:pt x="2769" y="8992"/>
                  <a:pt x="2686" y="8995"/>
                </a:cubicBezTo>
                <a:moveTo>
                  <a:pt x="6942" y="2549"/>
                </a:moveTo>
                <a:cubicBezTo>
                  <a:pt x="6949" y="2552"/>
                  <a:pt x="6931" y="2557"/>
                  <a:pt x="6938" y="2560"/>
                </a:cubicBezTo>
                <a:cubicBezTo>
                  <a:pt x="7046" y="2600"/>
                  <a:pt x="7167" y="2600"/>
                  <a:pt x="7281" y="2603"/>
                </a:cubicBezTo>
                <a:cubicBezTo>
                  <a:pt x="7941" y="2620"/>
                  <a:pt x="8595" y="2573"/>
                  <a:pt x="9254" y="2533"/>
                </a:cubicBezTo>
                <a:cubicBezTo>
                  <a:pt x="9773" y="2501"/>
                  <a:pt x="10313" y="2461"/>
                  <a:pt x="10832" y="2510"/>
                </a:cubicBezTo>
                <a:cubicBezTo>
                  <a:pt x="10927" y="2519"/>
                  <a:pt x="11037" y="2526"/>
                  <a:pt x="11123" y="2572"/>
                </a:cubicBezTo>
                <a:cubicBezTo>
                  <a:pt x="11143" y="2583"/>
                  <a:pt x="11164" y="2606"/>
                  <a:pt x="11184" y="2619"/>
                </a:cubicBezTo>
                <a:moveTo>
                  <a:pt x="6117" y="4719"/>
                </a:moveTo>
                <a:cubicBezTo>
                  <a:pt x="6112" y="4656"/>
                  <a:pt x="6099" y="4667"/>
                  <a:pt x="6071" y="4627"/>
                </a:cubicBezTo>
                <a:cubicBezTo>
                  <a:pt x="6071" y="4646"/>
                  <a:pt x="6070" y="4711"/>
                  <a:pt x="6070" y="4725"/>
                </a:cubicBezTo>
                <a:cubicBezTo>
                  <a:pt x="6070" y="4887"/>
                  <a:pt x="6082" y="5043"/>
                  <a:pt x="6098" y="5204"/>
                </a:cubicBezTo>
                <a:cubicBezTo>
                  <a:pt x="6122" y="5440"/>
                  <a:pt x="6128" y="5676"/>
                  <a:pt x="6123" y="5913"/>
                </a:cubicBezTo>
                <a:cubicBezTo>
                  <a:pt x="6119" y="6110"/>
                  <a:pt x="6095" y="6306"/>
                  <a:pt x="6037" y="6495"/>
                </a:cubicBezTo>
                <a:cubicBezTo>
                  <a:pt x="6003" y="6604"/>
                  <a:pt x="5947" y="6699"/>
                  <a:pt x="5902" y="6802"/>
                </a:cubicBezTo>
                <a:cubicBezTo>
                  <a:pt x="5877" y="6859"/>
                  <a:pt x="5897" y="6862"/>
                  <a:pt x="5907" y="6895"/>
                </a:cubicBezTo>
                <a:moveTo>
                  <a:pt x="4157" y="3874"/>
                </a:moveTo>
                <a:cubicBezTo>
                  <a:pt x="4146" y="3832"/>
                  <a:pt x="4128" y="3789"/>
                  <a:pt x="4121" y="3748"/>
                </a:cubicBezTo>
                <a:cubicBezTo>
                  <a:pt x="4118" y="3734"/>
                  <a:pt x="4124" y="3717"/>
                  <a:pt x="4121" y="3703"/>
                </a:cubicBezTo>
                <a:cubicBezTo>
                  <a:pt x="4256" y="3755"/>
                  <a:pt x="4367" y="3789"/>
                  <a:pt x="4493" y="3878"/>
                </a:cubicBezTo>
                <a:cubicBezTo>
                  <a:pt x="4849" y="4129"/>
                  <a:pt x="5157" y="4389"/>
                  <a:pt x="5565" y="4560"/>
                </a:cubicBezTo>
                <a:cubicBezTo>
                  <a:pt x="6375" y="4902"/>
                  <a:pt x="7289" y="5060"/>
                  <a:pt x="8150" y="5220"/>
                </a:cubicBezTo>
                <a:cubicBezTo>
                  <a:pt x="8970" y="5372"/>
                  <a:pt x="9803" y="5444"/>
                  <a:pt x="10631" y="5542"/>
                </a:cubicBezTo>
                <a:moveTo>
                  <a:pt x="4982" y="3994"/>
                </a:moveTo>
                <a:cubicBezTo>
                  <a:pt x="4956" y="4127"/>
                  <a:pt x="4966" y="4264"/>
                  <a:pt x="4934" y="4397"/>
                </a:cubicBezTo>
                <a:cubicBezTo>
                  <a:pt x="4899" y="4541"/>
                  <a:pt x="4820" y="4667"/>
                  <a:pt x="4713" y="4769"/>
                </a:cubicBezTo>
                <a:cubicBezTo>
                  <a:pt x="4615" y="4862"/>
                  <a:pt x="4502" y="4926"/>
                  <a:pt x="4367" y="4936"/>
                </a:cubicBezTo>
                <a:cubicBezTo>
                  <a:pt x="4258" y="4944"/>
                  <a:pt x="4183" y="4869"/>
                  <a:pt x="4151" y="4768"/>
                </a:cubicBezTo>
                <a:cubicBezTo>
                  <a:pt x="4112" y="4644"/>
                  <a:pt x="4131" y="4491"/>
                  <a:pt x="4193" y="4379"/>
                </a:cubicBezTo>
                <a:cubicBezTo>
                  <a:pt x="4269" y="4242"/>
                  <a:pt x="4378" y="4201"/>
                  <a:pt x="4527" y="4207"/>
                </a:cubicBezTo>
                <a:cubicBezTo>
                  <a:pt x="4741" y="4216"/>
                  <a:pt x="4943" y="4265"/>
                  <a:pt x="5161" y="4253"/>
                </a:cubicBezTo>
                <a:cubicBezTo>
                  <a:pt x="5430" y="4227"/>
                  <a:pt x="5529" y="4216"/>
                  <a:pt x="5707" y="4166"/>
                </a:cubicBezTo>
                <a:moveTo>
                  <a:pt x="3574" y="4475"/>
                </a:moveTo>
                <a:cubicBezTo>
                  <a:pt x="3615" y="4480"/>
                  <a:pt x="3608" y="4495"/>
                  <a:pt x="3614" y="4534"/>
                </a:cubicBezTo>
                <a:cubicBezTo>
                  <a:pt x="3629" y="4634"/>
                  <a:pt x="3650" y="4734"/>
                  <a:pt x="3654" y="4835"/>
                </a:cubicBezTo>
                <a:cubicBezTo>
                  <a:pt x="3656" y="4875"/>
                  <a:pt x="3658" y="4915"/>
                  <a:pt x="3644" y="4951"/>
                </a:cubicBezTo>
                <a:moveTo>
                  <a:pt x="3542" y="4078"/>
                </a:moveTo>
                <a:cubicBezTo>
                  <a:pt x="3542" y="4057"/>
                  <a:pt x="3541" y="4052"/>
                  <a:pt x="3545" y="4040"/>
                </a:cubicBezTo>
                <a:cubicBezTo>
                  <a:pt x="3576" y="4047"/>
                  <a:pt x="3592" y="4096"/>
                  <a:pt x="3605" y="4121"/>
                </a:cubicBezTo>
                <a:cubicBezTo>
                  <a:pt x="3633" y="4178"/>
                  <a:pt x="3643" y="4197"/>
                  <a:pt x="3662" y="4235"/>
                </a:cubicBezTo>
                <a:moveTo>
                  <a:pt x="3905" y="4486"/>
                </a:moveTo>
                <a:cubicBezTo>
                  <a:pt x="3939" y="4537"/>
                  <a:pt x="3971" y="4589"/>
                  <a:pt x="4003" y="4642"/>
                </a:cubicBezTo>
                <a:cubicBezTo>
                  <a:pt x="4043" y="4709"/>
                  <a:pt x="4078" y="4777"/>
                  <a:pt x="4136" y="4831"/>
                </a:cubicBezTo>
                <a:cubicBezTo>
                  <a:pt x="4166" y="4859"/>
                  <a:pt x="4209" y="4875"/>
                  <a:pt x="4251" y="4865"/>
                </a:cubicBezTo>
                <a:cubicBezTo>
                  <a:pt x="4311" y="4851"/>
                  <a:pt x="4320" y="4766"/>
                  <a:pt x="4367" y="4736"/>
                </a:cubicBezTo>
                <a:cubicBezTo>
                  <a:pt x="4372" y="4736"/>
                  <a:pt x="4377" y="4736"/>
                  <a:pt x="4382" y="4736"/>
                </a:cubicBezTo>
                <a:cubicBezTo>
                  <a:pt x="4417" y="4759"/>
                  <a:pt x="4433" y="4783"/>
                  <a:pt x="4464" y="4820"/>
                </a:cubicBezTo>
                <a:cubicBezTo>
                  <a:pt x="4507" y="4872"/>
                  <a:pt x="4571" y="4903"/>
                  <a:pt x="4640" y="4887"/>
                </a:cubicBezTo>
                <a:cubicBezTo>
                  <a:pt x="4718" y="4868"/>
                  <a:pt x="4782" y="4791"/>
                  <a:pt x="4819" y="4725"/>
                </a:cubicBezTo>
                <a:cubicBezTo>
                  <a:pt x="4867" y="4640"/>
                  <a:pt x="4883" y="4526"/>
                  <a:pt x="4867" y="4431"/>
                </a:cubicBezTo>
                <a:cubicBezTo>
                  <a:pt x="4849" y="4324"/>
                  <a:pt x="4787" y="4224"/>
                  <a:pt x="4709" y="4155"/>
                </a:cubicBezTo>
                <a:cubicBezTo>
                  <a:pt x="4709" y="4291"/>
                  <a:pt x="4714" y="4424"/>
                  <a:pt x="4749" y="4556"/>
                </a:cubicBezTo>
                <a:cubicBezTo>
                  <a:pt x="4779" y="4668"/>
                  <a:pt x="4827" y="4777"/>
                  <a:pt x="4874" y="4883"/>
                </a:cubicBezTo>
                <a:cubicBezTo>
                  <a:pt x="4894" y="4928"/>
                  <a:pt x="4913" y="4972"/>
                  <a:pt x="4931" y="5017"/>
                </a:cubicBezTo>
                <a:moveTo>
                  <a:pt x="4587" y="4834"/>
                </a:moveTo>
                <a:cubicBezTo>
                  <a:pt x="4631" y="4771"/>
                  <a:pt x="4731" y="4753"/>
                  <a:pt x="4807" y="4731"/>
                </a:cubicBezTo>
                <a:cubicBezTo>
                  <a:pt x="5016" y="4670"/>
                  <a:pt x="5224" y="4647"/>
                  <a:pt x="5441" y="4632"/>
                </a:cubicBezTo>
                <a:moveTo>
                  <a:pt x="6243" y="4298"/>
                </a:moveTo>
                <a:cubicBezTo>
                  <a:pt x="6243" y="4280"/>
                  <a:pt x="6243" y="4277"/>
                  <a:pt x="6243" y="4266"/>
                </a:cubicBezTo>
                <a:cubicBezTo>
                  <a:pt x="6248" y="4281"/>
                  <a:pt x="6263" y="4328"/>
                  <a:pt x="6266" y="4345"/>
                </a:cubicBezTo>
                <a:cubicBezTo>
                  <a:pt x="6284" y="4439"/>
                  <a:pt x="6299" y="4533"/>
                  <a:pt x="6307" y="4629"/>
                </a:cubicBezTo>
                <a:cubicBezTo>
                  <a:pt x="6312" y="4685"/>
                  <a:pt x="6314" y="4742"/>
                  <a:pt x="6317" y="4798"/>
                </a:cubicBezTo>
                <a:moveTo>
                  <a:pt x="5974" y="4635"/>
                </a:moveTo>
                <a:cubicBezTo>
                  <a:pt x="6038" y="4613"/>
                  <a:pt x="6099" y="4601"/>
                  <a:pt x="6175" y="4597"/>
                </a:cubicBezTo>
                <a:cubicBezTo>
                  <a:pt x="6324" y="4590"/>
                  <a:pt x="6556" y="4642"/>
                  <a:pt x="6696" y="4586"/>
                </a:cubicBezTo>
                <a:cubicBezTo>
                  <a:pt x="6709" y="4581"/>
                  <a:pt x="6710" y="4554"/>
                  <a:pt x="6724" y="4557"/>
                </a:cubicBezTo>
                <a:cubicBezTo>
                  <a:pt x="6734" y="4559"/>
                  <a:pt x="6723" y="4558"/>
                  <a:pt x="6738" y="4564"/>
                </a:cubicBezTo>
                <a:cubicBezTo>
                  <a:pt x="6754" y="4570"/>
                  <a:pt x="6749" y="4590"/>
                  <a:pt x="6778" y="4594"/>
                </a:cubicBezTo>
                <a:cubicBezTo>
                  <a:pt x="6825" y="4601"/>
                  <a:pt x="6865" y="4577"/>
                  <a:pt x="6900" y="4549"/>
                </a:cubicBezTo>
                <a:cubicBezTo>
                  <a:pt x="6956" y="4504"/>
                  <a:pt x="7011" y="4396"/>
                  <a:pt x="6951" y="4332"/>
                </a:cubicBezTo>
                <a:cubicBezTo>
                  <a:pt x="6906" y="4284"/>
                  <a:pt x="6797" y="4268"/>
                  <a:pt x="6738" y="4291"/>
                </a:cubicBezTo>
                <a:cubicBezTo>
                  <a:pt x="6636" y="4331"/>
                  <a:pt x="6511" y="4551"/>
                  <a:pt x="6594" y="4652"/>
                </a:cubicBezTo>
                <a:cubicBezTo>
                  <a:pt x="6648" y="4718"/>
                  <a:pt x="6797" y="4710"/>
                  <a:pt x="6870" y="4694"/>
                </a:cubicBezTo>
                <a:cubicBezTo>
                  <a:pt x="6994" y="4667"/>
                  <a:pt x="7064" y="4584"/>
                  <a:pt x="7130" y="4486"/>
                </a:cubicBezTo>
                <a:cubicBezTo>
                  <a:pt x="7152" y="4452"/>
                  <a:pt x="7183" y="4402"/>
                  <a:pt x="7231" y="4406"/>
                </a:cubicBezTo>
                <a:cubicBezTo>
                  <a:pt x="7285" y="4410"/>
                  <a:pt x="7293" y="4470"/>
                  <a:pt x="7303" y="4516"/>
                </a:cubicBezTo>
                <a:cubicBezTo>
                  <a:pt x="7316" y="4574"/>
                  <a:pt x="7324" y="4633"/>
                  <a:pt x="7334" y="4691"/>
                </a:cubicBezTo>
                <a:cubicBezTo>
                  <a:pt x="7336" y="4707"/>
                  <a:pt x="7335" y="4710"/>
                  <a:pt x="7339" y="4719"/>
                </a:cubicBezTo>
                <a:cubicBezTo>
                  <a:pt x="7345" y="4682"/>
                  <a:pt x="7350" y="4644"/>
                  <a:pt x="7360" y="4606"/>
                </a:cubicBezTo>
                <a:cubicBezTo>
                  <a:pt x="7381" y="4526"/>
                  <a:pt x="7416" y="4437"/>
                  <a:pt x="7479" y="4382"/>
                </a:cubicBezTo>
                <a:cubicBezTo>
                  <a:pt x="7486" y="4380"/>
                  <a:pt x="7492" y="4378"/>
                  <a:pt x="7499" y="4376"/>
                </a:cubicBezTo>
                <a:cubicBezTo>
                  <a:pt x="7524" y="4409"/>
                  <a:pt x="7538" y="4432"/>
                  <a:pt x="7542" y="4492"/>
                </a:cubicBezTo>
                <a:cubicBezTo>
                  <a:pt x="7544" y="4531"/>
                  <a:pt x="7548" y="4572"/>
                  <a:pt x="7554" y="4609"/>
                </a:cubicBezTo>
                <a:cubicBezTo>
                  <a:pt x="7572" y="4590"/>
                  <a:pt x="7591" y="4572"/>
                  <a:pt x="7609" y="4543"/>
                </a:cubicBezTo>
                <a:cubicBezTo>
                  <a:pt x="7644" y="4487"/>
                  <a:pt x="7687" y="4408"/>
                  <a:pt x="7766" y="4412"/>
                </a:cubicBezTo>
                <a:cubicBezTo>
                  <a:pt x="7820" y="4415"/>
                  <a:pt x="7821" y="4467"/>
                  <a:pt x="7831" y="4512"/>
                </a:cubicBezTo>
                <a:cubicBezTo>
                  <a:pt x="7846" y="4581"/>
                  <a:pt x="7848" y="4658"/>
                  <a:pt x="7880" y="4723"/>
                </a:cubicBezTo>
                <a:cubicBezTo>
                  <a:pt x="7882" y="4723"/>
                  <a:pt x="7884" y="4723"/>
                  <a:pt x="7886" y="4723"/>
                </a:cubicBezTo>
                <a:moveTo>
                  <a:pt x="8071" y="4283"/>
                </a:moveTo>
                <a:cubicBezTo>
                  <a:pt x="8102" y="4255"/>
                  <a:pt x="8102" y="4252"/>
                  <a:pt x="8141" y="4248"/>
                </a:cubicBezTo>
                <a:cubicBezTo>
                  <a:pt x="8165" y="4321"/>
                  <a:pt x="8174" y="4394"/>
                  <a:pt x="8183" y="4471"/>
                </a:cubicBezTo>
                <a:cubicBezTo>
                  <a:pt x="8193" y="4556"/>
                  <a:pt x="8200" y="4643"/>
                  <a:pt x="8204" y="4729"/>
                </a:cubicBezTo>
                <a:cubicBezTo>
                  <a:pt x="8205" y="4757"/>
                  <a:pt x="8206" y="4786"/>
                  <a:pt x="8208" y="4814"/>
                </a:cubicBezTo>
                <a:cubicBezTo>
                  <a:pt x="8206" y="4770"/>
                  <a:pt x="8199" y="4730"/>
                  <a:pt x="8194" y="4686"/>
                </a:cubicBezTo>
                <a:cubicBezTo>
                  <a:pt x="8182" y="4578"/>
                  <a:pt x="8179" y="4472"/>
                  <a:pt x="8179" y="4363"/>
                </a:cubicBezTo>
                <a:cubicBezTo>
                  <a:pt x="8179" y="4288"/>
                  <a:pt x="8174" y="4192"/>
                  <a:pt x="8235" y="4136"/>
                </a:cubicBezTo>
                <a:cubicBezTo>
                  <a:pt x="8290" y="4086"/>
                  <a:pt x="8333" y="4153"/>
                  <a:pt x="8352" y="4197"/>
                </a:cubicBezTo>
                <a:cubicBezTo>
                  <a:pt x="8384" y="4272"/>
                  <a:pt x="8418" y="4428"/>
                  <a:pt x="8374" y="4502"/>
                </a:cubicBezTo>
                <a:cubicBezTo>
                  <a:pt x="8369" y="4510"/>
                  <a:pt x="8348" y="4529"/>
                  <a:pt x="8338" y="4516"/>
                </a:cubicBezTo>
                <a:cubicBezTo>
                  <a:pt x="8338" y="4489"/>
                  <a:pt x="8339" y="4476"/>
                  <a:pt x="8344" y="4456"/>
                </a:cubicBezTo>
                <a:moveTo>
                  <a:pt x="8890" y="3910"/>
                </a:moveTo>
                <a:cubicBezTo>
                  <a:pt x="8915" y="3885"/>
                  <a:pt x="8933" y="3864"/>
                  <a:pt x="8972" y="3874"/>
                </a:cubicBezTo>
                <a:cubicBezTo>
                  <a:pt x="9004" y="3882"/>
                  <a:pt x="8994" y="3961"/>
                  <a:pt x="8994" y="3983"/>
                </a:cubicBezTo>
                <a:moveTo>
                  <a:pt x="8968" y="4465"/>
                </a:moveTo>
                <a:cubicBezTo>
                  <a:pt x="8965" y="4520"/>
                  <a:pt x="8950" y="4551"/>
                  <a:pt x="8911" y="4594"/>
                </a:cubicBezTo>
                <a:cubicBezTo>
                  <a:pt x="8836" y="4677"/>
                  <a:pt x="8744" y="4734"/>
                  <a:pt x="8649" y="4791"/>
                </a:cubicBezTo>
                <a:moveTo>
                  <a:pt x="5475" y="5973"/>
                </a:moveTo>
                <a:cubicBezTo>
                  <a:pt x="5487" y="5963"/>
                  <a:pt x="5567" y="5919"/>
                  <a:pt x="5605" y="5906"/>
                </a:cubicBezTo>
                <a:cubicBezTo>
                  <a:pt x="5716" y="5869"/>
                  <a:pt x="5834" y="5851"/>
                  <a:pt x="5949" y="5826"/>
                </a:cubicBezTo>
                <a:moveTo>
                  <a:pt x="11126" y="4883"/>
                </a:moveTo>
                <a:cubicBezTo>
                  <a:pt x="11184" y="4857"/>
                  <a:pt x="11223" y="4822"/>
                  <a:pt x="11287" y="4807"/>
                </a:cubicBezTo>
                <a:cubicBezTo>
                  <a:pt x="11306" y="4803"/>
                  <a:pt x="11313" y="4798"/>
                  <a:pt x="11314" y="4815"/>
                </a:cubicBezTo>
                <a:cubicBezTo>
                  <a:pt x="11314" y="4821"/>
                  <a:pt x="11314" y="4826"/>
                  <a:pt x="11314" y="483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5" name=""/>
          <p:cNvSpPr/>
          <p:nvPr/>
        </p:nvSpPr>
        <p:spPr>
          <a:xfrm>
            <a:off x="10431360" y="3195720"/>
            <a:ext cx="9000" cy="1080"/>
          </a:xfrm>
          <a:custGeom>
            <a:avLst/>
            <a:gdLst/>
            <a:ahLst/>
            <a:rect l="0" t="0" r="r" b="b"/>
            <a:pathLst>
              <a:path fill="none" w="25" h="3">
                <a:moveTo>
                  <a:pt x="25" y="3"/>
                </a:moveTo>
                <a:cubicBezTo>
                  <a:pt x="12" y="1"/>
                  <a:pt x="9" y="-1"/>
                  <a:pt x="0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6" name=""/>
          <p:cNvSpPr/>
          <p:nvPr/>
        </p:nvSpPr>
        <p:spPr>
          <a:xfrm>
            <a:off x="10284480" y="3184560"/>
            <a:ext cx="1021320" cy="308880"/>
          </a:xfrm>
          <a:custGeom>
            <a:avLst/>
            <a:gdLst/>
            <a:ahLst/>
            <a:rect l="0" t="0" r="r" b="b"/>
            <a:pathLst>
              <a:path fill="none" w="2837" h="858">
                <a:moveTo>
                  <a:pt x="500" y="239"/>
                </a:moveTo>
                <a:cubicBezTo>
                  <a:pt x="493" y="236"/>
                  <a:pt x="491" y="236"/>
                  <a:pt x="484" y="236"/>
                </a:cubicBezTo>
                <a:moveTo>
                  <a:pt x="368" y="195"/>
                </a:moveTo>
                <a:cubicBezTo>
                  <a:pt x="368" y="222"/>
                  <a:pt x="368" y="243"/>
                  <a:pt x="368" y="269"/>
                </a:cubicBezTo>
                <a:cubicBezTo>
                  <a:pt x="368" y="350"/>
                  <a:pt x="363" y="430"/>
                  <a:pt x="360" y="511"/>
                </a:cubicBezTo>
                <a:cubicBezTo>
                  <a:pt x="358" y="561"/>
                  <a:pt x="359" y="610"/>
                  <a:pt x="359" y="661"/>
                </a:cubicBezTo>
                <a:moveTo>
                  <a:pt x="298" y="0"/>
                </a:moveTo>
                <a:cubicBezTo>
                  <a:pt x="297" y="17"/>
                  <a:pt x="295" y="107"/>
                  <a:pt x="295" y="140"/>
                </a:cubicBezTo>
                <a:cubicBezTo>
                  <a:pt x="295" y="258"/>
                  <a:pt x="293" y="374"/>
                  <a:pt x="301" y="491"/>
                </a:cubicBezTo>
                <a:cubicBezTo>
                  <a:pt x="306" y="564"/>
                  <a:pt x="316" y="636"/>
                  <a:pt x="327" y="709"/>
                </a:cubicBezTo>
                <a:cubicBezTo>
                  <a:pt x="331" y="731"/>
                  <a:pt x="332" y="736"/>
                  <a:pt x="334" y="749"/>
                </a:cubicBezTo>
                <a:moveTo>
                  <a:pt x="41" y="583"/>
                </a:moveTo>
                <a:cubicBezTo>
                  <a:pt x="76" y="554"/>
                  <a:pt x="-77" y="588"/>
                  <a:pt x="55" y="560"/>
                </a:cubicBezTo>
                <a:cubicBezTo>
                  <a:pt x="227" y="523"/>
                  <a:pt x="402" y="519"/>
                  <a:pt x="566" y="444"/>
                </a:cubicBezTo>
                <a:cubicBezTo>
                  <a:pt x="693" y="386"/>
                  <a:pt x="772" y="252"/>
                  <a:pt x="747" y="110"/>
                </a:cubicBezTo>
                <a:cubicBezTo>
                  <a:pt x="743" y="88"/>
                  <a:pt x="732" y="78"/>
                  <a:pt x="727" y="64"/>
                </a:cubicBezTo>
                <a:cubicBezTo>
                  <a:pt x="712" y="89"/>
                  <a:pt x="692" y="121"/>
                  <a:pt x="680" y="156"/>
                </a:cubicBezTo>
                <a:cubicBezTo>
                  <a:pt x="650" y="247"/>
                  <a:pt x="633" y="349"/>
                  <a:pt x="629" y="444"/>
                </a:cubicBezTo>
                <a:cubicBezTo>
                  <a:pt x="627" y="486"/>
                  <a:pt x="617" y="540"/>
                  <a:pt x="651" y="570"/>
                </a:cubicBezTo>
                <a:cubicBezTo>
                  <a:pt x="675" y="591"/>
                  <a:pt x="730" y="574"/>
                  <a:pt x="754" y="566"/>
                </a:cubicBezTo>
                <a:cubicBezTo>
                  <a:pt x="807" y="549"/>
                  <a:pt x="851" y="502"/>
                  <a:pt x="905" y="484"/>
                </a:cubicBezTo>
                <a:cubicBezTo>
                  <a:pt x="953" y="468"/>
                  <a:pt x="988" y="454"/>
                  <a:pt x="1019" y="495"/>
                </a:cubicBezTo>
                <a:cubicBezTo>
                  <a:pt x="1059" y="549"/>
                  <a:pt x="1057" y="582"/>
                  <a:pt x="1133" y="603"/>
                </a:cubicBezTo>
                <a:cubicBezTo>
                  <a:pt x="1181" y="616"/>
                  <a:pt x="1267" y="621"/>
                  <a:pt x="1314" y="603"/>
                </a:cubicBezTo>
                <a:cubicBezTo>
                  <a:pt x="1356" y="586"/>
                  <a:pt x="1357" y="549"/>
                  <a:pt x="1385" y="522"/>
                </a:cubicBezTo>
                <a:cubicBezTo>
                  <a:pt x="1407" y="500"/>
                  <a:pt x="1409" y="493"/>
                  <a:pt x="1441" y="494"/>
                </a:cubicBezTo>
                <a:cubicBezTo>
                  <a:pt x="1475" y="495"/>
                  <a:pt x="1492" y="528"/>
                  <a:pt x="1520" y="543"/>
                </a:cubicBezTo>
                <a:cubicBezTo>
                  <a:pt x="1553" y="561"/>
                  <a:pt x="1621" y="592"/>
                  <a:pt x="1660" y="573"/>
                </a:cubicBezTo>
                <a:cubicBezTo>
                  <a:pt x="1692" y="557"/>
                  <a:pt x="1695" y="544"/>
                  <a:pt x="1703" y="507"/>
                </a:cubicBezTo>
                <a:cubicBezTo>
                  <a:pt x="1710" y="477"/>
                  <a:pt x="1706" y="436"/>
                  <a:pt x="1674" y="423"/>
                </a:cubicBezTo>
                <a:cubicBezTo>
                  <a:pt x="1625" y="403"/>
                  <a:pt x="1574" y="439"/>
                  <a:pt x="1539" y="468"/>
                </a:cubicBezTo>
                <a:cubicBezTo>
                  <a:pt x="1506" y="495"/>
                  <a:pt x="1435" y="580"/>
                  <a:pt x="1465" y="630"/>
                </a:cubicBezTo>
                <a:cubicBezTo>
                  <a:pt x="1492" y="676"/>
                  <a:pt x="1577" y="675"/>
                  <a:pt x="1620" y="677"/>
                </a:cubicBezTo>
                <a:cubicBezTo>
                  <a:pt x="1716" y="680"/>
                  <a:pt x="1811" y="679"/>
                  <a:pt x="1903" y="647"/>
                </a:cubicBezTo>
                <a:cubicBezTo>
                  <a:pt x="1975" y="621"/>
                  <a:pt x="2009" y="579"/>
                  <a:pt x="2036" y="510"/>
                </a:cubicBezTo>
                <a:cubicBezTo>
                  <a:pt x="2047" y="481"/>
                  <a:pt x="2055" y="451"/>
                  <a:pt x="2064" y="421"/>
                </a:cubicBezTo>
                <a:cubicBezTo>
                  <a:pt x="2058" y="456"/>
                  <a:pt x="2051" y="491"/>
                  <a:pt x="2044" y="526"/>
                </a:cubicBezTo>
                <a:cubicBezTo>
                  <a:pt x="2036" y="569"/>
                  <a:pt x="2020" y="650"/>
                  <a:pt x="2049" y="687"/>
                </a:cubicBezTo>
                <a:cubicBezTo>
                  <a:pt x="2065" y="691"/>
                  <a:pt x="2071" y="693"/>
                  <a:pt x="2082" y="691"/>
                </a:cubicBezTo>
                <a:moveTo>
                  <a:pt x="2045" y="329"/>
                </a:moveTo>
                <a:cubicBezTo>
                  <a:pt x="2039" y="287"/>
                  <a:pt x="2034" y="248"/>
                  <a:pt x="2033" y="205"/>
                </a:cubicBezTo>
                <a:cubicBezTo>
                  <a:pt x="2033" y="187"/>
                  <a:pt x="2034" y="222"/>
                  <a:pt x="2036" y="240"/>
                </a:cubicBezTo>
                <a:moveTo>
                  <a:pt x="2197" y="596"/>
                </a:moveTo>
                <a:cubicBezTo>
                  <a:pt x="2233" y="596"/>
                  <a:pt x="2264" y="600"/>
                  <a:pt x="2297" y="584"/>
                </a:cubicBezTo>
                <a:cubicBezTo>
                  <a:pt x="2339" y="564"/>
                  <a:pt x="2359" y="533"/>
                  <a:pt x="2363" y="488"/>
                </a:cubicBezTo>
                <a:cubicBezTo>
                  <a:pt x="2368" y="436"/>
                  <a:pt x="2361" y="389"/>
                  <a:pt x="2343" y="340"/>
                </a:cubicBezTo>
                <a:cubicBezTo>
                  <a:pt x="2338" y="327"/>
                  <a:pt x="2330" y="315"/>
                  <a:pt x="2325" y="303"/>
                </a:cubicBezTo>
                <a:cubicBezTo>
                  <a:pt x="2339" y="326"/>
                  <a:pt x="2347" y="340"/>
                  <a:pt x="2369" y="362"/>
                </a:cubicBezTo>
                <a:cubicBezTo>
                  <a:pt x="2419" y="412"/>
                  <a:pt x="2473" y="457"/>
                  <a:pt x="2476" y="530"/>
                </a:cubicBezTo>
                <a:cubicBezTo>
                  <a:pt x="2479" y="589"/>
                  <a:pt x="2448" y="625"/>
                  <a:pt x="2428" y="679"/>
                </a:cubicBezTo>
                <a:cubicBezTo>
                  <a:pt x="2416" y="710"/>
                  <a:pt x="2400" y="767"/>
                  <a:pt x="2436" y="787"/>
                </a:cubicBezTo>
                <a:cubicBezTo>
                  <a:pt x="2504" y="825"/>
                  <a:pt x="2611" y="824"/>
                  <a:pt x="2686" y="836"/>
                </a:cubicBezTo>
                <a:cubicBezTo>
                  <a:pt x="2762" y="848"/>
                  <a:pt x="2787" y="851"/>
                  <a:pt x="2837" y="85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7" name=""/>
          <p:cNvSpPr/>
          <p:nvPr/>
        </p:nvSpPr>
        <p:spPr>
          <a:xfrm>
            <a:off x="1368360" y="3532320"/>
            <a:ext cx="801360" cy="287640"/>
          </a:xfrm>
          <a:custGeom>
            <a:avLst/>
            <a:gdLst/>
            <a:ahLst/>
            <a:rect l="0" t="0" r="r" b="b"/>
            <a:pathLst>
              <a:path fill="none" w="2226" h="799">
                <a:moveTo>
                  <a:pt x="93" y="299"/>
                </a:moveTo>
                <a:cubicBezTo>
                  <a:pt x="83" y="276"/>
                  <a:pt x="74" y="267"/>
                  <a:pt x="57" y="249"/>
                </a:cubicBezTo>
                <a:cubicBezTo>
                  <a:pt x="42" y="233"/>
                  <a:pt x="26" y="219"/>
                  <a:pt x="12" y="203"/>
                </a:cubicBezTo>
                <a:cubicBezTo>
                  <a:pt x="3" y="193"/>
                  <a:pt x="3" y="190"/>
                  <a:pt x="0" y="179"/>
                </a:cubicBezTo>
                <a:cubicBezTo>
                  <a:pt x="-1" y="176"/>
                  <a:pt x="0" y="173"/>
                  <a:pt x="0" y="170"/>
                </a:cubicBezTo>
                <a:cubicBezTo>
                  <a:pt x="27" y="163"/>
                  <a:pt x="53" y="156"/>
                  <a:pt x="82" y="153"/>
                </a:cubicBezTo>
                <a:cubicBezTo>
                  <a:pt x="128" y="148"/>
                  <a:pt x="191" y="140"/>
                  <a:pt x="236" y="150"/>
                </a:cubicBezTo>
                <a:cubicBezTo>
                  <a:pt x="304" y="165"/>
                  <a:pt x="352" y="224"/>
                  <a:pt x="363" y="291"/>
                </a:cubicBezTo>
                <a:cubicBezTo>
                  <a:pt x="376" y="372"/>
                  <a:pt x="357" y="425"/>
                  <a:pt x="303" y="483"/>
                </a:cubicBezTo>
                <a:cubicBezTo>
                  <a:pt x="270" y="519"/>
                  <a:pt x="237" y="532"/>
                  <a:pt x="191" y="541"/>
                </a:cubicBezTo>
                <a:cubicBezTo>
                  <a:pt x="178" y="513"/>
                  <a:pt x="184" y="500"/>
                  <a:pt x="217" y="455"/>
                </a:cubicBezTo>
                <a:cubicBezTo>
                  <a:pt x="279" y="371"/>
                  <a:pt x="349" y="291"/>
                  <a:pt x="418" y="212"/>
                </a:cubicBezTo>
                <a:cubicBezTo>
                  <a:pt x="478" y="144"/>
                  <a:pt x="546" y="81"/>
                  <a:pt x="600" y="9"/>
                </a:cubicBezTo>
                <a:cubicBezTo>
                  <a:pt x="601" y="6"/>
                  <a:pt x="603" y="3"/>
                  <a:pt x="604" y="0"/>
                </a:cubicBezTo>
                <a:cubicBezTo>
                  <a:pt x="545" y="63"/>
                  <a:pt x="494" y="133"/>
                  <a:pt x="452" y="208"/>
                </a:cubicBezTo>
                <a:cubicBezTo>
                  <a:pt x="410" y="284"/>
                  <a:pt x="370" y="377"/>
                  <a:pt x="385" y="465"/>
                </a:cubicBezTo>
                <a:cubicBezTo>
                  <a:pt x="397" y="538"/>
                  <a:pt x="468" y="537"/>
                  <a:pt x="525" y="544"/>
                </a:cubicBezTo>
                <a:moveTo>
                  <a:pt x="795" y="108"/>
                </a:moveTo>
                <a:cubicBezTo>
                  <a:pt x="792" y="91"/>
                  <a:pt x="791" y="83"/>
                  <a:pt x="789" y="68"/>
                </a:cubicBezTo>
                <a:cubicBezTo>
                  <a:pt x="812" y="92"/>
                  <a:pt x="834" y="119"/>
                  <a:pt x="859" y="140"/>
                </a:cubicBezTo>
                <a:cubicBezTo>
                  <a:pt x="890" y="167"/>
                  <a:pt x="915" y="175"/>
                  <a:pt x="955" y="176"/>
                </a:cubicBezTo>
                <a:cubicBezTo>
                  <a:pt x="993" y="177"/>
                  <a:pt x="1007" y="150"/>
                  <a:pt x="1020" y="118"/>
                </a:cubicBezTo>
                <a:cubicBezTo>
                  <a:pt x="1032" y="88"/>
                  <a:pt x="1039" y="55"/>
                  <a:pt x="1050" y="25"/>
                </a:cubicBezTo>
                <a:cubicBezTo>
                  <a:pt x="1067" y="62"/>
                  <a:pt x="1079" y="118"/>
                  <a:pt x="1086" y="164"/>
                </a:cubicBezTo>
                <a:cubicBezTo>
                  <a:pt x="1104" y="282"/>
                  <a:pt x="1116" y="401"/>
                  <a:pt x="1123" y="520"/>
                </a:cubicBezTo>
                <a:cubicBezTo>
                  <a:pt x="1127" y="590"/>
                  <a:pt x="1145" y="696"/>
                  <a:pt x="1115" y="763"/>
                </a:cubicBezTo>
                <a:cubicBezTo>
                  <a:pt x="1097" y="800"/>
                  <a:pt x="1040" y="808"/>
                  <a:pt x="1007" y="790"/>
                </a:cubicBezTo>
                <a:cubicBezTo>
                  <a:pt x="939" y="753"/>
                  <a:pt x="917" y="643"/>
                  <a:pt x="937" y="575"/>
                </a:cubicBezTo>
                <a:cubicBezTo>
                  <a:pt x="973" y="450"/>
                  <a:pt x="1126" y="373"/>
                  <a:pt x="1233" y="322"/>
                </a:cubicBezTo>
                <a:cubicBezTo>
                  <a:pt x="1307" y="287"/>
                  <a:pt x="1386" y="262"/>
                  <a:pt x="1463" y="235"/>
                </a:cubicBezTo>
                <a:moveTo>
                  <a:pt x="1567" y="76"/>
                </a:moveTo>
                <a:cubicBezTo>
                  <a:pt x="1587" y="38"/>
                  <a:pt x="1619" y="35"/>
                  <a:pt x="1663" y="28"/>
                </a:cubicBezTo>
                <a:cubicBezTo>
                  <a:pt x="1710" y="20"/>
                  <a:pt x="1856" y="-9"/>
                  <a:pt x="1894" y="31"/>
                </a:cubicBezTo>
                <a:cubicBezTo>
                  <a:pt x="1938" y="77"/>
                  <a:pt x="1873" y="173"/>
                  <a:pt x="1851" y="208"/>
                </a:cubicBezTo>
                <a:cubicBezTo>
                  <a:pt x="1809" y="274"/>
                  <a:pt x="1738" y="338"/>
                  <a:pt x="1719" y="416"/>
                </a:cubicBezTo>
                <a:cubicBezTo>
                  <a:pt x="1703" y="484"/>
                  <a:pt x="1773" y="472"/>
                  <a:pt x="1818" y="473"/>
                </a:cubicBezTo>
                <a:cubicBezTo>
                  <a:pt x="1923" y="475"/>
                  <a:pt x="2020" y="445"/>
                  <a:pt x="2119" y="413"/>
                </a:cubicBezTo>
                <a:cubicBezTo>
                  <a:pt x="2176" y="394"/>
                  <a:pt x="2191" y="390"/>
                  <a:pt x="2226" y="3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8" name=""/>
          <p:cNvSpPr/>
          <p:nvPr/>
        </p:nvSpPr>
        <p:spPr>
          <a:xfrm>
            <a:off x="4626000" y="3033720"/>
            <a:ext cx="1209240" cy="653760"/>
          </a:xfrm>
          <a:custGeom>
            <a:avLst/>
            <a:gdLst/>
            <a:ahLst/>
            <a:rect l="0" t="0" r="r" b="b"/>
            <a:pathLst>
              <a:path fill="none" w="3359" h="1816">
                <a:moveTo>
                  <a:pt x="71" y="935"/>
                </a:moveTo>
                <a:cubicBezTo>
                  <a:pt x="65" y="909"/>
                  <a:pt x="64" y="905"/>
                  <a:pt x="61" y="879"/>
                </a:cubicBezTo>
                <a:cubicBezTo>
                  <a:pt x="72" y="976"/>
                  <a:pt x="76" y="1070"/>
                  <a:pt x="76" y="1167"/>
                </a:cubicBezTo>
                <a:cubicBezTo>
                  <a:pt x="76" y="1294"/>
                  <a:pt x="72" y="1421"/>
                  <a:pt x="70" y="1548"/>
                </a:cubicBezTo>
                <a:cubicBezTo>
                  <a:pt x="69" y="1594"/>
                  <a:pt x="70" y="1641"/>
                  <a:pt x="70" y="1687"/>
                </a:cubicBezTo>
                <a:moveTo>
                  <a:pt x="51" y="736"/>
                </a:moveTo>
                <a:cubicBezTo>
                  <a:pt x="84" y="704"/>
                  <a:pt x="17" y="714"/>
                  <a:pt x="107" y="666"/>
                </a:cubicBezTo>
                <a:cubicBezTo>
                  <a:pt x="412" y="504"/>
                  <a:pt x="851" y="466"/>
                  <a:pt x="1185" y="419"/>
                </a:cubicBezTo>
                <a:cubicBezTo>
                  <a:pt x="1785" y="335"/>
                  <a:pt x="2369" y="311"/>
                  <a:pt x="2942" y="96"/>
                </a:cubicBezTo>
                <a:cubicBezTo>
                  <a:pt x="3031" y="63"/>
                  <a:pt x="3120" y="29"/>
                  <a:pt x="3210" y="0"/>
                </a:cubicBezTo>
                <a:cubicBezTo>
                  <a:pt x="3197" y="136"/>
                  <a:pt x="3185" y="270"/>
                  <a:pt x="3185" y="407"/>
                </a:cubicBezTo>
                <a:cubicBezTo>
                  <a:pt x="3184" y="633"/>
                  <a:pt x="3210" y="843"/>
                  <a:pt x="3337" y="1032"/>
                </a:cubicBezTo>
                <a:cubicBezTo>
                  <a:pt x="3343" y="1041"/>
                  <a:pt x="3354" y="1050"/>
                  <a:pt x="3359" y="1058"/>
                </a:cubicBezTo>
                <a:cubicBezTo>
                  <a:pt x="3298" y="1065"/>
                  <a:pt x="3236" y="1070"/>
                  <a:pt x="3174" y="1077"/>
                </a:cubicBezTo>
                <a:cubicBezTo>
                  <a:pt x="2369" y="1165"/>
                  <a:pt x="1595" y="1419"/>
                  <a:pt x="830" y="1677"/>
                </a:cubicBezTo>
                <a:cubicBezTo>
                  <a:pt x="660" y="1734"/>
                  <a:pt x="471" y="1817"/>
                  <a:pt x="288" y="1816"/>
                </a:cubicBezTo>
                <a:cubicBezTo>
                  <a:pt x="192" y="1816"/>
                  <a:pt x="97" y="1803"/>
                  <a:pt x="0" y="1801"/>
                </a:cubicBezTo>
                <a:moveTo>
                  <a:pt x="776" y="693"/>
                </a:moveTo>
                <a:cubicBezTo>
                  <a:pt x="770" y="674"/>
                  <a:pt x="758" y="666"/>
                  <a:pt x="746" y="650"/>
                </a:cubicBezTo>
                <a:cubicBezTo>
                  <a:pt x="746" y="648"/>
                  <a:pt x="746" y="648"/>
                  <a:pt x="746" y="647"/>
                </a:cubicBezTo>
                <a:cubicBezTo>
                  <a:pt x="759" y="690"/>
                  <a:pt x="778" y="732"/>
                  <a:pt x="791" y="775"/>
                </a:cubicBezTo>
                <a:cubicBezTo>
                  <a:pt x="817" y="859"/>
                  <a:pt x="832" y="946"/>
                  <a:pt x="848" y="1033"/>
                </a:cubicBezTo>
                <a:cubicBezTo>
                  <a:pt x="858" y="1085"/>
                  <a:pt x="870" y="1135"/>
                  <a:pt x="879" y="1187"/>
                </a:cubicBezTo>
                <a:cubicBezTo>
                  <a:pt x="881" y="1199"/>
                  <a:pt x="881" y="1201"/>
                  <a:pt x="884" y="1208"/>
                </a:cubicBezTo>
                <a:moveTo>
                  <a:pt x="1033" y="800"/>
                </a:moveTo>
                <a:cubicBezTo>
                  <a:pt x="1034" y="794"/>
                  <a:pt x="1035" y="789"/>
                  <a:pt x="1036" y="783"/>
                </a:cubicBezTo>
                <a:cubicBezTo>
                  <a:pt x="1064" y="774"/>
                  <a:pt x="1054" y="810"/>
                  <a:pt x="1054" y="830"/>
                </a:cubicBezTo>
                <a:cubicBezTo>
                  <a:pt x="1054" y="879"/>
                  <a:pt x="1046" y="934"/>
                  <a:pt x="1057" y="982"/>
                </a:cubicBezTo>
                <a:cubicBezTo>
                  <a:pt x="1065" y="1019"/>
                  <a:pt x="1094" y="1025"/>
                  <a:pt x="1128" y="1021"/>
                </a:cubicBezTo>
                <a:cubicBezTo>
                  <a:pt x="1171" y="1016"/>
                  <a:pt x="1203" y="978"/>
                  <a:pt x="1212" y="937"/>
                </a:cubicBezTo>
                <a:cubicBezTo>
                  <a:pt x="1222" y="894"/>
                  <a:pt x="1213" y="859"/>
                  <a:pt x="1179" y="832"/>
                </a:cubicBezTo>
                <a:cubicBezTo>
                  <a:pt x="1140" y="801"/>
                  <a:pt x="1060" y="773"/>
                  <a:pt x="1024" y="820"/>
                </a:cubicBezTo>
                <a:cubicBezTo>
                  <a:pt x="1008" y="841"/>
                  <a:pt x="1011" y="863"/>
                  <a:pt x="1010" y="888"/>
                </a:cubicBezTo>
                <a:moveTo>
                  <a:pt x="1359" y="760"/>
                </a:moveTo>
                <a:cubicBezTo>
                  <a:pt x="1367" y="752"/>
                  <a:pt x="1375" y="745"/>
                  <a:pt x="1383" y="737"/>
                </a:cubicBezTo>
                <a:cubicBezTo>
                  <a:pt x="1384" y="747"/>
                  <a:pt x="1386" y="780"/>
                  <a:pt x="1385" y="792"/>
                </a:cubicBezTo>
                <a:cubicBezTo>
                  <a:pt x="1381" y="835"/>
                  <a:pt x="1376" y="876"/>
                  <a:pt x="1376" y="919"/>
                </a:cubicBezTo>
                <a:cubicBezTo>
                  <a:pt x="1376" y="924"/>
                  <a:pt x="1376" y="930"/>
                  <a:pt x="1376" y="935"/>
                </a:cubicBezTo>
                <a:cubicBezTo>
                  <a:pt x="1407" y="945"/>
                  <a:pt x="1427" y="932"/>
                  <a:pt x="1452" y="913"/>
                </a:cubicBezTo>
                <a:cubicBezTo>
                  <a:pt x="1485" y="888"/>
                  <a:pt x="1520" y="855"/>
                  <a:pt x="1526" y="812"/>
                </a:cubicBezTo>
                <a:cubicBezTo>
                  <a:pt x="1533" y="764"/>
                  <a:pt x="1498" y="744"/>
                  <a:pt x="1458" y="727"/>
                </a:cubicBezTo>
                <a:cubicBezTo>
                  <a:pt x="1424" y="713"/>
                  <a:pt x="1377" y="704"/>
                  <a:pt x="1340" y="711"/>
                </a:cubicBezTo>
                <a:cubicBezTo>
                  <a:pt x="1304" y="718"/>
                  <a:pt x="1309" y="747"/>
                  <a:pt x="1309" y="776"/>
                </a:cubicBezTo>
                <a:moveTo>
                  <a:pt x="1650" y="703"/>
                </a:moveTo>
                <a:cubicBezTo>
                  <a:pt x="1659" y="691"/>
                  <a:pt x="1665" y="681"/>
                  <a:pt x="1677" y="672"/>
                </a:cubicBezTo>
                <a:cubicBezTo>
                  <a:pt x="1670" y="718"/>
                  <a:pt x="1656" y="762"/>
                  <a:pt x="1653" y="809"/>
                </a:cubicBezTo>
                <a:cubicBezTo>
                  <a:pt x="1650" y="854"/>
                  <a:pt x="1648" y="878"/>
                  <a:pt x="1696" y="881"/>
                </a:cubicBezTo>
                <a:cubicBezTo>
                  <a:pt x="1754" y="884"/>
                  <a:pt x="1799" y="846"/>
                  <a:pt x="1840" y="809"/>
                </a:cubicBezTo>
                <a:cubicBezTo>
                  <a:pt x="1864" y="788"/>
                  <a:pt x="1898" y="749"/>
                  <a:pt x="1882" y="713"/>
                </a:cubicBezTo>
                <a:cubicBezTo>
                  <a:pt x="1867" y="678"/>
                  <a:pt x="1814" y="680"/>
                  <a:pt x="1784" y="679"/>
                </a:cubicBezTo>
                <a:cubicBezTo>
                  <a:pt x="1747" y="678"/>
                  <a:pt x="1732" y="685"/>
                  <a:pt x="1709" y="713"/>
                </a:cubicBezTo>
                <a:moveTo>
                  <a:pt x="2037" y="578"/>
                </a:moveTo>
                <a:cubicBezTo>
                  <a:pt x="2048" y="568"/>
                  <a:pt x="2050" y="565"/>
                  <a:pt x="2058" y="561"/>
                </a:cubicBezTo>
                <a:cubicBezTo>
                  <a:pt x="2061" y="582"/>
                  <a:pt x="2063" y="626"/>
                  <a:pt x="2063" y="655"/>
                </a:cubicBezTo>
                <a:cubicBezTo>
                  <a:pt x="2063" y="692"/>
                  <a:pt x="2052" y="741"/>
                  <a:pt x="2097" y="758"/>
                </a:cubicBezTo>
                <a:cubicBezTo>
                  <a:pt x="2139" y="773"/>
                  <a:pt x="2183" y="751"/>
                  <a:pt x="2212" y="723"/>
                </a:cubicBezTo>
                <a:cubicBezTo>
                  <a:pt x="2243" y="693"/>
                  <a:pt x="2274" y="639"/>
                  <a:pt x="2258" y="593"/>
                </a:cubicBezTo>
                <a:cubicBezTo>
                  <a:pt x="2239" y="540"/>
                  <a:pt x="2162" y="507"/>
                  <a:pt x="2112" y="500"/>
                </a:cubicBezTo>
                <a:cubicBezTo>
                  <a:pt x="2017" y="488"/>
                  <a:pt x="1974" y="533"/>
                  <a:pt x="1907" y="5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69" name=""/>
          <p:cNvSpPr/>
          <p:nvPr/>
        </p:nvSpPr>
        <p:spPr>
          <a:xfrm>
            <a:off x="701280" y="2930400"/>
            <a:ext cx="189000" cy="460080"/>
          </a:xfrm>
          <a:custGeom>
            <a:avLst/>
            <a:gdLst/>
            <a:ahLst/>
            <a:rect l="0" t="0" r="r" b="b"/>
            <a:pathLst>
              <a:path fill="none" w="525" h="1278">
                <a:moveTo>
                  <a:pt x="361" y="727"/>
                </a:moveTo>
                <a:cubicBezTo>
                  <a:pt x="282" y="744"/>
                  <a:pt x="244" y="779"/>
                  <a:pt x="191" y="842"/>
                </a:cubicBezTo>
                <a:cubicBezTo>
                  <a:pt x="118" y="930"/>
                  <a:pt x="50" y="1031"/>
                  <a:pt x="13" y="1140"/>
                </a:cubicBezTo>
                <a:cubicBezTo>
                  <a:pt x="-11" y="1210"/>
                  <a:pt x="1" y="1241"/>
                  <a:pt x="19" y="1278"/>
                </a:cubicBezTo>
                <a:cubicBezTo>
                  <a:pt x="109" y="1237"/>
                  <a:pt x="165" y="1153"/>
                  <a:pt x="213" y="1064"/>
                </a:cubicBezTo>
                <a:cubicBezTo>
                  <a:pt x="287" y="928"/>
                  <a:pt x="297" y="783"/>
                  <a:pt x="290" y="630"/>
                </a:cubicBezTo>
                <a:cubicBezTo>
                  <a:pt x="283" y="473"/>
                  <a:pt x="259" y="319"/>
                  <a:pt x="256" y="161"/>
                </a:cubicBezTo>
                <a:cubicBezTo>
                  <a:pt x="255" y="107"/>
                  <a:pt x="256" y="54"/>
                  <a:pt x="256" y="0"/>
                </a:cubicBezTo>
                <a:cubicBezTo>
                  <a:pt x="292" y="54"/>
                  <a:pt x="326" y="118"/>
                  <a:pt x="347" y="186"/>
                </a:cubicBezTo>
                <a:cubicBezTo>
                  <a:pt x="406" y="373"/>
                  <a:pt x="424" y="570"/>
                  <a:pt x="458" y="764"/>
                </a:cubicBezTo>
                <a:cubicBezTo>
                  <a:pt x="492" y="946"/>
                  <a:pt x="503" y="1006"/>
                  <a:pt x="525" y="11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0" name=""/>
          <p:cNvSpPr/>
          <p:nvPr/>
        </p:nvSpPr>
        <p:spPr>
          <a:xfrm>
            <a:off x="2183040" y="3158280"/>
            <a:ext cx="137520" cy="572040"/>
          </a:xfrm>
          <a:custGeom>
            <a:avLst/>
            <a:gdLst/>
            <a:ahLst/>
            <a:rect l="0" t="0" r="r" b="b"/>
            <a:pathLst>
              <a:path fill="none" w="382" h="1589">
                <a:moveTo>
                  <a:pt x="382" y="16"/>
                </a:moveTo>
                <a:cubicBezTo>
                  <a:pt x="375" y="15"/>
                  <a:pt x="359" y="-6"/>
                  <a:pt x="335" y="2"/>
                </a:cubicBezTo>
                <a:cubicBezTo>
                  <a:pt x="262" y="26"/>
                  <a:pt x="210" y="190"/>
                  <a:pt x="189" y="248"/>
                </a:cubicBezTo>
                <a:cubicBezTo>
                  <a:pt x="74" y="539"/>
                  <a:pt x="-62" y="953"/>
                  <a:pt x="31" y="1269"/>
                </a:cubicBezTo>
                <a:cubicBezTo>
                  <a:pt x="78" y="1429"/>
                  <a:pt x="223" y="1506"/>
                  <a:pt x="351" y="15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1" name=""/>
          <p:cNvSpPr/>
          <p:nvPr/>
        </p:nvSpPr>
        <p:spPr>
          <a:xfrm>
            <a:off x="2664000" y="3306600"/>
            <a:ext cx="1066320" cy="315720"/>
          </a:xfrm>
          <a:custGeom>
            <a:avLst/>
            <a:gdLst/>
            <a:ahLst/>
            <a:rect l="0" t="0" r="r" b="b"/>
            <a:pathLst>
              <a:path fill="none" w="2962" h="877">
                <a:moveTo>
                  <a:pt x="99" y="293"/>
                </a:moveTo>
                <a:cubicBezTo>
                  <a:pt x="99" y="269"/>
                  <a:pt x="99" y="244"/>
                  <a:pt x="99" y="220"/>
                </a:cubicBezTo>
                <a:cubicBezTo>
                  <a:pt x="92" y="254"/>
                  <a:pt x="83" y="287"/>
                  <a:pt x="75" y="320"/>
                </a:cubicBezTo>
                <a:cubicBezTo>
                  <a:pt x="60" y="385"/>
                  <a:pt x="49" y="451"/>
                  <a:pt x="36" y="517"/>
                </a:cubicBezTo>
                <a:cubicBezTo>
                  <a:pt x="26" y="566"/>
                  <a:pt x="19" y="615"/>
                  <a:pt x="9" y="664"/>
                </a:cubicBezTo>
                <a:cubicBezTo>
                  <a:pt x="6" y="676"/>
                  <a:pt x="3" y="687"/>
                  <a:pt x="0" y="699"/>
                </a:cubicBezTo>
                <a:moveTo>
                  <a:pt x="160" y="37"/>
                </a:moveTo>
                <a:cubicBezTo>
                  <a:pt x="161" y="30"/>
                  <a:pt x="162" y="5"/>
                  <a:pt x="166" y="0"/>
                </a:cubicBezTo>
                <a:cubicBezTo>
                  <a:pt x="166" y="32"/>
                  <a:pt x="166" y="64"/>
                  <a:pt x="166" y="96"/>
                </a:cubicBezTo>
                <a:moveTo>
                  <a:pt x="321" y="277"/>
                </a:moveTo>
                <a:cubicBezTo>
                  <a:pt x="359" y="287"/>
                  <a:pt x="368" y="292"/>
                  <a:pt x="385" y="336"/>
                </a:cubicBezTo>
                <a:cubicBezTo>
                  <a:pt x="411" y="403"/>
                  <a:pt x="409" y="474"/>
                  <a:pt x="415" y="544"/>
                </a:cubicBezTo>
                <a:cubicBezTo>
                  <a:pt x="416" y="560"/>
                  <a:pt x="420" y="566"/>
                  <a:pt x="425" y="580"/>
                </a:cubicBezTo>
                <a:cubicBezTo>
                  <a:pt x="431" y="574"/>
                  <a:pt x="433" y="573"/>
                  <a:pt x="442" y="562"/>
                </a:cubicBezTo>
                <a:cubicBezTo>
                  <a:pt x="453" y="548"/>
                  <a:pt x="459" y="539"/>
                  <a:pt x="476" y="537"/>
                </a:cubicBezTo>
                <a:cubicBezTo>
                  <a:pt x="506" y="534"/>
                  <a:pt x="530" y="569"/>
                  <a:pt x="551" y="586"/>
                </a:cubicBezTo>
                <a:cubicBezTo>
                  <a:pt x="593" y="620"/>
                  <a:pt x="628" y="623"/>
                  <a:pt x="681" y="624"/>
                </a:cubicBezTo>
                <a:cubicBezTo>
                  <a:pt x="745" y="625"/>
                  <a:pt x="801" y="611"/>
                  <a:pt x="846" y="562"/>
                </a:cubicBezTo>
                <a:cubicBezTo>
                  <a:pt x="888" y="516"/>
                  <a:pt x="891" y="456"/>
                  <a:pt x="892" y="399"/>
                </a:cubicBezTo>
                <a:cubicBezTo>
                  <a:pt x="893" y="339"/>
                  <a:pt x="892" y="281"/>
                  <a:pt x="886" y="222"/>
                </a:cubicBezTo>
                <a:cubicBezTo>
                  <a:pt x="886" y="220"/>
                  <a:pt x="883" y="138"/>
                  <a:pt x="883" y="189"/>
                </a:cubicBezTo>
                <a:cubicBezTo>
                  <a:pt x="883" y="274"/>
                  <a:pt x="887" y="357"/>
                  <a:pt x="892" y="441"/>
                </a:cubicBezTo>
                <a:cubicBezTo>
                  <a:pt x="897" y="525"/>
                  <a:pt x="900" y="610"/>
                  <a:pt x="904" y="694"/>
                </a:cubicBezTo>
                <a:cubicBezTo>
                  <a:pt x="905" y="719"/>
                  <a:pt x="911" y="740"/>
                  <a:pt x="916" y="764"/>
                </a:cubicBezTo>
                <a:moveTo>
                  <a:pt x="772" y="449"/>
                </a:moveTo>
                <a:cubicBezTo>
                  <a:pt x="801" y="415"/>
                  <a:pt x="862" y="437"/>
                  <a:pt x="907" y="449"/>
                </a:cubicBezTo>
                <a:cubicBezTo>
                  <a:pt x="1024" y="484"/>
                  <a:pt x="1138" y="520"/>
                  <a:pt x="1259" y="542"/>
                </a:cubicBezTo>
                <a:cubicBezTo>
                  <a:pt x="1293" y="547"/>
                  <a:pt x="1328" y="553"/>
                  <a:pt x="1362" y="558"/>
                </a:cubicBezTo>
                <a:moveTo>
                  <a:pt x="1880" y="412"/>
                </a:moveTo>
                <a:cubicBezTo>
                  <a:pt x="1880" y="413"/>
                  <a:pt x="1869" y="476"/>
                  <a:pt x="1855" y="500"/>
                </a:cubicBezTo>
                <a:cubicBezTo>
                  <a:pt x="1796" y="602"/>
                  <a:pt x="1716" y="698"/>
                  <a:pt x="1640" y="788"/>
                </a:cubicBezTo>
                <a:cubicBezTo>
                  <a:pt x="1599" y="834"/>
                  <a:pt x="1586" y="849"/>
                  <a:pt x="1557" y="877"/>
                </a:cubicBezTo>
                <a:moveTo>
                  <a:pt x="1515" y="531"/>
                </a:moveTo>
                <a:cubicBezTo>
                  <a:pt x="1558" y="514"/>
                  <a:pt x="1595" y="505"/>
                  <a:pt x="1632" y="542"/>
                </a:cubicBezTo>
                <a:cubicBezTo>
                  <a:pt x="1672" y="582"/>
                  <a:pt x="1685" y="654"/>
                  <a:pt x="1697" y="707"/>
                </a:cubicBezTo>
                <a:cubicBezTo>
                  <a:pt x="1706" y="749"/>
                  <a:pt x="1714" y="791"/>
                  <a:pt x="1723" y="833"/>
                </a:cubicBezTo>
                <a:moveTo>
                  <a:pt x="1555" y="727"/>
                </a:moveTo>
                <a:cubicBezTo>
                  <a:pt x="1546" y="713"/>
                  <a:pt x="1542" y="713"/>
                  <a:pt x="1543" y="703"/>
                </a:cubicBezTo>
                <a:cubicBezTo>
                  <a:pt x="1586" y="704"/>
                  <a:pt x="1625" y="707"/>
                  <a:pt x="1668" y="713"/>
                </a:cubicBezTo>
                <a:cubicBezTo>
                  <a:pt x="1724" y="721"/>
                  <a:pt x="1777" y="724"/>
                  <a:pt x="1834" y="725"/>
                </a:cubicBezTo>
                <a:moveTo>
                  <a:pt x="2674" y="419"/>
                </a:moveTo>
                <a:cubicBezTo>
                  <a:pt x="2664" y="424"/>
                  <a:pt x="2605" y="472"/>
                  <a:pt x="2584" y="492"/>
                </a:cubicBezTo>
                <a:cubicBezTo>
                  <a:pt x="2507" y="566"/>
                  <a:pt x="2440" y="646"/>
                  <a:pt x="2405" y="748"/>
                </a:cubicBezTo>
                <a:moveTo>
                  <a:pt x="2487" y="537"/>
                </a:moveTo>
                <a:cubicBezTo>
                  <a:pt x="2506" y="525"/>
                  <a:pt x="2519" y="512"/>
                  <a:pt x="2540" y="524"/>
                </a:cubicBezTo>
                <a:cubicBezTo>
                  <a:pt x="2540" y="577"/>
                  <a:pt x="2532" y="617"/>
                  <a:pt x="2514" y="667"/>
                </a:cubicBezTo>
                <a:cubicBezTo>
                  <a:pt x="2497" y="716"/>
                  <a:pt x="2483" y="766"/>
                  <a:pt x="2468" y="816"/>
                </a:cubicBezTo>
                <a:moveTo>
                  <a:pt x="2187" y="684"/>
                </a:moveTo>
                <a:cubicBezTo>
                  <a:pt x="2210" y="675"/>
                  <a:pt x="2285" y="675"/>
                  <a:pt x="2320" y="675"/>
                </a:cubicBezTo>
                <a:cubicBezTo>
                  <a:pt x="2534" y="675"/>
                  <a:pt x="2748" y="678"/>
                  <a:pt x="2962" y="66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2" name=""/>
          <p:cNvSpPr/>
          <p:nvPr/>
        </p:nvSpPr>
        <p:spPr>
          <a:xfrm>
            <a:off x="4797360" y="3603600"/>
            <a:ext cx="632880" cy="261360"/>
          </a:xfrm>
          <a:custGeom>
            <a:avLst/>
            <a:gdLst/>
            <a:ahLst/>
            <a:rect l="0" t="0" r="r" b="b"/>
            <a:pathLst>
              <a:path fill="none" w="1758" h="726">
                <a:moveTo>
                  <a:pt x="148" y="177"/>
                </a:moveTo>
                <a:cubicBezTo>
                  <a:pt x="156" y="154"/>
                  <a:pt x="158" y="134"/>
                  <a:pt x="163" y="111"/>
                </a:cubicBezTo>
                <a:cubicBezTo>
                  <a:pt x="164" y="111"/>
                  <a:pt x="164" y="111"/>
                  <a:pt x="165" y="111"/>
                </a:cubicBezTo>
                <a:cubicBezTo>
                  <a:pt x="162" y="173"/>
                  <a:pt x="139" y="224"/>
                  <a:pt x="118" y="283"/>
                </a:cubicBezTo>
                <a:cubicBezTo>
                  <a:pt x="87" y="370"/>
                  <a:pt x="57" y="459"/>
                  <a:pt x="30" y="549"/>
                </a:cubicBezTo>
                <a:cubicBezTo>
                  <a:pt x="13" y="605"/>
                  <a:pt x="2" y="659"/>
                  <a:pt x="0" y="718"/>
                </a:cubicBezTo>
                <a:cubicBezTo>
                  <a:pt x="0" y="721"/>
                  <a:pt x="0" y="723"/>
                  <a:pt x="0" y="726"/>
                </a:cubicBezTo>
                <a:moveTo>
                  <a:pt x="169" y="142"/>
                </a:moveTo>
                <a:cubicBezTo>
                  <a:pt x="237" y="92"/>
                  <a:pt x="296" y="60"/>
                  <a:pt x="382" y="51"/>
                </a:cubicBezTo>
                <a:cubicBezTo>
                  <a:pt x="442" y="45"/>
                  <a:pt x="481" y="41"/>
                  <a:pt x="481" y="110"/>
                </a:cubicBezTo>
                <a:cubicBezTo>
                  <a:pt x="481" y="187"/>
                  <a:pt x="397" y="230"/>
                  <a:pt x="336" y="259"/>
                </a:cubicBezTo>
                <a:cubicBezTo>
                  <a:pt x="277" y="287"/>
                  <a:pt x="213" y="302"/>
                  <a:pt x="151" y="320"/>
                </a:cubicBezTo>
                <a:moveTo>
                  <a:pt x="839" y="53"/>
                </a:moveTo>
                <a:cubicBezTo>
                  <a:pt x="847" y="83"/>
                  <a:pt x="858" y="112"/>
                  <a:pt x="860" y="148"/>
                </a:cubicBezTo>
                <a:cubicBezTo>
                  <a:pt x="865" y="246"/>
                  <a:pt x="864" y="347"/>
                  <a:pt x="845" y="442"/>
                </a:cubicBezTo>
                <a:cubicBezTo>
                  <a:pt x="835" y="490"/>
                  <a:pt x="821" y="574"/>
                  <a:pt x="776" y="605"/>
                </a:cubicBezTo>
                <a:cubicBezTo>
                  <a:pt x="769" y="607"/>
                  <a:pt x="763" y="609"/>
                  <a:pt x="756" y="611"/>
                </a:cubicBezTo>
                <a:cubicBezTo>
                  <a:pt x="707" y="603"/>
                  <a:pt x="688" y="576"/>
                  <a:pt x="672" y="526"/>
                </a:cubicBezTo>
                <a:cubicBezTo>
                  <a:pt x="652" y="465"/>
                  <a:pt x="647" y="375"/>
                  <a:pt x="657" y="313"/>
                </a:cubicBezTo>
                <a:cubicBezTo>
                  <a:pt x="670" y="231"/>
                  <a:pt x="723" y="155"/>
                  <a:pt x="796" y="116"/>
                </a:cubicBezTo>
                <a:cubicBezTo>
                  <a:pt x="835" y="95"/>
                  <a:pt x="901" y="81"/>
                  <a:pt x="945" y="93"/>
                </a:cubicBezTo>
                <a:cubicBezTo>
                  <a:pt x="988" y="104"/>
                  <a:pt x="980" y="179"/>
                  <a:pt x="970" y="210"/>
                </a:cubicBezTo>
                <a:cubicBezTo>
                  <a:pt x="956" y="255"/>
                  <a:pt x="917" y="326"/>
                  <a:pt x="870" y="345"/>
                </a:cubicBezTo>
                <a:cubicBezTo>
                  <a:pt x="845" y="355"/>
                  <a:pt x="807" y="354"/>
                  <a:pt x="801" y="323"/>
                </a:cubicBezTo>
                <a:cubicBezTo>
                  <a:pt x="801" y="298"/>
                  <a:pt x="805" y="288"/>
                  <a:pt x="826" y="278"/>
                </a:cubicBezTo>
                <a:moveTo>
                  <a:pt x="1638" y="35"/>
                </a:moveTo>
                <a:cubicBezTo>
                  <a:pt x="1631" y="6"/>
                  <a:pt x="1638" y="-13"/>
                  <a:pt x="1590" y="10"/>
                </a:cubicBezTo>
                <a:cubicBezTo>
                  <a:pt x="1509" y="49"/>
                  <a:pt x="1430" y="123"/>
                  <a:pt x="1372" y="190"/>
                </a:cubicBezTo>
                <a:cubicBezTo>
                  <a:pt x="1330" y="239"/>
                  <a:pt x="1306" y="286"/>
                  <a:pt x="1300" y="349"/>
                </a:cubicBezTo>
                <a:cubicBezTo>
                  <a:pt x="1351" y="356"/>
                  <a:pt x="1371" y="356"/>
                  <a:pt x="1426" y="323"/>
                </a:cubicBezTo>
                <a:cubicBezTo>
                  <a:pt x="1494" y="282"/>
                  <a:pt x="1558" y="231"/>
                  <a:pt x="1608" y="169"/>
                </a:cubicBezTo>
                <a:cubicBezTo>
                  <a:pt x="1631" y="141"/>
                  <a:pt x="1645" y="110"/>
                  <a:pt x="1661" y="78"/>
                </a:cubicBezTo>
                <a:cubicBezTo>
                  <a:pt x="1661" y="87"/>
                  <a:pt x="1663" y="144"/>
                  <a:pt x="1663" y="151"/>
                </a:cubicBezTo>
                <a:cubicBezTo>
                  <a:pt x="1663" y="250"/>
                  <a:pt x="1651" y="355"/>
                  <a:pt x="1708" y="442"/>
                </a:cubicBezTo>
                <a:cubicBezTo>
                  <a:pt x="1725" y="459"/>
                  <a:pt x="1741" y="477"/>
                  <a:pt x="1758" y="4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3" name=""/>
          <p:cNvSpPr/>
          <p:nvPr/>
        </p:nvSpPr>
        <p:spPr>
          <a:xfrm>
            <a:off x="6659640" y="3581280"/>
            <a:ext cx="960120" cy="210600"/>
          </a:xfrm>
          <a:custGeom>
            <a:avLst/>
            <a:gdLst/>
            <a:ahLst/>
            <a:rect l="0" t="0" r="r" b="b"/>
            <a:pathLst>
              <a:path fill="none" w="2667" h="585">
                <a:moveTo>
                  <a:pt x="73" y="234"/>
                </a:moveTo>
                <a:cubicBezTo>
                  <a:pt x="70" y="216"/>
                  <a:pt x="71" y="203"/>
                  <a:pt x="60" y="194"/>
                </a:cubicBezTo>
                <a:cubicBezTo>
                  <a:pt x="60" y="237"/>
                  <a:pt x="61" y="279"/>
                  <a:pt x="57" y="322"/>
                </a:cubicBezTo>
                <a:cubicBezTo>
                  <a:pt x="52" y="370"/>
                  <a:pt x="42" y="419"/>
                  <a:pt x="20" y="462"/>
                </a:cubicBezTo>
                <a:cubicBezTo>
                  <a:pt x="15" y="473"/>
                  <a:pt x="7" y="481"/>
                  <a:pt x="0" y="490"/>
                </a:cubicBezTo>
                <a:moveTo>
                  <a:pt x="133" y="82"/>
                </a:moveTo>
                <a:cubicBezTo>
                  <a:pt x="136" y="72"/>
                  <a:pt x="140" y="64"/>
                  <a:pt x="143" y="56"/>
                </a:cubicBezTo>
                <a:cubicBezTo>
                  <a:pt x="149" y="82"/>
                  <a:pt x="146" y="115"/>
                  <a:pt x="148" y="142"/>
                </a:cubicBezTo>
                <a:cubicBezTo>
                  <a:pt x="149" y="153"/>
                  <a:pt x="150" y="164"/>
                  <a:pt x="151" y="176"/>
                </a:cubicBezTo>
                <a:moveTo>
                  <a:pt x="266" y="264"/>
                </a:moveTo>
                <a:cubicBezTo>
                  <a:pt x="307" y="254"/>
                  <a:pt x="331" y="253"/>
                  <a:pt x="361" y="288"/>
                </a:cubicBezTo>
                <a:cubicBezTo>
                  <a:pt x="398" y="331"/>
                  <a:pt x="417" y="391"/>
                  <a:pt x="442" y="441"/>
                </a:cubicBezTo>
                <a:cubicBezTo>
                  <a:pt x="466" y="490"/>
                  <a:pt x="484" y="505"/>
                  <a:pt x="537" y="509"/>
                </a:cubicBezTo>
                <a:cubicBezTo>
                  <a:pt x="573" y="512"/>
                  <a:pt x="589" y="480"/>
                  <a:pt x="610" y="455"/>
                </a:cubicBezTo>
                <a:cubicBezTo>
                  <a:pt x="627" y="435"/>
                  <a:pt x="641" y="416"/>
                  <a:pt x="669" y="415"/>
                </a:cubicBezTo>
                <a:cubicBezTo>
                  <a:pt x="702" y="413"/>
                  <a:pt x="720" y="448"/>
                  <a:pt x="740" y="469"/>
                </a:cubicBezTo>
                <a:cubicBezTo>
                  <a:pt x="773" y="503"/>
                  <a:pt x="810" y="539"/>
                  <a:pt x="858" y="549"/>
                </a:cubicBezTo>
                <a:cubicBezTo>
                  <a:pt x="899" y="557"/>
                  <a:pt x="932" y="549"/>
                  <a:pt x="958" y="516"/>
                </a:cubicBezTo>
                <a:cubicBezTo>
                  <a:pt x="1021" y="437"/>
                  <a:pt x="1034" y="308"/>
                  <a:pt x="1041" y="211"/>
                </a:cubicBezTo>
                <a:cubicBezTo>
                  <a:pt x="1045" y="154"/>
                  <a:pt x="1053" y="80"/>
                  <a:pt x="1040" y="23"/>
                </a:cubicBezTo>
                <a:cubicBezTo>
                  <a:pt x="1033" y="8"/>
                  <a:pt x="1034" y="5"/>
                  <a:pt x="1026" y="0"/>
                </a:cubicBezTo>
                <a:cubicBezTo>
                  <a:pt x="1013" y="33"/>
                  <a:pt x="1004" y="78"/>
                  <a:pt x="1003" y="121"/>
                </a:cubicBezTo>
                <a:cubicBezTo>
                  <a:pt x="1000" y="211"/>
                  <a:pt x="1004" y="301"/>
                  <a:pt x="1026" y="390"/>
                </a:cubicBezTo>
                <a:cubicBezTo>
                  <a:pt x="1040" y="445"/>
                  <a:pt x="1064" y="495"/>
                  <a:pt x="1091" y="546"/>
                </a:cubicBezTo>
                <a:moveTo>
                  <a:pt x="864" y="234"/>
                </a:moveTo>
                <a:cubicBezTo>
                  <a:pt x="942" y="209"/>
                  <a:pt x="1015" y="213"/>
                  <a:pt x="1098" y="213"/>
                </a:cubicBezTo>
                <a:cubicBezTo>
                  <a:pt x="1210" y="213"/>
                  <a:pt x="1321" y="213"/>
                  <a:pt x="1434" y="213"/>
                </a:cubicBezTo>
                <a:moveTo>
                  <a:pt x="2044" y="49"/>
                </a:moveTo>
                <a:cubicBezTo>
                  <a:pt x="2002" y="102"/>
                  <a:pt x="1954" y="149"/>
                  <a:pt x="1912" y="202"/>
                </a:cubicBezTo>
                <a:cubicBezTo>
                  <a:pt x="1851" y="278"/>
                  <a:pt x="1794" y="359"/>
                  <a:pt x="1746" y="443"/>
                </a:cubicBezTo>
                <a:cubicBezTo>
                  <a:pt x="1725" y="484"/>
                  <a:pt x="1718" y="496"/>
                  <a:pt x="1706" y="523"/>
                </a:cubicBezTo>
                <a:moveTo>
                  <a:pt x="1573" y="234"/>
                </a:moveTo>
                <a:cubicBezTo>
                  <a:pt x="1610" y="222"/>
                  <a:pt x="1639" y="217"/>
                  <a:pt x="1673" y="244"/>
                </a:cubicBezTo>
                <a:cubicBezTo>
                  <a:pt x="1730" y="290"/>
                  <a:pt x="1762" y="362"/>
                  <a:pt x="1776" y="432"/>
                </a:cubicBezTo>
                <a:cubicBezTo>
                  <a:pt x="1784" y="471"/>
                  <a:pt x="1781" y="513"/>
                  <a:pt x="1781" y="553"/>
                </a:cubicBezTo>
                <a:moveTo>
                  <a:pt x="1509" y="425"/>
                </a:moveTo>
                <a:cubicBezTo>
                  <a:pt x="1530" y="393"/>
                  <a:pt x="1602" y="395"/>
                  <a:pt x="1645" y="390"/>
                </a:cubicBezTo>
                <a:cubicBezTo>
                  <a:pt x="1756" y="378"/>
                  <a:pt x="1868" y="371"/>
                  <a:pt x="1979" y="362"/>
                </a:cubicBezTo>
                <a:moveTo>
                  <a:pt x="2600" y="177"/>
                </a:moveTo>
                <a:cubicBezTo>
                  <a:pt x="2573" y="190"/>
                  <a:pt x="2527" y="226"/>
                  <a:pt x="2498" y="254"/>
                </a:cubicBezTo>
                <a:cubicBezTo>
                  <a:pt x="2420" y="330"/>
                  <a:pt x="2344" y="417"/>
                  <a:pt x="2292" y="512"/>
                </a:cubicBezTo>
                <a:moveTo>
                  <a:pt x="2301" y="331"/>
                </a:moveTo>
                <a:cubicBezTo>
                  <a:pt x="2302" y="301"/>
                  <a:pt x="2297" y="293"/>
                  <a:pt x="2314" y="273"/>
                </a:cubicBezTo>
                <a:cubicBezTo>
                  <a:pt x="2346" y="276"/>
                  <a:pt x="2343" y="319"/>
                  <a:pt x="2346" y="345"/>
                </a:cubicBezTo>
                <a:cubicBezTo>
                  <a:pt x="2353" y="407"/>
                  <a:pt x="2349" y="470"/>
                  <a:pt x="2349" y="533"/>
                </a:cubicBezTo>
                <a:cubicBezTo>
                  <a:pt x="2349" y="561"/>
                  <a:pt x="2349" y="568"/>
                  <a:pt x="2347" y="585"/>
                </a:cubicBezTo>
                <a:moveTo>
                  <a:pt x="2127" y="390"/>
                </a:moveTo>
                <a:cubicBezTo>
                  <a:pt x="2112" y="352"/>
                  <a:pt x="2106" y="352"/>
                  <a:pt x="2118" y="316"/>
                </a:cubicBezTo>
                <a:cubicBezTo>
                  <a:pt x="2223" y="296"/>
                  <a:pt x="2324" y="298"/>
                  <a:pt x="2431" y="298"/>
                </a:cubicBezTo>
                <a:cubicBezTo>
                  <a:pt x="2549" y="298"/>
                  <a:pt x="2588" y="298"/>
                  <a:pt x="2667" y="29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4" name=""/>
          <p:cNvSpPr/>
          <p:nvPr/>
        </p:nvSpPr>
        <p:spPr>
          <a:xfrm>
            <a:off x="8645400" y="3508200"/>
            <a:ext cx="466200" cy="277560"/>
          </a:xfrm>
          <a:custGeom>
            <a:avLst/>
            <a:gdLst/>
            <a:ahLst/>
            <a:rect l="0" t="0" r="r" b="b"/>
            <a:pathLst>
              <a:path fill="none" w="1295" h="771">
                <a:moveTo>
                  <a:pt x="85" y="307"/>
                </a:moveTo>
                <a:cubicBezTo>
                  <a:pt x="81" y="284"/>
                  <a:pt x="80" y="263"/>
                  <a:pt x="80" y="240"/>
                </a:cubicBezTo>
                <a:cubicBezTo>
                  <a:pt x="65" y="264"/>
                  <a:pt x="54" y="293"/>
                  <a:pt x="46" y="323"/>
                </a:cubicBezTo>
                <a:cubicBezTo>
                  <a:pt x="25" y="396"/>
                  <a:pt x="13" y="471"/>
                  <a:pt x="6" y="548"/>
                </a:cubicBezTo>
                <a:cubicBezTo>
                  <a:pt x="2" y="597"/>
                  <a:pt x="3" y="646"/>
                  <a:pt x="0" y="695"/>
                </a:cubicBezTo>
                <a:moveTo>
                  <a:pt x="158" y="386"/>
                </a:moveTo>
                <a:cubicBezTo>
                  <a:pt x="209" y="339"/>
                  <a:pt x="254" y="301"/>
                  <a:pt x="322" y="281"/>
                </a:cubicBezTo>
                <a:cubicBezTo>
                  <a:pt x="342" y="275"/>
                  <a:pt x="383" y="263"/>
                  <a:pt x="389" y="284"/>
                </a:cubicBezTo>
                <a:cubicBezTo>
                  <a:pt x="377" y="332"/>
                  <a:pt x="342" y="360"/>
                  <a:pt x="303" y="393"/>
                </a:cubicBezTo>
                <a:cubicBezTo>
                  <a:pt x="267" y="424"/>
                  <a:pt x="227" y="452"/>
                  <a:pt x="185" y="474"/>
                </a:cubicBezTo>
                <a:cubicBezTo>
                  <a:pt x="179" y="476"/>
                  <a:pt x="174" y="479"/>
                  <a:pt x="168" y="481"/>
                </a:cubicBezTo>
                <a:moveTo>
                  <a:pt x="582" y="226"/>
                </a:moveTo>
                <a:cubicBezTo>
                  <a:pt x="581" y="292"/>
                  <a:pt x="569" y="354"/>
                  <a:pt x="561" y="418"/>
                </a:cubicBezTo>
                <a:cubicBezTo>
                  <a:pt x="551" y="505"/>
                  <a:pt x="550" y="592"/>
                  <a:pt x="540" y="679"/>
                </a:cubicBezTo>
                <a:cubicBezTo>
                  <a:pt x="536" y="714"/>
                  <a:pt x="531" y="742"/>
                  <a:pt x="518" y="771"/>
                </a:cubicBezTo>
                <a:moveTo>
                  <a:pt x="428" y="425"/>
                </a:moveTo>
                <a:cubicBezTo>
                  <a:pt x="468" y="365"/>
                  <a:pt x="508" y="322"/>
                  <a:pt x="568" y="280"/>
                </a:cubicBezTo>
                <a:cubicBezTo>
                  <a:pt x="607" y="253"/>
                  <a:pt x="648" y="227"/>
                  <a:pt x="694" y="218"/>
                </a:cubicBezTo>
                <a:cubicBezTo>
                  <a:pt x="715" y="216"/>
                  <a:pt x="720" y="216"/>
                  <a:pt x="733" y="216"/>
                </a:cubicBezTo>
                <a:cubicBezTo>
                  <a:pt x="742" y="265"/>
                  <a:pt x="738" y="300"/>
                  <a:pt x="722" y="347"/>
                </a:cubicBezTo>
                <a:cubicBezTo>
                  <a:pt x="705" y="396"/>
                  <a:pt x="682" y="457"/>
                  <a:pt x="639" y="490"/>
                </a:cubicBezTo>
                <a:cubicBezTo>
                  <a:pt x="601" y="519"/>
                  <a:pt x="539" y="524"/>
                  <a:pt x="495" y="513"/>
                </a:cubicBezTo>
                <a:moveTo>
                  <a:pt x="1073" y="0"/>
                </a:moveTo>
                <a:cubicBezTo>
                  <a:pt x="1076" y="22"/>
                  <a:pt x="1078" y="59"/>
                  <a:pt x="1077" y="85"/>
                </a:cubicBezTo>
                <a:cubicBezTo>
                  <a:pt x="1074" y="149"/>
                  <a:pt x="1057" y="210"/>
                  <a:pt x="1047" y="273"/>
                </a:cubicBezTo>
                <a:cubicBezTo>
                  <a:pt x="1043" y="301"/>
                  <a:pt x="1040" y="329"/>
                  <a:pt x="1039" y="357"/>
                </a:cubicBezTo>
                <a:cubicBezTo>
                  <a:pt x="1039" y="358"/>
                  <a:pt x="1039" y="358"/>
                  <a:pt x="1039" y="359"/>
                </a:cubicBezTo>
                <a:cubicBezTo>
                  <a:pt x="1060" y="342"/>
                  <a:pt x="1078" y="330"/>
                  <a:pt x="1107" y="323"/>
                </a:cubicBezTo>
                <a:cubicBezTo>
                  <a:pt x="1155" y="311"/>
                  <a:pt x="1233" y="303"/>
                  <a:pt x="1282" y="314"/>
                </a:cubicBezTo>
                <a:cubicBezTo>
                  <a:pt x="1286" y="317"/>
                  <a:pt x="1291" y="319"/>
                  <a:pt x="1295" y="322"/>
                </a:cubicBezTo>
                <a:cubicBezTo>
                  <a:pt x="1289" y="353"/>
                  <a:pt x="1288" y="357"/>
                  <a:pt x="1255" y="374"/>
                </a:cubicBezTo>
                <a:cubicBezTo>
                  <a:pt x="1214" y="394"/>
                  <a:pt x="1175" y="393"/>
                  <a:pt x="1130" y="393"/>
                </a:cubicBezTo>
                <a:cubicBezTo>
                  <a:pt x="1063" y="393"/>
                  <a:pt x="1002" y="378"/>
                  <a:pt x="940" y="3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5" name=""/>
          <p:cNvSpPr/>
          <p:nvPr/>
        </p:nvSpPr>
        <p:spPr>
          <a:xfrm>
            <a:off x="10236240" y="4385520"/>
            <a:ext cx="1471320" cy="337320"/>
          </a:xfrm>
          <a:custGeom>
            <a:avLst/>
            <a:gdLst/>
            <a:ahLst/>
            <a:rect l="0" t="0" r="r" b="b"/>
            <a:pathLst>
              <a:path fill="none" w="4087" h="937">
                <a:moveTo>
                  <a:pt x="760" y="582"/>
                </a:moveTo>
                <a:cubicBezTo>
                  <a:pt x="773" y="565"/>
                  <a:pt x="776" y="569"/>
                  <a:pt x="779" y="543"/>
                </a:cubicBezTo>
                <a:cubicBezTo>
                  <a:pt x="779" y="537"/>
                  <a:pt x="779" y="532"/>
                  <a:pt x="779" y="526"/>
                </a:cubicBezTo>
                <a:cubicBezTo>
                  <a:pt x="732" y="481"/>
                  <a:pt x="686" y="475"/>
                  <a:pt x="620" y="473"/>
                </a:cubicBezTo>
                <a:cubicBezTo>
                  <a:pt x="473" y="468"/>
                  <a:pt x="341" y="513"/>
                  <a:pt x="212" y="580"/>
                </a:cubicBezTo>
                <a:cubicBezTo>
                  <a:pt x="123" y="626"/>
                  <a:pt x="-6" y="696"/>
                  <a:pt x="0" y="813"/>
                </a:cubicBezTo>
                <a:cubicBezTo>
                  <a:pt x="5" y="916"/>
                  <a:pt x="219" y="894"/>
                  <a:pt x="279" y="889"/>
                </a:cubicBezTo>
                <a:cubicBezTo>
                  <a:pt x="406" y="870"/>
                  <a:pt x="450" y="862"/>
                  <a:pt x="529" y="824"/>
                </a:cubicBezTo>
                <a:moveTo>
                  <a:pt x="954" y="96"/>
                </a:moveTo>
                <a:cubicBezTo>
                  <a:pt x="947" y="149"/>
                  <a:pt x="939" y="201"/>
                  <a:pt x="930" y="254"/>
                </a:cubicBezTo>
                <a:cubicBezTo>
                  <a:pt x="918" y="323"/>
                  <a:pt x="897" y="439"/>
                  <a:pt x="922" y="507"/>
                </a:cubicBezTo>
                <a:cubicBezTo>
                  <a:pt x="941" y="559"/>
                  <a:pt x="1001" y="601"/>
                  <a:pt x="1057" y="582"/>
                </a:cubicBezTo>
                <a:cubicBezTo>
                  <a:pt x="1118" y="562"/>
                  <a:pt x="1159" y="447"/>
                  <a:pt x="1205" y="405"/>
                </a:cubicBezTo>
                <a:cubicBezTo>
                  <a:pt x="1208" y="405"/>
                  <a:pt x="1212" y="405"/>
                  <a:pt x="1215" y="405"/>
                </a:cubicBezTo>
                <a:cubicBezTo>
                  <a:pt x="1236" y="507"/>
                  <a:pt x="1231" y="613"/>
                  <a:pt x="1352" y="638"/>
                </a:cubicBezTo>
                <a:cubicBezTo>
                  <a:pt x="1527" y="674"/>
                  <a:pt x="1710" y="611"/>
                  <a:pt x="1826" y="480"/>
                </a:cubicBezTo>
                <a:cubicBezTo>
                  <a:pt x="1836" y="469"/>
                  <a:pt x="1843" y="447"/>
                  <a:pt x="1852" y="436"/>
                </a:cubicBezTo>
                <a:cubicBezTo>
                  <a:pt x="1804" y="459"/>
                  <a:pt x="1752" y="482"/>
                  <a:pt x="1704" y="511"/>
                </a:cubicBezTo>
                <a:cubicBezTo>
                  <a:pt x="1629" y="558"/>
                  <a:pt x="1601" y="596"/>
                  <a:pt x="1562" y="666"/>
                </a:cubicBezTo>
                <a:cubicBezTo>
                  <a:pt x="1562" y="672"/>
                  <a:pt x="1562" y="679"/>
                  <a:pt x="1562" y="685"/>
                </a:cubicBezTo>
                <a:cubicBezTo>
                  <a:pt x="1616" y="678"/>
                  <a:pt x="1640" y="700"/>
                  <a:pt x="1696" y="665"/>
                </a:cubicBezTo>
                <a:cubicBezTo>
                  <a:pt x="1769" y="619"/>
                  <a:pt x="1805" y="537"/>
                  <a:pt x="1853" y="469"/>
                </a:cubicBezTo>
                <a:cubicBezTo>
                  <a:pt x="1854" y="469"/>
                  <a:pt x="1854" y="469"/>
                  <a:pt x="1855" y="469"/>
                </a:cubicBezTo>
                <a:cubicBezTo>
                  <a:pt x="1857" y="529"/>
                  <a:pt x="1834" y="593"/>
                  <a:pt x="1889" y="622"/>
                </a:cubicBezTo>
                <a:cubicBezTo>
                  <a:pt x="1941" y="649"/>
                  <a:pt x="2014" y="608"/>
                  <a:pt x="2048" y="573"/>
                </a:cubicBezTo>
                <a:cubicBezTo>
                  <a:pt x="2069" y="552"/>
                  <a:pt x="2079" y="523"/>
                  <a:pt x="2097" y="500"/>
                </a:cubicBezTo>
                <a:cubicBezTo>
                  <a:pt x="2115" y="543"/>
                  <a:pt x="2089" y="572"/>
                  <a:pt x="2148" y="596"/>
                </a:cubicBezTo>
                <a:cubicBezTo>
                  <a:pt x="2249" y="637"/>
                  <a:pt x="2343" y="570"/>
                  <a:pt x="2419" y="514"/>
                </a:cubicBezTo>
                <a:cubicBezTo>
                  <a:pt x="2467" y="478"/>
                  <a:pt x="2512" y="442"/>
                  <a:pt x="2562" y="410"/>
                </a:cubicBezTo>
                <a:cubicBezTo>
                  <a:pt x="2564" y="409"/>
                  <a:pt x="2565" y="409"/>
                  <a:pt x="2567" y="408"/>
                </a:cubicBezTo>
                <a:cubicBezTo>
                  <a:pt x="2555" y="409"/>
                  <a:pt x="2547" y="404"/>
                  <a:pt x="2535" y="405"/>
                </a:cubicBezTo>
                <a:cubicBezTo>
                  <a:pt x="2446" y="417"/>
                  <a:pt x="2339" y="442"/>
                  <a:pt x="2274" y="513"/>
                </a:cubicBezTo>
                <a:cubicBezTo>
                  <a:pt x="2232" y="559"/>
                  <a:pt x="2247" y="577"/>
                  <a:pt x="2228" y="624"/>
                </a:cubicBezTo>
                <a:cubicBezTo>
                  <a:pt x="2282" y="629"/>
                  <a:pt x="2331" y="643"/>
                  <a:pt x="2389" y="628"/>
                </a:cubicBezTo>
                <a:cubicBezTo>
                  <a:pt x="2456" y="611"/>
                  <a:pt x="2519" y="577"/>
                  <a:pt x="2583" y="563"/>
                </a:cubicBezTo>
                <a:cubicBezTo>
                  <a:pt x="2585" y="623"/>
                  <a:pt x="2592" y="679"/>
                  <a:pt x="2581" y="740"/>
                </a:cubicBezTo>
                <a:cubicBezTo>
                  <a:pt x="2570" y="797"/>
                  <a:pt x="2550" y="896"/>
                  <a:pt x="2504" y="936"/>
                </a:cubicBezTo>
                <a:cubicBezTo>
                  <a:pt x="2494" y="945"/>
                  <a:pt x="2489" y="908"/>
                  <a:pt x="2479" y="916"/>
                </a:cubicBezTo>
                <a:cubicBezTo>
                  <a:pt x="2490" y="844"/>
                  <a:pt x="2490" y="815"/>
                  <a:pt x="2528" y="748"/>
                </a:cubicBezTo>
                <a:cubicBezTo>
                  <a:pt x="2571" y="670"/>
                  <a:pt x="2748" y="483"/>
                  <a:pt x="2856" y="529"/>
                </a:cubicBezTo>
                <a:cubicBezTo>
                  <a:pt x="2922" y="557"/>
                  <a:pt x="2901" y="671"/>
                  <a:pt x="2981" y="704"/>
                </a:cubicBezTo>
                <a:cubicBezTo>
                  <a:pt x="3008" y="715"/>
                  <a:pt x="3063" y="721"/>
                  <a:pt x="3084" y="697"/>
                </a:cubicBezTo>
                <a:cubicBezTo>
                  <a:pt x="3114" y="662"/>
                  <a:pt x="3108" y="593"/>
                  <a:pt x="3081" y="560"/>
                </a:cubicBezTo>
                <a:cubicBezTo>
                  <a:pt x="3044" y="515"/>
                  <a:pt x="2983" y="534"/>
                  <a:pt x="2937" y="550"/>
                </a:cubicBezTo>
                <a:cubicBezTo>
                  <a:pt x="2837" y="585"/>
                  <a:pt x="2815" y="676"/>
                  <a:pt x="2780" y="753"/>
                </a:cubicBezTo>
                <a:cubicBezTo>
                  <a:pt x="2840" y="804"/>
                  <a:pt x="2869" y="825"/>
                  <a:pt x="2971" y="830"/>
                </a:cubicBezTo>
                <a:cubicBezTo>
                  <a:pt x="3119" y="837"/>
                  <a:pt x="3259" y="824"/>
                  <a:pt x="3402" y="786"/>
                </a:cubicBezTo>
                <a:cubicBezTo>
                  <a:pt x="3518" y="755"/>
                  <a:pt x="3744" y="700"/>
                  <a:pt x="3805" y="578"/>
                </a:cubicBezTo>
                <a:cubicBezTo>
                  <a:pt x="3830" y="528"/>
                  <a:pt x="3859" y="426"/>
                  <a:pt x="3797" y="390"/>
                </a:cubicBezTo>
                <a:cubicBezTo>
                  <a:pt x="3719" y="345"/>
                  <a:pt x="3614" y="384"/>
                  <a:pt x="3544" y="421"/>
                </a:cubicBezTo>
                <a:cubicBezTo>
                  <a:pt x="3399" y="498"/>
                  <a:pt x="3279" y="620"/>
                  <a:pt x="3230" y="775"/>
                </a:cubicBezTo>
                <a:cubicBezTo>
                  <a:pt x="3230" y="784"/>
                  <a:pt x="3230" y="792"/>
                  <a:pt x="3230" y="801"/>
                </a:cubicBezTo>
                <a:cubicBezTo>
                  <a:pt x="3300" y="791"/>
                  <a:pt x="3312" y="812"/>
                  <a:pt x="3389" y="755"/>
                </a:cubicBezTo>
                <a:cubicBezTo>
                  <a:pt x="3555" y="632"/>
                  <a:pt x="3617" y="468"/>
                  <a:pt x="3623" y="268"/>
                </a:cubicBezTo>
                <a:cubicBezTo>
                  <a:pt x="3626" y="179"/>
                  <a:pt x="3624" y="89"/>
                  <a:pt x="3626" y="0"/>
                </a:cubicBezTo>
                <a:cubicBezTo>
                  <a:pt x="3621" y="36"/>
                  <a:pt x="3630" y="-4"/>
                  <a:pt x="3624" y="31"/>
                </a:cubicBezTo>
                <a:cubicBezTo>
                  <a:pt x="3605" y="145"/>
                  <a:pt x="3582" y="258"/>
                  <a:pt x="3594" y="375"/>
                </a:cubicBezTo>
                <a:cubicBezTo>
                  <a:pt x="3614" y="573"/>
                  <a:pt x="3715" y="686"/>
                  <a:pt x="3876" y="774"/>
                </a:cubicBezTo>
                <a:moveTo>
                  <a:pt x="4055" y="620"/>
                </a:moveTo>
                <a:cubicBezTo>
                  <a:pt x="4055" y="599"/>
                  <a:pt x="4049" y="574"/>
                  <a:pt x="4067" y="560"/>
                </a:cubicBezTo>
                <a:cubicBezTo>
                  <a:pt x="4070" y="559"/>
                  <a:pt x="4072" y="557"/>
                  <a:pt x="4075" y="556"/>
                </a:cubicBezTo>
                <a:cubicBezTo>
                  <a:pt x="4089" y="556"/>
                  <a:pt x="4086" y="553"/>
                  <a:pt x="4087" y="569"/>
                </a:cubicBezTo>
                <a:cubicBezTo>
                  <a:pt x="4089" y="605"/>
                  <a:pt x="4041" y="616"/>
                  <a:pt x="4012" y="621"/>
                </a:cubicBezTo>
                <a:cubicBezTo>
                  <a:pt x="3997" y="624"/>
                  <a:pt x="3979" y="622"/>
                  <a:pt x="3964" y="622"/>
                </a:cubicBezTo>
                <a:cubicBezTo>
                  <a:pt x="3988" y="600"/>
                  <a:pt x="4035" y="582"/>
                  <a:pt x="4064" y="56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6" name=""/>
          <p:cNvSpPr/>
          <p:nvPr/>
        </p:nvSpPr>
        <p:spPr>
          <a:xfrm>
            <a:off x="2822400" y="4599360"/>
            <a:ext cx="991800" cy="329400"/>
          </a:xfrm>
          <a:custGeom>
            <a:avLst/>
            <a:gdLst/>
            <a:ahLst/>
            <a:rect l="0" t="0" r="r" b="b"/>
            <a:pathLst>
              <a:path fill="none" w="2755" h="915">
                <a:moveTo>
                  <a:pt x="276" y="484"/>
                </a:moveTo>
                <a:cubicBezTo>
                  <a:pt x="296" y="455"/>
                  <a:pt x="297" y="450"/>
                  <a:pt x="295" y="417"/>
                </a:cubicBezTo>
                <a:cubicBezTo>
                  <a:pt x="267" y="421"/>
                  <a:pt x="265" y="423"/>
                  <a:pt x="248" y="453"/>
                </a:cubicBezTo>
                <a:cubicBezTo>
                  <a:pt x="212" y="520"/>
                  <a:pt x="183" y="592"/>
                  <a:pt x="152" y="660"/>
                </a:cubicBezTo>
                <a:cubicBezTo>
                  <a:pt x="122" y="725"/>
                  <a:pt x="93" y="789"/>
                  <a:pt x="58" y="851"/>
                </a:cubicBezTo>
                <a:cubicBezTo>
                  <a:pt x="54" y="858"/>
                  <a:pt x="50" y="864"/>
                  <a:pt x="46" y="871"/>
                </a:cubicBezTo>
                <a:moveTo>
                  <a:pt x="52" y="427"/>
                </a:moveTo>
                <a:cubicBezTo>
                  <a:pt x="95" y="462"/>
                  <a:pt x="130" y="525"/>
                  <a:pt x="164" y="570"/>
                </a:cubicBezTo>
                <a:cubicBezTo>
                  <a:pt x="222" y="646"/>
                  <a:pt x="283" y="719"/>
                  <a:pt x="350" y="786"/>
                </a:cubicBezTo>
                <a:moveTo>
                  <a:pt x="0" y="699"/>
                </a:moveTo>
                <a:cubicBezTo>
                  <a:pt x="94" y="699"/>
                  <a:pt x="187" y="704"/>
                  <a:pt x="280" y="687"/>
                </a:cubicBezTo>
                <a:cubicBezTo>
                  <a:pt x="363" y="671"/>
                  <a:pt x="441" y="642"/>
                  <a:pt x="521" y="614"/>
                </a:cubicBezTo>
                <a:moveTo>
                  <a:pt x="753" y="352"/>
                </a:moveTo>
                <a:cubicBezTo>
                  <a:pt x="759" y="396"/>
                  <a:pt x="763" y="439"/>
                  <a:pt x="764" y="485"/>
                </a:cubicBezTo>
                <a:cubicBezTo>
                  <a:pt x="765" y="539"/>
                  <a:pt x="773" y="607"/>
                  <a:pt x="759" y="660"/>
                </a:cubicBezTo>
                <a:cubicBezTo>
                  <a:pt x="748" y="684"/>
                  <a:pt x="745" y="692"/>
                  <a:pt x="732" y="704"/>
                </a:cubicBezTo>
                <a:moveTo>
                  <a:pt x="519" y="605"/>
                </a:moveTo>
                <a:cubicBezTo>
                  <a:pt x="628" y="605"/>
                  <a:pt x="760" y="584"/>
                  <a:pt x="865" y="610"/>
                </a:cubicBezTo>
                <a:cubicBezTo>
                  <a:pt x="868" y="611"/>
                  <a:pt x="871" y="612"/>
                  <a:pt x="874" y="613"/>
                </a:cubicBezTo>
                <a:moveTo>
                  <a:pt x="723" y="622"/>
                </a:moveTo>
                <a:cubicBezTo>
                  <a:pt x="714" y="626"/>
                  <a:pt x="706" y="630"/>
                  <a:pt x="695" y="632"/>
                </a:cubicBezTo>
                <a:cubicBezTo>
                  <a:pt x="691" y="633"/>
                  <a:pt x="655" y="637"/>
                  <a:pt x="653" y="633"/>
                </a:cubicBezTo>
                <a:cubicBezTo>
                  <a:pt x="653" y="630"/>
                  <a:pt x="653" y="628"/>
                  <a:pt x="653" y="625"/>
                </a:cubicBezTo>
                <a:moveTo>
                  <a:pt x="723" y="622"/>
                </a:moveTo>
                <a:cubicBezTo>
                  <a:pt x="714" y="606"/>
                  <a:pt x="634" y="517"/>
                  <a:pt x="670" y="470"/>
                </a:cubicBezTo>
                <a:cubicBezTo>
                  <a:pt x="673" y="465"/>
                  <a:pt x="674" y="464"/>
                  <a:pt x="678" y="465"/>
                </a:cubicBezTo>
                <a:cubicBezTo>
                  <a:pt x="688" y="482"/>
                  <a:pt x="703" y="514"/>
                  <a:pt x="716" y="535"/>
                </a:cubicBezTo>
                <a:cubicBezTo>
                  <a:pt x="740" y="575"/>
                  <a:pt x="769" y="603"/>
                  <a:pt x="810" y="624"/>
                </a:cubicBezTo>
                <a:cubicBezTo>
                  <a:pt x="840" y="639"/>
                  <a:pt x="871" y="649"/>
                  <a:pt x="904" y="656"/>
                </a:cubicBezTo>
                <a:moveTo>
                  <a:pt x="984" y="410"/>
                </a:moveTo>
                <a:cubicBezTo>
                  <a:pt x="968" y="440"/>
                  <a:pt x="952" y="487"/>
                  <a:pt x="934" y="521"/>
                </a:cubicBezTo>
                <a:cubicBezTo>
                  <a:pt x="895" y="597"/>
                  <a:pt x="843" y="664"/>
                  <a:pt x="783" y="724"/>
                </a:cubicBezTo>
                <a:cubicBezTo>
                  <a:pt x="720" y="788"/>
                  <a:pt x="648" y="843"/>
                  <a:pt x="582" y="904"/>
                </a:cubicBezTo>
                <a:cubicBezTo>
                  <a:pt x="578" y="908"/>
                  <a:pt x="574" y="911"/>
                  <a:pt x="570" y="915"/>
                </a:cubicBezTo>
                <a:moveTo>
                  <a:pt x="1450" y="352"/>
                </a:moveTo>
                <a:cubicBezTo>
                  <a:pt x="1433" y="344"/>
                  <a:pt x="1417" y="333"/>
                  <a:pt x="1398" y="331"/>
                </a:cubicBezTo>
                <a:cubicBezTo>
                  <a:pt x="1387" y="330"/>
                  <a:pt x="1368" y="327"/>
                  <a:pt x="1362" y="338"/>
                </a:cubicBezTo>
                <a:cubicBezTo>
                  <a:pt x="1356" y="348"/>
                  <a:pt x="1354" y="363"/>
                  <a:pt x="1350" y="374"/>
                </a:cubicBezTo>
                <a:moveTo>
                  <a:pt x="840" y="524"/>
                </a:moveTo>
                <a:cubicBezTo>
                  <a:pt x="829" y="516"/>
                  <a:pt x="829" y="514"/>
                  <a:pt x="823" y="511"/>
                </a:cubicBezTo>
                <a:cubicBezTo>
                  <a:pt x="859" y="539"/>
                  <a:pt x="889" y="575"/>
                  <a:pt x="926" y="603"/>
                </a:cubicBezTo>
                <a:cubicBezTo>
                  <a:pt x="980" y="645"/>
                  <a:pt x="1042" y="678"/>
                  <a:pt x="1103" y="707"/>
                </a:cubicBezTo>
                <a:cubicBezTo>
                  <a:pt x="1145" y="727"/>
                  <a:pt x="1190" y="748"/>
                  <a:pt x="1236" y="756"/>
                </a:cubicBezTo>
                <a:cubicBezTo>
                  <a:pt x="1258" y="760"/>
                  <a:pt x="1282" y="764"/>
                  <a:pt x="1290" y="749"/>
                </a:cubicBezTo>
                <a:cubicBezTo>
                  <a:pt x="1290" y="746"/>
                  <a:pt x="1290" y="742"/>
                  <a:pt x="1290" y="739"/>
                </a:cubicBezTo>
                <a:moveTo>
                  <a:pt x="1544" y="376"/>
                </a:moveTo>
                <a:cubicBezTo>
                  <a:pt x="1544" y="366"/>
                  <a:pt x="1544" y="365"/>
                  <a:pt x="1544" y="359"/>
                </a:cubicBezTo>
                <a:cubicBezTo>
                  <a:pt x="1587" y="367"/>
                  <a:pt x="1607" y="400"/>
                  <a:pt x="1623" y="442"/>
                </a:cubicBezTo>
                <a:cubicBezTo>
                  <a:pt x="1645" y="499"/>
                  <a:pt x="1647" y="562"/>
                  <a:pt x="1648" y="621"/>
                </a:cubicBezTo>
                <a:cubicBezTo>
                  <a:pt x="1648" y="642"/>
                  <a:pt x="1648" y="662"/>
                  <a:pt x="1648" y="683"/>
                </a:cubicBezTo>
                <a:cubicBezTo>
                  <a:pt x="1624" y="690"/>
                  <a:pt x="1619" y="688"/>
                  <a:pt x="1599" y="673"/>
                </a:cubicBezTo>
                <a:moveTo>
                  <a:pt x="1497" y="557"/>
                </a:moveTo>
                <a:cubicBezTo>
                  <a:pt x="1465" y="503"/>
                  <a:pt x="1437" y="450"/>
                  <a:pt x="1450" y="384"/>
                </a:cubicBezTo>
                <a:cubicBezTo>
                  <a:pt x="1462" y="325"/>
                  <a:pt x="1521" y="298"/>
                  <a:pt x="1575" y="291"/>
                </a:cubicBezTo>
                <a:cubicBezTo>
                  <a:pt x="1633" y="284"/>
                  <a:pt x="1671" y="292"/>
                  <a:pt x="1693" y="351"/>
                </a:cubicBezTo>
                <a:cubicBezTo>
                  <a:pt x="1706" y="388"/>
                  <a:pt x="1715" y="473"/>
                  <a:pt x="1693" y="508"/>
                </a:cubicBezTo>
                <a:cubicBezTo>
                  <a:pt x="1681" y="527"/>
                  <a:pt x="1654" y="534"/>
                  <a:pt x="1633" y="533"/>
                </a:cubicBezTo>
                <a:cubicBezTo>
                  <a:pt x="1628" y="533"/>
                  <a:pt x="1625" y="535"/>
                  <a:pt x="1626" y="531"/>
                </a:cubicBezTo>
                <a:moveTo>
                  <a:pt x="1961" y="250"/>
                </a:moveTo>
                <a:cubicBezTo>
                  <a:pt x="1999" y="262"/>
                  <a:pt x="2016" y="297"/>
                  <a:pt x="2030" y="335"/>
                </a:cubicBezTo>
                <a:cubicBezTo>
                  <a:pt x="2055" y="404"/>
                  <a:pt x="2054" y="478"/>
                  <a:pt x="2054" y="550"/>
                </a:cubicBezTo>
                <a:cubicBezTo>
                  <a:pt x="2054" y="573"/>
                  <a:pt x="2055" y="579"/>
                  <a:pt x="2043" y="596"/>
                </a:cubicBezTo>
                <a:cubicBezTo>
                  <a:pt x="2015" y="598"/>
                  <a:pt x="2002" y="595"/>
                  <a:pt x="1985" y="568"/>
                </a:cubicBezTo>
                <a:cubicBezTo>
                  <a:pt x="1940" y="494"/>
                  <a:pt x="1945" y="377"/>
                  <a:pt x="1951" y="295"/>
                </a:cubicBezTo>
                <a:cubicBezTo>
                  <a:pt x="1955" y="240"/>
                  <a:pt x="1974" y="169"/>
                  <a:pt x="2024" y="137"/>
                </a:cubicBezTo>
                <a:cubicBezTo>
                  <a:pt x="2050" y="120"/>
                  <a:pt x="2092" y="126"/>
                  <a:pt x="2110" y="149"/>
                </a:cubicBezTo>
                <a:cubicBezTo>
                  <a:pt x="2139" y="187"/>
                  <a:pt x="2145" y="235"/>
                  <a:pt x="2146" y="281"/>
                </a:cubicBezTo>
                <a:cubicBezTo>
                  <a:pt x="2147" y="325"/>
                  <a:pt x="2148" y="343"/>
                  <a:pt x="2104" y="362"/>
                </a:cubicBezTo>
                <a:cubicBezTo>
                  <a:pt x="2076" y="374"/>
                  <a:pt x="2032" y="384"/>
                  <a:pt x="2008" y="377"/>
                </a:cubicBezTo>
                <a:moveTo>
                  <a:pt x="2504" y="9"/>
                </a:moveTo>
                <a:cubicBezTo>
                  <a:pt x="2511" y="8"/>
                  <a:pt x="2510" y="-19"/>
                  <a:pt x="2509" y="26"/>
                </a:cubicBezTo>
                <a:cubicBezTo>
                  <a:pt x="2508" y="90"/>
                  <a:pt x="2465" y="145"/>
                  <a:pt x="2438" y="201"/>
                </a:cubicBezTo>
                <a:cubicBezTo>
                  <a:pt x="2422" y="234"/>
                  <a:pt x="2416" y="257"/>
                  <a:pt x="2413" y="292"/>
                </a:cubicBezTo>
                <a:cubicBezTo>
                  <a:pt x="2465" y="287"/>
                  <a:pt x="2492" y="262"/>
                  <a:pt x="2529" y="225"/>
                </a:cubicBezTo>
                <a:cubicBezTo>
                  <a:pt x="2575" y="179"/>
                  <a:pt x="2606" y="129"/>
                  <a:pt x="2637" y="72"/>
                </a:cubicBezTo>
                <a:cubicBezTo>
                  <a:pt x="2648" y="52"/>
                  <a:pt x="2650" y="49"/>
                  <a:pt x="2656" y="37"/>
                </a:cubicBezTo>
                <a:cubicBezTo>
                  <a:pt x="2678" y="59"/>
                  <a:pt x="2688" y="87"/>
                  <a:pt x="2698" y="124"/>
                </a:cubicBezTo>
                <a:cubicBezTo>
                  <a:pt x="2723" y="213"/>
                  <a:pt x="2743" y="310"/>
                  <a:pt x="2752" y="402"/>
                </a:cubicBezTo>
                <a:cubicBezTo>
                  <a:pt x="2753" y="424"/>
                  <a:pt x="2754" y="447"/>
                  <a:pt x="2755" y="47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7" name=""/>
          <p:cNvSpPr/>
          <p:nvPr/>
        </p:nvSpPr>
        <p:spPr>
          <a:xfrm>
            <a:off x="1351440" y="4727520"/>
            <a:ext cx="1113480" cy="236160"/>
          </a:xfrm>
          <a:custGeom>
            <a:avLst/>
            <a:gdLst/>
            <a:ahLst/>
            <a:rect l="0" t="0" r="r" b="b"/>
            <a:pathLst>
              <a:path fill="none" w="3093" h="656">
                <a:moveTo>
                  <a:pt x="88" y="121"/>
                </a:moveTo>
                <a:cubicBezTo>
                  <a:pt x="101" y="82"/>
                  <a:pt x="101" y="50"/>
                  <a:pt x="105" y="10"/>
                </a:cubicBezTo>
                <a:cubicBezTo>
                  <a:pt x="107" y="4"/>
                  <a:pt x="108" y="4"/>
                  <a:pt x="108" y="0"/>
                </a:cubicBezTo>
                <a:cubicBezTo>
                  <a:pt x="123" y="18"/>
                  <a:pt x="129" y="22"/>
                  <a:pt x="141" y="52"/>
                </a:cubicBezTo>
                <a:cubicBezTo>
                  <a:pt x="174" y="138"/>
                  <a:pt x="190" y="221"/>
                  <a:pt x="205" y="312"/>
                </a:cubicBezTo>
                <a:cubicBezTo>
                  <a:pt x="217" y="387"/>
                  <a:pt x="219" y="471"/>
                  <a:pt x="248" y="541"/>
                </a:cubicBezTo>
                <a:cubicBezTo>
                  <a:pt x="272" y="600"/>
                  <a:pt x="316" y="634"/>
                  <a:pt x="378" y="648"/>
                </a:cubicBezTo>
                <a:cubicBezTo>
                  <a:pt x="428" y="659"/>
                  <a:pt x="482" y="654"/>
                  <a:pt x="533" y="654"/>
                </a:cubicBezTo>
                <a:moveTo>
                  <a:pt x="0" y="518"/>
                </a:moveTo>
                <a:cubicBezTo>
                  <a:pt x="12" y="439"/>
                  <a:pt x="22" y="437"/>
                  <a:pt x="118" y="390"/>
                </a:cubicBezTo>
                <a:cubicBezTo>
                  <a:pt x="235" y="333"/>
                  <a:pt x="546" y="185"/>
                  <a:pt x="682" y="260"/>
                </a:cubicBezTo>
                <a:cubicBezTo>
                  <a:pt x="727" y="285"/>
                  <a:pt x="724" y="352"/>
                  <a:pt x="746" y="391"/>
                </a:cubicBezTo>
                <a:cubicBezTo>
                  <a:pt x="770" y="435"/>
                  <a:pt x="782" y="450"/>
                  <a:pt x="833" y="453"/>
                </a:cubicBezTo>
                <a:cubicBezTo>
                  <a:pt x="898" y="457"/>
                  <a:pt x="988" y="411"/>
                  <a:pt x="988" y="337"/>
                </a:cubicBezTo>
                <a:cubicBezTo>
                  <a:pt x="988" y="278"/>
                  <a:pt x="943" y="265"/>
                  <a:pt x="889" y="260"/>
                </a:cubicBezTo>
                <a:cubicBezTo>
                  <a:pt x="823" y="253"/>
                  <a:pt x="769" y="280"/>
                  <a:pt x="740" y="341"/>
                </a:cubicBezTo>
                <a:cubicBezTo>
                  <a:pt x="714" y="394"/>
                  <a:pt x="725" y="447"/>
                  <a:pt x="775" y="474"/>
                </a:cubicBezTo>
                <a:cubicBezTo>
                  <a:pt x="832" y="504"/>
                  <a:pt x="950" y="493"/>
                  <a:pt x="1009" y="474"/>
                </a:cubicBezTo>
                <a:cubicBezTo>
                  <a:pt x="1072" y="453"/>
                  <a:pt x="1120" y="409"/>
                  <a:pt x="1128" y="342"/>
                </a:cubicBezTo>
                <a:cubicBezTo>
                  <a:pt x="1132" y="310"/>
                  <a:pt x="1130" y="278"/>
                  <a:pt x="1131" y="246"/>
                </a:cubicBezTo>
                <a:cubicBezTo>
                  <a:pt x="1153" y="272"/>
                  <a:pt x="1175" y="309"/>
                  <a:pt x="1195" y="344"/>
                </a:cubicBezTo>
                <a:cubicBezTo>
                  <a:pt x="1220" y="387"/>
                  <a:pt x="1246" y="432"/>
                  <a:pt x="1292" y="455"/>
                </a:cubicBezTo>
                <a:cubicBezTo>
                  <a:pt x="1320" y="469"/>
                  <a:pt x="1326" y="464"/>
                  <a:pt x="1344" y="444"/>
                </a:cubicBezTo>
                <a:cubicBezTo>
                  <a:pt x="1378" y="408"/>
                  <a:pt x="1398" y="362"/>
                  <a:pt x="1431" y="332"/>
                </a:cubicBezTo>
                <a:cubicBezTo>
                  <a:pt x="1461" y="364"/>
                  <a:pt x="1475" y="387"/>
                  <a:pt x="1492" y="435"/>
                </a:cubicBezTo>
                <a:cubicBezTo>
                  <a:pt x="1502" y="465"/>
                  <a:pt x="1518" y="493"/>
                  <a:pt x="1531" y="518"/>
                </a:cubicBezTo>
                <a:cubicBezTo>
                  <a:pt x="1543" y="502"/>
                  <a:pt x="1563" y="475"/>
                  <a:pt x="1575" y="452"/>
                </a:cubicBezTo>
                <a:cubicBezTo>
                  <a:pt x="1602" y="401"/>
                  <a:pt x="1631" y="344"/>
                  <a:pt x="1678" y="307"/>
                </a:cubicBezTo>
                <a:cubicBezTo>
                  <a:pt x="1719" y="275"/>
                  <a:pt x="1757" y="278"/>
                  <a:pt x="1797" y="304"/>
                </a:cubicBezTo>
                <a:cubicBezTo>
                  <a:pt x="1858" y="343"/>
                  <a:pt x="1871" y="488"/>
                  <a:pt x="1906" y="547"/>
                </a:cubicBezTo>
                <a:cubicBezTo>
                  <a:pt x="1934" y="596"/>
                  <a:pt x="1957" y="592"/>
                  <a:pt x="1997" y="618"/>
                </a:cubicBezTo>
                <a:moveTo>
                  <a:pt x="2172" y="390"/>
                </a:moveTo>
                <a:cubicBezTo>
                  <a:pt x="2174" y="366"/>
                  <a:pt x="2166" y="285"/>
                  <a:pt x="2197" y="270"/>
                </a:cubicBezTo>
                <a:cubicBezTo>
                  <a:pt x="2202" y="270"/>
                  <a:pt x="2207" y="270"/>
                  <a:pt x="2212" y="270"/>
                </a:cubicBezTo>
                <a:cubicBezTo>
                  <a:pt x="2245" y="325"/>
                  <a:pt x="2262" y="385"/>
                  <a:pt x="2282" y="446"/>
                </a:cubicBezTo>
                <a:cubicBezTo>
                  <a:pt x="2304" y="514"/>
                  <a:pt x="2327" y="584"/>
                  <a:pt x="2343" y="654"/>
                </a:cubicBezTo>
                <a:cubicBezTo>
                  <a:pt x="2343" y="655"/>
                  <a:pt x="2343" y="655"/>
                  <a:pt x="2343" y="656"/>
                </a:cubicBezTo>
                <a:cubicBezTo>
                  <a:pt x="2321" y="613"/>
                  <a:pt x="2297" y="568"/>
                  <a:pt x="2288" y="519"/>
                </a:cubicBezTo>
                <a:cubicBezTo>
                  <a:pt x="2272" y="436"/>
                  <a:pt x="2273" y="328"/>
                  <a:pt x="2296" y="246"/>
                </a:cubicBezTo>
                <a:cubicBezTo>
                  <a:pt x="2313" y="185"/>
                  <a:pt x="2350" y="106"/>
                  <a:pt x="2418" y="89"/>
                </a:cubicBezTo>
                <a:cubicBezTo>
                  <a:pt x="2488" y="71"/>
                  <a:pt x="2480" y="172"/>
                  <a:pt x="2481" y="211"/>
                </a:cubicBezTo>
                <a:cubicBezTo>
                  <a:pt x="2483" y="295"/>
                  <a:pt x="2454" y="361"/>
                  <a:pt x="2416" y="435"/>
                </a:cubicBezTo>
                <a:cubicBezTo>
                  <a:pt x="2400" y="467"/>
                  <a:pt x="2385" y="490"/>
                  <a:pt x="2376" y="522"/>
                </a:cubicBezTo>
                <a:moveTo>
                  <a:pt x="2815" y="281"/>
                </a:moveTo>
                <a:cubicBezTo>
                  <a:pt x="2826" y="261"/>
                  <a:pt x="2877" y="263"/>
                  <a:pt x="2900" y="262"/>
                </a:cubicBezTo>
                <a:cubicBezTo>
                  <a:pt x="2979" y="259"/>
                  <a:pt x="3026" y="262"/>
                  <a:pt x="3093" y="3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8" name=""/>
          <p:cNvSpPr/>
          <p:nvPr/>
        </p:nvSpPr>
        <p:spPr>
          <a:xfrm>
            <a:off x="3971880" y="4861800"/>
            <a:ext cx="50400" cy="86400"/>
          </a:xfrm>
          <a:custGeom>
            <a:avLst/>
            <a:gdLst/>
            <a:ahLst/>
            <a:rect l="0" t="0" r="r" b="b"/>
            <a:pathLst>
              <a:path fill="none" w="140" h="240">
                <a:moveTo>
                  <a:pt x="0" y="8"/>
                </a:moveTo>
                <a:cubicBezTo>
                  <a:pt x="38" y="-13"/>
                  <a:pt x="57" y="13"/>
                  <a:pt x="79" y="47"/>
                </a:cubicBezTo>
                <a:cubicBezTo>
                  <a:pt x="116" y="106"/>
                  <a:pt x="127" y="174"/>
                  <a:pt x="140" y="2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79" name=""/>
          <p:cNvSpPr/>
          <p:nvPr/>
        </p:nvSpPr>
        <p:spPr>
          <a:xfrm>
            <a:off x="1243080" y="5119920"/>
            <a:ext cx="347400" cy="221760"/>
          </a:xfrm>
          <a:custGeom>
            <a:avLst/>
            <a:gdLst/>
            <a:ahLst/>
            <a:rect l="0" t="0" r="r" b="b"/>
            <a:pathLst>
              <a:path fill="none" w="965" h="616">
                <a:moveTo>
                  <a:pt x="199" y="138"/>
                </a:moveTo>
                <a:cubicBezTo>
                  <a:pt x="199" y="126"/>
                  <a:pt x="199" y="113"/>
                  <a:pt x="199" y="101"/>
                </a:cubicBezTo>
                <a:cubicBezTo>
                  <a:pt x="181" y="127"/>
                  <a:pt x="174" y="158"/>
                  <a:pt x="162" y="190"/>
                </a:cubicBezTo>
                <a:cubicBezTo>
                  <a:pt x="132" y="273"/>
                  <a:pt x="99" y="354"/>
                  <a:pt x="67" y="436"/>
                </a:cubicBezTo>
                <a:cubicBezTo>
                  <a:pt x="46" y="490"/>
                  <a:pt x="23" y="545"/>
                  <a:pt x="0" y="599"/>
                </a:cubicBezTo>
                <a:moveTo>
                  <a:pt x="15" y="215"/>
                </a:moveTo>
                <a:cubicBezTo>
                  <a:pt x="49" y="239"/>
                  <a:pt x="72" y="267"/>
                  <a:pt x="100" y="303"/>
                </a:cubicBezTo>
                <a:cubicBezTo>
                  <a:pt x="154" y="373"/>
                  <a:pt x="200" y="448"/>
                  <a:pt x="254" y="518"/>
                </a:cubicBezTo>
                <a:cubicBezTo>
                  <a:pt x="281" y="554"/>
                  <a:pt x="308" y="585"/>
                  <a:pt x="339" y="616"/>
                </a:cubicBezTo>
                <a:moveTo>
                  <a:pt x="45" y="530"/>
                </a:moveTo>
                <a:cubicBezTo>
                  <a:pt x="64" y="513"/>
                  <a:pt x="92" y="505"/>
                  <a:pt x="118" y="493"/>
                </a:cubicBezTo>
                <a:cubicBezTo>
                  <a:pt x="198" y="456"/>
                  <a:pt x="278" y="418"/>
                  <a:pt x="360" y="385"/>
                </a:cubicBezTo>
                <a:cubicBezTo>
                  <a:pt x="411" y="364"/>
                  <a:pt x="426" y="358"/>
                  <a:pt x="460" y="347"/>
                </a:cubicBezTo>
                <a:moveTo>
                  <a:pt x="874" y="0"/>
                </a:moveTo>
                <a:cubicBezTo>
                  <a:pt x="862" y="29"/>
                  <a:pt x="856" y="47"/>
                  <a:pt x="846" y="77"/>
                </a:cubicBezTo>
                <a:cubicBezTo>
                  <a:pt x="810" y="181"/>
                  <a:pt x="765" y="282"/>
                  <a:pt x="732" y="388"/>
                </a:cubicBezTo>
                <a:cubicBezTo>
                  <a:pt x="716" y="438"/>
                  <a:pt x="706" y="488"/>
                  <a:pt x="689" y="537"/>
                </a:cubicBezTo>
                <a:moveTo>
                  <a:pt x="556" y="315"/>
                </a:moveTo>
                <a:cubicBezTo>
                  <a:pt x="563" y="289"/>
                  <a:pt x="605" y="299"/>
                  <a:pt x="629" y="310"/>
                </a:cubicBezTo>
                <a:cubicBezTo>
                  <a:pt x="690" y="339"/>
                  <a:pt x="739" y="397"/>
                  <a:pt x="790" y="439"/>
                </a:cubicBezTo>
                <a:cubicBezTo>
                  <a:pt x="814" y="459"/>
                  <a:pt x="839" y="479"/>
                  <a:pt x="865" y="498"/>
                </a:cubicBezTo>
                <a:moveTo>
                  <a:pt x="482" y="484"/>
                </a:moveTo>
                <a:cubicBezTo>
                  <a:pt x="549" y="474"/>
                  <a:pt x="618" y="464"/>
                  <a:pt x="686" y="454"/>
                </a:cubicBezTo>
                <a:cubicBezTo>
                  <a:pt x="779" y="441"/>
                  <a:pt x="872" y="428"/>
                  <a:pt x="965" y="4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0" name=""/>
          <p:cNvSpPr/>
          <p:nvPr/>
        </p:nvSpPr>
        <p:spPr>
          <a:xfrm>
            <a:off x="1720800" y="5160960"/>
            <a:ext cx="224280" cy="157320"/>
          </a:xfrm>
          <a:custGeom>
            <a:avLst/>
            <a:gdLst/>
            <a:ahLst/>
            <a:rect l="0" t="0" r="r" b="b"/>
            <a:pathLst>
              <a:path fill="none" w="623" h="437">
                <a:moveTo>
                  <a:pt x="0" y="108"/>
                </a:moveTo>
                <a:cubicBezTo>
                  <a:pt x="7" y="148"/>
                  <a:pt x="25" y="189"/>
                  <a:pt x="41" y="226"/>
                </a:cubicBezTo>
                <a:cubicBezTo>
                  <a:pt x="62" y="276"/>
                  <a:pt x="91" y="323"/>
                  <a:pt x="121" y="369"/>
                </a:cubicBezTo>
                <a:cubicBezTo>
                  <a:pt x="126" y="376"/>
                  <a:pt x="138" y="392"/>
                  <a:pt x="143" y="398"/>
                </a:cubicBezTo>
                <a:moveTo>
                  <a:pt x="5" y="167"/>
                </a:moveTo>
                <a:cubicBezTo>
                  <a:pt x="5" y="108"/>
                  <a:pt x="-2" y="63"/>
                  <a:pt x="58" y="32"/>
                </a:cubicBezTo>
                <a:cubicBezTo>
                  <a:pt x="97" y="12"/>
                  <a:pt x="155" y="10"/>
                  <a:pt x="181" y="46"/>
                </a:cubicBezTo>
                <a:cubicBezTo>
                  <a:pt x="209" y="84"/>
                  <a:pt x="212" y="145"/>
                  <a:pt x="208" y="190"/>
                </a:cubicBezTo>
                <a:cubicBezTo>
                  <a:pt x="205" y="226"/>
                  <a:pt x="183" y="256"/>
                  <a:pt x="152" y="273"/>
                </a:cubicBezTo>
                <a:cubicBezTo>
                  <a:pt x="142" y="276"/>
                  <a:pt x="140" y="277"/>
                  <a:pt x="134" y="276"/>
                </a:cubicBezTo>
                <a:moveTo>
                  <a:pt x="345" y="0"/>
                </a:moveTo>
                <a:cubicBezTo>
                  <a:pt x="352" y="12"/>
                  <a:pt x="371" y="41"/>
                  <a:pt x="379" y="56"/>
                </a:cubicBezTo>
                <a:cubicBezTo>
                  <a:pt x="420" y="137"/>
                  <a:pt x="469" y="208"/>
                  <a:pt x="521" y="282"/>
                </a:cubicBezTo>
                <a:cubicBezTo>
                  <a:pt x="547" y="319"/>
                  <a:pt x="583" y="366"/>
                  <a:pt x="593" y="412"/>
                </a:cubicBezTo>
                <a:cubicBezTo>
                  <a:pt x="593" y="417"/>
                  <a:pt x="593" y="423"/>
                  <a:pt x="593" y="428"/>
                </a:cubicBezTo>
                <a:cubicBezTo>
                  <a:pt x="584" y="433"/>
                  <a:pt x="563" y="443"/>
                  <a:pt x="541" y="431"/>
                </a:cubicBezTo>
                <a:cubicBezTo>
                  <a:pt x="496" y="406"/>
                  <a:pt x="470" y="356"/>
                  <a:pt x="458" y="308"/>
                </a:cubicBezTo>
                <a:cubicBezTo>
                  <a:pt x="443" y="253"/>
                  <a:pt x="433" y="165"/>
                  <a:pt x="451" y="108"/>
                </a:cubicBezTo>
                <a:cubicBezTo>
                  <a:pt x="467" y="59"/>
                  <a:pt x="509" y="34"/>
                  <a:pt x="557" y="35"/>
                </a:cubicBezTo>
                <a:cubicBezTo>
                  <a:pt x="603" y="36"/>
                  <a:pt x="616" y="95"/>
                  <a:pt x="621" y="134"/>
                </a:cubicBezTo>
                <a:cubicBezTo>
                  <a:pt x="626" y="176"/>
                  <a:pt x="625" y="217"/>
                  <a:pt x="597" y="249"/>
                </a:cubicBezTo>
                <a:cubicBezTo>
                  <a:pt x="580" y="269"/>
                  <a:pt x="567" y="273"/>
                  <a:pt x="544" y="27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1" name=""/>
          <p:cNvSpPr/>
          <p:nvPr/>
        </p:nvSpPr>
        <p:spPr>
          <a:xfrm>
            <a:off x="2073600" y="5113440"/>
            <a:ext cx="154800" cy="123480"/>
          </a:xfrm>
          <a:custGeom>
            <a:avLst/>
            <a:gdLst/>
            <a:ahLst/>
            <a:rect l="0" t="0" r="r" b="b"/>
            <a:pathLst>
              <a:path fill="none" w="430" h="343">
                <a:moveTo>
                  <a:pt x="168" y="0"/>
                </a:moveTo>
                <a:cubicBezTo>
                  <a:pt x="127" y="0"/>
                  <a:pt x="122" y="13"/>
                  <a:pt x="99" y="50"/>
                </a:cubicBezTo>
                <a:cubicBezTo>
                  <a:pt x="62" y="108"/>
                  <a:pt x="32" y="170"/>
                  <a:pt x="8" y="236"/>
                </a:cubicBezTo>
                <a:cubicBezTo>
                  <a:pt x="-1" y="261"/>
                  <a:pt x="-2" y="274"/>
                  <a:pt x="5" y="288"/>
                </a:cubicBezTo>
                <a:cubicBezTo>
                  <a:pt x="60" y="273"/>
                  <a:pt x="107" y="239"/>
                  <a:pt x="151" y="199"/>
                </a:cubicBezTo>
                <a:cubicBezTo>
                  <a:pt x="184" y="168"/>
                  <a:pt x="208" y="137"/>
                  <a:pt x="214" y="92"/>
                </a:cubicBezTo>
                <a:cubicBezTo>
                  <a:pt x="214" y="82"/>
                  <a:pt x="214" y="80"/>
                  <a:pt x="214" y="74"/>
                </a:cubicBezTo>
                <a:cubicBezTo>
                  <a:pt x="230" y="96"/>
                  <a:pt x="239" y="126"/>
                  <a:pt x="251" y="152"/>
                </a:cubicBezTo>
                <a:cubicBezTo>
                  <a:pt x="276" y="211"/>
                  <a:pt x="305" y="259"/>
                  <a:pt x="355" y="299"/>
                </a:cubicBezTo>
                <a:cubicBezTo>
                  <a:pt x="392" y="324"/>
                  <a:pt x="403" y="331"/>
                  <a:pt x="430" y="3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2" name=""/>
          <p:cNvSpPr/>
          <p:nvPr/>
        </p:nvSpPr>
        <p:spPr>
          <a:xfrm>
            <a:off x="2881440" y="4894200"/>
            <a:ext cx="939600" cy="313920"/>
          </a:xfrm>
          <a:custGeom>
            <a:avLst/>
            <a:gdLst/>
            <a:ahLst/>
            <a:rect l="0" t="0" r="r" b="b"/>
            <a:pathLst>
              <a:path fill="none" w="2610" h="872">
                <a:moveTo>
                  <a:pt x="271" y="333"/>
                </a:moveTo>
                <a:cubicBezTo>
                  <a:pt x="271" y="320"/>
                  <a:pt x="270" y="311"/>
                  <a:pt x="269" y="298"/>
                </a:cubicBezTo>
                <a:cubicBezTo>
                  <a:pt x="281" y="340"/>
                  <a:pt x="284" y="388"/>
                  <a:pt x="279" y="432"/>
                </a:cubicBezTo>
                <a:cubicBezTo>
                  <a:pt x="271" y="504"/>
                  <a:pt x="244" y="579"/>
                  <a:pt x="221" y="648"/>
                </a:cubicBezTo>
                <a:cubicBezTo>
                  <a:pt x="210" y="681"/>
                  <a:pt x="198" y="734"/>
                  <a:pt x="158" y="743"/>
                </a:cubicBezTo>
                <a:cubicBezTo>
                  <a:pt x="152" y="743"/>
                  <a:pt x="145" y="743"/>
                  <a:pt x="139" y="743"/>
                </a:cubicBezTo>
                <a:moveTo>
                  <a:pt x="16" y="411"/>
                </a:moveTo>
                <a:cubicBezTo>
                  <a:pt x="16" y="395"/>
                  <a:pt x="16" y="393"/>
                  <a:pt x="16" y="384"/>
                </a:cubicBezTo>
                <a:cubicBezTo>
                  <a:pt x="52" y="405"/>
                  <a:pt x="70" y="428"/>
                  <a:pt x="98" y="462"/>
                </a:cubicBezTo>
                <a:cubicBezTo>
                  <a:pt x="146" y="523"/>
                  <a:pt x="192" y="584"/>
                  <a:pt x="243" y="642"/>
                </a:cubicBezTo>
                <a:cubicBezTo>
                  <a:pt x="283" y="687"/>
                  <a:pt x="317" y="712"/>
                  <a:pt x="373" y="730"/>
                </a:cubicBezTo>
                <a:moveTo>
                  <a:pt x="18" y="661"/>
                </a:moveTo>
                <a:cubicBezTo>
                  <a:pt x="12" y="662"/>
                  <a:pt x="6" y="664"/>
                  <a:pt x="0" y="665"/>
                </a:cubicBezTo>
                <a:cubicBezTo>
                  <a:pt x="25" y="669"/>
                  <a:pt x="76" y="671"/>
                  <a:pt x="107" y="664"/>
                </a:cubicBezTo>
                <a:cubicBezTo>
                  <a:pt x="212" y="639"/>
                  <a:pt x="312" y="594"/>
                  <a:pt x="416" y="566"/>
                </a:cubicBezTo>
                <a:cubicBezTo>
                  <a:pt x="441" y="560"/>
                  <a:pt x="467" y="554"/>
                  <a:pt x="492" y="548"/>
                </a:cubicBezTo>
                <a:moveTo>
                  <a:pt x="838" y="296"/>
                </a:moveTo>
                <a:cubicBezTo>
                  <a:pt x="837" y="298"/>
                  <a:pt x="834" y="366"/>
                  <a:pt x="834" y="378"/>
                </a:cubicBezTo>
                <a:cubicBezTo>
                  <a:pt x="834" y="463"/>
                  <a:pt x="840" y="552"/>
                  <a:pt x="829" y="638"/>
                </a:cubicBezTo>
                <a:moveTo>
                  <a:pt x="647" y="493"/>
                </a:moveTo>
                <a:cubicBezTo>
                  <a:pt x="658" y="455"/>
                  <a:pt x="697" y="463"/>
                  <a:pt x="737" y="465"/>
                </a:cubicBezTo>
                <a:cubicBezTo>
                  <a:pt x="804" y="468"/>
                  <a:pt x="852" y="503"/>
                  <a:pt x="890" y="558"/>
                </a:cubicBezTo>
                <a:cubicBezTo>
                  <a:pt x="919" y="600"/>
                  <a:pt x="929" y="649"/>
                  <a:pt x="942" y="697"/>
                </a:cubicBezTo>
                <a:cubicBezTo>
                  <a:pt x="944" y="703"/>
                  <a:pt x="945" y="708"/>
                  <a:pt x="947" y="714"/>
                </a:cubicBezTo>
                <a:moveTo>
                  <a:pt x="704" y="738"/>
                </a:moveTo>
                <a:cubicBezTo>
                  <a:pt x="664" y="730"/>
                  <a:pt x="695" y="748"/>
                  <a:pt x="680" y="726"/>
                </a:cubicBezTo>
                <a:cubicBezTo>
                  <a:pt x="725" y="679"/>
                  <a:pt x="787" y="656"/>
                  <a:pt x="848" y="632"/>
                </a:cubicBezTo>
                <a:cubicBezTo>
                  <a:pt x="920" y="603"/>
                  <a:pt x="992" y="583"/>
                  <a:pt x="1066" y="563"/>
                </a:cubicBezTo>
                <a:moveTo>
                  <a:pt x="1309" y="469"/>
                </a:moveTo>
                <a:cubicBezTo>
                  <a:pt x="1326" y="464"/>
                  <a:pt x="1353" y="455"/>
                  <a:pt x="1380" y="476"/>
                </a:cubicBezTo>
                <a:cubicBezTo>
                  <a:pt x="1430" y="515"/>
                  <a:pt x="1454" y="594"/>
                  <a:pt x="1471" y="652"/>
                </a:cubicBezTo>
                <a:cubicBezTo>
                  <a:pt x="1487" y="707"/>
                  <a:pt x="1495" y="765"/>
                  <a:pt x="1497" y="822"/>
                </a:cubicBezTo>
                <a:cubicBezTo>
                  <a:pt x="1497" y="839"/>
                  <a:pt x="1497" y="855"/>
                  <a:pt x="1497" y="872"/>
                </a:cubicBezTo>
                <a:moveTo>
                  <a:pt x="1306" y="513"/>
                </a:moveTo>
                <a:cubicBezTo>
                  <a:pt x="1357" y="475"/>
                  <a:pt x="1401" y="456"/>
                  <a:pt x="1466" y="450"/>
                </a:cubicBezTo>
                <a:cubicBezTo>
                  <a:pt x="1510" y="446"/>
                  <a:pt x="1572" y="437"/>
                  <a:pt x="1590" y="487"/>
                </a:cubicBezTo>
                <a:cubicBezTo>
                  <a:pt x="1608" y="537"/>
                  <a:pt x="1582" y="572"/>
                  <a:pt x="1542" y="599"/>
                </a:cubicBezTo>
                <a:cubicBezTo>
                  <a:pt x="1497" y="629"/>
                  <a:pt x="1442" y="643"/>
                  <a:pt x="1389" y="647"/>
                </a:cubicBezTo>
                <a:cubicBezTo>
                  <a:pt x="1383" y="647"/>
                  <a:pt x="1377" y="647"/>
                  <a:pt x="1371" y="647"/>
                </a:cubicBezTo>
                <a:moveTo>
                  <a:pt x="1809" y="306"/>
                </a:moveTo>
                <a:cubicBezTo>
                  <a:pt x="1838" y="349"/>
                  <a:pt x="1864" y="390"/>
                  <a:pt x="1887" y="436"/>
                </a:cubicBezTo>
                <a:cubicBezTo>
                  <a:pt x="1920" y="500"/>
                  <a:pt x="1956" y="571"/>
                  <a:pt x="1973" y="642"/>
                </a:cubicBezTo>
                <a:cubicBezTo>
                  <a:pt x="1983" y="684"/>
                  <a:pt x="1981" y="728"/>
                  <a:pt x="1981" y="770"/>
                </a:cubicBezTo>
                <a:moveTo>
                  <a:pt x="1905" y="319"/>
                </a:moveTo>
                <a:cubicBezTo>
                  <a:pt x="1939" y="295"/>
                  <a:pt x="1981" y="268"/>
                  <a:pt x="2027" y="282"/>
                </a:cubicBezTo>
                <a:cubicBezTo>
                  <a:pt x="2078" y="298"/>
                  <a:pt x="2081" y="358"/>
                  <a:pt x="2082" y="401"/>
                </a:cubicBezTo>
                <a:cubicBezTo>
                  <a:pt x="2084" y="456"/>
                  <a:pt x="2046" y="486"/>
                  <a:pt x="1999" y="510"/>
                </a:cubicBezTo>
                <a:cubicBezTo>
                  <a:pt x="1976" y="522"/>
                  <a:pt x="1957" y="524"/>
                  <a:pt x="1932" y="526"/>
                </a:cubicBezTo>
                <a:moveTo>
                  <a:pt x="2109" y="0"/>
                </a:moveTo>
                <a:cubicBezTo>
                  <a:pt x="2143" y="25"/>
                  <a:pt x="2157" y="44"/>
                  <a:pt x="2176" y="90"/>
                </a:cubicBezTo>
                <a:cubicBezTo>
                  <a:pt x="2222" y="203"/>
                  <a:pt x="2266" y="327"/>
                  <a:pt x="2294" y="445"/>
                </a:cubicBezTo>
                <a:cubicBezTo>
                  <a:pt x="2300" y="469"/>
                  <a:pt x="2300" y="493"/>
                  <a:pt x="2300" y="517"/>
                </a:cubicBezTo>
                <a:cubicBezTo>
                  <a:pt x="2299" y="504"/>
                  <a:pt x="2297" y="488"/>
                  <a:pt x="2297" y="473"/>
                </a:cubicBezTo>
                <a:cubicBezTo>
                  <a:pt x="2297" y="439"/>
                  <a:pt x="2295" y="409"/>
                  <a:pt x="2306" y="377"/>
                </a:cubicBezTo>
                <a:cubicBezTo>
                  <a:pt x="2321" y="335"/>
                  <a:pt x="2349" y="299"/>
                  <a:pt x="2393" y="286"/>
                </a:cubicBezTo>
                <a:cubicBezTo>
                  <a:pt x="2435" y="273"/>
                  <a:pt x="2493" y="276"/>
                  <a:pt x="2530" y="298"/>
                </a:cubicBezTo>
                <a:cubicBezTo>
                  <a:pt x="2580" y="328"/>
                  <a:pt x="2613" y="373"/>
                  <a:pt x="2610" y="432"/>
                </a:cubicBezTo>
                <a:cubicBezTo>
                  <a:pt x="2608" y="484"/>
                  <a:pt x="2536" y="498"/>
                  <a:pt x="2494" y="507"/>
                </a:cubicBezTo>
                <a:cubicBezTo>
                  <a:pt x="2440" y="519"/>
                  <a:pt x="2385" y="521"/>
                  <a:pt x="2330" y="521"/>
                </a:cubicBezTo>
                <a:cubicBezTo>
                  <a:pt x="2311" y="521"/>
                  <a:pt x="2305" y="522"/>
                  <a:pt x="2297" y="51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3" name=""/>
          <p:cNvSpPr/>
          <p:nvPr/>
        </p:nvSpPr>
        <p:spPr>
          <a:xfrm>
            <a:off x="3987720" y="5029200"/>
            <a:ext cx="53640" cy="139320"/>
          </a:xfrm>
          <a:custGeom>
            <a:avLst/>
            <a:gdLst/>
            <a:ahLst/>
            <a:rect l="0" t="0" r="r" b="b"/>
            <a:pathLst>
              <a:path fill="none" w="149" h="387">
                <a:moveTo>
                  <a:pt x="149" y="0"/>
                </a:moveTo>
                <a:cubicBezTo>
                  <a:pt x="149" y="72"/>
                  <a:pt x="152" y="132"/>
                  <a:pt x="125" y="200"/>
                </a:cubicBezTo>
                <a:cubicBezTo>
                  <a:pt x="95" y="275"/>
                  <a:pt x="50" y="326"/>
                  <a:pt x="0" y="3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4" name=""/>
          <p:cNvSpPr/>
          <p:nvPr/>
        </p:nvSpPr>
        <p:spPr>
          <a:xfrm>
            <a:off x="2562120" y="5432400"/>
            <a:ext cx="2250000" cy="190080"/>
          </a:xfrm>
          <a:custGeom>
            <a:avLst/>
            <a:gdLst/>
            <a:ahLst/>
            <a:rect l="0" t="0" r="r" b="b"/>
            <a:pathLst>
              <a:path fill="none" w="6250" h="528">
                <a:moveTo>
                  <a:pt x="0" y="387"/>
                </a:moveTo>
                <a:cubicBezTo>
                  <a:pt x="47" y="365"/>
                  <a:pt x="93" y="347"/>
                  <a:pt x="145" y="335"/>
                </a:cubicBezTo>
                <a:cubicBezTo>
                  <a:pt x="209" y="323"/>
                  <a:pt x="227" y="319"/>
                  <a:pt x="269" y="317"/>
                </a:cubicBezTo>
                <a:moveTo>
                  <a:pt x="6247" y="0"/>
                </a:moveTo>
                <a:cubicBezTo>
                  <a:pt x="6255" y="77"/>
                  <a:pt x="6251" y="130"/>
                  <a:pt x="6208" y="198"/>
                </a:cubicBezTo>
                <a:cubicBezTo>
                  <a:pt x="6123" y="335"/>
                  <a:pt x="5995" y="430"/>
                  <a:pt x="5871" y="5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5" name=""/>
          <p:cNvSpPr/>
          <p:nvPr/>
        </p:nvSpPr>
        <p:spPr>
          <a:xfrm>
            <a:off x="2573280" y="5686560"/>
            <a:ext cx="228240" cy="52200"/>
          </a:xfrm>
          <a:custGeom>
            <a:avLst/>
            <a:gdLst/>
            <a:ahLst/>
            <a:rect l="0" t="0" r="r" b="b"/>
            <a:pathLst>
              <a:path fill="none" w="634" h="145">
                <a:moveTo>
                  <a:pt x="0" y="145"/>
                </a:moveTo>
                <a:cubicBezTo>
                  <a:pt x="79" y="145"/>
                  <a:pt x="143" y="127"/>
                  <a:pt x="220" y="105"/>
                </a:cubicBezTo>
                <a:cubicBezTo>
                  <a:pt x="357" y="67"/>
                  <a:pt x="495" y="33"/>
                  <a:pt x="634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6" name=""/>
          <p:cNvSpPr/>
          <p:nvPr/>
        </p:nvSpPr>
        <p:spPr>
          <a:xfrm>
            <a:off x="3071880" y="5333760"/>
            <a:ext cx="1024920" cy="241200"/>
          </a:xfrm>
          <a:custGeom>
            <a:avLst/>
            <a:gdLst/>
            <a:ahLst/>
            <a:rect l="0" t="0" r="r" b="b"/>
            <a:pathLst>
              <a:path fill="none" w="2847" h="670">
                <a:moveTo>
                  <a:pt x="0" y="204"/>
                </a:moveTo>
                <a:cubicBezTo>
                  <a:pt x="0" y="169"/>
                  <a:pt x="0" y="237"/>
                  <a:pt x="0" y="272"/>
                </a:cubicBezTo>
                <a:cubicBezTo>
                  <a:pt x="0" y="350"/>
                  <a:pt x="4" y="424"/>
                  <a:pt x="24" y="500"/>
                </a:cubicBezTo>
                <a:cubicBezTo>
                  <a:pt x="39" y="559"/>
                  <a:pt x="66" y="614"/>
                  <a:pt x="121" y="645"/>
                </a:cubicBezTo>
                <a:cubicBezTo>
                  <a:pt x="173" y="675"/>
                  <a:pt x="233" y="670"/>
                  <a:pt x="291" y="670"/>
                </a:cubicBezTo>
                <a:cubicBezTo>
                  <a:pt x="328" y="670"/>
                  <a:pt x="338" y="670"/>
                  <a:pt x="361" y="668"/>
                </a:cubicBezTo>
                <a:moveTo>
                  <a:pt x="63" y="605"/>
                </a:moveTo>
                <a:cubicBezTo>
                  <a:pt x="56" y="602"/>
                  <a:pt x="50" y="599"/>
                  <a:pt x="43" y="596"/>
                </a:cubicBezTo>
                <a:cubicBezTo>
                  <a:pt x="65" y="559"/>
                  <a:pt x="56" y="546"/>
                  <a:pt x="112" y="512"/>
                </a:cubicBezTo>
                <a:cubicBezTo>
                  <a:pt x="224" y="444"/>
                  <a:pt x="408" y="392"/>
                  <a:pt x="540" y="423"/>
                </a:cubicBezTo>
                <a:cubicBezTo>
                  <a:pt x="667" y="453"/>
                  <a:pt x="739" y="535"/>
                  <a:pt x="880" y="537"/>
                </a:cubicBezTo>
                <a:cubicBezTo>
                  <a:pt x="934" y="538"/>
                  <a:pt x="1007" y="536"/>
                  <a:pt x="1040" y="483"/>
                </a:cubicBezTo>
                <a:cubicBezTo>
                  <a:pt x="1071" y="435"/>
                  <a:pt x="1012" y="398"/>
                  <a:pt x="979" y="377"/>
                </a:cubicBezTo>
                <a:cubicBezTo>
                  <a:pt x="920" y="338"/>
                  <a:pt x="825" y="320"/>
                  <a:pt x="756" y="333"/>
                </a:cubicBezTo>
                <a:cubicBezTo>
                  <a:pt x="678" y="348"/>
                  <a:pt x="605" y="443"/>
                  <a:pt x="643" y="525"/>
                </a:cubicBezTo>
                <a:cubicBezTo>
                  <a:pt x="683" y="611"/>
                  <a:pt x="804" y="605"/>
                  <a:pt x="880" y="607"/>
                </a:cubicBezTo>
                <a:cubicBezTo>
                  <a:pt x="996" y="609"/>
                  <a:pt x="1092" y="566"/>
                  <a:pt x="1183" y="495"/>
                </a:cubicBezTo>
                <a:cubicBezTo>
                  <a:pt x="1253" y="441"/>
                  <a:pt x="1273" y="389"/>
                  <a:pt x="1284" y="306"/>
                </a:cubicBezTo>
                <a:cubicBezTo>
                  <a:pt x="1289" y="265"/>
                  <a:pt x="1299" y="234"/>
                  <a:pt x="1310" y="196"/>
                </a:cubicBezTo>
                <a:cubicBezTo>
                  <a:pt x="1370" y="209"/>
                  <a:pt x="1381" y="216"/>
                  <a:pt x="1417" y="282"/>
                </a:cubicBezTo>
                <a:cubicBezTo>
                  <a:pt x="1458" y="358"/>
                  <a:pt x="1477" y="482"/>
                  <a:pt x="1547" y="539"/>
                </a:cubicBezTo>
                <a:cubicBezTo>
                  <a:pt x="1574" y="561"/>
                  <a:pt x="1582" y="550"/>
                  <a:pt x="1607" y="563"/>
                </a:cubicBezTo>
                <a:cubicBezTo>
                  <a:pt x="1627" y="513"/>
                  <a:pt x="1639" y="456"/>
                  <a:pt x="1665" y="409"/>
                </a:cubicBezTo>
                <a:cubicBezTo>
                  <a:pt x="1688" y="367"/>
                  <a:pt x="1711" y="338"/>
                  <a:pt x="1761" y="336"/>
                </a:cubicBezTo>
                <a:cubicBezTo>
                  <a:pt x="1820" y="333"/>
                  <a:pt x="1845" y="376"/>
                  <a:pt x="1881" y="417"/>
                </a:cubicBezTo>
                <a:cubicBezTo>
                  <a:pt x="1910" y="450"/>
                  <a:pt x="1957" y="510"/>
                  <a:pt x="2011" y="493"/>
                </a:cubicBezTo>
                <a:cubicBezTo>
                  <a:pt x="2051" y="480"/>
                  <a:pt x="2073" y="425"/>
                  <a:pt x="2093" y="392"/>
                </a:cubicBezTo>
                <a:cubicBezTo>
                  <a:pt x="2112" y="360"/>
                  <a:pt x="2136" y="273"/>
                  <a:pt x="2178" y="264"/>
                </a:cubicBezTo>
                <a:cubicBezTo>
                  <a:pt x="2220" y="255"/>
                  <a:pt x="2227" y="273"/>
                  <a:pt x="2256" y="298"/>
                </a:cubicBezTo>
                <a:cubicBezTo>
                  <a:pt x="2285" y="324"/>
                  <a:pt x="2296" y="350"/>
                  <a:pt x="2332" y="367"/>
                </a:cubicBezTo>
                <a:cubicBezTo>
                  <a:pt x="2338" y="367"/>
                  <a:pt x="2345" y="367"/>
                  <a:pt x="2351" y="367"/>
                </a:cubicBezTo>
                <a:moveTo>
                  <a:pt x="2415" y="207"/>
                </a:moveTo>
                <a:cubicBezTo>
                  <a:pt x="2426" y="167"/>
                  <a:pt x="2427" y="158"/>
                  <a:pt x="2456" y="131"/>
                </a:cubicBezTo>
                <a:cubicBezTo>
                  <a:pt x="2522" y="137"/>
                  <a:pt x="2538" y="176"/>
                  <a:pt x="2569" y="234"/>
                </a:cubicBezTo>
                <a:cubicBezTo>
                  <a:pt x="2614" y="318"/>
                  <a:pt x="2654" y="410"/>
                  <a:pt x="2684" y="500"/>
                </a:cubicBezTo>
                <a:cubicBezTo>
                  <a:pt x="2698" y="542"/>
                  <a:pt x="2703" y="579"/>
                  <a:pt x="2705" y="622"/>
                </a:cubicBezTo>
                <a:cubicBezTo>
                  <a:pt x="2658" y="607"/>
                  <a:pt x="2644" y="559"/>
                  <a:pt x="2630" y="510"/>
                </a:cubicBezTo>
                <a:cubicBezTo>
                  <a:pt x="2607" y="427"/>
                  <a:pt x="2612" y="343"/>
                  <a:pt x="2612" y="258"/>
                </a:cubicBezTo>
                <a:cubicBezTo>
                  <a:pt x="2612" y="187"/>
                  <a:pt x="2606" y="63"/>
                  <a:pt x="2673" y="14"/>
                </a:cubicBezTo>
                <a:cubicBezTo>
                  <a:pt x="2726" y="-25"/>
                  <a:pt x="2786" y="24"/>
                  <a:pt x="2810" y="69"/>
                </a:cubicBezTo>
                <a:cubicBezTo>
                  <a:pt x="2841" y="125"/>
                  <a:pt x="2855" y="212"/>
                  <a:pt x="2843" y="275"/>
                </a:cubicBezTo>
                <a:cubicBezTo>
                  <a:pt x="2834" y="327"/>
                  <a:pt x="2786" y="353"/>
                  <a:pt x="2738" y="360"/>
                </a:cubicBezTo>
                <a:cubicBezTo>
                  <a:pt x="2699" y="366"/>
                  <a:pt x="2702" y="362"/>
                  <a:pt x="2693" y="33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7" name=""/>
          <p:cNvSpPr/>
          <p:nvPr/>
        </p:nvSpPr>
        <p:spPr>
          <a:xfrm>
            <a:off x="4660920" y="5246640"/>
            <a:ext cx="61560" cy="50400"/>
          </a:xfrm>
          <a:custGeom>
            <a:avLst/>
            <a:gdLst/>
            <a:ahLst/>
            <a:rect l="0" t="0" r="r" b="b"/>
            <a:pathLst>
              <a:path fill="none" w="171" h="140">
                <a:moveTo>
                  <a:pt x="14" y="106"/>
                </a:moveTo>
                <a:cubicBezTo>
                  <a:pt x="46" y="66"/>
                  <a:pt x="76" y="36"/>
                  <a:pt x="123" y="12"/>
                </a:cubicBezTo>
                <a:cubicBezTo>
                  <a:pt x="140" y="3"/>
                  <a:pt x="150" y="1"/>
                  <a:pt x="168" y="0"/>
                </a:cubicBezTo>
                <a:cubicBezTo>
                  <a:pt x="177" y="32"/>
                  <a:pt x="164" y="43"/>
                  <a:pt x="138" y="63"/>
                </a:cubicBezTo>
                <a:cubicBezTo>
                  <a:pt x="101" y="92"/>
                  <a:pt x="57" y="107"/>
                  <a:pt x="15" y="130"/>
                </a:cubicBezTo>
                <a:cubicBezTo>
                  <a:pt x="10" y="133"/>
                  <a:pt x="5" y="137"/>
                  <a:pt x="0" y="1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8" name=""/>
          <p:cNvSpPr/>
          <p:nvPr/>
        </p:nvSpPr>
        <p:spPr>
          <a:xfrm>
            <a:off x="7975440" y="2428920"/>
            <a:ext cx="186840" cy="273600"/>
          </a:xfrm>
          <a:custGeom>
            <a:avLst/>
            <a:gdLst/>
            <a:ahLst/>
            <a:rect l="0" t="0" r="r" b="b"/>
            <a:pathLst>
              <a:path fill="none" w="519" h="760">
                <a:moveTo>
                  <a:pt x="63" y="51"/>
                </a:moveTo>
                <a:cubicBezTo>
                  <a:pt x="70" y="12"/>
                  <a:pt x="49" y="14"/>
                  <a:pt x="82" y="4"/>
                </a:cubicBezTo>
                <a:cubicBezTo>
                  <a:pt x="134" y="-11"/>
                  <a:pt x="197" y="19"/>
                  <a:pt x="238" y="46"/>
                </a:cubicBezTo>
                <a:cubicBezTo>
                  <a:pt x="336" y="112"/>
                  <a:pt x="400" y="213"/>
                  <a:pt x="447" y="320"/>
                </a:cubicBezTo>
                <a:cubicBezTo>
                  <a:pt x="491" y="422"/>
                  <a:pt x="514" y="531"/>
                  <a:pt x="519" y="642"/>
                </a:cubicBezTo>
                <a:cubicBezTo>
                  <a:pt x="523" y="727"/>
                  <a:pt x="462" y="742"/>
                  <a:pt x="386" y="750"/>
                </a:cubicBezTo>
                <a:cubicBezTo>
                  <a:pt x="275" y="762"/>
                  <a:pt x="145" y="764"/>
                  <a:pt x="33" y="753"/>
                </a:cubicBezTo>
                <a:cubicBezTo>
                  <a:pt x="22" y="750"/>
                  <a:pt x="11" y="748"/>
                  <a:pt x="0" y="7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89" name=""/>
          <p:cNvSpPr/>
          <p:nvPr/>
        </p:nvSpPr>
        <p:spPr>
          <a:xfrm>
            <a:off x="8561520" y="2450880"/>
            <a:ext cx="16560" cy="57240"/>
          </a:xfrm>
          <a:custGeom>
            <a:avLst/>
            <a:gdLst/>
            <a:ahLst/>
            <a:rect l="0" t="0" r="r" b="b"/>
            <a:pathLst>
              <a:path fill="none" w="46" h="159">
                <a:moveTo>
                  <a:pt x="0" y="9"/>
                </a:moveTo>
                <a:cubicBezTo>
                  <a:pt x="15" y="2"/>
                  <a:pt x="19" y="-1"/>
                  <a:pt x="29" y="1"/>
                </a:cubicBezTo>
                <a:cubicBezTo>
                  <a:pt x="44" y="37"/>
                  <a:pt x="51" y="83"/>
                  <a:pt x="43" y="121"/>
                </a:cubicBezTo>
                <a:cubicBezTo>
                  <a:pt x="38" y="134"/>
                  <a:pt x="32" y="146"/>
                  <a:pt x="27" y="1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0" name=""/>
          <p:cNvSpPr/>
          <p:nvPr/>
        </p:nvSpPr>
        <p:spPr>
          <a:xfrm>
            <a:off x="151560" y="3384720"/>
            <a:ext cx="464040" cy="329760"/>
          </a:xfrm>
          <a:custGeom>
            <a:avLst/>
            <a:gdLst/>
            <a:ahLst/>
            <a:rect l="0" t="0" r="r" b="b"/>
            <a:pathLst>
              <a:path fill="none" w="1289" h="916">
                <a:moveTo>
                  <a:pt x="3" y="593"/>
                </a:moveTo>
                <a:cubicBezTo>
                  <a:pt x="2" y="552"/>
                  <a:pt x="-6" y="507"/>
                  <a:pt x="12" y="469"/>
                </a:cubicBezTo>
                <a:cubicBezTo>
                  <a:pt x="27" y="438"/>
                  <a:pt x="54" y="418"/>
                  <a:pt x="90" y="427"/>
                </a:cubicBezTo>
                <a:cubicBezTo>
                  <a:pt x="179" y="449"/>
                  <a:pt x="241" y="568"/>
                  <a:pt x="284" y="637"/>
                </a:cubicBezTo>
                <a:cubicBezTo>
                  <a:pt x="333" y="717"/>
                  <a:pt x="382" y="876"/>
                  <a:pt x="477" y="916"/>
                </a:cubicBezTo>
                <a:cubicBezTo>
                  <a:pt x="483" y="916"/>
                  <a:pt x="488" y="916"/>
                  <a:pt x="494" y="916"/>
                </a:cubicBezTo>
                <a:cubicBezTo>
                  <a:pt x="540" y="861"/>
                  <a:pt x="556" y="777"/>
                  <a:pt x="571" y="704"/>
                </a:cubicBezTo>
                <a:cubicBezTo>
                  <a:pt x="595" y="584"/>
                  <a:pt x="598" y="465"/>
                  <a:pt x="598" y="344"/>
                </a:cubicBezTo>
                <a:cubicBezTo>
                  <a:pt x="598" y="262"/>
                  <a:pt x="576" y="142"/>
                  <a:pt x="612" y="65"/>
                </a:cubicBezTo>
                <a:cubicBezTo>
                  <a:pt x="630" y="27"/>
                  <a:pt x="667" y="35"/>
                  <a:pt x="700" y="33"/>
                </a:cubicBezTo>
                <a:moveTo>
                  <a:pt x="882" y="82"/>
                </a:moveTo>
                <a:cubicBezTo>
                  <a:pt x="905" y="118"/>
                  <a:pt x="917" y="149"/>
                  <a:pt x="921" y="193"/>
                </a:cubicBezTo>
                <a:cubicBezTo>
                  <a:pt x="929" y="273"/>
                  <a:pt x="924" y="356"/>
                  <a:pt x="924" y="436"/>
                </a:cubicBezTo>
                <a:cubicBezTo>
                  <a:pt x="924" y="481"/>
                  <a:pt x="915" y="534"/>
                  <a:pt x="938" y="573"/>
                </a:cubicBezTo>
                <a:cubicBezTo>
                  <a:pt x="978" y="578"/>
                  <a:pt x="990" y="547"/>
                  <a:pt x="1010" y="514"/>
                </a:cubicBezTo>
                <a:cubicBezTo>
                  <a:pt x="1051" y="448"/>
                  <a:pt x="1065" y="387"/>
                  <a:pt x="1067" y="309"/>
                </a:cubicBezTo>
                <a:cubicBezTo>
                  <a:pt x="1069" y="241"/>
                  <a:pt x="1039" y="189"/>
                  <a:pt x="983" y="148"/>
                </a:cubicBezTo>
                <a:cubicBezTo>
                  <a:pt x="958" y="130"/>
                  <a:pt x="936" y="126"/>
                  <a:pt x="907" y="122"/>
                </a:cubicBezTo>
                <a:moveTo>
                  <a:pt x="1283" y="0"/>
                </a:moveTo>
                <a:cubicBezTo>
                  <a:pt x="1288" y="52"/>
                  <a:pt x="1289" y="105"/>
                  <a:pt x="1289" y="159"/>
                </a:cubicBezTo>
                <a:cubicBezTo>
                  <a:pt x="1289" y="239"/>
                  <a:pt x="1287" y="310"/>
                  <a:pt x="1268" y="388"/>
                </a:cubicBezTo>
                <a:cubicBezTo>
                  <a:pt x="1259" y="423"/>
                  <a:pt x="1258" y="428"/>
                  <a:pt x="1225" y="4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1" name=""/>
          <p:cNvSpPr/>
          <p:nvPr/>
        </p:nvSpPr>
        <p:spPr>
          <a:xfrm>
            <a:off x="9148680" y="0"/>
            <a:ext cx="270720" cy="129960"/>
          </a:xfrm>
          <a:custGeom>
            <a:avLst/>
            <a:gdLst/>
            <a:ahLst/>
            <a:rect l="0" t="0" r="r" b="b"/>
            <a:pathLst>
              <a:path fill="none" w="752" h="361">
                <a:moveTo>
                  <a:pt x="189" y="0"/>
                </a:moveTo>
                <a:cubicBezTo>
                  <a:pt x="362" y="0"/>
                  <a:pt x="536" y="0"/>
                  <a:pt x="708" y="0"/>
                </a:cubicBezTo>
                <a:cubicBezTo>
                  <a:pt x="709" y="0"/>
                  <a:pt x="785" y="0"/>
                  <a:pt x="735" y="0"/>
                </a:cubicBezTo>
                <a:cubicBezTo>
                  <a:pt x="542" y="0"/>
                  <a:pt x="383" y="101"/>
                  <a:pt x="224" y="204"/>
                </a:cubicBezTo>
                <a:cubicBezTo>
                  <a:pt x="150" y="256"/>
                  <a:pt x="75" y="309"/>
                  <a:pt x="0" y="3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2" name=""/>
          <p:cNvSpPr/>
          <p:nvPr/>
        </p:nvSpPr>
        <p:spPr>
          <a:xfrm>
            <a:off x="4908600" y="4917960"/>
            <a:ext cx="710640" cy="347400"/>
          </a:xfrm>
          <a:custGeom>
            <a:avLst/>
            <a:gdLst/>
            <a:ahLst/>
            <a:rect l="0" t="0" r="r" b="b"/>
            <a:pathLst>
              <a:path fill="none" w="1974" h="965">
                <a:moveTo>
                  <a:pt x="30" y="345"/>
                </a:moveTo>
                <a:cubicBezTo>
                  <a:pt x="18" y="335"/>
                  <a:pt x="14" y="336"/>
                  <a:pt x="0" y="328"/>
                </a:cubicBezTo>
                <a:cubicBezTo>
                  <a:pt x="25" y="417"/>
                  <a:pt x="67" y="508"/>
                  <a:pt x="110" y="590"/>
                </a:cubicBezTo>
                <a:cubicBezTo>
                  <a:pt x="164" y="693"/>
                  <a:pt x="230" y="781"/>
                  <a:pt x="308" y="866"/>
                </a:cubicBezTo>
                <a:cubicBezTo>
                  <a:pt x="340" y="901"/>
                  <a:pt x="375" y="936"/>
                  <a:pt x="413" y="964"/>
                </a:cubicBezTo>
                <a:cubicBezTo>
                  <a:pt x="415" y="964"/>
                  <a:pt x="417" y="965"/>
                  <a:pt x="419" y="965"/>
                </a:cubicBezTo>
                <a:cubicBezTo>
                  <a:pt x="419" y="909"/>
                  <a:pt x="398" y="813"/>
                  <a:pt x="431" y="765"/>
                </a:cubicBezTo>
                <a:cubicBezTo>
                  <a:pt x="469" y="711"/>
                  <a:pt x="567" y="707"/>
                  <a:pt x="624" y="719"/>
                </a:cubicBezTo>
                <a:cubicBezTo>
                  <a:pt x="704" y="736"/>
                  <a:pt x="772" y="795"/>
                  <a:pt x="848" y="822"/>
                </a:cubicBezTo>
                <a:cubicBezTo>
                  <a:pt x="938" y="854"/>
                  <a:pt x="997" y="831"/>
                  <a:pt x="1077" y="794"/>
                </a:cubicBezTo>
                <a:moveTo>
                  <a:pt x="1370" y="226"/>
                </a:moveTo>
                <a:cubicBezTo>
                  <a:pt x="1306" y="192"/>
                  <a:pt x="1273" y="198"/>
                  <a:pt x="1225" y="261"/>
                </a:cubicBezTo>
                <a:cubicBezTo>
                  <a:pt x="1164" y="341"/>
                  <a:pt x="1118" y="453"/>
                  <a:pt x="1100" y="553"/>
                </a:cubicBezTo>
                <a:cubicBezTo>
                  <a:pt x="1097" y="600"/>
                  <a:pt x="1096" y="610"/>
                  <a:pt x="1097" y="639"/>
                </a:cubicBezTo>
                <a:cubicBezTo>
                  <a:pt x="1165" y="659"/>
                  <a:pt x="1209" y="645"/>
                  <a:pt x="1267" y="600"/>
                </a:cubicBezTo>
                <a:cubicBezTo>
                  <a:pt x="1339" y="544"/>
                  <a:pt x="1388" y="470"/>
                  <a:pt x="1428" y="391"/>
                </a:cubicBezTo>
                <a:cubicBezTo>
                  <a:pt x="1444" y="404"/>
                  <a:pt x="1454" y="410"/>
                  <a:pt x="1471" y="431"/>
                </a:cubicBezTo>
                <a:cubicBezTo>
                  <a:pt x="1495" y="463"/>
                  <a:pt x="1520" y="485"/>
                  <a:pt x="1564" y="478"/>
                </a:cubicBezTo>
                <a:cubicBezTo>
                  <a:pt x="1632" y="468"/>
                  <a:pt x="1680" y="393"/>
                  <a:pt x="1713" y="339"/>
                </a:cubicBezTo>
                <a:cubicBezTo>
                  <a:pt x="1751" y="275"/>
                  <a:pt x="1786" y="167"/>
                  <a:pt x="1757" y="92"/>
                </a:cubicBezTo>
                <a:cubicBezTo>
                  <a:pt x="1741" y="50"/>
                  <a:pt x="1704" y="19"/>
                  <a:pt x="1667" y="0"/>
                </a:cubicBezTo>
                <a:cubicBezTo>
                  <a:pt x="1663" y="0"/>
                  <a:pt x="1659" y="0"/>
                  <a:pt x="1655" y="0"/>
                </a:cubicBezTo>
                <a:cubicBezTo>
                  <a:pt x="1651" y="31"/>
                  <a:pt x="1640" y="70"/>
                  <a:pt x="1657" y="102"/>
                </a:cubicBezTo>
                <a:cubicBezTo>
                  <a:pt x="1688" y="161"/>
                  <a:pt x="1765" y="186"/>
                  <a:pt x="1822" y="209"/>
                </a:cubicBezTo>
                <a:cubicBezTo>
                  <a:pt x="1863" y="225"/>
                  <a:pt x="1947" y="245"/>
                  <a:pt x="1967" y="292"/>
                </a:cubicBezTo>
                <a:cubicBezTo>
                  <a:pt x="1979" y="322"/>
                  <a:pt x="1973" y="342"/>
                  <a:pt x="1969" y="371"/>
                </a:cubicBezTo>
                <a:cubicBezTo>
                  <a:pt x="1965" y="380"/>
                  <a:pt x="1963" y="381"/>
                  <a:pt x="1964" y="3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3" name=""/>
          <p:cNvSpPr/>
          <p:nvPr/>
        </p:nvSpPr>
        <p:spPr>
          <a:xfrm>
            <a:off x="5948280" y="4134960"/>
            <a:ext cx="1369800" cy="706320"/>
          </a:xfrm>
          <a:custGeom>
            <a:avLst/>
            <a:gdLst/>
            <a:ahLst/>
            <a:rect l="0" t="0" r="r" b="b"/>
            <a:pathLst>
              <a:path fill="none" w="3805" h="1962">
                <a:moveTo>
                  <a:pt x="244" y="1778"/>
                </a:moveTo>
                <a:cubicBezTo>
                  <a:pt x="167" y="1778"/>
                  <a:pt x="74" y="1792"/>
                  <a:pt x="0" y="1774"/>
                </a:cubicBezTo>
                <a:cubicBezTo>
                  <a:pt x="0" y="1773"/>
                  <a:pt x="0" y="1773"/>
                  <a:pt x="0" y="1772"/>
                </a:cubicBezTo>
                <a:cubicBezTo>
                  <a:pt x="34" y="1769"/>
                  <a:pt x="77" y="1766"/>
                  <a:pt x="112" y="1769"/>
                </a:cubicBezTo>
                <a:cubicBezTo>
                  <a:pt x="264" y="1781"/>
                  <a:pt x="431" y="1851"/>
                  <a:pt x="558" y="1935"/>
                </a:cubicBezTo>
                <a:cubicBezTo>
                  <a:pt x="580" y="1950"/>
                  <a:pt x="569" y="1951"/>
                  <a:pt x="581" y="1962"/>
                </a:cubicBezTo>
                <a:cubicBezTo>
                  <a:pt x="528" y="1962"/>
                  <a:pt x="489" y="1957"/>
                  <a:pt x="442" y="1928"/>
                </a:cubicBezTo>
                <a:cubicBezTo>
                  <a:pt x="386" y="1894"/>
                  <a:pt x="367" y="1858"/>
                  <a:pt x="364" y="1795"/>
                </a:cubicBezTo>
                <a:cubicBezTo>
                  <a:pt x="361" y="1721"/>
                  <a:pt x="416" y="1703"/>
                  <a:pt x="481" y="1701"/>
                </a:cubicBezTo>
                <a:cubicBezTo>
                  <a:pt x="556" y="1699"/>
                  <a:pt x="607" y="1754"/>
                  <a:pt x="663" y="1799"/>
                </a:cubicBezTo>
                <a:cubicBezTo>
                  <a:pt x="710" y="1837"/>
                  <a:pt x="739" y="1853"/>
                  <a:pt x="798" y="1857"/>
                </a:cubicBezTo>
                <a:moveTo>
                  <a:pt x="920" y="1653"/>
                </a:moveTo>
                <a:cubicBezTo>
                  <a:pt x="919" y="1607"/>
                  <a:pt x="915" y="1571"/>
                  <a:pt x="898" y="1528"/>
                </a:cubicBezTo>
                <a:cubicBezTo>
                  <a:pt x="891" y="1559"/>
                  <a:pt x="897" y="1576"/>
                  <a:pt x="907" y="1606"/>
                </a:cubicBezTo>
                <a:cubicBezTo>
                  <a:pt x="931" y="1673"/>
                  <a:pt x="963" y="1739"/>
                  <a:pt x="1039" y="1751"/>
                </a:cubicBezTo>
                <a:cubicBezTo>
                  <a:pt x="1128" y="1765"/>
                  <a:pt x="1197" y="1701"/>
                  <a:pt x="1248" y="1637"/>
                </a:cubicBezTo>
                <a:cubicBezTo>
                  <a:pt x="1286" y="1589"/>
                  <a:pt x="1341" y="1502"/>
                  <a:pt x="1318" y="1435"/>
                </a:cubicBezTo>
                <a:cubicBezTo>
                  <a:pt x="1295" y="1368"/>
                  <a:pt x="1186" y="1337"/>
                  <a:pt x="1126" y="1329"/>
                </a:cubicBezTo>
                <a:cubicBezTo>
                  <a:pt x="1051" y="1319"/>
                  <a:pt x="988" y="1339"/>
                  <a:pt x="946" y="1403"/>
                </a:cubicBezTo>
                <a:cubicBezTo>
                  <a:pt x="936" y="1428"/>
                  <a:pt x="932" y="1433"/>
                  <a:pt x="934" y="1450"/>
                </a:cubicBezTo>
                <a:moveTo>
                  <a:pt x="1203" y="1035"/>
                </a:moveTo>
                <a:cubicBezTo>
                  <a:pt x="1176" y="1009"/>
                  <a:pt x="1149" y="982"/>
                  <a:pt x="1123" y="955"/>
                </a:cubicBezTo>
                <a:cubicBezTo>
                  <a:pt x="1173" y="1044"/>
                  <a:pt x="1229" y="1134"/>
                  <a:pt x="1286" y="1219"/>
                </a:cubicBezTo>
                <a:cubicBezTo>
                  <a:pt x="1373" y="1349"/>
                  <a:pt x="1470" y="1450"/>
                  <a:pt x="1588" y="1550"/>
                </a:cubicBezTo>
                <a:moveTo>
                  <a:pt x="1160" y="1464"/>
                </a:moveTo>
                <a:cubicBezTo>
                  <a:pt x="1127" y="1389"/>
                  <a:pt x="1189" y="1360"/>
                  <a:pt x="1248" y="1310"/>
                </a:cubicBezTo>
                <a:cubicBezTo>
                  <a:pt x="1361" y="1214"/>
                  <a:pt x="1490" y="1138"/>
                  <a:pt x="1601" y="1039"/>
                </a:cubicBezTo>
                <a:cubicBezTo>
                  <a:pt x="1641" y="1004"/>
                  <a:pt x="1685" y="960"/>
                  <a:pt x="1672" y="902"/>
                </a:cubicBezTo>
                <a:cubicBezTo>
                  <a:pt x="1667" y="900"/>
                  <a:pt x="1663" y="897"/>
                  <a:pt x="1658" y="895"/>
                </a:cubicBezTo>
                <a:cubicBezTo>
                  <a:pt x="1618" y="915"/>
                  <a:pt x="1614" y="914"/>
                  <a:pt x="1619" y="975"/>
                </a:cubicBezTo>
                <a:cubicBezTo>
                  <a:pt x="1626" y="1059"/>
                  <a:pt x="1686" y="1121"/>
                  <a:pt x="1752" y="1167"/>
                </a:cubicBezTo>
                <a:cubicBezTo>
                  <a:pt x="1812" y="1209"/>
                  <a:pt x="1889" y="1239"/>
                  <a:pt x="1964" y="1226"/>
                </a:cubicBezTo>
                <a:cubicBezTo>
                  <a:pt x="2024" y="1216"/>
                  <a:pt x="2052" y="1152"/>
                  <a:pt x="2065" y="1100"/>
                </a:cubicBezTo>
                <a:cubicBezTo>
                  <a:pt x="2083" y="1030"/>
                  <a:pt x="2073" y="956"/>
                  <a:pt x="2088" y="886"/>
                </a:cubicBezTo>
                <a:cubicBezTo>
                  <a:pt x="2099" y="852"/>
                  <a:pt x="2101" y="843"/>
                  <a:pt x="2116" y="826"/>
                </a:cubicBezTo>
                <a:cubicBezTo>
                  <a:pt x="2165" y="841"/>
                  <a:pt x="2171" y="844"/>
                  <a:pt x="2195" y="900"/>
                </a:cubicBezTo>
                <a:cubicBezTo>
                  <a:pt x="2211" y="937"/>
                  <a:pt x="2226" y="971"/>
                  <a:pt x="2247" y="1006"/>
                </a:cubicBezTo>
                <a:moveTo>
                  <a:pt x="2401" y="800"/>
                </a:moveTo>
                <a:cubicBezTo>
                  <a:pt x="2401" y="768"/>
                  <a:pt x="2391" y="729"/>
                  <a:pt x="2414" y="710"/>
                </a:cubicBezTo>
                <a:cubicBezTo>
                  <a:pt x="2457" y="721"/>
                  <a:pt x="2466" y="755"/>
                  <a:pt x="2487" y="794"/>
                </a:cubicBezTo>
                <a:cubicBezTo>
                  <a:pt x="2503" y="823"/>
                  <a:pt x="2519" y="851"/>
                  <a:pt x="2536" y="879"/>
                </a:cubicBezTo>
                <a:moveTo>
                  <a:pt x="2375" y="511"/>
                </a:moveTo>
                <a:cubicBezTo>
                  <a:pt x="2353" y="471"/>
                  <a:pt x="2336" y="447"/>
                  <a:pt x="2329" y="404"/>
                </a:cubicBezTo>
                <a:cubicBezTo>
                  <a:pt x="2370" y="414"/>
                  <a:pt x="2392" y="431"/>
                  <a:pt x="2429" y="457"/>
                </a:cubicBezTo>
                <a:moveTo>
                  <a:pt x="2769" y="536"/>
                </a:moveTo>
                <a:cubicBezTo>
                  <a:pt x="2792" y="531"/>
                  <a:pt x="2804" y="533"/>
                  <a:pt x="2835" y="550"/>
                </a:cubicBezTo>
                <a:cubicBezTo>
                  <a:pt x="2865" y="567"/>
                  <a:pt x="2897" y="589"/>
                  <a:pt x="2934" y="582"/>
                </a:cubicBezTo>
                <a:cubicBezTo>
                  <a:pt x="2970" y="575"/>
                  <a:pt x="2962" y="520"/>
                  <a:pt x="2962" y="494"/>
                </a:cubicBezTo>
                <a:cubicBezTo>
                  <a:pt x="2962" y="458"/>
                  <a:pt x="2960" y="431"/>
                  <a:pt x="2951" y="397"/>
                </a:cubicBezTo>
                <a:cubicBezTo>
                  <a:pt x="2950" y="390"/>
                  <a:pt x="2950" y="389"/>
                  <a:pt x="2950" y="385"/>
                </a:cubicBezTo>
                <a:cubicBezTo>
                  <a:pt x="2971" y="385"/>
                  <a:pt x="2982" y="386"/>
                  <a:pt x="3004" y="387"/>
                </a:cubicBezTo>
                <a:moveTo>
                  <a:pt x="3565" y="103"/>
                </a:moveTo>
                <a:cubicBezTo>
                  <a:pt x="3560" y="37"/>
                  <a:pt x="3555" y="9"/>
                  <a:pt x="3481" y="1"/>
                </a:cubicBezTo>
                <a:cubicBezTo>
                  <a:pt x="3390" y="-9"/>
                  <a:pt x="3331" y="55"/>
                  <a:pt x="3290" y="130"/>
                </a:cubicBezTo>
                <a:cubicBezTo>
                  <a:pt x="3251" y="203"/>
                  <a:pt x="3211" y="339"/>
                  <a:pt x="3240" y="422"/>
                </a:cubicBezTo>
                <a:cubicBezTo>
                  <a:pt x="3262" y="486"/>
                  <a:pt x="3360" y="501"/>
                  <a:pt x="3417" y="487"/>
                </a:cubicBezTo>
                <a:cubicBezTo>
                  <a:pt x="3468" y="475"/>
                  <a:pt x="3483" y="421"/>
                  <a:pt x="3486" y="377"/>
                </a:cubicBezTo>
                <a:cubicBezTo>
                  <a:pt x="3492" y="300"/>
                  <a:pt x="3485" y="221"/>
                  <a:pt x="3484" y="144"/>
                </a:cubicBezTo>
                <a:cubicBezTo>
                  <a:pt x="3512" y="173"/>
                  <a:pt x="3525" y="209"/>
                  <a:pt x="3541" y="251"/>
                </a:cubicBezTo>
                <a:cubicBezTo>
                  <a:pt x="3589" y="378"/>
                  <a:pt x="3633" y="508"/>
                  <a:pt x="3687" y="632"/>
                </a:cubicBezTo>
                <a:cubicBezTo>
                  <a:pt x="3689" y="636"/>
                  <a:pt x="3691" y="641"/>
                  <a:pt x="3693" y="645"/>
                </a:cubicBezTo>
                <a:cubicBezTo>
                  <a:pt x="3674" y="612"/>
                  <a:pt x="3652" y="581"/>
                  <a:pt x="3639" y="545"/>
                </a:cubicBezTo>
                <a:cubicBezTo>
                  <a:pt x="3607" y="457"/>
                  <a:pt x="3613" y="369"/>
                  <a:pt x="3657" y="288"/>
                </a:cubicBezTo>
                <a:cubicBezTo>
                  <a:pt x="3697" y="214"/>
                  <a:pt x="3737" y="185"/>
                  <a:pt x="3805" y="1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4" name=""/>
          <p:cNvSpPr/>
          <p:nvPr/>
        </p:nvSpPr>
        <p:spPr>
          <a:xfrm>
            <a:off x="6275520" y="5402520"/>
            <a:ext cx="430920" cy="219960"/>
          </a:xfrm>
          <a:custGeom>
            <a:avLst/>
            <a:gdLst/>
            <a:ahLst/>
            <a:rect l="0" t="0" r="r" b="b"/>
            <a:pathLst>
              <a:path fill="none" w="1197" h="611">
                <a:moveTo>
                  <a:pt x="142" y="111"/>
                </a:moveTo>
                <a:cubicBezTo>
                  <a:pt x="203" y="194"/>
                  <a:pt x="266" y="277"/>
                  <a:pt x="330" y="360"/>
                </a:cubicBezTo>
                <a:cubicBezTo>
                  <a:pt x="387" y="433"/>
                  <a:pt x="455" y="498"/>
                  <a:pt x="511" y="572"/>
                </a:cubicBezTo>
                <a:cubicBezTo>
                  <a:pt x="519" y="585"/>
                  <a:pt x="527" y="597"/>
                  <a:pt x="535" y="610"/>
                </a:cubicBezTo>
                <a:moveTo>
                  <a:pt x="0" y="611"/>
                </a:moveTo>
                <a:cubicBezTo>
                  <a:pt x="89" y="603"/>
                  <a:pt x="162" y="591"/>
                  <a:pt x="247" y="555"/>
                </a:cubicBezTo>
                <a:cubicBezTo>
                  <a:pt x="453" y="468"/>
                  <a:pt x="692" y="336"/>
                  <a:pt x="829" y="154"/>
                </a:cubicBezTo>
                <a:cubicBezTo>
                  <a:pt x="852" y="125"/>
                  <a:pt x="882" y="70"/>
                  <a:pt x="871" y="29"/>
                </a:cubicBezTo>
                <a:cubicBezTo>
                  <a:pt x="868" y="29"/>
                  <a:pt x="865" y="29"/>
                  <a:pt x="862" y="29"/>
                </a:cubicBezTo>
                <a:cubicBezTo>
                  <a:pt x="850" y="67"/>
                  <a:pt x="832" y="111"/>
                  <a:pt x="844" y="156"/>
                </a:cubicBezTo>
                <a:cubicBezTo>
                  <a:pt x="863" y="225"/>
                  <a:pt x="960" y="229"/>
                  <a:pt x="1017" y="214"/>
                </a:cubicBezTo>
                <a:cubicBezTo>
                  <a:pt x="1085" y="196"/>
                  <a:pt x="1155" y="137"/>
                  <a:pt x="1188" y="74"/>
                </a:cubicBezTo>
                <a:cubicBezTo>
                  <a:pt x="1207" y="37"/>
                  <a:pt x="1192" y="36"/>
                  <a:pt x="1187" y="6"/>
                </a:cubicBezTo>
                <a:cubicBezTo>
                  <a:pt x="1130" y="-3"/>
                  <a:pt x="1094" y="-10"/>
                  <a:pt x="1052" y="38"/>
                </a:cubicBezTo>
                <a:cubicBezTo>
                  <a:pt x="1045" y="50"/>
                  <a:pt x="1037" y="63"/>
                  <a:pt x="1029" y="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5" name=""/>
          <p:cNvSpPr/>
          <p:nvPr/>
        </p:nvSpPr>
        <p:spPr>
          <a:xfrm>
            <a:off x="6854760" y="4819680"/>
            <a:ext cx="426600" cy="375120"/>
          </a:xfrm>
          <a:custGeom>
            <a:avLst/>
            <a:gdLst/>
            <a:ahLst/>
            <a:rect l="0" t="0" r="r" b="b"/>
            <a:pathLst>
              <a:path fill="none" w="1185" h="1042">
                <a:moveTo>
                  <a:pt x="641" y="679"/>
                </a:moveTo>
                <a:cubicBezTo>
                  <a:pt x="586" y="634"/>
                  <a:pt x="554" y="615"/>
                  <a:pt x="482" y="613"/>
                </a:cubicBezTo>
                <a:cubicBezTo>
                  <a:pt x="400" y="611"/>
                  <a:pt x="362" y="698"/>
                  <a:pt x="333" y="765"/>
                </a:cubicBezTo>
                <a:cubicBezTo>
                  <a:pt x="305" y="828"/>
                  <a:pt x="250" y="952"/>
                  <a:pt x="269" y="1024"/>
                </a:cubicBezTo>
                <a:cubicBezTo>
                  <a:pt x="269" y="1040"/>
                  <a:pt x="269" y="1046"/>
                  <a:pt x="286" y="1040"/>
                </a:cubicBezTo>
                <a:cubicBezTo>
                  <a:pt x="342" y="965"/>
                  <a:pt x="359" y="882"/>
                  <a:pt x="364" y="786"/>
                </a:cubicBezTo>
                <a:cubicBezTo>
                  <a:pt x="373" y="623"/>
                  <a:pt x="345" y="502"/>
                  <a:pt x="257" y="363"/>
                </a:cubicBezTo>
                <a:cubicBezTo>
                  <a:pt x="180" y="242"/>
                  <a:pt x="90" y="122"/>
                  <a:pt x="5" y="6"/>
                </a:cubicBezTo>
                <a:cubicBezTo>
                  <a:pt x="3" y="4"/>
                  <a:pt x="2" y="2"/>
                  <a:pt x="0" y="0"/>
                </a:cubicBezTo>
                <a:cubicBezTo>
                  <a:pt x="30" y="72"/>
                  <a:pt x="64" y="141"/>
                  <a:pt x="107" y="208"/>
                </a:cubicBezTo>
                <a:cubicBezTo>
                  <a:pt x="190" y="338"/>
                  <a:pt x="280" y="480"/>
                  <a:pt x="415" y="562"/>
                </a:cubicBezTo>
                <a:cubicBezTo>
                  <a:pt x="442" y="574"/>
                  <a:pt x="468" y="585"/>
                  <a:pt x="495" y="597"/>
                </a:cubicBezTo>
                <a:moveTo>
                  <a:pt x="681" y="572"/>
                </a:moveTo>
                <a:cubicBezTo>
                  <a:pt x="741" y="483"/>
                  <a:pt x="751" y="413"/>
                  <a:pt x="752" y="305"/>
                </a:cubicBezTo>
                <a:cubicBezTo>
                  <a:pt x="752" y="273"/>
                  <a:pt x="752" y="240"/>
                  <a:pt x="752" y="208"/>
                </a:cubicBezTo>
                <a:cubicBezTo>
                  <a:pt x="797" y="221"/>
                  <a:pt x="816" y="241"/>
                  <a:pt x="857" y="269"/>
                </a:cubicBezTo>
                <a:cubicBezTo>
                  <a:pt x="914" y="308"/>
                  <a:pt x="992" y="340"/>
                  <a:pt x="1063" y="322"/>
                </a:cubicBezTo>
                <a:cubicBezTo>
                  <a:pt x="1130" y="305"/>
                  <a:pt x="1178" y="248"/>
                  <a:pt x="1185" y="183"/>
                </a:cubicBezTo>
                <a:cubicBezTo>
                  <a:pt x="1193" y="106"/>
                  <a:pt x="1071" y="102"/>
                  <a:pt x="1019" y="99"/>
                </a:cubicBezTo>
                <a:cubicBezTo>
                  <a:pt x="922" y="93"/>
                  <a:pt x="839" y="100"/>
                  <a:pt x="778" y="184"/>
                </a:cubicBezTo>
                <a:cubicBezTo>
                  <a:pt x="768" y="202"/>
                  <a:pt x="759" y="221"/>
                  <a:pt x="749" y="2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6" name=""/>
          <p:cNvSpPr/>
          <p:nvPr/>
        </p:nvSpPr>
        <p:spPr>
          <a:xfrm>
            <a:off x="7259760" y="5032440"/>
            <a:ext cx="748800" cy="614880"/>
          </a:xfrm>
          <a:custGeom>
            <a:avLst/>
            <a:gdLst/>
            <a:ahLst/>
            <a:rect l="0" t="0" r="r" b="b"/>
            <a:pathLst>
              <a:path fill="none" w="2080" h="1708">
                <a:moveTo>
                  <a:pt x="31" y="1555"/>
                </a:moveTo>
                <a:cubicBezTo>
                  <a:pt x="20" y="1551"/>
                  <a:pt x="1" y="1529"/>
                  <a:pt x="0" y="1541"/>
                </a:cubicBezTo>
                <a:cubicBezTo>
                  <a:pt x="-4" y="1573"/>
                  <a:pt x="42" y="1620"/>
                  <a:pt x="61" y="1642"/>
                </a:cubicBezTo>
                <a:cubicBezTo>
                  <a:pt x="91" y="1675"/>
                  <a:pt x="129" y="1700"/>
                  <a:pt x="174" y="1706"/>
                </a:cubicBezTo>
                <a:cubicBezTo>
                  <a:pt x="210" y="1711"/>
                  <a:pt x="229" y="1708"/>
                  <a:pt x="240" y="1672"/>
                </a:cubicBezTo>
                <a:cubicBezTo>
                  <a:pt x="252" y="1635"/>
                  <a:pt x="241" y="1583"/>
                  <a:pt x="240" y="1545"/>
                </a:cubicBezTo>
                <a:cubicBezTo>
                  <a:pt x="240" y="1543"/>
                  <a:pt x="240" y="1542"/>
                  <a:pt x="240" y="1540"/>
                </a:cubicBezTo>
                <a:cubicBezTo>
                  <a:pt x="289" y="1550"/>
                  <a:pt x="337" y="1559"/>
                  <a:pt x="388" y="1561"/>
                </a:cubicBezTo>
                <a:cubicBezTo>
                  <a:pt x="486" y="1564"/>
                  <a:pt x="560" y="1528"/>
                  <a:pt x="628" y="1458"/>
                </a:cubicBezTo>
                <a:cubicBezTo>
                  <a:pt x="665" y="1420"/>
                  <a:pt x="712" y="1330"/>
                  <a:pt x="683" y="1274"/>
                </a:cubicBezTo>
                <a:cubicBezTo>
                  <a:pt x="642" y="1197"/>
                  <a:pt x="514" y="1180"/>
                  <a:pt x="440" y="1172"/>
                </a:cubicBezTo>
                <a:cubicBezTo>
                  <a:pt x="353" y="1162"/>
                  <a:pt x="228" y="1146"/>
                  <a:pt x="152" y="1202"/>
                </a:cubicBezTo>
                <a:cubicBezTo>
                  <a:pt x="116" y="1228"/>
                  <a:pt x="119" y="1263"/>
                  <a:pt x="116" y="1301"/>
                </a:cubicBezTo>
                <a:cubicBezTo>
                  <a:pt x="172" y="1330"/>
                  <a:pt x="199" y="1322"/>
                  <a:pt x="267" y="1318"/>
                </a:cubicBezTo>
                <a:moveTo>
                  <a:pt x="789" y="924"/>
                </a:moveTo>
                <a:cubicBezTo>
                  <a:pt x="802" y="901"/>
                  <a:pt x="816" y="878"/>
                  <a:pt x="829" y="855"/>
                </a:cubicBezTo>
                <a:cubicBezTo>
                  <a:pt x="853" y="852"/>
                  <a:pt x="859" y="869"/>
                  <a:pt x="871" y="889"/>
                </a:cubicBezTo>
                <a:cubicBezTo>
                  <a:pt x="900" y="938"/>
                  <a:pt x="915" y="992"/>
                  <a:pt x="938" y="1043"/>
                </a:cubicBezTo>
                <a:cubicBezTo>
                  <a:pt x="940" y="1046"/>
                  <a:pt x="941" y="1048"/>
                  <a:pt x="943" y="1051"/>
                </a:cubicBezTo>
                <a:moveTo>
                  <a:pt x="466" y="584"/>
                </a:moveTo>
                <a:cubicBezTo>
                  <a:pt x="458" y="544"/>
                  <a:pt x="454" y="536"/>
                  <a:pt x="456" y="511"/>
                </a:cubicBezTo>
                <a:cubicBezTo>
                  <a:pt x="516" y="494"/>
                  <a:pt x="579" y="495"/>
                  <a:pt x="641" y="486"/>
                </a:cubicBezTo>
                <a:cubicBezTo>
                  <a:pt x="664" y="482"/>
                  <a:pt x="688" y="478"/>
                  <a:pt x="711" y="474"/>
                </a:cubicBezTo>
                <a:moveTo>
                  <a:pt x="901" y="405"/>
                </a:moveTo>
                <a:cubicBezTo>
                  <a:pt x="901" y="392"/>
                  <a:pt x="901" y="388"/>
                  <a:pt x="896" y="381"/>
                </a:cubicBezTo>
                <a:cubicBezTo>
                  <a:pt x="884" y="381"/>
                  <a:pt x="852" y="333"/>
                  <a:pt x="896" y="399"/>
                </a:cubicBezTo>
                <a:cubicBezTo>
                  <a:pt x="953" y="485"/>
                  <a:pt x="1015" y="573"/>
                  <a:pt x="1090" y="645"/>
                </a:cubicBezTo>
                <a:cubicBezTo>
                  <a:pt x="1156" y="709"/>
                  <a:pt x="1235" y="760"/>
                  <a:pt x="1324" y="785"/>
                </a:cubicBezTo>
                <a:cubicBezTo>
                  <a:pt x="1360" y="791"/>
                  <a:pt x="1370" y="794"/>
                  <a:pt x="1393" y="792"/>
                </a:cubicBezTo>
                <a:moveTo>
                  <a:pt x="926" y="819"/>
                </a:moveTo>
                <a:cubicBezTo>
                  <a:pt x="891" y="827"/>
                  <a:pt x="886" y="830"/>
                  <a:pt x="865" y="829"/>
                </a:cubicBezTo>
                <a:cubicBezTo>
                  <a:pt x="935" y="773"/>
                  <a:pt x="1007" y="716"/>
                  <a:pt x="1082" y="663"/>
                </a:cubicBezTo>
                <a:cubicBezTo>
                  <a:pt x="1173" y="597"/>
                  <a:pt x="1298" y="525"/>
                  <a:pt x="1343" y="415"/>
                </a:cubicBezTo>
                <a:cubicBezTo>
                  <a:pt x="1386" y="310"/>
                  <a:pt x="1323" y="238"/>
                  <a:pt x="1261" y="161"/>
                </a:cubicBezTo>
                <a:cubicBezTo>
                  <a:pt x="1216" y="104"/>
                  <a:pt x="1169" y="50"/>
                  <a:pt x="1118" y="0"/>
                </a:cubicBezTo>
                <a:cubicBezTo>
                  <a:pt x="1140" y="80"/>
                  <a:pt x="1194" y="155"/>
                  <a:pt x="1246" y="222"/>
                </a:cubicBezTo>
                <a:cubicBezTo>
                  <a:pt x="1326" y="327"/>
                  <a:pt x="1414" y="399"/>
                  <a:pt x="1548" y="408"/>
                </a:cubicBezTo>
                <a:cubicBezTo>
                  <a:pt x="1621" y="413"/>
                  <a:pt x="1650" y="387"/>
                  <a:pt x="1661" y="317"/>
                </a:cubicBezTo>
                <a:cubicBezTo>
                  <a:pt x="1671" y="250"/>
                  <a:pt x="1650" y="174"/>
                  <a:pt x="1707" y="124"/>
                </a:cubicBezTo>
                <a:cubicBezTo>
                  <a:pt x="1761" y="77"/>
                  <a:pt x="1849" y="179"/>
                  <a:pt x="1877" y="205"/>
                </a:cubicBezTo>
                <a:cubicBezTo>
                  <a:pt x="1944" y="270"/>
                  <a:pt x="2010" y="334"/>
                  <a:pt x="2080" y="3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7" name=""/>
          <p:cNvSpPr/>
          <p:nvPr/>
        </p:nvSpPr>
        <p:spPr>
          <a:xfrm>
            <a:off x="8543880" y="5110560"/>
            <a:ext cx="139320" cy="175320"/>
          </a:xfrm>
          <a:custGeom>
            <a:avLst/>
            <a:gdLst/>
            <a:ahLst/>
            <a:rect l="0" t="0" r="r" b="b"/>
            <a:pathLst>
              <a:path fill="none" w="387" h="487">
                <a:moveTo>
                  <a:pt x="47" y="191"/>
                </a:moveTo>
                <a:cubicBezTo>
                  <a:pt x="60" y="246"/>
                  <a:pt x="79" y="296"/>
                  <a:pt x="119" y="338"/>
                </a:cubicBezTo>
                <a:cubicBezTo>
                  <a:pt x="174" y="396"/>
                  <a:pt x="248" y="431"/>
                  <a:pt x="319" y="463"/>
                </a:cubicBezTo>
                <a:cubicBezTo>
                  <a:pt x="355" y="478"/>
                  <a:pt x="363" y="483"/>
                  <a:pt x="387" y="487"/>
                </a:cubicBezTo>
                <a:moveTo>
                  <a:pt x="19" y="221"/>
                </a:moveTo>
                <a:cubicBezTo>
                  <a:pt x="1" y="151"/>
                  <a:pt x="-22" y="88"/>
                  <a:pt x="47" y="37"/>
                </a:cubicBezTo>
                <a:cubicBezTo>
                  <a:pt x="91" y="5"/>
                  <a:pt x="187" y="-19"/>
                  <a:pt x="235" y="21"/>
                </a:cubicBezTo>
                <a:cubicBezTo>
                  <a:pt x="286" y="65"/>
                  <a:pt x="291" y="163"/>
                  <a:pt x="285" y="224"/>
                </a:cubicBezTo>
                <a:cubicBezTo>
                  <a:pt x="280" y="275"/>
                  <a:pt x="260" y="290"/>
                  <a:pt x="225" y="3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8" name=""/>
          <p:cNvSpPr/>
          <p:nvPr/>
        </p:nvSpPr>
        <p:spPr>
          <a:xfrm>
            <a:off x="7945560" y="5261760"/>
            <a:ext cx="634680" cy="592560"/>
          </a:xfrm>
          <a:custGeom>
            <a:avLst/>
            <a:gdLst/>
            <a:ahLst/>
            <a:rect l="0" t="0" r="r" b="b"/>
            <a:pathLst>
              <a:path fill="none" w="1763" h="1646">
                <a:moveTo>
                  <a:pt x="210" y="1058"/>
                </a:moveTo>
                <a:cubicBezTo>
                  <a:pt x="168" y="1032"/>
                  <a:pt x="152" y="1026"/>
                  <a:pt x="110" y="1058"/>
                </a:cubicBezTo>
                <a:cubicBezTo>
                  <a:pt x="45" y="1109"/>
                  <a:pt x="4" y="1170"/>
                  <a:pt x="0" y="1253"/>
                </a:cubicBezTo>
                <a:cubicBezTo>
                  <a:pt x="-4" y="1330"/>
                  <a:pt x="62" y="1347"/>
                  <a:pt x="126" y="1366"/>
                </a:cubicBezTo>
                <a:cubicBezTo>
                  <a:pt x="182" y="1382"/>
                  <a:pt x="277" y="1386"/>
                  <a:pt x="307" y="1448"/>
                </a:cubicBezTo>
                <a:cubicBezTo>
                  <a:pt x="338" y="1511"/>
                  <a:pt x="284" y="1567"/>
                  <a:pt x="237" y="1599"/>
                </a:cubicBezTo>
                <a:cubicBezTo>
                  <a:pt x="196" y="1627"/>
                  <a:pt x="93" y="1674"/>
                  <a:pt x="49" y="1623"/>
                </a:cubicBezTo>
                <a:cubicBezTo>
                  <a:pt x="27" y="1572"/>
                  <a:pt x="21" y="1553"/>
                  <a:pt x="26" y="1513"/>
                </a:cubicBezTo>
                <a:moveTo>
                  <a:pt x="220" y="1101"/>
                </a:moveTo>
                <a:cubicBezTo>
                  <a:pt x="242" y="1118"/>
                  <a:pt x="256" y="1138"/>
                  <a:pt x="276" y="1166"/>
                </a:cubicBezTo>
                <a:cubicBezTo>
                  <a:pt x="306" y="1208"/>
                  <a:pt x="334" y="1229"/>
                  <a:pt x="386" y="1234"/>
                </a:cubicBezTo>
                <a:cubicBezTo>
                  <a:pt x="445" y="1239"/>
                  <a:pt x="499" y="1217"/>
                  <a:pt x="541" y="1176"/>
                </a:cubicBezTo>
                <a:cubicBezTo>
                  <a:pt x="575" y="1144"/>
                  <a:pt x="578" y="1106"/>
                  <a:pt x="577" y="1062"/>
                </a:cubicBezTo>
                <a:cubicBezTo>
                  <a:pt x="576" y="1035"/>
                  <a:pt x="567" y="1015"/>
                  <a:pt x="558" y="991"/>
                </a:cubicBezTo>
                <a:cubicBezTo>
                  <a:pt x="588" y="1003"/>
                  <a:pt x="620" y="1018"/>
                  <a:pt x="653" y="1023"/>
                </a:cubicBezTo>
                <a:cubicBezTo>
                  <a:pt x="702" y="1030"/>
                  <a:pt x="752" y="1029"/>
                  <a:pt x="790" y="995"/>
                </a:cubicBezTo>
                <a:cubicBezTo>
                  <a:pt x="817" y="971"/>
                  <a:pt x="834" y="909"/>
                  <a:pt x="820" y="874"/>
                </a:cubicBezTo>
                <a:cubicBezTo>
                  <a:pt x="794" y="811"/>
                  <a:pt x="706" y="792"/>
                  <a:pt x="647" y="787"/>
                </a:cubicBezTo>
                <a:cubicBezTo>
                  <a:pt x="575" y="781"/>
                  <a:pt x="503" y="782"/>
                  <a:pt x="462" y="851"/>
                </a:cubicBezTo>
                <a:cubicBezTo>
                  <a:pt x="421" y="920"/>
                  <a:pt x="463" y="930"/>
                  <a:pt x="519" y="936"/>
                </a:cubicBezTo>
                <a:moveTo>
                  <a:pt x="1061" y="548"/>
                </a:moveTo>
                <a:cubicBezTo>
                  <a:pt x="1058" y="495"/>
                  <a:pt x="1059" y="443"/>
                  <a:pt x="996" y="425"/>
                </a:cubicBezTo>
                <a:cubicBezTo>
                  <a:pt x="988" y="425"/>
                  <a:pt x="979" y="425"/>
                  <a:pt x="971" y="425"/>
                </a:cubicBezTo>
                <a:cubicBezTo>
                  <a:pt x="930" y="477"/>
                  <a:pt x="932" y="545"/>
                  <a:pt x="937" y="613"/>
                </a:cubicBezTo>
                <a:cubicBezTo>
                  <a:pt x="943" y="694"/>
                  <a:pt x="981" y="763"/>
                  <a:pt x="1065" y="782"/>
                </a:cubicBezTo>
                <a:cubicBezTo>
                  <a:pt x="1125" y="795"/>
                  <a:pt x="1170" y="786"/>
                  <a:pt x="1195" y="727"/>
                </a:cubicBezTo>
                <a:cubicBezTo>
                  <a:pt x="1214" y="682"/>
                  <a:pt x="1215" y="608"/>
                  <a:pt x="1198" y="562"/>
                </a:cubicBezTo>
                <a:cubicBezTo>
                  <a:pt x="1174" y="497"/>
                  <a:pt x="1114" y="400"/>
                  <a:pt x="1059" y="355"/>
                </a:cubicBezTo>
                <a:cubicBezTo>
                  <a:pt x="1030" y="331"/>
                  <a:pt x="1006" y="348"/>
                  <a:pt x="989" y="372"/>
                </a:cubicBezTo>
                <a:cubicBezTo>
                  <a:pt x="983" y="380"/>
                  <a:pt x="948" y="445"/>
                  <a:pt x="964" y="456"/>
                </a:cubicBezTo>
                <a:cubicBezTo>
                  <a:pt x="988" y="473"/>
                  <a:pt x="1024" y="459"/>
                  <a:pt x="1050" y="452"/>
                </a:cubicBezTo>
                <a:moveTo>
                  <a:pt x="1022" y="359"/>
                </a:moveTo>
                <a:cubicBezTo>
                  <a:pt x="1015" y="358"/>
                  <a:pt x="1008" y="356"/>
                  <a:pt x="1001" y="355"/>
                </a:cubicBezTo>
                <a:moveTo>
                  <a:pt x="993" y="301"/>
                </a:moveTo>
                <a:cubicBezTo>
                  <a:pt x="981" y="328"/>
                  <a:pt x="978" y="323"/>
                  <a:pt x="1007" y="351"/>
                </a:cubicBezTo>
                <a:cubicBezTo>
                  <a:pt x="1058" y="401"/>
                  <a:pt x="1112" y="449"/>
                  <a:pt x="1166" y="496"/>
                </a:cubicBezTo>
                <a:cubicBezTo>
                  <a:pt x="1218" y="541"/>
                  <a:pt x="1271" y="574"/>
                  <a:pt x="1329" y="610"/>
                </a:cubicBezTo>
                <a:cubicBezTo>
                  <a:pt x="1355" y="626"/>
                  <a:pt x="1361" y="631"/>
                  <a:pt x="1377" y="642"/>
                </a:cubicBezTo>
                <a:moveTo>
                  <a:pt x="1259" y="166"/>
                </a:moveTo>
                <a:cubicBezTo>
                  <a:pt x="1254" y="163"/>
                  <a:pt x="1249" y="159"/>
                  <a:pt x="1244" y="156"/>
                </a:cubicBezTo>
                <a:cubicBezTo>
                  <a:pt x="1258" y="155"/>
                  <a:pt x="1302" y="174"/>
                  <a:pt x="1332" y="194"/>
                </a:cubicBezTo>
                <a:cubicBezTo>
                  <a:pt x="1415" y="249"/>
                  <a:pt x="1491" y="314"/>
                  <a:pt x="1574" y="370"/>
                </a:cubicBezTo>
                <a:cubicBezTo>
                  <a:pt x="1636" y="413"/>
                  <a:pt x="1691" y="442"/>
                  <a:pt x="1763" y="460"/>
                </a:cubicBezTo>
                <a:moveTo>
                  <a:pt x="1407" y="155"/>
                </a:moveTo>
                <a:cubicBezTo>
                  <a:pt x="1388" y="104"/>
                  <a:pt x="1379" y="86"/>
                  <a:pt x="1425" y="52"/>
                </a:cubicBezTo>
                <a:cubicBezTo>
                  <a:pt x="1476" y="14"/>
                  <a:pt x="1542" y="-7"/>
                  <a:pt x="1606" y="2"/>
                </a:cubicBezTo>
                <a:cubicBezTo>
                  <a:pt x="1669" y="10"/>
                  <a:pt x="1705" y="69"/>
                  <a:pt x="1714" y="128"/>
                </a:cubicBezTo>
                <a:cubicBezTo>
                  <a:pt x="1723" y="185"/>
                  <a:pt x="1700" y="223"/>
                  <a:pt x="1648" y="245"/>
                </a:cubicBezTo>
                <a:cubicBezTo>
                  <a:pt x="1622" y="256"/>
                  <a:pt x="1600" y="252"/>
                  <a:pt x="1574" y="24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299" name=""/>
          <p:cNvSpPr/>
          <p:nvPr/>
        </p:nvSpPr>
        <p:spPr>
          <a:xfrm>
            <a:off x="8507160" y="4839120"/>
            <a:ext cx="664920" cy="300960"/>
          </a:xfrm>
          <a:custGeom>
            <a:avLst/>
            <a:gdLst/>
            <a:ahLst/>
            <a:rect l="0" t="0" r="r" b="b"/>
            <a:pathLst>
              <a:path fill="none" w="1847" h="836">
                <a:moveTo>
                  <a:pt x="489" y="654"/>
                </a:moveTo>
                <a:cubicBezTo>
                  <a:pt x="497" y="697"/>
                  <a:pt x="513" y="736"/>
                  <a:pt x="539" y="772"/>
                </a:cubicBezTo>
                <a:cubicBezTo>
                  <a:pt x="563" y="806"/>
                  <a:pt x="591" y="825"/>
                  <a:pt x="630" y="836"/>
                </a:cubicBezTo>
                <a:moveTo>
                  <a:pt x="0" y="410"/>
                </a:moveTo>
                <a:cubicBezTo>
                  <a:pt x="14" y="367"/>
                  <a:pt x="30" y="373"/>
                  <a:pt x="108" y="381"/>
                </a:cubicBezTo>
                <a:cubicBezTo>
                  <a:pt x="197" y="390"/>
                  <a:pt x="279" y="417"/>
                  <a:pt x="365" y="444"/>
                </a:cubicBezTo>
                <a:moveTo>
                  <a:pt x="646" y="452"/>
                </a:moveTo>
                <a:cubicBezTo>
                  <a:pt x="646" y="443"/>
                  <a:pt x="646" y="435"/>
                  <a:pt x="646" y="426"/>
                </a:cubicBezTo>
                <a:cubicBezTo>
                  <a:pt x="686" y="432"/>
                  <a:pt x="715" y="456"/>
                  <a:pt x="752" y="471"/>
                </a:cubicBezTo>
                <a:cubicBezTo>
                  <a:pt x="783" y="484"/>
                  <a:pt x="827" y="498"/>
                  <a:pt x="861" y="490"/>
                </a:cubicBezTo>
                <a:cubicBezTo>
                  <a:pt x="877" y="486"/>
                  <a:pt x="867" y="429"/>
                  <a:pt x="864" y="419"/>
                </a:cubicBezTo>
                <a:cubicBezTo>
                  <a:pt x="855" y="390"/>
                  <a:pt x="836" y="375"/>
                  <a:pt x="834" y="345"/>
                </a:cubicBezTo>
                <a:cubicBezTo>
                  <a:pt x="833" y="326"/>
                  <a:pt x="908" y="325"/>
                  <a:pt x="923" y="321"/>
                </a:cubicBezTo>
                <a:cubicBezTo>
                  <a:pt x="939" y="316"/>
                  <a:pt x="955" y="311"/>
                  <a:pt x="971" y="306"/>
                </a:cubicBezTo>
                <a:moveTo>
                  <a:pt x="1141" y="196"/>
                </a:moveTo>
                <a:cubicBezTo>
                  <a:pt x="1201" y="132"/>
                  <a:pt x="1238" y="92"/>
                  <a:pt x="1256" y="9"/>
                </a:cubicBezTo>
                <a:cubicBezTo>
                  <a:pt x="1209" y="1"/>
                  <a:pt x="1182" y="-11"/>
                  <a:pt x="1135" y="22"/>
                </a:cubicBezTo>
                <a:cubicBezTo>
                  <a:pt x="1075" y="63"/>
                  <a:pt x="1047" y="119"/>
                  <a:pt x="1041" y="190"/>
                </a:cubicBezTo>
                <a:cubicBezTo>
                  <a:pt x="1035" y="262"/>
                  <a:pt x="1082" y="271"/>
                  <a:pt x="1144" y="275"/>
                </a:cubicBezTo>
                <a:cubicBezTo>
                  <a:pt x="1209" y="279"/>
                  <a:pt x="1249" y="251"/>
                  <a:pt x="1287" y="200"/>
                </a:cubicBezTo>
                <a:cubicBezTo>
                  <a:pt x="1315" y="163"/>
                  <a:pt x="1317" y="92"/>
                  <a:pt x="1357" y="66"/>
                </a:cubicBezTo>
                <a:cubicBezTo>
                  <a:pt x="1406" y="34"/>
                  <a:pt x="1464" y="68"/>
                  <a:pt x="1499" y="101"/>
                </a:cubicBezTo>
                <a:cubicBezTo>
                  <a:pt x="1595" y="191"/>
                  <a:pt x="1661" y="313"/>
                  <a:pt x="1722" y="428"/>
                </a:cubicBezTo>
                <a:cubicBezTo>
                  <a:pt x="1778" y="534"/>
                  <a:pt x="1834" y="644"/>
                  <a:pt x="1844" y="765"/>
                </a:cubicBezTo>
                <a:cubicBezTo>
                  <a:pt x="1849" y="826"/>
                  <a:pt x="1829" y="836"/>
                  <a:pt x="1774" y="836"/>
                </a:cubicBezTo>
                <a:cubicBezTo>
                  <a:pt x="1715" y="836"/>
                  <a:pt x="1720" y="785"/>
                  <a:pt x="1719" y="739"/>
                </a:cubicBezTo>
                <a:cubicBezTo>
                  <a:pt x="1717" y="637"/>
                  <a:pt x="1774" y="533"/>
                  <a:pt x="1809" y="438"/>
                </a:cubicBezTo>
                <a:cubicBezTo>
                  <a:pt x="1822" y="403"/>
                  <a:pt x="1834" y="368"/>
                  <a:pt x="1847" y="3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0" name=""/>
          <p:cNvSpPr/>
          <p:nvPr/>
        </p:nvSpPr>
        <p:spPr>
          <a:xfrm>
            <a:off x="9261360" y="4844880"/>
            <a:ext cx="2880" cy="7560"/>
          </a:xfrm>
          <a:custGeom>
            <a:avLst/>
            <a:gdLst/>
            <a:ahLst/>
            <a:rect l="0" t="0" r="r" b="b"/>
            <a:pathLst>
              <a:path fill="none" w="8" h="21">
                <a:moveTo>
                  <a:pt x="0" y="21"/>
                </a:moveTo>
                <a:cubicBezTo>
                  <a:pt x="1" y="13"/>
                  <a:pt x="2" y="7"/>
                  <a:pt x="2" y="0"/>
                </a:cubicBezTo>
                <a:cubicBezTo>
                  <a:pt x="5" y="0"/>
                  <a:pt x="7" y="0"/>
                  <a:pt x="8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1" name=""/>
          <p:cNvSpPr/>
          <p:nvPr/>
        </p:nvSpPr>
        <p:spPr>
          <a:xfrm>
            <a:off x="3930480" y="3086280"/>
            <a:ext cx="2635200" cy="142920"/>
          </a:xfrm>
          <a:custGeom>
            <a:avLst/>
            <a:gdLst/>
            <a:ahLst/>
            <a:rect l="0" t="0" r="r" b="b"/>
            <a:pathLst>
              <a:path fill="none" w="7320" h="397">
                <a:moveTo>
                  <a:pt x="0" y="61"/>
                </a:moveTo>
                <a:cubicBezTo>
                  <a:pt x="34" y="43"/>
                  <a:pt x="45" y="4"/>
                  <a:pt x="83" y="0"/>
                </a:cubicBezTo>
                <a:cubicBezTo>
                  <a:pt x="91" y="-1"/>
                  <a:pt x="75" y="2"/>
                  <a:pt x="80" y="2"/>
                </a:cubicBezTo>
                <a:cubicBezTo>
                  <a:pt x="101" y="1"/>
                  <a:pt x="111" y="23"/>
                  <a:pt x="132" y="23"/>
                </a:cubicBezTo>
                <a:cubicBezTo>
                  <a:pt x="651" y="28"/>
                  <a:pt x="1161" y="154"/>
                  <a:pt x="1686" y="155"/>
                </a:cubicBezTo>
                <a:cubicBezTo>
                  <a:pt x="2364" y="156"/>
                  <a:pt x="3025" y="200"/>
                  <a:pt x="3700" y="265"/>
                </a:cubicBezTo>
                <a:cubicBezTo>
                  <a:pt x="4524" y="344"/>
                  <a:pt x="5354" y="272"/>
                  <a:pt x="6180" y="324"/>
                </a:cubicBezTo>
                <a:cubicBezTo>
                  <a:pt x="6513" y="345"/>
                  <a:pt x="6852" y="375"/>
                  <a:pt x="7186" y="366"/>
                </a:cubicBezTo>
                <a:cubicBezTo>
                  <a:pt x="7223" y="365"/>
                  <a:pt x="7297" y="358"/>
                  <a:pt x="7320" y="357"/>
                </a:cubicBezTo>
                <a:cubicBezTo>
                  <a:pt x="7205" y="363"/>
                  <a:pt x="7093" y="372"/>
                  <a:pt x="6977" y="368"/>
                </a:cubicBezTo>
                <a:cubicBezTo>
                  <a:pt x="5917" y="328"/>
                  <a:pt x="4871" y="266"/>
                  <a:pt x="3809" y="311"/>
                </a:cubicBezTo>
                <a:cubicBezTo>
                  <a:pt x="3087" y="342"/>
                  <a:pt x="2073" y="504"/>
                  <a:pt x="1375" y="280"/>
                </a:cubicBezTo>
                <a:cubicBezTo>
                  <a:pt x="1292" y="254"/>
                  <a:pt x="1288" y="212"/>
                  <a:pt x="1232" y="160"/>
                </a:cubicBezTo>
                <a:cubicBezTo>
                  <a:pt x="1270" y="156"/>
                  <a:pt x="1290" y="134"/>
                  <a:pt x="1328" y="133"/>
                </a:cubicBezTo>
                <a:cubicBezTo>
                  <a:pt x="1525" y="128"/>
                  <a:pt x="1716" y="150"/>
                  <a:pt x="1912" y="166"/>
                </a:cubicBezTo>
                <a:cubicBezTo>
                  <a:pt x="3034" y="260"/>
                  <a:pt x="4204" y="324"/>
                  <a:pt x="5329" y="252"/>
                </a:cubicBezTo>
                <a:cubicBezTo>
                  <a:pt x="5435" y="245"/>
                  <a:pt x="5601" y="230"/>
                  <a:pt x="5691" y="2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"/>
          <p:cNvSpPr/>
          <p:nvPr/>
        </p:nvSpPr>
        <p:spPr>
          <a:xfrm>
            <a:off x="1565280" y="239760"/>
            <a:ext cx="2452680" cy="304200"/>
          </a:xfrm>
          <a:custGeom>
            <a:avLst/>
            <a:gdLst/>
            <a:ahLst/>
            <a:rect l="0" t="0" r="r" b="b"/>
            <a:pathLst>
              <a:path fill="none" w="6813" h="845">
                <a:moveTo>
                  <a:pt x="91" y="421"/>
                </a:moveTo>
                <a:cubicBezTo>
                  <a:pt x="66" y="401"/>
                  <a:pt x="41" y="382"/>
                  <a:pt x="16" y="363"/>
                </a:cubicBezTo>
                <a:cubicBezTo>
                  <a:pt x="7" y="357"/>
                  <a:pt x="6" y="356"/>
                  <a:pt x="0" y="354"/>
                </a:cubicBezTo>
                <a:cubicBezTo>
                  <a:pt x="42" y="361"/>
                  <a:pt x="82" y="368"/>
                  <a:pt x="124" y="370"/>
                </a:cubicBezTo>
                <a:cubicBezTo>
                  <a:pt x="211" y="375"/>
                  <a:pt x="301" y="374"/>
                  <a:pt x="388" y="372"/>
                </a:cubicBezTo>
                <a:cubicBezTo>
                  <a:pt x="453" y="370"/>
                  <a:pt x="513" y="361"/>
                  <a:pt x="576" y="345"/>
                </a:cubicBezTo>
                <a:moveTo>
                  <a:pt x="573" y="308"/>
                </a:moveTo>
                <a:cubicBezTo>
                  <a:pt x="539" y="306"/>
                  <a:pt x="514" y="298"/>
                  <a:pt x="485" y="320"/>
                </a:cubicBezTo>
                <a:cubicBezTo>
                  <a:pt x="443" y="353"/>
                  <a:pt x="447" y="407"/>
                  <a:pt x="446" y="453"/>
                </a:cubicBezTo>
                <a:cubicBezTo>
                  <a:pt x="445" y="543"/>
                  <a:pt x="454" y="632"/>
                  <a:pt x="455" y="722"/>
                </a:cubicBezTo>
                <a:cubicBezTo>
                  <a:pt x="456" y="759"/>
                  <a:pt x="467" y="813"/>
                  <a:pt x="427" y="834"/>
                </a:cubicBezTo>
                <a:cubicBezTo>
                  <a:pt x="401" y="848"/>
                  <a:pt x="340" y="847"/>
                  <a:pt x="312" y="841"/>
                </a:cubicBezTo>
                <a:cubicBezTo>
                  <a:pt x="295" y="835"/>
                  <a:pt x="291" y="834"/>
                  <a:pt x="281" y="828"/>
                </a:cubicBezTo>
                <a:cubicBezTo>
                  <a:pt x="287" y="825"/>
                  <a:pt x="325" y="809"/>
                  <a:pt x="349" y="805"/>
                </a:cubicBezTo>
                <a:cubicBezTo>
                  <a:pt x="471" y="787"/>
                  <a:pt x="593" y="772"/>
                  <a:pt x="714" y="752"/>
                </a:cubicBezTo>
                <a:cubicBezTo>
                  <a:pt x="817" y="735"/>
                  <a:pt x="915" y="713"/>
                  <a:pt x="1013" y="679"/>
                </a:cubicBezTo>
                <a:moveTo>
                  <a:pt x="1053" y="619"/>
                </a:moveTo>
                <a:cubicBezTo>
                  <a:pt x="1049" y="593"/>
                  <a:pt x="1040" y="578"/>
                  <a:pt x="1025" y="555"/>
                </a:cubicBezTo>
                <a:cubicBezTo>
                  <a:pt x="1024" y="554"/>
                  <a:pt x="1023" y="552"/>
                  <a:pt x="1022" y="551"/>
                </a:cubicBezTo>
                <a:cubicBezTo>
                  <a:pt x="1049" y="583"/>
                  <a:pt x="1077" y="609"/>
                  <a:pt x="1108" y="637"/>
                </a:cubicBezTo>
                <a:cubicBezTo>
                  <a:pt x="1137" y="665"/>
                  <a:pt x="1167" y="698"/>
                  <a:pt x="1201" y="721"/>
                </a:cubicBezTo>
                <a:cubicBezTo>
                  <a:pt x="1204" y="723"/>
                  <a:pt x="1213" y="727"/>
                  <a:pt x="1216" y="729"/>
                </a:cubicBezTo>
                <a:cubicBezTo>
                  <a:pt x="1230" y="685"/>
                  <a:pt x="1239" y="620"/>
                  <a:pt x="1286" y="597"/>
                </a:cubicBezTo>
                <a:cubicBezTo>
                  <a:pt x="1325" y="578"/>
                  <a:pt x="1379" y="591"/>
                  <a:pt x="1413" y="611"/>
                </a:cubicBezTo>
                <a:cubicBezTo>
                  <a:pt x="1461" y="638"/>
                  <a:pt x="1488" y="685"/>
                  <a:pt x="1528" y="721"/>
                </a:cubicBezTo>
                <a:cubicBezTo>
                  <a:pt x="1553" y="743"/>
                  <a:pt x="1585" y="741"/>
                  <a:pt x="1613" y="723"/>
                </a:cubicBezTo>
                <a:cubicBezTo>
                  <a:pt x="1691" y="672"/>
                  <a:pt x="1765" y="601"/>
                  <a:pt x="1825" y="529"/>
                </a:cubicBezTo>
                <a:cubicBezTo>
                  <a:pt x="1847" y="502"/>
                  <a:pt x="1874" y="438"/>
                  <a:pt x="1911" y="425"/>
                </a:cubicBezTo>
                <a:cubicBezTo>
                  <a:pt x="1948" y="413"/>
                  <a:pt x="1964" y="482"/>
                  <a:pt x="1971" y="502"/>
                </a:cubicBezTo>
                <a:cubicBezTo>
                  <a:pt x="1988" y="550"/>
                  <a:pt x="1990" y="604"/>
                  <a:pt x="2008" y="651"/>
                </a:cubicBezTo>
                <a:cubicBezTo>
                  <a:pt x="2019" y="679"/>
                  <a:pt x="2012" y="651"/>
                  <a:pt x="2026" y="666"/>
                </a:cubicBezTo>
                <a:moveTo>
                  <a:pt x="2122" y="320"/>
                </a:moveTo>
                <a:cubicBezTo>
                  <a:pt x="2120" y="221"/>
                  <a:pt x="2112" y="125"/>
                  <a:pt x="2101" y="27"/>
                </a:cubicBezTo>
                <a:cubicBezTo>
                  <a:pt x="2100" y="9"/>
                  <a:pt x="2105" y="6"/>
                  <a:pt x="2098" y="0"/>
                </a:cubicBezTo>
                <a:cubicBezTo>
                  <a:pt x="2098" y="67"/>
                  <a:pt x="2100" y="122"/>
                  <a:pt x="2116" y="187"/>
                </a:cubicBezTo>
                <a:moveTo>
                  <a:pt x="2411" y="207"/>
                </a:moveTo>
                <a:cubicBezTo>
                  <a:pt x="2429" y="169"/>
                  <a:pt x="2441" y="142"/>
                  <a:pt x="2442" y="100"/>
                </a:cubicBezTo>
                <a:cubicBezTo>
                  <a:pt x="2442" y="97"/>
                  <a:pt x="2442" y="93"/>
                  <a:pt x="2442" y="90"/>
                </a:cubicBezTo>
                <a:cubicBezTo>
                  <a:pt x="2430" y="140"/>
                  <a:pt x="2424" y="187"/>
                  <a:pt x="2421" y="239"/>
                </a:cubicBezTo>
                <a:cubicBezTo>
                  <a:pt x="2415" y="339"/>
                  <a:pt x="2415" y="439"/>
                  <a:pt x="2415" y="540"/>
                </a:cubicBezTo>
                <a:cubicBezTo>
                  <a:pt x="2415" y="559"/>
                  <a:pt x="2415" y="579"/>
                  <a:pt x="2415" y="598"/>
                </a:cubicBezTo>
                <a:moveTo>
                  <a:pt x="2293" y="583"/>
                </a:moveTo>
                <a:cubicBezTo>
                  <a:pt x="2291" y="555"/>
                  <a:pt x="2279" y="517"/>
                  <a:pt x="2304" y="497"/>
                </a:cubicBezTo>
                <a:cubicBezTo>
                  <a:pt x="2334" y="473"/>
                  <a:pt x="2382" y="473"/>
                  <a:pt x="2418" y="469"/>
                </a:cubicBezTo>
                <a:cubicBezTo>
                  <a:pt x="2464" y="464"/>
                  <a:pt x="2511" y="462"/>
                  <a:pt x="2556" y="451"/>
                </a:cubicBezTo>
                <a:cubicBezTo>
                  <a:pt x="2565" y="449"/>
                  <a:pt x="2574" y="445"/>
                  <a:pt x="2583" y="443"/>
                </a:cubicBezTo>
                <a:cubicBezTo>
                  <a:pt x="2591" y="474"/>
                  <a:pt x="2597" y="504"/>
                  <a:pt x="2600" y="536"/>
                </a:cubicBezTo>
                <a:cubicBezTo>
                  <a:pt x="2604" y="576"/>
                  <a:pt x="2605" y="616"/>
                  <a:pt x="2609" y="656"/>
                </a:cubicBezTo>
                <a:cubicBezTo>
                  <a:pt x="2609" y="660"/>
                  <a:pt x="2614" y="673"/>
                  <a:pt x="2614" y="674"/>
                </a:cubicBezTo>
                <a:moveTo>
                  <a:pt x="2651" y="291"/>
                </a:moveTo>
                <a:cubicBezTo>
                  <a:pt x="2651" y="269"/>
                  <a:pt x="2640" y="216"/>
                  <a:pt x="2663" y="208"/>
                </a:cubicBezTo>
                <a:cubicBezTo>
                  <a:pt x="2693" y="226"/>
                  <a:pt x="2720" y="250"/>
                  <a:pt x="2749" y="272"/>
                </a:cubicBezTo>
                <a:moveTo>
                  <a:pt x="3109" y="442"/>
                </a:moveTo>
                <a:cubicBezTo>
                  <a:pt x="3089" y="443"/>
                  <a:pt x="3080" y="444"/>
                  <a:pt x="3060" y="444"/>
                </a:cubicBezTo>
                <a:cubicBezTo>
                  <a:pt x="3010" y="444"/>
                  <a:pt x="2981" y="463"/>
                  <a:pt x="2953" y="505"/>
                </a:cubicBezTo>
                <a:cubicBezTo>
                  <a:pt x="2932" y="537"/>
                  <a:pt x="2934" y="567"/>
                  <a:pt x="2933" y="603"/>
                </a:cubicBezTo>
                <a:cubicBezTo>
                  <a:pt x="2955" y="608"/>
                  <a:pt x="2991" y="622"/>
                  <a:pt x="3015" y="612"/>
                </a:cubicBezTo>
                <a:cubicBezTo>
                  <a:pt x="3042" y="601"/>
                  <a:pt x="3053" y="567"/>
                  <a:pt x="3060" y="542"/>
                </a:cubicBezTo>
                <a:cubicBezTo>
                  <a:pt x="3063" y="531"/>
                  <a:pt x="3064" y="529"/>
                  <a:pt x="3063" y="522"/>
                </a:cubicBezTo>
                <a:cubicBezTo>
                  <a:pt x="3077" y="555"/>
                  <a:pt x="3074" y="574"/>
                  <a:pt x="3113" y="578"/>
                </a:cubicBezTo>
                <a:cubicBezTo>
                  <a:pt x="3177" y="585"/>
                  <a:pt x="3235" y="524"/>
                  <a:pt x="3276" y="484"/>
                </a:cubicBezTo>
                <a:cubicBezTo>
                  <a:pt x="3338" y="423"/>
                  <a:pt x="3392" y="353"/>
                  <a:pt x="3406" y="265"/>
                </a:cubicBezTo>
                <a:cubicBezTo>
                  <a:pt x="3414" y="205"/>
                  <a:pt x="3425" y="90"/>
                  <a:pt x="3403" y="32"/>
                </a:cubicBezTo>
                <a:cubicBezTo>
                  <a:pt x="3401" y="31"/>
                  <a:pt x="3399" y="30"/>
                  <a:pt x="3397" y="29"/>
                </a:cubicBezTo>
                <a:cubicBezTo>
                  <a:pt x="3365" y="92"/>
                  <a:pt x="3335" y="158"/>
                  <a:pt x="3315" y="229"/>
                </a:cubicBezTo>
                <a:cubicBezTo>
                  <a:pt x="3293" y="307"/>
                  <a:pt x="3258" y="434"/>
                  <a:pt x="3297" y="514"/>
                </a:cubicBezTo>
                <a:cubicBezTo>
                  <a:pt x="3320" y="562"/>
                  <a:pt x="3376" y="580"/>
                  <a:pt x="3423" y="584"/>
                </a:cubicBezTo>
                <a:cubicBezTo>
                  <a:pt x="3472" y="588"/>
                  <a:pt x="3492" y="565"/>
                  <a:pt x="3512" y="522"/>
                </a:cubicBezTo>
                <a:cubicBezTo>
                  <a:pt x="3537" y="469"/>
                  <a:pt x="3544" y="410"/>
                  <a:pt x="3559" y="354"/>
                </a:cubicBezTo>
                <a:cubicBezTo>
                  <a:pt x="3565" y="330"/>
                  <a:pt x="3566" y="326"/>
                  <a:pt x="3572" y="313"/>
                </a:cubicBezTo>
                <a:cubicBezTo>
                  <a:pt x="3578" y="334"/>
                  <a:pt x="3581" y="377"/>
                  <a:pt x="3581" y="407"/>
                </a:cubicBezTo>
                <a:cubicBezTo>
                  <a:pt x="3581" y="474"/>
                  <a:pt x="3581" y="543"/>
                  <a:pt x="3578" y="611"/>
                </a:cubicBezTo>
                <a:moveTo>
                  <a:pt x="3641" y="423"/>
                </a:moveTo>
                <a:cubicBezTo>
                  <a:pt x="3641" y="344"/>
                  <a:pt x="3642" y="267"/>
                  <a:pt x="3625" y="188"/>
                </a:cubicBezTo>
                <a:cubicBezTo>
                  <a:pt x="3624" y="185"/>
                  <a:pt x="3601" y="117"/>
                  <a:pt x="3614" y="112"/>
                </a:cubicBezTo>
                <a:cubicBezTo>
                  <a:pt x="3621" y="112"/>
                  <a:pt x="3629" y="113"/>
                  <a:pt x="3636" y="113"/>
                </a:cubicBezTo>
                <a:moveTo>
                  <a:pt x="4042" y="389"/>
                </a:moveTo>
                <a:cubicBezTo>
                  <a:pt x="4023" y="387"/>
                  <a:pt x="4013" y="386"/>
                  <a:pt x="4003" y="369"/>
                </a:cubicBezTo>
                <a:cubicBezTo>
                  <a:pt x="4025" y="348"/>
                  <a:pt x="4034" y="348"/>
                  <a:pt x="4073" y="347"/>
                </a:cubicBezTo>
                <a:cubicBezTo>
                  <a:pt x="4145" y="346"/>
                  <a:pt x="4155" y="391"/>
                  <a:pt x="4158" y="454"/>
                </a:cubicBezTo>
                <a:cubicBezTo>
                  <a:pt x="4162" y="538"/>
                  <a:pt x="4122" y="597"/>
                  <a:pt x="4086" y="670"/>
                </a:cubicBezTo>
                <a:cubicBezTo>
                  <a:pt x="4072" y="697"/>
                  <a:pt x="4068" y="711"/>
                  <a:pt x="4066" y="740"/>
                </a:cubicBezTo>
                <a:cubicBezTo>
                  <a:pt x="4098" y="740"/>
                  <a:pt x="4115" y="740"/>
                  <a:pt x="4140" y="740"/>
                </a:cubicBezTo>
                <a:moveTo>
                  <a:pt x="4687" y="532"/>
                </a:moveTo>
                <a:cubicBezTo>
                  <a:pt x="4734" y="506"/>
                  <a:pt x="4781" y="480"/>
                  <a:pt x="4828" y="454"/>
                </a:cubicBezTo>
                <a:cubicBezTo>
                  <a:pt x="4764" y="484"/>
                  <a:pt x="4704" y="521"/>
                  <a:pt x="4649" y="565"/>
                </a:cubicBezTo>
                <a:cubicBezTo>
                  <a:pt x="4618" y="590"/>
                  <a:pt x="4607" y="611"/>
                  <a:pt x="4588" y="637"/>
                </a:cubicBezTo>
                <a:cubicBezTo>
                  <a:pt x="4657" y="636"/>
                  <a:pt x="4716" y="632"/>
                  <a:pt x="4780" y="601"/>
                </a:cubicBezTo>
                <a:cubicBezTo>
                  <a:pt x="4815" y="584"/>
                  <a:pt x="4833" y="565"/>
                  <a:pt x="4856" y="537"/>
                </a:cubicBezTo>
                <a:cubicBezTo>
                  <a:pt x="4857" y="557"/>
                  <a:pt x="4845" y="572"/>
                  <a:pt x="4858" y="588"/>
                </a:cubicBezTo>
                <a:cubicBezTo>
                  <a:pt x="4897" y="635"/>
                  <a:pt x="4963" y="630"/>
                  <a:pt x="5025" y="626"/>
                </a:cubicBezTo>
                <a:cubicBezTo>
                  <a:pt x="5142" y="619"/>
                  <a:pt x="5248" y="561"/>
                  <a:pt x="5338" y="487"/>
                </a:cubicBezTo>
                <a:cubicBezTo>
                  <a:pt x="5425" y="416"/>
                  <a:pt x="5471" y="340"/>
                  <a:pt x="5478" y="228"/>
                </a:cubicBezTo>
                <a:cubicBezTo>
                  <a:pt x="5484" y="136"/>
                  <a:pt x="5473" y="69"/>
                  <a:pt x="5429" y="0"/>
                </a:cubicBezTo>
                <a:cubicBezTo>
                  <a:pt x="5384" y="50"/>
                  <a:pt x="5351" y="96"/>
                  <a:pt x="5329" y="172"/>
                </a:cubicBezTo>
                <a:cubicBezTo>
                  <a:pt x="5307" y="247"/>
                  <a:pt x="5292" y="352"/>
                  <a:pt x="5326" y="425"/>
                </a:cubicBezTo>
                <a:cubicBezTo>
                  <a:pt x="5347" y="471"/>
                  <a:pt x="5395" y="511"/>
                  <a:pt x="5429" y="547"/>
                </a:cubicBezTo>
                <a:moveTo>
                  <a:pt x="5293" y="498"/>
                </a:moveTo>
                <a:cubicBezTo>
                  <a:pt x="5293" y="482"/>
                  <a:pt x="5291" y="473"/>
                  <a:pt x="5304" y="460"/>
                </a:cubicBezTo>
                <a:cubicBezTo>
                  <a:pt x="5352" y="415"/>
                  <a:pt x="5426" y="389"/>
                  <a:pt x="5487" y="366"/>
                </a:cubicBezTo>
                <a:cubicBezTo>
                  <a:pt x="5533" y="348"/>
                  <a:pt x="5584" y="323"/>
                  <a:pt x="5632" y="313"/>
                </a:cubicBezTo>
                <a:cubicBezTo>
                  <a:pt x="5639" y="313"/>
                  <a:pt x="5640" y="313"/>
                  <a:pt x="5644" y="313"/>
                </a:cubicBezTo>
                <a:cubicBezTo>
                  <a:pt x="5641" y="350"/>
                  <a:pt x="5631" y="364"/>
                  <a:pt x="5617" y="399"/>
                </a:cubicBezTo>
                <a:cubicBezTo>
                  <a:pt x="5601" y="439"/>
                  <a:pt x="5597" y="475"/>
                  <a:pt x="5597" y="518"/>
                </a:cubicBezTo>
                <a:cubicBezTo>
                  <a:pt x="5597" y="538"/>
                  <a:pt x="5604" y="555"/>
                  <a:pt x="5629" y="548"/>
                </a:cubicBezTo>
                <a:cubicBezTo>
                  <a:pt x="5633" y="545"/>
                  <a:pt x="5637" y="542"/>
                  <a:pt x="5641" y="539"/>
                </a:cubicBezTo>
                <a:moveTo>
                  <a:pt x="5686" y="275"/>
                </a:moveTo>
                <a:cubicBezTo>
                  <a:pt x="5691" y="232"/>
                  <a:pt x="5688" y="180"/>
                  <a:pt x="5728" y="152"/>
                </a:cubicBezTo>
                <a:cubicBezTo>
                  <a:pt x="5752" y="135"/>
                  <a:pt x="5784" y="145"/>
                  <a:pt x="5804" y="160"/>
                </a:cubicBezTo>
                <a:cubicBezTo>
                  <a:pt x="5856" y="198"/>
                  <a:pt x="5913" y="266"/>
                  <a:pt x="5938" y="325"/>
                </a:cubicBezTo>
                <a:cubicBezTo>
                  <a:pt x="5961" y="379"/>
                  <a:pt x="5954" y="445"/>
                  <a:pt x="5952" y="502"/>
                </a:cubicBezTo>
                <a:cubicBezTo>
                  <a:pt x="5952" y="517"/>
                  <a:pt x="5951" y="532"/>
                  <a:pt x="5950" y="547"/>
                </a:cubicBezTo>
                <a:cubicBezTo>
                  <a:pt x="5985" y="539"/>
                  <a:pt x="6000" y="539"/>
                  <a:pt x="6035" y="519"/>
                </a:cubicBezTo>
                <a:cubicBezTo>
                  <a:pt x="6101" y="481"/>
                  <a:pt x="6159" y="439"/>
                  <a:pt x="6168" y="359"/>
                </a:cubicBezTo>
                <a:cubicBezTo>
                  <a:pt x="6171" y="330"/>
                  <a:pt x="6179" y="251"/>
                  <a:pt x="6141" y="235"/>
                </a:cubicBezTo>
                <a:cubicBezTo>
                  <a:pt x="6107" y="221"/>
                  <a:pt x="6081" y="225"/>
                  <a:pt x="6053" y="246"/>
                </a:cubicBezTo>
                <a:cubicBezTo>
                  <a:pt x="6030" y="263"/>
                  <a:pt x="6037" y="270"/>
                  <a:pt x="6029" y="291"/>
                </a:cubicBezTo>
                <a:cubicBezTo>
                  <a:pt x="6081" y="300"/>
                  <a:pt x="6132" y="304"/>
                  <a:pt x="6186" y="305"/>
                </a:cubicBezTo>
                <a:cubicBezTo>
                  <a:pt x="6299" y="308"/>
                  <a:pt x="6413" y="307"/>
                  <a:pt x="6526" y="307"/>
                </a:cubicBezTo>
                <a:cubicBezTo>
                  <a:pt x="6514" y="339"/>
                  <a:pt x="6498" y="374"/>
                  <a:pt x="6487" y="407"/>
                </a:cubicBezTo>
                <a:cubicBezTo>
                  <a:pt x="6471" y="453"/>
                  <a:pt x="6472" y="496"/>
                  <a:pt x="6476" y="542"/>
                </a:cubicBezTo>
                <a:cubicBezTo>
                  <a:pt x="6491" y="527"/>
                  <a:pt x="6499" y="524"/>
                  <a:pt x="6514" y="495"/>
                </a:cubicBezTo>
                <a:cubicBezTo>
                  <a:pt x="6544" y="435"/>
                  <a:pt x="6570" y="375"/>
                  <a:pt x="6600" y="315"/>
                </a:cubicBezTo>
                <a:cubicBezTo>
                  <a:pt x="6623" y="268"/>
                  <a:pt x="6652" y="207"/>
                  <a:pt x="6709" y="194"/>
                </a:cubicBezTo>
                <a:cubicBezTo>
                  <a:pt x="6771" y="180"/>
                  <a:pt x="6793" y="261"/>
                  <a:pt x="6803" y="305"/>
                </a:cubicBezTo>
                <a:cubicBezTo>
                  <a:pt x="6826" y="410"/>
                  <a:pt x="6806" y="498"/>
                  <a:pt x="6769" y="595"/>
                </a:cubicBezTo>
                <a:cubicBezTo>
                  <a:pt x="6760" y="617"/>
                  <a:pt x="6751" y="638"/>
                  <a:pt x="6742" y="66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3" name=""/>
          <p:cNvSpPr/>
          <p:nvPr/>
        </p:nvSpPr>
        <p:spPr>
          <a:xfrm>
            <a:off x="4359960" y="289080"/>
            <a:ext cx="324360" cy="441360"/>
          </a:xfrm>
          <a:custGeom>
            <a:avLst/>
            <a:gdLst/>
            <a:ahLst/>
            <a:rect l="0" t="0" r="r" b="b"/>
            <a:pathLst>
              <a:path fill="none" w="901" h="1226">
                <a:moveTo>
                  <a:pt x="252" y="498"/>
                </a:moveTo>
                <a:cubicBezTo>
                  <a:pt x="195" y="472"/>
                  <a:pt x="144" y="458"/>
                  <a:pt x="89" y="496"/>
                </a:cubicBezTo>
                <a:cubicBezTo>
                  <a:pt x="33" y="535"/>
                  <a:pt x="-25" y="655"/>
                  <a:pt x="12" y="723"/>
                </a:cubicBezTo>
                <a:cubicBezTo>
                  <a:pt x="33" y="761"/>
                  <a:pt x="108" y="774"/>
                  <a:pt x="146" y="761"/>
                </a:cubicBezTo>
                <a:cubicBezTo>
                  <a:pt x="204" y="741"/>
                  <a:pt x="235" y="660"/>
                  <a:pt x="247" y="606"/>
                </a:cubicBezTo>
                <a:cubicBezTo>
                  <a:pt x="257" y="562"/>
                  <a:pt x="263" y="495"/>
                  <a:pt x="231" y="458"/>
                </a:cubicBezTo>
                <a:cubicBezTo>
                  <a:pt x="206" y="429"/>
                  <a:pt x="175" y="450"/>
                  <a:pt x="153" y="466"/>
                </a:cubicBezTo>
                <a:cubicBezTo>
                  <a:pt x="126" y="486"/>
                  <a:pt x="132" y="521"/>
                  <a:pt x="125" y="547"/>
                </a:cubicBezTo>
                <a:cubicBezTo>
                  <a:pt x="193" y="562"/>
                  <a:pt x="242" y="561"/>
                  <a:pt x="326" y="529"/>
                </a:cubicBezTo>
                <a:cubicBezTo>
                  <a:pt x="493" y="465"/>
                  <a:pt x="666" y="371"/>
                  <a:pt x="791" y="243"/>
                </a:cubicBezTo>
                <a:cubicBezTo>
                  <a:pt x="852" y="180"/>
                  <a:pt x="878" y="94"/>
                  <a:pt x="865" y="7"/>
                </a:cubicBezTo>
                <a:cubicBezTo>
                  <a:pt x="861" y="5"/>
                  <a:pt x="858" y="2"/>
                  <a:pt x="854" y="0"/>
                </a:cubicBezTo>
                <a:cubicBezTo>
                  <a:pt x="792" y="55"/>
                  <a:pt x="735" y="122"/>
                  <a:pt x="687" y="205"/>
                </a:cubicBezTo>
                <a:cubicBezTo>
                  <a:pt x="550" y="438"/>
                  <a:pt x="445" y="728"/>
                  <a:pt x="478" y="1003"/>
                </a:cubicBezTo>
                <a:cubicBezTo>
                  <a:pt x="487" y="1081"/>
                  <a:pt x="537" y="1146"/>
                  <a:pt x="547" y="1222"/>
                </a:cubicBezTo>
                <a:cubicBezTo>
                  <a:pt x="547" y="1226"/>
                  <a:pt x="546" y="1227"/>
                  <a:pt x="542" y="1225"/>
                </a:cubicBezTo>
                <a:moveTo>
                  <a:pt x="444" y="903"/>
                </a:moveTo>
                <a:cubicBezTo>
                  <a:pt x="511" y="879"/>
                  <a:pt x="567" y="880"/>
                  <a:pt x="638" y="880"/>
                </a:cubicBezTo>
                <a:cubicBezTo>
                  <a:pt x="711" y="880"/>
                  <a:pt x="782" y="881"/>
                  <a:pt x="854" y="870"/>
                </a:cubicBezTo>
                <a:cubicBezTo>
                  <a:pt x="870" y="867"/>
                  <a:pt x="885" y="864"/>
                  <a:pt x="901" y="8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4" name=""/>
          <p:cNvSpPr/>
          <p:nvPr/>
        </p:nvSpPr>
        <p:spPr>
          <a:xfrm>
            <a:off x="5218200" y="338040"/>
            <a:ext cx="1260000" cy="348840"/>
          </a:xfrm>
          <a:custGeom>
            <a:avLst/>
            <a:gdLst/>
            <a:ahLst/>
            <a:rect l="0" t="0" r="r" b="b"/>
            <a:pathLst>
              <a:path fill="none" w="3500" h="969">
                <a:moveTo>
                  <a:pt x="0" y="402"/>
                </a:moveTo>
                <a:cubicBezTo>
                  <a:pt x="9" y="400"/>
                  <a:pt x="-2" y="358"/>
                  <a:pt x="23" y="426"/>
                </a:cubicBezTo>
                <a:cubicBezTo>
                  <a:pt x="59" y="525"/>
                  <a:pt x="70" y="632"/>
                  <a:pt x="82" y="735"/>
                </a:cubicBezTo>
                <a:cubicBezTo>
                  <a:pt x="89" y="794"/>
                  <a:pt x="83" y="920"/>
                  <a:pt x="128" y="969"/>
                </a:cubicBezTo>
                <a:cubicBezTo>
                  <a:pt x="130" y="969"/>
                  <a:pt x="132" y="969"/>
                  <a:pt x="134" y="969"/>
                </a:cubicBezTo>
                <a:cubicBezTo>
                  <a:pt x="136" y="923"/>
                  <a:pt x="139" y="875"/>
                  <a:pt x="134" y="828"/>
                </a:cubicBezTo>
                <a:cubicBezTo>
                  <a:pt x="125" y="746"/>
                  <a:pt x="112" y="670"/>
                  <a:pt x="112" y="587"/>
                </a:cubicBezTo>
                <a:cubicBezTo>
                  <a:pt x="112" y="522"/>
                  <a:pt x="92" y="417"/>
                  <a:pt x="142" y="363"/>
                </a:cubicBezTo>
                <a:cubicBezTo>
                  <a:pt x="167" y="351"/>
                  <a:pt x="175" y="347"/>
                  <a:pt x="194" y="351"/>
                </a:cubicBezTo>
                <a:cubicBezTo>
                  <a:pt x="240" y="392"/>
                  <a:pt x="252" y="428"/>
                  <a:pt x="263" y="490"/>
                </a:cubicBezTo>
                <a:cubicBezTo>
                  <a:pt x="270" y="526"/>
                  <a:pt x="289" y="614"/>
                  <a:pt x="254" y="641"/>
                </a:cubicBezTo>
                <a:cubicBezTo>
                  <a:pt x="231" y="659"/>
                  <a:pt x="198" y="654"/>
                  <a:pt x="172" y="655"/>
                </a:cubicBezTo>
                <a:cubicBezTo>
                  <a:pt x="171" y="655"/>
                  <a:pt x="170" y="655"/>
                  <a:pt x="169" y="655"/>
                </a:cubicBezTo>
                <a:moveTo>
                  <a:pt x="583" y="468"/>
                </a:moveTo>
                <a:cubicBezTo>
                  <a:pt x="627" y="475"/>
                  <a:pt x="623" y="508"/>
                  <a:pt x="607" y="552"/>
                </a:cubicBezTo>
                <a:cubicBezTo>
                  <a:pt x="585" y="610"/>
                  <a:pt x="541" y="655"/>
                  <a:pt x="531" y="718"/>
                </a:cubicBezTo>
                <a:cubicBezTo>
                  <a:pt x="531" y="725"/>
                  <a:pt x="531" y="732"/>
                  <a:pt x="531" y="739"/>
                </a:cubicBezTo>
                <a:cubicBezTo>
                  <a:pt x="574" y="768"/>
                  <a:pt x="642" y="754"/>
                  <a:pt x="693" y="738"/>
                </a:cubicBezTo>
                <a:cubicBezTo>
                  <a:pt x="774" y="712"/>
                  <a:pt x="885" y="669"/>
                  <a:pt x="930" y="590"/>
                </a:cubicBezTo>
                <a:cubicBezTo>
                  <a:pt x="950" y="555"/>
                  <a:pt x="958" y="472"/>
                  <a:pt x="919" y="447"/>
                </a:cubicBezTo>
                <a:cubicBezTo>
                  <a:pt x="871" y="416"/>
                  <a:pt x="815" y="468"/>
                  <a:pt x="785" y="497"/>
                </a:cubicBezTo>
                <a:cubicBezTo>
                  <a:pt x="751" y="536"/>
                  <a:pt x="740" y="548"/>
                  <a:pt x="722" y="576"/>
                </a:cubicBezTo>
                <a:moveTo>
                  <a:pt x="1264" y="392"/>
                </a:moveTo>
                <a:cubicBezTo>
                  <a:pt x="1275" y="384"/>
                  <a:pt x="1276" y="381"/>
                  <a:pt x="1284" y="382"/>
                </a:cubicBezTo>
                <a:cubicBezTo>
                  <a:pt x="1277" y="429"/>
                  <a:pt x="1259" y="456"/>
                  <a:pt x="1237" y="501"/>
                </a:cubicBezTo>
                <a:cubicBezTo>
                  <a:pt x="1209" y="557"/>
                  <a:pt x="1185" y="613"/>
                  <a:pt x="1179" y="675"/>
                </a:cubicBezTo>
                <a:cubicBezTo>
                  <a:pt x="1179" y="687"/>
                  <a:pt x="1177" y="690"/>
                  <a:pt x="1184" y="695"/>
                </a:cubicBezTo>
                <a:moveTo>
                  <a:pt x="1331" y="256"/>
                </a:moveTo>
                <a:cubicBezTo>
                  <a:pt x="1331" y="249"/>
                  <a:pt x="1330" y="57"/>
                  <a:pt x="1331" y="126"/>
                </a:cubicBezTo>
                <a:cubicBezTo>
                  <a:pt x="1331" y="138"/>
                  <a:pt x="1332" y="149"/>
                  <a:pt x="1332" y="161"/>
                </a:cubicBezTo>
                <a:moveTo>
                  <a:pt x="1623" y="414"/>
                </a:moveTo>
                <a:cubicBezTo>
                  <a:pt x="1656" y="414"/>
                  <a:pt x="1690" y="414"/>
                  <a:pt x="1723" y="414"/>
                </a:cubicBezTo>
                <a:cubicBezTo>
                  <a:pt x="1725" y="442"/>
                  <a:pt x="1724" y="471"/>
                  <a:pt x="1730" y="498"/>
                </a:cubicBezTo>
                <a:cubicBezTo>
                  <a:pt x="1744" y="564"/>
                  <a:pt x="1789" y="601"/>
                  <a:pt x="1855" y="610"/>
                </a:cubicBezTo>
                <a:cubicBezTo>
                  <a:pt x="1910" y="618"/>
                  <a:pt x="1973" y="615"/>
                  <a:pt x="2022" y="589"/>
                </a:cubicBezTo>
                <a:cubicBezTo>
                  <a:pt x="2091" y="552"/>
                  <a:pt x="2148" y="462"/>
                  <a:pt x="2222" y="439"/>
                </a:cubicBezTo>
                <a:cubicBezTo>
                  <a:pt x="2241" y="433"/>
                  <a:pt x="2255" y="437"/>
                  <a:pt x="2273" y="438"/>
                </a:cubicBezTo>
                <a:cubicBezTo>
                  <a:pt x="2297" y="439"/>
                  <a:pt x="2301" y="448"/>
                  <a:pt x="2328" y="432"/>
                </a:cubicBezTo>
                <a:cubicBezTo>
                  <a:pt x="2440" y="365"/>
                  <a:pt x="2536" y="249"/>
                  <a:pt x="2575" y="126"/>
                </a:cubicBezTo>
                <a:cubicBezTo>
                  <a:pt x="2586" y="91"/>
                  <a:pt x="2599" y="47"/>
                  <a:pt x="2592" y="10"/>
                </a:cubicBezTo>
                <a:cubicBezTo>
                  <a:pt x="2590" y="10"/>
                  <a:pt x="2588" y="10"/>
                  <a:pt x="2586" y="10"/>
                </a:cubicBezTo>
                <a:cubicBezTo>
                  <a:pt x="2512" y="54"/>
                  <a:pt x="2460" y="117"/>
                  <a:pt x="2414" y="192"/>
                </a:cubicBezTo>
                <a:cubicBezTo>
                  <a:pt x="2353" y="291"/>
                  <a:pt x="2330" y="383"/>
                  <a:pt x="2329" y="497"/>
                </a:cubicBezTo>
                <a:cubicBezTo>
                  <a:pt x="2329" y="508"/>
                  <a:pt x="2329" y="518"/>
                  <a:pt x="2329" y="529"/>
                </a:cubicBezTo>
                <a:moveTo>
                  <a:pt x="2240" y="391"/>
                </a:moveTo>
                <a:cubicBezTo>
                  <a:pt x="2253" y="387"/>
                  <a:pt x="2289" y="375"/>
                  <a:pt x="2311" y="371"/>
                </a:cubicBezTo>
                <a:cubicBezTo>
                  <a:pt x="2407" y="355"/>
                  <a:pt x="2529" y="372"/>
                  <a:pt x="2617" y="326"/>
                </a:cubicBezTo>
                <a:cubicBezTo>
                  <a:pt x="2653" y="307"/>
                  <a:pt x="2678" y="269"/>
                  <a:pt x="2705" y="240"/>
                </a:cubicBezTo>
                <a:cubicBezTo>
                  <a:pt x="2733" y="210"/>
                  <a:pt x="2758" y="178"/>
                  <a:pt x="2786" y="148"/>
                </a:cubicBezTo>
                <a:cubicBezTo>
                  <a:pt x="2798" y="135"/>
                  <a:pt x="2811" y="125"/>
                  <a:pt x="2824" y="114"/>
                </a:cubicBezTo>
                <a:cubicBezTo>
                  <a:pt x="2830" y="109"/>
                  <a:pt x="2835" y="104"/>
                  <a:pt x="2841" y="99"/>
                </a:cubicBezTo>
                <a:cubicBezTo>
                  <a:pt x="2836" y="137"/>
                  <a:pt x="2827" y="167"/>
                  <a:pt x="2817" y="205"/>
                </a:cubicBezTo>
                <a:cubicBezTo>
                  <a:pt x="2809" y="235"/>
                  <a:pt x="2814" y="258"/>
                  <a:pt x="2816" y="286"/>
                </a:cubicBezTo>
                <a:cubicBezTo>
                  <a:pt x="2865" y="290"/>
                  <a:pt x="2898" y="295"/>
                  <a:pt x="2945" y="275"/>
                </a:cubicBezTo>
                <a:cubicBezTo>
                  <a:pt x="3001" y="251"/>
                  <a:pt x="3050" y="214"/>
                  <a:pt x="3062" y="153"/>
                </a:cubicBezTo>
                <a:cubicBezTo>
                  <a:pt x="3070" y="112"/>
                  <a:pt x="3061" y="99"/>
                  <a:pt x="3026" y="85"/>
                </a:cubicBezTo>
                <a:cubicBezTo>
                  <a:pt x="2956" y="58"/>
                  <a:pt x="2856" y="136"/>
                  <a:pt x="2806" y="170"/>
                </a:cubicBezTo>
                <a:cubicBezTo>
                  <a:pt x="2704" y="239"/>
                  <a:pt x="2596" y="324"/>
                  <a:pt x="2527" y="428"/>
                </a:cubicBezTo>
                <a:cubicBezTo>
                  <a:pt x="2499" y="470"/>
                  <a:pt x="2479" y="532"/>
                  <a:pt x="2516" y="572"/>
                </a:cubicBezTo>
                <a:cubicBezTo>
                  <a:pt x="2556" y="615"/>
                  <a:pt x="2700" y="573"/>
                  <a:pt x="2739" y="560"/>
                </a:cubicBezTo>
                <a:cubicBezTo>
                  <a:pt x="2961" y="486"/>
                  <a:pt x="3128" y="349"/>
                  <a:pt x="3235" y="143"/>
                </a:cubicBezTo>
                <a:cubicBezTo>
                  <a:pt x="3259" y="96"/>
                  <a:pt x="3289" y="48"/>
                  <a:pt x="3310" y="0"/>
                </a:cubicBezTo>
                <a:cubicBezTo>
                  <a:pt x="3308" y="2"/>
                  <a:pt x="3307" y="4"/>
                  <a:pt x="3305" y="6"/>
                </a:cubicBezTo>
                <a:cubicBezTo>
                  <a:pt x="3283" y="36"/>
                  <a:pt x="3232" y="85"/>
                  <a:pt x="3254" y="130"/>
                </a:cubicBezTo>
                <a:cubicBezTo>
                  <a:pt x="3274" y="171"/>
                  <a:pt x="3325" y="189"/>
                  <a:pt x="3360" y="212"/>
                </a:cubicBezTo>
                <a:cubicBezTo>
                  <a:pt x="3404" y="242"/>
                  <a:pt x="3426" y="269"/>
                  <a:pt x="3430" y="323"/>
                </a:cubicBezTo>
                <a:cubicBezTo>
                  <a:pt x="3434" y="384"/>
                  <a:pt x="3414" y="423"/>
                  <a:pt x="3393" y="478"/>
                </a:cubicBezTo>
                <a:cubicBezTo>
                  <a:pt x="3385" y="499"/>
                  <a:pt x="3368" y="540"/>
                  <a:pt x="3385" y="562"/>
                </a:cubicBezTo>
                <a:cubicBezTo>
                  <a:pt x="3400" y="582"/>
                  <a:pt x="3482" y="580"/>
                  <a:pt x="3500" y="58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5" name=""/>
          <p:cNvSpPr/>
          <p:nvPr/>
        </p:nvSpPr>
        <p:spPr>
          <a:xfrm>
            <a:off x="6807240" y="699840"/>
            <a:ext cx="30240" cy="11160"/>
          </a:xfrm>
          <a:custGeom>
            <a:avLst/>
            <a:gdLst/>
            <a:ahLst/>
            <a:rect l="0" t="0" r="r" b="b"/>
            <a:pathLst>
              <a:path fill="none" w="84" h="31">
                <a:moveTo>
                  <a:pt x="83" y="31"/>
                </a:moveTo>
                <a:cubicBezTo>
                  <a:pt x="83" y="23"/>
                  <a:pt x="87" y="3"/>
                  <a:pt x="77" y="1"/>
                </a:cubicBezTo>
                <a:cubicBezTo>
                  <a:pt x="55" y="-3"/>
                  <a:pt x="32" y="3"/>
                  <a:pt x="11" y="4"/>
                </a:cubicBezTo>
                <a:cubicBezTo>
                  <a:pt x="7" y="4"/>
                  <a:pt x="4" y="4"/>
                  <a:pt x="0" y="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6" name=""/>
          <p:cNvSpPr/>
          <p:nvPr/>
        </p:nvSpPr>
        <p:spPr>
          <a:xfrm>
            <a:off x="4545000" y="1165320"/>
            <a:ext cx="6120" cy="1080"/>
          </a:xfrm>
          <a:custGeom>
            <a:avLst/>
            <a:gdLst/>
            <a:ahLst/>
            <a:rect l="0" t="0" r="r" b="b"/>
            <a:pathLst>
              <a:path fill="none" w="17" h="3">
                <a:moveTo>
                  <a:pt x="10" y="0"/>
                </a:moveTo>
                <a:cubicBezTo>
                  <a:pt x="14" y="0"/>
                  <a:pt x="15" y="0"/>
                  <a:pt x="17" y="0"/>
                </a:cubicBezTo>
                <a:moveTo>
                  <a:pt x="10" y="0"/>
                </a:moveTo>
                <a:cubicBezTo>
                  <a:pt x="5" y="2"/>
                  <a:pt x="5" y="3"/>
                  <a:pt x="0" y="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7" name=""/>
          <p:cNvSpPr/>
          <p:nvPr/>
        </p:nvSpPr>
        <p:spPr>
          <a:xfrm>
            <a:off x="2335320" y="999000"/>
            <a:ext cx="739440" cy="259560"/>
          </a:xfrm>
          <a:custGeom>
            <a:avLst/>
            <a:gdLst/>
            <a:ahLst/>
            <a:rect l="0" t="0" r="r" b="b"/>
            <a:pathLst>
              <a:path fill="none" w="2054" h="721">
                <a:moveTo>
                  <a:pt x="58" y="371"/>
                </a:moveTo>
                <a:cubicBezTo>
                  <a:pt x="52" y="360"/>
                  <a:pt x="48" y="355"/>
                  <a:pt x="39" y="346"/>
                </a:cubicBezTo>
                <a:cubicBezTo>
                  <a:pt x="36" y="377"/>
                  <a:pt x="33" y="431"/>
                  <a:pt x="28" y="467"/>
                </a:cubicBezTo>
                <a:cubicBezTo>
                  <a:pt x="18" y="537"/>
                  <a:pt x="5" y="605"/>
                  <a:pt x="1" y="675"/>
                </a:cubicBezTo>
                <a:cubicBezTo>
                  <a:pt x="0" y="700"/>
                  <a:pt x="0" y="706"/>
                  <a:pt x="0" y="721"/>
                </a:cubicBezTo>
                <a:moveTo>
                  <a:pt x="109" y="44"/>
                </a:moveTo>
                <a:cubicBezTo>
                  <a:pt x="124" y="6"/>
                  <a:pt x="140" y="-14"/>
                  <a:pt x="186" y="10"/>
                </a:cubicBezTo>
                <a:cubicBezTo>
                  <a:pt x="236" y="36"/>
                  <a:pt x="274" y="88"/>
                  <a:pt x="312" y="127"/>
                </a:cubicBezTo>
                <a:moveTo>
                  <a:pt x="717" y="271"/>
                </a:moveTo>
                <a:cubicBezTo>
                  <a:pt x="732" y="281"/>
                  <a:pt x="727" y="248"/>
                  <a:pt x="743" y="273"/>
                </a:cubicBezTo>
                <a:cubicBezTo>
                  <a:pt x="778" y="330"/>
                  <a:pt x="786" y="407"/>
                  <a:pt x="818" y="467"/>
                </a:cubicBezTo>
                <a:cubicBezTo>
                  <a:pt x="848" y="522"/>
                  <a:pt x="889" y="556"/>
                  <a:pt x="949" y="575"/>
                </a:cubicBezTo>
                <a:cubicBezTo>
                  <a:pt x="1002" y="591"/>
                  <a:pt x="1087" y="599"/>
                  <a:pt x="1139" y="579"/>
                </a:cubicBezTo>
                <a:cubicBezTo>
                  <a:pt x="1197" y="556"/>
                  <a:pt x="1237" y="546"/>
                  <a:pt x="1301" y="545"/>
                </a:cubicBezTo>
                <a:cubicBezTo>
                  <a:pt x="1389" y="544"/>
                  <a:pt x="1472" y="552"/>
                  <a:pt x="1558" y="559"/>
                </a:cubicBezTo>
                <a:cubicBezTo>
                  <a:pt x="1593" y="562"/>
                  <a:pt x="1678" y="578"/>
                  <a:pt x="1712" y="559"/>
                </a:cubicBezTo>
                <a:cubicBezTo>
                  <a:pt x="1759" y="533"/>
                  <a:pt x="1770" y="484"/>
                  <a:pt x="1776" y="434"/>
                </a:cubicBezTo>
                <a:cubicBezTo>
                  <a:pt x="1787" y="340"/>
                  <a:pt x="1792" y="233"/>
                  <a:pt x="1779" y="139"/>
                </a:cubicBezTo>
                <a:cubicBezTo>
                  <a:pt x="1777" y="135"/>
                  <a:pt x="1775" y="131"/>
                  <a:pt x="1773" y="127"/>
                </a:cubicBezTo>
                <a:cubicBezTo>
                  <a:pt x="1772" y="157"/>
                  <a:pt x="1767" y="204"/>
                  <a:pt x="1773" y="238"/>
                </a:cubicBezTo>
                <a:cubicBezTo>
                  <a:pt x="1788" y="317"/>
                  <a:pt x="1814" y="397"/>
                  <a:pt x="1839" y="473"/>
                </a:cubicBezTo>
                <a:cubicBezTo>
                  <a:pt x="1855" y="524"/>
                  <a:pt x="1870" y="574"/>
                  <a:pt x="1889" y="624"/>
                </a:cubicBezTo>
                <a:moveTo>
                  <a:pt x="1770" y="528"/>
                </a:moveTo>
                <a:cubicBezTo>
                  <a:pt x="1774" y="513"/>
                  <a:pt x="1785" y="519"/>
                  <a:pt x="1812" y="516"/>
                </a:cubicBezTo>
                <a:cubicBezTo>
                  <a:pt x="1893" y="509"/>
                  <a:pt x="1973" y="497"/>
                  <a:pt x="2054" y="48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8" name=""/>
          <p:cNvSpPr/>
          <p:nvPr/>
        </p:nvSpPr>
        <p:spPr>
          <a:xfrm>
            <a:off x="3678120" y="1150200"/>
            <a:ext cx="620280" cy="246600"/>
          </a:xfrm>
          <a:custGeom>
            <a:avLst/>
            <a:gdLst/>
            <a:ahLst/>
            <a:rect l="0" t="0" r="r" b="b"/>
            <a:pathLst>
              <a:path fill="none" w="1723" h="685">
                <a:moveTo>
                  <a:pt x="242" y="186"/>
                </a:moveTo>
                <a:cubicBezTo>
                  <a:pt x="237" y="178"/>
                  <a:pt x="229" y="166"/>
                  <a:pt x="224" y="160"/>
                </a:cubicBezTo>
                <a:lnTo>
                  <a:pt x="223" y="160"/>
                </a:lnTo>
                <a:cubicBezTo>
                  <a:pt x="203" y="192"/>
                  <a:pt x="182" y="234"/>
                  <a:pt x="166" y="271"/>
                </a:cubicBezTo>
                <a:cubicBezTo>
                  <a:pt x="128" y="357"/>
                  <a:pt x="97" y="446"/>
                  <a:pt x="53" y="529"/>
                </a:cubicBezTo>
                <a:cubicBezTo>
                  <a:pt x="33" y="562"/>
                  <a:pt x="29" y="571"/>
                  <a:pt x="12" y="588"/>
                </a:cubicBezTo>
                <a:moveTo>
                  <a:pt x="26" y="307"/>
                </a:moveTo>
                <a:cubicBezTo>
                  <a:pt x="22" y="290"/>
                  <a:pt x="18" y="274"/>
                  <a:pt x="14" y="258"/>
                </a:cubicBezTo>
                <a:cubicBezTo>
                  <a:pt x="14" y="313"/>
                  <a:pt x="21" y="359"/>
                  <a:pt x="33" y="413"/>
                </a:cubicBezTo>
                <a:cubicBezTo>
                  <a:pt x="46" y="472"/>
                  <a:pt x="62" y="530"/>
                  <a:pt x="78" y="588"/>
                </a:cubicBezTo>
                <a:moveTo>
                  <a:pt x="26" y="503"/>
                </a:moveTo>
                <a:cubicBezTo>
                  <a:pt x="17" y="490"/>
                  <a:pt x="5" y="476"/>
                  <a:pt x="0" y="462"/>
                </a:cubicBezTo>
                <a:cubicBezTo>
                  <a:pt x="43" y="463"/>
                  <a:pt x="86" y="466"/>
                  <a:pt x="129" y="467"/>
                </a:cubicBezTo>
                <a:cubicBezTo>
                  <a:pt x="151" y="467"/>
                  <a:pt x="172" y="467"/>
                  <a:pt x="194" y="467"/>
                </a:cubicBezTo>
                <a:moveTo>
                  <a:pt x="630" y="297"/>
                </a:moveTo>
                <a:cubicBezTo>
                  <a:pt x="643" y="261"/>
                  <a:pt x="636" y="340"/>
                  <a:pt x="636" y="342"/>
                </a:cubicBezTo>
                <a:cubicBezTo>
                  <a:pt x="637" y="439"/>
                  <a:pt x="627" y="540"/>
                  <a:pt x="640" y="637"/>
                </a:cubicBezTo>
                <a:cubicBezTo>
                  <a:pt x="644" y="667"/>
                  <a:pt x="647" y="673"/>
                  <a:pt x="667" y="685"/>
                </a:cubicBezTo>
                <a:cubicBezTo>
                  <a:pt x="672" y="662"/>
                  <a:pt x="673" y="629"/>
                  <a:pt x="673" y="601"/>
                </a:cubicBezTo>
                <a:cubicBezTo>
                  <a:pt x="673" y="531"/>
                  <a:pt x="679" y="459"/>
                  <a:pt x="694" y="390"/>
                </a:cubicBezTo>
                <a:cubicBezTo>
                  <a:pt x="707" y="332"/>
                  <a:pt x="729" y="271"/>
                  <a:pt x="784" y="241"/>
                </a:cubicBezTo>
                <a:cubicBezTo>
                  <a:pt x="808" y="228"/>
                  <a:pt x="832" y="232"/>
                  <a:pt x="858" y="234"/>
                </a:cubicBezTo>
                <a:cubicBezTo>
                  <a:pt x="873" y="290"/>
                  <a:pt x="876" y="349"/>
                  <a:pt x="858" y="406"/>
                </a:cubicBezTo>
                <a:cubicBezTo>
                  <a:pt x="843" y="454"/>
                  <a:pt x="808" y="513"/>
                  <a:pt x="764" y="539"/>
                </a:cubicBezTo>
                <a:cubicBezTo>
                  <a:pt x="744" y="546"/>
                  <a:pt x="738" y="549"/>
                  <a:pt x="724" y="547"/>
                </a:cubicBezTo>
                <a:moveTo>
                  <a:pt x="1082" y="1"/>
                </a:moveTo>
                <a:cubicBezTo>
                  <a:pt x="1122" y="-4"/>
                  <a:pt x="1128" y="7"/>
                  <a:pt x="1131" y="50"/>
                </a:cubicBezTo>
                <a:cubicBezTo>
                  <a:pt x="1138" y="145"/>
                  <a:pt x="1130" y="242"/>
                  <a:pt x="1129" y="337"/>
                </a:cubicBezTo>
                <a:cubicBezTo>
                  <a:pt x="1128" y="390"/>
                  <a:pt x="1124" y="445"/>
                  <a:pt x="1137" y="496"/>
                </a:cubicBezTo>
                <a:moveTo>
                  <a:pt x="1167" y="392"/>
                </a:moveTo>
                <a:cubicBezTo>
                  <a:pt x="1165" y="387"/>
                  <a:pt x="1157" y="375"/>
                  <a:pt x="1156" y="369"/>
                </a:cubicBezTo>
                <a:cubicBezTo>
                  <a:pt x="1156" y="364"/>
                  <a:pt x="1159" y="363"/>
                  <a:pt x="1167" y="364"/>
                </a:cubicBezTo>
                <a:moveTo>
                  <a:pt x="1359" y="328"/>
                </a:moveTo>
                <a:cubicBezTo>
                  <a:pt x="1371" y="315"/>
                  <a:pt x="1386" y="303"/>
                  <a:pt x="1398" y="290"/>
                </a:cubicBezTo>
                <a:cubicBezTo>
                  <a:pt x="1421" y="265"/>
                  <a:pt x="1448" y="243"/>
                  <a:pt x="1467" y="215"/>
                </a:cubicBezTo>
                <a:cubicBezTo>
                  <a:pt x="1490" y="182"/>
                  <a:pt x="1499" y="148"/>
                  <a:pt x="1499" y="108"/>
                </a:cubicBezTo>
                <a:cubicBezTo>
                  <a:pt x="1499" y="90"/>
                  <a:pt x="1497" y="95"/>
                  <a:pt x="1480" y="93"/>
                </a:cubicBezTo>
                <a:cubicBezTo>
                  <a:pt x="1468" y="92"/>
                  <a:pt x="1471" y="99"/>
                  <a:pt x="1467" y="100"/>
                </a:cubicBezTo>
                <a:cubicBezTo>
                  <a:pt x="1476" y="124"/>
                  <a:pt x="1485" y="124"/>
                  <a:pt x="1513" y="136"/>
                </a:cubicBezTo>
                <a:cubicBezTo>
                  <a:pt x="1565" y="158"/>
                  <a:pt x="1619" y="173"/>
                  <a:pt x="1669" y="199"/>
                </a:cubicBezTo>
                <a:cubicBezTo>
                  <a:pt x="1717" y="224"/>
                  <a:pt x="1722" y="254"/>
                  <a:pt x="1723" y="305"/>
                </a:cubicBezTo>
                <a:cubicBezTo>
                  <a:pt x="1724" y="365"/>
                  <a:pt x="1706" y="406"/>
                  <a:pt x="1686" y="461"/>
                </a:cubicBezTo>
                <a:cubicBezTo>
                  <a:pt x="1679" y="480"/>
                  <a:pt x="1664" y="514"/>
                  <a:pt x="1669" y="536"/>
                </a:cubicBezTo>
                <a:cubicBezTo>
                  <a:pt x="1669" y="541"/>
                  <a:pt x="1671" y="542"/>
                  <a:pt x="1677" y="5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09" name=""/>
          <p:cNvSpPr/>
          <p:nvPr/>
        </p:nvSpPr>
        <p:spPr>
          <a:xfrm>
            <a:off x="4449600" y="1090440"/>
            <a:ext cx="107280" cy="391680"/>
          </a:xfrm>
          <a:custGeom>
            <a:avLst/>
            <a:gdLst/>
            <a:ahLst/>
            <a:rect l="0" t="0" r="r" b="b"/>
            <a:pathLst>
              <a:path fill="none" w="298" h="1088">
                <a:moveTo>
                  <a:pt x="164" y="35"/>
                </a:moveTo>
                <a:cubicBezTo>
                  <a:pt x="164" y="25"/>
                  <a:pt x="168" y="8"/>
                  <a:pt x="160" y="0"/>
                </a:cubicBezTo>
                <a:cubicBezTo>
                  <a:pt x="160" y="10"/>
                  <a:pt x="160" y="19"/>
                  <a:pt x="160" y="29"/>
                </a:cubicBezTo>
                <a:moveTo>
                  <a:pt x="279" y="538"/>
                </a:moveTo>
                <a:cubicBezTo>
                  <a:pt x="297" y="579"/>
                  <a:pt x="305" y="643"/>
                  <a:pt x="290" y="688"/>
                </a:cubicBezTo>
                <a:cubicBezTo>
                  <a:pt x="239" y="838"/>
                  <a:pt x="102" y="972"/>
                  <a:pt x="0" y="108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0" name=""/>
          <p:cNvSpPr/>
          <p:nvPr/>
        </p:nvSpPr>
        <p:spPr>
          <a:xfrm>
            <a:off x="5286240" y="1054080"/>
            <a:ext cx="642600" cy="219240"/>
          </a:xfrm>
          <a:custGeom>
            <a:avLst/>
            <a:gdLst/>
            <a:ahLst/>
            <a:rect l="0" t="0" r="r" b="b"/>
            <a:pathLst>
              <a:path fill="none" w="1785" h="609">
                <a:moveTo>
                  <a:pt x="0" y="406"/>
                </a:moveTo>
                <a:cubicBezTo>
                  <a:pt x="3" y="390"/>
                  <a:pt x="2" y="362"/>
                  <a:pt x="19" y="354"/>
                </a:cubicBezTo>
                <a:cubicBezTo>
                  <a:pt x="21" y="354"/>
                  <a:pt x="23" y="354"/>
                  <a:pt x="25" y="354"/>
                </a:cubicBezTo>
                <a:cubicBezTo>
                  <a:pt x="41" y="380"/>
                  <a:pt x="50" y="405"/>
                  <a:pt x="54" y="440"/>
                </a:cubicBezTo>
                <a:cubicBezTo>
                  <a:pt x="59" y="486"/>
                  <a:pt x="58" y="536"/>
                  <a:pt x="56" y="583"/>
                </a:cubicBezTo>
                <a:cubicBezTo>
                  <a:pt x="55" y="595"/>
                  <a:pt x="54" y="596"/>
                  <a:pt x="54" y="603"/>
                </a:cubicBezTo>
                <a:moveTo>
                  <a:pt x="183" y="82"/>
                </a:moveTo>
                <a:cubicBezTo>
                  <a:pt x="183" y="51"/>
                  <a:pt x="181" y="28"/>
                  <a:pt x="191" y="0"/>
                </a:cubicBezTo>
                <a:cubicBezTo>
                  <a:pt x="217" y="11"/>
                  <a:pt x="215" y="60"/>
                  <a:pt x="217" y="84"/>
                </a:cubicBezTo>
                <a:cubicBezTo>
                  <a:pt x="220" y="138"/>
                  <a:pt x="221" y="157"/>
                  <a:pt x="225" y="193"/>
                </a:cubicBezTo>
                <a:moveTo>
                  <a:pt x="593" y="383"/>
                </a:moveTo>
                <a:cubicBezTo>
                  <a:pt x="635" y="379"/>
                  <a:pt x="688" y="366"/>
                  <a:pt x="722" y="398"/>
                </a:cubicBezTo>
                <a:cubicBezTo>
                  <a:pt x="757" y="431"/>
                  <a:pt x="753" y="490"/>
                  <a:pt x="763" y="533"/>
                </a:cubicBezTo>
                <a:cubicBezTo>
                  <a:pt x="772" y="575"/>
                  <a:pt x="785" y="603"/>
                  <a:pt x="831" y="608"/>
                </a:cubicBezTo>
                <a:cubicBezTo>
                  <a:pt x="902" y="616"/>
                  <a:pt x="973" y="561"/>
                  <a:pt x="1029" y="523"/>
                </a:cubicBezTo>
                <a:cubicBezTo>
                  <a:pt x="1073" y="493"/>
                  <a:pt x="1120" y="446"/>
                  <a:pt x="1174" y="435"/>
                </a:cubicBezTo>
                <a:cubicBezTo>
                  <a:pt x="1202" y="429"/>
                  <a:pt x="1204" y="455"/>
                  <a:pt x="1220" y="472"/>
                </a:cubicBezTo>
                <a:cubicBezTo>
                  <a:pt x="1270" y="528"/>
                  <a:pt x="1352" y="529"/>
                  <a:pt x="1423" y="532"/>
                </a:cubicBezTo>
                <a:cubicBezTo>
                  <a:pt x="1492" y="535"/>
                  <a:pt x="1577" y="543"/>
                  <a:pt x="1645" y="527"/>
                </a:cubicBezTo>
                <a:cubicBezTo>
                  <a:pt x="1696" y="515"/>
                  <a:pt x="1699" y="468"/>
                  <a:pt x="1700" y="424"/>
                </a:cubicBezTo>
                <a:cubicBezTo>
                  <a:pt x="1701" y="373"/>
                  <a:pt x="1691" y="336"/>
                  <a:pt x="1671" y="291"/>
                </a:cubicBezTo>
                <a:cubicBezTo>
                  <a:pt x="1665" y="277"/>
                  <a:pt x="1657" y="265"/>
                  <a:pt x="1650" y="252"/>
                </a:cubicBezTo>
                <a:cubicBezTo>
                  <a:pt x="1645" y="287"/>
                  <a:pt x="1644" y="319"/>
                  <a:pt x="1644" y="355"/>
                </a:cubicBezTo>
                <a:cubicBezTo>
                  <a:pt x="1644" y="405"/>
                  <a:pt x="1642" y="456"/>
                  <a:pt x="1648" y="506"/>
                </a:cubicBezTo>
                <a:cubicBezTo>
                  <a:pt x="1652" y="538"/>
                  <a:pt x="1653" y="567"/>
                  <a:pt x="1653" y="599"/>
                </a:cubicBezTo>
                <a:moveTo>
                  <a:pt x="1608" y="483"/>
                </a:moveTo>
                <a:cubicBezTo>
                  <a:pt x="1607" y="476"/>
                  <a:pt x="1601" y="447"/>
                  <a:pt x="1606" y="440"/>
                </a:cubicBezTo>
                <a:cubicBezTo>
                  <a:pt x="1624" y="416"/>
                  <a:pt x="1688" y="415"/>
                  <a:pt x="1711" y="413"/>
                </a:cubicBezTo>
                <a:cubicBezTo>
                  <a:pt x="1736" y="411"/>
                  <a:pt x="1760" y="409"/>
                  <a:pt x="1785" y="40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1" name=""/>
          <p:cNvSpPr/>
          <p:nvPr/>
        </p:nvSpPr>
        <p:spPr>
          <a:xfrm>
            <a:off x="6375240" y="1164960"/>
            <a:ext cx="104400" cy="82440"/>
          </a:xfrm>
          <a:custGeom>
            <a:avLst/>
            <a:gdLst/>
            <a:ahLst/>
            <a:rect l="0" t="0" r="r" b="b"/>
            <a:pathLst>
              <a:path fill="none" w="290" h="229">
                <a:moveTo>
                  <a:pt x="58" y="23"/>
                </a:moveTo>
                <a:cubicBezTo>
                  <a:pt x="39" y="13"/>
                  <a:pt x="26" y="12"/>
                  <a:pt x="5" y="9"/>
                </a:cubicBezTo>
                <a:cubicBezTo>
                  <a:pt x="3" y="9"/>
                  <a:pt x="2" y="8"/>
                  <a:pt x="0" y="8"/>
                </a:cubicBezTo>
                <a:cubicBezTo>
                  <a:pt x="10" y="2"/>
                  <a:pt x="-7" y="2"/>
                  <a:pt x="24" y="1"/>
                </a:cubicBezTo>
                <a:cubicBezTo>
                  <a:pt x="60" y="0"/>
                  <a:pt x="96" y="-7"/>
                  <a:pt x="121" y="23"/>
                </a:cubicBezTo>
                <a:cubicBezTo>
                  <a:pt x="147" y="53"/>
                  <a:pt x="146" y="120"/>
                  <a:pt x="125" y="152"/>
                </a:cubicBezTo>
                <a:cubicBezTo>
                  <a:pt x="101" y="189"/>
                  <a:pt x="57" y="212"/>
                  <a:pt x="19" y="229"/>
                </a:cubicBezTo>
                <a:cubicBezTo>
                  <a:pt x="36" y="191"/>
                  <a:pt x="73" y="170"/>
                  <a:pt x="109" y="146"/>
                </a:cubicBezTo>
                <a:cubicBezTo>
                  <a:pt x="147" y="120"/>
                  <a:pt x="187" y="95"/>
                  <a:pt x="219" y="61"/>
                </a:cubicBezTo>
                <a:cubicBezTo>
                  <a:pt x="229" y="50"/>
                  <a:pt x="235" y="37"/>
                  <a:pt x="243" y="26"/>
                </a:cubicBezTo>
                <a:cubicBezTo>
                  <a:pt x="233" y="45"/>
                  <a:pt x="220" y="67"/>
                  <a:pt x="213" y="88"/>
                </a:cubicBezTo>
                <a:cubicBezTo>
                  <a:pt x="209" y="100"/>
                  <a:pt x="200" y="136"/>
                  <a:pt x="207" y="149"/>
                </a:cubicBezTo>
                <a:cubicBezTo>
                  <a:pt x="221" y="176"/>
                  <a:pt x="268" y="174"/>
                  <a:pt x="290" y="17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2" name=""/>
          <p:cNvSpPr/>
          <p:nvPr/>
        </p:nvSpPr>
        <p:spPr>
          <a:xfrm>
            <a:off x="6649920" y="1157400"/>
            <a:ext cx="99720" cy="56160"/>
          </a:xfrm>
          <a:custGeom>
            <a:avLst/>
            <a:gdLst/>
            <a:ahLst/>
            <a:rect l="0" t="0" r="r" b="b"/>
            <a:pathLst>
              <a:path fill="none" w="277" h="156">
                <a:moveTo>
                  <a:pt x="0" y="55"/>
                </a:moveTo>
                <a:cubicBezTo>
                  <a:pt x="3" y="44"/>
                  <a:pt x="6" y="34"/>
                  <a:pt x="16" y="27"/>
                </a:cubicBezTo>
                <a:cubicBezTo>
                  <a:pt x="48" y="7"/>
                  <a:pt x="92" y="6"/>
                  <a:pt x="129" y="0"/>
                </a:cubicBezTo>
                <a:moveTo>
                  <a:pt x="131" y="140"/>
                </a:moveTo>
                <a:cubicBezTo>
                  <a:pt x="124" y="143"/>
                  <a:pt x="117" y="147"/>
                  <a:pt x="113" y="150"/>
                </a:cubicBezTo>
                <a:cubicBezTo>
                  <a:pt x="130" y="159"/>
                  <a:pt x="194" y="155"/>
                  <a:pt x="214" y="153"/>
                </a:cubicBezTo>
                <a:cubicBezTo>
                  <a:pt x="235" y="150"/>
                  <a:pt x="256" y="147"/>
                  <a:pt x="277" y="1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3" name=""/>
          <p:cNvSpPr/>
          <p:nvPr/>
        </p:nvSpPr>
        <p:spPr>
          <a:xfrm>
            <a:off x="6899040" y="1063800"/>
            <a:ext cx="785520" cy="286920"/>
          </a:xfrm>
          <a:custGeom>
            <a:avLst/>
            <a:gdLst/>
            <a:ahLst/>
            <a:rect l="0" t="0" r="r" b="b"/>
            <a:pathLst>
              <a:path fill="none" w="2182" h="797">
                <a:moveTo>
                  <a:pt x="108" y="111"/>
                </a:moveTo>
                <a:cubicBezTo>
                  <a:pt x="120" y="79"/>
                  <a:pt x="108" y="121"/>
                  <a:pt x="106" y="127"/>
                </a:cubicBezTo>
                <a:cubicBezTo>
                  <a:pt x="80" y="188"/>
                  <a:pt x="42" y="245"/>
                  <a:pt x="20" y="308"/>
                </a:cubicBezTo>
                <a:cubicBezTo>
                  <a:pt x="8" y="342"/>
                  <a:pt x="-8" y="413"/>
                  <a:pt x="5" y="449"/>
                </a:cubicBezTo>
                <a:cubicBezTo>
                  <a:pt x="23" y="473"/>
                  <a:pt x="32" y="482"/>
                  <a:pt x="54" y="490"/>
                </a:cubicBezTo>
                <a:moveTo>
                  <a:pt x="657" y="266"/>
                </a:moveTo>
                <a:cubicBezTo>
                  <a:pt x="662" y="241"/>
                  <a:pt x="674" y="221"/>
                  <a:pt x="631" y="239"/>
                </a:cubicBezTo>
                <a:cubicBezTo>
                  <a:pt x="576" y="262"/>
                  <a:pt x="519" y="317"/>
                  <a:pt x="482" y="363"/>
                </a:cubicBezTo>
                <a:cubicBezTo>
                  <a:pt x="458" y="393"/>
                  <a:pt x="449" y="418"/>
                  <a:pt x="467" y="449"/>
                </a:cubicBezTo>
                <a:cubicBezTo>
                  <a:pt x="524" y="454"/>
                  <a:pt x="579" y="460"/>
                  <a:pt x="633" y="438"/>
                </a:cubicBezTo>
                <a:cubicBezTo>
                  <a:pt x="675" y="421"/>
                  <a:pt x="715" y="390"/>
                  <a:pt x="721" y="343"/>
                </a:cubicBezTo>
                <a:cubicBezTo>
                  <a:pt x="726" y="300"/>
                  <a:pt x="701" y="273"/>
                  <a:pt x="666" y="252"/>
                </a:cubicBezTo>
                <a:cubicBezTo>
                  <a:pt x="646" y="240"/>
                  <a:pt x="627" y="239"/>
                  <a:pt x="605" y="237"/>
                </a:cubicBezTo>
                <a:moveTo>
                  <a:pt x="937" y="200"/>
                </a:moveTo>
                <a:cubicBezTo>
                  <a:pt x="987" y="193"/>
                  <a:pt x="1034" y="188"/>
                  <a:pt x="1085" y="188"/>
                </a:cubicBezTo>
                <a:cubicBezTo>
                  <a:pt x="1097" y="225"/>
                  <a:pt x="1073" y="246"/>
                  <a:pt x="1050" y="274"/>
                </a:cubicBezTo>
                <a:cubicBezTo>
                  <a:pt x="1017" y="315"/>
                  <a:pt x="973" y="351"/>
                  <a:pt x="963" y="404"/>
                </a:cubicBezTo>
                <a:cubicBezTo>
                  <a:pt x="963" y="420"/>
                  <a:pt x="962" y="424"/>
                  <a:pt x="970" y="432"/>
                </a:cubicBezTo>
                <a:cubicBezTo>
                  <a:pt x="1017" y="436"/>
                  <a:pt x="1061" y="439"/>
                  <a:pt x="1107" y="424"/>
                </a:cubicBezTo>
                <a:cubicBezTo>
                  <a:pt x="1150" y="410"/>
                  <a:pt x="1196" y="381"/>
                  <a:pt x="1214" y="338"/>
                </a:cubicBezTo>
                <a:cubicBezTo>
                  <a:pt x="1225" y="312"/>
                  <a:pt x="1230" y="261"/>
                  <a:pt x="1211" y="237"/>
                </a:cubicBezTo>
                <a:cubicBezTo>
                  <a:pt x="1194" y="215"/>
                  <a:pt x="1150" y="220"/>
                  <a:pt x="1126" y="222"/>
                </a:cubicBezTo>
                <a:cubicBezTo>
                  <a:pt x="1107" y="223"/>
                  <a:pt x="1091" y="230"/>
                  <a:pt x="1077" y="239"/>
                </a:cubicBezTo>
                <a:moveTo>
                  <a:pt x="1338" y="217"/>
                </a:moveTo>
                <a:cubicBezTo>
                  <a:pt x="1364" y="213"/>
                  <a:pt x="1388" y="212"/>
                  <a:pt x="1414" y="212"/>
                </a:cubicBezTo>
                <a:cubicBezTo>
                  <a:pt x="1414" y="252"/>
                  <a:pt x="1410" y="275"/>
                  <a:pt x="1392" y="311"/>
                </a:cubicBezTo>
                <a:cubicBezTo>
                  <a:pt x="1380" y="336"/>
                  <a:pt x="1346" y="377"/>
                  <a:pt x="1357" y="408"/>
                </a:cubicBezTo>
                <a:cubicBezTo>
                  <a:pt x="1370" y="445"/>
                  <a:pt x="1489" y="431"/>
                  <a:pt x="1514" y="429"/>
                </a:cubicBezTo>
                <a:cubicBezTo>
                  <a:pt x="1602" y="423"/>
                  <a:pt x="1694" y="392"/>
                  <a:pt x="1763" y="335"/>
                </a:cubicBezTo>
                <a:cubicBezTo>
                  <a:pt x="1812" y="295"/>
                  <a:pt x="1830" y="239"/>
                  <a:pt x="1823" y="177"/>
                </a:cubicBezTo>
                <a:cubicBezTo>
                  <a:pt x="1816" y="119"/>
                  <a:pt x="1771" y="98"/>
                  <a:pt x="1718" y="93"/>
                </a:cubicBezTo>
                <a:cubicBezTo>
                  <a:pt x="1655" y="87"/>
                  <a:pt x="1608" y="101"/>
                  <a:pt x="1550" y="123"/>
                </a:cubicBezTo>
                <a:moveTo>
                  <a:pt x="2170" y="0"/>
                </a:moveTo>
                <a:cubicBezTo>
                  <a:pt x="2177" y="0"/>
                  <a:pt x="2178" y="0"/>
                  <a:pt x="2182" y="0"/>
                </a:cubicBezTo>
                <a:cubicBezTo>
                  <a:pt x="2182" y="23"/>
                  <a:pt x="2180" y="28"/>
                  <a:pt x="2170" y="50"/>
                </a:cubicBezTo>
                <a:cubicBezTo>
                  <a:pt x="2159" y="75"/>
                  <a:pt x="2156" y="91"/>
                  <a:pt x="2154" y="117"/>
                </a:cubicBezTo>
                <a:moveTo>
                  <a:pt x="2118" y="470"/>
                </a:moveTo>
                <a:cubicBezTo>
                  <a:pt x="2047" y="537"/>
                  <a:pt x="1979" y="607"/>
                  <a:pt x="1915" y="681"/>
                </a:cubicBezTo>
                <a:cubicBezTo>
                  <a:pt x="1883" y="719"/>
                  <a:pt x="1855" y="759"/>
                  <a:pt x="1823" y="7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4" name=""/>
          <p:cNvSpPr/>
          <p:nvPr/>
        </p:nvSpPr>
        <p:spPr>
          <a:xfrm>
            <a:off x="3475080" y="1598040"/>
            <a:ext cx="4184280" cy="344880"/>
          </a:xfrm>
          <a:custGeom>
            <a:avLst/>
            <a:gdLst/>
            <a:ahLst/>
            <a:rect l="0" t="0" r="r" b="b"/>
            <a:pathLst>
              <a:path fill="none" w="11623" h="958">
                <a:moveTo>
                  <a:pt x="51" y="720"/>
                </a:moveTo>
                <a:cubicBezTo>
                  <a:pt x="97" y="684"/>
                  <a:pt x="143" y="650"/>
                  <a:pt x="207" y="664"/>
                </a:cubicBezTo>
                <a:cubicBezTo>
                  <a:pt x="261" y="676"/>
                  <a:pt x="253" y="771"/>
                  <a:pt x="237" y="808"/>
                </a:cubicBezTo>
                <a:cubicBezTo>
                  <a:pt x="209" y="873"/>
                  <a:pt x="133" y="919"/>
                  <a:pt x="70" y="942"/>
                </a:cubicBezTo>
                <a:cubicBezTo>
                  <a:pt x="33" y="952"/>
                  <a:pt x="24" y="955"/>
                  <a:pt x="0" y="958"/>
                </a:cubicBezTo>
                <a:moveTo>
                  <a:pt x="10051" y="11"/>
                </a:moveTo>
                <a:cubicBezTo>
                  <a:pt x="10043" y="-8"/>
                  <a:pt x="10068" y="4"/>
                  <a:pt x="10080" y="6"/>
                </a:cubicBezTo>
                <a:moveTo>
                  <a:pt x="11623" y="913"/>
                </a:moveTo>
                <a:cubicBezTo>
                  <a:pt x="11587" y="919"/>
                  <a:pt x="11580" y="916"/>
                  <a:pt x="11564" y="92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5" name=""/>
          <p:cNvSpPr/>
          <p:nvPr/>
        </p:nvSpPr>
        <p:spPr>
          <a:xfrm>
            <a:off x="3462480" y="1778040"/>
            <a:ext cx="1369800" cy="255240"/>
          </a:xfrm>
          <a:custGeom>
            <a:avLst/>
            <a:gdLst/>
            <a:ahLst/>
            <a:rect l="0" t="0" r="r" b="b"/>
            <a:pathLst>
              <a:path fill="none" w="3805" h="709">
                <a:moveTo>
                  <a:pt x="0" y="151"/>
                </a:moveTo>
                <a:cubicBezTo>
                  <a:pt x="2" y="133"/>
                  <a:pt x="3" y="122"/>
                  <a:pt x="6" y="106"/>
                </a:cubicBezTo>
                <a:cubicBezTo>
                  <a:pt x="13" y="141"/>
                  <a:pt x="15" y="189"/>
                  <a:pt x="15" y="229"/>
                </a:cubicBezTo>
                <a:cubicBezTo>
                  <a:pt x="16" y="345"/>
                  <a:pt x="15" y="461"/>
                  <a:pt x="12" y="578"/>
                </a:cubicBezTo>
                <a:cubicBezTo>
                  <a:pt x="11" y="622"/>
                  <a:pt x="11" y="665"/>
                  <a:pt x="11" y="709"/>
                </a:cubicBezTo>
                <a:moveTo>
                  <a:pt x="576" y="0"/>
                </a:moveTo>
                <a:cubicBezTo>
                  <a:pt x="587" y="34"/>
                  <a:pt x="588" y="86"/>
                  <a:pt x="587" y="130"/>
                </a:cubicBezTo>
                <a:cubicBezTo>
                  <a:pt x="585" y="255"/>
                  <a:pt x="557" y="376"/>
                  <a:pt x="555" y="500"/>
                </a:cubicBezTo>
                <a:cubicBezTo>
                  <a:pt x="554" y="563"/>
                  <a:pt x="550" y="617"/>
                  <a:pt x="573" y="673"/>
                </a:cubicBezTo>
                <a:moveTo>
                  <a:pt x="593" y="477"/>
                </a:moveTo>
                <a:cubicBezTo>
                  <a:pt x="585" y="465"/>
                  <a:pt x="581" y="464"/>
                  <a:pt x="582" y="456"/>
                </a:cubicBezTo>
                <a:cubicBezTo>
                  <a:pt x="630" y="456"/>
                  <a:pt x="677" y="456"/>
                  <a:pt x="725" y="456"/>
                </a:cubicBezTo>
                <a:moveTo>
                  <a:pt x="1089" y="484"/>
                </a:moveTo>
                <a:cubicBezTo>
                  <a:pt x="1086" y="472"/>
                  <a:pt x="1084" y="464"/>
                  <a:pt x="1084" y="451"/>
                </a:cubicBezTo>
                <a:cubicBezTo>
                  <a:pt x="1083" y="424"/>
                  <a:pt x="1090" y="407"/>
                  <a:pt x="1100" y="382"/>
                </a:cubicBezTo>
                <a:cubicBezTo>
                  <a:pt x="1111" y="356"/>
                  <a:pt x="1119" y="330"/>
                  <a:pt x="1120" y="302"/>
                </a:cubicBezTo>
                <a:cubicBezTo>
                  <a:pt x="1121" y="284"/>
                  <a:pt x="1120" y="267"/>
                  <a:pt x="1120" y="249"/>
                </a:cubicBezTo>
                <a:cubicBezTo>
                  <a:pt x="1139" y="264"/>
                  <a:pt x="1159" y="285"/>
                  <a:pt x="1177" y="304"/>
                </a:cubicBezTo>
                <a:cubicBezTo>
                  <a:pt x="1220" y="350"/>
                  <a:pt x="1266" y="395"/>
                  <a:pt x="1307" y="443"/>
                </a:cubicBezTo>
                <a:cubicBezTo>
                  <a:pt x="1339" y="480"/>
                  <a:pt x="1348" y="509"/>
                  <a:pt x="1349" y="557"/>
                </a:cubicBezTo>
                <a:cubicBezTo>
                  <a:pt x="1350" y="586"/>
                  <a:pt x="1335" y="604"/>
                  <a:pt x="1322" y="629"/>
                </a:cubicBezTo>
                <a:cubicBezTo>
                  <a:pt x="1345" y="645"/>
                  <a:pt x="1381" y="641"/>
                  <a:pt x="1420" y="641"/>
                </a:cubicBezTo>
                <a:moveTo>
                  <a:pt x="1981" y="370"/>
                </a:moveTo>
                <a:cubicBezTo>
                  <a:pt x="1996" y="363"/>
                  <a:pt x="2047" y="377"/>
                  <a:pt x="2068" y="378"/>
                </a:cubicBezTo>
                <a:cubicBezTo>
                  <a:pt x="2082" y="378"/>
                  <a:pt x="2097" y="379"/>
                  <a:pt x="2111" y="379"/>
                </a:cubicBezTo>
                <a:moveTo>
                  <a:pt x="2011" y="593"/>
                </a:moveTo>
                <a:cubicBezTo>
                  <a:pt x="2063" y="592"/>
                  <a:pt x="2109" y="580"/>
                  <a:pt x="2160" y="568"/>
                </a:cubicBezTo>
                <a:moveTo>
                  <a:pt x="2687" y="264"/>
                </a:moveTo>
                <a:cubicBezTo>
                  <a:pt x="2717" y="227"/>
                  <a:pt x="2731" y="222"/>
                  <a:pt x="2779" y="221"/>
                </a:cubicBezTo>
                <a:cubicBezTo>
                  <a:pt x="2827" y="220"/>
                  <a:pt x="2861" y="226"/>
                  <a:pt x="2872" y="281"/>
                </a:cubicBezTo>
                <a:cubicBezTo>
                  <a:pt x="2886" y="352"/>
                  <a:pt x="2863" y="411"/>
                  <a:pt x="2818" y="465"/>
                </a:cubicBezTo>
                <a:cubicBezTo>
                  <a:pt x="2780" y="511"/>
                  <a:pt x="2728" y="553"/>
                  <a:pt x="2672" y="575"/>
                </a:cubicBezTo>
                <a:cubicBezTo>
                  <a:pt x="2667" y="575"/>
                  <a:pt x="2667" y="575"/>
                  <a:pt x="2664" y="575"/>
                </a:cubicBezTo>
                <a:cubicBezTo>
                  <a:pt x="2672" y="536"/>
                  <a:pt x="2684" y="517"/>
                  <a:pt x="2715" y="486"/>
                </a:cubicBezTo>
                <a:cubicBezTo>
                  <a:pt x="2785" y="416"/>
                  <a:pt x="2862" y="353"/>
                  <a:pt x="2937" y="289"/>
                </a:cubicBezTo>
                <a:cubicBezTo>
                  <a:pt x="2970" y="261"/>
                  <a:pt x="3004" y="234"/>
                  <a:pt x="3039" y="209"/>
                </a:cubicBezTo>
                <a:cubicBezTo>
                  <a:pt x="3014" y="227"/>
                  <a:pt x="3007" y="233"/>
                  <a:pt x="2985" y="255"/>
                </a:cubicBezTo>
                <a:cubicBezTo>
                  <a:pt x="2950" y="290"/>
                  <a:pt x="2924" y="321"/>
                  <a:pt x="2921" y="371"/>
                </a:cubicBezTo>
                <a:cubicBezTo>
                  <a:pt x="2919" y="407"/>
                  <a:pt x="2922" y="424"/>
                  <a:pt x="2954" y="444"/>
                </a:cubicBezTo>
                <a:cubicBezTo>
                  <a:pt x="2995" y="470"/>
                  <a:pt x="3044" y="474"/>
                  <a:pt x="3091" y="475"/>
                </a:cubicBezTo>
                <a:cubicBezTo>
                  <a:pt x="3150" y="475"/>
                  <a:pt x="3172" y="475"/>
                  <a:pt x="3213" y="475"/>
                </a:cubicBezTo>
                <a:moveTo>
                  <a:pt x="3760" y="374"/>
                </a:moveTo>
                <a:cubicBezTo>
                  <a:pt x="3785" y="343"/>
                  <a:pt x="3800" y="325"/>
                  <a:pt x="3804" y="285"/>
                </a:cubicBezTo>
                <a:cubicBezTo>
                  <a:pt x="3805" y="276"/>
                  <a:pt x="3803" y="255"/>
                  <a:pt x="3805" y="28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6" name=""/>
          <p:cNvSpPr/>
          <p:nvPr/>
        </p:nvSpPr>
        <p:spPr>
          <a:xfrm>
            <a:off x="4821120" y="1644480"/>
            <a:ext cx="1067400" cy="512640"/>
          </a:xfrm>
          <a:custGeom>
            <a:avLst/>
            <a:gdLst/>
            <a:ahLst/>
            <a:rect l="0" t="0" r="r" b="b"/>
            <a:pathLst>
              <a:path fill="none" w="2965" h="1424">
                <a:moveTo>
                  <a:pt x="245" y="904"/>
                </a:moveTo>
                <a:cubicBezTo>
                  <a:pt x="232" y="933"/>
                  <a:pt x="255" y="912"/>
                  <a:pt x="215" y="949"/>
                </a:cubicBezTo>
                <a:cubicBezTo>
                  <a:pt x="148" y="1012"/>
                  <a:pt x="73" y="1067"/>
                  <a:pt x="0" y="1124"/>
                </a:cubicBezTo>
                <a:moveTo>
                  <a:pt x="1999" y="0"/>
                </a:moveTo>
                <a:cubicBezTo>
                  <a:pt x="1979" y="44"/>
                  <a:pt x="1972" y="59"/>
                  <a:pt x="1946" y="99"/>
                </a:cubicBezTo>
                <a:cubicBezTo>
                  <a:pt x="1628" y="593"/>
                  <a:pt x="1249" y="1054"/>
                  <a:pt x="793" y="1424"/>
                </a:cubicBezTo>
                <a:moveTo>
                  <a:pt x="861" y="160"/>
                </a:moveTo>
                <a:cubicBezTo>
                  <a:pt x="904" y="171"/>
                  <a:pt x="894" y="145"/>
                  <a:pt x="952" y="202"/>
                </a:cubicBezTo>
                <a:cubicBezTo>
                  <a:pt x="1044" y="292"/>
                  <a:pt x="1118" y="402"/>
                  <a:pt x="1209" y="494"/>
                </a:cubicBezTo>
                <a:cubicBezTo>
                  <a:pt x="1485" y="775"/>
                  <a:pt x="1840" y="997"/>
                  <a:pt x="2214" y="1117"/>
                </a:cubicBezTo>
                <a:cubicBezTo>
                  <a:pt x="2266" y="1134"/>
                  <a:pt x="2961" y="1212"/>
                  <a:pt x="2965" y="1224"/>
                </a:cubicBezTo>
                <a:cubicBezTo>
                  <a:pt x="2967" y="1231"/>
                  <a:pt x="2958" y="1233"/>
                  <a:pt x="2959" y="1238"/>
                </a:cubicBezTo>
                <a:cubicBezTo>
                  <a:pt x="2961" y="1253"/>
                  <a:pt x="2934" y="1253"/>
                  <a:pt x="2926" y="12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7" name=""/>
          <p:cNvSpPr/>
          <p:nvPr/>
        </p:nvSpPr>
        <p:spPr>
          <a:xfrm>
            <a:off x="6751800" y="1455840"/>
            <a:ext cx="1761840" cy="522000"/>
          </a:xfrm>
          <a:custGeom>
            <a:avLst/>
            <a:gdLst/>
            <a:ahLst/>
            <a:rect l="0" t="0" r="r" b="b"/>
            <a:pathLst>
              <a:path fill="none" w="4894" h="1450">
                <a:moveTo>
                  <a:pt x="74" y="845"/>
                </a:moveTo>
                <a:cubicBezTo>
                  <a:pt x="77" y="837"/>
                  <a:pt x="78" y="806"/>
                  <a:pt x="76" y="853"/>
                </a:cubicBezTo>
                <a:cubicBezTo>
                  <a:pt x="73" y="933"/>
                  <a:pt x="48" y="1013"/>
                  <a:pt x="37" y="1093"/>
                </a:cubicBezTo>
                <a:cubicBezTo>
                  <a:pt x="25" y="1181"/>
                  <a:pt x="15" y="1269"/>
                  <a:pt x="6" y="1357"/>
                </a:cubicBezTo>
                <a:cubicBezTo>
                  <a:pt x="3" y="1386"/>
                  <a:pt x="1" y="1416"/>
                  <a:pt x="0" y="1445"/>
                </a:cubicBezTo>
                <a:moveTo>
                  <a:pt x="71" y="873"/>
                </a:moveTo>
                <a:cubicBezTo>
                  <a:pt x="94" y="857"/>
                  <a:pt x="53" y="844"/>
                  <a:pt x="97" y="827"/>
                </a:cubicBezTo>
                <a:cubicBezTo>
                  <a:pt x="191" y="791"/>
                  <a:pt x="302" y="788"/>
                  <a:pt x="401" y="777"/>
                </a:cubicBezTo>
                <a:cubicBezTo>
                  <a:pt x="1243" y="687"/>
                  <a:pt x="2094" y="660"/>
                  <a:pt x="2938" y="592"/>
                </a:cubicBezTo>
                <a:cubicBezTo>
                  <a:pt x="3506" y="546"/>
                  <a:pt x="4082" y="532"/>
                  <a:pt x="4644" y="439"/>
                </a:cubicBezTo>
                <a:cubicBezTo>
                  <a:pt x="4691" y="431"/>
                  <a:pt x="4738" y="424"/>
                  <a:pt x="4785" y="417"/>
                </a:cubicBezTo>
                <a:cubicBezTo>
                  <a:pt x="4786" y="417"/>
                  <a:pt x="4788" y="417"/>
                  <a:pt x="4789" y="417"/>
                </a:cubicBezTo>
                <a:cubicBezTo>
                  <a:pt x="4778" y="588"/>
                  <a:pt x="4739" y="757"/>
                  <a:pt x="4734" y="928"/>
                </a:cubicBezTo>
                <a:cubicBezTo>
                  <a:pt x="4732" y="1004"/>
                  <a:pt x="4744" y="1051"/>
                  <a:pt x="4783" y="1117"/>
                </a:cubicBezTo>
                <a:cubicBezTo>
                  <a:pt x="4821" y="1182"/>
                  <a:pt x="4865" y="1229"/>
                  <a:pt x="4894" y="1296"/>
                </a:cubicBezTo>
                <a:cubicBezTo>
                  <a:pt x="4892" y="1300"/>
                  <a:pt x="4891" y="1303"/>
                  <a:pt x="4889" y="1307"/>
                </a:cubicBezTo>
                <a:cubicBezTo>
                  <a:pt x="4806" y="1316"/>
                  <a:pt x="4725" y="1326"/>
                  <a:pt x="4641" y="1330"/>
                </a:cubicBezTo>
                <a:cubicBezTo>
                  <a:pt x="3473" y="1389"/>
                  <a:pt x="2287" y="1404"/>
                  <a:pt x="1118" y="1419"/>
                </a:cubicBezTo>
                <a:cubicBezTo>
                  <a:pt x="816" y="1423"/>
                  <a:pt x="515" y="1430"/>
                  <a:pt x="213" y="1450"/>
                </a:cubicBezTo>
                <a:moveTo>
                  <a:pt x="497" y="0"/>
                </a:moveTo>
                <a:cubicBezTo>
                  <a:pt x="497" y="67"/>
                  <a:pt x="491" y="128"/>
                  <a:pt x="478" y="194"/>
                </a:cubicBezTo>
                <a:cubicBezTo>
                  <a:pt x="467" y="251"/>
                  <a:pt x="458" y="309"/>
                  <a:pt x="443" y="366"/>
                </a:cubicBezTo>
                <a:cubicBezTo>
                  <a:pt x="440" y="375"/>
                  <a:pt x="438" y="385"/>
                  <a:pt x="435" y="394"/>
                </a:cubicBezTo>
                <a:moveTo>
                  <a:pt x="473" y="125"/>
                </a:moveTo>
                <a:cubicBezTo>
                  <a:pt x="507" y="93"/>
                  <a:pt x="534" y="79"/>
                  <a:pt x="583" y="75"/>
                </a:cubicBezTo>
                <a:cubicBezTo>
                  <a:pt x="635" y="71"/>
                  <a:pt x="633" y="86"/>
                  <a:pt x="634" y="135"/>
                </a:cubicBezTo>
                <a:cubicBezTo>
                  <a:pt x="636" y="198"/>
                  <a:pt x="605" y="249"/>
                  <a:pt x="571" y="300"/>
                </a:cubicBezTo>
                <a:cubicBezTo>
                  <a:pt x="557" y="321"/>
                  <a:pt x="537" y="346"/>
                  <a:pt x="514" y="357"/>
                </a:cubicBezTo>
                <a:cubicBezTo>
                  <a:pt x="494" y="367"/>
                  <a:pt x="514" y="355"/>
                  <a:pt x="507" y="356"/>
                </a:cubicBezTo>
                <a:moveTo>
                  <a:pt x="808" y="36"/>
                </a:moveTo>
                <a:cubicBezTo>
                  <a:pt x="824" y="60"/>
                  <a:pt x="830" y="80"/>
                  <a:pt x="831" y="116"/>
                </a:cubicBezTo>
                <a:cubicBezTo>
                  <a:pt x="835" y="222"/>
                  <a:pt x="819" y="331"/>
                  <a:pt x="841" y="436"/>
                </a:cubicBezTo>
                <a:cubicBezTo>
                  <a:pt x="852" y="489"/>
                  <a:pt x="874" y="543"/>
                  <a:pt x="905" y="588"/>
                </a:cubicBezTo>
                <a:cubicBezTo>
                  <a:pt x="920" y="606"/>
                  <a:pt x="925" y="612"/>
                  <a:pt x="941" y="616"/>
                </a:cubicBezTo>
                <a:moveTo>
                  <a:pt x="1178" y="383"/>
                </a:moveTo>
                <a:cubicBezTo>
                  <a:pt x="1190" y="368"/>
                  <a:pt x="1205" y="358"/>
                  <a:pt x="1220" y="345"/>
                </a:cubicBezTo>
                <a:cubicBezTo>
                  <a:pt x="1241" y="327"/>
                  <a:pt x="1259" y="305"/>
                  <a:pt x="1266" y="277"/>
                </a:cubicBezTo>
                <a:cubicBezTo>
                  <a:pt x="1277" y="234"/>
                  <a:pt x="1276" y="172"/>
                  <a:pt x="1259" y="132"/>
                </a:cubicBezTo>
                <a:cubicBezTo>
                  <a:pt x="1254" y="121"/>
                  <a:pt x="1239" y="84"/>
                  <a:pt x="1224" y="79"/>
                </a:cubicBezTo>
                <a:cubicBezTo>
                  <a:pt x="1212" y="75"/>
                  <a:pt x="1232" y="83"/>
                  <a:pt x="1220" y="86"/>
                </a:cubicBezTo>
                <a:cubicBezTo>
                  <a:pt x="1235" y="122"/>
                  <a:pt x="1265" y="148"/>
                  <a:pt x="1289" y="180"/>
                </a:cubicBezTo>
                <a:cubicBezTo>
                  <a:pt x="1324" y="228"/>
                  <a:pt x="1338" y="273"/>
                  <a:pt x="1341" y="332"/>
                </a:cubicBezTo>
                <a:cubicBezTo>
                  <a:pt x="1343" y="375"/>
                  <a:pt x="1325" y="452"/>
                  <a:pt x="1344" y="492"/>
                </a:cubicBezTo>
                <a:cubicBezTo>
                  <a:pt x="1357" y="520"/>
                  <a:pt x="1392" y="523"/>
                  <a:pt x="1418" y="524"/>
                </a:cubicBezTo>
                <a:cubicBezTo>
                  <a:pt x="1422" y="524"/>
                  <a:pt x="1425" y="524"/>
                  <a:pt x="1429" y="524"/>
                </a:cubicBezTo>
                <a:moveTo>
                  <a:pt x="230" y="202"/>
                </a:moveTo>
                <a:cubicBezTo>
                  <a:pt x="237" y="226"/>
                  <a:pt x="234" y="242"/>
                  <a:pt x="234" y="267"/>
                </a:cubicBezTo>
                <a:cubicBezTo>
                  <a:pt x="234" y="344"/>
                  <a:pt x="211" y="412"/>
                  <a:pt x="192" y="486"/>
                </a:cubicBezTo>
                <a:cubicBezTo>
                  <a:pt x="172" y="563"/>
                  <a:pt x="153" y="637"/>
                  <a:pt x="149" y="717"/>
                </a:cubicBezTo>
                <a:cubicBezTo>
                  <a:pt x="147" y="759"/>
                  <a:pt x="148" y="803"/>
                  <a:pt x="152" y="846"/>
                </a:cubicBezTo>
                <a:moveTo>
                  <a:pt x="1639" y="969"/>
                </a:moveTo>
                <a:cubicBezTo>
                  <a:pt x="1651" y="967"/>
                  <a:pt x="1650" y="951"/>
                  <a:pt x="1653" y="977"/>
                </a:cubicBezTo>
                <a:cubicBezTo>
                  <a:pt x="1658" y="1033"/>
                  <a:pt x="1655" y="1095"/>
                  <a:pt x="1646" y="1150"/>
                </a:cubicBezTo>
                <a:cubicBezTo>
                  <a:pt x="1637" y="1206"/>
                  <a:pt x="1621" y="1255"/>
                  <a:pt x="1620" y="1312"/>
                </a:cubicBezTo>
                <a:cubicBezTo>
                  <a:pt x="1619" y="1347"/>
                  <a:pt x="1631" y="1343"/>
                  <a:pt x="1661" y="1353"/>
                </a:cubicBezTo>
                <a:moveTo>
                  <a:pt x="2012" y="1217"/>
                </a:moveTo>
                <a:cubicBezTo>
                  <a:pt x="2047" y="1157"/>
                  <a:pt x="2077" y="1099"/>
                  <a:pt x="2100" y="1034"/>
                </a:cubicBezTo>
                <a:cubicBezTo>
                  <a:pt x="2106" y="1015"/>
                  <a:pt x="2107" y="1012"/>
                  <a:pt x="2109" y="1000"/>
                </a:cubicBezTo>
                <a:cubicBezTo>
                  <a:pt x="2073" y="1038"/>
                  <a:pt x="2023" y="1083"/>
                  <a:pt x="2007" y="1135"/>
                </a:cubicBezTo>
                <a:cubicBezTo>
                  <a:pt x="2006" y="1159"/>
                  <a:pt x="2006" y="1166"/>
                  <a:pt x="2006" y="1181"/>
                </a:cubicBezTo>
                <a:cubicBezTo>
                  <a:pt x="2037" y="1194"/>
                  <a:pt x="2084" y="1202"/>
                  <a:pt x="2119" y="1193"/>
                </a:cubicBezTo>
                <a:cubicBezTo>
                  <a:pt x="2158" y="1183"/>
                  <a:pt x="2186" y="1152"/>
                  <a:pt x="2191" y="1113"/>
                </a:cubicBezTo>
                <a:cubicBezTo>
                  <a:pt x="2197" y="1066"/>
                  <a:pt x="2181" y="1036"/>
                  <a:pt x="2146" y="1005"/>
                </a:cubicBezTo>
                <a:cubicBezTo>
                  <a:pt x="2116" y="979"/>
                  <a:pt x="2086" y="977"/>
                  <a:pt x="2049" y="976"/>
                </a:cubicBezTo>
                <a:moveTo>
                  <a:pt x="2537" y="997"/>
                </a:moveTo>
                <a:cubicBezTo>
                  <a:pt x="2590" y="1029"/>
                  <a:pt x="2614" y="1051"/>
                  <a:pt x="2621" y="1116"/>
                </a:cubicBezTo>
                <a:cubicBezTo>
                  <a:pt x="2625" y="1149"/>
                  <a:pt x="2621" y="1185"/>
                  <a:pt x="2621" y="1218"/>
                </a:cubicBezTo>
                <a:cubicBezTo>
                  <a:pt x="2643" y="1226"/>
                  <a:pt x="2671" y="1225"/>
                  <a:pt x="2695" y="1217"/>
                </a:cubicBezTo>
                <a:cubicBezTo>
                  <a:pt x="2734" y="1204"/>
                  <a:pt x="2778" y="1174"/>
                  <a:pt x="2798" y="1137"/>
                </a:cubicBezTo>
                <a:cubicBezTo>
                  <a:pt x="2817" y="1101"/>
                  <a:pt x="2812" y="1049"/>
                  <a:pt x="2790" y="1017"/>
                </a:cubicBezTo>
                <a:cubicBezTo>
                  <a:pt x="2764" y="979"/>
                  <a:pt x="2720" y="958"/>
                  <a:pt x="2676" y="953"/>
                </a:cubicBezTo>
                <a:cubicBezTo>
                  <a:pt x="2661" y="951"/>
                  <a:pt x="2644" y="953"/>
                  <a:pt x="2628" y="953"/>
                </a:cubicBezTo>
                <a:moveTo>
                  <a:pt x="3035" y="957"/>
                </a:moveTo>
                <a:cubicBezTo>
                  <a:pt x="3055" y="957"/>
                  <a:pt x="3075" y="957"/>
                  <a:pt x="3095" y="957"/>
                </a:cubicBezTo>
                <a:cubicBezTo>
                  <a:pt x="3099" y="995"/>
                  <a:pt x="3099" y="1033"/>
                  <a:pt x="3095" y="1072"/>
                </a:cubicBezTo>
                <a:cubicBezTo>
                  <a:pt x="3093" y="1088"/>
                  <a:pt x="3078" y="1144"/>
                  <a:pt x="3096" y="1158"/>
                </a:cubicBezTo>
                <a:cubicBezTo>
                  <a:pt x="3110" y="1169"/>
                  <a:pt x="3179" y="1179"/>
                  <a:pt x="3192" y="1162"/>
                </a:cubicBezTo>
                <a:cubicBezTo>
                  <a:pt x="3209" y="1140"/>
                  <a:pt x="3194" y="1088"/>
                  <a:pt x="3183" y="1068"/>
                </a:cubicBezTo>
                <a:cubicBezTo>
                  <a:pt x="3166" y="1036"/>
                  <a:pt x="3138" y="1000"/>
                  <a:pt x="3111" y="976"/>
                </a:cubicBezTo>
                <a:cubicBezTo>
                  <a:pt x="3089" y="956"/>
                  <a:pt x="3072" y="957"/>
                  <a:pt x="3044" y="953"/>
                </a:cubicBezTo>
                <a:moveTo>
                  <a:pt x="1584" y="1339"/>
                </a:moveTo>
                <a:cubicBezTo>
                  <a:pt x="1591" y="1333"/>
                  <a:pt x="1604" y="1320"/>
                  <a:pt x="1609" y="1316"/>
                </a:cubicBezTo>
                <a:cubicBezTo>
                  <a:pt x="1612" y="1313"/>
                  <a:pt x="1604" y="1310"/>
                  <a:pt x="1605" y="1309"/>
                </a:cubicBezTo>
                <a:cubicBezTo>
                  <a:pt x="1611" y="1305"/>
                  <a:pt x="1647" y="1306"/>
                  <a:pt x="1653" y="1307"/>
                </a:cubicBezTo>
                <a:cubicBezTo>
                  <a:pt x="1743" y="1318"/>
                  <a:pt x="1832" y="1341"/>
                  <a:pt x="1922" y="1356"/>
                </a:cubicBezTo>
                <a:cubicBezTo>
                  <a:pt x="2130" y="1390"/>
                  <a:pt x="2335" y="1401"/>
                  <a:pt x="2546" y="1401"/>
                </a:cubicBezTo>
                <a:cubicBezTo>
                  <a:pt x="2596" y="1401"/>
                  <a:pt x="2646" y="1401"/>
                  <a:pt x="2696" y="1399"/>
                </a:cubicBezTo>
                <a:cubicBezTo>
                  <a:pt x="2664" y="1399"/>
                  <a:pt x="2633" y="1399"/>
                  <a:pt x="2601" y="1399"/>
                </a:cubicBezTo>
                <a:moveTo>
                  <a:pt x="1754" y="1307"/>
                </a:moveTo>
                <a:cubicBezTo>
                  <a:pt x="1814" y="1325"/>
                  <a:pt x="1874" y="1342"/>
                  <a:pt x="1937" y="1352"/>
                </a:cubicBezTo>
                <a:cubicBezTo>
                  <a:pt x="2233" y="1397"/>
                  <a:pt x="2542" y="1375"/>
                  <a:pt x="2841" y="1375"/>
                </a:cubicBezTo>
                <a:cubicBezTo>
                  <a:pt x="2969" y="1375"/>
                  <a:pt x="3097" y="1374"/>
                  <a:pt x="3225" y="1368"/>
                </a:cubicBezTo>
                <a:cubicBezTo>
                  <a:pt x="3275" y="1366"/>
                  <a:pt x="3324" y="1362"/>
                  <a:pt x="3374" y="1360"/>
                </a:cubicBezTo>
                <a:cubicBezTo>
                  <a:pt x="3279" y="1360"/>
                  <a:pt x="3184" y="1360"/>
                  <a:pt x="3089" y="1360"/>
                </a:cubicBezTo>
                <a:moveTo>
                  <a:pt x="2013" y="1330"/>
                </a:moveTo>
                <a:cubicBezTo>
                  <a:pt x="2069" y="1337"/>
                  <a:pt x="2101" y="1342"/>
                  <a:pt x="2157" y="1344"/>
                </a:cubicBezTo>
                <a:cubicBezTo>
                  <a:pt x="2411" y="1355"/>
                  <a:pt x="2668" y="1348"/>
                  <a:pt x="2922" y="1347"/>
                </a:cubicBezTo>
                <a:cubicBezTo>
                  <a:pt x="3122" y="1346"/>
                  <a:pt x="3319" y="1335"/>
                  <a:pt x="3518" y="1310"/>
                </a:cubicBezTo>
                <a:cubicBezTo>
                  <a:pt x="3585" y="1302"/>
                  <a:pt x="3651" y="1290"/>
                  <a:pt x="3717" y="1277"/>
                </a:cubicBezTo>
                <a:cubicBezTo>
                  <a:pt x="3689" y="1274"/>
                  <a:pt x="3600" y="1267"/>
                  <a:pt x="3563" y="1267"/>
                </a:cubicBezTo>
                <a:cubicBezTo>
                  <a:pt x="3449" y="1267"/>
                  <a:pt x="3406" y="1267"/>
                  <a:pt x="3328" y="1267"/>
                </a:cubicBezTo>
                <a:moveTo>
                  <a:pt x="2897" y="1326"/>
                </a:moveTo>
                <a:cubicBezTo>
                  <a:pt x="3030" y="1316"/>
                  <a:pt x="3162" y="1308"/>
                  <a:pt x="3295" y="1305"/>
                </a:cubicBezTo>
                <a:cubicBezTo>
                  <a:pt x="3331" y="1305"/>
                  <a:pt x="3337" y="1305"/>
                  <a:pt x="3358" y="1305"/>
                </a:cubicBezTo>
                <a:cubicBezTo>
                  <a:pt x="3266" y="1305"/>
                  <a:pt x="3175" y="1313"/>
                  <a:pt x="3083" y="1319"/>
                </a:cubicBezTo>
                <a:cubicBezTo>
                  <a:pt x="2952" y="1327"/>
                  <a:pt x="2905" y="1330"/>
                  <a:pt x="2816" y="13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8" name=""/>
          <p:cNvSpPr/>
          <p:nvPr/>
        </p:nvSpPr>
        <p:spPr>
          <a:xfrm>
            <a:off x="9018720" y="1576440"/>
            <a:ext cx="2107800" cy="461520"/>
          </a:xfrm>
          <a:custGeom>
            <a:avLst/>
            <a:gdLst/>
            <a:ahLst/>
            <a:rect l="0" t="0" r="r" b="b"/>
            <a:pathLst>
              <a:path fill="none" w="5855" h="1282">
                <a:moveTo>
                  <a:pt x="235" y="453"/>
                </a:moveTo>
                <a:cubicBezTo>
                  <a:pt x="235" y="470"/>
                  <a:pt x="231" y="478"/>
                  <a:pt x="223" y="492"/>
                </a:cubicBezTo>
                <a:moveTo>
                  <a:pt x="74" y="575"/>
                </a:moveTo>
                <a:cubicBezTo>
                  <a:pt x="65" y="552"/>
                  <a:pt x="73" y="563"/>
                  <a:pt x="110" y="563"/>
                </a:cubicBezTo>
                <a:cubicBezTo>
                  <a:pt x="191" y="563"/>
                  <a:pt x="272" y="561"/>
                  <a:pt x="353" y="555"/>
                </a:cubicBezTo>
                <a:cubicBezTo>
                  <a:pt x="374" y="553"/>
                  <a:pt x="396" y="552"/>
                  <a:pt x="417" y="550"/>
                </a:cubicBezTo>
                <a:moveTo>
                  <a:pt x="419" y="534"/>
                </a:moveTo>
                <a:cubicBezTo>
                  <a:pt x="305" y="534"/>
                  <a:pt x="194" y="534"/>
                  <a:pt x="82" y="557"/>
                </a:cubicBezTo>
                <a:cubicBezTo>
                  <a:pt x="52" y="563"/>
                  <a:pt x="9" y="568"/>
                  <a:pt x="0" y="600"/>
                </a:cubicBezTo>
                <a:cubicBezTo>
                  <a:pt x="42" y="618"/>
                  <a:pt x="100" y="610"/>
                  <a:pt x="147" y="610"/>
                </a:cubicBezTo>
                <a:cubicBezTo>
                  <a:pt x="215" y="610"/>
                  <a:pt x="282" y="607"/>
                  <a:pt x="347" y="588"/>
                </a:cubicBezTo>
                <a:cubicBezTo>
                  <a:pt x="350" y="587"/>
                  <a:pt x="352" y="585"/>
                  <a:pt x="355" y="584"/>
                </a:cubicBezTo>
                <a:cubicBezTo>
                  <a:pt x="331" y="578"/>
                  <a:pt x="293" y="577"/>
                  <a:pt x="262" y="577"/>
                </a:cubicBezTo>
                <a:cubicBezTo>
                  <a:pt x="237" y="577"/>
                  <a:pt x="129" y="562"/>
                  <a:pt x="113" y="592"/>
                </a:cubicBezTo>
                <a:cubicBezTo>
                  <a:pt x="113" y="601"/>
                  <a:pt x="113" y="604"/>
                  <a:pt x="113" y="610"/>
                </a:cubicBezTo>
                <a:moveTo>
                  <a:pt x="179" y="242"/>
                </a:moveTo>
                <a:cubicBezTo>
                  <a:pt x="194" y="229"/>
                  <a:pt x="199" y="224"/>
                  <a:pt x="212" y="221"/>
                </a:cubicBezTo>
                <a:cubicBezTo>
                  <a:pt x="237" y="291"/>
                  <a:pt x="266" y="374"/>
                  <a:pt x="284" y="453"/>
                </a:cubicBezTo>
                <a:cubicBezTo>
                  <a:pt x="316" y="591"/>
                  <a:pt x="345" y="727"/>
                  <a:pt x="346" y="869"/>
                </a:cubicBezTo>
                <a:cubicBezTo>
                  <a:pt x="346" y="897"/>
                  <a:pt x="355" y="930"/>
                  <a:pt x="334" y="944"/>
                </a:cubicBezTo>
                <a:cubicBezTo>
                  <a:pt x="329" y="944"/>
                  <a:pt x="324" y="944"/>
                  <a:pt x="319" y="944"/>
                </a:cubicBezTo>
                <a:moveTo>
                  <a:pt x="309" y="376"/>
                </a:moveTo>
                <a:cubicBezTo>
                  <a:pt x="347" y="312"/>
                  <a:pt x="361" y="299"/>
                  <a:pt x="438" y="301"/>
                </a:cubicBezTo>
                <a:cubicBezTo>
                  <a:pt x="504" y="303"/>
                  <a:pt x="550" y="345"/>
                  <a:pt x="571" y="408"/>
                </a:cubicBezTo>
                <a:cubicBezTo>
                  <a:pt x="590" y="464"/>
                  <a:pt x="589" y="538"/>
                  <a:pt x="544" y="580"/>
                </a:cubicBezTo>
                <a:cubicBezTo>
                  <a:pt x="505" y="616"/>
                  <a:pt x="439" y="623"/>
                  <a:pt x="389" y="617"/>
                </a:cubicBezTo>
                <a:cubicBezTo>
                  <a:pt x="380" y="615"/>
                  <a:pt x="370" y="612"/>
                  <a:pt x="361" y="610"/>
                </a:cubicBezTo>
                <a:moveTo>
                  <a:pt x="860" y="0"/>
                </a:moveTo>
                <a:cubicBezTo>
                  <a:pt x="896" y="30"/>
                  <a:pt x="908" y="55"/>
                  <a:pt x="913" y="110"/>
                </a:cubicBezTo>
                <a:cubicBezTo>
                  <a:pt x="926" y="246"/>
                  <a:pt x="903" y="386"/>
                  <a:pt x="908" y="523"/>
                </a:cubicBezTo>
                <a:cubicBezTo>
                  <a:pt x="911" y="597"/>
                  <a:pt x="934" y="665"/>
                  <a:pt x="996" y="710"/>
                </a:cubicBezTo>
                <a:cubicBezTo>
                  <a:pt x="1030" y="735"/>
                  <a:pt x="1062" y="739"/>
                  <a:pt x="1102" y="743"/>
                </a:cubicBezTo>
                <a:moveTo>
                  <a:pt x="920" y="540"/>
                </a:moveTo>
                <a:cubicBezTo>
                  <a:pt x="950" y="537"/>
                  <a:pt x="998" y="537"/>
                  <a:pt x="1032" y="537"/>
                </a:cubicBezTo>
                <a:cubicBezTo>
                  <a:pt x="1091" y="537"/>
                  <a:pt x="1109" y="537"/>
                  <a:pt x="1148" y="537"/>
                </a:cubicBezTo>
                <a:moveTo>
                  <a:pt x="1258" y="561"/>
                </a:moveTo>
                <a:cubicBezTo>
                  <a:pt x="1293" y="550"/>
                  <a:pt x="1328" y="528"/>
                  <a:pt x="1356" y="503"/>
                </a:cubicBezTo>
                <a:cubicBezTo>
                  <a:pt x="1395" y="469"/>
                  <a:pt x="1424" y="422"/>
                  <a:pt x="1437" y="371"/>
                </a:cubicBezTo>
                <a:cubicBezTo>
                  <a:pt x="1448" y="326"/>
                  <a:pt x="1443" y="277"/>
                  <a:pt x="1443" y="231"/>
                </a:cubicBezTo>
                <a:cubicBezTo>
                  <a:pt x="1443" y="216"/>
                  <a:pt x="1443" y="213"/>
                  <a:pt x="1442" y="204"/>
                </a:cubicBezTo>
                <a:cubicBezTo>
                  <a:pt x="1451" y="223"/>
                  <a:pt x="1459" y="235"/>
                  <a:pt x="1469" y="253"/>
                </a:cubicBezTo>
                <a:cubicBezTo>
                  <a:pt x="1521" y="343"/>
                  <a:pt x="1562" y="444"/>
                  <a:pt x="1576" y="547"/>
                </a:cubicBezTo>
                <a:cubicBezTo>
                  <a:pt x="1582" y="589"/>
                  <a:pt x="1579" y="631"/>
                  <a:pt x="1579" y="673"/>
                </a:cubicBezTo>
                <a:cubicBezTo>
                  <a:pt x="1614" y="675"/>
                  <a:pt x="1646" y="674"/>
                  <a:pt x="1681" y="671"/>
                </a:cubicBezTo>
                <a:moveTo>
                  <a:pt x="1958" y="387"/>
                </a:moveTo>
                <a:cubicBezTo>
                  <a:pt x="1970" y="378"/>
                  <a:pt x="1998" y="381"/>
                  <a:pt x="2019" y="381"/>
                </a:cubicBezTo>
                <a:cubicBezTo>
                  <a:pt x="2113" y="381"/>
                  <a:pt x="2206" y="381"/>
                  <a:pt x="2300" y="381"/>
                </a:cubicBezTo>
                <a:moveTo>
                  <a:pt x="1972" y="627"/>
                </a:moveTo>
                <a:cubicBezTo>
                  <a:pt x="1955" y="638"/>
                  <a:pt x="1950" y="638"/>
                  <a:pt x="1948" y="651"/>
                </a:cubicBezTo>
                <a:cubicBezTo>
                  <a:pt x="1963" y="676"/>
                  <a:pt x="2034" y="664"/>
                  <a:pt x="2064" y="664"/>
                </a:cubicBezTo>
                <a:cubicBezTo>
                  <a:pt x="2148" y="664"/>
                  <a:pt x="2214" y="647"/>
                  <a:pt x="2295" y="626"/>
                </a:cubicBezTo>
                <a:moveTo>
                  <a:pt x="2863" y="83"/>
                </a:moveTo>
                <a:cubicBezTo>
                  <a:pt x="2860" y="138"/>
                  <a:pt x="2851" y="193"/>
                  <a:pt x="2840" y="247"/>
                </a:cubicBezTo>
                <a:cubicBezTo>
                  <a:pt x="2821" y="340"/>
                  <a:pt x="2808" y="432"/>
                  <a:pt x="2797" y="526"/>
                </a:cubicBezTo>
                <a:cubicBezTo>
                  <a:pt x="2789" y="585"/>
                  <a:pt x="2788" y="602"/>
                  <a:pt x="2778" y="639"/>
                </a:cubicBezTo>
                <a:moveTo>
                  <a:pt x="3228" y="300"/>
                </a:moveTo>
                <a:cubicBezTo>
                  <a:pt x="3222" y="311"/>
                  <a:pt x="3189" y="367"/>
                  <a:pt x="3175" y="383"/>
                </a:cubicBezTo>
                <a:cubicBezTo>
                  <a:pt x="3119" y="448"/>
                  <a:pt x="3031" y="512"/>
                  <a:pt x="3011" y="600"/>
                </a:cubicBezTo>
                <a:cubicBezTo>
                  <a:pt x="2991" y="685"/>
                  <a:pt x="3080" y="680"/>
                  <a:pt x="3137" y="682"/>
                </a:cubicBezTo>
                <a:cubicBezTo>
                  <a:pt x="3237" y="685"/>
                  <a:pt x="3335" y="670"/>
                  <a:pt x="3408" y="596"/>
                </a:cubicBezTo>
                <a:cubicBezTo>
                  <a:pt x="3457" y="546"/>
                  <a:pt x="3477" y="446"/>
                  <a:pt x="3451" y="379"/>
                </a:cubicBezTo>
                <a:cubicBezTo>
                  <a:pt x="3422" y="307"/>
                  <a:pt x="3351" y="299"/>
                  <a:pt x="3285" y="297"/>
                </a:cubicBezTo>
                <a:cubicBezTo>
                  <a:pt x="3235" y="296"/>
                  <a:pt x="3167" y="300"/>
                  <a:pt x="3148" y="357"/>
                </a:cubicBezTo>
                <a:cubicBezTo>
                  <a:pt x="3148" y="363"/>
                  <a:pt x="3148" y="370"/>
                  <a:pt x="3148" y="376"/>
                </a:cubicBezTo>
                <a:moveTo>
                  <a:pt x="3746" y="345"/>
                </a:moveTo>
                <a:cubicBezTo>
                  <a:pt x="3793" y="329"/>
                  <a:pt x="3834" y="315"/>
                  <a:pt x="3876" y="291"/>
                </a:cubicBezTo>
                <a:cubicBezTo>
                  <a:pt x="3840" y="343"/>
                  <a:pt x="3802" y="394"/>
                  <a:pt x="3766" y="446"/>
                </a:cubicBezTo>
                <a:cubicBezTo>
                  <a:pt x="3748" y="473"/>
                  <a:pt x="3683" y="556"/>
                  <a:pt x="3724" y="594"/>
                </a:cubicBezTo>
                <a:cubicBezTo>
                  <a:pt x="3755" y="623"/>
                  <a:pt x="3843" y="614"/>
                  <a:pt x="3877" y="599"/>
                </a:cubicBezTo>
                <a:cubicBezTo>
                  <a:pt x="3928" y="577"/>
                  <a:pt x="3965" y="529"/>
                  <a:pt x="3971" y="475"/>
                </a:cubicBezTo>
                <a:cubicBezTo>
                  <a:pt x="3978" y="414"/>
                  <a:pt x="3971" y="354"/>
                  <a:pt x="3932" y="304"/>
                </a:cubicBezTo>
                <a:cubicBezTo>
                  <a:pt x="3904" y="269"/>
                  <a:pt x="3878" y="263"/>
                  <a:pt x="3837" y="265"/>
                </a:cubicBezTo>
                <a:moveTo>
                  <a:pt x="4440" y="318"/>
                </a:moveTo>
                <a:cubicBezTo>
                  <a:pt x="4417" y="333"/>
                  <a:pt x="4400" y="344"/>
                  <a:pt x="4379" y="360"/>
                </a:cubicBezTo>
                <a:cubicBezTo>
                  <a:pt x="4320" y="405"/>
                  <a:pt x="4251" y="450"/>
                  <a:pt x="4229" y="524"/>
                </a:cubicBezTo>
                <a:cubicBezTo>
                  <a:pt x="4218" y="561"/>
                  <a:pt x="4215" y="619"/>
                  <a:pt x="4256" y="637"/>
                </a:cubicBezTo>
                <a:cubicBezTo>
                  <a:pt x="4312" y="661"/>
                  <a:pt x="4410" y="654"/>
                  <a:pt x="4467" y="641"/>
                </a:cubicBezTo>
                <a:cubicBezTo>
                  <a:pt x="4523" y="629"/>
                  <a:pt x="4559" y="608"/>
                  <a:pt x="4563" y="550"/>
                </a:cubicBezTo>
                <a:cubicBezTo>
                  <a:pt x="4568" y="473"/>
                  <a:pt x="4492" y="419"/>
                  <a:pt x="4434" y="379"/>
                </a:cubicBezTo>
                <a:cubicBezTo>
                  <a:pt x="4415" y="368"/>
                  <a:pt x="4395" y="356"/>
                  <a:pt x="4376" y="345"/>
                </a:cubicBezTo>
                <a:moveTo>
                  <a:pt x="5231" y="148"/>
                </a:moveTo>
                <a:cubicBezTo>
                  <a:pt x="5241" y="129"/>
                  <a:pt x="5249" y="111"/>
                  <a:pt x="5261" y="94"/>
                </a:cubicBezTo>
                <a:cubicBezTo>
                  <a:pt x="5262" y="91"/>
                  <a:pt x="5263" y="91"/>
                  <a:pt x="5263" y="89"/>
                </a:cubicBezTo>
                <a:cubicBezTo>
                  <a:pt x="5257" y="113"/>
                  <a:pt x="5250" y="135"/>
                  <a:pt x="5242" y="158"/>
                </a:cubicBezTo>
                <a:moveTo>
                  <a:pt x="5300" y="445"/>
                </a:moveTo>
                <a:cubicBezTo>
                  <a:pt x="5312" y="501"/>
                  <a:pt x="5337" y="567"/>
                  <a:pt x="5324" y="626"/>
                </a:cubicBezTo>
                <a:cubicBezTo>
                  <a:pt x="5297" y="752"/>
                  <a:pt x="5163" y="846"/>
                  <a:pt x="5063" y="911"/>
                </a:cubicBezTo>
                <a:cubicBezTo>
                  <a:pt x="4938" y="992"/>
                  <a:pt x="4800" y="1044"/>
                  <a:pt x="4669" y="1112"/>
                </a:cubicBezTo>
                <a:cubicBezTo>
                  <a:pt x="4651" y="1123"/>
                  <a:pt x="4632" y="1132"/>
                  <a:pt x="4614" y="1143"/>
                </a:cubicBezTo>
                <a:moveTo>
                  <a:pt x="5855" y="80"/>
                </a:moveTo>
                <a:cubicBezTo>
                  <a:pt x="5818" y="184"/>
                  <a:pt x="5745" y="253"/>
                  <a:pt x="5675" y="338"/>
                </a:cubicBezTo>
                <a:cubicBezTo>
                  <a:pt x="5557" y="481"/>
                  <a:pt x="5467" y="628"/>
                  <a:pt x="5394" y="799"/>
                </a:cubicBezTo>
                <a:cubicBezTo>
                  <a:pt x="5374" y="847"/>
                  <a:pt x="5369" y="859"/>
                  <a:pt x="5358" y="890"/>
                </a:cubicBezTo>
                <a:moveTo>
                  <a:pt x="5515" y="321"/>
                </a:moveTo>
                <a:cubicBezTo>
                  <a:pt x="5589" y="292"/>
                  <a:pt x="5612" y="319"/>
                  <a:pt x="5663" y="384"/>
                </a:cubicBezTo>
                <a:cubicBezTo>
                  <a:pt x="5748" y="490"/>
                  <a:pt x="5804" y="611"/>
                  <a:pt x="5835" y="743"/>
                </a:cubicBezTo>
                <a:cubicBezTo>
                  <a:pt x="5851" y="812"/>
                  <a:pt x="5855" y="881"/>
                  <a:pt x="5855" y="952"/>
                </a:cubicBezTo>
                <a:cubicBezTo>
                  <a:pt x="5855" y="972"/>
                  <a:pt x="5855" y="977"/>
                  <a:pt x="5855" y="989"/>
                </a:cubicBezTo>
                <a:moveTo>
                  <a:pt x="287" y="1137"/>
                </a:moveTo>
                <a:cubicBezTo>
                  <a:pt x="321" y="1148"/>
                  <a:pt x="368" y="1166"/>
                  <a:pt x="420" y="1170"/>
                </a:cubicBezTo>
                <a:cubicBezTo>
                  <a:pt x="842" y="1199"/>
                  <a:pt x="1274" y="1178"/>
                  <a:pt x="1696" y="1160"/>
                </a:cubicBezTo>
                <a:cubicBezTo>
                  <a:pt x="2273" y="1136"/>
                  <a:pt x="2849" y="1104"/>
                  <a:pt x="3422" y="1030"/>
                </a:cubicBezTo>
                <a:moveTo>
                  <a:pt x="447" y="1282"/>
                </a:moveTo>
                <a:cubicBezTo>
                  <a:pt x="696" y="1269"/>
                  <a:pt x="945" y="1248"/>
                  <a:pt x="1193" y="1223"/>
                </a:cubicBezTo>
                <a:cubicBezTo>
                  <a:pt x="1613" y="1180"/>
                  <a:pt x="2032" y="1129"/>
                  <a:pt x="2450" y="10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19" name=""/>
          <p:cNvSpPr/>
          <p:nvPr/>
        </p:nvSpPr>
        <p:spPr>
          <a:xfrm>
            <a:off x="4667400" y="2619360"/>
            <a:ext cx="66960" cy="131400"/>
          </a:xfrm>
          <a:custGeom>
            <a:avLst/>
            <a:gdLst/>
            <a:ahLst/>
            <a:rect l="0" t="0" r="r" b="b"/>
            <a:pathLst>
              <a:path fill="none" w="186" h="365">
                <a:moveTo>
                  <a:pt x="136" y="0"/>
                </a:moveTo>
                <a:cubicBezTo>
                  <a:pt x="165" y="46"/>
                  <a:pt x="200" y="106"/>
                  <a:pt x="180" y="164"/>
                </a:cubicBezTo>
                <a:cubicBezTo>
                  <a:pt x="150" y="251"/>
                  <a:pt x="64" y="307"/>
                  <a:pt x="0" y="3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0" name=""/>
          <p:cNvSpPr/>
          <p:nvPr/>
        </p:nvSpPr>
        <p:spPr>
          <a:xfrm>
            <a:off x="3243240" y="2287440"/>
            <a:ext cx="1409400" cy="318600"/>
          </a:xfrm>
          <a:custGeom>
            <a:avLst/>
            <a:gdLst/>
            <a:ahLst/>
            <a:rect l="0" t="0" r="r" b="b"/>
            <a:pathLst>
              <a:path fill="none" w="3915" h="885">
                <a:moveTo>
                  <a:pt x="543" y="558"/>
                </a:moveTo>
                <a:cubicBezTo>
                  <a:pt x="543" y="462"/>
                  <a:pt x="543" y="365"/>
                  <a:pt x="543" y="269"/>
                </a:cubicBezTo>
                <a:moveTo>
                  <a:pt x="14" y="208"/>
                </a:moveTo>
                <a:cubicBezTo>
                  <a:pt x="-1" y="208"/>
                  <a:pt x="0" y="204"/>
                  <a:pt x="0" y="219"/>
                </a:cubicBezTo>
                <a:moveTo>
                  <a:pt x="240" y="223"/>
                </a:moveTo>
                <a:cubicBezTo>
                  <a:pt x="259" y="249"/>
                  <a:pt x="274" y="276"/>
                  <a:pt x="285" y="308"/>
                </a:cubicBezTo>
                <a:cubicBezTo>
                  <a:pt x="317" y="402"/>
                  <a:pt x="329" y="506"/>
                  <a:pt x="343" y="604"/>
                </a:cubicBezTo>
                <a:cubicBezTo>
                  <a:pt x="355" y="689"/>
                  <a:pt x="372" y="774"/>
                  <a:pt x="378" y="859"/>
                </a:cubicBezTo>
                <a:cubicBezTo>
                  <a:pt x="378" y="875"/>
                  <a:pt x="378" y="876"/>
                  <a:pt x="378" y="885"/>
                </a:cubicBezTo>
                <a:moveTo>
                  <a:pt x="255" y="477"/>
                </a:moveTo>
                <a:cubicBezTo>
                  <a:pt x="264" y="392"/>
                  <a:pt x="280" y="326"/>
                  <a:pt x="339" y="259"/>
                </a:cubicBezTo>
                <a:cubicBezTo>
                  <a:pt x="389" y="202"/>
                  <a:pt x="455" y="175"/>
                  <a:pt x="528" y="169"/>
                </a:cubicBezTo>
                <a:cubicBezTo>
                  <a:pt x="609" y="162"/>
                  <a:pt x="620" y="213"/>
                  <a:pt x="618" y="284"/>
                </a:cubicBezTo>
                <a:cubicBezTo>
                  <a:pt x="616" y="375"/>
                  <a:pt x="551" y="434"/>
                  <a:pt x="476" y="477"/>
                </a:cubicBezTo>
                <a:cubicBezTo>
                  <a:pt x="402" y="520"/>
                  <a:pt x="314" y="539"/>
                  <a:pt x="229" y="545"/>
                </a:cubicBezTo>
                <a:cubicBezTo>
                  <a:pt x="196" y="545"/>
                  <a:pt x="189" y="545"/>
                  <a:pt x="169" y="545"/>
                </a:cubicBezTo>
                <a:moveTo>
                  <a:pt x="812" y="408"/>
                </a:moveTo>
                <a:cubicBezTo>
                  <a:pt x="823" y="441"/>
                  <a:pt x="841" y="472"/>
                  <a:pt x="852" y="505"/>
                </a:cubicBezTo>
                <a:cubicBezTo>
                  <a:pt x="856" y="518"/>
                  <a:pt x="854" y="523"/>
                  <a:pt x="856" y="534"/>
                </a:cubicBezTo>
                <a:cubicBezTo>
                  <a:pt x="835" y="521"/>
                  <a:pt x="824" y="509"/>
                  <a:pt x="809" y="488"/>
                </a:cubicBezTo>
                <a:cubicBezTo>
                  <a:pt x="780" y="448"/>
                  <a:pt x="765" y="408"/>
                  <a:pt x="762" y="359"/>
                </a:cubicBezTo>
                <a:cubicBezTo>
                  <a:pt x="757" y="287"/>
                  <a:pt x="765" y="213"/>
                  <a:pt x="770" y="142"/>
                </a:cubicBezTo>
                <a:cubicBezTo>
                  <a:pt x="774" y="96"/>
                  <a:pt x="775" y="44"/>
                  <a:pt x="770" y="0"/>
                </a:cubicBezTo>
                <a:cubicBezTo>
                  <a:pt x="770" y="121"/>
                  <a:pt x="770" y="240"/>
                  <a:pt x="785" y="360"/>
                </a:cubicBezTo>
                <a:cubicBezTo>
                  <a:pt x="797" y="453"/>
                  <a:pt x="799" y="565"/>
                  <a:pt x="859" y="644"/>
                </a:cubicBezTo>
                <a:cubicBezTo>
                  <a:pt x="880" y="673"/>
                  <a:pt x="900" y="673"/>
                  <a:pt x="930" y="676"/>
                </a:cubicBezTo>
                <a:moveTo>
                  <a:pt x="676" y="508"/>
                </a:moveTo>
                <a:cubicBezTo>
                  <a:pt x="655" y="526"/>
                  <a:pt x="732" y="547"/>
                  <a:pt x="751" y="552"/>
                </a:cubicBezTo>
                <a:cubicBezTo>
                  <a:pt x="816" y="568"/>
                  <a:pt x="884" y="562"/>
                  <a:pt x="950" y="562"/>
                </a:cubicBezTo>
                <a:moveTo>
                  <a:pt x="1017" y="520"/>
                </a:moveTo>
                <a:cubicBezTo>
                  <a:pt x="1010" y="515"/>
                  <a:pt x="996" y="508"/>
                  <a:pt x="991" y="500"/>
                </a:cubicBezTo>
                <a:cubicBezTo>
                  <a:pt x="985" y="490"/>
                  <a:pt x="984" y="464"/>
                  <a:pt x="987" y="454"/>
                </a:cubicBezTo>
                <a:cubicBezTo>
                  <a:pt x="1004" y="394"/>
                  <a:pt x="1066" y="352"/>
                  <a:pt x="1091" y="295"/>
                </a:cubicBezTo>
                <a:cubicBezTo>
                  <a:pt x="1101" y="272"/>
                  <a:pt x="1104" y="250"/>
                  <a:pt x="1106" y="226"/>
                </a:cubicBezTo>
                <a:cubicBezTo>
                  <a:pt x="1106" y="224"/>
                  <a:pt x="1106" y="222"/>
                  <a:pt x="1106" y="219"/>
                </a:cubicBezTo>
                <a:cubicBezTo>
                  <a:pt x="1115" y="250"/>
                  <a:pt x="1123" y="283"/>
                  <a:pt x="1133" y="313"/>
                </a:cubicBezTo>
                <a:cubicBezTo>
                  <a:pt x="1161" y="394"/>
                  <a:pt x="1196" y="469"/>
                  <a:pt x="1270" y="517"/>
                </a:cubicBezTo>
                <a:cubicBezTo>
                  <a:pt x="1312" y="544"/>
                  <a:pt x="1363" y="553"/>
                  <a:pt x="1412" y="555"/>
                </a:cubicBezTo>
                <a:cubicBezTo>
                  <a:pt x="1459" y="557"/>
                  <a:pt x="1505" y="554"/>
                  <a:pt x="1552" y="552"/>
                </a:cubicBezTo>
                <a:moveTo>
                  <a:pt x="1695" y="448"/>
                </a:moveTo>
                <a:cubicBezTo>
                  <a:pt x="1700" y="436"/>
                  <a:pt x="1701" y="441"/>
                  <a:pt x="1722" y="441"/>
                </a:cubicBezTo>
                <a:cubicBezTo>
                  <a:pt x="1769" y="441"/>
                  <a:pt x="1815" y="442"/>
                  <a:pt x="1862" y="442"/>
                </a:cubicBezTo>
                <a:moveTo>
                  <a:pt x="1878" y="647"/>
                </a:moveTo>
                <a:cubicBezTo>
                  <a:pt x="1846" y="641"/>
                  <a:pt x="1914" y="640"/>
                  <a:pt x="1946" y="633"/>
                </a:cubicBezTo>
                <a:cubicBezTo>
                  <a:pt x="2039" y="611"/>
                  <a:pt x="2130" y="585"/>
                  <a:pt x="2222" y="559"/>
                </a:cubicBezTo>
                <a:moveTo>
                  <a:pt x="2918" y="374"/>
                </a:moveTo>
                <a:cubicBezTo>
                  <a:pt x="2888" y="357"/>
                  <a:pt x="2859" y="352"/>
                  <a:pt x="2808" y="353"/>
                </a:cubicBezTo>
                <a:cubicBezTo>
                  <a:pt x="2713" y="355"/>
                  <a:pt x="2621" y="381"/>
                  <a:pt x="2526" y="387"/>
                </a:cubicBezTo>
                <a:cubicBezTo>
                  <a:pt x="2477" y="390"/>
                  <a:pt x="2443" y="399"/>
                  <a:pt x="2420" y="356"/>
                </a:cubicBezTo>
                <a:cubicBezTo>
                  <a:pt x="2424" y="299"/>
                  <a:pt x="2448" y="277"/>
                  <a:pt x="2498" y="246"/>
                </a:cubicBezTo>
                <a:cubicBezTo>
                  <a:pt x="2540" y="220"/>
                  <a:pt x="2608" y="190"/>
                  <a:pt x="2659" y="203"/>
                </a:cubicBezTo>
                <a:cubicBezTo>
                  <a:pt x="2665" y="207"/>
                  <a:pt x="2672" y="211"/>
                  <a:pt x="2678" y="215"/>
                </a:cubicBezTo>
                <a:cubicBezTo>
                  <a:pt x="2688" y="306"/>
                  <a:pt x="2673" y="368"/>
                  <a:pt x="2635" y="452"/>
                </a:cubicBezTo>
                <a:cubicBezTo>
                  <a:pt x="2591" y="551"/>
                  <a:pt x="2528" y="641"/>
                  <a:pt x="2489" y="743"/>
                </a:cubicBezTo>
                <a:cubicBezTo>
                  <a:pt x="2478" y="773"/>
                  <a:pt x="2480" y="788"/>
                  <a:pt x="2478" y="817"/>
                </a:cubicBezTo>
                <a:cubicBezTo>
                  <a:pt x="2527" y="822"/>
                  <a:pt x="2553" y="812"/>
                  <a:pt x="2592" y="780"/>
                </a:cubicBezTo>
                <a:cubicBezTo>
                  <a:pt x="2651" y="731"/>
                  <a:pt x="2684" y="659"/>
                  <a:pt x="2738" y="607"/>
                </a:cubicBezTo>
                <a:cubicBezTo>
                  <a:pt x="2772" y="612"/>
                  <a:pt x="2772" y="618"/>
                  <a:pt x="2800" y="645"/>
                </a:cubicBezTo>
                <a:cubicBezTo>
                  <a:pt x="2853" y="697"/>
                  <a:pt x="2904" y="722"/>
                  <a:pt x="2971" y="746"/>
                </a:cubicBezTo>
                <a:moveTo>
                  <a:pt x="3272" y="631"/>
                </a:moveTo>
                <a:cubicBezTo>
                  <a:pt x="3272" y="587"/>
                  <a:pt x="3264" y="548"/>
                  <a:pt x="3260" y="505"/>
                </a:cubicBezTo>
                <a:cubicBezTo>
                  <a:pt x="3259" y="496"/>
                  <a:pt x="3256" y="474"/>
                  <a:pt x="3262" y="469"/>
                </a:cubicBezTo>
                <a:cubicBezTo>
                  <a:pt x="3267" y="469"/>
                  <a:pt x="3272" y="469"/>
                  <a:pt x="3277" y="469"/>
                </a:cubicBezTo>
                <a:cubicBezTo>
                  <a:pt x="3310" y="502"/>
                  <a:pt x="3306" y="537"/>
                  <a:pt x="3306" y="584"/>
                </a:cubicBezTo>
                <a:cubicBezTo>
                  <a:pt x="3306" y="651"/>
                  <a:pt x="3283" y="713"/>
                  <a:pt x="3244" y="768"/>
                </a:cubicBezTo>
                <a:cubicBezTo>
                  <a:pt x="3232" y="785"/>
                  <a:pt x="3222" y="789"/>
                  <a:pt x="3208" y="800"/>
                </a:cubicBezTo>
                <a:cubicBezTo>
                  <a:pt x="3217" y="758"/>
                  <a:pt x="3229" y="728"/>
                  <a:pt x="3253" y="690"/>
                </a:cubicBezTo>
                <a:cubicBezTo>
                  <a:pt x="3305" y="606"/>
                  <a:pt x="3369" y="533"/>
                  <a:pt x="3432" y="458"/>
                </a:cubicBezTo>
                <a:cubicBezTo>
                  <a:pt x="3447" y="440"/>
                  <a:pt x="3460" y="421"/>
                  <a:pt x="3474" y="402"/>
                </a:cubicBezTo>
                <a:cubicBezTo>
                  <a:pt x="3458" y="445"/>
                  <a:pt x="3436" y="480"/>
                  <a:pt x="3413" y="521"/>
                </a:cubicBezTo>
                <a:cubicBezTo>
                  <a:pt x="3376" y="587"/>
                  <a:pt x="3348" y="642"/>
                  <a:pt x="3345" y="718"/>
                </a:cubicBezTo>
                <a:cubicBezTo>
                  <a:pt x="3345" y="725"/>
                  <a:pt x="3345" y="732"/>
                  <a:pt x="3345" y="739"/>
                </a:cubicBezTo>
                <a:cubicBezTo>
                  <a:pt x="3387" y="756"/>
                  <a:pt x="3441" y="758"/>
                  <a:pt x="3487" y="748"/>
                </a:cubicBezTo>
                <a:cubicBezTo>
                  <a:pt x="3563" y="731"/>
                  <a:pt x="3629" y="687"/>
                  <a:pt x="3692" y="644"/>
                </a:cubicBezTo>
                <a:moveTo>
                  <a:pt x="3814" y="451"/>
                </a:moveTo>
                <a:cubicBezTo>
                  <a:pt x="3828" y="417"/>
                  <a:pt x="3840" y="367"/>
                  <a:pt x="3866" y="339"/>
                </a:cubicBezTo>
                <a:cubicBezTo>
                  <a:pt x="3875" y="329"/>
                  <a:pt x="3882" y="331"/>
                  <a:pt x="3893" y="331"/>
                </a:cubicBezTo>
                <a:cubicBezTo>
                  <a:pt x="3909" y="363"/>
                  <a:pt x="3910" y="399"/>
                  <a:pt x="3915" y="4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1" name=""/>
          <p:cNvSpPr/>
          <p:nvPr/>
        </p:nvSpPr>
        <p:spPr>
          <a:xfrm>
            <a:off x="8118000" y="2913120"/>
            <a:ext cx="46080" cy="53640"/>
          </a:xfrm>
          <a:custGeom>
            <a:avLst/>
            <a:gdLst/>
            <a:ahLst/>
            <a:rect l="0" t="0" r="r" b="b"/>
            <a:pathLst>
              <a:path fill="none" w="128" h="149">
                <a:moveTo>
                  <a:pt x="0" y="0"/>
                </a:moveTo>
                <a:cubicBezTo>
                  <a:pt x="2" y="22"/>
                  <a:pt x="20" y="47"/>
                  <a:pt x="38" y="69"/>
                </a:cubicBezTo>
                <a:cubicBezTo>
                  <a:pt x="79" y="113"/>
                  <a:pt x="93" y="127"/>
                  <a:pt x="128" y="14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2" name=""/>
          <p:cNvSpPr/>
          <p:nvPr/>
        </p:nvSpPr>
        <p:spPr>
          <a:xfrm>
            <a:off x="1767240" y="3083040"/>
            <a:ext cx="864360" cy="366480"/>
          </a:xfrm>
          <a:custGeom>
            <a:avLst/>
            <a:gdLst/>
            <a:ahLst/>
            <a:rect l="0" t="0" r="r" b="b"/>
            <a:pathLst>
              <a:path fill="none" w="2401" h="1018">
                <a:moveTo>
                  <a:pt x="3" y="626"/>
                </a:moveTo>
                <a:cubicBezTo>
                  <a:pt x="3" y="612"/>
                  <a:pt x="-4" y="555"/>
                  <a:pt x="5" y="542"/>
                </a:cubicBezTo>
                <a:cubicBezTo>
                  <a:pt x="12" y="540"/>
                  <a:pt x="15" y="539"/>
                  <a:pt x="20" y="540"/>
                </a:cubicBezTo>
                <a:cubicBezTo>
                  <a:pt x="62" y="591"/>
                  <a:pt x="78" y="648"/>
                  <a:pt x="90" y="714"/>
                </a:cubicBezTo>
                <a:cubicBezTo>
                  <a:pt x="108" y="814"/>
                  <a:pt x="103" y="916"/>
                  <a:pt x="103" y="1018"/>
                </a:cubicBezTo>
                <a:moveTo>
                  <a:pt x="103" y="258"/>
                </a:moveTo>
                <a:cubicBezTo>
                  <a:pt x="113" y="214"/>
                  <a:pt x="149" y="236"/>
                  <a:pt x="178" y="265"/>
                </a:cubicBezTo>
                <a:cubicBezTo>
                  <a:pt x="238" y="327"/>
                  <a:pt x="278" y="413"/>
                  <a:pt x="323" y="486"/>
                </a:cubicBezTo>
                <a:moveTo>
                  <a:pt x="467" y="591"/>
                </a:moveTo>
                <a:cubicBezTo>
                  <a:pt x="478" y="588"/>
                  <a:pt x="472" y="559"/>
                  <a:pt x="494" y="570"/>
                </a:cubicBezTo>
                <a:cubicBezTo>
                  <a:pt x="533" y="589"/>
                  <a:pt x="556" y="652"/>
                  <a:pt x="585" y="684"/>
                </a:cubicBezTo>
                <a:cubicBezTo>
                  <a:pt x="639" y="743"/>
                  <a:pt x="702" y="767"/>
                  <a:pt x="779" y="772"/>
                </a:cubicBezTo>
                <a:cubicBezTo>
                  <a:pt x="874" y="778"/>
                  <a:pt x="960" y="724"/>
                  <a:pt x="1029" y="663"/>
                </a:cubicBezTo>
                <a:cubicBezTo>
                  <a:pt x="1071" y="625"/>
                  <a:pt x="1094" y="581"/>
                  <a:pt x="1126" y="537"/>
                </a:cubicBezTo>
                <a:cubicBezTo>
                  <a:pt x="1135" y="520"/>
                  <a:pt x="1137" y="514"/>
                  <a:pt x="1150" y="509"/>
                </a:cubicBezTo>
                <a:cubicBezTo>
                  <a:pt x="1189" y="521"/>
                  <a:pt x="1204" y="537"/>
                  <a:pt x="1238" y="565"/>
                </a:cubicBezTo>
                <a:cubicBezTo>
                  <a:pt x="1313" y="628"/>
                  <a:pt x="1429" y="661"/>
                  <a:pt x="1527" y="632"/>
                </a:cubicBezTo>
                <a:cubicBezTo>
                  <a:pt x="1598" y="611"/>
                  <a:pt x="1654" y="548"/>
                  <a:pt x="1687" y="485"/>
                </a:cubicBezTo>
                <a:cubicBezTo>
                  <a:pt x="1719" y="424"/>
                  <a:pt x="1734" y="334"/>
                  <a:pt x="1720" y="265"/>
                </a:cubicBezTo>
                <a:cubicBezTo>
                  <a:pt x="1704" y="189"/>
                  <a:pt x="1643" y="125"/>
                  <a:pt x="1593" y="69"/>
                </a:cubicBezTo>
                <a:cubicBezTo>
                  <a:pt x="1571" y="44"/>
                  <a:pt x="1547" y="22"/>
                  <a:pt x="1523" y="0"/>
                </a:cubicBezTo>
                <a:cubicBezTo>
                  <a:pt x="1533" y="64"/>
                  <a:pt x="1546" y="108"/>
                  <a:pt x="1579" y="166"/>
                </a:cubicBezTo>
                <a:cubicBezTo>
                  <a:pt x="1623" y="244"/>
                  <a:pt x="1678" y="313"/>
                  <a:pt x="1724" y="389"/>
                </a:cubicBezTo>
                <a:cubicBezTo>
                  <a:pt x="1755" y="440"/>
                  <a:pt x="1766" y="478"/>
                  <a:pt x="1778" y="533"/>
                </a:cubicBezTo>
                <a:moveTo>
                  <a:pt x="1523" y="413"/>
                </a:moveTo>
                <a:cubicBezTo>
                  <a:pt x="1545" y="360"/>
                  <a:pt x="1617" y="360"/>
                  <a:pt x="1676" y="350"/>
                </a:cubicBezTo>
                <a:cubicBezTo>
                  <a:pt x="1918" y="308"/>
                  <a:pt x="2160" y="278"/>
                  <a:pt x="2401" y="2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3" name=""/>
          <p:cNvSpPr/>
          <p:nvPr/>
        </p:nvSpPr>
        <p:spPr>
          <a:xfrm>
            <a:off x="3070080" y="2990880"/>
            <a:ext cx="50400" cy="175680"/>
          </a:xfrm>
          <a:custGeom>
            <a:avLst/>
            <a:gdLst/>
            <a:ahLst/>
            <a:rect l="0" t="0" r="r" b="b"/>
            <a:pathLst>
              <a:path fill="none" w="140" h="488">
                <a:moveTo>
                  <a:pt x="140" y="0"/>
                </a:moveTo>
                <a:cubicBezTo>
                  <a:pt x="140" y="74"/>
                  <a:pt x="132" y="134"/>
                  <a:pt x="112" y="206"/>
                </a:cubicBezTo>
                <a:cubicBezTo>
                  <a:pt x="92" y="278"/>
                  <a:pt x="66" y="348"/>
                  <a:pt x="37" y="416"/>
                </a:cubicBezTo>
                <a:cubicBezTo>
                  <a:pt x="21" y="454"/>
                  <a:pt x="17" y="466"/>
                  <a:pt x="0" y="48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4" name=""/>
          <p:cNvSpPr/>
          <p:nvPr/>
        </p:nvSpPr>
        <p:spPr>
          <a:xfrm>
            <a:off x="3478320" y="2949480"/>
            <a:ext cx="818640" cy="326520"/>
          </a:xfrm>
          <a:custGeom>
            <a:avLst/>
            <a:gdLst/>
            <a:ahLst/>
            <a:rect l="0" t="0" r="r" b="b"/>
            <a:pathLst>
              <a:path fill="none" w="2274" h="907">
                <a:moveTo>
                  <a:pt x="0" y="182"/>
                </a:moveTo>
                <a:cubicBezTo>
                  <a:pt x="7" y="179"/>
                  <a:pt x="25" y="165"/>
                  <a:pt x="33" y="172"/>
                </a:cubicBezTo>
                <a:cubicBezTo>
                  <a:pt x="83" y="211"/>
                  <a:pt x="102" y="330"/>
                  <a:pt x="109" y="385"/>
                </a:cubicBezTo>
                <a:cubicBezTo>
                  <a:pt x="123" y="493"/>
                  <a:pt x="129" y="620"/>
                  <a:pt x="118" y="728"/>
                </a:cubicBezTo>
                <a:cubicBezTo>
                  <a:pt x="111" y="794"/>
                  <a:pt x="87" y="848"/>
                  <a:pt x="60" y="907"/>
                </a:cubicBezTo>
                <a:moveTo>
                  <a:pt x="164" y="91"/>
                </a:moveTo>
                <a:cubicBezTo>
                  <a:pt x="192" y="55"/>
                  <a:pt x="233" y="98"/>
                  <a:pt x="255" y="130"/>
                </a:cubicBezTo>
                <a:cubicBezTo>
                  <a:pt x="296" y="190"/>
                  <a:pt x="302" y="267"/>
                  <a:pt x="297" y="337"/>
                </a:cubicBezTo>
                <a:cubicBezTo>
                  <a:pt x="293" y="396"/>
                  <a:pt x="261" y="434"/>
                  <a:pt x="204" y="450"/>
                </a:cubicBezTo>
                <a:cubicBezTo>
                  <a:pt x="178" y="457"/>
                  <a:pt x="88" y="471"/>
                  <a:pt x="66" y="448"/>
                </a:cubicBezTo>
                <a:cubicBezTo>
                  <a:pt x="63" y="439"/>
                  <a:pt x="61" y="431"/>
                  <a:pt x="58" y="422"/>
                </a:cubicBezTo>
                <a:moveTo>
                  <a:pt x="352" y="0"/>
                </a:moveTo>
                <a:cubicBezTo>
                  <a:pt x="382" y="77"/>
                  <a:pt x="405" y="156"/>
                  <a:pt x="424" y="236"/>
                </a:cubicBezTo>
                <a:cubicBezTo>
                  <a:pt x="451" y="351"/>
                  <a:pt x="471" y="468"/>
                  <a:pt x="498" y="583"/>
                </a:cubicBezTo>
                <a:cubicBezTo>
                  <a:pt x="515" y="654"/>
                  <a:pt x="531" y="736"/>
                  <a:pt x="597" y="778"/>
                </a:cubicBezTo>
                <a:cubicBezTo>
                  <a:pt x="615" y="785"/>
                  <a:pt x="619" y="788"/>
                  <a:pt x="632" y="786"/>
                </a:cubicBezTo>
                <a:moveTo>
                  <a:pt x="461" y="617"/>
                </a:moveTo>
                <a:cubicBezTo>
                  <a:pt x="446" y="617"/>
                  <a:pt x="533" y="618"/>
                  <a:pt x="540" y="618"/>
                </a:cubicBezTo>
                <a:cubicBezTo>
                  <a:pt x="612" y="618"/>
                  <a:pt x="677" y="596"/>
                  <a:pt x="746" y="571"/>
                </a:cubicBezTo>
                <a:moveTo>
                  <a:pt x="804" y="435"/>
                </a:moveTo>
                <a:cubicBezTo>
                  <a:pt x="802" y="424"/>
                  <a:pt x="791" y="411"/>
                  <a:pt x="797" y="396"/>
                </a:cubicBezTo>
                <a:cubicBezTo>
                  <a:pt x="806" y="375"/>
                  <a:pt x="833" y="362"/>
                  <a:pt x="848" y="344"/>
                </a:cubicBezTo>
                <a:cubicBezTo>
                  <a:pt x="906" y="274"/>
                  <a:pt x="926" y="165"/>
                  <a:pt x="937" y="78"/>
                </a:cubicBezTo>
                <a:cubicBezTo>
                  <a:pt x="940" y="53"/>
                  <a:pt x="939" y="29"/>
                  <a:pt x="940" y="4"/>
                </a:cubicBezTo>
                <a:cubicBezTo>
                  <a:pt x="940" y="22"/>
                  <a:pt x="938" y="57"/>
                  <a:pt x="942" y="78"/>
                </a:cubicBezTo>
                <a:cubicBezTo>
                  <a:pt x="957" y="169"/>
                  <a:pt x="1027" y="221"/>
                  <a:pt x="1088" y="282"/>
                </a:cubicBezTo>
                <a:cubicBezTo>
                  <a:pt x="1127" y="322"/>
                  <a:pt x="1158" y="364"/>
                  <a:pt x="1173" y="418"/>
                </a:cubicBezTo>
                <a:cubicBezTo>
                  <a:pt x="1183" y="454"/>
                  <a:pt x="1182" y="501"/>
                  <a:pt x="1213" y="528"/>
                </a:cubicBezTo>
                <a:cubicBezTo>
                  <a:pt x="1257" y="567"/>
                  <a:pt x="1334" y="553"/>
                  <a:pt x="1386" y="553"/>
                </a:cubicBezTo>
                <a:cubicBezTo>
                  <a:pt x="1444" y="553"/>
                  <a:pt x="1498" y="549"/>
                  <a:pt x="1556" y="541"/>
                </a:cubicBezTo>
                <a:moveTo>
                  <a:pt x="1686" y="206"/>
                </a:moveTo>
                <a:cubicBezTo>
                  <a:pt x="1777" y="190"/>
                  <a:pt x="1867" y="177"/>
                  <a:pt x="1961" y="171"/>
                </a:cubicBezTo>
                <a:cubicBezTo>
                  <a:pt x="2065" y="164"/>
                  <a:pt x="2170" y="164"/>
                  <a:pt x="2274" y="164"/>
                </a:cubicBezTo>
                <a:moveTo>
                  <a:pt x="1721" y="499"/>
                </a:moveTo>
                <a:cubicBezTo>
                  <a:pt x="1811" y="486"/>
                  <a:pt x="1901" y="474"/>
                  <a:pt x="1992" y="463"/>
                </a:cubicBezTo>
                <a:cubicBezTo>
                  <a:pt x="2071" y="453"/>
                  <a:pt x="2150" y="448"/>
                  <a:pt x="2229" y="44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5" name=""/>
          <p:cNvSpPr/>
          <p:nvPr/>
        </p:nvSpPr>
        <p:spPr>
          <a:xfrm>
            <a:off x="4593960" y="2920680"/>
            <a:ext cx="490680" cy="341280"/>
          </a:xfrm>
          <a:custGeom>
            <a:avLst/>
            <a:gdLst/>
            <a:ahLst/>
            <a:rect l="0" t="0" r="r" b="b"/>
            <a:pathLst>
              <a:path fill="none" w="1363" h="948">
                <a:moveTo>
                  <a:pt x="247" y="236"/>
                </a:moveTo>
                <a:cubicBezTo>
                  <a:pt x="241" y="223"/>
                  <a:pt x="249" y="216"/>
                  <a:pt x="235" y="213"/>
                </a:cubicBezTo>
                <a:cubicBezTo>
                  <a:pt x="210" y="207"/>
                  <a:pt x="178" y="212"/>
                  <a:pt x="156" y="223"/>
                </a:cubicBezTo>
                <a:cubicBezTo>
                  <a:pt x="109" y="246"/>
                  <a:pt x="72" y="294"/>
                  <a:pt x="46" y="339"/>
                </a:cubicBezTo>
                <a:cubicBezTo>
                  <a:pt x="11" y="398"/>
                  <a:pt x="-4" y="468"/>
                  <a:pt x="1" y="537"/>
                </a:cubicBezTo>
                <a:cubicBezTo>
                  <a:pt x="6" y="604"/>
                  <a:pt x="65" y="611"/>
                  <a:pt x="122" y="614"/>
                </a:cubicBezTo>
                <a:cubicBezTo>
                  <a:pt x="221" y="619"/>
                  <a:pt x="315" y="574"/>
                  <a:pt x="399" y="524"/>
                </a:cubicBezTo>
                <a:cubicBezTo>
                  <a:pt x="477" y="477"/>
                  <a:pt x="558" y="416"/>
                  <a:pt x="586" y="325"/>
                </a:cubicBezTo>
                <a:cubicBezTo>
                  <a:pt x="602" y="272"/>
                  <a:pt x="599" y="202"/>
                  <a:pt x="553" y="165"/>
                </a:cubicBezTo>
                <a:cubicBezTo>
                  <a:pt x="518" y="137"/>
                  <a:pt x="460" y="145"/>
                  <a:pt x="423" y="161"/>
                </a:cubicBezTo>
                <a:cubicBezTo>
                  <a:pt x="387" y="177"/>
                  <a:pt x="345" y="205"/>
                  <a:pt x="320" y="236"/>
                </a:cubicBezTo>
                <a:cubicBezTo>
                  <a:pt x="319" y="238"/>
                  <a:pt x="318" y="241"/>
                  <a:pt x="317" y="243"/>
                </a:cubicBezTo>
                <a:moveTo>
                  <a:pt x="1136" y="11"/>
                </a:moveTo>
                <a:cubicBezTo>
                  <a:pt x="1162" y="-1"/>
                  <a:pt x="1190" y="-6"/>
                  <a:pt x="1218" y="10"/>
                </a:cubicBezTo>
                <a:cubicBezTo>
                  <a:pt x="1241" y="24"/>
                  <a:pt x="1254" y="49"/>
                  <a:pt x="1269" y="70"/>
                </a:cubicBezTo>
                <a:moveTo>
                  <a:pt x="1363" y="561"/>
                </a:moveTo>
                <a:cubicBezTo>
                  <a:pt x="1300" y="663"/>
                  <a:pt x="1241" y="774"/>
                  <a:pt x="1157" y="861"/>
                </a:cubicBezTo>
                <a:cubicBezTo>
                  <a:pt x="1125" y="890"/>
                  <a:pt x="1092" y="919"/>
                  <a:pt x="1060" y="94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6" name=""/>
          <p:cNvSpPr/>
          <p:nvPr/>
        </p:nvSpPr>
        <p:spPr>
          <a:xfrm>
            <a:off x="5877000" y="2978280"/>
            <a:ext cx="999720" cy="221760"/>
          </a:xfrm>
          <a:custGeom>
            <a:avLst/>
            <a:gdLst/>
            <a:ahLst/>
            <a:rect l="0" t="0" r="r" b="b"/>
            <a:pathLst>
              <a:path fill="none" w="2777" h="616">
                <a:moveTo>
                  <a:pt x="0" y="270"/>
                </a:moveTo>
                <a:cubicBezTo>
                  <a:pt x="0" y="248"/>
                  <a:pt x="0" y="227"/>
                  <a:pt x="0" y="205"/>
                </a:cubicBezTo>
                <a:cubicBezTo>
                  <a:pt x="3" y="215"/>
                  <a:pt x="3" y="220"/>
                  <a:pt x="6" y="230"/>
                </a:cubicBezTo>
                <a:cubicBezTo>
                  <a:pt x="25" y="298"/>
                  <a:pt x="49" y="364"/>
                  <a:pt x="61" y="434"/>
                </a:cubicBezTo>
                <a:cubicBezTo>
                  <a:pt x="70" y="483"/>
                  <a:pt x="69" y="533"/>
                  <a:pt x="69" y="583"/>
                </a:cubicBezTo>
                <a:cubicBezTo>
                  <a:pt x="69" y="594"/>
                  <a:pt x="68" y="605"/>
                  <a:pt x="68" y="616"/>
                </a:cubicBezTo>
                <a:cubicBezTo>
                  <a:pt x="65" y="605"/>
                  <a:pt x="59" y="582"/>
                  <a:pt x="57" y="568"/>
                </a:cubicBezTo>
                <a:cubicBezTo>
                  <a:pt x="51" y="526"/>
                  <a:pt x="43" y="483"/>
                  <a:pt x="36" y="441"/>
                </a:cubicBezTo>
                <a:cubicBezTo>
                  <a:pt x="30" y="405"/>
                  <a:pt x="24" y="369"/>
                  <a:pt x="20" y="333"/>
                </a:cubicBezTo>
                <a:lnTo>
                  <a:pt x="20" y="332"/>
                </a:lnTo>
                <a:cubicBezTo>
                  <a:pt x="52" y="341"/>
                  <a:pt x="67" y="354"/>
                  <a:pt x="96" y="375"/>
                </a:cubicBezTo>
                <a:cubicBezTo>
                  <a:pt x="144" y="409"/>
                  <a:pt x="193" y="440"/>
                  <a:pt x="248" y="461"/>
                </a:cubicBezTo>
                <a:cubicBezTo>
                  <a:pt x="307" y="483"/>
                  <a:pt x="373" y="492"/>
                  <a:pt x="435" y="500"/>
                </a:cubicBezTo>
                <a:cubicBezTo>
                  <a:pt x="508" y="509"/>
                  <a:pt x="581" y="513"/>
                  <a:pt x="655" y="513"/>
                </a:cubicBezTo>
                <a:cubicBezTo>
                  <a:pt x="689" y="513"/>
                  <a:pt x="696" y="508"/>
                  <a:pt x="703" y="477"/>
                </a:cubicBezTo>
                <a:cubicBezTo>
                  <a:pt x="710" y="446"/>
                  <a:pt x="701" y="416"/>
                  <a:pt x="687" y="390"/>
                </a:cubicBezTo>
                <a:cubicBezTo>
                  <a:pt x="665" y="353"/>
                  <a:pt x="635" y="321"/>
                  <a:pt x="610" y="288"/>
                </a:cubicBezTo>
                <a:cubicBezTo>
                  <a:pt x="599" y="273"/>
                  <a:pt x="588" y="257"/>
                  <a:pt x="575" y="243"/>
                </a:cubicBezTo>
                <a:cubicBezTo>
                  <a:pt x="575" y="244"/>
                  <a:pt x="575" y="244"/>
                  <a:pt x="575" y="245"/>
                </a:cubicBezTo>
                <a:moveTo>
                  <a:pt x="966" y="196"/>
                </a:moveTo>
                <a:cubicBezTo>
                  <a:pt x="966" y="244"/>
                  <a:pt x="977" y="281"/>
                  <a:pt x="996" y="325"/>
                </a:cubicBezTo>
                <a:cubicBezTo>
                  <a:pt x="1020" y="383"/>
                  <a:pt x="1051" y="440"/>
                  <a:pt x="1097" y="483"/>
                </a:cubicBezTo>
                <a:cubicBezTo>
                  <a:pt x="1125" y="509"/>
                  <a:pt x="1163" y="534"/>
                  <a:pt x="1202" y="538"/>
                </a:cubicBezTo>
                <a:cubicBezTo>
                  <a:pt x="1235" y="542"/>
                  <a:pt x="1263" y="539"/>
                  <a:pt x="1288" y="518"/>
                </a:cubicBezTo>
                <a:cubicBezTo>
                  <a:pt x="1320" y="492"/>
                  <a:pt x="1323" y="461"/>
                  <a:pt x="1324" y="422"/>
                </a:cubicBezTo>
                <a:cubicBezTo>
                  <a:pt x="1326" y="364"/>
                  <a:pt x="1316" y="327"/>
                  <a:pt x="1294" y="275"/>
                </a:cubicBezTo>
                <a:cubicBezTo>
                  <a:pt x="1276" y="231"/>
                  <a:pt x="1256" y="188"/>
                  <a:pt x="1236" y="145"/>
                </a:cubicBezTo>
                <a:cubicBezTo>
                  <a:pt x="1232" y="136"/>
                  <a:pt x="1229" y="114"/>
                  <a:pt x="1221" y="120"/>
                </a:cubicBezTo>
                <a:cubicBezTo>
                  <a:pt x="1221" y="127"/>
                  <a:pt x="1221" y="130"/>
                  <a:pt x="1220" y="135"/>
                </a:cubicBezTo>
                <a:moveTo>
                  <a:pt x="1521" y="105"/>
                </a:moveTo>
                <a:cubicBezTo>
                  <a:pt x="1537" y="122"/>
                  <a:pt x="1544" y="118"/>
                  <a:pt x="1554" y="154"/>
                </a:cubicBezTo>
                <a:cubicBezTo>
                  <a:pt x="1572" y="222"/>
                  <a:pt x="1576" y="296"/>
                  <a:pt x="1579" y="365"/>
                </a:cubicBezTo>
                <a:cubicBezTo>
                  <a:pt x="1581" y="420"/>
                  <a:pt x="1582" y="476"/>
                  <a:pt x="1582" y="531"/>
                </a:cubicBezTo>
                <a:cubicBezTo>
                  <a:pt x="1582" y="547"/>
                  <a:pt x="1581" y="566"/>
                  <a:pt x="1585" y="582"/>
                </a:cubicBezTo>
                <a:cubicBezTo>
                  <a:pt x="1586" y="583"/>
                  <a:pt x="1586" y="583"/>
                  <a:pt x="1587" y="584"/>
                </a:cubicBezTo>
                <a:cubicBezTo>
                  <a:pt x="1615" y="580"/>
                  <a:pt x="1631" y="570"/>
                  <a:pt x="1658" y="558"/>
                </a:cubicBezTo>
                <a:cubicBezTo>
                  <a:pt x="1727" y="527"/>
                  <a:pt x="1796" y="507"/>
                  <a:pt x="1870" y="493"/>
                </a:cubicBezTo>
                <a:cubicBezTo>
                  <a:pt x="1924" y="483"/>
                  <a:pt x="1941" y="481"/>
                  <a:pt x="1976" y="475"/>
                </a:cubicBezTo>
                <a:moveTo>
                  <a:pt x="2191" y="7"/>
                </a:moveTo>
                <a:cubicBezTo>
                  <a:pt x="2212" y="6"/>
                  <a:pt x="2222" y="-13"/>
                  <a:pt x="2240" y="16"/>
                </a:cubicBezTo>
                <a:cubicBezTo>
                  <a:pt x="2282" y="84"/>
                  <a:pt x="2268" y="202"/>
                  <a:pt x="2273" y="278"/>
                </a:cubicBezTo>
                <a:cubicBezTo>
                  <a:pt x="2277" y="335"/>
                  <a:pt x="2279" y="400"/>
                  <a:pt x="2321" y="445"/>
                </a:cubicBezTo>
                <a:cubicBezTo>
                  <a:pt x="2350" y="476"/>
                  <a:pt x="2400" y="484"/>
                  <a:pt x="2440" y="486"/>
                </a:cubicBezTo>
                <a:cubicBezTo>
                  <a:pt x="2550" y="492"/>
                  <a:pt x="2668" y="490"/>
                  <a:pt x="2777" y="47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7" name=""/>
          <p:cNvSpPr/>
          <p:nvPr/>
        </p:nvSpPr>
        <p:spPr>
          <a:xfrm>
            <a:off x="7201080" y="2828880"/>
            <a:ext cx="2689920" cy="333000"/>
          </a:xfrm>
          <a:custGeom>
            <a:avLst/>
            <a:gdLst/>
            <a:ahLst/>
            <a:rect l="0" t="0" r="r" b="b"/>
            <a:pathLst>
              <a:path fill="none" w="7472" h="925">
                <a:moveTo>
                  <a:pt x="44" y="596"/>
                </a:moveTo>
                <a:cubicBezTo>
                  <a:pt x="43" y="610"/>
                  <a:pt x="47" y="654"/>
                  <a:pt x="51" y="679"/>
                </a:cubicBezTo>
                <a:cubicBezTo>
                  <a:pt x="60" y="734"/>
                  <a:pt x="64" y="791"/>
                  <a:pt x="82" y="844"/>
                </a:cubicBezTo>
                <a:cubicBezTo>
                  <a:pt x="90" y="867"/>
                  <a:pt x="105" y="914"/>
                  <a:pt x="130" y="925"/>
                </a:cubicBezTo>
                <a:cubicBezTo>
                  <a:pt x="134" y="925"/>
                  <a:pt x="138" y="925"/>
                  <a:pt x="142" y="925"/>
                </a:cubicBezTo>
                <a:moveTo>
                  <a:pt x="0" y="279"/>
                </a:moveTo>
                <a:cubicBezTo>
                  <a:pt x="14" y="248"/>
                  <a:pt x="74" y="306"/>
                  <a:pt x="91" y="319"/>
                </a:cubicBezTo>
                <a:cubicBezTo>
                  <a:pt x="139" y="359"/>
                  <a:pt x="155" y="372"/>
                  <a:pt x="188" y="398"/>
                </a:cubicBezTo>
                <a:moveTo>
                  <a:pt x="440" y="563"/>
                </a:moveTo>
                <a:cubicBezTo>
                  <a:pt x="448" y="586"/>
                  <a:pt x="454" y="604"/>
                  <a:pt x="463" y="627"/>
                </a:cubicBezTo>
                <a:cubicBezTo>
                  <a:pt x="488" y="690"/>
                  <a:pt x="516" y="785"/>
                  <a:pt x="587" y="811"/>
                </a:cubicBezTo>
                <a:cubicBezTo>
                  <a:pt x="615" y="821"/>
                  <a:pt x="653" y="817"/>
                  <a:pt x="679" y="806"/>
                </a:cubicBezTo>
                <a:cubicBezTo>
                  <a:pt x="724" y="787"/>
                  <a:pt x="750" y="768"/>
                  <a:pt x="800" y="765"/>
                </a:cubicBezTo>
                <a:cubicBezTo>
                  <a:pt x="851" y="762"/>
                  <a:pt x="894" y="795"/>
                  <a:pt x="943" y="806"/>
                </a:cubicBezTo>
                <a:cubicBezTo>
                  <a:pt x="1050" y="830"/>
                  <a:pt x="1183" y="829"/>
                  <a:pt x="1289" y="807"/>
                </a:cubicBezTo>
                <a:cubicBezTo>
                  <a:pt x="1370" y="790"/>
                  <a:pt x="1449" y="750"/>
                  <a:pt x="1467" y="663"/>
                </a:cubicBezTo>
                <a:cubicBezTo>
                  <a:pt x="1477" y="616"/>
                  <a:pt x="1470" y="563"/>
                  <a:pt x="1470" y="515"/>
                </a:cubicBezTo>
                <a:cubicBezTo>
                  <a:pt x="1470" y="516"/>
                  <a:pt x="1471" y="577"/>
                  <a:pt x="1475" y="594"/>
                </a:cubicBezTo>
                <a:cubicBezTo>
                  <a:pt x="1492" y="674"/>
                  <a:pt x="1538" y="738"/>
                  <a:pt x="1610" y="776"/>
                </a:cubicBezTo>
                <a:moveTo>
                  <a:pt x="1393" y="223"/>
                </a:moveTo>
                <a:cubicBezTo>
                  <a:pt x="1372" y="177"/>
                  <a:pt x="1379" y="192"/>
                  <a:pt x="1366" y="159"/>
                </a:cubicBezTo>
                <a:cubicBezTo>
                  <a:pt x="1397" y="176"/>
                  <a:pt x="1428" y="194"/>
                  <a:pt x="1459" y="211"/>
                </a:cubicBezTo>
                <a:moveTo>
                  <a:pt x="1875" y="67"/>
                </a:moveTo>
                <a:cubicBezTo>
                  <a:pt x="1851" y="66"/>
                  <a:pt x="1871" y="150"/>
                  <a:pt x="1875" y="177"/>
                </a:cubicBezTo>
                <a:cubicBezTo>
                  <a:pt x="1889" y="277"/>
                  <a:pt x="1902" y="377"/>
                  <a:pt x="1917" y="477"/>
                </a:cubicBezTo>
                <a:cubicBezTo>
                  <a:pt x="1925" y="530"/>
                  <a:pt x="1933" y="582"/>
                  <a:pt x="1941" y="635"/>
                </a:cubicBezTo>
                <a:moveTo>
                  <a:pt x="1662" y="573"/>
                </a:moveTo>
                <a:cubicBezTo>
                  <a:pt x="1692" y="523"/>
                  <a:pt x="1787" y="534"/>
                  <a:pt x="1848" y="530"/>
                </a:cubicBezTo>
                <a:cubicBezTo>
                  <a:pt x="1963" y="523"/>
                  <a:pt x="2079" y="527"/>
                  <a:pt x="2193" y="513"/>
                </a:cubicBezTo>
                <a:cubicBezTo>
                  <a:pt x="2246" y="506"/>
                  <a:pt x="2293" y="482"/>
                  <a:pt x="2345" y="474"/>
                </a:cubicBezTo>
                <a:cubicBezTo>
                  <a:pt x="2372" y="470"/>
                  <a:pt x="2386" y="499"/>
                  <a:pt x="2399" y="520"/>
                </a:cubicBezTo>
                <a:cubicBezTo>
                  <a:pt x="2450" y="603"/>
                  <a:pt x="2479" y="695"/>
                  <a:pt x="2543" y="769"/>
                </a:cubicBezTo>
                <a:moveTo>
                  <a:pt x="3258" y="466"/>
                </a:moveTo>
                <a:cubicBezTo>
                  <a:pt x="3227" y="453"/>
                  <a:pt x="3206" y="447"/>
                  <a:pt x="3159" y="470"/>
                </a:cubicBezTo>
                <a:cubicBezTo>
                  <a:pt x="3098" y="499"/>
                  <a:pt x="3028" y="545"/>
                  <a:pt x="2988" y="601"/>
                </a:cubicBezTo>
                <a:cubicBezTo>
                  <a:pt x="2965" y="633"/>
                  <a:pt x="2974" y="651"/>
                  <a:pt x="2973" y="682"/>
                </a:cubicBezTo>
                <a:cubicBezTo>
                  <a:pt x="3033" y="684"/>
                  <a:pt x="3070" y="675"/>
                  <a:pt x="3123" y="646"/>
                </a:cubicBezTo>
                <a:cubicBezTo>
                  <a:pt x="3152" y="630"/>
                  <a:pt x="3198" y="578"/>
                  <a:pt x="3231" y="573"/>
                </a:cubicBezTo>
                <a:cubicBezTo>
                  <a:pt x="3250" y="570"/>
                  <a:pt x="3252" y="591"/>
                  <a:pt x="3267" y="601"/>
                </a:cubicBezTo>
                <a:cubicBezTo>
                  <a:pt x="3332" y="646"/>
                  <a:pt x="3410" y="650"/>
                  <a:pt x="3489" y="642"/>
                </a:cubicBezTo>
                <a:cubicBezTo>
                  <a:pt x="3573" y="633"/>
                  <a:pt x="3659" y="594"/>
                  <a:pt x="3721" y="538"/>
                </a:cubicBezTo>
                <a:cubicBezTo>
                  <a:pt x="3782" y="482"/>
                  <a:pt x="3801" y="410"/>
                  <a:pt x="3806" y="329"/>
                </a:cubicBezTo>
                <a:cubicBezTo>
                  <a:pt x="3810" y="267"/>
                  <a:pt x="3813" y="196"/>
                  <a:pt x="3798" y="135"/>
                </a:cubicBezTo>
                <a:cubicBezTo>
                  <a:pt x="3795" y="123"/>
                  <a:pt x="3790" y="111"/>
                  <a:pt x="3785" y="101"/>
                </a:cubicBezTo>
                <a:cubicBezTo>
                  <a:pt x="3784" y="101"/>
                  <a:pt x="3783" y="101"/>
                  <a:pt x="3782" y="101"/>
                </a:cubicBezTo>
                <a:cubicBezTo>
                  <a:pt x="3743" y="228"/>
                  <a:pt x="3697" y="414"/>
                  <a:pt x="3762" y="539"/>
                </a:cubicBezTo>
                <a:cubicBezTo>
                  <a:pt x="3789" y="588"/>
                  <a:pt x="3825" y="599"/>
                  <a:pt x="3877" y="601"/>
                </a:cubicBezTo>
                <a:cubicBezTo>
                  <a:pt x="3988" y="604"/>
                  <a:pt x="4058" y="540"/>
                  <a:pt x="4095" y="441"/>
                </a:cubicBezTo>
                <a:cubicBezTo>
                  <a:pt x="4097" y="431"/>
                  <a:pt x="4097" y="429"/>
                  <a:pt x="4100" y="423"/>
                </a:cubicBezTo>
                <a:cubicBezTo>
                  <a:pt x="4100" y="475"/>
                  <a:pt x="4100" y="527"/>
                  <a:pt x="4106" y="576"/>
                </a:cubicBezTo>
                <a:moveTo>
                  <a:pt x="4150" y="261"/>
                </a:moveTo>
                <a:cubicBezTo>
                  <a:pt x="4150" y="233"/>
                  <a:pt x="4150" y="228"/>
                  <a:pt x="4150" y="211"/>
                </a:cubicBezTo>
                <a:cubicBezTo>
                  <a:pt x="4182" y="207"/>
                  <a:pt x="4212" y="204"/>
                  <a:pt x="4246" y="204"/>
                </a:cubicBezTo>
                <a:cubicBezTo>
                  <a:pt x="4300" y="204"/>
                  <a:pt x="4347" y="215"/>
                  <a:pt x="4398" y="231"/>
                </a:cubicBezTo>
                <a:cubicBezTo>
                  <a:pt x="4429" y="241"/>
                  <a:pt x="4488" y="256"/>
                  <a:pt x="4510" y="283"/>
                </a:cubicBezTo>
                <a:cubicBezTo>
                  <a:pt x="4533" y="312"/>
                  <a:pt x="4532" y="343"/>
                  <a:pt x="4529" y="380"/>
                </a:cubicBezTo>
                <a:cubicBezTo>
                  <a:pt x="4524" y="443"/>
                  <a:pt x="4487" y="501"/>
                  <a:pt x="4456" y="555"/>
                </a:cubicBezTo>
                <a:cubicBezTo>
                  <a:pt x="4439" y="584"/>
                  <a:pt x="4425" y="611"/>
                  <a:pt x="4413" y="642"/>
                </a:cubicBezTo>
                <a:lnTo>
                  <a:pt x="4413" y="643"/>
                </a:lnTo>
                <a:cubicBezTo>
                  <a:pt x="4469" y="639"/>
                  <a:pt x="4513" y="628"/>
                  <a:pt x="4568" y="611"/>
                </a:cubicBezTo>
                <a:cubicBezTo>
                  <a:pt x="4672" y="579"/>
                  <a:pt x="4775" y="545"/>
                  <a:pt x="4871" y="493"/>
                </a:cubicBezTo>
                <a:cubicBezTo>
                  <a:pt x="4941" y="454"/>
                  <a:pt x="5001" y="403"/>
                  <a:pt x="5063" y="355"/>
                </a:cubicBezTo>
                <a:cubicBezTo>
                  <a:pt x="5073" y="347"/>
                  <a:pt x="5081" y="343"/>
                  <a:pt x="5090" y="337"/>
                </a:cubicBezTo>
                <a:cubicBezTo>
                  <a:pt x="5074" y="371"/>
                  <a:pt x="5054" y="404"/>
                  <a:pt x="5036" y="438"/>
                </a:cubicBezTo>
                <a:cubicBezTo>
                  <a:pt x="5023" y="462"/>
                  <a:pt x="5004" y="502"/>
                  <a:pt x="5014" y="531"/>
                </a:cubicBezTo>
                <a:cubicBezTo>
                  <a:pt x="5021" y="553"/>
                  <a:pt x="5032" y="538"/>
                  <a:pt x="5050" y="546"/>
                </a:cubicBezTo>
                <a:moveTo>
                  <a:pt x="5201" y="411"/>
                </a:moveTo>
                <a:cubicBezTo>
                  <a:pt x="5205" y="393"/>
                  <a:pt x="5208" y="382"/>
                  <a:pt x="5214" y="365"/>
                </a:cubicBezTo>
                <a:cubicBezTo>
                  <a:pt x="5218" y="352"/>
                  <a:pt x="5218" y="341"/>
                  <a:pt x="5221" y="328"/>
                </a:cubicBezTo>
                <a:lnTo>
                  <a:pt x="5221" y="327"/>
                </a:lnTo>
                <a:cubicBezTo>
                  <a:pt x="5168" y="334"/>
                  <a:pt x="5139" y="342"/>
                  <a:pt x="5091" y="372"/>
                </a:cubicBezTo>
                <a:cubicBezTo>
                  <a:pt x="5052" y="396"/>
                  <a:pt x="4986" y="438"/>
                  <a:pt x="4972" y="487"/>
                </a:cubicBezTo>
                <a:cubicBezTo>
                  <a:pt x="4969" y="507"/>
                  <a:pt x="4968" y="512"/>
                  <a:pt x="4969" y="525"/>
                </a:cubicBezTo>
                <a:cubicBezTo>
                  <a:pt x="5011" y="536"/>
                  <a:pt x="5052" y="541"/>
                  <a:pt x="5100" y="539"/>
                </a:cubicBezTo>
                <a:cubicBezTo>
                  <a:pt x="5156" y="536"/>
                  <a:pt x="5253" y="456"/>
                  <a:pt x="5300" y="468"/>
                </a:cubicBezTo>
                <a:cubicBezTo>
                  <a:pt x="5315" y="471"/>
                  <a:pt x="5303" y="475"/>
                  <a:pt x="5318" y="484"/>
                </a:cubicBezTo>
                <a:cubicBezTo>
                  <a:pt x="5374" y="515"/>
                  <a:pt x="5428" y="513"/>
                  <a:pt x="5493" y="511"/>
                </a:cubicBezTo>
                <a:cubicBezTo>
                  <a:pt x="5596" y="508"/>
                  <a:pt x="5692" y="473"/>
                  <a:pt x="5782" y="423"/>
                </a:cubicBezTo>
                <a:cubicBezTo>
                  <a:pt x="5872" y="374"/>
                  <a:pt x="5931" y="312"/>
                  <a:pt x="5964" y="215"/>
                </a:cubicBezTo>
                <a:cubicBezTo>
                  <a:pt x="5985" y="155"/>
                  <a:pt x="5988" y="93"/>
                  <a:pt x="5988" y="30"/>
                </a:cubicBezTo>
                <a:cubicBezTo>
                  <a:pt x="5988" y="14"/>
                  <a:pt x="5988" y="10"/>
                  <a:pt x="5988" y="0"/>
                </a:cubicBezTo>
                <a:cubicBezTo>
                  <a:pt x="5945" y="5"/>
                  <a:pt x="5931" y="10"/>
                  <a:pt x="5900" y="47"/>
                </a:cubicBezTo>
                <a:cubicBezTo>
                  <a:pt x="5844" y="113"/>
                  <a:pt x="5825" y="187"/>
                  <a:pt x="5819" y="272"/>
                </a:cubicBezTo>
                <a:cubicBezTo>
                  <a:pt x="5814" y="337"/>
                  <a:pt x="5809" y="415"/>
                  <a:pt x="5831" y="478"/>
                </a:cubicBezTo>
                <a:cubicBezTo>
                  <a:pt x="5847" y="511"/>
                  <a:pt x="5851" y="521"/>
                  <a:pt x="5861" y="542"/>
                </a:cubicBezTo>
                <a:moveTo>
                  <a:pt x="5802" y="462"/>
                </a:moveTo>
                <a:cubicBezTo>
                  <a:pt x="5797" y="454"/>
                  <a:pt x="5780" y="430"/>
                  <a:pt x="5788" y="417"/>
                </a:cubicBezTo>
                <a:cubicBezTo>
                  <a:pt x="5806" y="388"/>
                  <a:pt x="5895" y="380"/>
                  <a:pt x="5924" y="373"/>
                </a:cubicBezTo>
                <a:cubicBezTo>
                  <a:pt x="5989" y="358"/>
                  <a:pt x="6055" y="343"/>
                  <a:pt x="6120" y="327"/>
                </a:cubicBezTo>
                <a:cubicBezTo>
                  <a:pt x="6150" y="320"/>
                  <a:pt x="6176" y="315"/>
                  <a:pt x="6207" y="314"/>
                </a:cubicBezTo>
                <a:cubicBezTo>
                  <a:pt x="6209" y="347"/>
                  <a:pt x="6210" y="381"/>
                  <a:pt x="6210" y="414"/>
                </a:cubicBezTo>
                <a:cubicBezTo>
                  <a:pt x="6210" y="458"/>
                  <a:pt x="6210" y="504"/>
                  <a:pt x="6210" y="548"/>
                </a:cubicBezTo>
                <a:moveTo>
                  <a:pt x="6256" y="258"/>
                </a:moveTo>
                <a:cubicBezTo>
                  <a:pt x="6277" y="165"/>
                  <a:pt x="6307" y="55"/>
                  <a:pt x="6413" y="26"/>
                </a:cubicBezTo>
                <a:cubicBezTo>
                  <a:pt x="6438" y="19"/>
                  <a:pt x="6482" y="17"/>
                  <a:pt x="6504" y="33"/>
                </a:cubicBezTo>
                <a:cubicBezTo>
                  <a:pt x="6539" y="59"/>
                  <a:pt x="6525" y="135"/>
                  <a:pt x="6525" y="172"/>
                </a:cubicBezTo>
                <a:cubicBezTo>
                  <a:pt x="6525" y="229"/>
                  <a:pt x="6523" y="287"/>
                  <a:pt x="6523" y="344"/>
                </a:cubicBezTo>
                <a:cubicBezTo>
                  <a:pt x="6523" y="375"/>
                  <a:pt x="6524" y="404"/>
                  <a:pt x="6528" y="433"/>
                </a:cubicBezTo>
                <a:cubicBezTo>
                  <a:pt x="6556" y="437"/>
                  <a:pt x="6591" y="445"/>
                  <a:pt x="6620" y="437"/>
                </a:cubicBezTo>
                <a:cubicBezTo>
                  <a:pt x="6665" y="424"/>
                  <a:pt x="6696" y="390"/>
                  <a:pt x="6711" y="347"/>
                </a:cubicBezTo>
                <a:cubicBezTo>
                  <a:pt x="6725" y="306"/>
                  <a:pt x="6729" y="258"/>
                  <a:pt x="6725" y="215"/>
                </a:cubicBezTo>
                <a:cubicBezTo>
                  <a:pt x="6722" y="183"/>
                  <a:pt x="6719" y="191"/>
                  <a:pt x="6704" y="170"/>
                </a:cubicBezTo>
                <a:cubicBezTo>
                  <a:pt x="6700" y="169"/>
                  <a:pt x="6700" y="169"/>
                  <a:pt x="6698" y="169"/>
                </a:cubicBezTo>
                <a:cubicBezTo>
                  <a:pt x="6777" y="169"/>
                  <a:pt x="6885" y="147"/>
                  <a:pt x="6956" y="186"/>
                </a:cubicBezTo>
                <a:cubicBezTo>
                  <a:pt x="6997" y="208"/>
                  <a:pt x="7009" y="258"/>
                  <a:pt x="7017" y="301"/>
                </a:cubicBezTo>
                <a:cubicBezTo>
                  <a:pt x="7028" y="356"/>
                  <a:pt x="7032" y="411"/>
                  <a:pt x="7056" y="462"/>
                </a:cubicBezTo>
                <a:cubicBezTo>
                  <a:pt x="7061" y="470"/>
                  <a:pt x="7060" y="472"/>
                  <a:pt x="7065" y="474"/>
                </a:cubicBezTo>
                <a:cubicBezTo>
                  <a:pt x="7063" y="450"/>
                  <a:pt x="7061" y="427"/>
                  <a:pt x="7060" y="404"/>
                </a:cubicBezTo>
                <a:cubicBezTo>
                  <a:pt x="7058" y="351"/>
                  <a:pt x="7061" y="304"/>
                  <a:pt x="7087" y="256"/>
                </a:cubicBezTo>
                <a:cubicBezTo>
                  <a:pt x="7139" y="159"/>
                  <a:pt x="7229" y="76"/>
                  <a:pt x="7332" y="37"/>
                </a:cubicBezTo>
                <a:cubicBezTo>
                  <a:pt x="7354" y="29"/>
                  <a:pt x="7429" y="3"/>
                  <a:pt x="7454" y="18"/>
                </a:cubicBezTo>
                <a:cubicBezTo>
                  <a:pt x="7481" y="33"/>
                  <a:pt x="7469" y="104"/>
                  <a:pt x="7469" y="128"/>
                </a:cubicBezTo>
                <a:cubicBezTo>
                  <a:pt x="7469" y="222"/>
                  <a:pt x="7466" y="314"/>
                  <a:pt x="7466" y="407"/>
                </a:cubicBezTo>
                <a:cubicBezTo>
                  <a:pt x="7466" y="426"/>
                  <a:pt x="7466" y="444"/>
                  <a:pt x="7466" y="46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8" name=""/>
          <p:cNvSpPr/>
          <p:nvPr/>
        </p:nvSpPr>
        <p:spPr>
          <a:xfrm>
            <a:off x="3011400" y="3023640"/>
            <a:ext cx="1620360" cy="478080"/>
          </a:xfrm>
          <a:custGeom>
            <a:avLst/>
            <a:gdLst/>
            <a:ahLst/>
            <a:rect l="0" t="0" r="r" b="b"/>
            <a:pathLst>
              <a:path fill="none" w="4501" h="1328">
                <a:moveTo>
                  <a:pt x="0" y="2"/>
                </a:moveTo>
                <a:cubicBezTo>
                  <a:pt x="72" y="-7"/>
                  <a:pt x="112" y="14"/>
                  <a:pt x="169" y="63"/>
                </a:cubicBezTo>
                <a:cubicBezTo>
                  <a:pt x="234" y="119"/>
                  <a:pt x="282" y="201"/>
                  <a:pt x="318" y="278"/>
                </a:cubicBezTo>
                <a:cubicBezTo>
                  <a:pt x="338" y="327"/>
                  <a:pt x="344" y="340"/>
                  <a:pt x="354" y="373"/>
                </a:cubicBezTo>
                <a:moveTo>
                  <a:pt x="4501" y="1328"/>
                </a:moveTo>
                <a:cubicBezTo>
                  <a:pt x="4501" y="1307"/>
                  <a:pt x="4501" y="1287"/>
                  <a:pt x="4501" y="12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29" name=""/>
          <p:cNvSpPr/>
          <p:nvPr/>
        </p:nvSpPr>
        <p:spPr>
          <a:xfrm>
            <a:off x="3057120" y="3081240"/>
            <a:ext cx="1763640" cy="483840"/>
          </a:xfrm>
          <a:custGeom>
            <a:avLst/>
            <a:gdLst/>
            <a:ahLst/>
            <a:rect l="0" t="0" r="r" b="b"/>
            <a:pathLst>
              <a:path fill="none" w="4899" h="1344">
                <a:moveTo>
                  <a:pt x="1" y="59"/>
                </a:moveTo>
                <a:cubicBezTo>
                  <a:pt x="-3" y="23"/>
                  <a:pt x="2" y="38"/>
                  <a:pt x="55" y="38"/>
                </a:cubicBezTo>
                <a:cubicBezTo>
                  <a:pt x="181" y="38"/>
                  <a:pt x="310" y="48"/>
                  <a:pt x="434" y="25"/>
                </a:cubicBezTo>
                <a:cubicBezTo>
                  <a:pt x="468" y="17"/>
                  <a:pt x="501" y="8"/>
                  <a:pt x="535" y="0"/>
                </a:cubicBezTo>
                <a:moveTo>
                  <a:pt x="3177" y="1115"/>
                </a:moveTo>
                <a:cubicBezTo>
                  <a:pt x="3178" y="1113"/>
                  <a:pt x="3119" y="1103"/>
                  <a:pt x="3125" y="1100"/>
                </a:cubicBezTo>
                <a:cubicBezTo>
                  <a:pt x="3194" y="1059"/>
                  <a:pt x="3327" y="1053"/>
                  <a:pt x="3402" y="1035"/>
                </a:cubicBezTo>
                <a:cubicBezTo>
                  <a:pt x="3902" y="913"/>
                  <a:pt x="4396" y="765"/>
                  <a:pt x="4899" y="657"/>
                </a:cubicBezTo>
                <a:cubicBezTo>
                  <a:pt x="4854" y="655"/>
                  <a:pt x="4773" y="648"/>
                  <a:pt x="4723" y="653"/>
                </a:cubicBezTo>
                <a:cubicBezTo>
                  <a:pt x="4250" y="703"/>
                  <a:pt x="3778" y="854"/>
                  <a:pt x="3311" y="944"/>
                </a:cubicBezTo>
                <a:cubicBezTo>
                  <a:pt x="2819" y="1040"/>
                  <a:pt x="2330" y="1147"/>
                  <a:pt x="1836" y="1233"/>
                </a:cubicBezTo>
                <a:cubicBezTo>
                  <a:pt x="1902" y="1203"/>
                  <a:pt x="1941" y="1184"/>
                  <a:pt x="2010" y="1160"/>
                </a:cubicBezTo>
                <a:cubicBezTo>
                  <a:pt x="2440" y="1010"/>
                  <a:pt x="2873" y="862"/>
                  <a:pt x="3308" y="728"/>
                </a:cubicBezTo>
                <a:cubicBezTo>
                  <a:pt x="3652" y="622"/>
                  <a:pt x="4004" y="538"/>
                  <a:pt x="4360" y="485"/>
                </a:cubicBezTo>
                <a:cubicBezTo>
                  <a:pt x="4290" y="518"/>
                  <a:pt x="4277" y="510"/>
                  <a:pt x="4202" y="530"/>
                </a:cubicBezTo>
                <a:cubicBezTo>
                  <a:pt x="3524" y="713"/>
                  <a:pt x="2859" y="951"/>
                  <a:pt x="2189" y="1160"/>
                </a:cubicBezTo>
                <a:cubicBezTo>
                  <a:pt x="2143" y="1174"/>
                  <a:pt x="1988" y="1206"/>
                  <a:pt x="1974" y="1255"/>
                </a:cubicBezTo>
                <a:cubicBezTo>
                  <a:pt x="1997" y="1255"/>
                  <a:pt x="2019" y="1255"/>
                  <a:pt x="2042" y="1255"/>
                </a:cubicBezTo>
                <a:cubicBezTo>
                  <a:pt x="2277" y="1222"/>
                  <a:pt x="2499" y="1157"/>
                  <a:pt x="2727" y="1091"/>
                </a:cubicBezTo>
                <a:cubicBezTo>
                  <a:pt x="3291" y="926"/>
                  <a:pt x="3859" y="726"/>
                  <a:pt x="4411" y="546"/>
                </a:cubicBezTo>
                <a:cubicBezTo>
                  <a:pt x="4106" y="547"/>
                  <a:pt x="3823" y="657"/>
                  <a:pt x="3537" y="757"/>
                </a:cubicBezTo>
                <a:cubicBezTo>
                  <a:pt x="3292" y="843"/>
                  <a:pt x="2192" y="1076"/>
                  <a:pt x="2079" y="1324"/>
                </a:cubicBezTo>
                <a:cubicBezTo>
                  <a:pt x="2089" y="1348"/>
                  <a:pt x="2109" y="1351"/>
                  <a:pt x="2146" y="1331"/>
                </a:cubicBezTo>
                <a:cubicBezTo>
                  <a:pt x="2372" y="1287"/>
                  <a:pt x="2587" y="1219"/>
                  <a:pt x="2807" y="1148"/>
                </a:cubicBezTo>
                <a:cubicBezTo>
                  <a:pt x="3301" y="987"/>
                  <a:pt x="3803" y="817"/>
                  <a:pt x="4282" y="615"/>
                </a:cubicBezTo>
                <a:cubicBezTo>
                  <a:pt x="4367" y="579"/>
                  <a:pt x="4342" y="583"/>
                  <a:pt x="4268" y="578"/>
                </a:cubicBezTo>
                <a:cubicBezTo>
                  <a:pt x="4102" y="567"/>
                  <a:pt x="3938" y="644"/>
                  <a:pt x="3786" y="701"/>
                </a:cubicBezTo>
                <a:cubicBezTo>
                  <a:pt x="3735" y="721"/>
                  <a:pt x="3683" y="740"/>
                  <a:pt x="3632" y="76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0" name=""/>
          <p:cNvSpPr/>
          <p:nvPr/>
        </p:nvSpPr>
        <p:spPr>
          <a:xfrm>
            <a:off x="6583320" y="4473720"/>
            <a:ext cx="64800" cy="191880"/>
          </a:xfrm>
          <a:custGeom>
            <a:avLst/>
            <a:gdLst/>
            <a:ahLst/>
            <a:rect l="0" t="0" r="r" b="b"/>
            <a:pathLst>
              <a:path fill="none" w="180" h="533">
                <a:moveTo>
                  <a:pt x="154" y="22"/>
                </a:moveTo>
                <a:cubicBezTo>
                  <a:pt x="184" y="19"/>
                  <a:pt x="178" y="29"/>
                  <a:pt x="180" y="2"/>
                </a:cubicBezTo>
                <a:cubicBezTo>
                  <a:pt x="180" y="1"/>
                  <a:pt x="180" y="1"/>
                  <a:pt x="180" y="0"/>
                </a:cubicBezTo>
                <a:cubicBezTo>
                  <a:pt x="177" y="91"/>
                  <a:pt x="169" y="165"/>
                  <a:pt x="138" y="254"/>
                </a:cubicBezTo>
                <a:cubicBezTo>
                  <a:pt x="79" y="398"/>
                  <a:pt x="59" y="446"/>
                  <a:pt x="0" y="5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1" name=""/>
          <p:cNvSpPr/>
          <p:nvPr/>
        </p:nvSpPr>
        <p:spPr>
          <a:xfrm>
            <a:off x="1766880" y="4105080"/>
            <a:ext cx="77400" cy="215640"/>
          </a:xfrm>
          <a:custGeom>
            <a:avLst/>
            <a:gdLst/>
            <a:ahLst/>
            <a:rect l="0" t="0" r="r" b="b"/>
            <a:pathLst>
              <a:path fill="none" w="215" h="599">
                <a:moveTo>
                  <a:pt x="3" y="400"/>
                </a:moveTo>
                <a:cubicBezTo>
                  <a:pt x="12" y="368"/>
                  <a:pt x="77" y="407"/>
                  <a:pt x="95" y="417"/>
                </a:cubicBezTo>
                <a:cubicBezTo>
                  <a:pt x="145" y="445"/>
                  <a:pt x="179" y="490"/>
                  <a:pt x="202" y="541"/>
                </a:cubicBezTo>
                <a:cubicBezTo>
                  <a:pt x="211" y="562"/>
                  <a:pt x="214" y="577"/>
                  <a:pt x="215" y="599"/>
                </a:cubicBezTo>
                <a:moveTo>
                  <a:pt x="0" y="54"/>
                </a:moveTo>
                <a:cubicBezTo>
                  <a:pt x="8" y="-11"/>
                  <a:pt x="47" y="-5"/>
                  <a:pt x="113" y="11"/>
                </a:cubicBezTo>
                <a:cubicBezTo>
                  <a:pt x="132" y="18"/>
                  <a:pt x="151" y="25"/>
                  <a:pt x="171" y="3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2" name=""/>
          <p:cNvSpPr/>
          <p:nvPr/>
        </p:nvSpPr>
        <p:spPr>
          <a:xfrm>
            <a:off x="968400" y="4160880"/>
            <a:ext cx="634680" cy="306360"/>
          </a:xfrm>
          <a:custGeom>
            <a:avLst/>
            <a:gdLst/>
            <a:ahLst/>
            <a:rect l="0" t="0" r="r" b="b"/>
            <a:pathLst>
              <a:path fill="none" w="1763" h="851">
                <a:moveTo>
                  <a:pt x="54" y="326"/>
                </a:moveTo>
                <a:cubicBezTo>
                  <a:pt x="33" y="315"/>
                  <a:pt x="20" y="310"/>
                  <a:pt x="0" y="296"/>
                </a:cubicBezTo>
                <a:cubicBezTo>
                  <a:pt x="6" y="294"/>
                  <a:pt x="29" y="281"/>
                  <a:pt x="37" y="278"/>
                </a:cubicBezTo>
                <a:cubicBezTo>
                  <a:pt x="152" y="236"/>
                  <a:pt x="269" y="203"/>
                  <a:pt x="388" y="173"/>
                </a:cubicBezTo>
                <a:cubicBezTo>
                  <a:pt x="447" y="158"/>
                  <a:pt x="514" y="152"/>
                  <a:pt x="568" y="125"/>
                </a:cubicBezTo>
                <a:cubicBezTo>
                  <a:pt x="568" y="123"/>
                  <a:pt x="568" y="120"/>
                  <a:pt x="568" y="118"/>
                </a:cubicBezTo>
                <a:cubicBezTo>
                  <a:pt x="535" y="106"/>
                  <a:pt x="502" y="96"/>
                  <a:pt x="463" y="94"/>
                </a:cubicBezTo>
                <a:cubicBezTo>
                  <a:pt x="436" y="93"/>
                  <a:pt x="411" y="95"/>
                  <a:pt x="385" y="96"/>
                </a:cubicBezTo>
                <a:cubicBezTo>
                  <a:pt x="383" y="153"/>
                  <a:pt x="388" y="187"/>
                  <a:pt x="410" y="244"/>
                </a:cubicBezTo>
                <a:cubicBezTo>
                  <a:pt x="471" y="396"/>
                  <a:pt x="520" y="531"/>
                  <a:pt x="517" y="697"/>
                </a:cubicBezTo>
                <a:cubicBezTo>
                  <a:pt x="516" y="768"/>
                  <a:pt x="485" y="821"/>
                  <a:pt x="412" y="840"/>
                </a:cubicBezTo>
                <a:cubicBezTo>
                  <a:pt x="360" y="854"/>
                  <a:pt x="274" y="857"/>
                  <a:pt x="225" y="833"/>
                </a:cubicBezTo>
                <a:cubicBezTo>
                  <a:pt x="217" y="826"/>
                  <a:pt x="208" y="820"/>
                  <a:pt x="200" y="813"/>
                </a:cubicBezTo>
                <a:cubicBezTo>
                  <a:pt x="217" y="742"/>
                  <a:pt x="225" y="739"/>
                  <a:pt x="310" y="708"/>
                </a:cubicBezTo>
                <a:cubicBezTo>
                  <a:pt x="548" y="621"/>
                  <a:pt x="804" y="603"/>
                  <a:pt x="1045" y="531"/>
                </a:cubicBezTo>
                <a:moveTo>
                  <a:pt x="1003" y="0"/>
                </a:moveTo>
                <a:cubicBezTo>
                  <a:pt x="1041" y="81"/>
                  <a:pt x="1081" y="158"/>
                  <a:pt x="1111" y="244"/>
                </a:cubicBezTo>
                <a:cubicBezTo>
                  <a:pt x="1148" y="351"/>
                  <a:pt x="1180" y="461"/>
                  <a:pt x="1213" y="569"/>
                </a:cubicBezTo>
                <a:cubicBezTo>
                  <a:pt x="1224" y="607"/>
                  <a:pt x="1236" y="646"/>
                  <a:pt x="1246" y="684"/>
                </a:cubicBezTo>
                <a:moveTo>
                  <a:pt x="963" y="502"/>
                </a:moveTo>
                <a:cubicBezTo>
                  <a:pt x="972" y="450"/>
                  <a:pt x="1046" y="463"/>
                  <a:pt x="1091" y="459"/>
                </a:cubicBezTo>
                <a:cubicBezTo>
                  <a:pt x="1231" y="446"/>
                  <a:pt x="1373" y="431"/>
                  <a:pt x="1513" y="416"/>
                </a:cubicBezTo>
                <a:cubicBezTo>
                  <a:pt x="1639" y="405"/>
                  <a:pt x="1679" y="402"/>
                  <a:pt x="1763" y="40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3" name=""/>
          <p:cNvSpPr/>
          <p:nvPr/>
        </p:nvSpPr>
        <p:spPr>
          <a:xfrm>
            <a:off x="1897200" y="4138560"/>
            <a:ext cx="140400" cy="231480"/>
          </a:xfrm>
          <a:custGeom>
            <a:avLst/>
            <a:gdLst/>
            <a:ahLst/>
            <a:rect l="0" t="0" r="r" b="b"/>
            <a:pathLst>
              <a:path fill="none" w="390" h="643">
                <a:moveTo>
                  <a:pt x="297" y="0"/>
                </a:moveTo>
                <a:cubicBezTo>
                  <a:pt x="267" y="2"/>
                  <a:pt x="236" y="12"/>
                  <a:pt x="202" y="32"/>
                </a:cubicBezTo>
                <a:cubicBezTo>
                  <a:pt x="139" y="69"/>
                  <a:pt x="77" y="113"/>
                  <a:pt x="66" y="188"/>
                </a:cubicBezTo>
                <a:cubicBezTo>
                  <a:pt x="55" y="261"/>
                  <a:pt x="156" y="266"/>
                  <a:pt x="206" y="274"/>
                </a:cubicBezTo>
                <a:cubicBezTo>
                  <a:pt x="256" y="282"/>
                  <a:pt x="368" y="276"/>
                  <a:pt x="387" y="339"/>
                </a:cubicBezTo>
                <a:cubicBezTo>
                  <a:pt x="410" y="417"/>
                  <a:pt x="276" y="484"/>
                  <a:pt x="229" y="516"/>
                </a:cubicBezTo>
                <a:cubicBezTo>
                  <a:pt x="156" y="565"/>
                  <a:pt x="78" y="603"/>
                  <a:pt x="0" y="6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4" name=""/>
          <p:cNvSpPr/>
          <p:nvPr/>
        </p:nvSpPr>
        <p:spPr>
          <a:xfrm>
            <a:off x="2482920" y="3768840"/>
            <a:ext cx="1009080" cy="579600"/>
          </a:xfrm>
          <a:custGeom>
            <a:avLst/>
            <a:gdLst/>
            <a:ahLst/>
            <a:rect l="0" t="0" r="r" b="b"/>
            <a:pathLst>
              <a:path fill="none" w="2803" h="1610">
                <a:moveTo>
                  <a:pt x="455" y="684"/>
                </a:moveTo>
                <a:cubicBezTo>
                  <a:pt x="428" y="663"/>
                  <a:pt x="382" y="608"/>
                  <a:pt x="336" y="634"/>
                </a:cubicBezTo>
                <a:cubicBezTo>
                  <a:pt x="256" y="679"/>
                  <a:pt x="183" y="794"/>
                  <a:pt x="127" y="864"/>
                </a:cubicBezTo>
                <a:cubicBezTo>
                  <a:pt x="59" y="948"/>
                  <a:pt x="24" y="1012"/>
                  <a:pt x="0" y="1114"/>
                </a:cubicBezTo>
                <a:cubicBezTo>
                  <a:pt x="0" y="1122"/>
                  <a:pt x="0" y="1130"/>
                  <a:pt x="0" y="1138"/>
                </a:cubicBezTo>
                <a:cubicBezTo>
                  <a:pt x="76" y="1117"/>
                  <a:pt x="102" y="1103"/>
                  <a:pt x="157" y="1036"/>
                </a:cubicBezTo>
                <a:cubicBezTo>
                  <a:pt x="250" y="923"/>
                  <a:pt x="256" y="799"/>
                  <a:pt x="315" y="675"/>
                </a:cubicBezTo>
                <a:cubicBezTo>
                  <a:pt x="318" y="674"/>
                  <a:pt x="322" y="672"/>
                  <a:pt x="325" y="671"/>
                </a:cubicBezTo>
                <a:cubicBezTo>
                  <a:pt x="374" y="730"/>
                  <a:pt x="419" y="799"/>
                  <a:pt x="454" y="878"/>
                </a:cubicBezTo>
                <a:cubicBezTo>
                  <a:pt x="517" y="1020"/>
                  <a:pt x="558" y="1176"/>
                  <a:pt x="585" y="1329"/>
                </a:cubicBezTo>
                <a:cubicBezTo>
                  <a:pt x="595" y="1388"/>
                  <a:pt x="635" y="1542"/>
                  <a:pt x="576" y="1589"/>
                </a:cubicBezTo>
                <a:cubicBezTo>
                  <a:pt x="518" y="1635"/>
                  <a:pt x="414" y="1597"/>
                  <a:pt x="366" y="1559"/>
                </a:cubicBezTo>
                <a:cubicBezTo>
                  <a:pt x="286" y="1495"/>
                  <a:pt x="266" y="1372"/>
                  <a:pt x="285" y="1275"/>
                </a:cubicBezTo>
                <a:cubicBezTo>
                  <a:pt x="311" y="1139"/>
                  <a:pt x="410" y="981"/>
                  <a:pt x="516" y="894"/>
                </a:cubicBezTo>
                <a:cubicBezTo>
                  <a:pt x="611" y="815"/>
                  <a:pt x="763" y="771"/>
                  <a:pt x="882" y="824"/>
                </a:cubicBezTo>
                <a:cubicBezTo>
                  <a:pt x="1024" y="886"/>
                  <a:pt x="1049" y="1060"/>
                  <a:pt x="1050" y="1193"/>
                </a:cubicBezTo>
                <a:cubicBezTo>
                  <a:pt x="1050" y="1214"/>
                  <a:pt x="1050" y="1236"/>
                  <a:pt x="1050" y="1257"/>
                </a:cubicBezTo>
                <a:cubicBezTo>
                  <a:pt x="1082" y="1190"/>
                  <a:pt x="1116" y="1134"/>
                  <a:pt x="1162" y="1073"/>
                </a:cubicBezTo>
                <a:cubicBezTo>
                  <a:pt x="1237" y="974"/>
                  <a:pt x="1276" y="901"/>
                  <a:pt x="1283" y="777"/>
                </a:cubicBezTo>
                <a:cubicBezTo>
                  <a:pt x="1231" y="787"/>
                  <a:pt x="1213" y="778"/>
                  <a:pt x="1155" y="818"/>
                </a:cubicBezTo>
                <a:cubicBezTo>
                  <a:pt x="1106" y="851"/>
                  <a:pt x="1062" y="887"/>
                  <a:pt x="1040" y="936"/>
                </a:cubicBezTo>
                <a:cubicBezTo>
                  <a:pt x="1041" y="939"/>
                  <a:pt x="1043" y="943"/>
                  <a:pt x="1044" y="946"/>
                </a:cubicBezTo>
                <a:cubicBezTo>
                  <a:pt x="1219" y="947"/>
                  <a:pt x="1364" y="914"/>
                  <a:pt x="1530" y="857"/>
                </a:cubicBezTo>
                <a:cubicBezTo>
                  <a:pt x="1597" y="834"/>
                  <a:pt x="1664" y="809"/>
                  <a:pt x="1732" y="789"/>
                </a:cubicBezTo>
                <a:cubicBezTo>
                  <a:pt x="1733" y="789"/>
                  <a:pt x="1734" y="789"/>
                  <a:pt x="1735" y="789"/>
                </a:cubicBezTo>
                <a:cubicBezTo>
                  <a:pt x="1731" y="825"/>
                  <a:pt x="1724" y="861"/>
                  <a:pt x="1720" y="896"/>
                </a:cubicBezTo>
                <a:cubicBezTo>
                  <a:pt x="1714" y="942"/>
                  <a:pt x="1720" y="971"/>
                  <a:pt x="1726" y="1012"/>
                </a:cubicBezTo>
                <a:cubicBezTo>
                  <a:pt x="1775" y="1015"/>
                  <a:pt x="1802" y="1026"/>
                  <a:pt x="1853" y="1007"/>
                </a:cubicBezTo>
                <a:cubicBezTo>
                  <a:pt x="1914" y="985"/>
                  <a:pt x="1975" y="896"/>
                  <a:pt x="1957" y="829"/>
                </a:cubicBezTo>
                <a:cubicBezTo>
                  <a:pt x="1942" y="771"/>
                  <a:pt x="1877" y="728"/>
                  <a:pt x="1820" y="720"/>
                </a:cubicBezTo>
                <a:cubicBezTo>
                  <a:pt x="1743" y="710"/>
                  <a:pt x="1749" y="730"/>
                  <a:pt x="1701" y="763"/>
                </a:cubicBezTo>
                <a:moveTo>
                  <a:pt x="2758" y="819"/>
                </a:moveTo>
                <a:cubicBezTo>
                  <a:pt x="2713" y="774"/>
                  <a:pt x="2686" y="739"/>
                  <a:pt x="2620" y="735"/>
                </a:cubicBezTo>
                <a:cubicBezTo>
                  <a:pt x="2543" y="731"/>
                  <a:pt x="2490" y="769"/>
                  <a:pt x="2436" y="822"/>
                </a:cubicBezTo>
                <a:cubicBezTo>
                  <a:pt x="2400" y="856"/>
                  <a:pt x="2342" y="916"/>
                  <a:pt x="2357" y="973"/>
                </a:cubicBezTo>
                <a:cubicBezTo>
                  <a:pt x="2361" y="979"/>
                  <a:pt x="2366" y="984"/>
                  <a:pt x="2370" y="990"/>
                </a:cubicBezTo>
                <a:cubicBezTo>
                  <a:pt x="2457" y="995"/>
                  <a:pt x="2500" y="978"/>
                  <a:pt x="2569" y="919"/>
                </a:cubicBezTo>
                <a:cubicBezTo>
                  <a:pt x="2662" y="838"/>
                  <a:pt x="2746" y="730"/>
                  <a:pt x="2782" y="611"/>
                </a:cubicBezTo>
                <a:cubicBezTo>
                  <a:pt x="2819" y="489"/>
                  <a:pt x="2800" y="348"/>
                  <a:pt x="2785" y="223"/>
                </a:cubicBezTo>
                <a:cubicBezTo>
                  <a:pt x="2776" y="147"/>
                  <a:pt x="2763" y="67"/>
                  <a:pt x="2742" y="0"/>
                </a:cubicBezTo>
                <a:cubicBezTo>
                  <a:pt x="2719" y="105"/>
                  <a:pt x="2697" y="210"/>
                  <a:pt x="2683" y="318"/>
                </a:cubicBezTo>
                <a:cubicBezTo>
                  <a:pt x="2665" y="462"/>
                  <a:pt x="2649" y="619"/>
                  <a:pt x="2686" y="761"/>
                </a:cubicBezTo>
                <a:cubicBezTo>
                  <a:pt x="2716" y="843"/>
                  <a:pt x="2725" y="869"/>
                  <a:pt x="2749" y="9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5" name=""/>
          <p:cNvSpPr/>
          <p:nvPr/>
        </p:nvSpPr>
        <p:spPr>
          <a:xfrm>
            <a:off x="3938760" y="3906720"/>
            <a:ext cx="1645920" cy="306000"/>
          </a:xfrm>
          <a:custGeom>
            <a:avLst/>
            <a:gdLst/>
            <a:ahLst/>
            <a:rect l="0" t="0" r="r" b="b"/>
            <a:pathLst>
              <a:path fill="none" w="4572" h="850">
                <a:moveTo>
                  <a:pt x="57" y="379"/>
                </a:moveTo>
                <a:cubicBezTo>
                  <a:pt x="79" y="418"/>
                  <a:pt x="82" y="429"/>
                  <a:pt x="88" y="473"/>
                </a:cubicBezTo>
                <a:cubicBezTo>
                  <a:pt x="105" y="594"/>
                  <a:pt x="109" y="712"/>
                  <a:pt x="143" y="830"/>
                </a:cubicBezTo>
                <a:cubicBezTo>
                  <a:pt x="147" y="843"/>
                  <a:pt x="149" y="843"/>
                  <a:pt x="149" y="850"/>
                </a:cubicBezTo>
                <a:cubicBezTo>
                  <a:pt x="126" y="804"/>
                  <a:pt x="103" y="758"/>
                  <a:pt x="88" y="709"/>
                </a:cubicBezTo>
                <a:cubicBezTo>
                  <a:pt x="62" y="626"/>
                  <a:pt x="47" y="526"/>
                  <a:pt x="58" y="439"/>
                </a:cubicBezTo>
                <a:cubicBezTo>
                  <a:pt x="71" y="333"/>
                  <a:pt x="136" y="229"/>
                  <a:pt x="225" y="169"/>
                </a:cubicBezTo>
                <a:cubicBezTo>
                  <a:pt x="284" y="129"/>
                  <a:pt x="399" y="98"/>
                  <a:pt x="435" y="180"/>
                </a:cubicBezTo>
                <a:cubicBezTo>
                  <a:pt x="469" y="256"/>
                  <a:pt x="442" y="356"/>
                  <a:pt x="389" y="413"/>
                </a:cubicBezTo>
                <a:cubicBezTo>
                  <a:pt x="319" y="488"/>
                  <a:pt x="211" y="521"/>
                  <a:pt x="113" y="543"/>
                </a:cubicBezTo>
                <a:cubicBezTo>
                  <a:pt x="75" y="552"/>
                  <a:pt x="38" y="553"/>
                  <a:pt x="0" y="557"/>
                </a:cubicBezTo>
                <a:moveTo>
                  <a:pt x="592" y="806"/>
                </a:moveTo>
                <a:cubicBezTo>
                  <a:pt x="594" y="770"/>
                  <a:pt x="596" y="739"/>
                  <a:pt x="607" y="704"/>
                </a:cubicBezTo>
                <a:cubicBezTo>
                  <a:pt x="633" y="618"/>
                  <a:pt x="670" y="521"/>
                  <a:pt x="752" y="473"/>
                </a:cubicBezTo>
                <a:cubicBezTo>
                  <a:pt x="799" y="445"/>
                  <a:pt x="884" y="431"/>
                  <a:pt x="937" y="454"/>
                </a:cubicBezTo>
                <a:cubicBezTo>
                  <a:pt x="979" y="472"/>
                  <a:pt x="1012" y="524"/>
                  <a:pt x="1031" y="563"/>
                </a:cubicBezTo>
                <a:cubicBezTo>
                  <a:pt x="1037" y="576"/>
                  <a:pt x="1039" y="611"/>
                  <a:pt x="1055" y="618"/>
                </a:cubicBezTo>
                <a:cubicBezTo>
                  <a:pt x="1082" y="630"/>
                  <a:pt x="1155" y="612"/>
                  <a:pt x="1177" y="609"/>
                </a:cubicBezTo>
                <a:moveTo>
                  <a:pt x="1860" y="410"/>
                </a:moveTo>
                <a:cubicBezTo>
                  <a:pt x="1844" y="410"/>
                  <a:pt x="1817" y="410"/>
                  <a:pt x="1793" y="419"/>
                </a:cubicBezTo>
                <a:cubicBezTo>
                  <a:pt x="1716" y="447"/>
                  <a:pt x="1639" y="487"/>
                  <a:pt x="1565" y="524"/>
                </a:cubicBezTo>
                <a:cubicBezTo>
                  <a:pt x="1528" y="544"/>
                  <a:pt x="1519" y="548"/>
                  <a:pt x="1499" y="566"/>
                </a:cubicBezTo>
                <a:cubicBezTo>
                  <a:pt x="1510" y="602"/>
                  <a:pt x="1568" y="588"/>
                  <a:pt x="1602" y="587"/>
                </a:cubicBezTo>
                <a:cubicBezTo>
                  <a:pt x="1676" y="584"/>
                  <a:pt x="1741" y="558"/>
                  <a:pt x="1807" y="528"/>
                </a:cubicBezTo>
                <a:cubicBezTo>
                  <a:pt x="1817" y="523"/>
                  <a:pt x="1845" y="503"/>
                  <a:pt x="1859" y="504"/>
                </a:cubicBezTo>
                <a:cubicBezTo>
                  <a:pt x="1862" y="504"/>
                  <a:pt x="1854" y="561"/>
                  <a:pt x="1856" y="566"/>
                </a:cubicBezTo>
                <a:cubicBezTo>
                  <a:pt x="1859" y="569"/>
                  <a:pt x="1862" y="571"/>
                  <a:pt x="1865" y="574"/>
                </a:cubicBezTo>
                <a:moveTo>
                  <a:pt x="2589" y="292"/>
                </a:moveTo>
                <a:cubicBezTo>
                  <a:pt x="2591" y="268"/>
                  <a:pt x="2592" y="265"/>
                  <a:pt x="2592" y="251"/>
                </a:cubicBezTo>
                <a:cubicBezTo>
                  <a:pt x="2512" y="267"/>
                  <a:pt x="2451" y="321"/>
                  <a:pt x="2389" y="376"/>
                </a:cubicBezTo>
                <a:cubicBezTo>
                  <a:pt x="2333" y="425"/>
                  <a:pt x="2263" y="483"/>
                  <a:pt x="2260" y="563"/>
                </a:cubicBezTo>
                <a:cubicBezTo>
                  <a:pt x="2258" y="607"/>
                  <a:pt x="2321" y="592"/>
                  <a:pt x="2348" y="593"/>
                </a:cubicBezTo>
                <a:moveTo>
                  <a:pt x="2775" y="0"/>
                </a:moveTo>
                <a:cubicBezTo>
                  <a:pt x="2775" y="36"/>
                  <a:pt x="2775" y="64"/>
                  <a:pt x="2775" y="100"/>
                </a:cubicBezTo>
                <a:cubicBezTo>
                  <a:pt x="2775" y="251"/>
                  <a:pt x="2772" y="400"/>
                  <a:pt x="2762" y="549"/>
                </a:cubicBezTo>
                <a:cubicBezTo>
                  <a:pt x="2757" y="615"/>
                  <a:pt x="2756" y="635"/>
                  <a:pt x="2751" y="678"/>
                </a:cubicBezTo>
                <a:moveTo>
                  <a:pt x="2671" y="419"/>
                </a:moveTo>
                <a:cubicBezTo>
                  <a:pt x="2751" y="348"/>
                  <a:pt x="2824" y="312"/>
                  <a:pt x="2927" y="280"/>
                </a:cubicBezTo>
                <a:cubicBezTo>
                  <a:pt x="2998" y="258"/>
                  <a:pt x="3075" y="241"/>
                  <a:pt x="3148" y="227"/>
                </a:cubicBezTo>
                <a:cubicBezTo>
                  <a:pt x="3168" y="223"/>
                  <a:pt x="3186" y="224"/>
                  <a:pt x="3206" y="223"/>
                </a:cubicBezTo>
                <a:cubicBezTo>
                  <a:pt x="3212" y="316"/>
                  <a:pt x="3205" y="409"/>
                  <a:pt x="3212" y="501"/>
                </a:cubicBezTo>
                <a:cubicBezTo>
                  <a:pt x="3220" y="605"/>
                  <a:pt x="3238" y="710"/>
                  <a:pt x="3270" y="810"/>
                </a:cubicBezTo>
                <a:cubicBezTo>
                  <a:pt x="3283" y="850"/>
                  <a:pt x="3275" y="816"/>
                  <a:pt x="3277" y="795"/>
                </a:cubicBezTo>
                <a:moveTo>
                  <a:pt x="3303" y="240"/>
                </a:moveTo>
                <a:cubicBezTo>
                  <a:pt x="3323" y="198"/>
                  <a:pt x="3324" y="181"/>
                  <a:pt x="3357" y="155"/>
                </a:cubicBezTo>
                <a:cubicBezTo>
                  <a:pt x="3378" y="163"/>
                  <a:pt x="3400" y="181"/>
                  <a:pt x="3421" y="196"/>
                </a:cubicBezTo>
                <a:moveTo>
                  <a:pt x="3942" y="225"/>
                </a:moveTo>
                <a:cubicBezTo>
                  <a:pt x="3942" y="211"/>
                  <a:pt x="3942" y="209"/>
                  <a:pt x="3942" y="201"/>
                </a:cubicBezTo>
                <a:cubicBezTo>
                  <a:pt x="3876" y="210"/>
                  <a:pt x="3843" y="227"/>
                  <a:pt x="3785" y="268"/>
                </a:cubicBezTo>
                <a:cubicBezTo>
                  <a:pt x="3688" y="335"/>
                  <a:pt x="3590" y="412"/>
                  <a:pt x="3520" y="507"/>
                </a:cubicBezTo>
                <a:cubicBezTo>
                  <a:pt x="3493" y="544"/>
                  <a:pt x="3491" y="561"/>
                  <a:pt x="3495" y="602"/>
                </a:cubicBezTo>
                <a:cubicBezTo>
                  <a:pt x="3543" y="604"/>
                  <a:pt x="3563" y="605"/>
                  <a:pt x="3597" y="603"/>
                </a:cubicBezTo>
                <a:moveTo>
                  <a:pt x="4112" y="323"/>
                </a:moveTo>
                <a:cubicBezTo>
                  <a:pt x="4127" y="270"/>
                  <a:pt x="4136" y="211"/>
                  <a:pt x="4156" y="159"/>
                </a:cubicBezTo>
                <a:cubicBezTo>
                  <a:pt x="4157" y="159"/>
                  <a:pt x="4158" y="158"/>
                  <a:pt x="4159" y="158"/>
                </a:cubicBezTo>
                <a:cubicBezTo>
                  <a:pt x="4156" y="191"/>
                  <a:pt x="4148" y="217"/>
                  <a:pt x="4140" y="250"/>
                </a:cubicBezTo>
                <a:cubicBezTo>
                  <a:pt x="4132" y="282"/>
                  <a:pt x="4123" y="304"/>
                  <a:pt x="4159" y="312"/>
                </a:cubicBezTo>
                <a:cubicBezTo>
                  <a:pt x="4214" y="324"/>
                  <a:pt x="4272" y="301"/>
                  <a:pt x="4321" y="278"/>
                </a:cubicBezTo>
                <a:cubicBezTo>
                  <a:pt x="4386" y="248"/>
                  <a:pt x="4449" y="204"/>
                  <a:pt x="4504" y="159"/>
                </a:cubicBezTo>
                <a:cubicBezTo>
                  <a:pt x="4547" y="124"/>
                  <a:pt x="4575" y="95"/>
                  <a:pt x="4572" y="39"/>
                </a:cubicBezTo>
                <a:cubicBezTo>
                  <a:pt x="4451" y="47"/>
                  <a:pt x="4382" y="97"/>
                  <a:pt x="4282" y="168"/>
                </a:cubicBezTo>
                <a:cubicBezTo>
                  <a:pt x="4185" y="237"/>
                  <a:pt x="4046" y="320"/>
                  <a:pt x="3985" y="427"/>
                </a:cubicBezTo>
                <a:cubicBezTo>
                  <a:pt x="3947" y="495"/>
                  <a:pt x="4010" y="513"/>
                  <a:pt x="4063" y="522"/>
                </a:cubicBezTo>
                <a:cubicBezTo>
                  <a:pt x="4133" y="530"/>
                  <a:pt x="4159" y="532"/>
                  <a:pt x="4208" y="5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6" name=""/>
          <p:cNvSpPr/>
          <p:nvPr/>
        </p:nvSpPr>
        <p:spPr>
          <a:xfrm>
            <a:off x="6026040" y="3782880"/>
            <a:ext cx="380520" cy="306000"/>
          </a:xfrm>
          <a:custGeom>
            <a:avLst/>
            <a:gdLst/>
            <a:ahLst/>
            <a:rect l="0" t="0" r="r" b="b"/>
            <a:pathLst>
              <a:path fill="none" w="1057" h="850">
                <a:moveTo>
                  <a:pt x="283" y="0"/>
                </a:moveTo>
                <a:cubicBezTo>
                  <a:pt x="360" y="17"/>
                  <a:pt x="373" y="105"/>
                  <a:pt x="383" y="178"/>
                </a:cubicBezTo>
                <a:cubicBezTo>
                  <a:pt x="402" y="312"/>
                  <a:pt x="392" y="456"/>
                  <a:pt x="374" y="589"/>
                </a:cubicBezTo>
                <a:cubicBezTo>
                  <a:pt x="362" y="678"/>
                  <a:pt x="341" y="764"/>
                  <a:pt x="316" y="850"/>
                </a:cubicBezTo>
                <a:moveTo>
                  <a:pt x="0" y="517"/>
                </a:moveTo>
                <a:cubicBezTo>
                  <a:pt x="101" y="469"/>
                  <a:pt x="203" y="467"/>
                  <a:pt x="314" y="456"/>
                </a:cubicBezTo>
                <a:cubicBezTo>
                  <a:pt x="451" y="442"/>
                  <a:pt x="590" y="428"/>
                  <a:pt x="728" y="425"/>
                </a:cubicBezTo>
                <a:cubicBezTo>
                  <a:pt x="785" y="423"/>
                  <a:pt x="819" y="416"/>
                  <a:pt x="857" y="443"/>
                </a:cubicBezTo>
                <a:cubicBezTo>
                  <a:pt x="840" y="532"/>
                  <a:pt x="782" y="592"/>
                  <a:pt x="735" y="671"/>
                </a:cubicBezTo>
                <a:cubicBezTo>
                  <a:pt x="704" y="724"/>
                  <a:pt x="693" y="758"/>
                  <a:pt x="687" y="816"/>
                </a:cubicBezTo>
                <a:cubicBezTo>
                  <a:pt x="743" y="850"/>
                  <a:pt x="792" y="840"/>
                  <a:pt x="854" y="811"/>
                </a:cubicBezTo>
                <a:cubicBezTo>
                  <a:pt x="927" y="777"/>
                  <a:pt x="1023" y="720"/>
                  <a:pt x="1050" y="639"/>
                </a:cubicBezTo>
                <a:cubicBezTo>
                  <a:pt x="1074" y="568"/>
                  <a:pt x="1034" y="525"/>
                  <a:pt x="969" y="503"/>
                </a:cubicBezTo>
                <a:cubicBezTo>
                  <a:pt x="891" y="477"/>
                  <a:pt x="791" y="483"/>
                  <a:pt x="717" y="517"/>
                </a:cubicBezTo>
                <a:cubicBezTo>
                  <a:pt x="704" y="526"/>
                  <a:pt x="691" y="534"/>
                  <a:pt x="678" y="5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7" name=""/>
          <p:cNvSpPr/>
          <p:nvPr/>
        </p:nvSpPr>
        <p:spPr>
          <a:xfrm>
            <a:off x="6811920" y="3731040"/>
            <a:ext cx="2121480" cy="353160"/>
          </a:xfrm>
          <a:custGeom>
            <a:avLst/>
            <a:gdLst/>
            <a:ahLst/>
            <a:rect l="0" t="0" r="r" b="b"/>
            <a:pathLst>
              <a:path fill="none" w="5893" h="981">
                <a:moveTo>
                  <a:pt x="0" y="517"/>
                </a:moveTo>
                <a:cubicBezTo>
                  <a:pt x="42" y="523"/>
                  <a:pt x="81" y="555"/>
                  <a:pt x="104" y="593"/>
                </a:cubicBezTo>
                <a:cubicBezTo>
                  <a:pt x="130" y="636"/>
                  <a:pt x="133" y="727"/>
                  <a:pt x="122" y="776"/>
                </a:cubicBezTo>
                <a:cubicBezTo>
                  <a:pt x="112" y="819"/>
                  <a:pt x="78" y="859"/>
                  <a:pt x="40" y="879"/>
                </a:cubicBezTo>
                <a:cubicBezTo>
                  <a:pt x="32" y="882"/>
                  <a:pt x="23" y="886"/>
                  <a:pt x="15" y="889"/>
                </a:cubicBezTo>
                <a:moveTo>
                  <a:pt x="174" y="357"/>
                </a:moveTo>
                <a:cubicBezTo>
                  <a:pt x="244" y="353"/>
                  <a:pt x="290" y="357"/>
                  <a:pt x="325" y="429"/>
                </a:cubicBezTo>
                <a:cubicBezTo>
                  <a:pt x="347" y="474"/>
                  <a:pt x="351" y="534"/>
                  <a:pt x="364" y="582"/>
                </a:cubicBezTo>
                <a:moveTo>
                  <a:pt x="431" y="683"/>
                </a:moveTo>
                <a:cubicBezTo>
                  <a:pt x="461" y="688"/>
                  <a:pt x="482" y="686"/>
                  <a:pt x="511" y="704"/>
                </a:cubicBezTo>
                <a:cubicBezTo>
                  <a:pt x="579" y="745"/>
                  <a:pt x="628" y="814"/>
                  <a:pt x="701" y="847"/>
                </a:cubicBezTo>
                <a:cubicBezTo>
                  <a:pt x="772" y="880"/>
                  <a:pt x="867" y="881"/>
                  <a:pt x="941" y="858"/>
                </a:cubicBezTo>
                <a:cubicBezTo>
                  <a:pt x="1025" y="832"/>
                  <a:pt x="1102" y="770"/>
                  <a:pt x="1160" y="707"/>
                </a:cubicBezTo>
                <a:cubicBezTo>
                  <a:pt x="1205" y="658"/>
                  <a:pt x="1241" y="602"/>
                  <a:pt x="1288" y="555"/>
                </a:cubicBezTo>
                <a:cubicBezTo>
                  <a:pt x="1290" y="587"/>
                  <a:pt x="1291" y="634"/>
                  <a:pt x="1291" y="671"/>
                </a:cubicBezTo>
                <a:cubicBezTo>
                  <a:pt x="1291" y="758"/>
                  <a:pt x="1305" y="795"/>
                  <a:pt x="1390" y="833"/>
                </a:cubicBezTo>
                <a:cubicBezTo>
                  <a:pt x="1470" y="869"/>
                  <a:pt x="1576" y="883"/>
                  <a:pt x="1663" y="872"/>
                </a:cubicBezTo>
                <a:cubicBezTo>
                  <a:pt x="1745" y="862"/>
                  <a:pt x="1777" y="825"/>
                  <a:pt x="1804" y="754"/>
                </a:cubicBezTo>
                <a:moveTo>
                  <a:pt x="1464" y="215"/>
                </a:moveTo>
                <a:cubicBezTo>
                  <a:pt x="1502" y="237"/>
                  <a:pt x="1533" y="269"/>
                  <a:pt x="1569" y="295"/>
                </a:cubicBezTo>
                <a:cubicBezTo>
                  <a:pt x="1584" y="305"/>
                  <a:pt x="1600" y="316"/>
                  <a:pt x="1615" y="326"/>
                </a:cubicBezTo>
                <a:moveTo>
                  <a:pt x="2043" y="268"/>
                </a:moveTo>
                <a:cubicBezTo>
                  <a:pt x="2059" y="264"/>
                  <a:pt x="2069" y="282"/>
                  <a:pt x="2079" y="329"/>
                </a:cubicBezTo>
                <a:cubicBezTo>
                  <a:pt x="2101" y="429"/>
                  <a:pt x="2089" y="541"/>
                  <a:pt x="2088" y="643"/>
                </a:cubicBezTo>
                <a:cubicBezTo>
                  <a:pt x="2087" y="743"/>
                  <a:pt x="2077" y="839"/>
                  <a:pt x="2058" y="937"/>
                </a:cubicBezTo>
                <a:cubicBezTo>
                  <a:pt x="2055" y="952"/>
                  <a:pt x="2052" y="966"/>
                  <a:pt x="2049" y="981"/>
                </a:cubicBezTo>
                <a:moveTo>
                  <a:pt x="1882" y="808"/>
                </a:moveTo>
                <a:cubicBezTo>
                  <a:pt x="1868" y="757"/>
                  <a:pt x="1837" y="700"/>
                  <a:pt x="1895" y="669"/>
                </a:cubicBezTo>
                <a:cubicBezTo>
                  <a:pt x="1964" y="632"/>
                  <a:pt x="2066" y="633"/>
                  <a:pt x="2142" y="621"/>
                </a:cubicBezTo>
                <a:cubicBezTo>
                  <a:pt x="2259" y="602"/>
                  <a:pt x="2370" y="568"/>
                  <a:pt x="2485" y="545"/>
                </a:cubicBezTo>
                <a:cubicBezTo>
                  <a:pt x="2524" y="537"/>
                  <a:pt x="2567" y="533"/>
                  <a:pt x="2587" y="573"/>
                </a:cubicBezTo>
                <a:cubicBezTo>
                  <a:pt x="2611" y="620"/>
                  <a:pt x="2600" y="697"/>
                  <a:pt x="2598" y="748"/>
                </a:cubicBezTo>
                <a:cubicBezTo>
                  <a:pt x="2596" y="786"/>
                  <a:pt x="2588" y="820"/>
                  <a:pt x="2579" y="857"/>
                </a:cubicBezTo>
                <a:moveTo>
                  <a:pt x="2552" y="301"/>
                </a:moveTo>
                <a:cubicBezTo>
                  <a:pt x="2645" y="273"/>
                  <a:pt x="2704" y="276"/>
                  <a:pt x="2794" y="319"/>
                </a:cubicBezTo>
                <a:cubicBezTo>
                  <a:pt x="2899" y="368"/>
                  <a:pt x="2988" y="422"/>
                  <a:pt x="3101" y="455"/>
                </a:cubicBezTo>
                <a:cubicBezTo>
                  <a:pt x="3173" y="476"/>
                  <a:pt x="3263" y="479"/>
                  <a:pt x="3330" y="514"/>
                </a:cubicBezTo>
                <a:cubicBezTo>
                  <a:pt x="3330" y="516"/>
                  <a:pt x="3330" y="519"/>
                  <a:pt x="3330" y="521"/>
                </a:cubicBezTo>
                <a:cubicBezTo>
                  <a:pt x="3264" y="553"/>
                  <a:pt x="3195" y="581"/>
                  <a:pt x="3129" y="614"/>
                </a:cubicBezTo>
                <a:cubicBezTo>
                  <a:pt x="3065" y="645"/>
                  <a:pt x="3028" y="672"/>
                  <a:pt x="2985" y="720"/>
                </a:cubicBezTo>
                <a:cubicBezTo>
                  <a:pt x="3010" y="725"/>
                  <a:pt x="3063" y="744"/>
                  <a:pt x="3111" y="739"/>
                </a:cubicBezTo>
                <a:cubicBezTo>
                  <a:pt x="3204" y="729"/>
                  <a:pt x="3290" y="689"/>
                  <a:pt x="3370" y="644"/>
                </a:cubicBezTo>
                <a:cubicBezTo>
                  <a:pt x="3407" y="623"/>
                  <a:pt x="3448" y="600"/>
                  <a:pt x="3484" y="580"/>
                </a:cubicBezTo>
                <a:cubicBezTo>
                  <a:pt x="3479" y="600"/>
                  <a:pt x="3440" y="683"/>
                  <a:pt x="3458" y="701"/>
                </a:cubicBezTo>
                <a:cubicBezTo>
                  <a:pt x="3504" y="746"/>
                  <a:pt x="3634" y="730"/>
                  <a:pt x="3686" y="710"/>
                </a:cubicBezTo>
                <a:cubicBezTo>
                  <a:pt x="3754" y="683"/>
                  <a:pt x="3811" y="625"/>
                  <a:pt x="3851" y="565"/>
                </a:cubicBezTo>
                <a:cubicBezTo>
                  <a:pt x="3945" y="423"/>
                  <a:pt x="3972" y="275"/>
                  <a:pt x="3974" y="108"/>
                </a:cubicBezTo>
                <a:cubicBezTo>
                  <a:pt x="3974" y="68"/>
                  <a:pt x="3969" y="35"/>
                  <a:pt x="3964" y="3"/>
                </a:cubicBezTo>
                <a:cubicBezTo>
                  <a:pt x="3932" y="37"/>
                  <a:pt x="3902" y="82"/>
                  <a:pt x="3877" y="133"/>
                </a:cubicBezTo>
                <a:cubicBezTo>
                  <a:pt x="3840" y="211"/>
                  <a:pt x="3811" y="286"/>
                  <a:pt x="3818" y="374"/>
                </a:cubicBezTo>
                <a:cubicBezTo>
                  <a:pt x="3826" y="488"/>
                  <a:pt x="3938" y="537"/>
                  <a:pt x="4039" y="544"/>
                </a:cubicBezTo>
                <a:cubicBezTo>
                  <a:pt x="4138" y="551"/>
                  <a:pt x="4227" y="541"/>
                  <a:pt x="4317" y="496"/>
                </a:cubicBezTo>
                <a:cubicBezTo>
                  <a:pt x="4386" y="461"/>
                  <a:pt x="4441" y="401"/>
                  <a:pt x="4511" y="372"/>
                </a:cubicBezTo>
                <a:cubicBezTo>
                  <a:pt x="4512" y="373"/>
                  <a:pt x="4513" y="373"/>
                  <a:pt x="4514" y="374"/>
                </a:cubicBezTo>
                <a:cubicBezTo>
                  <a:pt x="4492" y="468"/>
                  <a:pt x="4450" y="541"/>
                  <a:pt x="4404" y="628"/>
                </a:cubicBezTo>
                <a:cubicBezTo>
                  <a:pt x="4397" y="645"/>
                  <a:pt x="4397" y="649"/>
                  <a:pt x="4390" y="657"/>
                </a:cubicBezTo>
                <a:moveTo>
                  <a:pt x="4654" y="221"/>
                </a:moveTo>
                <a:cubicBezTo>
                  <a:pt x="4683" y="148"/>
                  <a:pt x="4709" y="37"/>
                  <a:pt x="4793" y="4"/>
                </a:cubicBezTo>
                <a:cubicBezTo>
                  <a:pt x="4836" y="-13"/>
                  <a:pt x="4866" y="35"/>
                  <a:pt x="4883" y="65"/>
                </a:cubicBezTo>
                <a:cubicBezTo>
                  <a:pt x="4909" y="112"/>
                  <a:pt x="4916" y="162"/>
                  <a:pt x="4920" y="214"/>
                </a:cubicBezTo>
                <a:cubicBezTo>
                  <a:pt x="4927" y="303"/>
                  <a:pt x="4918" y="393"/>
                  <a:pt x="4917" y="482"/>
                </a:cubicBezTo>
                <a:cubicBezTo>
                  <a:pt x="4917" y="485"/>
                  <a:pt x="4917" y="488"/>
                  <a:pt x="4917" y="491"/>
                </a:cubicBezTo>
                <a:cubicBezTo>
                  <a:pt x="4960" y="495"/>
                  <a:pt x="5000" y="499"/>
                  <a:pt x="5044" y="491"/>
                </a:cubicBezTo>
                <a:cubicBezTo>
                  <a:pt x="5200" y="464"/>
                  <a:pt x="5352" y="421"/>
                  <a:pt x="5493" y="349"/>
                </a:cubicBezTo>
                <a:cubicBezTo>
                  <a:pt x="5532" y="329"/>
                  <a:pt x="5565" y="306"/>
                  <a:pt x="5600" y="281"/>
                </a:cubicBezTo>
                <a:cubicBezTo>
                  <a:pt x="5601" y="281"/>
                  <a:pt x="5601" y="280"/>
                  <a:pt x="5602" y="280"/>
                </a:cubicBezTo>
                <a:cubicBezTo>
                  <a:pt x="5586" y="306"/>
                  <a:pt x="5561" y="332"/>
                  <a:pt x="5547" y="359"/>
                </a:cubicBezTo>
                <a:cubicBezTo>
                  <a:pt x="5537" y="378"/>
                  <a:pt x="5536" y="394"/>
                  <a:pt x="5530" y="412"/>
                </a:cubicBezTo>
                <a:cubicBezTo>
                  <a:pt x="5577" y="421"/>
                  <a:pt x="5622" y="425"/>
                  <a:pt x="5673" y="423"/>
                </a:cubicBezTo>
                <a:cubicBezTo>
                  <a:pt x="5743" y="420"/>
                  <a:pt x="5821" y="408"/>
                  <a:pt x="5870" y="353"/>
                </a:cubicBezTo>
                <a:cubicBezTo>
                  <a:pt x="5898" y="322"/>
                  <a:pt x="5902" y="260"/>
                  <a:pt x="5870" y="230"/>
                </a:cubicBezTo>
                <a:cubicBezTo>
                  <a:pt x="5806" y="171"/>
                  <a:pt x="5671" y="198"/>
                  <a:pt x="5600" y="216"/>
                </a:cubicBezTo>
                <a:cubicBezTo>
                  <a:pt x="5478" y="246"/>
                  <a:pt x="5322" y="294"/>
                  <a:pt x="5229" y="383"/>
                </a:cubicBezTo>
                <a:cubicBezTo>
                  <a:pt x="5186" y="424"/>
                  <a:pt x="5185" y="487"/>
                  <a:pt x="5236" y="518"/>
                </a:cubicBezTo>
                <a:cubicBezTo>
                  <a:pt x="5298" y="544"/>
                  <a:pt x="5325" y="554"/>
                  <a:pt x="5374" y="55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8" name=""/>
          <p:cNvSpPr/>
          <p:nvPr/>
        </p:nvSpPr>
        <p:spPr>
          <a:xfrm>
            <a:off x="9282240" y="3638520"/>
            <a:ext cx="1272600" cy="352080"/>
          </a:xfrm>
          <a:custGeom>
            <a:avLst/>
            <a:gdLst/>
            <a:ahLst/>
            <a:rect l="0" t="0" r="r" b="b"/>
            <a:pathLst>
              <a:path fill="none" w="3535" h="978">
                <a:moveTo>
                  <a:pt x="225" y="393"/>
                </a:moveTo>
                <a:cubicBezTo>
                  <a:pt x="229" y="434"/>
                  <a:pt x="232" y="534"/>
                  <a:pt x="220" y="596"/>
                </a:cubicBezTo>
                <a:cubicBezTo>
                  <a:pt x="202" y="693"/>
                  <a:pt x="180" y="787"/>
                  <a:pt x="170" y="886"/>
                </a:cubicBezTo>
                <a:cubicBezTo>
                  <a:pt x="165" y="934"/>
                  <a:pt x="164" y="948"/>
                  <a:pt x="159" y="978"/>
                </a:cubicBezTo>
                <a:moveTo>
                  <a:pt x="92" y="589"/>
                </a:moveTo>
                <a:cubicBezTo>
                  <a:pt x="109" y="484"/>
                  <a:pt x="121" y="372"/>
                  <a:pt x="223" y="312"/>
                </a:cubicBezTo>
                <a:cubicBezTo>
                  <a:pt x="279" y="279"/>
                  <a:pt x="368" y="280"/>
                  <a:pt x="386" y="353"/>
                </a:cubicBezTo>
                <a:cubicBezTo>
                  <a:pt x="410" y="451"/>
                  <a:pt x="328" y="529"/>
                  <a:pt x="267" y="592"/>
                </a:cubicBezTo>
                <a:cubicBezTo>
                  <a:pt x="193" y="666"/>
                  <a:pt x="-77" y="754"/>
                  <a:pt x="22" y="790"/>
                </a:cubicBezTo>
                <a:cubicBezTo>
                  <a:pt x="36" y="795"/>
                  <a:pt x="41" y="785"/>
                  <a:pt x="56" y="783"/>
                </a:cubicBezTo>
                <a:moveTo>
                  <a:pt x="628" y="527"/>
                </a:moveTo>
                <a:cubicBezTo>
                  <a:pt x="597" y="569"/>
                  <a:pt x="565" y="611"/>
                  <a:pt x="535" y="653"/>
                </a:cubicBezTo>
                <a:cubicBezTo>
                  <a:pt x="510" y="688"/>
                  <a:pt x="446" y="773"/>
                  <a:pt x="472" y="824"/>
                </a:cubicBezTo>
                <a:cubicBezTo>
                  <a:pt x="501" y="878"/>
                  <a:pt x="633" y="864"/>
                  <a:pt x="678" y="860"/>
                </a:cubicBezTo>
                <a:cubicBezTo>
                  <a:pt x="767" y="853"/>
                  <a:pt x="864" y="823"/>
                  <a:pt x="902" y="734"/>
                </a:cubicBezTo>
                <a:cubicBezTo>
                  <a:pt x="924" y="681"/>
                  <a:pt x="933" y="561"/>
                  <a:pt x="908" y="507"/>
                </a:cubicBezTo>
                <a:cubicBezTo>
                  <a:pt x="884" y="457"/>
                  <a:pt x="809" y="491"/>
                  <a:pt x="781" y="512"/>
                </a:cubicBezTo>
                <a:cubicBezTo>
                  <a:pt x="750" y="541"/>
                  <a:pt x="741" y="549"/>
                  <a:pt x="728" y="573"/>
                </a:cubicBezTo>
                <a:moveTo>
                  <a:pt x="1140" y="567"/>
                </a:moveTo>
                <a:cubicBezTo>
                  <a:pt x="1150" y="555"/>
                  <a:pt x="1148" y="558"/>
                  <a:pt x="1155" y="552"/>
                </a:cubicBezTo>
                <a:cubicBezTo>
                  <a:pt x="1151" y="615"/>
                  <a:pt x="1133" y="658"/>
                  <a:pt x="1101" y="714"/>
                </a:cubicBezTo>
                <a:cubicBezTo>
                  <a:pt x="1085" y="741"/>
                  <a:pt x="1070" y="764"/>
                  <a:pt x="1058" y="793"/>
                </a:cubicBezTo>
                <a:moveTo>
                  <a:pt x="1192" y="60"/>
                </a:moveTo>
                <a:cubicBezTo>
                  <a:pt x="1217" y="86"/>
                  <a:pt x="1226" y="97"/>
                  <a:pt x="1246" y="126"/>
                </a:cubicBezTo>
                <a:cubicBezTo>
                  <a:pt x="1303" y="213"/>
                  <a:pt x="1349" y="304"/>
                  <a:pt x="1401" y="393"/>
                </a:cubicBezTo>
                <a:cubicBezTo>
                  <a:pt x="1431" y="446"/>
                  <a:pt x="1468" y="496"/>
                  <a:pt x="1495" y="551"/>
                </a:cubicBezTo>
                <a:cubicBezTo>
                  <a:pt x="1524" y="609"/>
                  <a:pt x="1536" y="666"/>
                  <a:pt x="1549" y="729"/>
                </a:cubicBezTo>
                <a:cubicBezTo>
                  <a:pt x="1565" y="803"/>
                  <a:pt x="1594" y="856"/>
                  <a:pt x="1674" y="868"/>
                </a:cubicBezTo>
                <a:cubicBezTo>
                  <a:pt x="1744" y="879"/>
                  <a:pt x="1816" y="870"/>
                  <a:pt x="1882" y="849"/>
                </a:cubicBezTo>
                <a:cubicBezTo>
                  <a:pt x="2023" y="801"/>
                  <a:pt x="2121" y="705"/>
                  <a:pt x="2181" y="571"/>
                </a:cubicBezTo>
                <a:cubicBezTo>
                  <a:pt x="2226" y="470"/>
                  <a:pt x="2245" y="369"/>
                  <a:pt x="2244" y="261"/>
                </a:cubicBezTo>
                <a:cubicBezTo>
                  <a:pt x="2244" y="239"/>
                  <a:pt x="2245" y="236"/>
                  <a:pt x="2243" y="223"/>
                </a:cubicBezTo>
                <a:cubicBezTo>
                  <a:pt x="2203" y="253"/>
                  <a:pt x="2173" y="285"/>
                  <a:pt x="2144" y="334"/>
                </a:cubicBezTo>
                <a:cubicBezTo>
                  <a:pt x="2096" y="415"/>
                  <a:pt x="2082" y="491"/>
                  <a:pt x="2086" y="585"/>
                </a:cubicBezTo>
                <a:cubicBezTo>
                  <a:pt x="2089" y="660"/>
                  <a:pt x="2115" y="739"/>
                  <a:pt x="2160" y="801"/>
                </a:cubicBezTo>
                <a:cubicBezTo>
                  <a:pt x="2168" y="809"/>
                  <a:pt x="2175" y="817"/>
                  <a:pt x="2183" y="825"/>
                </a:cubicBezTo>
                <a:moveTo>
                  <a:pt x="2047" y="545"/>
                </a:moveTo>
                <a:cubicBezTo>
                  <a:pt x="2064" y="475"/>
                  <a:pt x="2046" y="481"/>
                  <a:pt x="2129" y="455"/>
                </a:cubicBezTo>
                <a:cubicBezTo>
                  <a:pt x="2273" y="411"/>
                  <a:pt x="2427" y="369"/>
                  <a:pt x="2578" y="366"/>
                </a:cubicBezTo>
                <a:cubicBezTo>
                  <a:pt x="2628" y="365"/>
                  <a:pt x="2626" y="364"/>
                  <a:pt x="2645" y="404"/>
                </a:cubicBezTo>
                <a:cubicBezTo>
                  <a:pt x="2665" y="444"/>
                  <a:pt x="2658" y="470"/>
                  <a:pt x="2703" y="494"/>
                </a:cubicBezTo>
                <a:cubicBezTo>
                  <a:pt x="2744" y="516"/>
                  <a:pt x="2811" y="510"/>
                  <a:pt x="2848" y="485"/>
                </a:cubicBezTo>
                <a:cubicBezTo>
                  <a:pt x="2922" y="434"/>
                  <a:pt x="2989" y="314"/>
                  <a:pt x="2964" y="222"/>
                </a:cubicBezTo>
                <a:cubicBezTo>
                  <a:pt x="2945" y="151"/>
                  <a:pt x="2823" y="154"/>
                  <a:pt x="2768" y="166"/>
                </a:cubicBezTo>
                <a:cubicBezTo>
                  <a:pt x="2675" y="186"/>
                  <a:pt x="2560" y="247"/>
                  <a:pt x="2505" y="326"/>
                </a:cubicBezTo>
                <a:cubicBezTo>
                  <a:pt x="2473" y="371"/>
                  <a:pt x="2475" y="440"/>
                  <a:pt x="2520" y="473"/>
                </a:cubicBezTo>
                <a:cubicBezTo>
                  <a:pt x="2605" y="535"/>
                  <a:pt x="2773" y="526"/>
                  <a:pt x="2870" y="510"/>
                </a:cubicBezTo>
                <a:cubicBezTo>
                  <a:pt x="3040" y="481"/>
                  <a:pt x="3198" y="384"/>
                  <a:pt x="3300" y="247"/>
                </a:cubicBezTo>
                <a:cubicBezTo>
                  <a:pt x="3349" y="182"/>
                  <a:pt x="3376" y="102"/>
                  <a:pt x="3425" y="38"/>
                </a:cubicBezTo>
                <a:cubicBezTo>
                  <a:pt x="3449" y="6"/>
                  <a:pt x="3455" y="14"/>
                  <a:pt x="3483" y="0"/>
                </a:cubicBezTo>
                <a:cubicBezTo>
                  <a:pt x="3486" y="0"/>
                  <a:pt x="3489" y="1"/>
                  <a:pt x="3492" y="1"/>
                </a:cubicBezTo>
                <a:cubicBezTo>
                  <a:pt x="3503" y="36"/>
                  <a:pt x="3513" y="64"/>
                  <a:pt x="3516" y="103"/>
                </a:cubicBezTo>
                <a:cubicBezTo>
                  <a:pt x="3522" y="182"/>
                  <a:pt x="3556" y="353"/>
                  <a:pt x="3517" y="428"/>
                </a:cubicBezTo>
                <a:cubicBezTo>
                  <a:pt x="3507" y="445"/>
                  <a:pt x="3503" y="451"/>
                  <a:pt x="3491" y="45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39" name=""/>
          <p:cNvSpPr/>
          <p:nvPr/>
        </p:nvSpPr>
        <p:spPr>
          <a:xfrm>
            <a:off x="4197240" y="4346640"/>
            <a:ext cx="109080" cy="61560"/>
          </a:xfrm>
          <a:custGeom>
            <a:avLst/>
            <a:gdLst/>
            <a:ahLst/>
            <a:rect l="0" t="0" r="r" b="b"/>
            <a:pathLst>
              <a:path fill="none" w="303" h="171">
                <a:moveTo>
                  <a:pt x="3" y="51"/>
                </a:moveTo>
                <a:cubicBezTo>
                  <a:pt x="1" y="21"/>
                  <a:pt x="-3" y="16"/>
                  <a:pt x="6" y="0"/>
                </a:cubicBezTo>
                <a:cubicBezTo>
                  <a:pt x="106" y="13"/>
                  <a:pt x="164" y="53"/>
                  <a:pt x="243" y="119"/>
                </a:cubicBezTo>
                <a:cubicBezTo>
                  <a:pt x="263" y="136"/>
                  <a:pt x="283" y="154"/>
                  <a:pt x="303" y="1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0" name=""/>
          <p:cNvSpPr/>
          <p:nvPr/>
        </p:nvSpPr>
        <p:spPr>
          <a:xfrm>
            <a:off x="3817440" y="4371840"/>
            <a:ext cx="958320" cy="286920"/>
          </a:xfrm>
          <a:custGeom>
            <a:avLst/>
            <a:gdLst/>
            <a:ahLst/>
            <a:rect l="0" t="0" r="r" b="b"/>
            <a:pathLst>
              <a:path fill="none" w="2662" h="797">
                <a:moveTo>
                  <a:pt x="30" y="360"/>
                </a:moveTo>
                <a:cubicBezTo>
                  <a:pt x="15" y="339"/>
                  <a:pt x="10" y="331"/>
                  <a:pt x="0" y="317"/>
                </a:cubicBezTo>
                <a:cubicBezTo>
                  <a:pt x="-2" y="334"/>
                  <a:pt x="8" y="395"/>
                  <a:pt x="13" y="434"/>
                </a:cubicBezTo>
                <a:cubicBezTo>
                  <a:pt x="23" y="516"/>
                  <a:pt x="33" y="599"/>
                  <a:pt x="40" y="681"/>
                </a:cubicBezTo>
                <a:cubicBezTo>
                  <a:pt x="44" y="721"/>
                  <a:pt x="46" y="759"/>
                  <a:pt x="55" y="797"/>
                </a:cubicBezTo>
                <a:cubicBezTo>
                  <a:pt x="93" y="790"/>
                  <a:pt x="100" y="786"/>
                  <a:pt x="125" y="750"/>
                </a:cubicBezTo>
                <a:cubicBezTo>
                  <a:pt x="149" y="716"/>
                  <a:pt x="167" y="672"/>
                  <a:pt x="198" y="643"/>
                </a:cubicBezTo>
                <a:cubicBezTo>
                  <a:pt x="205" y="642"/>
                  <a:pt x="206" y="642"/>
                  <a:pt x="210" y="642"/>
                </a:cubicBezTo>
                <a:cubicBezTo>
                  <a:pt x="236" y="682"/>
                  <a:pt x="254" y="716"/>
                  <a:pt x="304" y="734"/>
                </a:cubicBezTo>
                <a:cubicBezTo>
                  <a:pt x="372" y="759"/>
                  <a:pt x="473" y="755"/>
                  <a:pt x="540" y="731"/>
                </a:cubicBezTo>
                <a:cubicBezTo>
                  <a:pt x="654" y="690"/>
                  <a:pt x="708" y="581"/>
                  <a:pt x="698" y="465"/>
                </a:cubicBezTo>
                <a:cubicBezTo>
                  <a:pt x="692" y="395"/>
                  <a:pt x="647" y="347"/>
                  <a:pt x="579" y="337"/>
                </a:cubicBezTo>
                <a:cubicBezTo>
                  <a:pt x="501" y="326"/>
                  <a:pt x="432" y="384"/>
                  <a:pt x="395" y="449"/>
                </a:cubicBezTo>
                <a:cubicBezTo>
                  <a:pt x="353" y="522"/>
                  <a:pt x="364" y="609"/>
                  <a:pt x="440" y="649"/>
                </a:cubicBezTo>
                <a:cubicBezTo>
                  <a:pt x="531" y="696"/>
                  <a:pt x="682" y="687"/>
                  <a:pt x="779" y="668"/>
                </a:cubicBezTo>
                <a:cubicBezTo>
                  <a:pt x="810" y="659"/>
                  <a:pt x="840" y="649"/>
                  <a:pt x="871" y="640"/>
                </a:cubicBezTo>
                <a:moveTo>
                  <a:pt x="1089" y="516"/>
                </a:moveTo>
                <a:cubicBezTo>
                  <a:pt x="1129" y="478"/>
                  <a:pt x="1166" y="439"/>
                  <a:pt x="1204" y="398"/>
                </a:cubicBezTo>
                <a:lnTo>
                  <a:pt x="1205" y="398"/>
                </a:lnTo>
                <a:cubicBezTo>
                  <a:pt x="1205" y="457"/>
                  <a:pt x="1211" y="514"/>
                  <a:pt x="1215" y="572"/>
                </a:cubicBezTo>
                <a:cubicBezTo>
                  <a:pt x="1218" y="613"/>
                  <a:pt x="1220" y="651"/>
                  <a:pt x="1231" y="690"/>
                </a:cubicBezTo>
                <a:moveTo>
                  <a:pt x="1668" y="73"/>
                </a:moveTo>
                <a:cubicBezTo>
                  <a:pt x="1661" y="61"/>
                  <a:pt x="1658" y="62"/>
                  <a:pt x="1658" y="55"/>
                </a:cubicBezTo>
                <a:cubicBezTo>
                  <a:pt x="1684" y="123"/>
                  <a:pt x="1685" y="185"/>
                  <a:pt x="1695" y="257"/>
                </a:cubicBezTo>
                <a:cubicBezTo>
                  <a:pt x="1706" y="342"/>
                  <a:pt x="1728" y="427"/>
                  <a:pt x="1741" y="512"/>
                </a:cubicBezTo>
                <a:moveTo>
                  <a:pt x="1431" y="403"/>
                </a:moveTo>
                <a:cubicBezTo>
                  <a:pt x="1488" y="347"/>
                  <a:pt x="1584" y="344"/>
                  <a:pt x="1665" y="326"/>
                </a:cubicBezTo>
                <a:cubicBezTo>
                  <a:pt x="1786" y="299"/>
                  <a:pt x="1906" y="268"/>
                  <a:pt x="2017" y="212"/>
                </a:cubicBezTo>
                <a:cubicBezTo>
                  <a:pt x="2071" y="185"/>
                  <a:pt x="2116" y="147"/>
                  <a:pt x="2129" y="86"/>
                </a:cubicBezTo>
                <a:cubicBezTo>
                  <a:pt x="2134" y="64"/>
                  <a:pt x="2139" y="21"/>
                  <a:pt x="2129" y="0"/>
                </a:cubicBezTo>
                <a:cubicBezTo>
                  <a:pt x="2129" y="5"/>
                  <a:pt x="2129" y="11"/>
                  <a:pt x="2129" y="16"/>
                </a:cubicBezTo>
                <a:cubicBezTo>
                  <a:pt x="2131" y="82"/>
                  <a:pt x="2136" y="150"/>
                  <a:pt x="2150" y="215"/>
                </a:cubicBezTo>
                <a:cubicBezTo>
                  <a:pt x="2160" y="262"/>
                  <a:pt x="2175" y="303"/>
                  <a:pt x="2216" y="329"/>
                </a:cubicBezTo>
                <a:cubicBezTo>
                  <a:pt x="2222" y="329"/>
                  <a:pt x="2227" y="329"/>
                  <a:pt x="2233" y="329"/>
                </a:cubicBezTo>
                <a:cubicBezTo>
                  <a:pt x="2256" y="305"/>
                  <a:pt x="2280" y="270"/>
                  <a:pt x="2304" y="241"/>
                </a:cubicBezTo>
                <a:cubicBezTo>
                  <a:pt x="2350" y="185"/>
                  <a:pt x="2410" y="142"/>
                  <a:pt x="2476" y="113"/>
                </a:cubicBezTo>
                <a:cubicBezTo>
                  <a:pt x="2514" y="96"/>
                  <a:pt x="2602" y="62"/>
                  <a:pt x="2635" y="106"/>
                </a:cubicBezTo>
                <a:cubicBezTo>
                  <a:pt x="2676" y="160"/>
                  <a:pt x="2659" y="260"/>
                  <a:pt x="2659" y="3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1" name=""/>
          <p:cNvSpPr/>
          <p:nvPr/>
        </p:nvSpPr>
        <p:spPr>
          <a:xfrm>
            <a:off x="5214960" y="4243320"/>
            <a:ext cx="987120" cy="333000"/>
          </a:xfrm>
          <a:custGeom>
            <a:avLst/>
            <a:gdLst/>
            <a:ahLst/>
            <a:rect l="0" t="0" r="r" b="b"/>
            <a:pathLst>
              <a:path fill="none" w="2742" h="925">
                <a:moveTo>
                  <a:pt x="88" y="455"/>
                </a:moveTo>
                <a:cubicBezTo>
                  <a:pt x="72" y="536"/>
                  <a:pt x="78" y="615"/>
                  <a:pt x="82" y="699"/>
                </a:cubicBezTo>
                <a:cubicBezTo>
                  <a:pt x="85" y="765"/>
                  <a:pt x="84" y="830"/>
                  <a:pt x="84" y="896"/>
                </a:cubicBezTo>
                <a:cubicBezTo>
                  <a:pt x="84" y="906"/>
                  <a:pt x="84" y="915"/>
                  <a:pt x="84" y="925"/>
                </a:cubicBezTo>
                <a:moveTo>
                  <a:pt x="12" y="435"/>
                </a:moveTo>
                <a:cubicBezTo>
                  <a:pt x="3" y="401"/>
                  <a:pt x="-1" y="397"/>
                  <a:pt x="0" y="377"/>
                </a:cubicBezTo>
                <a:cubicBezTo>
                  <a:pt x="73" y="389"/>
                  <a:pt x="110" y="428"/>
                  <a:pt x="151" y="490"/>
                </a:cubicBezTo>
                <a:cubicBezTo>
                  <a:pt x="213" y="585"/>
                  <a:pt x="259" y="664"/>
                  <a:pt x="354" y="732"/>
                </a:cubicBezTo>
                <a:cubicBezTo>
                  <a:pt x="420" y="779"/>
                  <a:pt x="485" y="808"/>
                  <a:pt x="566" y="808"/>
                </a:cubicBezTo>
                <a:cubicBezTo>
                  <a:pt x="639" y="808"/>
                  <a:pt x="638" y="747"/>
                  <a:pt x="639" y="689"/>
                </a:cubicBezTo>
                <a:cubicBezTo>
                  <a:pt x="640" y="595"/>
                  <a:pt x="588" y="511"/>
                  <a:pt x="541" y="433"/>
                </a:cubicBezTo>
                <a:cubicBezTo>
                  <a:pt x="516" y="391"/>
                  <a:pt x="484" y="324"/>
                  <a:pt x="432" y="318"/>
                </a:cubicBezTo>
                <a:cubicBezTo>
                  <a:pt x="402" y="314"/>
                  <a:pt x="415" y="403"/>
                  <a:pt x="415" y="422"/>
                </a:cubicBezTo>
                <a:moveTo>
                  <a:pt x="864" y="184"/>
                </a:moveTo>
                <a:cubicBezTo>
                  <a:pt x="875" y="113"/>
                  <a:pt x="885" y="292"/>
                  <a:pt x="885" y="297"/>
                </a:cubicBezTo>
                <a:cubicBezTo>
                  <a:pt x="887" y="402"/>
                  <a:pt x="872" y="513"/>
                  <a:pt x="889" y="617"/>
                </a:cubicBezTo>
                <a:cubicBezTo>
                  <a:pt x="899" y="678"/>
                  <a:pt x="926" y="782"/>
                  <a:pt x="993" y="807"/>
                </a:cubicBezTo>
                <a:cubicBezTo>
                  <a:pt x="1042" y="825"/>
                  <a:pt x="1091" y="803"/>
                  <a:pt x="1127" y="770"/>
                </a:cubicBezTo>
                <a:cubicBezTo>
                  <a:pt x="1210" y="695"/>
                  <a:pt x="1236" y="573"/>
                  <a:pt x="1260" y="468"/>
                </a:cubicBezTo>
                <a:cubicBezTo>
                  <a:pt x="1282" y="373"/>
                  <a:pt x="1289" y="274"/>
                  <a:pt x="1276" y="177"/>
                </a:cubicBezTo>
                <a:cubicBezTo>
                  <a:pt x="1276" y="174"/>
                  <a:pt x="1266" y="108"/>
                  <a:pt x="1273" y="111"/>
                </a:cubicBezTo>
                <a:cubicBezTo>
                  <a:pt x="1282" y="114"/>
                  <a:pt x="1294" y="136"/>
                  <a:pt x="1301" y="143"/>
                </a:cubicBezTo>
                <a:moveTo>
                  <a:pt x="1657" y="78"/>
                </a:moveTo>
                <a:cubicBezTo>
                  <a:pt x="1694" y="77"/>
                  <a:pt x="1716" y="66"/>
                  <a:pt x="1729" y="112"/>
                </a:cubicBezTo>
                <a:cubicBezTo>
                  <a:pt x="1753" y="194"/>
                  <a:pt x="1738" y="303"/>
                  <a:pt x="1733" y="386"/>
                </a:cubicBezTo>
                <a:cubicBezTo>
                  <a:pt x="1727" y="482"/>
                  <a:pt x="1721" y="577"/>
                  <a:pt x="1720" y="674"/>
                </a:cubicBezTo>
                <a:cubicBezTo>
                  <a:pt x="1720" y="719"/>
                  <a:pt x="1706" y="746"/>
                  <a:pt x="1751" y="754"/>
                </a:cubicBezTo>
                <a:cubicBezTo>
                  <a:pt x="1806" y="764"/>
                  <a:pt x="1881" y="716"/>
                  <a:pt x="1930" y="698"/>
                </a:cubicBezTo>
                <a:cubicBezTo>
                  <a:pt x="2018" y="665"/>
                  <a:pt x="2108" y="637"/>
                  <a:pt x="2197" y="606"/>
                </a:cubicBezTo>
                <a:cubicBezTo>
                  <a:pt x="2232" y="594"/>
                  <a:pt x="2241" y="591"/>
                  <a:pt x="2261" y="580"/>
                </a:cubicBezTo>
                <a:moveTo>
                  <a:pt x="2374" y="25"/>
                </a:moveTo>
                <a:cubicBezTo>
                  <a:pt x="2374" y="17"/>
                  <a:pt x="2374" y="8"/>
                  <a:pt x="2374" y="0"/>
                </a:cubicBezTo>
                <a:cubicBezTo>
                  <a:pt x="2448" y="38"/>
                  <a:pt x="2473" y="95"/>
                  <a:pt x="2481" y="181"/>
                </a:cubicBezTo>
                <a:cubicBezTo>
                  <a:pt x="2491" y="284"/>
                  <a:pt x="2471" y="376"/>
                  <a:pt x="2445" y="474"/>
                </a:cubicBezTo>
                <a:cubicBezTo>
                  <a:pt x="2438" y="501"/>
                  <a:pt x="2405" y="583"/>
                  <a:pt x="2440" y="606"/>
                </a:cubicBezTo>
                <a:cubicBezTo>
                  <a:pt x="2484" y="635"/>
                  <a:pt x="2574" y="621"/>
                  <a:pt x="2624" y="620"/>
                </a:cubicBezTo>
                <a:cubicBezTo>
                  <a:pt x="2668" y="619"/>
                  <a:pt x="2701" y="608"/>
                  <a:pt x="2742" y="59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2" name=""/>
          <p:cNvSpPr/>
          <p:nvPr/>
        </p:nvSpPr>
        <p:spPr>
          <a:xfrm>
            <a:off x="6737760" y="4265640"/>
            <a:ext cx="445320" cy="326160"/>
          </a:xfrm>
          <a:custGeom>
            <a:avLst/>
            <a:gdLst/>
            <a:ahLst/>
            <a:rect l="0" t="0" r="r" b="b"/>
            <a:pathLst>
              <a:path fill="none" w="1237" h="906">
                <a:moveTo>
                  <a:pt x="70" y="325"/>
                </a:moveTo>
                <a:cubicBezTo>
                  <a:pt x="68" y="292"/>
                  <a:pt x="71" y="279"/>
                  <a:pt x="51" y="255"/>
                </a:cubicBezTo>
                <a:cubicBezTo>
                  <a:pt x="53" y="300"/>
                  <a:pt x="61" y="342"/>
                  <a:pt x="64" y="387"/>
                </a:cubicBezTo>
                <a:cubicBezTo>
                  <a:pt x="71" y="484"/>
                  <a:pt x="72" y="583"/>
                  <a:pt x="75" y="679"/>
                </a:cubicBezTo>
                <a:cubicBezTo>
                  <a:pt x="75" y="693"/>
                  <a:pt x="87" y="823"/>
                  <a:pt x="70" y="773"/>
                </a:cubicBezTo>
                <a:moveTo>
                  <a:pt x="15" y="39"/>
                </a:moveTo>
                <a:cubicBezTo>
                  <a:pt x="-17" y="-42"/>
                  <a:pt x="14" y="30"/>
                  <a:pt x="8" y="25"/>
                </a:cubicBezTo>
                <a:cubicBezTo>
                  <a:pt x="42" y="70"/>
                  <a:pt x="75" y="114"/>
                  <a:pt x="111" y="157"/>
                </a:cubicBezTo>
                <a:moveTo>
                  <a:pt x="533" y="98"/>
                </a:moveTo>
                <a:cubicBezTo>
                  <a:pt x="590" y="76"/>
                  <a:pt x="645" y="72"/>
                  <a:pt x="681" y="136"/>
                </a:cubicBezTo>
                <a:cubicBezTo>
                  <a:pt x="731" y="225"/>
                  <a:pt x="713" y="360"/>
                  <a:pt x="713" y="457"/>
                </a:cubicBezTo>
                <a:cubicBezTo>
                  <a:pt x="713" y="554"/>
                  <a:pt x="703" y="649"/>
                  <a:pt x="700" y="745"/>
                </a:cubicBezTo>
                <a:cubicBezTo>
                  <a:pt x="698" y="806"/>
                  <a:pt x="693" y="858"/>
                  <a:pt x="752" y="890"/>
                </a:cubicBezTo>
                <a:cubicBezTo>
                  <a:pt x="783" y="907"/>
                  <a:pt x="849" y="914"/>
                  <a:pt x="880" y="894"/>
                </a:cubicBezTo>
                <a:cubicBezTo>
                  <a:pt x="933" y="860"/>
                  <a:pt x="933" y="797"/>
                  <a:pt x="934" y="741"/>
                </a:cubicBezTo>
                <a:cubicBezTo>
                  <a:pt x="936" y="660"/>
                  <a:pt x="903" y="608"/>
                  <a:pt x="825" y="579"/>
                </a:cubicBezTo>
                <a:cubicBezTo>
                  <a:pt x="748" y="550"/>
                  <a:pt x="660" y="559"/>
                  <a:pt x="579" y="559"/>
                </a:cubicBezTo>
                <a:cubicBezTo>
                  <a:pt x="635" y="555"/>
                  <a:pt x="692" y="547"/>
                  <a:pt x="748" y="543"/>
                </a:cubicBezTo>
                <a:cubicBezTo>
                  <a:pt x="912" y="530"/>
                  <a:pt x="1074" y="518"/>
                  <a:pt x="1237" y="4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3" name=""/>
          <p:cNvSpPr/>
          <p:nvPr/>
        </p:nvSpPr>
        <p:spPr>
          <a:xfrm>
            <a:off x="7477560" y="4270320"/>
            <a:ext cx="1472400" cy="434520"/>
          </a:xfrm>
          <a:custGeom>
            <a:avLst/>
            <a:gdLst/>
            <a:ahLst/>
            <a:rect l="0" t="0" r="r" b="b"/>
            <a:pathLst>
              <a:path fill="none" w="4090" h="1207">
                <a:moveTo>
                  <a:pt x="10" y="208"/>
                </a:moveTo>
                <a:cubicBezTo>
                  <a:pt x="-8" y="164"/>
                  <a:pt x="-6" y="180"/>
                  <a:pt x="51" y="178"/>
                </a:cubicBezTo>
                <a:cubicBezTo>
                  <a:pt x="127" y="176"/>
                  <a:pt x="193" y="217"/>
                  <a:pt x="249" y="266"/>
                </a:cubicBezTo>
                <a:cubicBezTo>
                  <a:pt x="334" y="340"/>
                  <a:pt x="361" y="434"/>
                  <a:pt x="364" y="543"/>
                </a:cubicBezTo>
                <a:cubicBezTo>
                  <a:pt x="365" y="587"/>
                  <a:pt x="368" y="617"/>
                  <a:pt x="320" y="626"/>
                </a:cubicBezTo>
                <a:cubicBezTo>
                  <a:pt x="277" y="634"/>
                  <a:pt x="266" y="611"/>
                  <a:pt x="259" y="573"/>
                </a:cubicBezTo>
                <a:cubicBezTo>
                  <a:pt x="247" y="505"/>
                  <a:pt x="273" y="454"/>
                  <a:pt x="313" y="400"/>
                </a:cubicBezTo>
                <a:cubicBezTo>
                  <a:pt x="375" y="316"/>
                  <a:pt x="460" y="253"/>
                  <a:pt x="565" y="244"/>
                </a:cubicBezTo>
                <a:cubicBezTo>
                  <a:pt x="628" y="238"/>
                  <a:pt x="619" y="306"/>
                  <a:pt x="620" y="352"/>
                </a:cubicBezTo>
                <a:cubicBezTo>
                  <a:pt x="621" y="401"/>
                  <a:pt x="607" y="470"/>
                  <a:pt x="623" y="517"/>
                </a:cubicBezTo>
                <a:cubicBezTo>
                  <a:pt x="638" y="561"/>
                  <a:pt x="705" y="557"/>
                  <a:pt x="741" y="551"/>
                </a:cubicBezTo>
                <a:cubicBezTo>
                  <a:pt x="805" y="541"/>
                  <a:pt x="870" y="498"/>
                  <a:pt x="916" y="454"/>
                </a:cubicBezTo>
                <a:cubicBezTo>
                  <a:pt x="953" y="418"/>
                  <a:pt x="985" y="371"/>
                  <a:pt x="1012" y="327"/>
                </a:cubicBezTo>
                <a:cubicBezTo>
                  <a:pt x="1014" y="324"/>
                  <a:pt x="1015" y="320"/>
                  <a:pt x="1017" y="317"/>
                </a:cubicBezTo>
                <a:cubicBezTo>
                  <a:pt x="991" y="367"/>
                  <a:pt x="958" y="421"/>
                  <a:pt x="937" y="475"/>
                </a:cubicBezTo>
                <a:cubicBezTo>
                  <a:pt x="920" y="521"/>
                  <a:pt x="908" y="573"/>
                  <a:pt x="960" y="595"/>
                </a:cubicBezTo>
                <a:cubicBezTo>
                  <a:pt x="1037" y="627"/>
                  <a:pt x="1148" y="584"/>
                  <a:pt x="1208" y="537"/>
                </a:cubicBezTo>
                <a:cubicBezTo>
                  <a:pt x="1245" y="508"/>
                  <a:pt x="1281" y="449"/>
                  <a:pt x="1247" y="403"/>
                </a:cubicBezTo>
                <a:cubicBezTo>
                  <a:pt x="1197" y="336"/>
                  <a:pt x="1099" y="314"/>
                  <a:pt x="1023" y="302"/>
                </a:cubicBezTo>
                <a:moveTo>
                  <a:pt x="1426" y="0"/>
                </a:moveTo>
                <a:cubicBezTo>
                  <a:pt x="1457" y="64"/>
                  <a:pt x="1468" y="125"/>
                  <a:pt x="1470" y="208"/>
                </a:cubicBezTo>
                <a:cubicBezTo>
                  <a:pt x="1473" y="329"/>
                  <a:pt x="1458" y="450"/>
                  <a:pt x="1447" y="571"/>
                </a:cubicBezTo>
                <a:cubicBezTo>
                  <a:pt x="1442" y="622"/>
                  <a:pt x="1434" y="664"/>
                  <a:pt x="1420" y="712"/>
                </a:cubicBezTo>
                <a:moveTo>
                  <a:pt x="1236" y="560"/>
                </a:moveTo>
                <a:cubicBezTo>
                  <a:pt x="1230" y="536"/>
                  <a:pt x="1227" y="529"/>
                  <a:pt x="1229" y="513"/>
                </a:cubicBezTo>
                <a:cubicBezTo>
                  <a:pt x="1291" y="486"/>
                  <a:pt x="1354" y="478"/>
                  <a:pt x="1421" y="467"/>
                </a:cubicBezTo>
                <a:cubicBezTo>
                  <a:pt x="1579" y="440"/>
                  <a:pt x="1768" y="423"/>
                  <a:pt x="1906" y="335"/>
                </a:cubicBezTo>
                <a:cubicBezTo>
                  <a:pt x="1966" y="297"/>
                  <a:pt x="1971" y="263"/>
                  <a:pt x="1979" y="201"/>
                </a:cubicBezTo>
                <a:cubicBezTo>
                  <a:pt x="1979" y="197"/>
                  <a:pt x="1979" y="194"/>
                  <a:pt x="1979" y="190"/>
                </a:cubicBezTo>
                <a:cubicBezTo>
                  <a:pt x="1962" y="205"/>
                  <a:pt x="1940" y="221"/>
                  <a:pt x="1920" y="257"/>
                </a:cubicBezTo>
                <a:cubicBezTo>
                  <a:pt x="1882" y="323"/>
                  <a:pt x="1861" y="384"/>
                  <a:pt x="1859" y="461"/>
                </a:cubicBezTo>
                <a:cubicBezTo>
                  <a:pt x="1857" y="509"/>
                  <a:pt x="1876" y="534"/>
                  <a:pt x="1925" y="540"/>
                </a:cubicBezTo>
                <a:cubicBezTo>
                  <a:pt x="1999" y="548"/>
                  <a:pt x="2065" y="529"/>
                  <a:pt x="2133" y="503"/>
                </a:cubicBezTo>
                <a:cubicBezTo>
                  <a:pt x="2192" y="480"/>
                  <a:pt x="2319" y="422"/>
                  <a:pt x="2368" y="482"/>
                </a:cubicBezTo>
                <a:cubicBezTo>
                  <a:pt x="2399" y="520"/>
                  <a:pt x="2390" y="559"/>
                  <a:pt x="2443" y="581"/>
                </a:cubicBezTo>
                <a:cubicBezTo>
                  <a:pt x="2484" y="598"/>
                  <a:pt x="2498" y="576"/>
                  <a:pt x="2528" y="566"/>
                </a:cubicBezTo>
                <a:moveTo>
                  <a:pt x="2533" y="309"/>
                </a:moveTo>
                <a:cubicBezTo>
                  <a:pt x="2533" y="250"/>
                  <a:pt x="2536" y="184"/>
                  <a:pt x="2542" y="129"/>
                </a:cubicBezTo>
                <a:cubicBezTo>
                  <a:pt x="2571" y="148"/>
                  <a:pt x="2594" y="163"/>
                  <a:pt x="2625" y="191"/>
                </a:cubicBezTo>
                <a:cubicBezTo>
                  <a:pt x="2708" y="268"/>
                  <a:pt x="2787" y="343"/>
                  <a:pt x="2903" y="356"/>
                </a:cubicBezTo>
                <a:cubicBezTo>
                  <a:pt x="2932" y="359"/>
                  <a:pt x="2994" y="342"/>
                  <a:pt x="3019" y="361"/>
                </a:cubicBezTo>
                <a:cubicBezTo>
                  <a:pt x="3047" y="382"/>
                  <a:pt x="3039" y="428"/>
                  <a:pt x="3063" y="445"/>
                </a:cubicBezTo>
                <a:cubicBezTo>
                  <a:pt x="3090" y="463"/>
                  <a:pt x="3158" y="449"/>
                  <a:pt x="3185" y="443"/>
                </a:cubicBezTo>
                <a:cubicBezTo>
                  <a:pt x="3348" y="407"/>
                  <a:pt x="3518" y="342"/>
                  <a:pt x="3638" y="226"/>
                </a:cubicBezTo>
                <a:cubicBezTo>
                  <a:pt x="3590" y="245"/>
                  <a:pt x="3551" y="265"/>
                  <a:pt x="3508" y="296"/>
                </a:cubicBezTo>
                <a:cubicBezTo>
                  <a:pt x="3470" y="323"/>
                  <a:pt x="3445" y="351"/>
                  <a:pt x="3417" y="388"/>
                </a:cubicBezTo>
                <a:cubicBezTo>
                  <a:pt x="3438" y="375"/>
                  <a:pt x="3451" y="371"/>
                  <a:pt x="3471" y="356"/>
                </a:cubicBezTo>
                <a:cubicBezTo>
                  <a:pt x="3514" y="324"/>
                  <a:pt x="3553" y="272"/>
                  <a:pt x="3606" y="256"/>
                </a:cubicBezTo>
                <a:cubicBezTo>
                  <a:pt x="3626" y="256"/>
                  <a:pt x="3632" y="256"/>
                  <a:pt x="3644" y="259"/>
                </a:cubicBezTo>
                <a:cubicBezTo>
                  <a:pt x="3653" y="339"/>
                  <a:pt x="3658" y="416"/>
                  <a:pt x="3652" y="500"/>
                </a:cubicBezTo>
                <a:cubicBezTo>
                  <a:pt x="3642" y="646"/>
                  <a:pt x="3637" y="787"/>
                  <a:pt x="3659" y="931"/>
                </a:cubicBezTo>
                <a:cubicBezTo>
                  <a:pt x="3671" y="1009"/>
                  <a:pt x="3711" y="1106"/>
                  <a:pt x="3670" y="1181"/>
                </a:cubicBezTo>
                <a:cubicBezTo>
                  <a:pt x="3648" y="1222"/>
                  <a:pt x="3526" y="1203"/>
                  <a:pt x="3488" y="1202"/>
                </a:cubicBezTo>
                <a:cubicBezTo>
                  <a:pt x="3501" y="1163"/>
                  <a:pt x="3483" y="1168"/>
                  <a:pt x="3527" y="1131"/>
                </a:cubicBezTo>
                <a:cubicBezTo>
                  <a:pt x="3606" y="1064"/>
                  <a:pt x="3707" y="1015"/>
                  <a:pt x="3794" y="959"/>
                </a:cubicBezTo>
                <a:cubicBezTo>
                  <a:pt x="3892" y="896"/>
                  <a:pt x="3991" y="833"/>
                  <a:pt x="4090" y="77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4" name=""/>
          <p:cNvSpPr/>
          <p:nvPr/>
        </p:nvSpPr>
        <p:spPr>
          <a:xfrm>
            <a:off x="9225000" y="4219560"/>
            <a:ext cx="906120" cy="272520"/>
          </a:xfrm>
          <a:custGeom>
            <a:avLst/>
            <a:gdLst/>
            <a:ahLst/>
            <a:rect l="0" t="0" r="r" b="b"/>
            <a:pathLst>
              <a:path fill="none" w="2517" h="757">
                <a:moveTo>
                  <a:pt x="232" y="597"/>
                </a:moveTo>
                <a:cubicBezTo>
                  <a:pt x="204" y="581"/>
                  <a:pt x="182" y="565"/>
                  <a:pt x="159" y="547"/>
                </a:cubicBezTo>
                <a:cubicBezTo>
                  <a:pt x="196" y="588"/>
                  <a:pt x="232" y="653"/>
                  <a:pt x="290" y="660"/>
                </a:cubicBezTo>
                <a:cubicBezTo>
                  <a:pt x="330" y="665"/>
                  <a:pt x="363" y="642"/>
                  <a:pt x="387" y="611"/>
                </a:cubicBezTo>
                <a:cubicBezTo>
                  <a:pt x="406" y="586"/>
                  <a:pt x="424" y="530"/>
                  <a:pt x="411" y="499"/>
                </a:cubicBezTo>
                <a:cubicBezTo>
                  <a:pt x="385" y="438"/>
                  <a:pt x="292" y="428"/>
                  <a:pt x="237" y="447"/>
                </a:cubicBezTo>
                <a:cubicBezTo>
                  <a:pt x="147" y="478"/>
                  <a:pt x="18" y="567"/>
                  <a:pt x="0" y="664"/>
                </a:cubicBezTo>
                <a:cubicBezTo>
                  <a:pt x="0" y="675"/>
                  <a:pt x="0" y="686"/>
                  <a:pt x="0" y="697"/>
                </a:cubicBezTo>
                <a:cubicBezTo>
                  <a:pt x="67" y="739"/>
                  <a:pt x="127" y="741"/>
                  <a:pt x="208" y="738"/>
                </a:cubicBezTo>
                <a:cubicBezTo>
                  <a:pt x="323" y="734"/>
                  <a:pt x="425" y="692"/>
                  <a:pt x="520" y="628"/>
                </a:cubicBezTo>
                <a:cubicBezTo>
                  <a:pt x="640" y="547"/>
                  <a:pt x="709" y="439"/>
                  <a:pt x="742" y="299"/>
                </a:cubicBezTo>
                <a:cubicBezTo>
                  <a:pt x="765" y="201"/>
                  <a:pt x="770" y="100"/>
                  <a:pt x="778" y="0"/>
                </a:cubicBezTo>
                <a:cubicBezTo>
                  <a:pt x="728" y="38"/>
                  <a:pt x="689" y="80"/>
                  <a:pt x="651" y="135"/>
                </a:cubicBezTo>
                <a:cubicBezTo>
                  <a:pt x="581" y="238"/>
                  <a:pt x="517" y="382"/>
                  <a:pt x="545" y="511"/>
                </a:cubicBezTo>
                <a:cubicBezTo>
                  <a:pt x="563" y="593"/>
                  <a:pt x="637" y="634"/>
                  <a:pt x="714" y="643"/>
                </a:cubicBezTo>
                <a:cubicBezTo>
                  <a:pt x="804" y="653"/>
                  <a:pt x="879" y="625"/>
                  <a:pt x="957" y="583"/>
                </a:cubicBezTo>
                <a:cubicBezTo>
                  <a:pt x="1040" y="539"/>
                  <a:pt x="1110" y="484"/>
                  <a:pt x="1178" y="419"/>
                </a:cubicBezTo>
                <a:cubicBezTo>
                  <a:pt x="1210" y="388"/>
                  <a:pt x="1241" y="368"/>
                  <a:pt x="1275" y="345"/>
                </a:cubicBezTo>
                <a:cubicBezTo>
                  <a:pt x="1256" y="376"/>
                  <a:pt x="1235" y="409"/>
                  <a:pt x="1214" y="442"/>
                </a:cubicBezTo>
                <a:cubicBezTo>
                  <a:pt x="1177" y="500"/>
                  <a:pt x="1168" y="549"/>
                  <a:pt x="1172" y="616"/>
                </a:cubicBezTo>
                <a:cubicBezTo>
                  <a:pt x="1174" y="645"/>
                  <a:pt x="1208" y="724"/>
                  <a:pt x="1190" y="751"/>
                </a:cubicBezTo>
                <a:cubicBezTo>
                  <a:pt x="1181" y="765"/>
                  <a:pt x="1169" y="748"/>
                  <a:pt x="1153" y="752"/>
                </a:cubicBezTo>
                <a:cubicBezTo>
                  <a:pt x="1186" y="723"/>
                  <a:pt x="1220" y="695"/>
                  <a:pt x="1254" y="666"/>
                </a:cubicBezTo>
                <a:moveTo>
                  <a:pt x="1422" y="519"/>
                </a:moveTo>
                <a:cubicBezTo>
                  <a:pt x="1462" y="487"/>
                  <a:pt x="1538" y="403"/>
                  <a:pt x="1594" y="396"/>
                </a:cubicBezTo>
                <a:cubicBezTo>
                  <a:pt x="1612" y="394"/>
                  <a:pt x="1613" y="404"/>
                  <a:pt x="1625" y="416"/>
                </a:cubicBezTo>
                <a:cubicBezTo>
                  <a:pt x="1654" y="444"/>
                  <a:pt x="1681" y="458"/>
                  <a:pt x="1722" y="464"/>
                </a:cubicBezTo>
                <a:cubicBezTo>
                  <a:pt x="1774" y="472"/>
                  <a:pt x="1834" y="474"/>
                  <a:pt x="1882" y="453"/>
                </a:cubicBezTo>
                <a:cubicBezTo>
                  <a:pt x="1919" y="437"/>
                  <a:pt x="1934" y="415"/>
                  <a:pt x="1936" y="377"/>
                </a:cubicBezTo>
                <a:cubicBezTo>
                  <a:pt x="1936" y="370"/>
                  <a:pt x="1936" y="364"/>
                  <a:pt x="1936" y="357"/>
                </a:cubicBezTo>
                <a:cubicBezTo>
                  <a:pt x="1901" y="320"/>
                  <a:pt x="1834" y="318"/>
                  <a:pt x="1783" y="330"/>
                </a:cubicBezTo>
                <a:cubicBezTo>
                  <a:pt x="1658" y="358"/>
                  <a:pt x="1468" y="435"/>
                  <a:pt x="1403" y="554"/>
                </a:cubicBezTo>
                <a:cubicBezTo>
                  <a:pt x="1379" y="598"/>
                  <a:pt x="1377" y="686"/>
                  <a:pt x="1416" y="722"/>
                </a:cubicBezTo>
                <a:cubicBezTo>
                  <a:pt x="1466" y="768"/>
                  <a:pt x="1554" y="755"/>
                  <a:pt x="1615" y="755"/>
                </a:cubicBezTo>
                <a:moveTo>
                  <a:pt x="2315" y="354"/>
                </a:moveTo>
                <a:cubicBezTo>
                  <a:pt x="2369" y="284"/>
                  <a:pt x="2415" y="217"/>
                  <a:pt x="2494" y="174"/>
                </a:cubicBezTo>
                <a:cubicBezTo>
                  <a:pt x="2508" y="169"/>
                  <a:pt x="2509" y="167"/>
                  <a:pt x="2517" y="167"/>
                </a:cubicBezTo>
                <a:cubicBezTo>
                  <a:pt x="2495" y="197"/>
                  <a:pt x="2459" y="223"/>
                  <a:pt x="2431" y="25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5" name=""/>
          <p:cNvSpPr/>
          <p:nvPr/>
        </p:nvSpPr>
        <p:spPr>
          <a:xfrm>
            <a:off x="7875720" y="2208240"/>
            <a:ext cx="147240" cy="180720"/>
          </a:xfrm>
          <a:custGeom>
            <a:avLst/>
            <a:gdLst/>
            <a:ahLst/>
            <a:rect l="0" t="0" r="r" b="b"/>
            <a:pathLst>
              <a:path fill="none" w="409" h="502">
                <a:moveTo>
                  <a:pt x="392" y="38"/>
                </a:moveTo>
                <a:cubicBezTo>
                  <a:pt x="403" y="15"/>
                  <a:pt x="404" y="13"/>
                  <a:pt x="409" y="0"/>
                </a:cubicBezTo>
                <a:cubicBezTo>
                  <a:pt x="376" y="56"/>
                  <a:pt x="344" y="118"/>
                  <a:pt x="306" y="172"/>
                </a:cubicBezTo>
                <a:cubicBezTo>
                  <a:pt x="217" y="299"/>
                  <a:pt x="111" y="396"/>
                  <a:pt x="0" y="50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6" name=""/>
          <p:cNvSpPr/>
          <p:nvPr/>
        </p:nvSpPr>
        <p:spPr>
          <a:xfrm>
            <a:off x="1849320" y="5199120"/>
            <a:ext cx="987120" cy="123480"/>
          </a:xfrm>
          <a:custGeom>
            <a:avLst/>
            <a:gdLst/>
            <a:ahLst/>
            <a:rect l="0" t="0" r="r" b="b"/>
            <a:pathLst>
              <a:path fill="none" w="2742" h="343">
                <a:moveTo>
                  <a:pt x="0" y="343"/>
                </a:moveTo>
                <a:cubicBezTo>
                  <a:pt x="135" y="270"/>
                  <a:pt x="279" y="233"/>
                  <a:pt x="430" y="205"/>
                </a:cubicBezTo>
                <a:cubicBezTo>
                  <a:pt x="619" y="171"/>
                  <a:pt x="805" y="164"/>
                  <a:pt x="996" y="156"/>
                </a:cubicBezTo>
                <a:moveTo>
                  <a:pt x="2135" y="174"/>
                </a:moveTo>
                <a:cubicBezTo>
                  <a:pt x="2141" y="69"/>
                  <a:pt x="2208" y="65"/>
                  <a:pt x="2308" y="44"/>
                </a:cubicBezTo>
                <a:cubicBezTo>
                  <a:pt x="2451" y="12"/>
                  <a:pt x="2597" y="6"/>
                  <a:pt x="2742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7" name=""/>
          <p:cNvSpPr/>
          <p:nvPr/>
        </p:nvSpPr>
        <p:spPr>
          <a:xfrm>
            <a:off x="1287360" y="5083560"/>
            <a:ext cx="632880" cy="367560"/>
          </a:xfrm>
          <a:custGeom>
            <a:avLst/>
            <a:gdLst/>
            <a:ahLst/>
            <a:rect l="0" t="0" r="r" b="b"/>
            <a:pathLst>
              <a:path fill="none" w="1758" h="1021">
                <a:moveTo>
                  <a:pt x="49" y="484"/>
                </a:moveTo>
                <a:cubicBezTo>
                  <a:pt x="49" y="468"/>
                  <a:pt x="49" y="453"/>
                  <a:pt x="49" y="437"/>
                </a:cubicBezTo>
                <a:cubicBezTo>
                  <a:pt x="48" y="467"/>
                  <a:pt x="48" y="489"/>
                  <a:pt x="48" y="519"/>
                </a:cubicBezTo>
                <a:cubicBezTo>
                  <a:pt x="48" y="600"/>
                  <a:pt x="46" y="680"/>
                  <a:pt x="52" y="761"/>
                </a:cubicBezTo>
                <a:cubicBezTo>
                  <a:pt x="58" y="840"/>
                  <a:pt x="67" y="918"/>
                  <a:pt x="67" y="999"/>
                </a:cubicBezTo>
                <a:cubicBezTo>
                  <a:pt x="67" y="1006"/>
                  <a:pt x="67" y="1014"/>
                  <a:pt x="67" y="1021"/>
                </a:cubicBezTo>
                <a:moveTo>
                  <a:pt x="0" y="0"/>
                </a:moveTo>
                <a:cubicBezTo>
                  <a:pt x="43" y="15"/>
                  <a:pt x="84" y="45"/>
                  <a:pt x="124" y="73"/>
                </a:cubicBezTo>
                <a:cubicBezTo>
                  <a:pt x="146" y="88"/>
                  <a:pt x="167" y="104"/>
                  <a:pt x="189" y="119"/>
                </a:cubicBezTo>
                <a:moveTo>
                  <a:pt x="571" y="379"/>
                </a:moveTo>
                <a:cubicBezTo>
                  <a:pt x="584" y="418"/>
                  <a:pt x="594" y="459"/>
                  <a:pt x="610" y="497"/>
                </a:cubicBezTo>
                <a:cubicBezTo>
                  <a:pt x="648" y="591"/>
                  <a:pt x="703" y="675"/>
                  <a:pt x="777" y="745"/>
                </a:cubicBezTo>
                <a:cubicBezTo>
                  <a:pt x="850" y="813"/>
                  <a:pt x="932" y="856"/>
                  <a:pt x="1033" y="861"/>
                </a:cubicBezTo>
                <a:cubicBezTo>
                  <a:pt x="1122" y="865"/>
                  <a:pt x="1210" y="855"/>
                  <a:pt x="1298" y="854"/>
                </a:cubicBezTo>
                <a:cubicBezTo>
                  <a:pt x="1357" y="854"/>
                  <a:pt x="1406" y="868"/>
                  <a:pt x="1463" y="878"/>
                </a:cubicBezTo>
                <a:cubicBezTo>
                  <a:pt x="1511" y="887"/>
                  <a:pt x="1571" y="894"/>
                  <a:pt x="1612" y="864"/>
                </a:cubicBezTo>
                <a:cubicBezTo>
                  <a:pt x="1668" y="823"/>
                  <a:pt x="1687" y="737"/>
                  <a:pt x="1694" y="673"/>
                </a:cubicBezTo>
                <a:cubicBezTo>
                  <a:pt x="1705" y="573"/>
                  <a:pt x="1704" y="465"/>
                  <a:pt x="1679" y="368"/>
                </a:cubicBezTo>
                <a:cubicBezTo>
                  <a:pt x="1661" y="297"/>
                  <a:pt x="1628" y="210"/>
                  <a:pt x="1579" y="153"/>
                </a:cubicBezTo>
                <a:cubicBezTo>
                  <a:pt x="1574" y="149"/>
                  <a:pt x="1569" y="146"/>
                  <a:pt x="1564" y="142"/>
                </a:cubicBezTo>
                <a:cubicBezTo>
                  <a:pt x="1557" y="180"/>
                  <a:pt x="1548" y="255"/>
                  <a:pt x="1555" y="303"/>
                </a:cubicBezTo>
                <a:cubicBezTo>
                  <a:pt x="1573" y="437"/>
                  <a:pt x="1644" y="569"/>
                  <a:pt x="1704" y="688"/>
                </a:cubicBezTo>
                <a:cubicBezTo>
                  <a:pt x="1732" y="743"/>
                  <a:pt x="1740" y="758"/>
                  <a:pt x="1758" y="7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8" name=""/>
          <p:cNvSpPr/>
          <p:nvPr/>
        </p:nvSpPr>
        <p:spPr>
          <a:xfrm>
            <a:off x="2616120" y="4992840"/>
            <a:ext cx="1219320" cy="409320"/>
          </a:xfrm>
          <a:custGeom>
            <a:avLst/>
            <a:gdLst/>
            <a:ahLst/>
            <a:rect l="0" t="0" r="r" b="b"/>
            <a:pathLst>
              <a:path fill="none" w="3387" h="1137">
                <a:moveTo>
                  <a:pt x="347" y="568"/>
                </a:moveTo>
                <a:cubicBezTo>
                  <a:pt x="291" y="550"/>
                  <a:pt x="251" y="532"/>
                  <a:pt x="204" y="575"/>
                </a:cubicBezTo>
                <a:cubicBezTo>
                  <a:pt x="161" y="615"/>
                  <a:pt x="130" y="673"/>
                  <a:pt x="98" y="722"/>
                </a:cubicBezTo>
                <a:cubicBezTo>
                  <a:pt x="81" y="748"/>
                  <a:pt x="56" y="800"/>
                  <a:pt x="27" y="815"/>
                </a:cubicBezTo>
                <a:cubicBezTo>
                  <a:pt x="23" y="815"/>
                  <a:pt x="20" y="815"/>
                  <a:pt x="16" y="815"/>
                </a:cubicBezTo>
                <a:moveTo>
                  <a:pt x="0" y="622"/>
                </a:moveTo>
                <a:cubicBezTo>
                  <a:pt x="28" y="585"/>
                  <a:pt x="72" y="592"/>
                  <a:pt x="116" y="616"/>
                </a:cubicBezTo>
                <a:cubicBezTo>
                  <a:pt x="227" y="677"/>
                  <a:pt x="320" y="799"/>
                  <a:pt x="392" y="901"/>
                </a:cubicBezTo>
                <a:cubicBezTo>
                  <a:pt x="400" y="913"/>
                  <a:pt x="408" y="926"/>
                  <a:pt x="416" y="938"/>
                </a:cubicBezTo>
                <a:moveTo>
                  <a:pt x="838" y="575"/>
                </a:moveTo>
                <a:cubicBezTo>
                  <a:pt x="828" y="629"/>
                  <a:pt x="843" y="666"/>
                  <a:pt x="860" y="719"/>
                </a:cubicBezTo>
                <a:cubicBezTo>
                  <a:pt x="887" y="807"/>
                  <a:pt x="913" y="895"/>
                  <a:pt x="928" y="986"/>
                </a:cubicBezTo>
                <a:cubicBezTo>
                  <a:pt x="937" y="1037"/>
                  <a:pt x="935" y="1082"/>
                  <a:pt x="930" y="1131"/>
                </a:cubicBezTo>
                <a:cubicBezTo>
                  <a:pt x="871" y="1119"/>
                  <a:pt x="849" y="1076"/>
                  <a:pt x="832" y="1016"/>
                </a:cubicBezTo>
                <a:cubicBezTo>
                  <a:pt x="810" y="933"/>
                  <a:pt x="816" y="836"/>
                  <a:pt x="842" y="755"/>
                </a:cubicBezTo>
                <a:cubicBezTo>
                  <a:pt x="874" y="658"/>
                  <a:pt x="934" y="553"/>
                  <a:pt x="1024" y="500"/>
                </a:cubicBezTo>
                <a:cubicBezTo>
                  <a:pt x="1090" y="461"/>
                  <a:pt x="1191" y="454"/>
                  <a:pt x="1219" y="539"/>
                </a:cubicBezTo>
                <a:cubicBezTo>
                  <a:pt x="1246" y="620"/>
                  <a:pt x="1220" y="711"/>
                  <a:pt x="1176" y="780"/>
                </a:cubicBezTo>
                <a:cubicBezTo>
                  <a:pt x="1160" y="804"/>
                  <a:pt x="1084" y="903"/>
                  <a:pt x="1040" y="877"/>
                </a:cubicBezTo>
                <a:cubicBezTo>
                  <a:pt x="1021" y="877"/>
                  <a:pt x="1016" y="873"/>
                  <a:pt x="1024" y="850"/>
                </a:cubicBezTo>
                <a:moveTo>
                  <a:pt x="1473" y="258"/>
                </a:moveTo>
                <a:cubicBezTo>
                  <a:pt x="1521" y="293"/>
                  <a:pt x="1540" y="357"/>
                  <a:pt x="1561" y="414"/>
                </a:cubicBezTo>
                <a:cubicBezTo>
                  <a:pt x="1595" y="506"/>
                  <a:pt x="1622" y="598"/>
                  <a:pt x="1662" y="688"/>
                </a:cubicBezTo>
                <a:cubicBezTo>
                  <a:pt x="1690" y="750"/>
                  <a:pt x="1721" y="806"/>
                  <a:pt x="1762" y="860"/>
                </a:cubicBezTo>
                <a:moveTo>
                  <a:pt x="1369" y="655"/>
                </a:moveTo>
                <a:cubicBezTo>
                  <a:pt x="1356" y="599"/>
                  <a:pt x="1417" y="603"/>
                  <a:pt x="1465" y="595"/>
                </a:cubicBezTo>
                <a:cubicBezTo>
                  <a:pt x="1567" y="577"/>
                  <a:pt x="1671" y="571"/>
                  <a:pt x="1774" y="558"/>
                </a:cubicBezTo>
                <a:cubicBezTo>
                  <a:pt x="1793" y="555"/>
                  <a:pt x="1813" y="552"/>
                  <a:pt x="1832" y="549"/>
                </a:cubicBezTo>
                <a:moveTo>
                  <a:pt x="1874" y="493"/>
                </a:moveTo>
                <a:cubicBezTo>
                  <a:pt x="1877" y="489"/>
                  <a:pt x="1867" y="484"/>
                  <a:pt x="1871" y="481"/>
                </a:cubicBezTo>
                <a:cubicBezTo>
                  <a:pt x="1888" y="466"/>
                  <a:pt x="1911" y="465"/>
                  <a:pt x="1923" y="441"/>
                </a:cubicBezTo>
                <a:cubicBezTo>
                  <a:pt x="1939" y="409"/>
                  <a:pt x="1940" y="351"/>
                  <a:pt x="1932" y="317"/>
                </a:cubicBezTo>
                <a:cubicBezTo>
                  <a:pt x="1924" y="285"/>
                  <a:pt x="1907" y="249"/>
                  <a:pt x="1890" y="222"/>
                </a:cubicBezTo>
                <a:cubicBezTo>
                  <a:pt x="1888" y="221"/>
                  <a:pt x="1887" y="219"/>
                  <a:pt x="1885" y="218"/>
                </a:cubicBezTo>
                <a:cubicBezTo>
                  <a:pt x="1877" y="233"/>
                  <a:pt x="1867" y="245"/>
                  <a:pt x="1865" y="271"/>
                </a:cubicBezTo>
                <a:cubicBezTo>
                  <a:pt x="1861" y="331"/>
                  <a:pt x="1871" y="364"/>
                  <a:pt x="1916" y="407"/>
                </a:cubicBezTo>
                <a:cubicBezTo>
                  <a:pt x="1969" y="457"/>
                  <a:pt x="2038" y="489"/>
                  <a:pt x="2098" y="529"/>
                </a:cubicBezTo>
                <a:cubicBezTo>
                  <a:pt x="2152" y="565"/>
                  <a:pt x="2201" y="601"/>
                  <a:pt x="2219" y="666"/>
                </a:cubicBezTo>
                <a:cubicBezTo>
                  <a:pt x="2231" y="709"/>
                  <a:pt x="2226" y="759"/>
                  <a:pt x="2216" y="801"/>
                </a:cubicBezTo>
                <a:cubicBezTo>
                  <a:pt x="2211" y="823"/>
                  <a:pt x="2189" y="874"/>
                  <a:pt x="2217" y="887"/>
                </a:cubicBezTo>
                <a:cubicBezTo>
                  <a:pt x="2241" y="898"/>
                  <a:pt x="2287" y="891"/>
                  <a:pt x="2312" y="890"/>
                </a:cubicBezTo>
                <a:cubicBezTo>
                  <a:pt x="2351" y="888"/>
                  <a:pt x="2388" y="873"/>
                  <a:pt x="2423" y="855"/>
                </a:cubicBezTo>
                <a:cubicBezTo>
                  <a:pt x="2433" y="850"/>
                  <a:pt x="2443" y="844"/>
                  <a:pt x="2453" y="839"/>
                </a:cubicBezTo>
                <a:moveTo>
                  <a:pt x="3234" y="89"/>
                </a:moveTo>
                <a:cubicBezTo>
                  <a:pt x="3256" y="56"/>
                  <a:pt x="3275" y="18"/>
                  <a:pt x="3313" y="0"/>
                </a:cubicBezTo>
                <a:cubicBezTo>
                  <a:pt x="3314" y="0"/>
                  <a:pt x="3315" y="0"/>
                  <a:pt x="3316" y="0"/>
                </a:cubicBezTo>
                <a:cubicBezTo>
                  <a:pt x="3316" y="43"/>
                  <a:pt x="3315" y="83"/>
                  <a:pt x="3310" y="126"/>
                </a:cubicBezTo>
                <a:moveTo>
                  <a:pt x="3386" y="508"/>
                </a:moveTo>
                <a:cubicBezTo>
                  <a:pt x="3386" y="592"/>
                  <a:pt x="3396" y="670"/>
                  <a:pt x="3359" y="750"/>
                </a:cubicBezTo>
                <a:cubicBezTo>
                  <a:pt x="3303" y="873"/>
                  <a:pt x="3190" y="986"/>
                  <a:pt x="3086" y="1069"/>
                </a:cubicBezTo>
                <a:cubicBezTo>
                  <a:pt x="3054" y="1092"/>
                  <a:pt x="3021" y="1114"/>
                  <a:pt x="2989" y="11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49" name=""/>
          <p:cNvSpPr/>
          <p:nvPr/>
        </p:nvSpPr>
        <p:spPr>
          <a:xfrm>
            <a:off x="1487520" y="5918040"/>
            <a:ext cx="1755360" cy="69480"/>
          </a:xfrm>
          <a:custGeom>
            <a:avLst/>
            <a:gdLst/>
            <a:ahLst/>
            <a:rect l="0" t="0" r="r" b="b"/>
            <a:pathLst>
              <a:path fill="none" w="4876" h="193">
                <a:moveTo>
                  <a:pt x="0" y="189"/>
                </a:moveTo>
                <a:cubicBezTo>
                  <a:pt x="2" y="190"/>
                  <a:pt x="3" y="192"/>
                  <a:pt x="5" y="193"/>
                </a:cubicBezTo>
                <a:moveTo>
                  <a:pt x="4874" y="1"/>
                </a:moveTo>
                <a:cubicBezTo>
                  <a:pt x="4874" y="0"/>
                  <a:pt x="4874" y="-1"/>
                  <a:pt x="4876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0" name=""/>
          <p:cNvSpPr/>
          <p:nvPr/>
        </p:nvSpPr>
        <p:spPr>
          <a:xfrm>
            <a:off x="1397160" y="5614920"/>
            <a:ext cx="1063440" cy="520920"/>
          </a:xfrm>
          <a:custGeom>
            <a:avLst/>
            <a:gdLst/>
            <a:ahLst/>
            <a:rect l="0" t="0" r="r" b="b"/>
            <a:pathLst>
              <a:path fill="none" w="2954" h="1447">
                <a:moveTo>
                  <a:pt x="169" y="5"/>
                </a:moveTo>
                <a:cubicBezTo>
                  <a:pt x="168" y="2"/>
                  <a:pt x="166" y="-2"/>
                  <a:pt x="166" y="1"/>
                </a:cubicBezTo>
                <a:cubicBezTo>
                  <a:pt x="163" y="37"/>
                  <a:pt x="200" y="82"/>
                  <a:pt x="218" y="111"/>
                </a:cubicBezTo>
                <a:cubicBezTo>
                  <a:pt x="225" y="122"/>
                  <a:pt x="233" y="134"/>
                  <a:pt x="240" y="145"/>
                </a:cubicBezTo>
                <a:moveTo>
                  <a:pt x="212" y="603"/>
                </a:moveTo>
                <a:cubicBezTo>
                  <a:pt x="212" y="618"/>
                  <a:pt x="212" y="634"/>
                  <a:pt x="212" y="649"/>
                </a:cubicBezTo>
                <a:moveTo>
                  <a:pt x="282" y="887"/>
                </a:moveTo>
                <a:cubicBezTo>
                  <a:pt x="282" y="902"/>
                  <a:pt x="284" y="919"/>
                  <a:pt x="281" y="934"/>
                </a:cubicBezTo>
                <a:cubicBezTo>
                  <a:pt x="278" y="952"/>
                  <a:pt x="268" y="963"/>
                  <a:pt x="257" y="976"/>
                </a:cubicBezTo>
                <a:cubicBezTo>
                  <a:pt x="251" y="983"/>
                  <a:pt x="247" y="991"/>
                  <a:pt x="243" y="1000"/>
                </a:cubicBezTo>
                <a:moveTo>
                  <a:pt x="252" y="1030"/>
                </a:moveTo>
                <a:cubicBezTo>
                  <a:pt x="257" y="1115"/>
                  <a:pt x="249" y="1088"/>
                  <a:pt x="264" y="1126"/>
                </a:cubicBezTo>
                <a:cubicBezTo>
                  <a:pt x="264" y="1129"/>
                  <a:pt x="264" y="1130"/>
                  <a:pt x="264" y="1132"/>
                </a:cubicBezTo>
                <a:moveTo>
                  <a:pt x="654" y="1009"/>
                </a:moveTo>
                <a:cubicBezTo>
                  <a:pt x="632" y="1007"/>
                  <a:pt x="621" y="996"/>
                  <a:pt x="601" y="991"/>
                </a:cubicBezTo>
                <a:cubicBezTo>
                  <a:pt x="579" y="986"/>
                  <a:pt x="584" y="992"/>
                  <a:pt x="573" y="1013"/>
                </a:cubicBezTo>
                <a:cubicBezTo>
                  <a:pt x="538" y="1078"/>
                  <a:pt x="505" y="1143"/>
                  <a:pt x="460" y="1202"/>
                </a:cubicBezTo>
                <a:cubicBezTo>
                  <a:pt x="410" y="1268"/>
                  <a:pt x="351" y="1329"/>
                  <a:pt x="288" y="1383"/>
                </a:cubicBezTo>
                <a:cubicBezTo>
                  <a:pt x="256" y="1411"/>
                  <a:pt x="233" y="1429"/>
                  <a:pt x="191" y="1433"/>
                </a:cubicBezTo>
                <a:moveTo>
                  <a:pt x="0" y="1090"/>
                </a:moveTo>
                <a:cubicBezTo>
                  <a:pt x="28" y="1127"/>
                  <a:pt x="66" y="1159"/>
                  <a:pt x="102" y="1189"/>
                </a:cubicBezTo>
                <a:cubicBezTo>
                  <a:pt x="188" y="1260"/>
                  <a:pt x="281" y="1314"/>
                  <a:pt x="392" y="1330"/>
                </a:cubicBezTo>
                <a:moveTo>
                  <a:pt x="33" y="1386"/>
                </a:moveTo>
                <a:cubicBezTo>
                  <a:pt x="127" y="1348"/>
                  <a:pt x="220" y="1308"/>
                  <a:pt x="315" y="1272"/>
                </a:cubicBezTo>
                <a:cubicBezTo>
                  <a:pt x="478" y="1210"/>
                  <a:pt x="643" y="1150"/>
                  <a:pt x="810" y="1100"/>
                </a:cubicBezTo>
                <a:cubicBezTo>
                  <a:pt x="880" y="1079"/>
                  <a:pt x="951" y="1063"/>
                  <a:pt x="1022" y="1044"/>
                </a:cubicBezTo>
                <a:moveTo>
                  <a:pt x="1077" y="1013"/>
                </a:moveTo>
                <a:cubicBezTo>
                  <a:pt x="1086" y="1045"/>
                  <a:pt x="1094" y="1078"/>
                  <a:pt x="1107" y="1109"/>
                </a:cubicBezTo>
                <a:cubicBezTo>
                  <a:pt x="1138" y="1185"/>
                  <a:pt x="1184" y="1254"/>
                  <a:pt x="1217" y="1329"/>
                </a:cubicBezTo>
                <a:cubicBezTo>
                  <a:pt x="1232" y="1362"/>
                  <a:pt x="1251" y="1400"/>
                  <a:pt x="1258" y="1435"/>
                </a:cubicBezTo>
                <a:cubicBezTo>
                  <a:pt x="1258" y="1437"/>
                  <a:pt x="1258" y="1438"/>
                  <a:pt x="1258" y="1440"/>
                </a:cubicBezTo>
                <a:cubicBezTo>
                  <a:pt x="1227" y="1431"/>
                  <a:pt x="1206" y="1422"/>
                  <a:pt x="1180" y="1400"/>
                </a:cubicBezTo>
                <a:cubicBezTo>
                  <a:pt x="1138" y="1364"/>
                  <a:pt x="1095" y="1318"/>
                  <a:pt x="1079" y="1264"/>
                </a:cubicBezTo>
                <a:cubicBezTo>
                  <a:pt x="1060" y="1196"/>
                  <a:pt x="1063" y="1119"/>
                  <a:pt x="1114" y="1068"/>
                </a:cubicBezTo>
                <a:cubicBezTo>
                  <a:pt x="1176" y="1007"/>
                  <a:pt x="1308" y="982"/>
                  <a:pt x="1390" y="1010"/>
                </a:cubicBezTo>
                <a:cubicBezTo>
                  <a:pt x="1446" y="1029"/>
                  <a:pt x="1484" y="1090"/>
                  <a:pt x="1492" y="1146"/>
                </a:cubicBezTo>
                <a:cubicBezTo>
                  <a:pt x="1501" y="1210"/>
                  <a:pt x="1481" y="1242"/>
                  <a:pt x="1423" y="1270"/>
                </a:cubicBezTo>
                <a:cubicBezTo>
                  <a:pt x="1364" y="1299"/>
                  <a:pt x="1290" y="1306"/>
                  <a:pt x="1225" y="1301"/>
                </a:cubicBezTo>
                <a:cubicBezTo>
                  <a:pt x="1196" y="1295"/>
                  <a:pt x="1187" y="1294"/>
                  <a:pt x="1183" y="1271"/>
                </a:cubicBezTo>
                <a:moveTo>
                  <a:pt x="1635" y="821"/>
                </a:moveTo>
                <a:cubicBezTo>
                  <a:pt x="1691" y="850"/>
                  <a:pt x="1717" y="884"/>
                  <a:pt x="1747" y="940"/>
                </a:cubicBezTo>
                <a:cubicBezTo>
                  <a:pt x="1796" y="1032"/>
                  <a:pt x="1828" y="1133"/>
                  <a:pt x="1884" y="1222"/>
                </a:cubicBezTo>
                <a:cubicBezTo>
                  <a:pt x="1906" y="1258"/>
                  <a:pt x="1938" y="1307"/>
                  <a:pt x="1972" y="1333"/>
                </a:cubicBezTo>
                <a:cubicBezTo>
                  <a:pt x="1986" y="1340"/>
                  <a:pt x="1992" y="1343"/>
                  <a:pt x="2003" y="1340"/>
                </a:cubicBezTo>
                <a:moveTo>
                  <a:pt x="1753" y="1244"/>
                </a:moveTo>
                <a:cubicBezTo>
                  <a:pt x="1783" y="1215"/>
                  <a:pt x="1842" y="1198"/>
                  <a:pt x="1884" y="1185"/>
                </a:cubicBezTo>
                <a:cubicBezTo>
                  <a:pt x="1953" y="1164"/>
                  <a:pt x="2024" y="1153"/>
                  <a:pt x="2096" y="1146"/>
                </a:cubicBezTo>
                <a:cubicBezTo>
                  <a:pt x="2108" y="1145"/>
                  <a:pt x="2120" y="1144"/>
                  <a:pt x="2132" y="1143"/>
                </a:cubicBezTo>
                <a:moveTo>
                  <a:pt x="2224" y="1103"/>
                </a:moveTo>
                <a:cubicBezTo>
                  <a:pt x="2235" y="1081"/>
                  <a:pt x="2248" y="1059"/>
                  <a:pt x="2259" y="1037"/>
                </a:cubicBezTo>
                <a:cubicBezTo>
                  <a:pt x="2269" y="1018"/>
                  <a:pt x="2276" y="1001"/>
                  <a:pt x="2272" y="979"/>
                </a:cubicBezTo>
                <a:cubicBezTo>
                  <a:pt x="2265" y="939"/>
                  <a:pt x="2242" y="918"/>
                  <a:pt x="2212" y="889"/>
                </a:cubicBezTo>
                <a:cubicBezTo>
                  <a:pt x="2169" y="848"/>
                  <a:pt x="2126" y="807"/>
                  <a:pt x="2081" y="768"/>
                </a:cubicBezTo>
                <a:cubicBezTo>
                  <a:pt x="2120" y="790"/>
                  <a:pt x="2161" y="810"/>
                  <a:pt x="2202" y="829"/>
                </a:cubicBezTo>
                <a:cubicBezTo>
                  <a:pt x="2330" y="887"/>
                  <a:pt x="2496" y="934"/>
                  <a:pt x="2573" y="1062"/>
                </a:cubicBezTo>
                <a:cubicBezTo>
                  <a:pt x="2607" y="1119"/>
                  <a:pt x="2603" y="1177"/>
                  <a:pt x="2603" y="1241"/>
                </a:cubicBezTo>
                <a:cubicBezTo>
                  <a:pt x="2603" y="1277"/>
                  <a:pt x="2588" y="1357"/>
                  <a:pt x="2607" y="1390"/>
                </a:cubicBezTo>
                <a:cubicBezTo>
                  <a:pt x="2632" y="1433"/>
                  <a:pt x="2699" y="1442"/>
                  <a:pt x="2742" y="1445"/>
                </a:cubicBezTo>
                <a:cubicBezTo>
                  <a:pt x="2812" y="1450"/>
                  <a:pt x="2884" y="1445"/>
                  <a:pt x="2954" y="14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1" name=""/>
          <p:cNvSpPr/>
          <p:nvPr/>
        </p:nvSpPr>
        <p:spPr>
          <a:xfrm>
            <a:off x="3065400" y="5827680"/>
            <a:ext cx="266400" cy="264600"/>
          </a:xfrm>
          <a:custGeom>
            <a:avLst/>
            <a:gdLst/>
            <a:ahLst/>
            <a:rect l="0" t="0" r="r" b="b"/>
            <a:pathLst>
              <a:path fill="none" w="740" h="735">
                <a:moveTo>
                  <a:pt x="398" y="18"/>
                </a:moveTo>
                <a:cubicBezTo>
                  <a:pt x="392" y="12"/>
                  <a:pt x="387" y="6"/>
                  <a:pt x="382" y="1"/>
                </a:cubicBezTo>
                <a:cubicBezTo>
                  <a:pt x="381" y="1"/>
                  <a:pt x="381" y="0"/>
                  <a:pt x="380" y="0"/>
                </a:cubicBezTo>
                <a:cubicBezTo>
                  <a:pt x="368" y="12"/>
                  <a:pt x="363" y="13"/>
                  <a:pt x="352" y="35"/>
                </a:cubicBezTo>
                <a:cubicBezTo>
                  <a:pt x="301" y="139"/>
                  <a:pt x="286" y="254"/>
                  <a:pt x="255" y="363"/>
                </a:cubicBezTo>
                <a:cubicBezTo>
                  <a:pt x="229" y="455"/>
                  <a:pt x="197" y="546"/>
                  <a:pt x="143" y="625"/>
                </a:cubicBezTo>
                <a:cubicBezTo>
                  <a:pt x="114" y="665"/>
                  <a:pt x="70" y="713"/>
                  <a:pt x="22" y="731"/>
                </a:cubicBezTo>
                <a:cubicBezTo>
                  <a:pt x="10" y="734"/>
                  <a:pt x="8" y="736"/>
                  <a:pt x="0" y="735"/>
                </a:cubicBezTo>
                <a:cubicBezTo>
                  <a:pt x="19" y="702"/>
                  <a:pt x="36" y="688"/>
                  <a:pt x="71" y="664"/>
                </a:cubicBezTo>
                <a:moveTo>
                  <a:pt x="734" y="74"/>
                </a:moveTo>
                <a:cubicBezTo>
                  <a:pt x="737" y="60"/>
                  <a:pt x="738" y="49"/>
                  <a:pt x="740" y="35"/>
                </a:cubicBezTo>
                <a:cubicBezTo>
                  <a:pt x="735" y="94"/>
                  <a:pt x="720" y="141"/>
                  <a:pt x="704" y="199"/>
                </a:cubicBezTo>
                <a:cubicBezTo>
                  <a:pt x="680" y="289"/>
                  <a:pt x="664" y="382"/>
                  <a:pt x="642" y="473"/>
                </a:cubicBezTo>
                <a:cubicBezTo>
                  <a:pt x="626" y="540"/>
                  <a:pt x="608" y="621"/>
                  <a:pt x="560" y="674"/>
                </a:cubicBezTo>
                <a:cubicBezTo>
                  <a:pt x="551" y="685"/>
                  <a:pt x="537" y="693"/>
                  <a:pt x="525" y="70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2" name=""/>
          <p:cNvSpPr/>
          <p:nvPr/>
        </p:nvSpPr>
        <p:spPr>
          <a:xfrm>
            <a:off x="3800520" y="5548320"/>
            <a:ext cx="1300680" cy="280800"/>
          </a:xfrm>
          <a:custGeom>
            <a:avLst/>
            <a:gdLst/>
            <a:ahLst/>
            <a:rect l="0" t="0" r="r" b="b"/>
            <a:pathLst>
              <a:path fill="none" w="3613" h="780">
                <a:moveTo>
                  <a:pt x="164" y="0"/>
                </a:moveTo>
                <a:cubicBezTo>
                  <a:pt x="167" y="38"/>
                  <a:pt x="170" y="50"/>
                  <a:pt x="183" y="90"/>
                </a:cubicBezTo>
                <a:cubicBezTo>
                  <a:pt x="210" y="171"/>
                  <a:pt x="212" y="251"/>
                  <a:pt x="213" y="335"/>
                </a:cubicBezTo>
                <a:cubicBezTo>
                  <a:pt x="214" y="435"/>
                  <a:pt x="217" y="531"/>
                  <a:pt x="185" y="628"/>
                </a:cubicBezTo>
                <a:cubicBezTo>
                  <a:pt x="163" y="694"/>
                  <a:pt x="124" y="771"/>
                  <a:pt x="49" y="780"/>
                </a:cubicBezTo>
                <a:cubicBezTo>
                  <a:pt x="43" y="780"/>
                  <a:pt x="36" y="780"/>
                  <a:pt x="30" y="780"/>
                </a:cubicBezTo>
                <a:cubicBezTo>
                  <a:pt x="-6" y="733"/>
                  <a:pt x="0" y="686"/>
                  <a:pt x="0" y="626"/>
                </a:cubicBezTo>
                <a:cubicBezTo>
                  <a:pt x="-1" y="524"/>
                  <a:pt x="21" y="434"/>
                  <a:pt x="51" y="338"/>
                </a:cubicBezTo>
                <a:cubicBezTo>
                  <a:pt x="77" y="254"/>
                  <a:pt x="101" y="160"/>
                  <a:pt x="154" y="88"/>
                </a:cubicBezTo>
                <a:cubicBezTo>
                  <a:pt x="170" y="73"/>
                  <a:pt x="174" y="67"/>
                  <a:pt x="189" y="71"/>
                </a:cubicBezTo>
                <a:cubicBezTo>
                  <a:pt x="226" y="113"/>
                  <a:pt x="250" y="158"/>
                  <a:pt x="280" y="211"/>
                </a:cubicBezTo>
                <a:cubicBezTo>
                  <a:pt x="365" y="356"/>
                  <a:pt x="488" y="509"/>
                  <a:pt x="638" y="592"/>
                </a:cubicBezTo>
                <a:cubicBezTo>
                  <a:pt x="672" y="611"/>
                  <a:pt x="698" y="614"/>
                  <a:pt x="735" y="616"/>
                </a:cubicBezTo>
                <a:moveTo>
                  <a:pt x="88" y="545"/>
                </a:moveTo>
                <a:cubicBezTo>
                  <a:pt x="169" y="541"/>
                  <a:pt x="244" y="529"/>
                  <a:pt x="325" y="516"/>
                </a:cubicBezTo>
                <a:cubicBezTo>
                  <a:pt x="510" y="486"/>
                  <a:pt x="693" y="452"/>
                  <a:pt x="878" y="422"/>
                </a:cubicBezTo>
                <a:cubicBezTo>
                  <a:pt x="994" y="403"/>
                  <a:pt x="1027" y="398"/>
                  <a:pt x="1101" y="386"/>
                </a:cubicBezTo>
                <a:moveTo>
                  <a:pt x="1299" y="255"/>
                </a:moveTo>
                <a:cubicBezTo>
                  <a:pt x="1248" y="254"/>
                  <a:pt x="1218" y="252"/>
                  <a:pt x="1177" y="289"/>
                </a:cubicBezTo>
                <a:cubicBezTo>
                  <a:pt x="1115" y="346"/>
                  <a:pt x="1071" y="431"/>
                  <a:pt x="1053" y="512"/>
                </a:cubicBezTo>
                <a:cubicBezTo>
                  <a:pt x="1040" y="571"/>
                  <a:pt x="1027" y="668"/>
                  <a:pt x="1080" y="710"/>
                </a:cubicBezTo>
                <a:cubicBezTo>
                  <a:pt x="1139" y="757"/>
                  <a:pt x="1254" y="737"/>
                  <a:pt x="1319" y="719"/>
                </a:cubicBezTo>
                <a:cubicBezTo>
                  <a:pt x="1410" y="694"/>
                  <a:pt x="1494" y="646"/>
                  <a:pt x="1578" y="606"/>
                </a:cubicBezTo>
                <a:moveTo>
                  <a:pt x="1900" y="277"/>
                </a:moveTo>
                <a:cubicBezTo>
                  <a:pt x="1833" y="285"/>
                  <a:pt x="1797" y="322"/>
                  <a:pt x="1751" y="373"/>
                </a:cubicBezTo>
                <a:cubicBezTo>
                  <a:pt x="1692" y="437"/>
                  <a:pt x="1640" y="513"/>
                  <a:pt x="1626" y="602"/>
                </a:cubicBezTo>
                <a:cubicBezTo>
                  <a:pt x="1616" y="666"/>
                  <a:pt x="1621" y="701"/>
                  <a:pt x="1689" y="706"/>
                </a:cubicBezTo>
                <a:cubicBezTo>
                  <a:pt x="1754" y="711"/>
                  <a:pt x="1797" y="674"/>
                  <a:pt x="1851" y="644"/>
                </a:cubicBezTo>
                <a:moveTo>
                  <a:pt x="2179" y="286"/>
                </a:moveTo>
                <a:cubicBezTo>
                  <a:pt x="2181" y="289"/>
                  <a:pt x="2199" y="310"/>
                  <a:pt x="2205" y="328"/>
                </a:cubicBezTo>
                <a:cubicBezTo>
                  <a:pt x="2220" y="373"/>
                  <a:pt x="2220" y="433"/>
                  <a:pt x="2270" y="454"/>
                </a:cubicBezTo>
                <a:cubicBezTo>
                  <a:pt x="2315" y="473"/>
                  <a:pt x="2364" y="445"/>
                  <a:pt x="2400" y="424"/>
                </a:cubicBezTo>
                <a:cubicBezTo>
                  <a:pt x="2437" y="402"/>
                  <a:pt x="2514" y="362"/>
                  <a:pt x="2530" y="318"/>
                </a:cubicBezTo>
                <a:cubicBezTo>
                  <a:pt x="2536" y="294"/>
                  <a:pt x="2538" y="286"/>
                  <a:pt x="2536" y="270"/>
                </a:cubicBezTo>
                <a:cubicBezTo>
                  <a:pt x="2500" y="247"/>
                  <a:pt x="2468" y="221"/>
                  <a:pt x="2412" y="239"/>
                </a:cubicBezTo>
                <a:cubicBezTo>
                  <a:pt x="2311" y="271"/>
                  <a:pt x="2104" y="441"/>
                  <a:pt x="2119" y="564"/>
                </a:cubicBezTo>
                <a:cubicBezTo>
                  <a:pt x="2119" y="595"/>
                  <a:pt x="2118" y="605"/>
                  <a:pt x="2139" y="616"/>
                </a:cubicBezTo>
                <a:cubicBezTo>
                  <a:pt x="2259" y="624"/>
                  <a:pt x="2344" y="597"/>
                  <a:pt x="2455" y="551"/>
                </a:cubicBezTo>
                <a:cubicBezTo>
                  <a:pt x="2620" y="484"/>
                  <a:pt x="2777" y="406"/>
                  <a:pt x="2903" y="276"/>
                </a:cubicBezTo>
                <a:cubicBezTo>
                  <a:pt x="2948" y="230"/>
                  <a:pt x="2973" y="186"/>
                  <a:pt x="2995" y="131"/>
                </a:cubicBezTo>
                <a:lnTo>
                  <a:pt x="2995" y="130"/>
                </a:lnTo>
                <a:cubicBezTo>
                  <a:pt x="2950" y="148"/>
                  <a:pt x="2922" y="161"/>
                  <a:pt x="2888" y="204"/>
                </a:cubicBezTo>
                <a:cubicBezTo>
                  <a:pt x="2848" y="255"/>
                  <a:pt x="2835" y="328"/>
                  <a:pt x="2891" y="370"/>
                </a:cubicBezTo>
                <a:cubicBezTo>
                  <a:pt x="2954" y="418"/>
                  <a:pt x="3059" y="409"/>
                  <a:pt x="3115" y="462"/>
                </a:cubicBezTo>
                <a:cubicBezTo>
                  <a:pt x="3119" y="473"/>
                  <a:pt x="3120" y="477"/>
                  <a:pt x="3119" y="485"/>
                </a:cubicBezTo>
                <a:cubicBezTo>
                  <a:pt x="3053" y="512"/>
                  <a:pt x="2983" y="524"/>
                  <a:pt x="2928" y="512"/>
                </a:cubicBezTo>
                <a:cubicBezTo>
                  <a:pt x="2971" y="475"/>
                  <a:pt x="3013" y="448"/>
                  <a:pt x="3067" y="420"/>
                </a:cubicBezTo>
                <a:cubicBezTo>
                  <a:pt x="3196" y="353"/>
                  <a:pt x="3313" y="282"/>
                  <a:pt x="3423" y="186"/>
                </a:cubicBezTo>
                <a:cubicBezTo>
                  <a:pt x="3406" y="202"/>
                  <a:pt x="3404" y="193"/>
                  <a:pt x="3392" y="214"/>
                </a:cubicBezTo>
                <a:cubicBezTo>
                  <a:pt x="3366" y="257"/>
                  <a:pt x="3376" y="331"/>
                  <a:pt x="3396" y="373"/>
                </a:cubicBezTo>
                <a:cubicBezTo>
                  <a:pt x="3438" y="459"/>
                  <a:pt x="3635" y="581"/>
                  <a:pt x="3611" y="689"/>
                </a:cubicBezTo>
                <a:cubicBezTo>
                  <a:pt x="3605" y="716"/>
                  <a:pt x="3546" y="715"/>
                  <a:pt x="3520" y="708"/>
                </a:cubicBezTo>
                <a:cubicBezTo>
                  <a:pt x="3513" y="703"/>
                  <a:pt x="3505" y="699"/>
                  <a:pt x="3498" y="69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3" name=""/>
          <p:cNvSpPr/>
          <p:nvPr/>
        </p:nvSpPr>
        <p:spPr>
          <a:xfrm>
            <a:off x="5417640" y="5430960"/>
            <a:ext cx="1645920" cy="385560"/>
          </a:xfrm>
          <a:custGeom>
            <a:avLst/>
            <a:gdLst/>
            <a:ahLst/>
            <a:rect l="0" t="0" r="r" b="b"/>
            <a:pathLst>
              <a:path fill="none" w="4572" h="1071">
                <a:moveTo>
                  <a:pt x="0" y="536"/>
                </a:moveTo>
                <a:cubicBezTo>
                  <a:pt x="1" y="536"/>
                  <a:pt x="50" y="520"/>
                  <a:pt x="63" y="513"/>
                </a:cubicBezTo>
                <a:cubicBezTo>
                  <a:pt x="112" y="488"/>
                  <a:pt x="160" y="458"/>
                  <a:pt x="197" y="417"/>
                </a:cubicBezTo>
                <a:cubicBezTo>
                  <a:pt x="221" y="391"/>
                  <a:pt x="246" y="338"/>
                  <a:pt x="230" y="301"/>
                </a:cubicBezTo>
                <a:cubicBezTo>
                  <a:pt x="210" y="256"/>
                  <a:pt x="150" y="214"/>
                  <a:pt x="103" y="205"/>
                </a:cubicBezTo>
                <a:cubicBezTo>
                  <a:pt x="61" y="196"/>
                  <a:pt x="71" y="206"/>
                  <a:pt x="51" y="226"/>
                </a:cubicBezTo>
                <a:cubicBezTo>
                  <a:pt x="63" y="295"/>
                  <a:pt x="111" y="316"/>
                  <a:pt x="172" y="350"/>
                </a:cubicBezTo>
                <a:cubicBezTo>
                  <a:pt x="290" y="416"/>
                  <a:pt x="458" y="465"/>
                  <a:pt x="550" y="569"/>
                </a:cubicBezTo>
                <a:cubicBezTo>
                  <a:pt x="585" y="608"/>
                  <a:pt x="569" y="647"/>
                  <a:pt x="534" y="672"/>
                </a:cubicBezTo>
                <a:cubicBezTo>
                  <a:pt x="518" y="684"/>
                  <a:pt x="500" y="690"/>
                  <a:pt x="482" y="699"/>
                </a:cubicBezTo>
                <a:cubicBezTo>
                  <a:pt x="567" y="698"/>
                  <a:pt x="648" y="690"/>
                  <a:pt x="732" y="676"/>
                </a:cubicBezTo>
                <a:cubicBezTo>
                  <a:pt x="760" y="671"/>
                  <a:pt x="788" y="666"/>
                  <a:pt x="816" y="661"/>
                </a:cubicBezTo>
                <a:moveTo>
                  <a:pt x="1131" y="552"/>
                </a:moveTo>
                <a:cubicBezTo>
                  <a:pt x="1186" y="518"/>
                  <a:pt x="1241" y="488"/>
                  <a:pt x="1285" y="440"/>
                </a:cubicBezTo>
                <a:cubicBezTo>
                  <a:pt x="1259" y="442"/>
                  <a:pt x="1227" y="442"/>
                  <a:pt x="1191" y="459"/>
                </a:cubicBezTo>
                <a:cubicBezTo>
                  <a:pt x="1113" y="497"/>
                  <a:pt x="1002" y="563"/>
                  <a:pt x="979" y="655"/>
                </a:cubicBezTo>
                <a:cubicBezTo>
                  <a:pt x="960" y="729"/>
                  <a:pt x="1024" y="735"/>
                  <a:pt x="1080" y="738"/>
                </a:cubicBezTo>
                <a:cubicBezTo>
                  <a:pt x="1175" y="743"/>
                  <a:pt x="1262" y="729"/>
                  <a:pt x="1349" y="686"/>
                </a:cubicBezTo>
                <a:cubicBezTo>
                  <a:pt x="1406" y="658"/>
                  <a:pt x="1444" y="615"/>
                  <a:pt x="1452" y="551"/>
                </a:cubicBezTo>
                <a:cubicBezTo>
                  <a:pt x="1456" y="522"/>
                  <a:pt x="1452" y="489"/>
                  <a:pt x="1452" y="460"/>
                </a:cubicBezTo>
                <a:cubicBezTo>
                  <a:pt x="1454" y="526"/>
                  <a:pt x="1467" y="577"/>
                  <a:pt x="1494" y="638"/>
                </a:cubicBezTo>
                <a:cubicBezTo>
                  <a:pt x="1521" y="699"/>
                  <a:pt x="1560" y="762"/>
                  <a:pt x="1619" y="797"/>
                </a:cubicBezTo>
                <a:cubicBezTo>
                  <a:pt x="1649" y="808"/>
                  <a:pt x="1658" y="812"/>
                  <a:pt x="1679" y="809"/>
                </a:cubicBezTo>
                <a:moveTo>
                  <a:pt x="1679" y="576"/>
                </a:moveTo>
                <a:cubicBezTo>
                  <a:pt x="1685" y="541"/>
                  <a:pt x="1701" y="508"/>
                  <a:pt x="1749" y="525"/>
                </a:cubicBezTo>
                <a:cubicBezTo>
                  <a:pt x="1799" y="543"/>
                  <a:pt x="1839" y="612"/>
                  <a:pt x="1865" y="654"/>
                </a:cubicBezTo>
                <a:cubicBezTo>
                  <a:pt x="1890" y="694"/>
                  <a:pt x="1896" y="722"/>
                  <a:pt x="1900" y="767"/>
                </a:cubicBezTo>
                <a:cubicBezTo>
                  <a:pt x="1900" y="769"/>
                  <a:pt x="1900" y="772"/>
                  <a:pt x="1900" y="774"/>
                </a:cubicBezTo>
                <a:cubicBezTo>
                  <a:pt x="1873" y="770"/>
                  <a:pt x="1862" y="775"/>
                  <a:pt x="1858" y="740"/>
                </a:cubicBezTo>
                <a:cubicBezTo>
                  <a:pt x="1851" y="687"/>
                  <a:pt x="1882" y="667"/>
                  <a:pt x="1919" y="635"/>
                </a:cubicBezTo>
                <a:cubicBezTo>
                  <a:pt x="1963" y="597"/>
                  <a:pt x="2018" y="554"/>
                  <a:pt x="2072" y="533"/>
                </a:cubicBezTo>
                <a:cubicBezTo>
                  <a:pt x="2126" y="512"/>
                  <a:pt x="2210" y="503"/>
                  <a:pt x="2262" y="535"/>
                </a:cubicBezTo>
                <a:cubicBezTo>
                  <a:pt x="2320" y="571"/>
                  <a:pt x="2333" y="634"/>
                  <a:pt x="2336" y="696"/>
                </a:cubicBezTo>
                <a:cubicBezTo>
                  <a:pt x="2337" y="720"/>
                  <a:pt x="2322" y="787"/>
                  <a:pt x="2350" y="803"/>
                </a:cubicBezTo>
                <a:cubicBezTo>
                  <a:pt x="2375" y="817"/>
                  <a:pt x="2438" y="807"/>
                  <a:pt x="2463" y="807"/>
                </a:cubicBezTo>
                <a:moveTo>
                  <a:pt x="3008" y="575"/>
                </a:moveTo>
                <a:cubicBezTo>
                  <a:pt x="3021" y="554"/>
                  <a:pt x="3024" y="552"/>
                  <a:pt x="3027" y="538"/>
                </a:cubicBezTo>
                <a:cubicBezTo>
                  <a:pt x="2957" y="550"/>
                  <a:pt x="2896" y="586"/>
                  <a:pt x="2838" y="628"/>
                </a:cubicBezTo>
                <a:cubicBezTo>
                  <a:pt x="2775" y="673"/>
                  <a:pt x="2724" y="722"/>
                  <a:pt x="2700" y="793"/>
                </a:cubicBezTo>
                <a:cubicBezTo>
                  <a:pt x="2700" y="796"/>
                  <a:pt x="2700" y="799"/>
                  <a:pt x="2700" y="802"/>
                </a:cubicBezTo>
                <a:cubicBezTo>
                  <a:pt x="2750" y="803"/>
                  <a:pt x="2788" y="804"/>
                  <a:pt x="2836" y="786"/>
                </a:cubicBezTo>
                <a:cubicBezTo>
                  <a:pt x="2900" y="762"/>
                  <a:pt x="2979" y="726"/>
                  <a:pt x="3026" y="675"/>
                </a:cubicBezTo>
                <a:cubicBezTo>
                  <a:pt x="3083" y="614"/>
                  <a:pt x="3085" y="535"/>
                  <a:pt x="3087" y="457"/>
                </a:cubicBezTo>
                <a:cubicBezTo>
                  <a:pt x="3090" y="347"/>
                  <a:pt x="3080" y="242"/>
                  <a:pt x="3063" y="133"/>
                </a:cubicBezTo>
                <a:cubicBezTo>
                  <a:pt x="3056" y="88"/>
                  <a:pt x="3050" y="45"/>
                  <a:pt x="3045" y="0"/>
                </a:cubicBezTo>
                <a:cubicBezTo>
                  <a:pt x="3038" y="133"/>
                  <a:pt x="3036" y="266"/>
                  <a:pt x="3036" y="400"/>
                </a:cubicBezTo>
                <a:cubicBezTo>
                  <a:pt x="3036" y="470"/>
                  <a:pt x="3022" y="556"/>
                  <a:pt x="3045" y="624"/>
                </a:cubicBezTo>
                <a:cubicBezTo>
                  <a:pt x="3061" y="671"/>
                  <a:pt x="3095" y="681"/>
                  <a:pt x="3139" y="683"/>
                </a:cubicBezTo>
                <a:cubicBezTo>
                  <a:pt x="3197" y="686"/>
                  <a:pt x="3243" y="682"/>
                  <a:pt x="3294" y="652"/>
                </a:cubicBezTo>
                <a:cubicBezTo>
                  <a:pt x="3348" y="621"/>
                  <a:pt x="3391" y="569"/>
                  <a:pt x="3432" y="526"/>
                </a:cubicBezTo>
                <a:cubicBezTo>
                  <a:pt x="3409" y="580"/>
                  <a:pt x="3374" y="626"/>
                  <a:pt x="3345" y="678"/>
                </a:cubicBezTo>
                <a:cubicBezTo>
                  <a:pt x="3320" y="722"/>
                  <a:pt x="3318" y="750"/>
                  <a:pt x="3316" y="797"/>
                </a:cubicBezTo>
                <a:cubicBezTo>
                  <a:pt x="3364" y="810"/>
                  <a:pt x="3424" y="820"/>
                  <a:pt x="3474" y="810"/>
                </a:cubicBezTo>
                <a:cubicBezTo>
                  <a:pt x="3531" y="799"/>
                  <a:pt x="3565" y="770"/>
                  <a:pt x="3569" y="714"/>
                </a:cubicBezTo>
                <a:cubicBezTo>
                  <a:pt x="3573" y="648"/>
                  <a:pt x="3535" y="600"/>
                  <a:pt x="3496" y="551"/>
                </a:cubicBezTo>
                <a:cubicBezTo>
                  <a:pt x="3489" y="542"/>
                  <a:pt x="3450" y="502"/>
                  <a:pt x="3448" y="500"/>
                </a:cubicBezTo>
                <a:moveTo>
                  <a:pt x="3717" y="390"/>
                </a:moveTo>
                <a:cubicBezTo>
                  <a:pt x="3736" y="366"/>
                  <a:pt x="3737" y="368"/>
                  <a:pt x="3758" y="354"/>
                </a:cubicBezTo>
                <a:cubicBezTo>
                  <a:pt x="3785" y="401"/>
                  <a:pt x="3802" y="437"/>
                  <a:pt x="3809" y="494"/>
                </a:cubicBezTo>
                <a:cubicBezTo>
                  <a:pt x="3816" y="555"/>
                  <a:pt x="3820" y="632"/>
                  <a:pt x="3809" y="693"/>
                </a:cubicBezTo>
                <a:cubicBezTo>
                  <a:pt x="3804" y="719"/>
                  <a:pt x="3792" y="733"/>
                  <a:pt x="3781" y="754"/>
                </a:cubicBezTo>
                <a:cubicBezTo>
                  <a:pt x="3795" y="722"/>
                  <a:pt x="3807" y="704"/>
                  <a:pt x="3836" y="679"/>
                </a:cubicBezTo>
                <a:cubicBezTo>
                  <a:pt x="3894" y="628"/>
                  <a:pt x="3947" y="581"/>
                  <a:pt x="4027" y="576"/>
                </a:cubicBezTo>
                <a:cubicBezTo>
                  <a:pt x="4087" y="572"/>
                  <a:pt x="4106" y="615"/>
                  <a:pt x="4122" y="667"/>
                </a:cubicBezTo>
                <a:cubicBezTo>
                  <a:pt x="4136" y="714"/>
                  <a:pt x="4142" y="759"/>
                  <a:pt x="4164" y="800"/>
                </a:cubicBezTo>
                <a:cubicBezTo>
                  <a:pt x="4187" y="789"/>
                  <a:pt x="4195" y="789"/>
                  <a:pt x="4219" y="768"/>
                </a:cubicBezTo>
                <a:cubicBezTo>
                  <a:pt x="4254" y="737"/>
                  <a:pt x="4287" y="716"/>
                  <a:pt x="4330" y="697"/>
                </a:cubicBezTo>
                <a:cubicBezTo>
                  <a:pt x="4383" y="674"/>
                  <a:pt x="4506" y="628"/>
                  <a:pt x="4546" y="694"/>
                </a:cubicBezTo>
                <a:cubicBezTo>
                  <a:pt x="4591" y="768"/>
                  <a:pt x="4566" y="911"/>
                  <a:pt x="4559" y="992"/>
                </a:cubicBezTo>
                <a:cubicBezTo>
                  <a:pt x="4557" y="1020"/>
                  <a:pt x="4560" y="1056"/>
                  <a:pt x="4564" y="10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4" name=""/>
          <p:cNvSpPr/>
          <p:nvPr/>
        </p:nvSpPr>
        <p:spPr>
          <a:xfrm>
            <a:off x="7451280" y="5578560"/>
            <a:ext cx="1790640" cy="510840"/>
          </a:xfrm>
          <a:custGeom>
            <a:avLst/>
            <a:gdLst/>
            <a:ahLst/>
            <a:rect l="0" t="0" r="r" b="b"/>
            <a:pathLst>
              <a:path fill="none" w="4974" h="1419">
                <a:moveTo>
                  <a:pt x="2" y="376"/>
                </a:moveTo>
                <a:cubicBezTo>
                  <a:pt x="-3" y="344"/>
                  <a:pt x="2" y="325"/>
                  <a:pt x="2" y="318"/>
                </a:cubicBezTo>
                <a:cubicBezTo>
                  <a:pt x="78" y="363"/>
                  <a:pt x="110" y="379"/>
                  <a:pt x="157" y="471"/>
                </a:cubicBezTo>
                <a:cubicBezTo>
                  <a:pt x="178" y="513"/>
                  <a:pt x="186" y="556"/>
                  <a:pt x="201" y="599"/>
                </a:cubicBezTo>
                <a:cubicBezTo>
                  <a:pt x="176" y="543"/>
                  <a:pt x="122" y="457"/>
                  <a:pt x="205" y="419"/>
                </a:cubicBezTo>
                <a:cubicBezTo>
                  <a:pt x="261" y="393"/>
                  <a:pt x="320" y="403"/>
                  <a:pt x="371" y="432"/>
                </a:cubicBezTo>
                <a:cubicBezTo>
                  <a:pt x="432" y="467"/>
                  <a:pt x="441" y="518"/>
                  <a:pt x="472" y="571"/>
                </a:cubicBezTo>
                <a:cubicBezTo>
                  <a:pt x="478" y="542"/>
                  <a:pt x="471" y="527"/>
                  <a:pt x="484" y="500"/>
                </a:cubicBezTo>
                <a:cubicBezTo>
                  <a:pt x="520" y="426"/>
                  <a:pt x="577" y="388"/>
                  <a:pt x="649" y="355"/>
                </a:cubicBezTo>
                <a:cubicBezTo>
                  <a:pt x="709" y="328"/>
                  <a:pt x="835" y="285"/>
                  <a:pt x="896" y="330"/>
                </a:cubicBezTo>
                <a:cubicBezTo>
                  <a:pt x="934" y="358"/>
                  <a:pt x="931" y="420"/>
                  <a:pt x="935" y="461"/>
                </a:cubicBezTo>
                <a:cubicBezTo>
                  <a:pt x="938" y="493"/>
                  <a:pt x="939" y="530"/>
                  <a:pt x="941" y="561"/>
                </a:cubicBezTo>
                <a:cubicBezTo>
                  <a:pt x="963" y="551"/>
                  <a:pt x="970" y="564"/>
                  <a:pt x="997" y="544"/>
                </a:cubicBezTo>
                <a:cubicBezTo>
                  <a:pt x="1064" y="494"/>
                  <a:pt x="1099" y="414"/>
                  <a:pt x="1171" y="372"/>
                </a:cubicBezTo>
                <a:cubicBezTo>
                  <a:pt x="1175" y="372"/>
                  <a:pt x="1180" y="372"/>
                  <a:pt x="1184" y="372"/>
                </a:cubicBezTo>
                <a:cubicBezTo>
                  <a:pt x="1197" y="413"/>
                  <a:pt x="1205" y="481"/>
                  <a:pt x="1231" y="516"/>
                </a:cubicBezTo>
                <a:cubicBezTo>
                  <a:pt x="1282" y="585"/>
                  <a:pt x="1412" y="603"/>
                  <a:pt x="1484" y="558"/>
                </a:cubicBezTo>
                <a:cubicBezTo>
                  <a:pt x="1515" y="538"/>
                  <a:pt x="1529" y="488"/>
                  <a:pt x="1520" y="453"/>
                </a:cubicBezTo>
                <a:cubicBezTo>
                  <a:pt x="1497" y="367"/>
                  <a:pt x="1383" y="343"/>
                  <a:pt x="1306" y="362"/>
                </a:cubicBezTo>
                <a:cubicBezTo>
                  <a:pt x="1196" y="389"/>
                  <a:pt x="1062" y="529"/>
                  <a:pt x="1063" y="646"/>
                </a:cubicBezTo>
                <a:cubicBezTo>
                  <a:pt x="1064" y="717"/>
                  <a:pt x="1122" y="701"/>
                  <a:pt x="1176" y="709"/>
                </a:cubicBezTo>
                <a:cubicBezTo>
                  <a:pt x="1263" y="721"/>
                  <a:pt x="1350" y="688"/>
                  <a:pt x="1427" y="653"/>
                </a:cubicBezTo>
                <a:cubicBezTo>
                  <a:pt x="1488" y="625"/>
                  <a:pt x="1545" y="592"/>
                  <a:pt x="1602" y="558"/>
                </a:cubicBezTo>
                <a:cubicBezTo>
                  <a:pt x="1636" y="538"/>
                  <a:pt x="1663" y="532"/>
                  <a:pt x="1696" y="519"/>
                </a:cubicBezTo>
                <a:cubicBezTo>
                  <a:pt x="1698" y="536"/>
                  <a:pt x="1697" y="610"/>
                  <a:pt x="1705" y="622"/>
                </a:cubicBezTo>
                <a:cubicBezTo>
                  <a:pt x="1723" y="648"/>
                  <a:pt x="1717" y="638"/>
                  <a:pt x="1754" y="647"/>
                </a:cubicBezTo>
                <a:cubicBezTo>
                  <a:pt x="1785" y="654"/>
                  <a:pt x="1815" y="639"/>
                  <a:pt x="1845" y="636"/>
                </a:cubicBezTo>
                <a:cubicBezTo>
                  <a:pt x="1898" y="630"/>
                  <a:pt x="1968" y="615"/>
                  <a:pt x="2016" y="647"/>
                </a:cubicBezTo>
                <a:cubicBezTo>
                  <a:pt x="2064" y="679"/>
                  <a:pt x="2084" y="730"/>
                  <a:pt x="2144" y="746"/>
                </a:cubicBezTo>
                <a:cubicBezTo>
                  <a:pt x="2201" y="761"/>
                  <a:pt x="2266" y="753"/>
                  <a:pt x="2323" y="744"/>
                </a:cubicBezTo>
                <a:cubicBezTo>
                  <a:pt x="2526" y="712"/>
                  <a:pt x="2669" y="627"/>
                  <a:pt x="2789" y="462"/>
                </a:cubicBezTo>
                <a:cubicBezTo>
                  <a:pt x="2806" y="438"/>
                  <a:pt x="2803" y="437"/>
                  <a:pt x="2818" y="412"/>
                </a:cubicBezTo>
                <a:cubicBezTo>
                  <a:pt x="2768" y="477"/>
                  <a:pt x="2656" y="592"/>
                  <a:pt x="2730" y="680"/>
                </a:cubicBezTo>
                <a:cubicBezTo>
                  <a:pt x="2779" y="739"/>
                  <a:pt x="2964" y="749"/>
                  <a:pt x="3030" y="723"/>
                </a:cubicBezTo>
                <a:cubicBezTo>
                  <a:pt x="3072" y="706"/>
                  <a:pt x="3092" y="652"/>
                  <a:pt x="3078" y="609"/>
                </a:cubicBezTo>
                <a:cubicBezTo>
                  <a:pt x="3046" y="512"/>
                  <a:pt x="2940" y="520"/>
                  <a:pt x="2858" y="513"/>
                </a:cubicBezTo>
                <a:cubicBezTo>
                  <a:pt x="2852" y="513"/>
                  <a:pt x="2845" y="513"/>
                  <a:pt x="2839" y="513"/>
                </a:cubicBezTo>
                <a:cubicBezTo>
                  <a:pt x="2852" y="513"/>
                  <a:pt x="2912" y="513"/>
                  <a:pt x="2933" y="513"/>
                </a:cubicBezTo>
                <a:cubicBezTo>
                  <a:pt x="2991" y="513"/>
                  <a:pt x="3012" y="513"/>
                  <a:pt x="3051" y="506"/>
                </a:cubicBezTo>
                <a:moveTo>
                  <a:pt x="3226" y="461"/>
                </a:moveTo>
                <a:cubicBezTo>
                  <a:pt x="3217" y="494"/>
                  <a:pt x="3210" y="525"/>
                  <a:pt x="3205" y="559"/>
                </a:cubicBezTo>
                <a:cubicBezTo>
                  <a:pt x="3205" y="562"/>
                  <a:pt x="3205" y="566"/>
                  <a:pt x="3205" y="569"/>
                </a:cubicBezTo>
                <a:cubicBezTo>
                  <a:pt x="3253" y="568"/>
                  <a:pt x="3274" y="579"/>
                  <a:pt x="3323" y="554"/>
                </a:cubicBezTo>
                <a:cubicBezTo>
                  <a:pt x="3438" y="495"/>
                  <a:pt x="3496" y="386"/>
                  <a:pt x="3502" y="261"/>
                </a:cubicBezTo>
                <a:cubicBezTo>
                  <a:pt x="3504" y="220"/>
                  <a:pt x="3489" y="191"/>
                  <a:pt x="3485" y="175"/>
                </a:cubicBezTo>
                <a:cubicBezTo>
                  <a:pt x="3449" y="195"/>
                  <a:pt x="3404" y="201"/>
                  <a:pt x="3425" y="265"/>
                </a:cubicBezTo>
                <a:cubicBezTo>
                  <a:pt x="3451" y="346"/>
                  <a:pt x="3533" y="388"/>
                  <a:pt x="3548" y="478"/>
                </a:cubicBezTo>
                <a:cubicBezTo>
                  <a:pt x="3556" y="525"/>
                  <a:pt x="3538" y="551"/>
                  <a:pt x="3522" y="592"/>
                </a:cubicBezTo>
                <a:cubicBezTo>
                  <a:pt x="3516" y="608"/>
                  <a:pt x="3512" y="625"/>
                  <a:pt x="3506" y="640"/>
                </a:cubicBezTo>
                <a:cubicBezTo>
                  <a:pt x="3542" y="627"/>
                  <a:pt x="3567" y="621"/>
                  <a:pt x="3604" y="598"/>
                </a:cubicBezTo>
                <a:cubicBezTo>
                  <a:pt x="3781" y="489"/>
                  <a:pt x="3923" y="345"/>
                  <a:pt x="4064" y="194"/>
                </a:cubicBezTo>
                <a:cubicBezTo>
                  <a:pt x="4086" y="171"/>
                  <a:pt x="4120" y="121"/>
                  <a:pt x="4152" y="107"/>
                </a:cubicBezTo>
                <a:cubicBezTo>
                  <a:pt x="4197" y="87"/>
                  <a:pt x="4213" y="107"/>
                  <a:pt x="4246" y="49"/>
                </a:cubicBezTo>
                <a:cubicBezTo>
                  <a:pt x="4255" y="33"/>
                  <a:pt x="4263" y="14"/>
                  <a:pt x="4272" y="0"/>
                </a:cubicBezTo>
                <a:cubicBezTo>
                  <a:pt x="4273" y="0"/>
                  <a:pt x="4273" y="0"/>
                  <a:pt x="4274" y="0"/>
                </a:cubicBezTo>
                <a:cubicBezTo>
                  <a:pt x="4252" y="64"/>
                  <a:pt x="4220" y="113"/>
                  <a:pt x="4183" y="173"/>
                </a:cubicBezTo>
                <a:cubicBezTo>
                  <a:pt x="3963" y="532"/>
                  <a:pt x="3884" y="971"/>
                  <a:pt x="3615" y="1301"/>
                </a:cubicBezTo>
                <a:cubicBezTo>
                  <a:pt x="3554" y="1375"/>
                  <a:pt x="3498" y="1413"/>
                  <a:pt x="3403" y="1419"/>
                </a:cubicBezTo>
                <a:cubicBezTo>
                  <a:pt x="3323" y="1424"/>
                  <a:pt x="3208" y="1383"/>
                  <a:pt x="3185" y="1295"/>
                </a:cubicBezTo>
                <a:cubicBezTo>
                  <a:pt x="3162" y="1208"/>
                  <a:pt x="3253" y="1150"/>
                  <a:pt x="3311" y="1106"/>
                </a:cubicBezTo>
                <a:cubicBezTo>
                  <a:pt x="3588" y="893"/>
                  <a:pt x="3911" y="710"/>
                  <a:pt x="4253" y="632"/>
                </a:cubicBezTo>
                <a:cubicBezTo>
                  <a:pt x="4305" y="623"/>
                  <a:pt x="4316" y="621"/>
                  <a:pt x="4347" y="615"/>
                </a:cubicBezTo>
                <a:cubicBezTo>
                  <a:pt x="4318" y="625"/>
                  <a:pt x="4310" y="627"/>
                  <a:pt x="4282" y="637"/>
                </a:cubicBezTo>
                <a:cubicBezTo>
                  <a:pt x="4254" y="647"/>
                  <a:pt x="4226" y="662"/>
                  <a:pt x="4197" y="668"/>
                </a:cubicBezTo>
                <a:cubicBezTo>
                  <a:pt x="4185" y="670"/>
                  <a:pt x="4171" y="666"/>
                  <a:pt x="4159" y="668"/>
                </a:cubicBezTo>
                <a:moveTo>
                  <a:pt x="4253" y="764"/>
                </a:moveTo>
                <a:cubicBezTo>
                  <a:pt x="4251" y="750"/>
                  <a:pt x="4247" y="741"/>
                  <a:pt x="4262" y="740"/>
                </a:cubicBezTo>
                <a:cubicBezTo>
                  <a:pt x="4275" y="739"/>
                  <a:pt x="4289" y="740"/>
                  <a:pt x="4302" y="740"/>
                </a:cubicBezTo>
                <a:cubicBezTo>
                  <a:pt x="4303" y="740"/>
                  <a:pt x="4304" y="740"/>
                  <a:pt x="4305" y="740"/>
                </a:cubicBezTo>
                <a:cubicBezTo>
                  <a:pt x="4288" y="751"/>
                  <a:pt x="4269" y="756"/>
                  <a:pt x="4247" y="760"/>
                </a:cubicBezTo>
                <a:cubicBezTo>
                  <a:pt x="4205" y="767"/>
                  <a:pt x="4161" y="764"/>
                  <a:pt x="4119" y="764"/>
                </a:cubicBezTo>
                <a:cubicBezTo>
                  <a:pt x="4118" y="764"/>
                  <a:pt x="4116" y="764"/>
                  <a:pt x="4115" y="764"/>
                </a:cubicBezTo>
                <a:cubicBezTo>
                  <a:pt x="4143" y="762"/>
                  <a:pt x="4169" y="755"/>
                  <a:pt x="4197" y="752"/>
                </a:cubicBezTo>
                <a:cubicBezTo>
                  <a:pt x="4210" y="751"/>
                  <a:pt x="4214" y="750"/>
                  <a:pt x="4226" y="750"/>
                </a:cubicBezTo>
                <a:cubicBezTo>
                  <a:pt x="4204" y="768"/>
                  <a:pt x="4178" y="778"/>
                  <a:pt x="4150" y="787"/>
                </a:cubicBezTo>
                <a:cubicBezTo>
                  <a:pt x="4140" y="790"/>
                  <a:pt x="4127" y="803"/>
                  <a:pt x="4119" y="796"/>
                </a:cubicBezTo>
                <a:cubicBezTo>
                  <a:pt x="4106" y="784"/>
                  <a:pt x="4150" y="765"/>
                  <a:pt x="4153" y="764"/>
                </a:cubicBezTo>
                <a:moveTo>
                  <a:pt x="4777" y="1008"/>
                </a:moveTo>
                <a:cubicBezTo>
                  <a:pt x="4764" y="1006"/>
                  <a:pt x="4751" y="1005"/>
                  <a:pt x="4739" y="998"/>
                </a:cubicBezTo>
                <a:cubicBezTo>
                  <a:pt x="4732" y="994"/>
                  <a:pt x="4721" y="990"/>
                  <a:pt x="4718" y="982"/>
                </a:cubicBezTo>
                <a:cubicBezTo>
                  <a:pt x="4711" y="961"/>
                  <a:pt x="4727" y="953"/>
                  <a:pt x="4743" y="942"/>
                </a:cubicBezTo>
                <a:cubicBezTo>
                  <a:pt x="4791" y="909"/>
                  <a:pt x="4846" y="892"/>
                  <a:pt x="4903" y="882"/>
                </a:cubicBezTo>
                <a:cubicBezTo>
                  <a:pt x="4916" y="880"/>
                  <a:pt x="4960" y="870"/>
                  <a:pt x="4974" y="878"/>
                </a:cubicBezTo>
                <a:cubicBezTo>
                  <a:pt x="4974" y="881"/>
                  <a:pt x="4974" y="883"/>
                  <a:pt x="4974" y="886"/>
                </a:cubicBezTo>
                <a:cubicBezTo>
                  <a:pt x="4954" y="911"/>
                  <a:pt x="4922" y="917"/>
                  <a:pt x="4888" y="922"/>
                </a:cubicBezTo>
                <a:cubicBezTo>
                  <a:pt x="4881" y="923"/>
                  <a:pt x="4832" y="931"/>
                  <a:pt x="4826" y="921"/>
                </a:cubicBezTo>
                <a:cubicBezTo>
                  <a:pt x="4826" y="919"/>
                  <a:pt x="4826" y="916"/>
                  <a:pt x="4826" y="914"/>
                </a:cubicBezTo>
                <a:cubicBezTo>
                  <a:pt x="4828" y="903"/>
                  <a:pt x="4853" y="893"/>
                  <a:pt x="4861" y="903"/>
                </a:cubicBezTo>
                <a:cubicBezTo>
                  <a:pt x="4862" y="909"/>
                  <a:pt x="4863" y="915"/>
                  <a:pt x="4864" y="9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5" name=""/>
          <p:cNvSpPr/>
          <p:nvPr/>
        </p:nvSpPr>
        <p:spPr>
          <a:xfrm>
            <a:off x="9361440" y="4373640"/>
            <a:ext cx="1864800" cy="1334520"/>
          </a:xfrm>
          <a:custGeom>
            <a:avLst/>
            <a:gdLst/>
            <a:ahLst/>
            <a:rect l="0" t="0" r="r" b="b"/>
            <a:pathLst>
              <a:path fill="none" w="5180" h="3707">
                <a:moveTo>
                  <a:pt x="243" y="2618"/>
                </a:moveTo>
                <a:cubicBezTo>
                  <a:pt x="236" y="2604"/>
                  <a:pt x="230" y="2588"/>
                  <a:pt x="223" y="2575"/>
                </a:cubicBezTo>
                <a:cubicBezTo>
                  <a:pt x="220" y="2570"/>
                  <a:pt x="225" y="2566"/>
                  <a:pt x="221" y="2563"/>
                </a:cubicBezTo>
                <a:cubicBezTo>
                  <a:pt x="194" y="2542"/>
                  <a:pt x="129" y="2590"/>
                  <a:pt x="118" y="2603"/>
                </a:cubicBezTo>
                <a:cubicBezTo>
                  <a:pt x="56" y="2673"/>
                  <a:pt x="21" y="2764"/>
                  <a:pt x="12" y="2855"/>
                </a:cubicBezTo>
                <a:cubicBezTo>
                  <a:pt x="0" y="2968"/>
                  <a:pt x="7" y="3061"/>
                  <a:pt x="108" y="3129"/>
                </a:cubicBezTo>
                <a:cubicBezTo>
                  <a:pt x="196" y="3188"/>
                  <a:pt x="311" y="3188"/>
                  <a:pt x="412" y="3187"/>
                </a:cubicBezTo>
                <a:cubicBezTo>
                  <a:pt x="490" y="3184"/>
                  <a:pt x="515" y="3183"/>
                  <a:pt x="563" y="3163"/>
                </a:cubicBezTo>
                <a:moveTo>
                  <a:pt x="715" y="2820"/>
                </a:moveTo>
                <a:cubicBezTo>
                  <a:pt x="671" y="2827"/>
                  <a:pt x="654" y="2845"/>
                  <a:pt x="643" y="2892"/>
                </a:cubicBezTo>
                <a:cubicBezTo>
                  <a:pt x="637" y="2915"/>
                  <a:pt x="629" y="2980"/>
                  <a:pt x="643" y="3001"/>
                </a:cubicBezTo>
                <a:cubicBezTo>
                  <a:pt x="658" y="3025"/>
                  <a:pt x="708" y="3025"/>
                  <a:pt x="733" y="3021"/>
                </a:cubicBezTo>
                <a:cubicBezTo>
                  <a:pt x="768" y="3015"/>
                  <a:pt x="803" y="2986"/>
                  <a:pt x="812" y="2951"/>
                </a:cubicBezTo>
                <a:cubicBezTo>
                  <a:pt x="823" y="2911"/>
                  <a:pt x="800" y="2898"/>
                  <a:pt x="767" y="2885"/>
                </a:cubicBezTo>
                <a:cubicBezTo>
                  <a:pt x="738" y="2874"/>
                  <a:pt x="705" y="2867"/>
                  <a:pt x="675" y="2860"/>
                </a:cubicBezTo>
                <a:cubicBezTo>
                  <a:pt x="673" y="2859"/>
                  <a:pt x="662" y="2858"/>
                  <a:pt x="660" y="2858"/>
                </a:cubicBezTo>
                <a:cubicBezTo>
                  <a:pt x="646" y="2857"/>
                  <a:pt x="624" y="2853"/>
                  <a:pt x="616" y="2866"/>
                </a:cubicBezTo>
                <a:cubicBezTo>
                  <a:pt x="612" y="2876"/>
                  <a:pt x="610" y="2879"/>
                  <a:pt x="606" y="2885"/>
                </a:cubicBezTo>
                <a:moveTo>
                  <a:pt x="340" y="2715"/>
                </a:moveTo>
                <a:cubicBezTo>
                  <a:pt x="294" y="2711"/>
                  <a:pt x="229" y="2699"/>
                  <a:pt x="185" y="2716"/>
                </a:cubicBezTo>
                <a:cubicBezTo>
                  <a:pt x="68" y="2762"/>
                  <a:pt x="4" y="2902"/>
                  <a:pt x="0" y="3017"/>
                </a:cubicBezTo>
                <a:cubicBezTo>
                  <a:pt x="-3" y="3089"/>
                  <a:pt x="58" y="3108"/>
                  <a:pt x="121" y="3117"/>
                </a:cubicBezTo>
                <a:cubicBezTo>
                  <a:pt x="226" y="3133"/>
                  <a:pt x="386" y="3085"/>
                  <a:pt x="470" y="3173"/>
                </a:cubicBezTo>
                <a:cubicBezTo>
                  <a:pt x="523" y="3228"/>
                  <a:pt x="497" y="3324"/>
                  <a:pt x="463" y="3378"/>
                </a:cubicBezTo>
                <a:cubicBezTo>
                  <a:pt x="400" y="3478"/>
                  <a:pt x="293" y="3555"/>
                  <a:pt x="196" y="3619"/>
                </a:cubicBezTo>
                <a:cubicBezTo>
                  <a:pt x="130" y="3663"/>
                  <a:pt x="73" y="3687"/>
                  <a:pt x="0" y="3707"/>
                </a:cubicBezTo>
                <a:cubicBezTo>
                  <a:pt x="22" y="3613"/>
                  <a:pt x="97" y="3544"/>
                  <a:pt x="160" y="3470"/>
                </a:cubicBezTo>
                <a:cubicBezTo>
                  <a:pt x="185" y="3441"/>
                  <a:pt x="210" y="3412"/>
                  <a:pt x="235" y="3383"/>
                </a:cubicBezTo>
                <a:moveTo>
                  <a:pt x="563" y="3006"/>
                </a:moveTo>
                <a:cubicBezTo>
                  <a:pt x="563" y="3036"/>
                  <a:pt x="563" y="3065"/>
                  <a:pt x="563" y="3095"/>
                </a:cubicBezTo>
                <a:cubicBezTo>
                  <a:pt x="591" y="3080"/>
                  <a:pt x="600" y="3100"/>
                  <a:pt x="633" y="3071"/>
                </a:cubicBezTo>
                <a:cubicBezTo>
                  <a:pt x="672" y="3036"/>
                  <a:pt x="810" y="2879"/>
                  <a:pt x="726" y="2827"/>
                </a:cubicBezTo>
                <a:cubicBezTo>
                  <a:pt x="656" y="2784"/>
                  <a:pt x="580" y="2844"/>
                  <a:pt x="536" y="2892"/>
                </a:cubicBezTo>
                <a:cubicBezTo>
                  <a:pt x="493" y="2939"/>
                  <a:pt x="376" y="3100"/>
                  <a:pt x="424" y="3174"/>
                </a:cubicBezTo>
                <a:cubicBezTo>
                  <a:pt x="463" y="3234"/>
                  <a:pt x="569" y="3208"/>
                  <a:pt x="619" y="3187"/>
                </a:cubicBezTo>
                <a:cubicBezTo>
                  <a:pt x="751" y="3130"/>
                  <a:pt x="929" y="3002"/>
                  <a:pt x="960" y="2852"/>
                </a:cubicBezTo>
                <a:cubicBezTo>
                  <a:pt x="974" y="2783"/>
                  <a:pt x="950" y="2747"/>
                  <a:pt x="902" y="2702"/>
                </a:cubicBezTo>
                <a:cubicBezTo>
                  <a:pt x="862" y="2664"/>
                  <a:pt x="826" y="2668"/>
                  <a:pt x="778" y="2657"/>
                </a:cubicBezTo>
                <a:cubicBezTo>
                  <a:pt x="767" y="2707"/>
                  <a:pt x="754" y="2747"/>
                  <a:pt x="780" y="2802"/>
                </a:cubicBezTo>
                <a:cubicBezTo>
                  <a:pt x="821" y="2893"/>
                  <a:pt x="917" y="2985"/>
                  <a:pt x="1020" y="2994"/>
                </a:cubicBezTo>
                <a:cubicBezTo>
                  <a:pt x="1043" y="2994"/>
                  <a:pt x="1050" y="2995"/>
                  <a:pt x="1063" y="2985"/>
                </a:cubicBezTo>
                <a:cubicBezTo>
                  <a:pt x="1065" y="2940"/>
                  <a:pt x="1075" y="2899"/>
                  <a:pt x="1063" y="2853"/>
                </a:cubicBezTo>
                <a:cubicBezTo>
                  <a:pt x="1052" y="2811"/>
                  <a:pt x="1030" y="2773"/>
                  <a:pt x="1021" y="2729"/>
                </a:cubicBezTo>
                <a:cubicBezTo>
                  <a:pt x="1021" y="2724"/>
                  <a:pt x="1021" y="2719"/>
                  <a:pt x="1021" y="2714"/>
                </a:cubicBezTo>
                <a:cubicBezTo>
                  <a:pt x="1087" y="2718"/>
                  <a:pt x="1112" y="2726"/>
                  <a:pt x="1169" y="2774"/>
                </a:cubicBezTo>
                <a:cubicBezTo>
                  <a:pt x="1296" y="2879"/>
                  <a:pt x="1448" y="3026"/>
                  <a:pt x="1530" y="3171"/>
                </a:cubicBezTo>
                <a:cubicBezTo>
                  <a:pt x="1562" y="3228"/>
                  <a:pt x="1576" y="3310"/>
                  <a:pt x="1528" y="3360"/>
                </a:cubicBezTo>
                <a:cubicBezTo>
                  <a:pt x="1483" y="3406"/>
                  <a:pt x="1397" y="3423"/>
                  <a:pt x="1336" y="3412"/>
                </a:cubicBezTo>
                <a:cubicBezTo>
                  <a:pt x="1251" y="3396"/>
                  <a:pt x="1225" y="3308"/>
                  <a:pt x="1218" y="3233"/>
                </a:cubicBezTo>
                <a:cubicBezTo>
                  <a:pt x="1207" y="3110"/>
                  <a:pt x="1237" y="3002"/>
                  <a:pt x="1282" y="2889"/>
                </a:cubicBezTo>
                <a:cubicBezTo>
                  <a:pt x="1343" y="2738"/>
                  <a:pt x="1426" y="2573"/>
                  <a:pt x="1515" y="2435"/>
                </a:cubicBezTo>
                <a:cubicBezTo>
                  <a:pt x="1521" y="2424"/>
                  <a:pt x="1522" y="2421"/>
                  <a:pt x="1531" y="2421"/>
                </a:cubicBezTo>
                <a:cubicBezTo>
                  <a:pt x="1554" y="2441"/>
                  <a:pt x="1581" y="2460"/>
                  <a:pt x="1605" y="2489"/>
                </a:cubicBezTo>
                <a:cubicBezTo>
                  <a:pt x="1626" y="2515"/>
                  <a:pt x="1648" y="2542"/>
                  <a:pt x="1670" y="2567"/>
                </a:cubicBezTo>
                <a:cubicBezTo>
                  <a:pt x="1666" y="2562"/>
                  <a:pt x="1648" y="2571"/>
                  <a:pt x="1638" y="2554"/>
                </a:cubicBezTo>
                <a:cubicBezTo>
                  <a:pt x="1617" y="2518"/>
                  <a:pt x="1613" y="2452"/>
                  <a:pt x="1647" y="2424"/>
                </a:cubicBezTo>
                <a:cubicBezTo>
                  <a:pt x="1700" y="2381"/>
                  <a:pt x="1784" y="2397"/>
                  <a:pt x="1842" y="2414"/>
                </a:cubicBezTo>
                <a:cubicBezTo>
                  <a:pt x="1859" y="2419"/>
                  <a:pt x="1900" y="2446"/>
                  <a:pt x="1903" y="2451"/>
                </a:cubicBezTo>
                <a:cubicBezTo>
                  <a:pt x="1896" y="2451"/>
                  <a:pt x="1890" y="2451"/>
                  <a:pt x="1883" y="2451"/>
                </a:cubicBezTo>
                <a:cubicBezTo>
                  <a:pt x="1852" y="2421"/>
                  <a:pt x="1816" y="2406"/>
                  <a:pt x="1834" y="2347"/>
                </a:cubicBezTo>
                <a:cubicBezTo>
                  <a:pt x="1863" y="2252"/>
                  <a:pt x="1973" y="2220"/>
                  <a:pt x="2064" y="2236"/>
                </a:cubicBezTo>
                <a:cubicBezTo>
                  <a:pt x="2149" y="2251"/>
                  <a:pt x="2172" y="2318"/>
                  <a:pt x="2200" y="2386"/>
                </a:cubicBezTo>
                <a:moveTo>
                  <a:pt x="2185" y="2179"/>
                </a:moveTo>
                <a:cubicBezTo>
                  <a:pt x="2222" y="2158"/>
                  <a:pt x="2231" y="2135"/>
                  <a:pt x="2283" y="2143"/>
                </a:cubicBezTo>
                <a:cubicBezTo>
                  <a:pt x="2321" y="2149"/>
                  <a:pt x="2392" y="2214"/>
                  <a:pt x="2433" y="2183"/>
                </a:cubicBezTo>
                <a:cubicBezTo>
                  <a:pt x="2457" y="2165"/>
                  <a:pt x="2468" y="2108"/>
                  <a:pt x="2458" y="2081"/>
                </a:cubicBezTo>
                <a:cubicBezTo>
                  <a:pt x="2442" y="2039"/>
                  <a:pt x="2400" y="2024"/>
                  <a:pt x="2358" y="2017"/>
                </a:cubicBezTo>
                <a:cubicBezTo>
                  <a:pt x="2309" y="2008"/>
                  <a:pt x="2268" y="2008"/>
                  <a:pt x="2239" y="2052"/>
                </a:cubicBezTo>
                <a:cubicBezTo>
                  <a:pt x="2216" y="2086"/>
                  <a:pt x="2219" y="2169"/>
                  <a:pt x="2240" y="2203"/>
                </a:cubicBezTo>
                <a:cubicBezTo>
                  <a:pt x="2262" y="2237"/>
                  <a:pt x="2331" y="2247"/>
                  <a:pt x="2367" y="2234"/>
                </a:cubicBezTo>
                <a:cubicBezTo>
                  <a:pt x="2425" y="2213"/>
                  <a:pt x="2488" y="2138"/>
                  <a:pt x="2491" y="2076"/>
                </a:cubicBezTo>
                <a:cubicBezTo>
                  <a:pt x="2493" y="2034"/>
                  <a:pt x="2478" y="2026"/>
                  <a:pt x="2462" y="1991"/>
                </a:cubicBezTo>
                <a:cubicBezTo>
                  <a:pt x="2457" y="1982"/>
                  <a:pt x="2455" y="1981"/>
                  <a:pt x="2456" y="1975"/>
                </a:cubicBezTo>
                <a:cubicBezTo>
                  <a:pt x="2506" y="1987"/>
                  <a:pt x="2557" y="2012"/>
                  <a:pt x="2610" y="2018"/>
                </a:cubicBezTo>
                <a:cubicBezTo>
                  <a:pt x="2657" y="2023"/>
                  <a:pt x="2686" y="2019"/>
                  <a:pt x="2718" y="1984"/>
                </a:cubicBezTo>
                <a:cubicBezTo>
                  <a:pt x="2753" y="1946"/>
                  <a:pt x="2737" y="1888"/>
                  <a:pt x="2780" y="1850"/>
                </a:cubicBezTo>
                <a:cubicBezTo>
                  <a:pt x="2836" y="1801"/>
                  <a:pt x="2910" y="1780"/>
                  <a:pt x="2967" y="1728"/>
                </a:cubicBezTo>
                <a:cubicBezTo>
                  <a:pt x="3038" y="1662"/>
                  <a:pt x="3107" y="1540"/>
                  <a:pt x="3077" y="1438"/>
                </a:cubicBezTo>
                <a:cubicBezTo>
                  <a:pt x="3053" y="1357"/>
                  <a:pt x="2952" y="1307"/>
                  <a:pt x="2887" y="1266"/>
                </a:cubicBezTo>
                <a:cubicBezTo>
                  <a:pt x="2837" y="1235"/>
                  <a:pt x="2781" y="1193"/>
                  <a:pt x="2725" y="1173"/>
                </a:cubicBezTo>
                <a:cubicBezTo>
                  <a:pt x="2722" y="1173"/>
                  <a:pt x="2721" y="1175"/>
                  <a:pt x="2724" y="1181"/>
                </a:cubicBezTo>
                <a:cubicBezTo>
                  <a:pt x="2853" y="1324"/>
                  <a:pt x="3045" y="1406"/>
                  <a:pt x="3235" y="1436"/>
                </a:cubicBezTo>
                <a:cubicBezTo>
                  <a:pt x="3239" y="1436"/>
                  <a:pt x="3244" y="1436"/>
                  <a:pt x="3249" y="1436"/>
                </a:cubicBezTo>
                <a:moveTo>
                  <a:pt x="2761" y="1439"/>
                </a:moveTo>
                <a:cubicBezTo>
                  <a:pt x="2807" y="1398"/>
                  <a:pt x="2865" y="1363"/>
                  <a:pt x="2925" y="1327"/>
                </a:cubicBezTo>
                <a:cubicBezTo>
                  <a:pt x="3034" y="1262"/>
                  <a:pt x="3233" y="1181"/>
                  <a:pt x="3297" y="1066"/>
                </a:cubicBezTo>
                <a:cubicBezTo>
                  <a:pt x="3297" y="1062"/>
                  <a:pt x="3297" y="1057"/>
                  <a:pt x="3297" y="1053"/>
                </a:cubicBezTo>
                <a:cubicBezTo>
                  <a:pt x="3251" y="1067"/>
                  <a:pt x="3228" y="1077"/>
                  <a:pt x="3196" y="1119"/>
                </a:cubicBezTo>
                <a:cubicBezTo>
                  <a:pt x="3183" y="1135"/>
                  <a:pt x="3134" y="1220"/>
                  <a:pt x="3163" y="1243"/>
                </a:cubicBezTo>
                <a:cubicBezTo>
                  <a:pt x="3196" y="1269"/>
                  <a:pt x="3277" y="1261"/>
                  <a:pt x="3313" y="1250"/>
                </a:cubicBezTo>
                <a:cubicBezTo>
                  <a:pt x="3360" y="1236"/>
                  <a:pt x="3372" y="1216"/>
                  <a:pt x="3379" y="1173"/>
                </a:cubicBezTo>
                <a:cubicBezTo>
                  <a:pt x="3384" y="1146"/>
                  <a:pt x="3366" y="1133"/>
                  <a:pt x="3358" y="1112"/>
                </a:cubicBezTo>
                <a:cubicBezTo>
                  <a:pt x="3397" y="1114"/>
                  <a:pt x="3435" y="1119"/>
                  <a:pt x="3474" y="1120"/>
                </a:cubicBezTo>
                <a:cubicBezTo>
                  <a:pt x="3540" y="1122"/>
                  <a:pt x="3596" y="1106"/>
                  <a:pt x="3640" y="1053"/>
                </a:cubicBezTo>
                <a:cubicBezTo>
                  <a:pt x="3681" y="1003"/>
                  <a:pt x="3700" y="915"/>
                  <a:pt x="3686" y="852"/>
                </a:cubicBezTo>
                <a:cubicBezTo>
                  <a:pt x="3666" y="764"/>
                  <a:pt x="3577" y="689"/>
                  <a:pt x="3515" y="629"/>
                </a:cubicBezTo>
                <a:cubicBezTo>
                  <a:pt x="3502" y="616"/>
                  <a:pt x="3483" y="600"/>
                  <a:pt x="3470" y="588"/>
                </a:cubicBezTo>
                <a:cubicBezTo>
                  <a:pt x="3489" y="633"/>
                  <a:pt x="3510" y="669"/>
                  <a:pt x="3543" y="707"/>
                </a:cubicBezTo>
                <a:cubicBezTo>
                  <a:pt x="3645" y="824"/>
                  <a:pt x="3791" y="899"/>
                  <a:pt x="3937" y="944"/>
                </a:cubicBezTo>
                <a:moveTo>
                  <a:pt x="3594" y="889"/>
                </a:moveTo>
                <a:cubicBezTo>
                  <a:pt x="3606" y="820"/>
                  <a:pt x="3655" y="784"/>
                  <a:pt x="3708" y="736"/>
                </a:cubicBezTo>
                <a:cubicBezTo>
                  <a:pt x="3770" y="681"/>
                  <a:pt x="3837" y="616"/>
                  <a:pt x="3910" y="576"/>
                </a:cubicBezTo>
                <a:cubicBezTo>
                  <a:pt x="3949" y="555"/>
                  <a:pt x="3967" y="562"/>
                  <a:pt x="3987" y="596"/>
                </a:cubicBezTo>
                <a:cubicBezTo>
                  <a:pt x="4010" y="633"/>
                  <a:pt x="4027" y="672"/>
                  <a:pt x="4052" y="708"/>
                </a:cubicBezTo>
                <a:cubicBezTo>
                  <a:pt x="4060" y="720"/>
                  <a:pt x="4068" y="728"/>
                  <a:pt x="4077" y="739"/>
                </a:cubicBezTo>
                <a:moveTo>
                  <a:pt x="3629" y="482"/>
                </a:moveTo>
                <a:cubicBezTo>
                  <a:pt x="3598" y="436"/>
                  <a:pt x="3612" y="466"/>
                  <a:pt x="3608" y="424"/>
                </a:cubicBezTo>
                <a:cubicBezTo>
                  <a:pt x="3768" y="378"/>
                  <a:pt x="3934" y="353"/>
                  <a:pt x="4096" y="315"/>
                </a:cubicBezTo>
                <a:cubicBezTo>
                  <a:pt x="4148" y="303"/>
                  <a:pt x="4196" y="297"/>
                  <a:pt x="4247" y="290"/>
                </a:cubicBezTo>
                <a:cubicBezTo>
                  <a:pt x="4243" y="334"/>
                  <a:pt x="4232" y="368"/>
                  <a:pt x="4223" y="411"/>
                </a:cubicBezTo>
                <a:cubicBezTo>
                  <a:pt x="4217" y="440"/>
                  <a:pt x="4202" y="508"/>
                  <a:pt x="4230" y="530"/>
                </a:cubicBezTo>
                <a:cubicBezTo>
                  <a:pt x="4254" y="549"/>
                  <a:pt x="4304" y="546"/>
                  <a:pt x="4325" y="525"/>
                </a:cubicBezTo>
                <a:cubicBezTo>
                  <a:pt x="4370" y="480"/>
                  <a:pt x="4348" y="414"/>
                  <a:pt x="4306" y="379"/>
                </a:cubicBezTo>
                <a:cubicBezTo>
                  <a:pt x="4250" y="333"/>
                  <a:pt x="4161" y="289"/>
                  <a:pt x="4087" y="289"/>
                </a:cubicBezTo>
                <a:cubicBezTo>
                  <a:pt x="4096" y="289"/>
                  <a:pt x="4103" y="291"/>
                  <a:pt x="4110" y="294"/>
                </a:cubicBezTo>
                <a:cubicBezTo>
                  <a:pt x="4149" y="294"/>
                  <a:pt x="4185" y="299"/>
                  <a:pt x="4223" y="289"/>
                </a:cubicBezTo>
                <a:cubicBezTo>
                  <a:pt x="4283" y="273"/>
                  <a:pt x="4324" y="214"/>
                  <a:pt x="4386" y="204"/>
                </a:cubicBezTo>
                <a:cubicBezTo>
                  <a:pt x="4455" y="192"/>
                  <a:pt x="4509" y="214"/>
                  <a:pt x="4568" y="245"/>
                </a:cubicBezTo>
                <a:cubicBezTo>
                  <a:pt x="4590" y="257"/>
                  <a:pt x="4611" y="265"/>
                  <a:pt x="4634" y="275"/>
                </a:cubicBezTo>
                <a:cubicBezTo>
                  <a:pt x="4619" y="261"/>
                  <a:pt x="4607" y="259"/>
                  <a:pt x="4596" y="242"/>
                </a:cubicBezTo>
                <a:cubicBezTo>
                  <a:pt x="4577" y="211"/>
                  <a:pt x="4574" y="179"/>
                  <a:pt x="4578" y="143"/>
                </a:cubicBezTo>
                <a:cubicBezTo>
                  <a:pt x="4584" y="90"/>
                  <a:pt x="4647" y="38"/>
                  <a:pt x="4692" y="19"/>
                </a:cubicBezTo>
                <a:cubicBezTo>
                  <a:pt x="4771" y="-13"/>
                  <a:pt x="4876" y="-3"/>
                  <a:pt x="4951" y="31"/>
                </a:cubicBezTo>
                <a:cubicBezTo>
                  <a:pt x="5059" y="81"/>
                  <a:pt x="5118" y="170"/>
                  <a:pt x="5180" y="26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6" name=""/>
          <p:cNvSpPr/>
          <p:nvPr/>
        </p:nvSpPr>
        <p:spPr>
          <a:xfrm>
            <a:off x="10410480" y="4929120"/>
            <a:ext cx="622440" cy="753840"/>
          </a:xfrm>
          <a:custGeom>
            <a:avLst/>
            <a:gdLst/>
            <a:ahLst/>
            <a:rect l="0" t="0" r="r" b="b"/>
            <a:pathLst>
              <a:path fill="none" w="1729" h="2094">
                <a:moveTo>
                  <a:pt x="523" y="1233"/>
                </a:moveTo>
                <a:cubicBezTo>
                  <a:pt x="483" y="1182"/>
                  <a:pt x="444" y="1140"/>
                  <a:pt x="381" y="1116"/>
                </a:cubicBezTo>
                <a:cubicBezTo>
                  <a:pt x="308" y="1088"/>
                  <a:pt x="211" y="1078"/>
                  <a:pt x="140" y="1116"/>
                </a:cubicBezTo>
                <a:cubicBezTo>
                  <a:pt x="51" y="1163"/>
                  <a:pt x="10" y="1254"/>
                  <a:pt x="1" y="1349"/>
                </a:cubicBezTo>
                <a:cubicBezTo>
                  <a:pt x="-9" y="1454"/>
                  <a:pt x="42" y="1526"/>
                  <a:pt x="137" y="1568"/>
                </a:cubicBezTo>
                <a:cubicBezTo>
                  <a:pt x="244" y="1616"/>
                  <a:pt x="366" y="1618"/>
                  <a:pt x="475" y="1659"/>
                </a:cubicBezTo>
                <a:cubicBezTo>
                  <a:pt x="565" y="1693"/>
                  <a:pt x="622" y="1733"/>
                  <a:pt x="629" y="1831"/>
                </a:cubicBezTo>
                <a:cubicBezTo>
                  <a:pt x="635" y="1923"/>
                  <a:pt x="565" y="1982"/>
                  <a:pt x="498" y="2034"/>
                </a:cubicBezTo>
                <a:cubicBezTo>
                  <a:pt x="448" y="2068"/>
                  <a:pt x="435" y="2078"/>
                  <a:pt x="399" y="2094"/>
                </a:cubicBezTo>
                <a:moveTo>
                  <a:pt x="253" y="1791"/>
                </a:moveTo>
                <a:cubicBezTo>
                  <a:pt x="267" y="1751"/>
                  <a:pt x="261" y="1743"/>
                  <a:pt x="295" y="1703"/>
                </a:cubicBezTo>
                <a:cubicBezTo>
                  <a:pt x="400" y="1578"/>
                  <a:pt x="641" y="1428"/>
                  <a:pt x="628" y="1239"/>
                </a:cubicBezTo>
                <a:cubicBezTo>
                  <a:pt x="626" y="1204"/>
                  <a:pt x="603" y="1158"/>
                  <a:pt x="554" y="1186"/>
                </a:cubicBezTo>
                <a:cubicBezTo>
                  <a:pt x="494" y="1220"/>
                  <a:pt x="425" y="1374"/>
                  <a:pt x="465" y="1440"/>
                </a:cubicBezTo>
                <a:cubicBezTo>
                  <a:pt x="495" y="1489"/>
                  <a:pt x="565" y="1467"/>
                  <a:pt x="601" y="1445"/>
                </a:cubicBezTo>
                <a:cubicBezTo>
                  <a:pt x="654" y="1413"/>
                  <a:pt x="695" y="1349"/>
                  <a:pt x="704" y="1290"/>
                </a:cubicBezTo>
                <a:cubicBezTo>
                  <a:pt x="714" y="1223"/>
                  <a:pt x="675" y="1209"/>
                  <a:pt x="628" y="1173"/>
                </a:cubicBezTo>
                <a:cubicBezTo>
                  <a:pt x="605" y="1155"/>
                  <a:pt x="583" y="1150"/>
                  <a:pt x="560" y="1136"/>
                </a:cubicBezTo>
                <a:cubicBezTo>
                  <a:pt x="586" y="1160"/>
                  <a:pt x="599" y="1193"/>
                  <a:pt x="638" y="1208"/>
                </a:cubicBezTo>
                <a:cubicBezTo>
                  <a:pt x="672" y="1221"/>
                  <a:pt x="725" y="1223"/>
                  <a:pt x="758" y="1209"/>
                </a:cubicBezTo>
                <a:cubicBezTo>
                  <a:pt x="795" y="1193"/>
                  <a:pt x="800" y="1157"/>
                  <a:pt x="797" y="1122"/>
                </a:cubicBezTo>
                <a:cubicBezTo>
                  <a:pt x="795" y="1100"/>
                  <a:pt x="783" y="1082"/>
                  <a:pt x="779" y="1061"/>
                </a:cubicBezTo>
                <a:cubicBezTo>
                  <a:pt x="813" y="1068"/>
                  <a:pt x="851" y="1082"/>
                  <a:pt x="885" y="1087"/>
                </a:cubicBezTo>
                <a:cubicBezTo>
                  <a:pt x="939" y="1094"/>
                  <a:pt x="969" y="1082"/>
                  <a:pt x="986" y="1029"/>
                </a:cubicBezTo>
                <a:cubicBezTo>
                  <a:pt x="997" y="996"/>
                  <a:pt x="1001" y="928"/>
                  <a:pt x="989" y="895"/>
                </a:cubicBezTo>
                <a:cubicBezTo>
                  <a:pt x="974" y="856"/>
                  <a:pt x="935" y="817"/>
                  <a:pt x="898" y="797"/>
                </a:cubicBezTo>
                <a:cubicBezTo>
                  <a:pt x="885" y="790"/>
                  <a:pt x="886" y="805"/>
                  <a:pt x="873" y="799"/>
                </a:cubicBezTo>
                <a:cubicBezTo>
                  <a:pt x="920" y="829"/>
                  <a:pt x="1005" y="884"/>
                  <a:pt x="1046" y="819"/>
                </a:cubicBezTo>
                <a:cubicBezTo>
                  <a:pt x="1076" y="772"/>
                  <a:pt x="1055" y="705"/>
                  <a:pt x="1034" y="664"/>
                </a:cubicBezTo>
                <a:cubicBezTo>
                  <a:pt x="994" y="588"/>
                  <a:pt x="871" y="523"/>
                  <a:pt x="804" y="473"/>
                </a:cubicBezTo>
                <a:cubicBezTo>
                  <a:pt x="743" y="427"/>
                  <a:pt x="687" y="381"/>
                  <a:pt x="638" y="325"/>
                </a:cubicBezTo>
                <a:cubicBezTo>
                  <a:pt x="682" y="378"/>
                  <a:pt x="725" y="431"/>
                  <a:pt x="776" y="478"/>
                </a:cubicBezTo>
                <a:cubicBezTo>
                  <a:pt x="861" y="558"/>
                  <a:pt x="974" y="654"/>
                  <a:pt x="1096" y="662"/>
                </a:cubicBezTo>
                <a:cubicBezTo>
                  <a:pt x="1149" y="665"/>
                  <a:pt x="1194" y="665"/>
                  <a:pt x="1238" y="634"/>
                </a:cubicBezTo>
                <a:cubicBezTo>
                  <a:pt x="1284" y="602"/>
                  <a:pt x="1289" y="557"/>
                  <a:pt x="1298" y="506"/>
                </a:cubicBezTo>
                <a:cubicBezTo>
                  <a:pt x="1312" y="425"/>
                  <a:pt x="1267" y="347"/>
                  <a:pt x="1228" y="281"/>
                </a:cubicBezTo>
                <a:cubicBezTo>
                  <a:pt x="1172" y="185"/>
                  <a:pt x="1103" y="104"/>
                  <a:pt x="1025" y="26"/>
                </a:cubicBezTo>
                <a:cubicBezTo>
                  <a:pt x="1046" y="78"/>
                  <a:pt x="1071" y="123"/>
                  <a:pt x="1105" y="171"/>
                </a:cubicBezTo>
                <a:cubicBezTo>
                  <a:pt x="1193" y="301"/>
                  <a:pt x="1303" y="437"/>
                  <a:pt x="1468" y="465"/>
                </a:cubicBezTo>
                <a:cubicBezTo>
                  <a:pt x="1494" y="469"/>
                  <a:pt x="1523" y="464"/>
                  <a:pt x="1549" y="466"/>
                </a:cubicBezTo>
                <a:moveTo>
                  <a:pt x="1124" y="328"/>
                </a:moveTo>
                <a:cubicBezTo>
                  <a:pt x="1114" y="273"/>
                  <a:pt x="1162" y="257"/>
                  <a:pt x="1208" y="232"/>
                </a:cubicBezTo>
                <a:cubicBezTo>
                  <a:pt x="1280" y="193"/>
                  <a:pt x="1356" y="161"/>
                  <a:pt x="1430" y="128"/>
                </a:cubicBezTo>
                <a:moveTo>
                  <a:pt x="1713" y="2"/>
                </a:moveTo>
                <a:cubicBezTo>
                  <a:pt x="1713" y="1"/>
                  <a:pt x="1713" y="1"/>
                  <a:pt x="1713" y="0"/>
                </a:cubicBezTo>
                <a:cubicBezTo>
                  <a:pt x="1708" y="0"/>
                  <a:pt x="1708" y="16"/>
                  <a:pt x="1710" y="17"/>
                </a:cubicBezTo>
                <a:cubicBezTo>
                  <a:pt x="1716" y="19"/>
                  <a:pt x="1723" y="21"/>
                  <a:pt x="1729" y="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"/>
          <p:cNvSpPr/>
          <p:nvPr/>
        </p:nvSpPr>
        <p:spPr>
          <a:xfrm>
            <a:off x="1185840" y="861840"/>
            <a:ext cx="15480" cy="42480"/>
          </a:xfrm>
          <a:custGeom>
            <a:avLst/>
            <a:gdLst/>
            <a:ahLst/>
            <a:rect l="0" t="0" r="r" b="b"/>
            <a:pathLst>
              <a:path fill="none" w="43" h="118">
                <a:moveTo>
                  <a:pt x="0" y="0"/>
                </a:moveTo>
                <a:cubicBezTo>
                  <a:pt x="30" y="10"/>
                  <a:pt x="29" y="52"/>
                  <a:pt x="34" y="76"/>
                </a:cubicBezTo>
                <a:cubicBezTo>
                  <a:pt x="37" y="90"/>
                  <a:pt x="40" y="104"/>
                  <a:pt x="43" y="1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8" name=""/>
          <p:cNvSpPr/>
          <p:nvPr/>
        </p:nvSpPr>
        <p:spPr>
          <a:xfrm>
            <a:off x="1136520" y="932040"/>
            <a:ext cx="56880" cy="166320"/>
          </a:xfrm>
          <a:custGeom>
            <a:avLst/>
            <a:gdLst/>
            <a:ahLst/>
            <a:rect l="0" t="0" r="r" b="b"/>
            <a:pathLst>
              <a:path fill="none" w="158" h="462">
                <a:moveTo>
                  <a:pt x="34" y="29"/>
                </a:moveTo>
                <a:cubicBezTo>
                  <a:pt x="34" y="12"/>
                  <a:pt x="33" y="8"/>
                  <a:pt x="42" y="0"/>
                </a:cubicBezTo>
                <a:cubicBezTo>
                  <a:pt x="104" y="9"/>
                  <a:pt x="131" y="39"/>
                  <a:pt x="147" y="101"/>
                </a:cubicBezTo>
                <a:cubicBezTo>
                  <a:pt x="164" y="169"/>
                  <a:pt x="161" y="258"/>
                  <a:pt x="134" y="322"/>
                </a:cubicBezTo>
                <a:cubicBezTo>
                  <a:pt x="114" y="368"/>
                  <a:pt x="68" y="442"/>
                  <a:pt x="19" y="462"/>
                </a:cubicBezTo>
                <a:cubicBezTo>
                  <a:pt x="13" y="462"/>
                  <a:pt x="6" y="462"/>
                  <a:pt x="0" y="4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59" name=""/>
          <p:cNvSpPr/>
          <p:nvPr/>
        </p:nvSpPr>
        <p:spPr>
          <a:xfrm>
            <a:off x="1384200" y="853920"/>
            <a:ext cx="498240" cy="229320"/>
          </a:xfrm>
          <a:custGeom>
            <a:avLst/>
            <a:gdLst/>
            <a:ahLst/>
            <a:rect l="0" t="0" r="r" b="b"/>
            <a:pathLst>
              <a:path fill="none" w="1384" h="637">
                <a:moveTo>
                  <a:pt x="0" y="250"/>
                </a:moveTo>
                <a:cubicBezTo>
                  <a:pt x="23" y="269"/>
                  <a:pt x="33" y="266"/>
                  <a:pt x="51" y="307"/>
                </a:cubicBezTo>
                <a:cubicBezTo>
                  <a:pt x="91" y="402"/>
                  <a:pt x="71" y="530"/>
                  <a:pt x="152" y="604"/>
                </a:cubicBezTo>
                <a:cubicBezTo>
                  <a:pt x="186" y="635"/>
                  <a:pt x="247" y="643"/>
                  <a:pt x="291" y="634"/>
                </a:cubicBezTo>
                <a:cubicBezTo>
                  <a:pt x="366" y="619"/>
                  <a:pt x="421" y="551"/>
                  <a:pt x="483" y="512"/>
                </a:cubicBezTo>
                <a:cubicBezTo>
                  <a:pt x="512" y="494"/>
                  <a:pt x="538" y="489"/>
                  <a:pt x="570" y="502"/>
                </a:cubicBezTo>
                <a:cubicBezTo>
                  <a:pt x="611" y="518"/>
                  <a:pt x="634" y="569"/>
                  <a:pt x="682" y="584"/>
                </a:cubicBezTo>
                <a:cubicBezTo>
                  <a:pt x="752" y="607"/>
                  <a:pt x="833" y="591"/>
                  <a:pt x="898" y="564"/>
                </a:cubicBezTo>
                <a:cubicBezTo>
                  <a:pt x="972" y="534"/>
                  <a:pt x="1054" y="486"/>
                  <a:pt x="1072" y="401"/>
                </a:cubicBezTo>
                <a:cubicBezTo>
                  <a:pt x="1089" y="321"/>
                  <a:pt x="1060" y="251"/>
                  <a:pt x="1020" y="184"/>
                </a:cubicBezTo>
                <a:cubicBezTo>
                  <a:pt x="984" y="122"/>
                  <a:pt x="943" y="61"/>
                  <a:pt x="904" y="0"/>
                </a:cubicBezTo>
                <a:cubicBezTo>
                  <a:pt x="919" y="63"/>
                  <a:pt x="937" y="126"/>
                  <a:pt x="959" y="188"/>
                </a:cubicBezTo>
                <a:cubicBezTo>
                  <a:pt x="1002" y="308"/>
                  <a:pt x="1059" y="511"/>
                  <a:pt x="1151" y="606"/>
                </a:cubicBezTo>
                <a:cubicBezTo>
                  <a:pt x="1165" y="621"/>
                  <a:pt x="1168" y="626"/>
                  <a:pt x="1182" y="627"/>
                </a:cubicBezTo>
                <a:moveTo>
                  <a:pt x="932" y="350"/>
                </a:moveTo>
                <a:cubicBezTo>
                  <a:pt x="924" y="331"/>
                  <a:pt x="920" y="328"/>
                  <a:pt x="922" y="314"/>
                </a:cubicBezTo>
                <a:cubicBezTo>
                  <a:pt x="985" y="300"/>
                  <a:pt x="1050" y="295"/>
                  <a:pt x="1114" y="287"/>
                </a:cubicBezTo>
                <a:cubicBezTo>
                  <a:pt x="1204" y="276"/>
                  <a:pt x="1293" y="267"/>
                  <a:pt x="1384" y="2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0" name=""/>
          <p:cNvSpPr/>
          <p:nvPr/>
        </p:nvSpPr>
        <p:spPr>
          <a:xfrm>
            <a:off x="2238480" y="825480"/>
            <a:ext cx="166320" cy="150480"/>
          </a:xfrm>
          <a:custGeom>
            <a:avLst/>
            <a:gdLst/>
            <a:ahLst/>
            <a:rect l="0" t="0" r="r" b="b"/>
            <a:pathLst>
              <a:path fill="none" w="462" h="418">
                <a:moveTo>
                  <a:pt x="112" y="100"/>
                </a:moveTo>
                <a:cubicBezTo>
                  <a:pt x="83" y="111"/>
                  <a:pt x="59" y="117"/>
                  <a:pt x="27" y="117"/>
                </a:cubicBezTo>
                <a:cubicBezTo>
                  <a:pt x="-7" y="117"/>
                  <a:pt x="17" y="118"/>
                  <a:pt x="0" y="108"/>
                </a:cubicBezTo>
                <a:cubicBezTo>
                  <a:pt x="21" y="81"/>
                  <a:pt x="32" y="68"/>
                  <a:pt x="75" y="63"/>
                </a:cubicBezTo>
                <a:cubicBezTo>
                  <a:pt x="146" y="55"/>
                  <a:pt x="151" y="108"/>
                  <a:pt x="155" y="166"/>
                </a:cubicBezTo>
                <a:cubicBezTo>
                  <a:pt x="160" y="241"/>
                  <a:pt x="157" y="310"/>
                  <a:pt x="124" y="378"/>
                </a:cubicBezTo>
                <a:cubicBezTo>
                  <a:pt x="116" y="394"/>
                  <a:pt x="105" y="405"/>
                  <a:pt x="94" y="418"/>
                </a:cubicBezTo>
                <a:cubicBezTo>
                  <a:pt x="111" y="375"/>
                  <a:pt x="132" y="341"/>
                  <a:pt x="161" y="301"/>
                </a:cubicBezTo>
                <a:cubicBezTo>
                  <a:pt x="216" y="227"/>
                  <a:pt x="279" y="159"/>
                  <a:pt x="340" y="91"/>
                </a:cubicBezTo>
                <a:cubicBezTo>
                  <a:pt x="367" y="61"/>
                  <a:pt x="394" y="31"/>
                  <a:pt x="417" y="0"/>
                </a:cubicBezTo>
                <a:cubicBezTo>
                  <a:pt x="395" y="51"/>
                  <a:pt x="365" y="98"/>
                  <a:pt x="343" y="150"/>
                </a:cubicBezTo>
                <a:cubicBezTo>
                  <a:pt x="319" y="206"/>
                  <a:pt x="276" y="312"/>
                  <a:pt x="304" y="375"/>
                </a:cubicBezTo>
                <a:cubicBezTo>
                  <a:pt x="328" y="430"/>
                  <a:pt x="418" y="415"/>
                  <a:pt x="462" y="41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1" name=""/>
          <p:cNvSpPr/>
          <p:nvPr/>
        </p:nvSpPr>
        <p:spPr>
          <a:xfrm>
            <a:off x="2577960" y="843840"/>
            <a:ext cx="79200" cy="145800"/>
          </a:xfrm>
          <a:custGeom>
            <a:avLst/>
            <a:gdLst/>
            <a:ahLst/>
            <a:rect l="0" t="0" r="r" b="b"/>
            <a:pathLst>
              <a:path fill="none" w="220" h="405">
                <a:moveTo>
                  <a:pt x="98" y="13"/>
                </a:moveTo>
                <a:cubicBezTo>
                  <a:pt x="55" y="-10"/>
                  <a:pt x="94" y="2"/>
                  <a:pt x="83" y="9"/>
                </a:cubicBezTo>
                <a:cubicBezTo>
                  <a:pt x="90" y="35"/>
                  <a:pt x="128" y="32"/>
                  <a:pt x="152" y="39"/>
                </a:cubicBezTo>
                <a:cubicBezTo>
                  <a:pt x="164" y="43"/>
                  <a:pt x="175" y="46"/>
                  <a:pt x="186" y="50"/>
                </a:cubicBezTo>
                <a:moveTo>
                  <a:pt x="7" y="398"/>
                </a:moveTo>
                <a:cubicBezTo>
                  <a:pt x="13" y="403"/>
                  <a:pt x="-23" y="408"/>
                  <a:pt x="26" y="402"/>
                </a:cubicBezTo>
                <a:cubicBezTo>
                  <a:pt x="91" y="394"/>
                  <a:pt x="158" y="359"/>
                  <a:pt x="220" y="3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2" name=""/>
          <p:cNvSpPr/>
          <p:nvPr/>
        </p:nvSpPr>
        <p:spPr>
          <a:xfrm>
            <a:off x="2912040" y="824040"/>
            <a:ext cx="410400" cy="223560"/>
          </a:xfrm>
          <a:custGeom>
            <a:avLst/>
            <a:gdLst/>
            <a:ahLst/>
            <a:rect l="0" t="0" r="r" b="b"/>
            <a:pathLst>
              <a:path fill="none" w="1140" h="621">
                <a:moveTo>
                  <a:pt x="4" y="37"/>
                </a:moveTo>
                <a:cubicBezTo>
                  <a:pt x="10" y="91"/>
                  <a:pt x="12" y="143"/>
                  <a:pt x="12" y="200"/>
                </a:cubicBezTo>
                <a:cubicBezTo>
                  <a:pt x="12" y="274"/>
                  <a:pt x="-7" y="351"/>
                  <a:pt x="3" y="425"/>
                </a:cubicBezTo>
                <a:cubicBezTo>
                  <a:pt x="12" y="492"/>
                  <a:pt x="65" y="490"/>
                  <a:pt x="118" y="494"/>
                </a:cubicBezTo>
                <a:moveTo>
                  <a:pt x="420" y="279"/>
                </a:moveTo>
                <a:cubicBezTo>
                  <a:pt x="427" y="233"/>
                  <a:pt x="432" y="191"/>
                  <a:pt x="432" y="144"/>
                </a:cubicBezTo>
                <a:cubicBezTo>
                  <a:pt x="410" y="199"/>
                  <a:pt x="385" y="253"/>
                  <a:pt x="374" y="310"/>
                </a:cubicBezTo>
                <a:cubicBezTo>
                  <a:pt x="364" y="362"/>
                  <a:pt x="358" y="410"/>
                  <a:pt x="420" y="424"/>
                </a:cubicBezTo>
                <a:cubicBezTo>
                  <a:pt x="495" y="440"/>
                  <a:pt x="588" y="431"/>
                  <a:pt x="657" y="399"/>
                </a:cubicBezTo>
                <a:cubicBezTo>
                  <a:pt x="725" y="367"/>
                  <a:pt x="755" y="324"/>
                  <a:pt x="753" y="250"/>
                </a:cubicBezTo>
                <a:cubicBezTo>
                  <a:pt x="751" y="176"/>
                  <a:pt x="694" y="132"/>
                  <a:pt x="632" y="103"/>
                </a:cubicBezTo>
                <a:cubicBezTo>
                  <a:pt x="595" y="86"/>
                  <a:pt x="573" y="90"/>
                  <a:pt x="548" y="99"/>
                </a:cubicBezTo>
                <a:moveTo>
                  <a:pt x="1007" y="31"/>
                </a:moveTo>
                <a:cubicBezTo>
                  <a:pt x="1009" y="15"/>
                  <a:pt x="1009" y="11"/>
                  <a:pt x="1016" y="0"/>
                </a:cubicBezTo>
                <a:moveTo>
                  <a:pt x="1140" y="376"/>
                </a:moveTo>
                <a:cubicBezTo>
                  <a:pt x="1140" y="445"/>
                  <a:pt x="1137" y="501"/>
                  <a:pt x="1106" y="565"/>
                </a:cubicBezTo>
                <a:cubicBezTo>
                  <a:pt x="1095" y="584"/>
                  <a:pt x="1085" y="602"/>
                  <a:pt x="1074" y="6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3" name=""/>
          <p:cNvSpPr/>
          <p:nvPr/>
        </p:nvSpPr>
        <p:spPr>
          <a:xfrm>
            <a:off x="2309760" y="1487520"/>
            <a:ext cx="2774520" cy="306000"/>
          </a:xfrm>
          <a:custGeom>
            <a:avLst/>
            <a:gdLst/>
            <a:ahLst/>
            <a:rect l="0" t="0" r="r" b="b"/>
            <a:pathLst>
              <a:path fill="none" w="7707" h="850">
                <a:moveTo>
                  <a:pt x="6" y="37"/>
                </a:moveTo>
                <a:cubicBezTo>
                  <a:pt x="1" y="16"/>
                  <a:pt x="-1" y="13"/>
                  <a:pt x="0" y="0"/>
                </a:cubicBezTo>
                <a:cubicBezTo>
                  <a:pt x="76" y="4"/>
                  <a:pt x="133" y="28"/>
                  <a:pt x="195" y="76"/>
                </a:cubicBezTo>
                <a:cubicBezTo>
                  <a:pt x="275" y="138"/>
                  <a:pt x="338" y="220"/>
                  <a:pt x="379" y="312"/>
                </a:cubicBezTo>
                <a:cubicBezTo>
                  <a:pt x="385" y="330"/>
                  <a:pt x="392" y="348"/>
                  <a:pt x="398" y="366"/>
                </a:cubicBezTo>
                <a:moveTo>
                  <a:pt x="2108" y="493"/>
                </a:moveTo>
                <a:cubicBezTo>
                  <a:pt x="2138" y="552"/>
                  <a:pt x="2167" y="626"/>
                  <a:pt x="2149" y="694"/>
                </a:cubicBezTo>
                <a:cubicBezTo>
                  <a:pt x="2133" y="755"/>
                  <a:pt x="2087" y="803"/>
                  <a:pt x="2049" y="850"/>
                </a:cubicBezTo>
                <a:moveTo>
                  <a:pt x="7707" y="39"/>
                </a:moveTo>
                <a:cubicBezTo>
                  <a:pt x="7672" y="109"/>
                  <a:pt x="7638" y="176"/>
                  <a:pt x="7588" y="237"/>
                </a:cubicBezTo>
                <a:cubicBezTo>
                  <a:pt x="7536" y="300"/>
                  <a:pt x="7475" y="353"/>
                  <a:pt x="7414" y="40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4" name=""/>
          <p:cNvSpPr/>
          <p:nvPr/>
        </p:nvSpPr>
        <p:spPr>
          <a:xfrm>
            <a:off x="1357200" y="1312920"/>
            <a:ext cx="723600" cy="298080"/>
          </a:xfrm>
          <a:custGeom>
            <a:avLst/>
            <a:gdLst/>
            <a:ahLst/>
            <a:rect l="0" t="0" r="r" b="b"/>
            <a:pathLst>
              <a:path fill="none" w="2010" h="828">
                <a:moveTo>
                  <a:pt x="21" y="347"/>
                </a:moveTo>
                <a:cubicBezTo>
                  <a:pt x="21" y="332"/>
                  <a:pt x="21" y="327"/>
                  <a:pt x="21" y="317"/>
                </a:cubicBezTo>
                <a:cubicBezTo>
                  <a:pt x="21" y="395"/>
                  <a:pt x="22" y="471"/>
                  <a:pt x="16" y="548"/>
                </a:cubicBezTo>
                <a:cubicBezTo>
                  <a:pt x="12" y="603"/>
                  <a:pt x="11" y="658"/>
                  <a:pt x="9" y="712"/>
                </a:cubicBezTo>
                <a:cubicBezTo>
                  <a:pt x="7" y="751"/>
                  <a:pt x="6" y="789"/>
                  <a:pt x="0" y="828"/>
                </a:cubicBezTo>
                <a:moveTo>
                  <a:pt x="124" y="21"/>
                </a:moveTo>
                <a:cubicBezTo>
                  <a:pt x="124" y="14"/>
                  <a:pt x="124" y="7"/>
                  <a:pt x="124" y="0"/>
                </a:cubicBezTo>
                <a:cubicBezTo>
                  <a:pt x="160" y="30"/>
                  <a:pt x="169" y="78"/>
                  <a:pt x="177" y="126"/>
                </a:cubicBezTo>
                <a:cubicBezTo>
                  <a:pt x="185" y="180"/>
                  <a:pt x="187" y="197"/>
                  <a:pt x="195" y="233"/>
                </a:cubicBezTo>
                <a:moveTo>
                  <a:pt x="562" y="278"/>
                </a:moveTo>
                <a:cubicBezTo>
                  <a:pt x="566" y="280"/>
                  <a:pt x="585" y="267"/>
                  <a:pt x="604" y="293"/>
                </a:cubicBezTo>
                <a:cubicBezTo>
                  <a:pt x="634" y="334"/>
                  <a:pt x="633" y="409"/>
                  <a:pt x="653" y="455"/>
                </a:cubicBezTo>
                <a:cubicBezTo>
                  <a:pt x="677" y="512"/>
                  <a:pt x="717" y="559"/>
                  <a:pt x="777" y="579"/>
                </a:cubicBezTo>
                <a:cubicBezTo>
                  <a:pt x="817" y="592"/>
                  <a:pt x="882" y="592"/>
                  <a:pt x="923" y="586"/>
                </a:cubicBezTo>
                <a:cubicBezTo>
                  <a:pt x="961" y="580"/>
                  <a:pt x="990" y="568"/>
                  <a:pt x="1028" y="568"/>
                </a:cubicBezTo>
                <a:cubicBezTo>
                  <a:pt x="1075" y="568"/>
                  <a:pt x="1115" y="625"/>
                  <a:pt x="1155" y="646"/>
                </a:cubicBezTo>
                <a:cubicBezTo>
                  <a:pt x="1213" y="677"/>
                  <a:pt x="1302" y="694"/>
                  <a:pt x="1368" y="679"/>
                </a:cubicBezTo>
                <a:cubicBezTo>
                  <a:pt x="1547" y="636"/>
                  <a:pt x="1603" y="444"/>
                  <a:pt x="1595" y="286"/>
                </a:cubicBezTo>
                <a:cubicBezTo>
                  <a:pt x="1592" y="218"/>
                  <a:pt x="1572" y="146"/>
                  <a:pt x="1549" y="83"/>
                </a:cubicBezTo>
                <a:cubicBezTo>
                  <a:pt x="1546" y="78"/>
                  <a:pt x="1544" y="72"/>
                  <a:pt x="1541" y="67"/>
                </a:cubicBezTo>
                <a:cubicBezTo>
                  <a:pt x="1541" y="113"/>
                  <a:pt x="1540" y="167"/>
                  <a:pt x="1540" y="214"/>
                </a:cubicBezTo>
                <a:cubicBezTo>
                  <a:pt x="1540" y="340"/>
                  <a:pt x="1548" y="454"/>
                  <a:pt x="1577" y="577"/>
                </a:cubicBezTo>
                <a:cubicBezTo>
                  <a:pt x="1593" y="647"/>
                  <a:pt x="1613" y="709"/>
                  <a:pt x="1644" y="773"/>
                </a:cubicBezTo>
                <a:moveTo>
                  <a:pt x="1450" y="507"/>
                </a:moveTo>
                <a:cubicBezTo>
                  <a:pt x="1462" y="485"/>
                  <a:pt x="1526" y="495"/>
                  <a:pt x="1556" y="496"/>
                </a:cubicBezTo>
                <a:cubicBezTo>
                  <a:pt x="1673" y="500"/>
                  <a:pt x="1791" y="499"/>
                  <a:pt x="1908" y="499"/>
                </a:cubicBezTo>
                <a:cubicBezTo>
                  <a:pt x="1942" y="499"/>
                  <a:pt x="1976" y="499"/>
                  <a:pt x="2010" y="4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5" name=""/>
          <p:cNvSpPr/>
          <p:nvPr/>
        </p:nvSpPr>
        <p:spPr>
          <a:xfrm>
            <a:off x="2357280" y="1415880"/>
            <a:ext cx="527760" cy="252000"/>
          </a:xfrm>
          <a:custGeom>
            <a:avLst/>
            <a:gdLst/>
            <a:ahLst/>
            <a:rect l="0" t="0" r="r" b="b"/>
            <a:pathLst>
              <a:path fill="none" w="1466" h="700">
                <a:moveTo>
                  <a:pt x="333" y="31"/>
                </a:moveTo>
                <a:cubicBezTo>
                  <a:pt x="344" y="-35"/>
                  <a:pt x="311" y="74"/>
                  <a:pt x="307" y="82"/>
                </a:cubicBezTo>
                <a:cubicBezTo>
                  <a:pt x="244" y="205"/>
                  <a:pt x="170" y="323"/>
                  <a:pt x="109" y="448"/>
                </a:cubicBezTo>
                <a:moveTo>
                  <a:pt x="0" y="475"/>
                </a:moveTo>
                <a:cubicBezTo>
                  <a:pt x="13" y="403"/>
                  <a:pt x="86" y="424"/>
                  <a:pt x="151" y="422"/>
                </a:cubicBezTo>
                <a:cubicBezTo>
                  <a:pt x="291" y="417"/>
                  <a:pt x="430" y="408"/>
                  <a:pt x="570" y="393"/>
                </a:cubicBezTo>
                <a:cubicBezTo>
                  <a:pt x="603" y="389"/>
                  <a:pt x="637" y="386"/>
                  <a:pt x="670" y="382"/>
                </a:cubicBezTo>
                <a:moveTo>
                  <a:pt x="914" y="263"/>
                </a:moveTo>
                <a:cubicBezTo>
                  <a:pt x="893" y="267"/>
                  <a:pt x="900" y="278"/>
                  <a:pt x="899" y="316"/>
                </a:cubicBezTo>
                <a:cubicBezTo>
                  <a:pt x="896" y="409"/>
                  <a:pt x="894" y="504"/>
                  <a:pt x="898" y="596"/>
                </a:cubicBezTo>
                <a:cubicBezTo>
                  <a:pt x="900" y="632"/>
                  <a:pt x="907" y="665"/>
                  <a:pt x="914" y="700"/>
                </a:cubicBezTo>
                <a:moveTo>
                  <a:pt x="917" y="479"/>
                </a:moveTo>
                <a:cubicBezTo>
                  <a:pt x="915" y="412"/>
                  <a:pt x="901" y="339"/>
                  <a:pt x="934" y="279"/>
                </a:cubicBezTo>
                <a:cubicBezTo>
                  <a:pt x="956" y="239"/>
                  <a:pt x="1007" y="220"/>
                  <a:pt x="1051" y="231"/>
                </a:cubicBezTo>
                <a:cubicBezTo>
                  <a:pt x="1115" y="248"/>
                  <a:pt x="1116" y="323"/>
                  <a:pt x="1111" y="376"/>
                </a:cubicBezTo>
                <a:cubicBezTo>
                  <a:pt x="1106" y="434"/>
                  <a:pt x="1075" y="490"/>
                  <a:pt x="1027" y="524"/>
                </a:cubicBezTo>
                <a:cubicBezTo>
                  <a:pt x="988" y="550"/>
                  <a:pt x="943" y="551"/>
                  <a:pt x="898" y="552"/>
                </a:cubicBezTo>
                <a:moveTo>
                  <a:pt x="1317" y="51"/>
                </a:moveTo>
                <a:cubicBezTo>
                  <a:pt x="1369" y="21"/>
                  <a:pt x="1391" y="7"/>
                  <a:pt x="1448" y="0"/>
                </a:cubicBezTo>
                <a:cubicBezTo>
                  <a:pt x="1477" y="44"/>
                  <a:pt x="1464" y="132"/>
                  <a:pt x="1457" y="187"/>
                </a:cubicBezTo>
                <a:cubicBezTo>
                  <a:pt x="1442" y="301"/>
                  <a:pt x="1413" y="413"/>
                  <a:pt x="1394" y="526"/>
                </a:cubicBezTo>
                <a:cubicBezTo>
                  <a:pt x="1391" y="547"/>
                  <a:pt x="1387" y="568"/>
                  <a:pt x="1384" y="5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6" name=""/>
          <p:cNvSpPr/>
          <p:nvPr/>
        </p:nvSpPr>
        <p:spPr>
          <a:xfrm>
            <a:off x="3171960" y="1418760"/>
            <a:ext cx="585360" cy="190800"/>
          </a:xfrm>
          <a:custGeom>
            <a:avLst/>
            <a:gdLst/>
            <a:ahLst/>
            <a:rect l="0" t="0" r="r" b="b"/>
            <a:pathLst>
              <a:path fill="none" w="1626" h="530">
                <a:moveTo>
                  <a:pt x="213" y="77"/>
                </a:moveTo>
                <a:cubicBezTo>
                  <a:pt x="205" y="105"/>
                  <a:pt x="193" y="165"/>
                  <a:pt x="177" y="200"/>
                </a:cubicBezTo>
                <a:cubicBezTo>
                  <a:pt x="136" y="291"/>
                  <a:pt x="83" y="374"/>
                  <a:pt x="43" y="464"/>
                </a:cubicBezTo>
                <a:moveTo>
                  <a:pt x="24" y="226"/>
                </a:moveTo>
                <a:cubicBezTo>
                  <a:pt x="15" y="189"/>
                  <a:pt x="11" y="181"/>
                  <a:pt x="13" y="157"/>
                </a:cubicBezTo>
                <a:cubicBezTo>
                  <a:pt x="13" y="145"/>
                  <a:pt x="38" y="240"/>
                  <a:pt x="46" y="259"/>
                </a:cubicBezTo>
                <a:cubicBezTo>
                  <a:pt x="72" y="324"/>
                  <a:pt x="93" y="386"/>
                  <a:pt x="112" y="452"/>
                </a:cubicBezTo>
                <a:moveTo>
                  <a:pt x="0" y="430"/>
                </a:moveTo>
                <a:cubicBezTo>
                  <a:pt x="8" y="374"/>
                  <a:pt x="47" y="389"/>
                  <a:pt x="100" y="389"/>
                </a:cubicBezTo>
                <a:cubicBezTo>
                  <a:pt x="167" y="389"/>
                  <a:pt x="233" y="389"/>
                  <a:pt x="300" y="389"/>
                </a:cubicBezTo>
                <a:moveTo>
                  <a:pt x="640" y="134"/>
                </a:moveTo>
                <a:cubicBezTo>
                  <a:pt x="679" y="114"/>
                  <a:pt x="693" y="185"/>
                  <a:pt x="700" y="212"/>
                </a:cubicBezTo>
                <a:cubicBezTo>
                  <a:pt x="720" y="290"/>
                  <a:pt x="710" y="375"/>
                  <a:pt x="710" y="454"/>
                </a:cubicBezTo>
                <a:cubicBezTo>
                  <a:pt x="710" y="494"/>
                  <a:pt x="710" y="505"/>
                  <a:pt x="710" y="530"/>
                </a:cubicBezTo>
                <a:moveTo>
                  <a:pt x="720" y="290"/>
                </a:moveTo>
                <a:cubicBezTo>
                  <a:pt x="720" y="219"/>
                  <a:pt x="705" y="135"/>
                  <a:pt x="746" y="73"/>
                </a:cubicBezTo>
                <a:cubicBezTo>
                  <a:pt x="777" y="26"/>
                  <a:pt x="838" y="40"/>
                  <a:pt x="866" y="80"/>
                </a:cubicBezTo>
                <a:cubicBezTo>
                  <a:pt x="904" y="134"/>
                  <a:pt x="915" y="248"/>
                  <a:pt x="898" y="312"/>
                </a:cubicBezTo>
                <a:cubicBezTo>
                  <a:pt x="885" y="358"/>
                  <a:pt x="838" y="407"/>
                  <a:pt x="792" y="420"/>
                </a:cubicBezTo>
                <a:cubicBezTo>
                  <a:pt x="770" y="426"/>
                  <a:pt x="732" y="431"/>
                  <a:pt x="722" y="415"/>
                </a:cubicBezTo>
                <a:moveTo>
                  <a:pt x="1247" y="58"/>
                </a:moveTo>
                <a:cubicBezTo>
                  <a:pt x="1318" y="20"/>
                  <a:pt x="1380" y="-4"/>
                  <a:pt x="1460" y="0"/>
                </a:cubicBezTo>
                <a:cubicBezTo>
                  <a:pt x="1460" y="50"/>
                  <a:pt x="1463" y="97"/>
                  <a:pt x="1447" y="146"/>
                </a:cubicBezTo>
                <a:cubicBezTo>
                  <a:pt x="1428" y="205"/>
                  <a:pt x="1404" y="254"/>
                  <a:pt x="1401" y="317"/>
                </a:cubicBezTo>
                <a:cubicBezTo>
                  <a:pt x="1400" y="341"/>
                  <a:pt x="1396" y="362"/>
                  <a:pt x="1426" y="365"/>
                </a:cubicBezTo>
                <a:cubicBezTo>
                  <a:pt x="1475" y="371"/>
                  <a:pt x="1520" y="355"/>
                  <a:pt x="1566" y="342"/>
                </a:cubicBezTo>
                <a:cubicBezTo>
                  <a:pt x="1586" y="336"/>
                  <a:pt x="1606" y="330"/>
                  <a:pt x="1626" y="32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7" name=""/>
          <p:cNvSpPr/>
          <p:nvPr/>
        </p:nvSpPr>
        <p:spPr>
          <a:xfrm>
            <a:off x="3897360" y="1566720"/>
            <a:ext cx="68040" cy="159840"/>
          </a:xfrm>
          <a:custGeom>
            <a:avLst/>
            <a:gdLst/>
            <a:ahLst/>
            <a:rect l="0" t="0" r="r" b="b"/>
            <a:pathLst>
              <a:path fill="none" w="189" h="444">
                <a:moveTo>
                  <a:pt x="189" y="0"/>
                </a:moveTo>
                <a:cubicBezTo>
                  <a:pt x="189" y="56"/>
                  <a:pt x="189" y="92"/>
                  <a:pt x="166" y="146"/>
                </a:cubicBezTo>
                <a:cubicBezTo>
                  <a:pt x="122" y="251"/>
                  <a:pt x="56" y="346"/>
                  <a:pt x="0" y="44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8" name=""/>
          <p:cNvSpPr/>
          <p:nvPr/>
        </p:nvSpPr>
        <p:spPr>
          <a:xfrm>
            <a:off x="4113360" y="1382760"/>
            <a:ext cx="215640" cy="193320"/>
          </a:xfrm>
          <a:custGeom>
            <a:avLst/>
            <a:gdLst/>
            <a:ahLst/>
            <a:rect l="0" t="0" r="r" b="b"/>
            <a:pathLst>
              <a:path fill="none" w="599" h="537">
                <a:moveTo>
                  <a:pt x="599" y="0"/>
                </a:moveTo>
                <a:cubicBezTo>
                  <a:pt x="522" y="14"/>
                  <a:pt x="474" y="93"/>
                  <a:pt x="417" y="150"/>
                </a:cubicBezTo>
                <a:cubicBezTo>
                  <a:pt x="332" y="233"/>
                  <a:pt x="279" y="303"/>
                  <a:pt x="237" y="414"/>
                </a:cubicBezTo>
                <a:moveTo>
                  <a:pt x="228" y="220"/>
                </a:moveTo>
                <a:cubicBezTo>
                  <a:pt x="233" y="186"/>
                  <a:pt x="260" y="288"/>
                  <a:pt x="264" y="300"/>
                </a:cubicBezTo>
                <a:cubicBezTo>
                  <a:pt x="291" y="379"/>
                  <a:pt x="311" y="455"/>
                  <a:pt x="319" y="537"/>
                </a:cubicBezTo>
                <a:moveTo>
                  <a:pt x="0" y="431"/>
                </a:moveTo>
                <a:cubicBezTo>
                  <a:pt x="88" y="404"/>
                  <a:pt x="177" y="401"/>
                  <a:pt x="269" y="388"/>
                </a:cubicBezTo>
                <a:cubicBezTo>
                  <a:pt x="364" y="373"/>
                  <a:pt x="398" y="368"/>
                  <a:pt x="462" y="3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69" name=""/>
          <p:cNvSpPr/>
          <p:nvPr/>
        </p:nvSpPr>
        <p:spPr>
          <a:xfrm>
            <a:off x="4475160" y="1402560"/>
            <a:ext cx="257400" cy="216360"/>
          </a:xfrm>
          <a:custGeom>
            <a:avLst/>
            <a:gdLst/>
            <a:ahLst/>
            <a:rect l="0" t="0" r="r" b="b"/>
            <a:pathLst>
              <a:path fill="none" w="715" h="601">
                <a:moveTo>
                  <a:pt x="16" y="102"/>
                </a:moveTo>
                <a:cubicBezTo>
                  <a:pt x="29" y="158"/>
                  <a:pt x="37" y="212"/>
                  <a:pt x="39" y="270"/>
                </a:cubicBezTo>
                <a:cubicBezTo>
                  <a:pt x="41" y="355"/>
                  <a:pt x="36" y="435"/>
                  <a:pt x="22" y="518"/>
                </a:cubicBezTo>
                <a:cubicBezTo>
                  <a:pt x="14" y="562"/>
                  <a:pt x="12" y="573"/>
                  <a:pt x="7" y="601"/>
                </a:cubicBezTo>
                <a:moveTo>
                  <a:pt x="0" y="446"/>
                </a:moveTo>
                <a:cubicBezTo>
                  <a:pt x="9" y="336"/>
                  <a:pt x="14" y="205"/>
                  <a:pt x="76" y="109"/>
                </a:cubicBezTo>
                <a:cubicBezTo>
                  <a:pt x="106" y="63"/>
                  <a:pt x="163" y="28"/>
                  <a:pt x="220" y="39"/>
                </a:cubicBezTo>
                <a:cubicBezTo>
                  <a:pt x="273" y="49"/>
                  <a:pt x="254" y="152"/>
                  <a:pt x="239" y="183"/>
                </a:cubicBezTo>
                <a:cubicBezTo>
                  <a:pt x="208" y="246"/>
                  <a:pt x="141" y="284"/>
                  <a:pt x="79" y="309"/>
                </a:cubicBezTo>
                <a:cubicBezTo>
                  <a:pt x="68" y="312"/>
                  <a:pt x="56" y="316"/>
                  <a:pt x="45" y="319"/>
                </a:cubicBezTo>
                <a:moveTo>
                  <a:pt x="533" y="19"/>
                </a:moveTo>
                <a:cubicBezTo>
                  <a:pt x="528" y="18"/>
                  <a:pt x="522" y="17"/>
                  <a:pt x="517" y="16"/>
                </a:cubicBezTo>
                <a:cubicBezTo>
                  <a:pt x="528" y="9"/>
                  <a:pt x="524" y="5"/>
                  <a:pt x="550" y="2"/>
                </a:cubicBezTo>
                <a:cubicBezTo>
                  <a:pt x="587" y="-2"/>
                  <a:pt x="625" y="-3"/>
                  <a:pt x="640" y="39"/>
                </a:cubicBezTo>
                <a:cubicBezTo>
                  <a:pt x="652" y="74"/>
                  <a:pt x="648" y="131"/>
                  <a:pt x="637" y="166"/>
                </a:cubicBezTo>
                <a:cubicBezTo>
                  <a:pt x="634" y="176"/>
                  <a:pt x="620" y="205"/>
                  <a:pt x="628" y="218"/>
                </a:cubicBezTo>
                <a:cubicBezTo>
                  <a:pt x="636" y="231"/>
                  <a:pt x="664" y="239"/>
                  <a:pt x="677" y="253"/>
                </a:cubicBezTo>
                <a:cubicBezTo>
                  <a:pt x="708" y="287"/>
                  <a:pt x="720" y="340"/>
                  <a:pt x="713" y="385"/>
                </a:cubicBezTo>
                <a:cubicBezTo>
                  <a:pt x="703" y="452"/>
                  <a:pt x="629" y="500"/>
                  <a:pt x="578" y="535"/>
                </a:cubicBezTo>
                <a:cubicBezTo>
                  <a:pt x="534" y="565"/>
                  <a:pt x="486" y="591"/>
                  <a:pt x="433" y="597"/>
                </a:cubicBezTo>
                <a:cubicBezTo>
                  <a:pt x="429" y="597"/>
                  <a:pt x="424" y="597"/>
                  <a:pt x="420" y="59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0" name=""/>
          <p:cNvSpPr/>
          <p:nvPr/>
        </p:nvSpPr>
        <p:spPr>
          <a:xfrm>
            <a:off x="5078520" y="1298520"/>
            <a:ext cx="3600" cy="52200"/>
          </a:xfrm>
          <a:custGeom>
            <a:avLst/>
            <a:gdLst/>
            <a:ahLst/>
            <a:rect l="0" t="0" r="r" b="b"/>
            <a:pathLst>
              <a:path fill="none" w="10" h="145">
                <a:moveTo>
                  <a:pt x="3" y="0"/>
                </a:moveTo>
                <a:cubicBezTo>
                  <a:pt x="7" y="36"/>
                  <a:pt x="14" y="77"/>
                  <a:pt x="8" y="114"/>
                </a:cubicBezTo>
                <a:cubicBezTo>
                  <a:pt x="5" y="124"/>
                  <a:pt x="3" y="135"/>
                  <a:pt x="0" y="1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1" name=""/>
          <p:cNvSpPr/>
          <p:nvPr/>
        </p:nvSpPr>
        <p:spPr>
          <a:xfrm>
            <a:off x="3684600" y="2571480"/>
            <a:ext cx="41040" cy="23760"/>
          </a:xfrm>
          <a:custGeom>
            <a:avLst/>
            <a:gdLst/>
            <a:ahLst/>
            <a:rect l="0" t="0" r="r" b="b"/>
            <a:pathLst>
              <a:path fill="none" w="114" h="66">
                <a:moveTo>
                  <a:pt x="0" y="51"/>
                </a:moveTo>
                <a:cubicBezTo>
                  <a:pt x="24" y="27"/>
                  <a:pt x="46" y="-5"/>
                  <a:pt x="87" y="1"/>
                </a:cubicBezTo>
                <a:cubicBezTo>
                  <a:pt x="117" y="6"/>
                  <a:pt x="111" y="46"/>
                  <a:pt x="114" y="6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2" name=""/>
          <p:cNvSpPr/>
          <p:nvPr/>
        </p:nvSpPr>
        <p:spPr>
          <a:xfrm>
            <a:off x="966960" y="2522520"/>
            <a:ext cx="469440" cy="272520"/>
          </a:xfrm>
          <a:custGeom>
            <a:avLst/>
            <a:gdLst/>
            <a:ahLst/>
            <a:rect l="0" t="0" r="r" b="b"/>
            <a:pathLst>
              <a:path fill="none" w="1304" h="757">
                <a:moveTo>
                  <a:pt x="57" y="66"/>
                </a:moveTo>
                <a:cubicBezTo>
                  <a:pt x="61" y="52"/>
                  <a:pt x="66" y="-18"/>
                  <a:pt x="66" y="28"/>
                </a:cubicBezTo>
                <a:cubicBezTo>
                  <a:pt x="66" y="91"/>
                  <a:pt x="63" y="154"/>
                  <a:pt x="63" y="217"/>
                </a:cubicBezTo>
                <a:cubicBezTo>
                  <a:pt x="62" y="332"/>
                  <a:pt x="70" y="448"/>
                  <a:pt x="57" y="563"/>
                </a:cubicBezTo>
                <a:cubicBezTo>
                  <a:pt x="50" y="621"/>
                  <a:pt x="37" y="678"/>
                  <a:pt x="20" y="734"/>
                </a:cubicBezTo>
                <a:cubicBezTo>
                  <a:pt x="15" y="748"/>
                  <a:pt x="15" y="751"/>
                  <a:pt x="8" y="757"/>
                </a:cubicBezTo>
                <a:moveTo>
                  <a:pt x="100" y="166"/>
                </a:moveTo>
                <a:cubicBezTo>
                  <a:pt x="111" y="99"/>
                  <a:pt x="121" y="42"/>
                  <a:pt x="184" y="4"/>
                </a:cubicBezTo>
                <a:cubicBezTo>
                  <a:pt x="194" y="-2"/>
                  <a:pt x="201" y="1"/>
                  <a:pt x="211" y="0"/>
                </a:cubicBezTo>
                <a:cubicBezTo>
                  <a:pt x="230" y="41"/>
                  <a:pt x="231" y="80"/>
                  <a:pt x="231" y="125"/>
                </a:cubicBezTo>
                <a:cubicBezTo>
                  <a:pt x="231" y="169"/>
                  <a:pt x="242" y="215"/>
                  <a:pt x="208" y="248"/>
                </a:cubicBezTo>
                <a:cubicBezTo>
                  <a:pt x="180" y="276"/>
                  <a:pt x="131" y="279"/>
                  <a:pt x="94" y="286"/>
                </a:cubicBezTo>
                <a:cubicBezTo>
                  <a:pt x="63" y="292"/>
                  <a:pt x="31" y="299"/>
                  <a:pt x="0" y="306"/>
                </a:cubicBezTo>
                <a:moveTo>
                  <a:pt x="512" y="59"/>
                </a:moveTo>
                <a:cubicBezTo>
                  <a:pt x="532" y="62"/>
                  <a:pt x="538" y="63"/>
                  <a:pt x="545" y="89"/>
                </a:cubicBezTo>
                <a:cubicBezTo>
                  <a:pt x="561" y="149"/>
                  <a:pt x="550" y="218"/>
                  <a:pt x="537" y="276"/>
                </a:cubicBezTo>
                <a:cubicBezTo>
                  <a:pt x="514" y="376"/>
                  <a:pt x="480" y="465"/>
                  <a:pt x="477" y="569"/>
                </a:cubicBezTo>
                <a:cubicBezTo>
                  <a:pt x="477" y="596"/>
                  <a:pt x="477" y="603"/>
                  <a:pt x="477" y="620"/>
                </a:cubicBezTo>
                <a:moveTo>
                  <a:pt x="923" y="386"/>
                </a:moveTo>
                <a:cubicBezTo>
                  <a:pt x="929" y="378"/>
                  <a:pt x="955" y="381"/>
                  <a:pt x="968" y="381"/>
                </a:cubicBezTo>
                <a:cubicBezTo>
                  <a:pt x="1025" y="381"/>
                  <a:pt x="1082" y="388"/>
                  <a:pt x="1140" y="388"/>
                </a:cubicBezTo>
                <a:cubicBezTo>
                  <a:pt x="1193" y="388"/>
                  <a:pt x="1210" y="388"/>
                  <a:pt x="1245" y="388"/>
                </a:cubicBezTo>
                <a:moveTo>
                  <a:pt x="1009" y="664"/>
                </a:moveTo>
                <a:cubicBezTo>
                  <a:pt x="995" y="670"/>
                  <a:pt x="1002" y="671"/>
                  <a:pt x="1020" y="672"/>
                </a:cubicBezTo>
                <a:cubicBezTo>
                  <a:pt x="1092" y="675"/>
                  <a:pt x="1161" y="673"/>
                  <a:pt x="1231" y="658"/>
                </a:cubicBezTo>
                <a:cubicBezTo>
                  <a:pt x="1255" y="652"/>
                  <a:pt x="1280" y="645"/>
                  <a:pt x="1304" y="63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3" name=""/>
          <p:cNvSpPr/>
          <p:nvPr/>
        </p:nvSpPr>
        <p:spPr>
          <a:xfrm>
            <a:off x="1606680" y="2593440"/>
            <a:ext cx="270360" cy="188640"/>
          </a:xfrm>
          <a:custGeom>
            <a:avLst/>
            <a:gdLst/>
            <a:ahLst/>
            <a:rect l="0" t="0" r="r" b="b"/>
            <a:pathLst>
              <a:path fill="none" w="751" h="524">
                <a:moveTo>
                  <a:pt x="3" y="102"/>
                </a:moveTo>
                <a:cubicBezTo>
                  <a:pt x="3" y="124"/>
                  <a:pt x="3" y="174"/>
                  <a:pt x="3" y="201"/>
                </a:cubicBezTo>
                <a:cubicBezTo>
                  <a:pt x="3" y="305"/>
                  <a:pt x="6" y="409"/>
                  <a:pt x="0" y="511"/>
                </a:cubicBezTo>
                <a:cubicBezTo>
                  <a:pt x="-1" y="534"/>
                  <a:pt x="-1" y="517"/>
                  <a:pt x="6" y="524"/>
                </a:cubicBezTo>
                <a:moveTo>
                  <a:pt x="49" y="294"/>
                </a:moveTo>
                <a:cubicBezTo>
                  <a:pt x="55" y="218"/>
                  <a:pt x="58" y="138"/>
                  <a:pt x="94" y="70"/>
                </a:cubicBezTo>
                <a:cubicBezTo>
                  <a:pt x="115" y="30"/>
                  <a:pt x="143" y="10"/>
                  <a:pt x="189" y="6"/>
                </a:cubicBezTo>
                <a:cubicBezTo>
                  <a:pt x="245" y="1"/>
                  <a:pt x="237" y="58"/>
                  <a:pt x="238" y="98"/>
                </a:cubicBezTo>
                <a:cubicBezTo>
                  <a:pt x="239" y="154"/>
                  <a:pt x="218" y="199"/>
                  <a:pt x="167" y="229"/>
                </a:cubicBezTo>
                <a:cubicBezTo>
                  <a:pt x="129" y="252"/>
                  <a:pt x="82" y="254"/>
                  <a:pt x="39" y="255"/>
                </a:cubicBezTo>
                <a:cubicBezTo>
                  <a:pt x="32" y="255"/>
                  <a:pt x="26" y="255"/>
                  <a:pt x="19" y="255"/>
                </a:cubicBezTo>
                <a:moveTo>
                  <a:pt x="505" y="6"/>
                </a:moveTo>
                <a:cubicBezTo>
                  <a:pt x="538" y="-1"/>
                  <a:pt x="575" y="-1"/>
                  <a:pt x="609" y="1"/>
                </a:cubicBezTo>
                <a:cubicBezTo>
                  <a:pt x="646" y="3"/>
                  <a:pt x="694" y="15"/>
                  <a:pt x="721" y="43"/>
                </a:cubicBezTo>
                <a:cubicBezTo>
                  <a:pt x="749" y="72"/>
                  <a:pt x="757" y="140"/>
                  <a:pt x="746" y="177"/>
                </a:cubicBezTo>
                <a:cubicBezTo>
                  <a:pt x="725" y="245"/>
                  <a:pt x="664" y="300"/>
                  <a:pt x="615" y="347"/>
                </a:cubicBezTo>
                <a:cubicBezTo>
                  <a:pt x="594" y="367"/>
                  <a:pt x="544" y="396"/>
                  <a:pt x="536" y="428"/>
                </a:cubicBezTo>
                <a:cubicBezTo>
                  <a:pt x="536" y="435"/>
                  <a:pt x="536" y="437"/>
                  <a:pt x="536" y="441"/>
                </a:cubicBezTo>
                <a:cubicBezTo>
                  <a:pt x="609" y="441"/>
                  <a:pt x="678" y="437"/>
                  <a:pt x="749" y="42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4" name=""/>
          <p:cNvSpPr/>
          <p:nvPr/>
        </p:nvSpPr>
        <p:spPr>
          <a:xfrm>
            <a:off x="2054160" y="2678040"/>
            <a:ext cx="83880" cy="95040"/>
          </a:xfrm>
          <a:custGeom>
            <a:avLst/>
            <a:gdLst/>
            <a:ahLst/>
            <a:rect l="0" t="0" r="r" b="b"/>
            <a:pathLst>
              <a:path fill="none" w="233" h="264">
                <a:moveTo>
                  <a:pt x="14" y="14"/>
                </a:moveTo>
                <a:cubicBezTo>
                  <a:pt x="5" y="5"/>
                  <a:pt x="6" y="3"/>
                  <a:pt x="0" y="0"/>
                </a:cubicBezTo>
                <a:cubicBezTo>
                  <a:pt x="34" y="5"/>
                  <a:pt x="68" y="16"/>
                  <a:pt x="103" y="21"/>
                </a:cubicBezTo>
                <a:cubicBezTo>
                  <a:pt x="146" y="27"/>
                  <a:pt x="189" y="28"/>
                  <a:pt x="233" y="30"/>
                </a:cubicBezTo>
                <a:moveTo>
                  <a:pt x="26" y="238"/>
                </a:moveTo>
                <a:cubicBezTo>
                  <a:pt x="37" y="241"/>
                  <a:pt x="53" y="245"/>
                  <a:pt x="66" y="248"/>
                </a:cubicBezTo>
                <a:cubicBezTo>
                  <a:pt x="97" y="255"/>
                  <a:pt x="126" y="262"/>
                  <a:pt x="158" y="26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5" name=""/>
          <p:cNvSpPr/>
          <p:nvPr/>
        </p:nvSpPr>
        <p:spPr>
          <a:xfrm>
            <a:off x="2379600" y="2583000"/>
            <a:ext cx="299160" cy="212400"/>
          </a:xfrm>
          <a:custGeom>
            <a:avLst/>
            <a:gdLst/>
            <a:ahLst/>
            <a:rect l="0" t="0" r="r" b="b"/>
            <a:pathLst>
              <a:path fill="none" w="831" h="590">
                <a:moveTo>
                  <a:pt x="25" y="80"/>
                </a:moveTo>
                <a:cubicBezTo>
                  <a:pt x="36" y="108"/>
                  <a:pt x="65" y="170"/>
                  <a:pt x="70" y="216"/>
                </a:cubicBezTo>
                <a:cubicBezTo>
                  <a:pt x="77" y="285"/>
                  <a:pt x="72" y="359"/>
                  <a:pt x="73" y="428"/>
                </a:cubicBezTo>
                <a:cubicBezTo>
                  <a:pt x="73" y="443"/>
                  <a:pt x="73" y="459"/>
                  <a:pt x="73" y="474"/>
                </a:cubicBezTo>
                <a:moveTo>
                  <a:pt x="0" y="175"/>
                </a:moveTo>
                <a:cubicBezTo>
                  <a:pt x="10" y="109"/>
                  <a:pt x="29" y="80"/>
                  <a:pt x="97" y="54"/>
                </a:cubicBezTo>
                <a:cubicBezTo>
                  <a:pt x="136" y="39"/>
                  <a:pt x="214" y="24"/>
                  <a:pt x="248" y="58"/>
                </a:cubicBezTo>
                <a:cubicBezTo>
                  <a:pt x="285" y="95"/>
                  <a:pt x="277" y="183"/>
                  <a:pt x="259" y="226"/>
                </a:cubicBezTo>
                <a:cubicBezTo>
                  <a:pt x="236" y="279"/>
                  <a:pt x="183" y="301"/>
                  <a:pt x="130" y="313"/>
                </a:cubicBezTo>
                <a:cubicBezTo>
                  <a:pt x="102" y="319"/>
                  <a:pt x="76" y="319"/>
                  <a:pt x="48" y="319"/>
                </a:cubicBezTo>
                <a:moveTo>
                  <a:pt x="552" y="32"/>
                </a:moveTo>
                <a:cubicBezTo>
                  <a:pt x="581" y="-2"/>
                  <a:pt x="594" y="0"/>
                  <a:pt x="639" y="0"/>
                </a:cubicBezTo>
                <a:cubicBezTo>
                  <a:pt x="684" y="0"/>
                  <a:pt x="719" y="15"/>
                  <a:pt x="750" y="49"/>
                </a:cubicBezTo>
                <a:cubicBezTo>
                  <a:pt x="781" y="83"/>
                  <a:pt x="795" y="144"/>
                  <a:pt x="782" y="189"/>
                </a:cubicBezTo>
                <a:cubicBezTo>
                  <a:pt x="769" y="234"/>
                  <a:pt x="731" y="254"/>
                  <a:pt x="702" y="285"/>
                </a:cubicBezTo>
                <a:cubicBezTo>
                  <a:pt x="694" y="294"/>
                  <a:pt x="700" y="290"/>
                  <a:pt x="695" y="296"/>
                </a:cubicBezTo>
                <a:cubicBezTo>
                  <a:pt x="727" y="297"/>
                  <a:pt x="759" y="296"/>
                  <a:pt x="790" y="305"/>
                </a:cubicBezTo>
                <a:cubicBezTo>
                  <a:pt x="829" y="317"/>
                  <a:pt x="842" y="359"/>
                  <a:pt x="820" y="395"/>
                </a:cubicBezTo>
                <a:cubicBezTo>
                  <a:pt x="779" y="460"/>
                  <a:pt x="687" y="500"/>
                  <a:pt x="622" y="533"/>
                </a:cubicBezTo>
                <a:cubicBezTo>
                  <a:pt x="578" y="555"/>
                  <a:pt x="533" y="572"/>
                  <a:pt x="488" y="5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6" name=""/>
          <p:cNvSpPr/>
          <p:nvPr/>
        </p:nvSpPr>
        <p:spPr>
          <a:xfrm>
            <a:off x="2820960" y="2658960"/>
            <a:ext cx="144000" cy="125280"/>
          </a:xfrm>
          <a:custGeom>
            <a:avLst/>
            <a:gdLst/>
            <a:ahLst/>
            <a:rect l="0" t="0" r="r" b="b"/>
            <a:pathLst>
              <a:path fill="none" w="400" h="348">
                <a:moveTo>
                  <a:pt x="12" y="0"/>
                </a:moveTo>
                <a:cubicBezTo>
                  <a:pt x="8" y="0"/>
                  <a:pt x="4" y="0"/>
                  <a:pt x="0" y="0"/>
                </a:cubicBezTo>
                <a:cubicBezTo>
                  <a:pt x="1" y="18"/>
                  <a:pt x="3" y="32"/>
                  <a:pt x="24" y="37"/>
                </a:cubicBezTo>
                <a:cubicBezTo>
                  <a:pt x="70" y="47"/>
                  <a:pt x="126" y="39"/>
                  <a:pt x="172" y="39"/>
                </a:cubicBezTo>
                <a:cubicBezTo>
                  <a:pt x="218" y="39"/>
                  <a:pt x="231" y="39"/>
                  <a:pt x="260" y="40"/>
                </a:cubicBezTo>
                <a:moveTo>
                  <a:pt x="22" y="328"/>
                </a:moveTo>
                <a:cubicBezTo>
                  <a:pt x="27" y="348"/>
                  <a:pt x="45" y="346"/>
                  <a:pt x="66" y="347"/>
                </a:cubicBezTo>
                <a:cubicBezTo>
                  <a:pt x="123" y="349"/>
                  <a:pt x="182" y="349"/>
                  <a:pt x="239" y="344"/>
                </a:cubicBezTo>
                <a:cubicBezTo>
                  <a:pt x="282" y="340"/>
                  <a:pt x="323" y="331"/>
                  <a:pt x="367" y="328"/>
                </a:cubicBezTo>
                <a:cubicBezTo>
                  <a:pt x="378" y="327"/>
                  <a:pt x="389" y="327"/>
                  <a:pt x="400" y="32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7" name=""/>
          <p:cNvSpPr/>
          <p:nvPr/>
        </p:nvSpPr>
        <p:spPr>
          <a:xfrm>
            <a:off x="3137760" y="2043000"/>
            <a:ext cx="630720" cy="1215720"/>
          </a:xfrm>
          <a:custGeom>
            <a:avLst/>
            <a:gdLst/>
            <a:ahLst/>
            <a:rect l="0" t="0" r="r" b="b"/>
            <a:pathLst>
              <a:path fill="none" w="1752" h="3377">
                <a:moveTo>
                  <a:pt x="320" y="1674"/>
                </a:moveTo>
                <a:cubicBezTo>
                  <a:pt x="274" y="1645"/>
                  <a:pt x="410" y="1691"/>
                  <a:pt x="297" y="1656"/>
                </a:cubicBezTo>
                <a:cubicBezTo>
                  <a:pt x="202" y="1627"/>
                  <a:pt x="54" y="1561"/>
                  <a:pt x="28" y="1451"/>
                </a:cubicBezTo>
                <a:cubicBezTo>
                  <a:pt x="14" y="1392"/>
                  <a:pt x="44" y="1353"/>
                  <a:pt x="94" y="1324"/>
                </a:cubicBezTo>
                <a:cubicBezTo>
                  <a:pt x="129" y="1304"/>
                  <a:pt x="206" y="1280"/>
                  <a:pt x="222" y="1332"/>
                </a:cubicBezTo>
                <a:cubicBezTo>
                  <a:pt x="250" y="1422"/>
                  <a:pt x="208" y="1522"/>
                  <a:pt x="168" y="1600"/>
                </a:cubicBezTo>
                <a:cubicBezTo>
                  <a:pt x="122" y="1690"/>
                  <a:pt x="56" y="1771"/>
                  <a:pt x="16" y="1864"/>
                </a:cubicBezTo>
                <a:cubicBezTo>
                  <a:pt x="1" y="1898"/>
                  <a:pt x="0" y="1926"/>
                  <a:pt x="0" y="1961"/>
                </a:cubicBezTo>
                <a:cubicBezTo>
                  <a:pt x="51" y="1961"/>
                  <a:pt x="94" y="1959"/>
                  <a:pt x="143" y="1942"/>
                </a:cubicBezTo>
                <a:cubicBezTo>
                  <a:pt x="195" y="1923"/>
                  <a:pt x="244" y="1897"/>
                  <a:pt x="291" y="1867"/>
                </a:cubicBezTo>
                <a:cubicBezTo>
                  <a:pt x="314" y="1852"/>
                  <a:pt x="321" y="1853"/>
                  <a:pt x="345" y="1846"/>
                </a:cubicBezTo>
                <a:cubicBezTo>
                  <a:pt x="363" y="1874"/>
                  <a:pt x="375" y="1905"/>
                  <a:pt x="383" y="1950"/>
                </a:cubicBezTo>
                <a:cubicBezTo>
                  <a:pt x="396" y="2028"/>
                  <a:pt x="405" y="2132"/>
                  <a:pt x="478" y="2179"/>
                </a:cubicBezTo>
                <a:cubicBezTo>
                  <a:pt x="487" y="2183"/>
                  <a:pt x="497" y="2187"/>
                  <a:pt x="506" y="2191"/>
                </a:cubicBezTo>
                <a:moveTo>
                  <a:pt x="816" y="1798"/>
                </a:moveTo>
                <a:cubicBezTo>
                  <a:pt x="795" y="1765"/>
                  <a:pt x="775" y="1731"/>
                  <a:pt x="748" y="1703"/>
                </a:cubicBezTo>
                <a:cubicBezTo>
                  <a:pt x="738" y="1693"/>
                  <a:pt x="731" y="1688"/>
                  <a:pt x="725" y="1677"/>
                </a:cubicBezTo>
                <a:cubicBezTo>
                  <a:pt x="725" y="1675"/>
                  <a:pt x="725" y="1674"/>
                  <a:pt x="725" y="1672"/>
                </a:cubicBezTo>
                <a:cubicBezTo>
                  <a:pt x="759" y="1671"/>
                  <a:pt x="805" y="1662"/>
                  <a:pt x="834" y="1683"/>
                </a:cubicBezTo>
                <a:cubicBezTo>
                  <a:pt x="877" y="1714"/>
                  <a:pt x="883" y="1788"/>
                  <a:pt x="876" y="1835"/>
                </a:cubicBezTo>
                <a:cubicBezTo>
                  <a:pt x="867" y="1895"/>
                  <a:pt x="816" y="1925"/>
                  <a:pt x="763" y="1943"/>
                </a:cubicBezTo>
                <a:cubicBezTo>
                  <a:pt x="743" y="1950"/>
                  <a:pt x="725" y="1948"/>
                  <a:pt x="705" y="1950"/>
                </a:cubicBezTo>
                <a:cubicBezTo>
                  <a:pt x="730" y="1910"/>
                  <a:pt x="757" y="1884"/>
                  <a:pt x="800" y="1853"/>
                </a:cubicBezTo>
                <a:cubicBezTo>
                  <a:pt x="866" y="1805"/>
                  <a:pt x="929" y="1757"/>
                  <a:pt x="991" y="1703"/>
                </a:cubicBezTo>
                <a:cubicBezTo>
                  <a:pt x="1018" y="1679"/>
                  <a:pt x="1046" y="1656"/>
                  <a:pt x="1073" y="1631"/>
                </a:cubicBezTo>
                <a:cubicBezTo>
                  <a:pt x="1048" y="1665"/>
                  <a:pt x="1018" y="1704"/>
                  <a:pt x="995" y="1742"/>
                </a:cubicBezTo>
                <a:cubicBezTo>
                  <a:pt x="974" y="1777"/>
                  <a:pt x="948" y="1830"/>
                  <a:pt x="962" y="1873"/>
                </a:cubicBezTo>
                <a:cubicBezTo>
                  <a:pt x="973" y="1907"/>
                  <a:pt x="1024" y="1929"/>
                  <a:pt x="1056" y="1936"/>
                </a:cubicBezTo>
                <a:cubicBezTo>
                  <a:pt x="1095" y="1945"/>
                  <a:pt x="1141" y="1943"/>
                  <a:pt x="1177" y="1928"/>
                </a:cubicBezTo>
                <a:cubicBezTo>
                  <a:pt x="1203" y="1916"/>
                  <a:pt x="1212" y="1912"/>
                  <a:pt x="1228" y="1901"/>
                </a:cubicBezTo>
                <a:moveTo>
                  <a:pt x="1749" y="1702"/>
                </a:moveTo>
                <a:cubicBezTo>
                  <a:pt x="1751" y="1764"/>
                  <a:pt x="1760" y="1824"/>
                  <a:pt x="1737" y="1884"/>
                </a:cubicBezTo>
                <a:cubicBezTo>
                  <a:pt x="1689" y="2005"/>
                  <a:pt x="1582" y="2118"/>
                  <a:pt x="1493" y="2209"/>
                </a:cubicBezTo>
                <a:cubicBezTo>
                  <a:pt x="1462" y="2238"/>
                  <a:pt x="1431" y="2268"/>
                  <a:pt x="1400" y="2297"/>
                </a:cubicBezTo>
                <a:moveTo>
                  <a:pt x="767" y="601"/>
                </a:moveTo>
                <a:cubicBezTo>
                  <a:pt x="769" y="614"/>
                  <a:pt x="744" y="597"/>
                  <a:pt x="751" y="608"/>
                </a:cubicBezTo>
                <a:cubicBezTo>
                  <a:pt x="778" y="648"/>
                  <a:pt x="820" y="687"/>
                  <a:pt x="854" y="720"/>
                </a:cubicBezTo>
                <a:cubicBezTo>
                  <a:pt x="1051" y="916"/>
                  <a:pt x="1235" y="1044"/>
                  <a:pt x="1339" y="1317"/>
                </a:cubicBezTo>
                <a:cubicBezTo>
                  <a:pt x="1408" y="1496"/>
                  <a:pt x="1451" y="1691"/>
                  <a:pt x="1476" y="1881"/>
                </a:cubicBezTo>
                <a:cubicBezTo>
                  <a:pt x="1493" y="2016"/>
                  <a:pt x="1513" y="2184"/>
                  <a:pt x="1440" y="2307"/>
                </a:cubicBezTo>
                <a:cubicBezTo>
                  <a:pt x="1340" y="2476"/>
                  <a:pt x="1123" y="2538"/>
                  <a:pt x="956" y="2613"/>
                </a:cubicBezTo>
                <a:cubicBezTo>
                  <a:pt x="885" y="2647"/>
                  <a:pt x="868" y="2653"/>
                  <a:pt x="828" y="2682"/>
                </a:cubicBezTo>
                <a:moveTo>
                  <a:pt x="1046" y="19"/>
                </a:moveTo>
                <a:cubicBezTo>
                  <a:pt x="975" y="12"/>
                  <a:pt x="905" y="6"/>
                  <a:pt x="834" y="0"/>
                </a:cubicBezTo>
                <a:cubicBezTo>
                  <a:pt x="855" y="12"/>
                  <a:pt x="883" y="12"/>
                  <a:pt x="903" y="29"/>
                </a:cubicBezTo>
                <a:cubicBezTo>
                  <a:pt x="998" y="112"/>
                  <a:pt x="1006" y="280"/>
                  <a:pt x="1039" y="393"/>
                </a:cubicBezTo>
                <a:cubicBezTo>
                  <a:pt x="1118" y="664"/>
                  <a:pt x="1286" y="874"/>
                  <a:pt x="1400" y="1126"/>
                </a:cubicBezTo>
                <a:cubicBezTo>
                  <a:pt x="1492" y="1329"/>
                  <a:pt x="1529" y="1540"/>
                  <a:pt x="1542" y="1760"/>
                </a:cubicBezTo>
                <a:cubicBezTo>
                  <a:pt x="1566" y="2173"/>
                  <a:pt x="1589" y="2663"/>
                  <a:pt x="1476" y="3065"/>
                </a:cubicBezTo>
                <a:cubicBezTo>
                  <a:pt x="1433" y="3219"/>
                  <a:pt x="1357" y="3293"/>
                  <a:pt x="1216" y="3346"/>
                </a:cubicBezTo>
                <a:cubicBezTo>
                  <a:pt x="1188" y="3356"/>
                  <a:pt x="1161" y="3367"/>
                  <a:pt x="1133" y="337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8" name=""/>
          <p:cNvSpPr/>
          <p:nvPr/>
        </p:nvSpPr>
        <p:spPr>
          <a:xfrm>
            <a:off x="8815320" y="2098800"/>
            <a:ext cx="37800" cy="78840"/>
          </a:xfrm>
          <a:custGeom>
            <a:avLst/>
            <a:gdLst/>
            <a:ahLst/>
            <a:rect l="0" t="0" r="r" b="b"/>
            <a:pathLst>
              <a:path fill="none" w="105" h="219">
                <a:moveTo>
                  <a:pt x="0" y="104"/>
                </a:moveTo>
                <a:cubicBezTo>
                  <a:pt x="29" y="68"/>
                  <a:pt x="58" y="24"/>
                  <a:pt x="100" y="0"/>
                </a:cubicBezTo>
                <a:cubicBezTo>
                  <a:pt x="102" y="0"/>
                  <a:pt x="103" y="0"/>
                  <a:pt x="105" y="0"/>
                </a:cubicBezTo>
                <a:cubicBezTo>
                  <a:pt x="105" y="76"/>
                  <a:pt x="100" y="144"/>
                  <a:pt x="86" y="2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79" name=""/>
          <p:cNvSpPr/>
          <p:nvPr/>
        </p:nvSpPr>
        <p:spPr>
          <a:xfrm>
            <a:off x="3067200" y="2330280"/>
            <a:ext cx="5851800" cy="1788840"/>
          </a:xfrm>
          <a:custGeom>
            <a:avLst/>
            <a:gdLst/>
            <a:ahLst/>
            <a:rect l="0" t="0" r="r" b="b"/>
            <a:pathLst>
              <a:path fill="none" w="16255" h="4969">
                <a:moveTo>
                  <a:pt x="5319" y="2113"/>
                </a:moveTo>
                <a:cubicBezTo>
                  <a:pt x="5369" y="2018"/>
                  <a:pt x="5466" y="2016"/>
                  <a:pt x="5575" y="2000"/>
                </a:cubicBezTo>
                <a:cubicBezTo>
                  <a:pt x="5684" y="1987"/>
                  <a:pt x="5721" y="1982"/>
                  <a:pt x="5795" y="1977"/>
                </a:cubicBezTo>
                <a:moveTo>
                  <a:pt x="0" y="1224"/>
                </a:moveTo>
                <a:cubicBezTo>
                  <a:pt x="37" y="1163"/>
                  <a:pt x="50" y="1142"/>
                  <a:pt x="89" y="1112"/>
                </a:cubicBezTo>
                <a:moveTo>
                  <a:pt x="16235" y="0"/>
                </a:moveTo>
                <a:cubicBezTo>
                  <a:pt x="16259" y="53"/>
                  <a:pt x="16262" y="115"/>
                  <a:pt x="16238" y="171"/>
                </a:cubicBezTo>
                <a:cubicBezTo>
                  <a:pt x="16175" y="316"/>
                  <a:pt x="16038" y="414"/>
                  <a:pt x="15920" y="510"/>
                </a:cubicBezTo>
                <a:moveTo>
                  <a:pt x="13851" y="4908"/>
                </a:moveTo>
                <a:cubicBezTo>
                  <a:pt x="13801" y="4928"/>
                  <a:pt x="13750" y="4949"/>
                  <a:pt x="13700" y="49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0" name=""/>
          <p:cNvSpPr/>
          <p:nvPr/>
        </p:nvSpPr>
        <p:spPr>
          <a:xfrm>
            <a:off x="599040" y="2257560"/>
            <a:ext cx="2954880" cy="1293480"/>
          </a:xfrm>
          <a:custGeom>
            <a:avLst/>
            <a:gdLst/>
            <a:ahLst/>
            <a:rect l="0" t="0" r="r" b="b"/>
            <a:pathLst>
              <a:path fill="none" w="8208" h="3593">
                <a:moveTo>
                  <a:pt x="8208" y="2390"/>
                </a:moveTo>
                <a:cubicBezTo>
                  <a:pt x="8142" y="2365"/>
                  <a:pt x="8079" y="2341"/>
                  <a:pt x="8012" y="2308"/>
                </a:cubicBezTo>
                <a:cubicBezTo>
                  <a:pt x="8011" y="2308"/>
                  <a:pt x="8010" y="2308"/>
                  <a:pt x="8009" y="2308"/>
                </a:cubicBezTo>
                <a:cubicBezTo>
                  <a:pt x="7996" y="2335"/>
                  <a:pt x="7973" y="2371"/>
                  <a:pt x="7959" y="2402"/>
                </a:cubicBezTo>
                <a:cubicBezTo>
                  <a:pt x="7783" y="2786"/>
                  <a:pt x="7612" y="3173"/>
                  <a:pt x="7171" y="3295"/>
                </a:cubicBezTo>
                <a:cubicBezTo>
                  <a:pt x="6918" y="3365"/>
                  <a:pt x="6625" y="3375"/>
                  <a:pt x="6371" y="3312"/>
                </a:cubicBezTo>
                <a:cubicBezTo>
                  <a:pt x="6029" y="3227"/>
                  <a:pt x="5629" y="2949"/>
                  <a:pt x="5638" y="2558"/>
                </a:cubicBezTo>
                <a:cubicBezTo>
                  <a:pt x="5641" y="2422"/>
                  <a:pt x="5713" y="2388"/>
                  <a:pt x="5785" y="2298"/>
                </a:cubicBezTo>
                <a:cubicBezTo>
                  <a:pt x="5786" y="2298"/>
                  <a:pt x="5788" y="2298"/>
                  <a:pt x="5789" y="2298"/>
                </a:cubicBezTo>
                <a:cubicBezTo>
                  <a:pt x="5789" y="2486"/>
                  <a:pt x="5814" y="2647"/>
                  <a:pt x="5843" y="2834"/>
                </a:cubicBezTo>
                <a:cubicBezTo>
                  <a:pt x="5877" y="3057"/>
                  <a:pt x="5884" y="3210"/>
                  <a:pt x="5682" y="3346"/>
                </a:cubicBezTo>
                <a:cubicBezTo>
                  <a:pt x="5286" y="3613"/>
                  <a:pt x="4672" y="3649"/>
                  <a:pt x="4227" y="3525"/>
                </a:cubicBezTo>
                <a:cubicBezTo>
                  <a:pt x="3812" y="3409"/>
                  <a:pt x="3377" y="3179"/>
                  <a:pt x="3243" y="2745"/>
                </a:cubicBezTo>
                <a:cubicBezTo>
                  <a:pt x="3205" y="2621"/>
                  <a:pt x="3198" y="2474"/>
                  <a:pt x="3184" y="2346"/>
                </a:cubicBezTo>
                <a:cubicBezTo>
                  <a:pt x="3182" y="2327"/>
                  <a:pt x="3185" y="2282"/>
                  <a:pt x="3184" y="2273"/>
                </a:cubicBezTo>
                <a:cubicBezTo>
                  <a:pt x="3184" y="2288"/>
                  <a:pt x="3184" y="2294"/>
                  <a:pt x="3184" y="2304"/>
                </a:cubicBezTo>
                <a:cubicBezTo>
                  <a:pt x="3197" y="2416"/>
                  <a:pt x="3227" y="2523"/>
                  <a:pt x="3240" y="2634"/>
                </a:cubicBezTo>
                <a:cubicBezTo>
                  <a:pt x="3261" y="2808"/>
                  <a:pt x="3233" y="2937"/>
                  <a:pt x="3096" y="3057"/>
                </a:cubicBezTo>
                <a:cubicBezTo>
                  <a:pt x="2824" y="3295"/>
                  <a:pt x="2304" y="3329"/>
                  <a:pt x="1977" y="3213"/>
                </a:cubicBezTo>
                <a:cubicBezTo>
                  <a:pt x="1742" y="3130"/>
                  <a:pt x="1577" y="2912"/>
                  <a:pt x="1531" y="2672"/>
                </a:cubicBezTo>
                <a:cubicBezTo>
                  <a:pt x="1524" y="2634"/>
                  <a:pt x="1534" y="2595"/>
                  <a:pt x="1528" y="2558"/>
                </a:cubicBezTo>
                <a:cubicBezTo>
                  <a:pt x="1528" y="2558"/>
                  <a:pt x="1527" y="2503"/>
                  <a:pt x="1528" y="2521"/>
                </a:cubicBezTo>
                <a:cubicBezTo>
                  <a:pt x="1544" y="2709"/>
                  <a:pt x="1626" y="3001"/>
                  <a:pt x="1480" y="3143"/>
                </a:cubicBezTo>
                <a:cubicBezTo>
                  <a:pt x="1271" y="3345"/>
                  <a:pt x="628" y="3295"/>
                  <a:pt x="398" y="3174"/>
                </a:cubicBezTo>
                <a:cubicBezTo>
                  <a:pt x="190" y="3064"/>
                  <a:pt x="226" y="2871"/>
                  <a:pt x="225" y="2679"/>
                </a:cubicBezTo>
                <a:moveTo>
                  <a:pt x="37" y="2413"/>
                </a:moveTo>
                <a:cubicBezTo>
                  <a:pt x="41" y="2391"/>
                  <a:pt x="42" y="2395"/>
                  <a:pt x="42" y="2372"/>
                </a:cubicBezTo>
                <a:cubicBezTo>
                  <a:pt x="42" y="2424"/>
                  <a:pt x="33" y="2471"/>
                  <a:pt x="28" y="2522"/>
                </a:cubicBezTo>
                <a:cubicBezTo>
                  <a:pt x="21" y="2590"/>
                  <a:pt x="22" y="2659"/>
                  <a:pt x="22" y="2728"/>
                </a:cubicBezTo>
                <a:cubicBezTo>
                  <a:pt x="22" y="2799"/>
                  <a:pt x="19" y="2868"/>
                  <a:pt x="13" y="2938"/>
                </a:cubicBezTo>
                <a:cubicBezTo>
                  <a:pt x="10" y="2969"/>
                  <a:pt x="8" y="2999"/>
                  <a:pt x="7" y="3030"/>
                </a:cubicBezTo>
                <a:cubicBezTo>
                  <a:pt x="7" y="2976"/>
                  <a:pt x="-13" y="2877"/>
                  <a:pt x="16" y="2830"/>
                </a:cubicBezTo>
                <a:cubicBezTo>
                  <a:pt x="32" y="2804"/>
                  <a:pt x="168" y="2820"/>
                  <a:pt x="189" y="2821"/>
                </a:cubicBezTo>
                <a:cubicBezTo>
                  <a:pt x="297" y="2828"/>
                  <a:pt x="402" y="2836"/>
                  <a:pt x="510" y="2838"/>
                </a:cubicBezTo>
                <a:moveTo>
                  <a:pt x="1330" y="2373"/>
                </a:moveTo>
                <a:cubicBezTo>
                  <a:pt x="1283" y="2371"/>
                  <a:pt x="1274" y="2376"/>
                  <a:pt x="1257" y="2425"/>
                </a:cubicBezTo>
                <a:cubicBezTo>
                  <a:pt x="1239" y="2476"/>
                  <a:pt x="1228" y="2529"/>
                  <a:pt x="1201" y="2577"/>
                </a:cubicBezTo>
                <a:cubicBezTo>
                  <a:pt x="1182" y="2611"/>
                  <a:pt x="1154" y="2639"/>
                  <a:pt x="1121" y="2661"/>
                </a:cubicBezTo>
                <a:cubicBezTo>
                  <a:pt x="1110" y="2669"/>
                  <a:pt x="1105" y="2667"/>
                  <a:pt x="1093" y="2670"/>
                </a:cubicBezTo>
                <a:cubicBezTo>
                  <a:pt x="1093" y="2635"/>
                  <a:pt x="1085" y="2599"/>
                  <a:pt x="1108" y="2570"/>
                </a:cubicBezTo>
                <a:cubicBezTo>
                  <a:pt x="1158" y="2505"/>
                  <a:pt x="1265" y="2499"/>
                  <a:pt x="1338" y="2495"/>
                </a:cubicBezTo>
                <a:cubicBezTo>
                  <a:pt x="1480" y="2488"/>
                  <a:pt x="1611" y="2505"/>
                  <a:pt x="1749" y="2529"/>
                </a:cubicBezTo>
                <a:moveTo>
                  <a:pt x="3215" y="2157"/>
                </a:moveTo>
                <a:cubicBezTo>
                  <a:pt x="3212" y="2235"/>
                  <a:pt x="3200" y="2313"/>
                  <a:pt x="3190" y="2391"/>
                </a:cubicBezTo>
                <a:cubicBezTo>
                  <a:pt x="3185" y="2429"/>
                  <a:pt x="3181" y="2475"/>
                  <a:pt x="3161" y="2509"/>
                </a:cubicBezTo>
                <a:cubicBezTo>
                  <a:pt x="3159" y="2512"/>
                  <a:pt x="3156" y="2514"/>
                  <a:pt x="3154" y="2517"/>
                </a:cubicBezTo>
                <a:cubicBezTo>
                  <a:pt x="3119" y="2511"/>
                  <a:pt x="3118" y="2508"/>
                  <a:pt x="3096" y="2473"/>
                </a:cubicBezTo>
                <a:cubicBezTo>
                  <a:pt x="3060" y="2417"/>
                  <a:pt x="3033" y="2358"/>
                  <a:pt x="3027" y="2291"/>
                </a:cubicBezTo>
                <a:cubicBezTo>
                  <a:pt x="3019" y="2202"/>
                  <a:pt x="3087" y="2185"/>
                  <a:pt x="3164" y="2179"/>
                </a:cubicBezTo>
                <a:cubicBezTo>
                  <a:pt x="3307" y="2168"/>
                  <a:pt x="3427" y="2244"/>
                  <a:pt x="3555" y="2295"/>
                </a:cubicBezTo>
                <a:cubicBezTo>
                  <a:pt x="3594" y="2310"/>
                  <a:pt x="3634" y="2325"/>
                  <a:pt x="3673" y="2340"/>
                </a:cubicBezTo>
                <a:moveTo>
                  <a:pt x="5616" y="2093"/>
                </a:moveTo>
                <a:cubicBezTo>
                  <a:pt x="5610" y="2079"/>
                  <a:pt x="5607" y="2070"/>
                  <a:pt x="5603" y="2056"/>
                </a:cubicBezTo>
                <a:cubicBezTo>
                  <a:pt x="5615" y="2104"/>
                  <a:pt x="5627" y="2151"/>
                  <a:pt x="5631" y="2201"/>
                </a:cubicBezTo>
                <a:cubicBezTo>
                  <a:pt x="5637" y="2279"/>
                  <a:pt x="5642" y="2365"/>
                  <a:pt x="5619" y="2439"/>
                </a:cubicBezTo>
                <a:cubicBezTo>
                  <a:pt x="5604" y="2486"/>
                  <a:pt x="5581" y="2505"/>
                  <a:pt x="5534" y="2508"/>
                </a:cubicBezTo>
                <a:cubicBezTo>
                  <a:pt x="5484" y="2511"/>
                  <a:pt x="5455" y="2487"/>
                  <a:pt x="5437" y="2439"/>
                </a:cubicBezTo>
                <a:cubicBezTo>
                  <a:pt x="5421" y="2397"/>
                  <a:pt x="5416" y="2318"/>
                  <a:pt x="5451" y="2284"/>
                </a:cubicBezTo>
                <a:cubicBezTo>
                  <a:pt x="5511" y="2225"/>
                  <a:pt x="5642" y="2228"/>
                  <a:pt x="5716" y="2244"/>
                </a:cubicBezTo>
                <a:cubicBezTo>
                  <a:pt x="5902" y="2284"/>
                  <a:pt x="6084" y="2382"/>
                  <a:pt x="6268" y="2436"/>
                </a:cubicBezTo>
                <a:cubicBezTo>
                  <a:pt x="6311" y="2448"/>
                  <a:pt x="6354" y="2461"/>
                  <a:pt x="6397" y="2473"/>
                </a:cubicBezTo>
                <a:moveTo>
                  <a:pt x="7635" y="2172"/>
                </a:moveTo>
                <a:cubicBezTo>
                  <a:pt x="7620" y="2199"/>
                  <a:pt x="7615" y="2207"/>
                  <a:pt x="7607" y="2238"/>
                </a:cubicBezTo>
                <a:cubicBezTo>
                  <a:pt x="7581" y="2343"/>
                  <a:pt x="7542" y="2444"/>
                  <a:pt x="7516" y="2549"/>
                </a:cubicBezTo>
                <a:cubicBezTo>
                  <a:pt x="7509" y="2577"/>
                  <a:pt x="7508" y="2603"/>
                  <a:pt x="7505" y="2631"/>
                </a:cubicBezTo>
                <a:cubicBezTo>
                  <a:pt x="7507" y="2581"/>
                  <a:pt x="7516" y="2535"/>
                  <a:pt x="7523" y="2486"/>
                </a:cubicBezTo>
                <a:cubicBezTo>
                  <a:pt x="7536" y="2401"/>
                  <a:pt x="7531" y="2272"/>
                  <a:pt x="7595" y="2205"/>
                </a:cubicBezTo>
                <a:cubicBezTo>
                  <a:pt x="7655" y="2142"/>
                  <a:pt x="7745" y="2232"/>
                  <a:pt x="7786" y="2268"/>
                </a:cubicBezTo>
                <a:cubicBezTo>
                  <a:pt x="7919" y="2387"/>
                  <a:pt x="8043" y="2507"/>
                  <a:pt x="8183" y="2618"/>
                </a:cubicBezTo>
                <a:moveTo>
                  <a:pt x="6405" y="2093"/>
                </a:moveTo>
                <a:cubicBezTo>
                  <a:pt x="6379" y="2114"/>
                  <a:pt x="6386" y="2076"/>
                  <a:pt x="6389" y="2098"/>
                </a:cubicBezTo>
                <a:cubicBezTo>
                  <a:pt x="6392" y="2123"/>
                  <a:pt x="6433" y="2070"/>
                  <a:pt x="6399" y="2098"/>
                </a:cubicBezTo>
                <a:cubicBezTo>
                  <a:pt x="6388" y="2100"/>
                  <a:pt x="6326" y="2086"/>
                  <a:pt x="6323" y="2089"/>
                </a:cubicBezTo>
                <a:cubicBezTo>
                  <a:pt x="6318" y="2093"/>
                  <a:pt x="6307" y="2136"/>
                  <a:pt x="6299" y="2145"/>
                </a:cubicBezTo>
                <a:cubicBezTo>
                  <a:pt x="6140" y="2332"/>
                  <a:pt x="5988" y="2539"/>
                  <a:pt x="5776" y="2670"/>
                </a:cubicBezTo>
                <a:cubicBezTo>
                  <a:pt x="5417" y="2892"/>
                  <a:pt x="4890" y="2855"/>
                  <a:pt x="4490" y="2820"/>
                </a:cubicBezTo>
                <a:cubicBezTo>
                  <a:pt x="4214" y="2796"/>
                  <a:pt x="3885" y="2785"/>
                  <a:pt x="3634" y="2652"/>
                </a:cubicBezTo>
                <a:cubicBezTo>
                  <a:pt x="3512" y="2588"/>
                  <a:pt x="3470" y="2479"/>
                  <a:pt x="3440" y="2353"/>
                </a:cubicBezTo>
                <a:cubicBezTo>
                  <a:pt x="3428" y="2302"/>
                  <a:pt x="3423" y="2251"/>
                  <a:pt x="3395" y="2205"/>
                </a:cubicBezTo>
                <a:cubicBezTo>
                  <a:pt x="3346" y="2125"/>
                  <a:pt x="3218" y="2082"/>
                  <a:pt x="3209" y="1982"/>
                </a:cubicBezTo>
                <a:cubicBezTo>
                  <a:pt x="3204" y="1933"/>
                  <a:pt x="3232" y="1917"/>
                  <a:pt x="3249" y="1876"/>
                </a:cubicBezTo>
                <a:cubicBezTo>
                  <a:pt x="3259" y="1853"/>
                  <a:pt x="3272" y="1834"/>
                  <a:pt x="3278" y="1810"/>
                </a:cubicBezTo>
                <a:cubicBezTo>
                  <a:pt x="3289" y="1767"/>
                  <a:pt x="3286" y="1715"/>
                  <a:pt x="3288" y="1670"/>
                </a:cubicBezTo>
                <a:cubicBezTo>
                  <a:pt x="3288" y="1658"/>
                  <a:pt x="3288" y="1655"/>
                  <a:pt x="3288" y="1647"/>
                </a:cubicBezTo>
                <a:cubicBezTo>
                  <a:pt x="3288" y="1662"/>
                  <a:pt x="3288" y="1652"/>
                  <a:pt x="3288" y="1667"/>
                </a:cubicBezTo>
                <a:cubicBezTo>
                  <a:pt x="3286" y="1891"/>
                  <a:pt x="3272" y="2120"/>
                  <a:pt x="3248" y="2343"/>
                </a:cubicBezTo>
                <a:cubicBezTo>
                  <a:pt x="3247" y="2345"/>
                  <a:pt x="3246" y="2348"/>
                  <a:pt x="3245" y="2350"/>
                </a:cubicBezTo>
                <a:cubicBezTo>
                  <a:pt x="3256" y="2241"/>
                  <a:pt x="3268" y="2133"/>
                  <a:pt x="3270" y="2024"/>
                </a:cubicBezTo>
                <a:cubicBezTo>
                  <a:pt x="3271" y="1963"/>
                  <a:pt x="3243" y="1818"/>
                  <a:pt x="3309" y="1779"/>
                </a:cubicBezTo>
                <a:cubicBezTo>
                  <a:pt x="3355" y="1752"/>
                  <a:pt x="3395" y="1801"/>
                  <a:pt x="3428" y="1821"/>
                </a:cubicBezTo>
                <a:cubicBezTo>
                  <a:pt x="3510" y="1871"/>
                  <a:pt x="3656" y="1949"/>
                  <a:pt x="3703" y="1961"/>
                </a:cubicBezTo>
                <a:cubicBezTo>
                  <a:pt x="3651" y="1960"/>
                  <a:pt x="3577" y="1970"/>
                  <a:pt x="3531" y="1948"/>
                </a:cubicBezTo>
                <a:cubicBezTo>
                  <a:pt x="3548" y="1947"/>
                  <a:pt x="3555" y="1946"/>
                  <a:pt x="3567" y="1944"/>
                </a:cubicBezTo>
                <a:moveTo>
                  <a:pt x="2876" y="6"/>
                </a:moveTo>
                <a:cubicBezTo>
                  <a:pt x="2863" y="11"/>
                  <a:pt x="2852" y="-5"/>
                  <a:pt x="2839" y="1"/>
                </a:cubicBezTo>
                <a:cubicBezTo>
                  <a:pt x="2785" y="28"/>
                  <a:pt x="2740" y="99"/>
                  <a:pt x="2717" y="151"/>
                </a:cubicBezTo>
                <a:cubicBezTo>
                  <a:pt x="2645" y="312"/>
                  <a:pt x="2648" y="509"/>
                  <a:pt x="2645" y="681"/>
                </a:cubicBezTo>
                <a:cubicBezTo>
                  <a:pt x="2640" y="988"/>
                  <a:pt x="2649" y="1289"/>
                  <a:pt x="2705" y="1590"/>
                </a:cubicBezTo>
                <a:cubicBezTo>
                  <a:pt x="2749" y="1828"/>
                  <a:pt x="2810" y="2046"/>
                  <a:pt x="3033" y="2174"/>
                </a:cubicBezTo>
                <a:cubicBezTo>
                  <a:pt x="3186" y="2261"/>
                  <a:pt x="3352" y="2284"/>
                  <a:pt x="3521" y="23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1" name=""/>
          <p:cNvSpPr/>
          <p:nvPr/>
        </p:nvSpPr>
        <p:spPr>
          <a:xfrm>
            <a:off x="4026240" y="2959200"/>
            <a:ext cx="1629720" cy="898200"/>
          </a:xfrm>
          <a:custGeom>
            <a:avLst/>
            <a:gdLst/>
            <a:ahLst/>
            <a:rect l="0" t="0" r="r" b="b"/>
            <a:pathLst>
              <a:path fill="none" w="4527" h="2495">
                <a:moveTo>
                  <a:pt x="222" y="571"/>
                </a:moveTo>
                <a:cubicBezTo>
                  <a:pt x="183" y="547"/>
                  <a:pt x="194" y="534"/>
                  <a:pt x="219" y="586"/>
                </a:cubicBezTo>
                <a:cubicBezTo>
                  <a:pt x="252" y="655"/>
                  <a:pt x="279" y="728"/>
                  <a:pt x="310" y="798"/>
                </a:cubicBezTo>
                <a:cubicBezTo>
                  <a:pt x="324" y="831"/>
                  <a:pt x="338" y="864"/>
                  <a:pt x="352" y="897"/>
                </a:cubicBezTo>
                <a:cubicBezTo>
                  <a:pt x="330" y="846"/>
                  <a:pt x="305" y="794"/>
                  <a:pt x="286" y="741"/>
                </a:cubicBezTo>
                <a:cubicBezTo>
                  <a:pt x="252" y="644"/>
                  <a:pt x="233" y="535"/>
                  <a:pt x="240" y="432"/>
                </a:cubicBezTo>
                <a:cubicBezTo>
                  <a:pt x="246" y="336"/>
                  <a:pt x="302" y="253"/>
                  <a:pt x="388" y="209"/>
                </a:cubicBezTo>
                <a:cubicBezTo>
                  <a:pt x="465" y="170"/>
                  <a:pt x="590" y="154"/>
                  <a:pt x="643" y="237"/>
                </a:cubicBezTo>
                <a:cubicBezTo>
                  <a:pt x="692" y="314"/>
                  <a:pt x="686" y="455"/>
                  <a:pt x="640" y="530"/>
                </a:cubicBezTo>
                <a:cubicBezTo>
                  <a:pt x="571" y="641"/>
                  <a:pt x="436" y="655"/>
                  <a:pt x="319" y="660"/>
                </a:cubicBezTo>
                <a:cubicBezTo>
                  <a:pt x="207" y="665"/>
                  <a:pt x="105" y="657"/>
                  <a:pt x="0" y="621"/>
                </a:cubicBezTo>
                <a:cubicBezTo>
                  <a:pt x="39" y="595"/>
                  <a:pt x="96" y="597"/>
                  <a:pt x="162" y="597"/>
                </a:cubicBezTo>
                <a:cubicBezTo>
                  <a:pt x="312" y="597"/>
                  <a:pt x="456" y="627"/>
                  <a:pt x="604" y="650"/>
                </a:cubicBezTo>
                <a:cubicBezTo>
                  <a:pt x="729" y="669"/>
                  <a:pt x="853" y="683"/>
                  <a:pt x="980" y="676"/>
                </a:cubicBezTo>
                <a:cubicBezTo>
                  <a:pt x="1046" y="672"/>
                  <a:pt x="1088" y="654"/>
                  <a:pt x="1086" y="584"/>
                </a:cubicBezTo>
                <a:cubicBezTo>
                  <a:pt x="1084" y="533"/>
                  <a:pt x="1046" y="498"/>
                  <a:pt x="1007" y="470"/>
                </a:cubicBezTo>
                <a:cubicBezTo>
                  <a:pt x="995" y="465"/>
                  <a:pt x="994" y="463"/>
                  <a:pt x="987" y="464"/>
                </a:cubicBezTo>
                <a:cubicBezTo>
                  <a:pt x="987" y="519"/>
                  <a:pt x="983" y="565"/>
                  <a:pt x="1004" y="617"/>
                </a:cubicBezTo>
                <a:cubicBezTo>
                  <a:pt x="1028" y="677"/>
                  <a:pt x="1066" y="714"/>
                  <a:pt x="1119" y="748"/>
                </a:cubicBezTo>
                <a:moveTo>
                  <a:pt x="971" y="247"/>
                </a:moveTo>
                <a:cubicBezTo>
                  <a:pt x="960" y="197"/>
                  <a:pt x="955" y="185"/>
                  <a:pt x="958" y="153"/>
                </a:cubicBezTo>
                <a:cubicBezTo>
                  <a:pt x="1038" y="142"/>
                  <a:pt x="1080" y="139"/>
                  <a:pt x="1164" y="191"/>
                </a:cubicBezTo>
                <a:cubicBezTo>
                  <a:pt x="1266" y="254"/>
                  <a:pt x="1339" y="350"/>
                  <a:pt x="1430" y="426"/>
                </a:cubicBezTo>
                <a:cubicBezTo>
                  <a:pt x="1470" y="459"/>
                  <a:pt x="1509" y="476"/>
                  <a:pt x="1555" y="495"/>
                </a:cubicBezTo>
                <a:cubicBezTo>
                  <a:pt x="1513" y="504"/>
                  <a:pt x="1483" y="517"/>
                  <a:pt x="1446" y="543"/>
                </a:cubicBezTo>
                <a:cubicBezTo>
                  <a:pt x="1395" y="579"/>
                  <a:pt x="1338" y="624"/>
                  <a:pt x="1324" y="687"/>
                </a:cubicBezTo>
                <a:cubicBezTo>
                  <a:pt x="1324" y="694"/>
                  <a:pt x="1324" y="701"/>
                  <a:pt x="1324" y="708"/>
                </a:cubicBezTo>
                <a:cubicBezTo>
                  <a:pt x="1359" y="709"/>
                  <a:pt x="1382" y="701"/>
                  <a:pt x="1420" y="663"/>
                </a:cubicBezTo>
                <a:cubicBezTo>
                  <a:pt x="1479" y="602"/>
                  <a:pt x="1518" y="472"/>
                  <a:pt x="1608" y="450"/>
                </a:cubicBezTo>
                <a:cubicBezTo>
                  <a:pt x="1674" y="434"/>
                  <a:pt x="1711" y="467"/>
                  <a:pt x="1737" y="525"/>
                </a:cubicBezTo>
                <a:cubicBezTo>
                  <a:pt x="1774" y="606"/>
                  <a:pt x="1780" y="725"/>
                  <a:pt x="1767" y="812"/>
                </a:cubicBezTo>
                <a:cubicBezTo>
                  <a:pt x="1754" y="900"/>
                  <a:pt x="1707" y="1026"/>
                  <a:pt x="1609" y="1042"/>
                </a:cubicBezTo>
                <a:cubicBezTo>
                  <a:pt x="1521" y="1057"/>
                  <a:pt x="1513" y="976"/>
                  <a:pt x="1504" y="914"/>
                </a:cubicBezTo>
                <a:moveTo>
                  <a:pt x="2033" y="0"/>
                </a:moveTo>
                <a:cubicBezTo>
                  <a:pt x="2048" y="44"/>
                  <a:pt x="2060" y="64"/>
                  <a:pt x="2055" y="110"/>
                </a:cubicBezTo>
                <a:cubicBezTo>
                  <a:pt x="2041" y="226"/>
                  <a:pt x="1997" y="335"/>
                  <a:pt x="1988" y="453"/>
                </a:cubicBezTo>
                <a:cubicBezTo>
                  <a:pt x="1984" y="508"/>
                  <a:pt x="1996" y="514"/>
                  <a:pt x="2007" y="551"/>
                </a:cubicBezTo>
                <a:cubicBezTo>
                  <a:pt x="2062" y="545"/>
                  <a:pt x="2082" y="533"/>
                  <a:pt x="2134" y="504"/>
                </a:cubicBezTo>
                <a:cubicBezTo>
                  <a:pt x="2252" y="438"/>
                  <a:pt x="2379" y="391"/>
                  <a:pt x="2516" y="404"/>
                </a:cubicBezTo>
                <a:cubicBezTo>
                  <a:pt x="2602" y="413"/>
                  <a:pt x="2671" y="456"/>
                  <a:pt x="2759" y="458"/>
                </a:cubicBezTo>
                <a:cubicBezTo>
                  <a:pt x="2848" y="460"/>
                  <a:pt x="2892" y="413"/>
                  <a:pt x="2899" y="324"/>
                </a:cubicBezTo>
                <a:cubicBezTo>
                  <a:pt x="2905" y="254"/>
                  <a:pt x="2893" y="196"/>
                  <a:pt x="2871" y="131"/>
                </a:cubicBezTo>
                <a:cubicBezTo>
                  <a:pt x="2865" y="113"/>
                  <a:pt x="2857" y="95"/>
                  <a:pt x="2850" y="78"/>
                </a:cubicBezTo>
                <a:cubicBezTo>
                  <a:pt x="2843" y="108"/>
                  <a:pt x="2841" y="158"/>
                  <a:pt x="2841" y="196"/>
                </a:cubicBezTo>
                <a:cubicBezTo>
                  <a:pt x="2841" y="295"/>
                  <a:pt x="2869" y="368"/>
                  <a:pt x="2921" y="453"/>
                </a:cubicBezTo>
                <a:cubicBezTo>
                  <a:pt x="2948" y="496"/>
                  <a:pt x="2977" y="537"/>
                  <a:pt x="3002" y="581"/>
                </a:cubicBezTo>
                <a:moveTo>
                  <a:pt x="1840" y="1304"/>
                </a:moveTo>
                <a:cubicBezTo>
                  <a:pt x="1840" y="1276"/>
                  <a:pt x="1840" y="1269"/>
                  <a:pt x="1840" y="1252"/>
                </a:cubicBezTo>
                <a:cubicBezTo>
                  <a:pt x="1900" y="1244"/>
                  <a:pt x="1921" y="1265"/>
                  <a:pt x="1950" y="1323"/>
                </a:cubicBezTo>
                <a:cubicBezTo>
                  <a:pt x="2000" y="1422"/>
                  <a:pt x="2018" y="1536"/>
                  <a:pt x="2047" y="1642"/>
                </a:cubicBezTo>
                <a:cubicBezTo>
                  <a:pt x="2068" y="1720"/>
                  <a:pt x="2083" y="1793"/>
                  <a:pt x="2094" y="1872"/>
                </a:cubicBezTo>
                <a:moveTo>
                  <a:pt x="1569" y="1848"/>
                </a:moveTo>
                <a:cubicBezTo>
                  <a:pt x="1524" y="1748"/>
                  <a:pt x="1561" y="1729"/>
                  <a:pt x="1658" y="1674"/>
                </a:cubicBezTo>
                <a:cubicBezTo>
                  <a:pt x="1813" y="1587"/>
                  <a:pt x="1989" y="1524"/>
                  <a:pt x="2158" y="1469"/>
                </a:cubicBezTo>
                <a:cubicBezTo>
                  <a:pt x="2279" y="1430"/>
                  <a:pt x="2390" y="1396"/>
                  <a:pt x="2514" y="1420"/>
                </a:cubicBezTo>
                <a:cubicBezTo>
                  <a:pt x="2523" y="1511"/>
                  <a:pt x="2504" y="1569"/>
                  <a:pt x="2477" y="1656"/>
                </a:cubicBezTo>
                <a:cubicBezTo>
                  <a:pt x="2458" y="1718"/>
                  <a:pt x="2446" y="1771"/>
                  <a:pt x="2462" y="1833"/>
                </a:cubicBezTo>
                <a:cubicBezTo>
                  <a:pt x="2519" y="1841"/>
                  <a:pt x="2548" y="1832"/>
                  <a:pt x="2590" y="1789"/>
                </a:cubicBezTo>
                <a:cubicBezTo>
                  <a:pt x="2644" y="1734"/>
                  <a:pt x="2687" y="1631"/>
                  <a:pt x="2637" y="1559"/>
                </a:cubicBezTo>
                <a:cubicBezTo>
                  <a:pt x="2581" y="1479"/>
                  <a:pt x="2484" y="1494"/>
                  <a:pt x="2401" y="1495"/>
                </a:cubicBezTo>
                <a:moveTo>
                  <a:pt x="2462" y="2181"/>
                </a:moveTo>
                <a:cubicBezTo>
                  <a:pt x="2502" y="2208"/>
                  <a:pt x="2534" y="2234"/>
                  <a:pt x="2586" y="2238"/>
                </a:cubicBezTo>
                <a:cubicBezTo>
                  <a:pt x="2646" y="2243"/>
                  <a:pt x="2678" y="2234"/>
                  <a:pt x="2716" y="2184"/>
                </a:cubicBezTo>
                <a:cubicBezTo>
                  <a:pt x="2773" y="2109"/>
                  <a:pt x="2750" y="1976"/>
                  <a:pt x="2732" y="1893"/>
                </a:cubicBezTo>
                <a:cubicBezTo>
                  <a:pt x="2708" y="1786"/>
                  <a:pt x="2674" y="1680"/>
                  <a:pt x="2648" y="1574"/>
                </a:cubicBezTo>
                <a:cubicBezTo>
                  <a:pt x="2655" y="1650"/>
                  <a:pt x="2667" y="1724"/>
                  <a:pt x="2677" y="1800"/>
                </a:cubicBezTo>
                <a:cubicBezTo>
                  <a:pt x="2688" y="1883"/>
                  <a:pt x="2684" y="2035"/>
                  <a:pt x="2762" y="2093"/>
                </a:cubicBezTo>
                <a:cubicBezTo>
                  <a:pt x="2797" y="2118"/>
                  <a:pt x="2857" y="2110"/>
                  <a:pt x="2893" y="2093"/>
                </a:cubicBezTo>
                <a:cubicBezTo>
                  <a:pt x="2951" y="2065"/>
                  <a:pt x="2988" y="1990"/>
                  <a:pt x="3054" y="1978"/>
                </a:cubicBezTo>
                <a:cubicBezTo>
                  <a:pt x="3092" y="1971"/>
                  <a:pt x="3086" y="1991"/>
                  <a:pt x="3114" y="2003"/>
                </a:cubicBezTo>
                <a:cubicBezTo>
                  <a:pt x="3175" y="2028"/>
                  <a:pt x="3241" y="2039"/>
                  <a:pt x="3308" y="2015"/>
                </a:cubicBezTo>
                <a:cubicBezTo>
                  <a:pt x="3365" y="1995"/>
                  <a:pt x="3373" y="1973"/>
                  <a:pt x="3390" y="1926"/>
                </a:cubicBezTo>
                <a:cubicBezTo>
                  <a:pt x="3390" y="1918"/>
                  <a:pt x="3390" y="1911"/>
                  <a:pt x="3390" y="1903"/>
                </a:cubicBezTo>
                <a:cubicBezTo>
                  <a:pt x="3298" y="1854"/>
                  <a:pt x="3208" y="1816"/>
                  <a:pt x="3121" y="1906"/>
                </a:cubicBezTo>
                <a:cubicBezTo>
                  <a:pt x="3059" y="1969"/>
                  <a:pt x="2997" y="2109"/>
                  <a:pt x="3027" y="2199"/>
                </a:cubicBezTo>
                <a:cubicBezTo>
                  <a:pt x="3051" y="2273"/>
                  <a:pt x="3188" y="2268"/>
                  <a:pt x="3245" y="2255"/>
                </a:cubicBezTo>
                <a:cubicBezTo>
                  <a:pt x="3423" y="2216"/>
                  <a:pt x="3621" y="2057"/>
                  <a:pt x="3746" y="1930"/>
                </a:cubicBezTo>
                <a:cubicBezTo>
                  <a:pt x="3829" y="1846"/>
                  <a:pt x="3856" y="1763"/>
                  <a:pt x="3856" y="1648"/>
                </a:cubicBezTo>
                <a:cubicBezTo>
                  <a:pt x="3856" y="1582"/>
                  <a:pt x="3837" y="1560"/>
                  <a:pt x="3816" y="1504"/>
                </a:cubicBezTo>
                <a:cubicBezTo>
                  <a:pt x="3780" y="1530"/>
                  <a:pt x="3753" y="1532"/>
                  <a:pt x="3714" y="1602"/>
                </a:cubicBezTo>
                <a:cubicBezTo>
                  <a:pt x="3621" y="1770"/>
                  <a:pt x="3601" y="1928"/>
                  <a:pt x="3603" y="2118"/>
                </a:cubicBezTo>
                <a:cubicBezTo>
                  <a:pt x="3605" y="2243"/>
                  <a:pt x="3650" y="2355"/>
                  <a:pt x="3661" y="2478"/>
                </a:cubicBezTo>
                <a:cubicBezTo>
                  <a:pt x="3661" y="2488"/>
                  <a:pt x="3662" y="2490"/>
                  <a:pt x="3659" y="2495"/>
                </a:cubicBezTo>
                <a:cubicBezTo>
                  <a:pt x="3612" y="2487"/>
                  <a:pt x="3582" y="2487"/>
                  <a:pt x="3538" y="2459"/>
                </a:cubicBezTo>
                <a:cubicBezTo>
                  <a:pt x="3509" y="2440"/>
                  <a:pt x="3470" y="2406"/>
                  <a:pt x="3486" y="2364"/>
                </a:cubicBezTo>
                <a:cubicBezTo>
                  <a:pt x="3512" y="2298"/>
                  <a:pt x="3594" y="2273"/>
                  <a:pt x="3652" y="2244"/>
                </a:cubicBezTo>
                <a:cubicBezTo>
                  <a:pt x="3833" y="2153"/>
                  <a:pt x="4015" y="2063"/>
                  <a:pt x="4187" y="1955"/>
                </a:cubicBezTo>
                <a:moveTo>
                  <a:pt x="4324" y="1615"/>
                </a:moveTo>
                <a:cubicBezTo>
                  <a:pt x="4317" y="1567"/>
                  <a:pt x="4316" y="1545"/>
                  <a:pt x="4289" y="1515"/>
                </a:cubicBezTo>
                <a:cubicBezTo>
                  <a:pt x="4256" y="1588"/>
                  <a:pt x="4225" y="1663"/>
                  <a:pt x="4199" y="1738"/>
                </a:cubicBezTo>
                <a:cubicBezTo>
                  <a:pt x="4159" y="1853"/>
                  <a:pt x="4126" y="1971"/>
                  <a:pt x="4092" y="2089"/>
                </a:cubicBezTo>
                <a:cubicBezTo>
                  <a:pt x="4074" y="2151"/>
                  <a:pt x="4057" y="2212"/>
                  <a:pt x="4042" y="2275"/>
                </a:cubicBezTo>
                <a:moveTo>
                  <a:pt x="3905" y="2142"/>
                </a:moveTo>
                <a:cubicBezTo>
                  <a:pt x="3922" y="2020"/>
                  <a:pt x="3969" y="1973"/>
                  <a:pt x="4078" y="1907"/>
                </a:cubicBezTo>
                <a:cubicBezTo>
                  <a:pt x="4217" y="1823"/>
                  <a:pt x="4378" y="1788"/>
                  <a:pt x="4527" y="17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2" name=""/>
          <p:cNvSpPr/>
          <p:nvPr/>
        </p:nvSpPr>
        <p:spPr>
          <a:xfrm>
            <a:off x="6986520" y="3124080"/>
            <a:ext cx="1414080" cy="421920"/>
          </a:xfrm>
          <a:custGeom>
            <a:avLst/>
            <a:gdLst/>
            <a:ahLst/>
            <a:rect l="0" t="0" r="r" b="b"/>
            <a:pathLst>
              <a:path fill="none" w="3928" h="1172">
                <a:moveTo>
                  <a:pt x="7" y="199"/>
                </a:moveTo>
                <a:cubicBezTo>
                  <a:pt x="7" y="184"/>
                  <a:pt x="8" y="172"/>
                  <a:pt x="9" y="157"/>
                </a:cubicBezTo>
                <a:cubicBezTo>
                  <a:pt x="9" y="266"/>
                  <a:pt x="2" y="375"/>
                  <a:pt x="0" y="484"/>
                </a:cubicBezTo>
                <a:cubicBezTo>
                  <a:pt x="-1" y="542"/>
                  <a:pt x="1" y="595"/>
                  <a:pt x="9" y="652"/>
                </a:cubicBezTo>
                <a:moveTo>
                  <a:pt x="145" y="251"/>
                </a:moveTo>
                <a:cubicBezTo>
                  <a:pt x="165" y="175"/>
                  <a:pt x="180" y="87"/>
                  <a:pt x="267" y="57"/>
                </a:cubicBezTo>
                <a:cubicBezTo>
                  <a:pt x="329" y="36"/>
                  <a:pt x="363" y="71"/>
                  <a:pt x="373" y="130"/>
                </a:cubicBezTo>
                <a:cubicBezTo>
                  <a:pt x="386" y="209"/>
                  <a:pt x="372" y="287"/>
                  <a:pt x="331" y="354"/>
                </a:cubicBezTo>
                <a:cubicBezTo>
                  <a:pt x="295" y="413"/>
                  <a:pt x="246" y="453"/>
                  <a:pt x="181" y="477"/>
                </a:cubicBezTo>
                <a:cubicBezTo>
                  <a:pt x="150" y="488"/>
                  <a:pt x="122" y="491"/>
                  <a:pt x="90" y="493"/>
                </a:cubicBezTo>
                <a:moveTo>
                  <a:pt x="882" y="437"/>
                </a:moveTo>
                <a:cubicBezTo>
                  <a:pt x="951" y="421"/>
                  <a:pt x="1015" y="419"/>
                  <a:pt x="1086" y="419"/>
                </a:cubicBezTo>
                <a:cubicBezTo>
                  <a:pt x="1165" y="419"/>
                  <a:pt x="1238" y="423"/>
                  <a:pt x="1315" y="439"/>
                </a:cubicBezTo>
                <a:moveTo>
                  <a:pt x="1174" y="668"/>
                </a:moveTo>
                <a:cubicBezTo>
                  <a:pt x="1243" y="655"/>
                  <a:pt x="1310" y="636"/>
                  <a:pt x="1380" y="628"/>
                </a:cubicBezTo>
                <a:cubicBezTo>
                  <a:pt x="1517" y="613"/>
                  <a:pt x="1656" y="618"/>
                  <a:pt x="1793" y="618"/>
                </a:cubicBezTo>
                <a:moveTo>
                  <a:pt x="2646" y="247"/>
                </a:moveTo>
                <a:cubicBezTo>
                  <a:pt x="2632" y="247"/>
                  <a:pt x="2632" y="242"/>
                  <a:pt x="2618" y="244"/>
                </a:cubicBezTo>
                <a:cubicBezTo>
                  <a:pt x="2570" y="252"/>
                  <a:pt x="2487" y="274"/>
                  <a:pt x="2441" y="247"/>
                </a:cubicBezTo>
                <a:cubicBezTo>
                  <a:pt x="2406" y="226"/>
                  <a:pt x="2413" y="164"/>
                  <a:pt x="2431" y="136"/>
                </a:cubicBezTo>
                <a:cubicBezTo>
                  <a:pt x="2469" y="74"/>
                  <a:pt x="2546" y="11"/>
                  <a:pt x="2618" y="0"/>
                </a:cubicBezTo>
                <a:cubicBezTo>
                  <a:pt x="2627" y="0"/>
                  <a:pt x="2636" y="0"/>
                  <a:pt x="2645" y="0"/>
                </a:cubicBezTo>
                <a:cubicBezTo>
                  <a:pt x="2670" y="63"/>
                  <a:pt x="2667" y="129"/>
                  <a:pt x="2649" y="196"/>
                </a:cubicBezTo>
                <a:cubicBezTo>
                  <a:pt x="2624" y="291"/>
                  <a:pt x="2573" y="379"/>
                  <a:pt x="2544" y="473"/>
                </a:cubicBezTo>
                <a:cubicBezTo>
                  <a:pt x="2532" y="511"/>
                  <a:pt x="2507" y="588"/>
                  <a:pt x="2541" y="620"/>
                </a:cubicBezTo>
                <a:cubicBezTo>
                  <a:pt x="2574" y="652"/>
                  <a:pt x="2675" y="596"/>
                  <a:pt x="2702" y="583"/>
                </a:cubicBezTo>
                <a:cubicBezTo>
                  <a:pt x="2753" y="556"/>
                  <a:pt x="2799" y="509"/>
                  <a:pt x="2853" y="490"/>
                </a:cubicBezTo>
                <a:cubicBezTo>
                  <a:pt x="2873" y="487"/>
                  <a:pt x="2878" y="486"/>
                  <a:pt x="2891" y="487"/>
                </a:cubicBezTo>
                <a:cubicBezTo>
                  <a:pt x="2908" y="551"/>
                  <a:pt x="2906" y="611"/>
                  <a:pt x="2911" y="677"/>
                </a:cubicBezTo>
                <a:cubicBezTo>
                  <a:pt x="2915" y="739"/>
                  <a:pt x="2928" y="773"/>
                  <a:pt x="2955" y="826"/>
                </a:cubicBezTo>
                <a:moveTo>
                  <a:pt x="3424" y="451"/>
                </a:moveTo>
                <a:cubicBezTo>
                  <a:pt x="3423" y="488"/>
                  <a:pt x="3416" y="522"/>
                  <a:pt x="3413" y="559"/>
                </a:cubicBezTo>
                <a:cubicBezTo>
                  <a:pt x="3411" y="588"/>
                  <a:pt x="3414" y="612"/>
                  <a:pt x="3419" y="638"/>
                </a:cubicBezTo>
                <a:cubicBezTo>
                  <a:pt x="3480" y="639"/>
                  <a:pt x="3505" y="630"/>
                  <a:pt x="3546" y="579"/>
                </a:cubicBezTo>
                <a:cubicBezTo>
                  <a:pt x="3582" y="533"/>
                  <a:pt x="3599" y="482"/>
                  <a:pt x="3615" y="426"/>
                </a:cubicBezTo>
                <a:cubicBezTo>
                  <a:pt x="3620" y="407"/>
                  <a:pt x="3631" y="381"/>
                  <a:pt x="3637" y="367"/>
                </a:cubicBezTo>
                <a:cubicBezTo>
                  <a:pt x="3649" y="440"/>
                  <a:pt x="3655" y="512"/>
                  <a:pt x="3662" y="586"/>
                </a:cubicBezTo>
                <a:cubicBezTo>
                  <a:pt x="3675" y="728"/>
                  <a:pt x="3701" y="868"/>
                  <a:pt x="3717" y="1010"/>
                </a:cubicBezTo>
                <a:cubicBezTo>
                  <a:pt x="3722" y="1052"/>
                  <a:pt x="3738" y="1124"/>
                  <a:pt x="3698" y="1155"/>
                </a:cubicBezTo>
                <a:cubicBezTo>
                  <a:pt x="3676" y="1172"/>
                  <a:pt x="3650" y="1171"/>
                  <a:pt x="3625" y="1172"/>
                </a:cubicBezTo>
                <a:cubicBezTo>
                  <a:pt x="3627" y="1122"/>
                  <a:pt x="3631" y="1109"/>
                  <a:pt x="3670" y="1068"/>
                </a:cubicBezTo>
                <a:cubicBezTo>
                  <a:pt x="3747" y="987"/>
                  <a:pt x="3840" y="921"/>
                  <a:pt x="3928" y="85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3" name=""/>
          <p:cNvSpPr/>
          <p:nvPr/>
        </p:nvSpPr>
        <p:spPr>
          <a:xfrm>
            <a:off x="8920080" y="3286080"/>
            <a:ext cx="97920" cy="339480"/>
          </a:xfrm>
          <a:custGeom>
            <a:avLst/>
            <a:gdLst/>
            <a:ahLst/>
            <a:rect l="0" t="0" r="r" b="b"/>
            <a:pathLst>
              <a:path fill="none" w="272" h="943">
                <a:moveTo>
                  <a:pt x="0" y="22"/>
                </a:moveTo>
                <a:cubicBezTo>
                  <a:pt x="8" y="-4"/>
                  <a:pt x="58" y="-2"/>
                  <a:pt x="84" y="5"/>
                </a:cubicBezTo>
                <a:cubicBezTo>
                  <a:pt x="157" y="25"/>
                  <a:pt x="159" y="97"/>
                  <a:pt x="161" y="159"/>
                </a:cubicBezTo>
                <a:cubicBezTo>
                  <a:pt x="163" y="240"/>
                  <a:pt x="140" y="310"/>
                  <a:pt x="117" y="387"/>
                </a:cubicBezTo>
                <a:moveTo>
                  <a:pt x="272" y="613"/>
                </a:moveTo>
                <a:cubicBezTo>
                  <a:pt x="236" y="674"/>
                  <a:pt x="200" y="732"/>
                  <a:pt x="157" y="789"/>
                </a:cubicBezTo>
                <a:cubicBezTo>
                  <a:pt x="117" y="842"/>
                  <a:pt x="77" y="893"/>
                  <a:pt x="34" y="94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4" name=""/>
          <p:cNvSpPr/>
          <p:nvPr/>
        </p:nvSpPr>
        <p:spPr>
          <a:xfrm>
            <a:off x="2250720" y="2414520"/>
            <a:ext cx="1373040" cy="674280"/>
          </a:xfrm>
          <a:custGeom>
            <a:avLst/>
            <a:gdLst/>
            <a:ahLst/>
            <a:rect l="0" t="0" r="r" b="b"/>
            <a:pathLst>
              <a:path fill="none" w="3814" h="1873">
                <a:moveTo>
                  <a:pt x="749" y="1578"/>
                </a:moveTo>
                <a:cubicBezTo>
                  <a:pt x="685" y="1578"/>
                  <a:pt x="621" y="1578"/>
                  <a:pt x="557" y="1578"/>
                </a:cubicBezTo>
                <a:cubicBezTo>
                  <a:pt x="567" y="1580"/>
                  <a:pt x="554" y="1590"/>
                  <a:pt x="565" y="1591"/>
                </a:cubicBezTo>
                <a:cubicBezTo>
                  <a:pt x="771" y="1604"/>
                  <a:pt x="980" y="1573"/>
                  <a:pt x="1184" y="1556"/>
                </a:cubicBezTo>
                <a:cubicBezTo>
                  <a:pt x="1720" y="1509"/>
                  <a:pt x="2286" y="1486"/>
                  <a:pt x="2807" y="1343"/>
                </a:cubicBezTo>
                <a:cubicBezTo>
                  <a:pt x="2922" y="1311"/>
                  <a:pt x="3021" y="1259"/>
                  <a:pt x="3123" y="1199"/>
                </a:cubicBezTo>
                <a:cubicBezTo>
                  <a:pt x="3118" y="1201"/>
                  <a:pt x="3162" y="1177"/>
                  <a:pt x="3151" y="1182"/>
                </a:cubicBezTo>
                <a:cubicBezTo>
                  <a:pt x="3063" y="1223"/>
                  <a:pt x="2978" y="1237"/>
                  <a:pt x="2880" y="1253"/>
                </a:cubicBezTo>
                <a:cubicBezTo>
                  <a:pt x="2603" y="1298"/>
                  <a:pt x="2324" y="1332"/>
                  <a:pt x="2046" y="1371"/>
                </a:cubicBezTo>
                <a:cubicBezTo>
                  <a:pt x="1703" y="1419"/>
                  <a:pt x="1296" y="1426"/>
                  <a:pt x="975" y="1568"/>
                </a:cubicBezTo>
                <a:cubicBezTo>
                  <a:pt x="929" y="1598"/>
                  <a:pt x="914" y="1601"/>
                  <a:pt x="906" y="1637"/>
                </a:cubicBezTo>
                <a:cubicBezTo>
                  <a:pt x="961" y="1689"/>
                  <a:pt x="981" y="1697"/>
                  <a:pt x="1085" y="1698"/>
                </a:cubicBezTo>
                <a:cubicBezTo>
                  <a:pt x="1259" y="1700"/>
                  <a:pt x="1429" y="1646"/>
                  <a:pt x="1600" y="1616"/>
                </a:cubicBezTo>
                <a:cubicBezTo>
                  <a:pt x="2088" y="1530"/>
                  <a:pt x="2578" y="1513"/>
                  <a:pt x="3068" y="1457"/>
                </a:cubicBezTo>
                <a:cubicBezTo>
                  <a:pt x="3280" y="1433"/>
                  <a:pt x="3488" y="1393"/>
                  <a:pt x="3696" y="1347"/>
                </a:cubicBezTo>
                <a:cubicBezTo>
                  <a:pt x="3735" y="1338"/>
                  <a:pt x="3775" y="1328"/>
                  <a:pt x="3814" y="1319"/>
                </a:cubicBezTo>
                <a:cubicBezTo>
                  <a:pt x="3729" y="1330"/>
                  <a:pt x="3648" y="1339"/>
                  <a:pt x="3563" y="1356"/>
                </a:cubicBezTo>
                <a:cubicBezTo>
                  <a:pt x="2908" y="1485"/>
                  <a:pt x="2244" y="1548"/>
                  <a:pt x="1588" y="1668"/>
                </a:cubicBezTo>
                <a:cubicBezTo>
                  <a:pt x="1299" y="1721"/>
                  <a:pt x="1008" y="1779"/>
                  <a:pt x="731" y="1873"/>
                </a:cubicBezTo>
                <a:cubicBezTo>
                  <a:pt x="809" y="1861"/>
                  <a:pt x="881" y="1850"/>
                  <a:pt x="958" y="1830"/>
                </a:cubicBezTo>
                <a:cubicBezTo>
                  <a:pt x="1386" y="1722"/>
                  <a:pt x="1812" y="1595"/>
                  <a:pt x="2229" y="1453"/>
                </a:cubicBezTo>
                <a:cubicBezTo>
                  <a:pt x="2314" y="1424"/>
                  <a:pt x="2407" y="1398"/>
                  <a:pt x="2478" y="1343"/>
                </a:cubicBezTo>
                <a:cubicBezTo>
                  <a:pt x="2478" y="1340"/>
                  <a:pt x="2478" y="1338"/>
                  <a:pt x="2478" y="1335"/>
                </a:cubicBezTo>
                <a:cubicBezTo>
                  <a:pt x="2379" y="1346"/>
                  <a:pt x="2315" y="1364"/>
                  <a:pt x="2219" y="1401"/>
                </a:cubicBezTo>
                <a:cubicBezTo>
                  <a:pt x="2170" y="1420"/>
                  <a:pt x="2121" y="1435"/>
                  <a:pt x="2071" y="1450"/>
                </a:cubicBezTo>
                <a:cubicBezTo>
                  <a:pt x="2062" y="1453"/>
                  <a:pt x="2053" y="1444"/>
                  <a:pt x="2046" y="1450"/>
                </a:cubicBezTo>
                <a:cubicBezTo>
                  <a:pt x="2034" y="1461"/>
                  <a:pt x="2105" y="1437"/>
                  <a:pt x="2092" y="1446"/>
                </a:cubicBezTo>
                <a:cubicBezTo>
                  <a:pt x="2090" y="1448"/>
                  <a:pt x="2068" y="1464"/>
                  <a:pt x="2065" y="1467"/>
                </a:cubicBezTo>
                <a:cubicBezTo>
                  <a:pt x="2060" y="1472"/>
                  <a:pt x="2029" y="1475"/>
                  <a:pt x="2026" y="1484"/>
                </a:cubicBezTo>
                <a:cubicBezTo>
                  <a:pt x="2021" y="1500"/>
                  <a:pt x="2043" y="1507"/>
                  <a:pt x="2037" y="1522"/>
                </a:cubicBezTo>
                <a:moveTo>
                  <a:pt x="724" y="0"/>
                </a:moveTo>
                <a:cubicBezTo>
                  <a:pt x="679" y="3"/>
                  <a:pt x="639" y="5"/>
                  <a:pt x="595" y="13"/>
                </a:cubicBezTo>
                <a:cubicBezTo>
                  <a:pt x="539" y="23"/>
                  <a:pt x="470" y="28"/>
                  <a:pt x="427" y="67"/>
                </a:cubicBezTo>
                <a:cubicBezTo>
                  <a:pt x="336" y="149"/>
                  <a:pt x="280" y="279"/>
                  <a:pt x="203" y="372"/>
                </a:cubicBezTo>
                <a:cubicBezTo>
                  <a:pt x="138" y="452"/>
                  <a:pt x="25" y="527"/>
                  <a:pt x="5" y="632"/>
                </a:cubicBezTo>
                <a:cubicBezTo>
                  <a:pt x="-13" y="726"/>
                  <a:pt x="18" y="819"/>
                  <a:pt x="49" y="905"/>
                </a:cubicBezTo>
                <a:cubicBezTo>
                  <a:pt x="121" y="1104"/>
                  <a:pt x="219" y="1357"/>
                  <a:pt x="342" y="1529"/>
                </a:cubicBezTo>
                <a:cubicBezTo>
                  <a:pt x="451" y="1681"/>
                  <a:pt x="657" y="1729"/>
                  <a:pt x="831" y="1757"/>
                </a:cubicBezTo>
                <a:cubicBezTo>
                  <a:pt x="1038" y="1791"/>
                  <a:pt x="1243" y="1781"/>
                  <a:pt x="1452" y="176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5" name=""/>
          <p:cNvSpPr/>
          <p:nvPr/>
        </p:nvSpPr>
        <p:spPr>
          <a:xfrm>
            <a:off x="777240" y="2963880"/>
            <a:ext cx="2713680" cy="982440"/>
          </a:xfrm>
          <a:custGeom>
            <a:avLst/>
            <a:gdLst/>
            <a:ahLst/>
            <a:rect l="0" t="0" r="r" b="b"/>
            <a:pathLst>
              <a:path fill="none" w="7538" h="2729">
                <a:moveTo>
                  <a:pt x="7524" y="2729"/>
                </a:moveTo>
                <a:cubicBezTo>
                  <a:pt x="7524" y="2697"/>
                  <a:pt x="7532" y="2674"/>
                  <a:pt x="7537" y="2644"/>
                </a:cubicBezTo>
                <a:cubicBezTo>
                  <a:pt x="7543" y="2612"/>
                  <a:pt x="7530" y="2596"/>
                  <a:pt x="7502" y="2582"/>
                </a:cubicBezTo>
                <a:cubicBezTo>
                  <a:pt x="7458" y="2560"/>
                  <a:pt x="7406" y="2563"/>
                  <a:pt x="7358" y="2563"/>
                </a:cubicBezTo>
                <a:cubicBezTo>
                  <a:pt x="7291" y="2563"/>
                  <a:pt x="7224" y="2562"/>
                  <a:pt x="7157" y="2562"/>
                </a:cubicBezTo>
                <a:moveTo>
                  <a:pt x="5632" y="927"/>
                </a:moveTo>
                <a:cubicBezTo>
                  <a:pt x="5632" y="927"/>
                  <a:pt x="5626" y="883"/>
                  <a:pt x="5611" y="925"/>
                </a:cubicBezTo>
                <a:cubicBezTo>
                  <a:pt x="5360" y="1626"/>
                  <a:pt x="4901" y="1941"/>
                  <a:pt x="4162" y="2097"/>
                </a:cubicBezTo>
                <a:cubicBezTo>
                  <a:pt x="3304" y="2278"/>
                  <a:pt x="2397" y="2056"/>
                  <a:pt x="1588" y="1769"/>
                </a:cubicBezTo>
                <a:cubicBezTo>
                  <a:pt x="1116" y="1602"/>
                  <a:pt x="466" y="1487"/>
                  <a:pt x="118" y="1094"/>
                </a:cubicBezTo>
                <a:cubicBezTo>
                  <a:pt x="18" y="981"/>
                  <a:pt x="-35" y="840"/>
                  <a:pt x="27" y="703"/>
                </a:cubicBezTo>
                <a:cubicBezTo>
                  <a:pt x="94" y="555"/>
                  <a:pt x="269" y="483"/>
                  <a:pt x="204" y="299"/>
                </a:cubicBezTo>
                <a:cubicBezTo>
                  <a:pt x="167" y="193"/>
                  <a:pt x="119" y="159"/>
                  <a:pt x="113" y="34"/>
                </a:cubicBezTo>
                <a:cubicBezTo>
                  <a:pt x="112" y="21"/>
                  <a:pt x="122" y="9"/>
                  <a:pt x="122" y="0"/>
                </a:cubicBezTo>
                <a:cubicBezTo>
                  <a:pt x="123" y="14"/>
                  <a:pt x="124" y="20"/>
                  <a:pt x="125" y="34"/>
                </a:cubicBezTo>
                <a:cubicBezTo>
                  <a:pt x="127" y="86"/>
                  <a:pt x="103" y="297"/>
                  <a:pt x="137" y="325"/>
                </a:cubicBezTo>
                <a:cubicBezTo>
                  <a:pt x="160" y="344"/>
                  <a:pt x="216" y="293"/>
                  <a:pt x="221" y="2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6" name=""/>
          <p:cNvSpPr/>
          <p:nvPr/>
        </p:nvSpPr>
        <p:spPr>
          <a:xfrm>
            <a:off x="9709200" y="146880"/>
            <a:ext cx="290160" cy="208440"/>
          </a:xfrm>
          <a:custGeom>
            <a:avLst/>
            <a:gdLst/>
            <a:ahLst/>
            <a:rect l="0" t="0" r="r" b="b"/>
            <a:pathLst>
              <a:path fill="none" w="806" h="579">
                <a:moveTo>
                  <a:pt x="0" y="43"/>
                </a:moveTo>
                <a:cubicBezTo>
                  <a:pt x="41" y="39"/>
                  <a:pt x="62" y="24"/>
                  <a:pt x="99" y="10"/>
                </a:cubicBezTo>
                <a:cubicBezTo>
                  <a:pt x="104" y="8"/>
                  <a:pt x="153" y="-6"/>
                  <a:pt x="157" y="2"/>
                </a:cubicBezTo>
                <a:cubicBezTo>
                  <a:pt x="157" y="7"/>
                  <a:pt x="157" y="11"/>
                  <a:pt x="157" y="16"/>
                </a:cubicBezTo>
                <a:moveTo>
                  <a:pt x="806" y="294"/>
                </a:moveTo>
                <a:cubicBezTo>
                  <a:pt x="781" y="300"/>
                  <a:pt x="721" y="309"/>
                  <a:pt x="691" y="320"/>
                </a:cubicBezTo>
                <a:cubicBezTo>
                  <a:pt x="484" y="398"/>
                  <a:pt x="281" y="495"/>
                  <a:pt x="77" y="57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7" name=""/>
          <p:cNvSpPr/>
          <p:nvPr/>
        </p:nvSpPr>
        <p:spPr>
          <a:xfrm>
            <a:off x="9198000" y="874800"/>
            <a:ext cx="38160" cy="32760"/>
          </a:xfrm>
          <a:custGeom>
            <a:avLst/>
            <a:gdLst/>
            <a:ahLst/>
            <a:rect l="0" t="0" r="r" b="b"/>
            <a:pathLst>
              <a:path fill="none" w="106" h="91">
                <a:moveTo>
                  <a:pt x="0" y="53"/>
                </a:moveTo>
                <a:cubicBezTo>
                  <a:pt x="20" y="29"/>
                  <a:pt x="49" y="-13"/>
                  <a:pt x="87" y="4"/>
                </a:cubicBezTo>
                <a:cubicBezTo>
                  <a:pt x="115" y="16"/>
                  <a:pt x="104" y="69"/>
                  <a:pt x="105" y="9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8" name=""/>
          <p:cNvSpPr/>
          <p:nvPr/>
        </p:nvSpPr>
        <p:spPr>
          <a:xfrm>
            <a:off x="6659640" y="875520"/>
            <a:ext cx="477360" cy="217800"/>
          </a:xfrm>
          <a:custGeom>
            <a:avLst/>
            <a:gdLst/>
            <a:ahLst/>
            <a:rect l="0" t="0" r="r" b="b"/>
            <a:pathLst>
              <a:path fill="none" w="1326" h="605">
                <a:moveTo>
                  <a:pt x="70" y="244"/>
                </a:moveTo>
                <a:cubicBezTo>
                  <a:pt x="62" y="238"/>
                  <a:pt x="55" y="235"/>
                  <a:pt x="46" y="231"/>
                </a:cubicBezTo>
                <a:moveTo>
                  <a:pt x="2" y="234"/>
                </a:moveTo>
                <a:cubicBezTo>
                  <a:pt x="1" y="226"/>
                  <a:pt x="0" y="219"/>
                  <a:pt x="0" y="211"/>
                </a:cubicBezTo>
                <a:cubicBezTo>
                  <a:pt x="0" y="204"/>
                  <a:pt x="0" y="151"/>
                  <a:pt x="0" y="174"/>
                </a:cubicBezTo>
                <a:cubicBezTo>
                  <a:pt x="1" y="247"/>
                  <a:pt x="10" y="318"/>
                  <a:pt x="24" y="390"/>
                </a:cubicBezTo>
                <a:cubicBezTo>
                  <a:pt x="35" y="447"/>
                  <a:pt x="45" y="507"/>
                  <a:pt x="62" y="563"/>
                </a:cubicBezTo>
                <a:cubicBezTo>
                  <a:pt x="69" y="586"/>
                  <a:pt x="73" y="597"/>
                  <a:pt x="93" y="605"/>
                </a:cubicBezTo>
                <a:cubicBezTo>
                  <a:pt x="95" y="605"/>
                  <a:pt x="96" y="605"/>
                  <a:pt x="98" y="605"/>
                </a:cubicBezTo>
                <a:moveTo>
                  <a:pt x="59" y="31"/>
                </a:moveTo>
                <a:cubicBezTo>
                  <a:pt x="59" y="22"/>
                  <a:pt x="59" y="13"/>
                  <a:pt x="59" y="4"/>
                </a:cubicBezTo>
                <a:cubicBezTo>
                  <a:pt x="59" y="-23"/>
                  <a:pt x="57" y="80"/>
                  <a:pt x="57" y="89"/>
                </a:cubicBezTo>
                <a:cubicBezTo>
                  <a:pt x="57" y="103"/>
                  <a:pt x="57" y="117"/>
                  <a:pt x="57" y="131"/>
                </a:cubicBezTo>
                <a:moveTo>
                  <a:pt x="309" y="193"/>
                </a:moveTo>
                <a:cubicBezTo>
                  <a:pt x="313" y="191"/>
                  <a:pt x="320" y="158"/>
                  <a:pt x="332" y="174"/>
                </a:cubicBezTo>
                <a:cubicBezTo>
                  <a:pt x="361" y="216"/>
                  <a:pt x="355" y="327"/>
                  <a:pt x="359" y="376"/>
                </a:cubicBezTo>
                <a:cubicBezTo>
                  <a:pt x="362" y="409"/>
                  <a:pt x="357" y="499"/>
                  <a:pt x="399" y="517"/>
                </a:cubicBezTo>
                <a:cubicBezTo>
                  <a:pt x="420" y="526"/>
                  <a:pt x="452" y="529"/>
                  <a:pt x="474" y="520"/>
                </a:cubicBezTo>
                <a:cubicBezTo>
                  <a:pt x="522" y="501"/>
                  <a:pt x="541" y="451"/>
                  <a:pt x="597" y="447"/>
                </a:cubicBezTo>
                <a:cubicBezTo>
                  <a:pt x="644" y="444"/>
                  <a:pt x="664" y="462"/>
                  <a:pt x="705" y="476"/>
                </a:cubicBezTo>
                <a:cubicBezTo>
                  <a:pt x="779" y="501"/>
                  <a:pt x="878" y="500"/>
                  <a:pt x="950" y="473"/>
                </a:cubicBezTo>
                <a:cubicBezTo>
                  <a:pt x="1009" y="450"/>
                  <a:pt x="1069" y="406"/>
                  <a:pt x="1083" y="340"/>
                </a:cubicBezTo>
                <a:cubicBezTo>
                  <a:pt x="1100" y="259"/>
                  <a:pt x="1073" y="180"/>
                  <a:pt x="1038" y="107"/>
                </a:cubicBezTo>
                <a:cubicBezTo>
                  <a:pt x="1028" y="87"/>
                  <a:pt x="1016" y="67"/>
                  <a:pt x="1005" y="48"/>
                </a:cubicBezTo>
                <a:cubicBezTo>
                  <a:pt x="1005" y="204"/>
                  <a:pt x="979" y="398"/>
                  <a:pt x="1063" y="539"/>
                </a:cubicBezTo>
                <a:cubicBezTo>
                  <a:pt x="1069" y="547"/>
                  <a:pt x="1074" y="554"/>
                  <a:pt x="1080" y="562"/>
                </a:cubicBezTo>
                <a:moveTo>
                  <a:pt x="921" y="358"/>
                </a:moveTo>
                <a:cubicBezTo>
                  <a:pt x="934" y="326"/>
                  <a:pt x="987" y="332"/>
                  <a:pt x="1023" y="330"/>
                </a:cubicBezTo>
                <a:cubicBezTo>
                  <a:pt x="1123" y="323"/>
                  <a:pt x="1225" y="321"/>
                  <a:pt x="1326" y="3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89" name=""/>
          <p:cNvSpPr/>
          <p:nvPr/>
        </p:nvSpPr>
        <p:spPr>
          <a:xfrm>
            <a:off x="7397640" y="934920"/>
            <a:ext cx="129960" cy="136080"/>
          </a:xfrm>
          <a:custGeom>
            <a:avLst/>
            <a:gdLst/>
            <a:ahLst/>
            <a:rect l="0" t="0" r="r" b="b"/>
            <a:pathLst>
              <a:path fill="none" w="361" h="378">
                <a:moveTo>
                  <a:pt x="138" y="129"/>
                </a:moveTo>
                <a:cubicBezTo>
                  <a:pt x="97" y="117"/>
                  <a:pt x="65" y="110"/>
                  <a:pt x="22" y="110"/>
                </a:cubicBezTo>
                <a:cubicBezTo>
                  <a:pt x="15" y="110"/>
                  <a:pt x="7" y="110"/>
                  <a:pt x="0" y="110"/>
                </a:cubicBezTo>
                <a:cubicBezTo>
                  <a:pt x="38" y="106"/>
                  <a:pt x="69" y="96"/>
                  <a:pt x="105" y="122"/>
                </a:cubicBezTo>
                <a:cubicBezTo>
                  <a:pt x="153" y="157"/>
                  <a:pt x="181" y="228"/>
                  <a:pt x="189" y="286"/>
                </a:cubicBezTo>
                <a:cubicBezTo>
                  <a:pt x="192" y="305"/>
                  <a:pt x="199" y="367"/>
                  <a:pt x="178" y="377"/>
                </a:cubicBezTo>
                <a:cubicBezTo>
                  <a:pt x="174" y="377"/>
                  <a:pt x="170" y="378"/>
                  <a:pt x="166" y="378"/>
                </a:cubicBezTo>
                <a:cubicBezTo>
                  <a:pt x="159" y="362"/>
                  <a:pt x="155" y="346"/>
                  <a:pt x="173" y="319"/>
                </a:cubicBezTo>
                <a:cubicBezTo>
                  <a:pt x="210" y="263"/>
                  <a:pt x="261" y="219"/>
                  <a:pt x="298" y="162"/>
                </a:cubicBezTo>
                <a:cubicBezTo>
                  <a:pt x="327" y="117"/>
                  <a:pt x="352" y="64"/>
                  <a:pt x="361" y="11"/>
                </a:cubicBezTo>
                <a:cubicBezTo>
                  <a:pt x="361" y="7"/>
                  <a:pt x="361" y="4"/>
                  <a:pt x="361" y="0"/>
                </a:cubicBezTo>
                <a:cubicBezTo>
                  <a:pt x="330" y="45"/>
                  <a:pt x="306" y="97"/>
                  <a:pt x="292" y="150"/>
                </a:cubicBezTo>
                <a:cubicBezTo>
                  <a:pt x="273" y="225"/>
                  <a:pt x="278" y="267"/>
                  <a:pt x="322" y="32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0" name=""/>
          <p:cNvSpPr/>
          <p:nvPr/>
        </p:nvSpPr>
        <p:spPr>
          <a:xfrm>
            <a:off x="7715160" y="1030320"/>
            <a:ext cx="20520" cy="83880"/>
          </a:xfrm>
          <a:custGeom>
            <a:avLst/>
            <a:gdLst/>
            <a:ahLst/>
            <a:rect l="0" t="0" r="r" b="b"/>
            <a:pathLst>
              <a:path fill="none" w="57" h="233">
                <a:moveTo>
                  <a:pt x="26" y="0"/>
                </a:moveTo>
                <a:cubicBezTo>
                  <a:pt x="65" y="15"/>
                  <a:pt x="56" y="59"/>
                  <a:pt x="56" y="99"/>
                </a:cubicBezTo>
                <a:cubicBezTo>
                  <a:pt x="57" y="157"/>
                  <a:pt x="36" y="189"/>
                  <a:pt x="0" y="2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1" name=""/>
          <p:cNvSpPr/>
          <p:nvPr/>
        </p:nvSpPr>
        <p:spPr>
          <a:xfrm>
            <a:off x="7981920" y="879480"/>
            <a:ext cx="212400" cy="269280"/>
          </a:xfrm>
          <a:custGeom>
            <a:avLst/>
            <a:gdLst/>
            <a:ahLst/>
            <a:rect l="0" t="0" r="r" b="b"/>
            <a:pathLst>
              <a:path fill="none" w="590" h="748">
                <a:moveTo>
                  <a:pt x="30" y="55"/>
                </a:moveTo>
                <a:cubicBezTo>
                  <a:pt x="4" y="31"/>
                  <a:pt x="9" y="35"/>
                  <a:pt x="0" y="7"/>
                </a:cubicBezTo>
                <a:cubicBezTo>
                  <a:pt x="38" y="0"/>
                  <a:pt x="49" y="-11"/>
                  <a:pt x="75" y="31"/>
                </a:cubicBezTo>
                <a:cubicBezTo>
                  <a:pt x="113" y="93"/>
                  <a:pt x="108" y="169"/>
                  <a:pt x="116" y="239"/>
                </a:cubicBezTo>
                <a:cubicBezTo>
                  <a:pt x="122" y="290"/>
                  <a:pt x="126" y="325"/>
                  <a:pt x="180" y="328"/>
                </a:cubicBezTo>
                <a:cubicBezTo>
                  <a:pt x="247" y="332"/>
                  <a:pt x="310" y="294"/>
                  <a:pt x="358" y="249"/>
                </a:cubicBezTo>
                <a:cubicBezTo>
                  <a:pt x="398" y="211"/>
                  <a:pt x="416" y="160"/>
                  <a:pt x="429" y="108"/>
                </a:cubicBezTo>
                <a:cubicBezTo>
                  <a:pt x="437" y="78"/>
                  <a:pt x="441" y="48"/>
                  <a:pt x="449" y="19"/>
                </a:cubicBezTo>
                <a:cubicBezTo>
                  <a:pt x="466" y="58"/>
                  <a:pt x="480" y="111"/>
                  <a:pt x="490" y="157"/>
                </a:cubicBezTo>
                <a:cubicBezTo>
                  <a:pt x="512" y="265"/>
                  <a:pt x="526" y="374"/>
                  <a:pt x="551" y="481"/>
                </a:cubicBezTo>
                <a:cubicBezTo>
                  <a:pt x="567" y="547"/>
                  <a:pt x="588" y="609"/>
                  <a:pt x="590" y="677"/>
                </a:cubicBezTo>
                <a:cubicBezTo>
                  <a:pt x="592" y="737"/>
                  <a:pt x="536" y="739"/>
                  <a:pt x="486" y="743"/>
                </a:cubicBezTo>
                <a:cubicBezTo>
                  <a:pt x="398" y="749"/>
                  <a:pt x="298" y="752"/>
                  <a:pt x="210" y="740"/>
                </a:cubicBezTo>
                <a:cubicBezTo>
                  <a:pt x="183" y="733"/>
                  <a:pt x="175" y="735"/>
                  <a:pt x="170" y="7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2" name=""/>
          <p:cNvSpPr/>
          <p:nvPr/>
        </p:nvSpPr>
        <p:spPr>
          <a:xfrm>
            <a:off x="8383680" y="1046160"/>
            <a:ext cx="62640" cy="107640"/>
          </a:xfrm>
          <a:custGeom>
            <a:avLst/>
            <a:gdLst/>
            <a:ahLst/>
            <a:rect l="0" t="0" r="r" b="b"/>
            <a:pathLst>
              <a:path fill="none" w="174" h="299">
                <a:moveTo>
                  <a:pt x="174" y="0"/>
                </a:moveTo>
                <a:cubicBezTo>
                  <a:pt x="176" y="69"/>
                  <a:pt x="166" y="108"/>
                  <a:pt x="122" y="165"/>
                </a:cubicBezTo>
                <a:cubicBezTo>
                  <a:pt x="86" y="212"/>
                  <a:pt x="40" y="255"/>
                  <a:pt x="0" y="29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3" name=""/>
          <p:cNvSpPr/>
          <p:nvPr/>
        </p:nvSpPr>
        <p:spPr>
          <a:xfrm>
            <a:off x="8724960" y="910800"/>
            <a:ext cx="120240" cy="198360"/>
          </a:xfrm>
          <a:custGeom>
            <a:avLst/>
            <a:gdLst/>
            <a:ahLst/>
            <a:rect l="0" t="0" r="r" b="b"/>
            <a:pathLst>
              <a:path fill="none" w="334" h="551">
                <a:moveTo>
                  <a:pt x="62" y="78"/>
                </a:moveTo>
                <a:cubicBezTo>
                  <a:pt x="56" y="58"/>
                  <a:pt x="44" y="47"/>
                  <a:pt x="37" y="29"/>
                </a:cubicBezTo>
                <a:cubicBezTo>
                  <a:pt x="37" y="23"/>
                  <a:pt x="37" y="22"/>
                  <a:pt x="37" y="18"/>
                </a:cubicBezTo>
                <a:cubicBezTo>
                  <a:pt x="79" y="0"/>
                  <a:pt x="122" y="-2"/>
                  <a:pt x="168" y="1"/>
                </a:cubicBezTo>
                <a:cubicBezTo>
                  <a:pt x="227" y="4"/>
                  <a:pt x="275" y="43"/>
                  <a:pt x="285" y="103"/>
                </a:cubicBezTo>
                <a:cubicBezTo>
                  <a:pt x="302" y="195"/>
                  <a:pt x="254" y="257"/>
                  <a:pt x="192" y="318"/>
                </a:cubicBezTo>
                <a:cubicBezTo>
                  <a:pt x="136" y="376"/>
                  <a:pt x="63" y="420"/>
                  <a:pt x="16" y="485"/>
                </a:cubicBezTo>
                <a:cubicBezTo>
                  <a:pt x="0" y="507"/>
                  <a:pt x="4" y="516"/>
                  <a:pt x="0" y="538"/>
                </a:cubicBezTo>
                <a:cubicBezTo>
                  <a:pt x="54" y="554"/>
                  <a:pt x="109" y="551"/>
                  <a:pt x="166" y="551"/>
                </a:cubicBezTo>
                <a:cubicBezTo>
                  <a:pt x="248" y="551"/>
                  <a:pt x="279" y="550"/>
                  <a:pt x="334" y="5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4" name=""/>
          <p:cNvSpPr/>
          <p:nvPr/>
        </p:nvSpPr>
        <p:spPr>
          <a:xfrm>
            <a:off x="9107640" y="1065240"/>
            <a:ext cx="94680" cy="151920"/>
          </a:xfrm>
          <a:custGeom>
            <a:avLst/>
            <a:gdLst/>
            <a:ahLst/>
            <a:rect l="0" t="0" r="r" b="b"/>
            <a:pathLst>
              <a:path fill="none" w="263" h="422">
                <a:moveTo>
                  <a:pt x="263" y="0"/>
                </a:moveTo>
                <a:cubicBezTo>
                  <a:pt x="264" y="88"/>
                  <a:pt x="258" y="146"/>
                  <a:pt x="206" y="220"/>
                </a:cubicBezTo>
                <a:cubicBezTo>
                  <a:pt x="150" y="301"/>
                  <a:pt x="73" y="359"/>
                  <a:pt x="0" y="42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5" name=""/>
          <p:cNvSpPr/>
          <p:nvPr/>
        </p:nvSpPr>
        <p:spPr>
          <a:xfrm>
            <a:off x="8292960" y="1461960"/>
            <a:ext cx="688680" cy="228240"/>
          </a:xfrm>
          <a:custGeom>
            <a:avLst/>
            <a:gdLst/>
            <a:ahLst/>
            <a:rect l="0" t="0" r="r" b="b"/>
            <a:pathLst>
              <a:path fill="none" w="1913" h="634">
                <a:moveTo>
                  <a:pt x="498" y="0"/>
                </a:moveTo>
                <a:cubicBezTo>
                  <a:pt x="434" y="6"/>
                  <a:pt x="405" y="42"/>
                  <a:pt x="358" y="85"/>
                </a:cubicBezTo>
                <a:cubicBezTo>
                  <a:pt x="284" y="154"/>
                  <a:pt x="223" y="232"/>
                  <a:pt x="161" y="312"/>
                </a:cubicBezTo>
                <a:moveTo>
                  <a:pt x="0" y="133"/>
                </a:moveTo>
                <a:cubicBezTo>
                  <a:pt x="58" y="107"/>
                  <a:pt x="117" y="99"/>
                  <a:pt x="179" y="131"/>
                </a:cubicBezTo>
                <a:cubicBezTo>
                  <a:pt x="256" y="171"/>
                  <a:pt x="284" y="238"/>
                  <a:pt x="290" y="320"/>
                </a:cubicBezTo>
                <a:cubicBezTo>
                  <a:pt x="290" y="337"/>
                  <a:pt x="290" y="353"/>
                  <a:pt x="290" y="370"/>
                </a:cubicBezTo>
                <a:moveTo>
                  <a:pt x="1913" y="322"/>
                </a:moveTo>
                <a:cubicBezTo>
                  <a:pt x="1888" y="413"/>
                  <a:pt x="1846" y="492"/>
                  <a:pt x="1786" y="568"/>
                </a:cubicBezTo>
                <a:cubicBezTo>
                  <a:pt x="1766" y="590"/>
                  <a:pt x="1747" y="612"/>
                  <a:pt x="1727" y="63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6" name=""/>
          <p:cNvSpPr/>
          <p:nvPr/>
        </p:nvSpPr>
        <p:spPr>
          <a:xfrm>
            <a:off x="7029360" y="1334880"/>
            <a:ext cx="894960" cy="266760"/>
          </a:xfrm>
          <a:custGeom>
            <a:avLst/>
            <a:gdLst/>
            <a:ahLst/>
            <a:rect l="0" t="0" r="r" b="b"/>
            <a:pathLst>
              <a:path fill="none" w="2486" h="741">
                <a:moveTo>
                  <a:pt x="153" y="236"/>
                </a:moveTo>
                <a:cubicBezTo>
                  <a:pt x="139" y="231"/>
                  <a:pt x="146" y="214"/>
                  <a:pt x="135" y="241"/>
                </a:cubicBezTo>
                <a:cubicBezTo>
                  <a:pt x="105" y="316"/>
                  <a:pt x="89" y="399"/>
                  <a:pt x="64" y="476"/>
                </a:cubicBezTo>
                <a:cubicBezTo>
                  <a:pt x="45" y="533"/>
                  <a:pt x="25" y="589"/>
                  <a:pt x="3" y="644"/>
                </a:cubicBezTo>
                <a:cubicBezTo>
                  <a:pt x="2" y="646"/>
                  <a:pt x="1" y="649"/>
                  <a:pt x="0" y="651"/>
                </a:cubicBezTo>
                <a:moveTo>
                  <a:pt x="122" y="271"/>
                </a:moveTo>
                <a:cubicBezTo>
                  <a:pt x="164" y="179"/>
                  <a:pt x="201" y="86"/>
                  <a:pt x="280" y="18"/>
                </a:cubicBezTo>
                <a:cubicBezTo>
                  <a:pt x="304" y="4"/>
                  <a:pt x="308" y="-2"/>
                  <a:pt x="326" y="1"/>
                </a:cubicBezTo>
                <a:cubicBezTo>
                  <a:pt x="339" y="83"/>
                  <a:pt x="330" y="163"/>
                  <a:pt x="335" y="246"/>
                </a:cubicBezTo>
                <a:cubicBezTo>
                  <a:pt x="338" y="272"/>
                  <a:pt x="341" y="299"/>
                  <a:pt x="344" y="325"/>
                </a:cubicBezTo>
                <a:moveTo>
                  <a:pt x="574" y="499"/>
                </a:moveTo>
                <a:cubicBezTo>
                  <a:pt x="618" y="496"/>
                  <a:pt x="645" y="485"/>
                  <a:pt x="682" y="516"/>
                </a:cubicBezTo>
                <a:cubicBezTo>
                  <a:pt x="731" y="557"/>
                  <a:pt x="764" y="615"/>
                  <a:pt x="811" y="658"/>
                </a:cubicBezTo>
                <a:cubicBezTo>
                  <a:pt x="865" y="709"/>
                  <a:pt x="929" y="726"/>
                  <a:pt x="1002" y="730"/>
                </a:cubicBezTo>
                <a:cubicBezTo>
                  <a:pt x="1093" y="735"/>
                  <a:pt x="1171" y="729"/>
                  <a:pt x="1254" y="690"/>
                </a:cubicBezTo>
                <a:cubicBezTo>
                  <a:pt x="1298" y="670"/>
                  <a:pt x="1336" y="631"/>
                  <a:pt x="1384" y="620"/>
                </a:cubicBezTo>
                <a:cubicBezTo>
                  <a:pt x="1447" y="606"/>
                  <a:pt x="1501" y="633"/>
                  <a:pt x="1558" y="655"/>
                </a:cubicBezTo>
                <a:cubicBezTo>
                  <a:pt x="1649" y="690"/>
                  <a:pt x="1771" y="705"/>
                  <a:pt x="1862" y="666"/>
                </a:cubicBezTo>
                <a:cubicBezTo>
                  <a:pt x="1921" y="641"/>
                  <a:pt x="1970" y="596"/>
                  <a:pt x="1986" y="532"/>
                </a:cubicBezTo>
                <a:cubicBezTo>
                  <a:pt x="2000" y="477"/>
                  <a:pt x="1996" y="399"/>
                  <a:pt x="1986" y="344"/>
                </a:cubicBezTo>
                <a:cubicBezTo>
                  <a:pt x="1979" y="307"/>
                  <a:pt x="1963" y="274"/>
                  <a:pt x="1950" y="241"/>
                </a:cubicBezTo>
                <a:cubicBezTo>
                  <a:pt x="1948" y="292"/>
                  <a:pt x="1947" y="347"/>
                  <a:pt x="1948" y="398"/>
                </a:cubicBezTo>
                <a:cubicBezTo>
                  <a:pt x="1949" y="488"/>
                  <a:pt x="1969" y="571"/>
                  <a:pt x="2000" y="655"/>
                </a:cubicBezTo>
                <a:cubicBezTo>
                  <a:pt x="2019" y="700"/>
                  <a:pt x="2024" y="713"/>
                  <a:pt x="2037" y="741"/>
                </a:cubicBezTo>
                <a:moveTo>
                  <a:pt x="1832" y="613"/>
                </a:moveTo>
                <a:cubicBezTo>
                  <a:pt x="1847" y="568"/>
                  <a:pt x="1916" y="587"/>
                  <a:pt x="1961" y="587"/>
                </a:cubicBezTo>
                <a:cubicBezTo>
                  <a:pt x="2136" y="587"/>
                  <a:pt x="2311" y="596"/>
                  <a:pt x="2486" y="60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7" name=""/>
          <p:cNvSpPr/>
          <p:nvPr/>
        </p:nvSpPr>
        <p:spPr>
          <a:xfrm>
            <a:off x="8228160" y="1554120"/>
            <a:ext cx="175680" cy="15480"/>
          </a:xfrm>
          <a:custGeom>
            <a:avLst/>
            <a:gdLst/>
            <a:ahLst/>
            <a:rect l="0" t="0" r="r" b="b"/>
            <a:pathLst>
              <a:path fill="none" w="488" h="43">
                <a:moveTo>
                  <a:pt x="0" y="43"/>
                </a:moveTo>
                <a:cubicBezTo>
                  <a:pt x="19" y="-3"/>
                  <a:pt x="102" y="15"/>
                  <a:pt x="150" y="15"/>
                </a:cubicBezTo>
                <a:cubicBezTo>
                  <a:pt x="264" y="14"/>
                  <a:pt x="375" y="8"/>
                  <a:pt x="488" y="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8" name=""/>
          <p:cNvSpPr/>
          <p:nvPr/>
        </p:nvSpPr>
        <p:spPr>
          <a:xfrm>
            <a:off x="8613720" y="1467000"/>
            <a:ext cx="118800" cy="226800"/>
          </a:xfrm>
          <a:custGeom>
            <a:avLst/>
            <a:gdLst/>
            <a:ahLst/>
            <a:rect l="0" t="0" r="r" b="b"/>
            <a:pathLst>
              <a:path fill="none" w="330" h="630">
                <a:moveTo>
                  <a:pt x="74" y="72"/>
                </a:moveTo>
                <a:cubicBezTo>
                  <a:pt x="92" y="103"/>
                  <a:pt x="101" y="133"/>
                  <a:pt x="102" y="180"/>
                </a:cubicBezTo>
                <a:cubicBezTo>
                  <a:pt x="105" y="279"/>
                  <a:pt x="69" y="363"/>
                  <a:pt x="41" y="457"/>
                </a:cubicBezTo>
                <a:cubicBezTo>
                  <a:pt x="24" y="514"/>
                  <a:pt x="13" y="571"/>
                  <a:pt x="3" y="630"/>
                </a:cubicBezTo>
                <a:moveTo>
                  <a:pt x="75" y="281"/>
                </a:moveTo>
                <a:cubicBezTo>
                  <a:pt x="122" y="182"/>
                  <a:pt x="168" y="75"/>
                  <a:pt x="264" y="13"/>
                </a:cubicBezTo>
                <a:cubicBezTo>
                  <a:pt x="292" y="-5"/>
                  <a:pt x="305" y="-3"/>
                  <a:pt x="330" y="10"/>
                </a:cubicBezTo>
                <a:cubicBezTo>
                  <a:pt x="322" y="115"/>
                  <a:pt x="284" y="174"/>
                  <a:pt x="214" y="254"/>
                </a:cubicBezTo>
                <a:cubicBezTo>
                  <a:pt x="160" y="317"/>
                  <a:pt x="97" y="374"/>
                  <a:pt x="26" y="417"/>
                </a:cubicBezTo>
                <a:cubicBezTo>
                  <a:pt x="12" y="424"/>
                  <a:pt x="9" y="426"/>
                  <a:pt x="0" y="4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399" name=""/>
          <p:cNvSpPr/>
          <p:nvPr/>
        </p:nvSpPr>
        <p:spPr>
          <a:xfrm>
            <a:off x="8943840" y="1441080"/>
            <a:ext cx="15480" cy="11160"/>
          </a:xfrm>
          <a:custGeom>
            <a:avLst/>
            <a:gdLst/>
            <a:ahLst/>
            <a:rect l="0" t="0" r="r" b="b"/>
            <a:pathLst>
              <a:path fill="none" w="43" h="31">
                <a:moveTo>
                  <a:pt x="0" y="4"/>
                </a:moveTo>
                <a:cubicBezTo>
                  <a:pt x="12" y="1"/>
                  <a:pt x="29" y="-5"/>
                  <a:pt x="37" y="10"/>
                </a:cubicBezTo>
                <a:cubicBezTo>
                  <a:pt x="39" y="18"/>
                  <a:pt x="41" y="24"/>
                  <a:pt x="43" y="3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0" name=""/>
          <p:cNvSpPr/>
          <p:nvPr/>
        </p:nvSpPr>
        <p:spPr>
          <a:xfrm>
            <a:off x="6986520" y="2120400"/>
            <a:ext cx="124200" cy="264960"/>
          </a:xfrm>
          <a:custGeom>
            <a:avLst/>
            <a:gdLst/>
            <a:ahLst/>
            <a:rect l="0" t="0" r="r" b="b"/>
            <a:pathLst>
              <a:path fill="none" w="345" h="736">
                <a:moveTo>
                  <a:pt x="32" y="21"/>
                </a:moveTo>
                <a:cubicBezTo>
                  <a:pt x="30" y="56"/>
                  <a:pt x="31" y="72"/>
                  <a:pt x="30" y="107"/>
                </a:cubicBezTo>
                <a:cubicBezTo>
                  <a:pt x="28" y="236"/>
                  <a:pt x="15" y="365"/>
                  <a:pt x="6" y="495"/>
                </a:cubicBezTo>
                <a:cubicBezTo>
                  <a:pt x="0" y="575"/>
                  <a:pt x="0" y="655"/>
                  <a:pt x="0" y="736"/>
                </a:cubicBezTo>
                <a:moveTo>
                  <a:pt x="106" y="248"/>
                </a:moveTo>
                <a:cubicBezTo>
                  <a:pt x="148" y="158"/>
                  <a:pt x="184" y="63"/>
                  <a:pt x="277" y="12"/>
                </a:cubicBezTo>
                <a:cubicBezTo>
                  <a:pt x="310" y="2"/>
                  <a:pt x="318" y="-1"/>
                  <a:pt x="340" y="1"/>
                </a:cubicBezTo>
                <a:cubicBezTo>
                  <a:pt x="351" y="81"/>
                  <a:pt x="344" y="140"/>
                  <a:pt x="305" y="213"/>
                </a:cubicBezTo>
                <a:cubicBezTo>
                  <a:pt x="259" y="303"/>
                  <a:pt x="186" y="371"/>
                  <a:pt x="100" y="421"/>
                </a:cubicBezTo>
                <a:cubicBezTo>
                  <a:pt x="74" y="436"/>
                  <a:pt x="64" y="445"/>
                  <a:pt x="46" y="46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1" name=""/>
          <p:cNvSpPr/>
          <p:nvPr/>
        </p:nvSpPr>
        <p:spPr>
          <a:xfrm>
            <a:off x="7286760" y="2266920"/>
            <a:ext cx="163080" cy="113400"/>
          </a:xfrm>
          <a:custGeom>
            <a:avLst/>
            <a:gdLst/>
            <a:ahLst/>
            <a:rect l="0" t="0" r="r" b="b"/>
            <a:pathLst>
              <a:path fill="none" w="453" h="315">
                <a:moveTo>
                  <a:pt x="0" y="0"/>
                </a:moveTo>
                <a:cubicBezTo>
                  <a:pt x="68" y="12"/>
                  <a:pt x="138" y="14"/>
                  <a:pt x="207" y="17"/>
                </a:cubicBezTo>
                <a:cubicBezTo>
                  <a:pt x="290" y="21"/>
                  <a:pt x="371" y="28"/>
                  <a:pt x="453" y="37"/>
                </a:cubicBezTo>
                <a:moveTo>
                  <a:pt x="61" y="314"/>
                </a:moveTo>
                <a:cubicBezTo>
                  <a:pt x="124" y="317"/>
                  <a:pt x="187" y="314"/>
                  <a:pt x="253" y="304"/>
                </a:cubicBezTo>
                <a:cubicBezTo>
                  <a:pt x="291" y="298"/>
                  <a:pt x="329" y="292"/>
                  <a:pt x="367" y="28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2" name=""/>
          <p:cNvSpPr/>
          <p:nvPr/>
        </p:nvSpPr>
        <p:spPr>
          <a:xfrm>
            <a:off x="7886880" y="2120760"/>
            <a:ext cx="450360" cy="329760"/>
          </a:xfrm>
          <a:custGeom>
            <a:avLst/>
            <a:gdLst/>
            <a:ahLst/>
            <a:rect l="0" t="0" r="r" b="b"/>
            <a:pathLst>
              <a:path fill="none" w="1251" h="916">
                <a:moveTo>
                  <a:pt x="464" y="220"/>
                </a:moveTo>
                <a:cubicBezTo>
                  <a:pt x="440" y="231"/>
                  <a:pt x="412" y="242"/>
                  <a:pt x="382" y="245"/>
                </a:cubicBezTo>
                <a:cubicBezTo>
                  <a:pt x="336" y="249"/>
                  <a:pt x="284" y="252"/>
                  <a:pt x="254" y="210"/>
                </a:cubicBezTo>
                <a:cubicBezTo>
                  <a:pt x="233" y="180"/>
                  <a:pt x="236" y="115"/>
                  <a:pt x="251" y="83"/>
                </a:cubicBezTo>
                <a:cubicBezTo>
                  <a:pt x="273" y="37"/>
                  <a:pt x="303" y="22"/>
                  <a:pt x="340" y="0"/>
                </a:cubicBezTo>
                <a:cubicBezTo>
                  <a:pt x="347" y="76"/>
                  <a:pt x="340" y="135"/>
                  <a:pt x="306" y="220"/>
                </a:cubicBezTo>
                <a:cubicBezTo>
                  <a:pt x="240" y="385"/>
                  <a:pt x="144" y="535"/>
                  <a:pt x="45" y="682"/>
                </a:cubicBezTo>
                <a:cubicBezTo>
                  <a:pt x="22" y="716"/>
                  <a:pt x="14" y="736"/>
                  <a:pt x="0" y="770"/>
                </a:cubicBezTo>
                <a:cubicBezTo>
                  <a:pt x="76" y="758"/>
                  <a:pt x="127" y="742"/>
                  <a:pt x="197" y="704"/>
                </a:cubicBezTo>
                <a:cubicBezTo>
                  <a:pt x="267" y="667"/>
                  <a:pt x="329" y="618"/>
                  <a:pt x="399" y="582"/>
                </a:cubicBezTo>
                <a:cubicBezTo>
                  <a:pt x="424" y="571"/>
                  <a:pt x="429" y="566"/>
                  <a:pt x="447" y="569"/>
                </a:cubicBezTo>
                <a:cubicBezTo>
                  <a:pt x="461" y="609"/>
                  <a:pt x="469" y="665"/>
                  <a:pt x="472" y="719"/>
                </a:cubicBezTo>
                <a:cubicBezTo>
                  <a:pt x="475" y="786"/>
                  <a:pt x="480" y="846"/>
                  <a:pt x="493" y="912"/>
                </a:cubicBezTo>
                <a:moveTo>
                  <a:pt x="768" y="650"/>
                </a:moveTo>
                <a:cubicBezTo>
                  <a:pt x="785" y="587"/>
                  <a:pt x="810" y="555"/>
                  <a:pt x="882" y="544"/>
                </a:cubicBezTo>
                <a:cubicBezTo>
                  <a:pt x="949" y="534"/>
                  <a:pt x="953" y="593"/>
                  <a:pt x="947" y="645"/>
                </a:cubicBezTo>
                <a:cubicBezTo>
                  <a:pt x="937" y="728"/>
                  <a:pt x="878" y="794"/>
                  <a:pt x="832" y="860"/>
                </a:cubicBezTo>
                <a:cubicBezTo>
                  <a:pt x="826" y="869"/>
                  <a:pt x="823" y="868"/>
                  <a:pt x="823" y="874"/>
                </a:cubicBezTo>
                <a:cubicBezTo>
                  <a:pt x="876" y="827"/>
                  <a:pt x="929" y="782"/>
                  <a:pt x="979" y="732"/>
                </a:cubicBezTo>
                <a:cubicBezTo>
                  <a:pt x="1015" y="696"/>
                  <a:pt x="1049" y="663"/>
                  <a:pt x="1067" y="615"/>
                </a:cubicBezTo>
                <a:cubicBezTo>
                  <a:pt x="1069" y="609"/>
                  <a:pt x="1070" y="602"/>
                  <a:pt x="1072" y="596"/>
                </a:cubicBezTo>
                <a:cubicBezTo>
                  <a:pt x="1062" y="597"/>
                  <a:pt x="1045" y="618"/>
                  <a:pt x="1030" y="652"/>
                </a:cubicBezTo>
                <a:cubicBezTo>
                  <a:pt x="1011" y="697"/>
                  <a:pt x="995" y="774"/>
                  <a:pt x="1021" y="820"/>
                </a:cubicBezTo>
                <a:cubicBezTo>
                  <a:pt x="1054" y="878"/>
                  <a:pt x="1136" y="899"/>
                  <a:pt x="1196" y="910"/>
                </a:cubicBezTo>
                <a:cubicBezTo>
                  <a:pt x="1214" y="912"/>
                  <a:pt x="1233" y="914"/>
                  <a:pt x="1251" y="91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3" name=""/>
          <p:cNvSpPr/>
          <p:nvPr/>
        </p:nvSpPr>
        <p:spPr>
          <a:xfrm>
            <a:off x="7188120" y="4497840"/>
            <a:ext cx="141840" cy="173880"/>
          </a:xfrm>
          <a:custGeom>
            <a:avLst/>
            <a:gdLst/>
            <a:ahLst/>
            <a:rect l="0" t="0" r="r" b="b"/>
            <a:pathLst>
              <a:path fill="none" w="394" h="483">
                <a:moveTo>
                  <a:pt x="0" y="59"/>
                </a:moveTo>
                <a:cubicBezTo>
                  <a:pt x="0" y="134"/>
                  <a:pt x="-2" y="212"/>
                  <a:pt x="3" y="288"/>
                </a:cubicBezTo>
                <a:cubicBezTo>
                  <a:pt x="7" y="349"/>
                  <a:pt x="18" y="406"/>
                  <a:pt x="41" y="463"/>
                </a:cubicBezTo>
                <a:cubicBezTo>
                  <a:pt x="44" y="470"/>
                  <a:pt x="47" y="476"/>
                  <a:pt x="50" y="483"/>
                </a:cubicBezTo>
                <a:moveTo>
                  <a:pt x="172" y="39"/>
                </a:moveTo>
                <a:cubicBezTo>
                  <a:pt x="226" y="11"/>
                  <a:pt x="294" y="-28"/>
                  <a:pt x="348" y="29"/>
                </a:cubicBezTo>
                <a:cubicBezTo>
                  <a:pt x="392" y="76"/>
                  <a:pt x="400" y="168"/>
                  <a:pt x="391" y="228"/>
                </a:cubicBezTo>
                <a:cubicBezTo>
                  <a:pt x="382" y="290"/>
                  <a:pt x="327" y="315"/>
                  <a:pt x="270" y="322"/>
                </a:cubicBezTo>
                <a:cubicBezTo>
                  <a:pt x="222" y="328"/>
                  <a:pt x="153" y="330"/>
                  <a:pt x="111" y="301"/>
                </a:cubicBezTo>
                <a:cubicBezTo>
                  <a:pt x="106" y="295"/>
                  <a:pt x="101" y="289"/>
                  <a:pt x="96" y="28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4" name=""/>
          <p:cNvSpPr/>
          <p:nvPr/>
        </p:nvSpPr>
        <p:spPr>
          <a:xfrm>
            <a:off x="7737480" y="4397400"/>
            <a:ext cx="1499760" cy="387000"/>
          </a:xfrm>
          <a:custGeom>
            <a:avLst/>
            <a:gdLst/>
            <a:ahLst/>
            <a:rect l="0" t="0" r="r" b="b"/>
            <a:pathLst>
              <a:path fill="none" w="4166" h="1075">
                <a:moveTo>
                  <a:pt x="0" y="477"/>
                </a:moveTo>
                <a:cubicBezTo>
                  <a:pt x="61" y="474"/>
                  <a:pt x="121" y="472"/>
                  <a:pt x="182" y="472"/>
                </a:cubicBezTo>
                <a:cubicBezTo>
                  <a:pt x="263" y="472"/>
                  <a:pt x="339" y="476"/>
                  <a:pt x="419" y="486"/>
                </a:cubicBezTo>
                <a:moveTo>
                  <a:pt x="350" y="763"/>
                </a:moveTo>
                <a:cubicBezTo>
                  <a:pt x="464" y="717"/>
                  <a:pt x="577" y="685"/>
                  <a:pt x="699" y="666"/>
                </a:cubicBezTo>
                <a:cubicBezTo>
                  <a:pt x="858" y="641"/>
                  <a:pt x="1019" y="632"/>
                  <a:pt x="1180" y="621"/>
                </a:cubicBezTo>
                <a:moveTo>
                  <a:pt x="4084" y="106"/>
                </a:moveTo>
                <a:cubicBezTo>
                  <a:pt x="4052" y="86"/>
                  <a:pt x="4009" y="67"/>
                  <a:pt x="3993" y="29"/>
                </a:cubicBezTo>
                <a:cubicBezTo>
                  <a:pt x="3989" y="20"/>
                  <a:pt x="3990" y="10"/>
                  <a:pt x="3990" y="0"/>
                </a:cubicBezTo>
                <a:cubicBezTo>
                  <a:pt x="4025" y="0"/>
                  <a:pt x="4038" y="0"/>
                  <a:pt x="4066" y="23"/>
                </a:cubicBezTo>
                <a:cubicBezTo>
                  <a:pt x="4092" y="47"/>
                  <a:pt x="4101" y="56"/>
                  <a:pt x="4115" y="76"/>
                </a:cubicBezTo>
                <a:moveTo>
                  <a:pt x="4166" y="746"/>
                </a:moveTo>
                <a:cubicBezTo>
                  <a:pt x="4116" y="820"/>
                  <a:pt x="4067" y="894"/>
                  <a:pt x="4002" y="956"/>
                </a:cubicBezTo>
                <a:cubicBezTo>
                  <a:pt x="3942" y="1012"/>
                  <a:pt x="3881" y="1041"/>
                  <a:pt x="3808" y="1075"/>
                </a:cubicBezTo>
                <a:moveTo>
                  <a:pt x="1448" y="359"/>
                </a:moveTo>
                <a:cubicBezTo>
                  <a:pt x="1432" y="349"/>
                  <a:pt x="1429" y="348"/>
                  <a:pt x="1412" y="339"/>
                </a:cubicBezTo>
                <a:cubicBezTo>
                  <a:pt x="1365" y="316"/>
                  <a:pt x="1310" y="285"/>
                  <a:pt x="1281" y="240"/>
                </a:cubicBezTo>
                <a:cubicBezTo>
                  <a:pt x="1258" y="205"/>
                  <a:pt x="1262" y="155"/>
                  <a:pt x="1288" y="124"/>
                </a:cubicBezTo>
                <a:cubicBezTo>
                  <a:pt x="1312" y="95"/>
                  <a:pt x="1413" y="23"/>
                  <a:pt x="1448" y="75"/>
                </a:cubicBezTo>
                <a:cubicBezTo>
                  <a:pt x="1478" y="120"/>
                  <a:pt x="1470" y="234"/>
                  <a:pt x="1462" y="283"/>
                </a:cubicBezTo>
                <a:cubicBezTo>
                  <a:pt x="1449" y="367"/>
                  <a:pt x="1405" y="440"/>
                  <a:pt x="1402" y="526"/>
                </a:cubicBezTo>
                <a:cubicBezTo>
                  <a:pt x="1400" y="573"/>
                  <a:pt x="1463" y="559"/>
                  <a:pt x="1495" y="559"/>
                </a:cubicBezTo>
                <a:cubicBezTo>
                  <a:pt x="1555" y="559"/>
                  <a:pt x="1604" y="542"/>
                  <a:pt x="1658" y="516"/>
                </a:cubicBezTo>
                <a:cubicBezTo>
                  <a:pt x="1695" y="499"/>
                  <a:pt x="1729" y="482"/>
                  <a:pt x="1766" y="470"/>
                </a:cubicBezTo>
                <a:cubicBezTo>
                  <a:pt x="1767" y="527"/>
                  <a:pt x="1764" y="567"/>
                  <a:pt x="1746" y="622"/>
                </a:cubicBezTo>
                <a:cubicBezTo>
                  <a:pt x="1733" y="663"/>
                  <a:pt x="1702" y="722"/>
                  <a:pt x="1715" y="767"/>
                </a:cubicBezTo>
                <a:cubicBezTo>
                  <a:pt x="1725" y="800"/>
                  <a:pt x="1770" y="792"/>
                  <a:pt x="1794" y="794"/>
                </a:cubicBezTo>
                <a:moveTo>
                  <a:pt x="2164" y="383"/>
                </a:moveTo>
                <a:cubicBezTo>
                  <a:pt x="2207" y="385"/>
                  <a:pt x="2249" y="393"/>
                  <a:pt x="2292" y="395"/>
                </a:cubicBezTo>
                <a:cubicBezTo>
                  <a:pt x="2360" y="398"/>
                  <a:pt x="2425" y="394"/>
                  <a:pt x="2492" y="384"/>
                </a:cubicBezTo>
                <a:cubicBezTo>
                  <a:pt x="2523" y="379"/>
                  <a:pt x="2555" y="375"/>
                  <a:pt x="2586" y="371"/>
                </a:cubicBezTo>
                <a:cubicBezTo>
                  <a:pt x="2571" y="433"/>
                  <a:pt x="2552" y="483"/>
                  <a:pt x="2521" y="543"/>
                </a:cubicBezTo>
                <a:cubicBezTo>
                  <a:pt x="2477" y="627"/>
                  <a:pt x="2418" y="712"/>
                  <a:pt x="2397" y="806"/>
                </a:cubicBezTo>
                <a:cubicBezTo>
                  <a:pt x="2394" y="821"/>
                  <a:pt x="2397" y="835"/>
                  <a:pt x="2395" y="850"/>
                </a:cubicBezTo>
                <a:cubicBezTo>
                  <a:pt x="2479" y="854"/>
                  <a:pt x="2559" y="854"/>
                  <a:pt x="2644" y="848"/>
                </a:cubicBezTo>
                <a:cubicBezTo>
                  <a:pt x="2968" y="825"/>
                  <a:pt x="3291" y="831"/>
                  <a:pt x="3615" y="8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5" name=""/>
          <p:cNvSpPr/>
          <p:nvPr/>
        </p:nvSpPr>
        <p:spPr>
          <a:xfrm>
            <a:off x="6107760" y="1341360"/>
            <a:ext cx="579960" cy="3590640"/>
          </a:xfrm>
          <a:custGeom>
            <a:avLst/>
            <a:gdLst/>
            <a:ahLst/>
            <a:rect l="0" t="0" r="r" b="b"/>
            <a:pathLst>
              <a:path fill="none" w="1611" h="9974">
                <a:moveTo>
                  <a:pt x="113" y="227"/>
                </a:moveTo>
                <a:cubicBezTo>
                  <a:pt x="47" y="123"/>
                  <a:pt x="15" y="145"/>
                  <a:pt x="0" y="23"/>
                </a:cubicBezTo>
                <a:cubicBezTo>
                  <a:pt x="15" y="8"/>
                  <a:pt x="19" y="3"/>
                  <a:pt x="33" y="0"/>
                </a:cubicBezTo>
                <a:cubicBezTo>
                  <a:pt x="34" y="4"/>
                  <a:pt x="70" y="23"/>
                  <a:pt x="76" y="54"/>
                </a:cubicBezTo>
                <a:cubicBezTo>
                  <a:pt x="133" y="335"/>
                  <a:pt x="181" y="600"/>
                  <a:pt x="274" y="875"/>
                </a:cubicBezTo>
                <a:cubicBezTo>
                  <a:pt x="542" y="1665"/>
                  <a:pt x="768" y="2444"/>
                  <a:pt x="915" y="3267"/>
                </a:cubicBezTo>
                <a:cubicBezTo>
                  <a:pt x="1244" y="5099"/>
                  <a:pt x="1289" y="6930"/>
                  <a:pt x="1478" y="8775"/>
                </a:cubicBezTo>
                <a:cubicBezTo>
                  <a:pt x="1519" y="9176"/>
                  <a:pt x="1585" y="9572"/>
                  <a:pt x="1611" y="99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"/>
          <p:cNvSpPr/>
          <p:nvPr/>
        </p:nvSpPr>
        <p:spPr>
          <a:xfrm>
            <a:off x="5759280" y="646200"/>
            <a:ext cx="1440" cy="4320"/>
          </a:xfrm>
          <a:custGeom>
            <a:avLst/>
            <a:gdLst/>
            <a:ahLst/>
            <a:rect l="0" t="0" r="r" b="b"/>
            <a:pathLst>
              <a:path fill="none" w="4" h="12">
                <a:moveTo>
                  <a:pt x="0" y="0"/>
                </a:moveTo>
                <a:cubicBezTo>
                  <a:pt x="1" y="4"/>
                  <a:pt x="3" y="8"/>
                  <a:pt x="4" y="1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7" name=""/>
          <p:cNvSpPr/>
          <p:nvPr/>
        </p:nvSpPr>
        <p:spPr>
          <a:xfrm>
            <a:off x="2176560" y="488880"/>
            <a:ext cx="872640" cy="342720"/>
          </a:xfrm>
          <a:custGeom>
            <a:avLst/>
            <a:gdLst/>
            <a:ahLst/>
            <a:rect l="0" t="0" r="r" b="b"/>
            <a:pathLst>
              <a:path fill="none" w="2424" h="952">
                <a:moveTo>
                  <a:pt x="19" y="478"/>
                </a:moveTo>
                <a:cubicBezTo>
                  <a:pt x="35" y="482"/>
                  <a:pt x="32" y="454"/>
                  <a:pt x="31" y="489"/>
                </a:cubicBezTo>
                <a:cubicBezTo>
                  <a:pt x="29" y="561"/>
                  <a:pt x="24" y="634"/>
                  <a:pt x="21" y="707"/>
                </a:cubicBezTo>
                <a:cubicBezTo>
                  <a:pt x="18" y="780"/>
                  <a:pt x="2" y="852"/>
                  <a:pt x="0" y="925"/>
                </a:cubicBezTo>
                <a:cubicBezTo>
                  <a:pt x="0" y="937"/>
                  <a:pt x="2" y="947"/>
                  <a:pt x="3" y="952"/>
                </a:cubicBezTo>
                <a:moveTo>
                  <a:pt x="376" y="0"/>
                </a:moveTo>
                <a:cubicBezTo>
                  <a:pt x="376" y="79"/>
                  <a:pt x="370" y="157"/>
                  <a:pt x="364" y="236"/>
                </a:cubicBezTo>
                <a:moveTo>
                  <a:pt x="751" y="422"/>
                </a:moveTo>
                <a:cubicBezTo>
                  <a:pt x="759" y="406"/>
                  <a:pt x="760" y="403"/>
                  <a:pt x="767" y="395"/>
                </a:cubicBezTo>
                <a:cubicBezTo>
                  <a:pt x="769" y="422"/>
                  <a:pt x="773" y="481"/>
                  <a:pt x="776" y="513"/>
                </a:cubicBezTo>
                <a:cubicBezTo>
                  <a:pt x="785" y="601"/>
                  <a:pt x="802" y="692"/>
                  <a:pt x="862" y="760"/>
                </a:cubicBezTo>
                <a:cubicBezTo>
                  <a:pt x="917" y="822"/>
                  <a:pt x="988" y="833"/>
                  <a:pt x="1066" y="829"/>
                </a:cubicBezTo>
                <a:cubicBezTo>
                  <a:pt x="1148" y="825"/>
                  <a:pt x="1210" y="783"/>
                  <a:pt x="1276" y="740"/>
                </a:cubicBezTo>
                <a:cubicBezTo>
                  <a:pt x="1330" y="705"/>
                  <a:pt x="1416" y="644"/>
                  <a:pt x="1487" y="673"/>
                </a:cubicBezTo>
                <a:cubicBezTo>
                  <a:pt x="1569" y="707"/>
                  <a:pt x="1602" y="812"/>
                  <a:pt x="1694" y="838"/>
                </a:cubicBezTo>
                <a:cubicBezTo>
                  <a:pt x="1747" y="853"/>
                  <a:pt x="1787" y="840"/>
                  <a:pt x="1822" y="800"/>
                </a:cubicBezTo>
                <a:cubicBezTo>
                  <a:pt x="1893" y="719"/>
                  <a:pt x="1885" y="613"/>
                  <a:pt x="1885" y="512"/>
                </a:cubicBezTo>
                <a:cubicBezTo>
                  <a:pt x="1885" y="455"/>
                  <a:pt x="1885" y="398"/>
                  <a:pt x="1885" y="342"/>
                </a:cubicBezTo>
                <a:cubicBezTo>
                  <a:pt x="1894" y="411"/>
                  <a:pt x="1906" y="480"/>
                  <a:pt x="1922" y="548"/>
                </a:cubicBezTo>
                <a:cubicBezTo>
                  <a:pt x="1945" y="643"/>
                  <a:pt x="1968" y="737"/>
                  <a:pt x="2000" y="829"/>
                </a:cubicBezTo>
                <a:moveTo>
                  <a:pt x="1797" y="878"/>
                </a:moveTo>
                <a:cubicBezTo>
                  <a:pt x="1959" y="836"/>
                  <a:pt x="2121" y="812"/>
                  <a:pt x="2286" y="786"/>
                </a:cubicBezTo>
                <a:cubicBezTo>
                  <a:pt x="2332" y="779"/>
                  <a:pt x="2378" y="771"/>
                  <a:pt x="2424" y="76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8" name=""/>
          <p:cNvSpPr/>
          <p:nvPr/>
        </p:nvSpPr>
        <p:spPr>
          <a:xfrm>
            <a:off x="3376440" y="680040"/>
            <a:ext cx="391680" cy="158040"/>
          </a:xfrm>
          <a:custGeom>
            <a:avLst/>
            <a:gdLst/>
            <a:ahLst/>
            <a:rect l="0" t="0" r="r" b="b"/>
            <a:pathLst>
              <a:path fill="none" w="1088" h="439">
                <a:moveTo>
                  <a:pt x="140" y="74"/>
                </a:moveTo>
                <a:cubicBezTo>
                  <a:pt x="95" y="74"/>
                  <a:pt x="43" y="74"/>
                  <a:pt x="0" y="72"/>
                </a:cubicBezTo>
                <a:cubicBezTo>
                  <a:pt x="31" y="48"/>
                  <a:pt x="66" y="29"/>
                  <a:pt x="110" y="16"/>
                </a:cubicBezTo>
                <a:cubicBezTo>
                  <a:pt x="140" y="7"/>
                  <a:pt x="217" y="-16"/>
                  <a:pt x="243" y="16"/>
                </a:cubicBezTo>
                <a:cubicBezTo>
                  <a:pt x="273" y="54"/>
                  <a:pt x="274" y="146"/>
                  <a:pt x="262" y="189"/>
                </a:cubicBezTo>
                <a:cubicBezTo>
                  <a:pt x="245" y="252"/>
                  <a:pt x="192" y="300"/>
                  <a:pt x="140" y="334"/>
                </a:cubicBezTo>
                <a:cubicBezTo>
                  <a:pt x="127" y="342"/>
                  <a:pt x="114" y="347"/>
                  <a:pt x="101" y="353"/>
                </a:cubicBezTo>
                <a:cubicBezTo>
                  <a:pt x="141" y="319"/>
                  <a:pt x="182" y="288"/>
                  <a:pt x="224" y="257"/>
                </a:cubicBezTo>
                <a:cubicBezTo>
                  <a:pt x="290" y="207"/>
                  <a:pt x="357" y="157"/>
                  <a:pt x="429" y="117"/>
                </a:cubicBezTo>
                <a:cubicBezTo>
                  <a:pt x="458" y="101"/>
                  <a:pt x="455" y="107"/>
                  <a:pt x="480" y="102"/>
                </a:cubicBezTo>
                <a:cubicBezTo>
                  <a:pt x="480" y="150"/>
                  <a:pt x="478" y="194"/>
                  <a:pt x="472" y="243"/>
                </a:cubicBezTo>
                <a:cubicBezTo>
                  <a:pt x="469" y="269"/>
                  <a:pt x="453" y="330"/>
                  <a:pt x="484" y="344"/>
                </a:cubicBezTo>
                <a:cubicBezTo>
                  <a:pt x="516" y="359"/>
                  <a:pt x="569" y="350"/>
                  <a:pt x="602" y="350"/>
                </a:cubicBezTo>
                <a:moveTo>
                  <a:pt x="881" y="93"/>
                </a:moveTo>
                <a:cubicBezTo>
                  <a:pt x="916" y="93"/>
                  <a:pt x="949" y="94"/>
                  <a:pt x="984" y="98"/>
                </a:cubicBezTo>
                <a:cubicBezTo>
                  <a:pt x="1016" y="102"/>
                  <a:pt x="1047" y="107"/>
                  <a:pt x="1078" y="114"/>
                </a:cubicBezTo>
                <a:moveTo>
                  <a:pt x="966" y="324"/>
                </a:moveTo>
                <a:cubicBezTo>
                  <a:pt x="937" y="356"/>
                  <a:pt x="902" y="388"/>
                  <a:pt x="879" y="425"/>
                </a:cubicBezTo>
                <a:cubicBezTo>
                  <a:pt x="876" y="432"/>
                  <a:pt x="875" y="434"/>
                  <a:pt x="876" y="439"/>
                </a:cubicBezTo>
                <a:cubicBezTo>
                  <a:pt x="928" y="439"/>
                  <a:pt x="979" y="442"/>
                  <a:pt x="1030" y="430"/>
                </a:cubicBezTo>
                <a:cubicBezTo>
                  <a:pt x="1049" y="424"/>
                  <a:pt x="1069" y="419"/>
                  <a:pt x="1088" y="41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09" name=""/>
          <p:cNvSpPr/>
          <p:nvPr/>
        </p:nvSpPr>
        <p:spPr>
          <a:xfrm>
            <a:off x="3940200" y="584280"/>
            <a:ext cx="423360" cy="404280"/>
          </a:xfrm>
          <a:custGeom>
            <a:avLst/>
            <a:gdLst/>
            <a:ahLst/>
            <a:rect l="0" t="0" r="r" b="b"/>
            <a:pathLst>
              <a:path fill="none" w="1176" h="1123">
                <a:moveTo>
                  <a:pt x="139" y="0"/>
                </a:moveTo>
                <a:cubicBezTo>
                  <a:pt x="144" y="90"/>
                  <a:pt x="138" y="159"/>
                  <a:pt x="113" y="246"/>
                </a:cubicBezTo>
                <a:cubicBezTo>
                  <a:pt x="82" y="356"/>
                  <a:pt x="42" y="463"/>
                  <a:pt x="16" y="575"/>
                </a:cubicBezTo>
                <a:cubicBezTo>
                  <a:pt x="5" y="619"/>
                  <a:pt x="1" y="659"/>
                  <a:pt x="0" y="704"/>
                </a:cubicBezTo>
                <a:moveTo>
                  <a:pt x="503" y="213"/>
                </a:moveTo>
                <a:cubicBezTo>
                  <a:pt x="471" y="269"/>
                  <a:pt x="428" y="322"/>
                  <a:pt x="403" y="381"/>
                </a:cubicBezTo>
                <a:cubicBezTo>
                  <a:pt x="387" y="418"/>
                  <a:pt x="361" y="506"/>
                  <a:pt x="379" y="547"/>
                </a:cubicBezTo>
                <a:cubicBezTo>
                  <a:pt x="398" y="590"/>
                  <a:pt x="497" y="571"/>
                  <a:pt x="527" y="561"/>
                </a:cubicBezTo>
                <a:cubicBezTo>
                  <a:pt x="605" y="536"/>
                  <a:pt x="687" y="476"/>
                  <a:pt x="736" y="411"/>
                </a:cubicBezTo>
                <a:cubicBezTo>
                  <a:pt x="791" y="339"/>
                  <a:pt x="800" y="256"/>
                  <a:pt x="798" y="169"/>
                </a:cubicBezTo>
                <a:cubicBezTo>
                  <a:pt x="797" y="120"/>
                  <a:pt x="794" y="121"/>
                  <a:pt x="754" y="113"/>
                </a:cubicBezTo>
                <a:cubicBezTo>
                  <a:pt x="693" y="157"/>
                  <a:pt x="649" y="208"/>
                  <a:pt x="606" y="271"/>
                </a:cubicBezTo>
                <a:cubicBezTo>
                  <a:pt x="596" y="286"/>
                  <a:pt x="587" y="301"/>
                  <a:pt x="577" y="316"/>
                </a:cubicBezTo>
                <a:moveTo>
                  <a:pt x="1176" y="502"/>
                </a:moveTo>
                <a:cubicBezTo>
                  <a:pt x="1170" y="613"/>
                  <a:pt x="1131" y="678"/>
                  <a:pt x="1067" y="769"/>
                </a:cubicBezTo>
                <a:cubicBezTo>
                  <a:pt x="989" y="880"/>
                  <a:pt x="882" y="987"/>
                  <a:pt x="853" y="112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0" name=""/>
          <p:cNvSpPr/>
          <p:nvPr/>
        </p:nvSpPr>
        <p:spPr>
          <a:xfrm>
            <a:off x="4838760" y="609480"/>
            <a:ext cx="142560" cy="365040"/>
          </a:xfrm>
          <a:custGeom>
            <a:avLst/>
            <a:gdLst/>
            <a:ahLst/>
            <a:rect l="0" t="0" r="r" b="b"/>
            <a:pathLst>
              <a:path fill="none" w="396" h="1014">
                <a:moveTo>
                  <a:pt x="0" y="66"/>
                </a:moveTo>
                <a:cubicBezTo>
                  <a:pt x="15" y="42"/>
                  <a:pt x="29" y="21"/>
                  <a:pt x="47" y="0"/>
                </a:cubicBezTo>
                <a:cubicBezTo>
                  <a:pt x="50" y="11"/>
                  <a:pt x="57" y="40"/>
                  <a:pt x="57" y="56"/>
                </a:cubicBezTo>
                <a:cubicBezTo>
                  <a:pt x="59" y="139"/>
                  <a:pt x="44" y="229"/>
                  <a:pt x="66" y="310"/>
                </a:cubicBezTo>
                <a:cubicBezTo>
                  <a:pt x="76" y="347"/>
                  <a:pt x="99" y="369"/>
                  <a:pt x="138" y="364"/>
                </a:cubicBezTo>
                <a:cubicBezTo>
                  <a:pt x="183" y="358"/>
                  <a:pt x="220" y="275"/>
                  <a:pt x="235" y="241"/>
                </a:cubicBezTo>
                <a:cubicBezTo>
                  <a:pt x="253" y="200"/>
                  <a:pt x="260" y="153"/>
                  <a:pt x="272" y="110"/>
                </a:cubicBezTo>
                <a:cubicBezTo>
                  <a:pt x="282" y="145"/>
                  <a:pt x="286" y="162"/>
                  <a:pt x="287" y="199"/>
                </a:cubicBezTo>
                <a:cubicBezTo>
                  <a:pt x="291" y="361"/>
                  <a:pt x="292" y="523"/>
                  <a:pt x="297" y="685"/>
                </a:cubicBezTo>
                <a:cubicBezTo>
                  <a:pt x="298" y="759"/>
                  <a:pt x="323" y="893"/>
                  <a:pt x="290" y="963"/>
                </a:cubicBezTo>
                <a:cubicBezTo>
                  <a:pt x="263" y="1018"/>
                  <a:pt x="189" y="1012"/>
                  <a:pt x="140" y="1013"/>
                </a:cubicBezTo>
                <a:cubicBezTo>
                  <a:pt x="99" y="1014"/>
                  <a:pt x="31" y="1019"/>
                  <a:pt x="18" y="965"/>
                </a:cubicBezTo>
                <a:cubicBezTo>
                  <a:pt x="-2" y="883"/>
                  <a:pt x="129" y="811"/>
                  <a:pt x="181" y="780"/>
                </a:cubicBezTo>
                <a:cubicBezTo>
                  <a:pt x="285" y="725"/>
                  <a:pt x="322" y="705"/>
                  <a:pt x="396" y="6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1" name=""/>
          <p:cNvSpPr/>
          <p:nvPr/>
        </p:nvSpPr>
        <p:spPr>
          <a:xfrm>
            <a:off x="5172120" y="596880"/>
            <a:ext cx="799200" cy="428400"/>
          </a:xfrm>
          <a:custGeom>
            <a:avLst/>
            <a:gdLst/>
            <a:ahLst/>
            <a:rect l="0" t="0" r="r" b="b"/>
            <a:pathLst>
              <a:path fill="none" w="2220" h="1190">
                <a:moveTo>
                  <a:pt x="134" y="299"/>
                </a:moveTo>
                <a:cubicBezTo>
                  <a:pt x="180" y="307"/>
                  <a:pt x="227" y="304"/>
                  <a:pt x="274" y="304"/>
                </a:cubicBezTo>
                <a:cubicBezTo>
                  <a:pt x="300" y="304"/>
                  <a:pt x="307" y="304"/>
                  <a:pt x="323" y="304"/>
                </a:cubicBezTo>
                <a:moveTo>
                  <a:pt x="19" y="628"/>
                </a:moveTo>
                <a:cubicBezTo>
                  <a:pt x="3" y="654"/>
                  <a:pt x="1" y="652"/>
                  <a:pt x="0" y="680"/>
                </a:cubicBezTo>
                <a:cubicBezTo>
                  <a:pt x="64" y="689"/>
                  <a:pt x="119" y="686"/>
                  <a:pt x="182" y="667"/>
                </a:cubicBezTo>
                <a:cubicBezTo>
                  <a:pt x="276" y="638"/>
                  <a:pt x="358" y="589"/>
                  <a:pt x="441" y="536"/>
                </a:cubicBezTo>
                <a:moveTo>
                  <a:pt x="645" y="353"/>
                </a:moveTo>
                <a:cubicBezTo>
                  <a:pt x="690" y="301"/>
                  <a:pt x="748" y="197"/>
                  <a:pt x="811" y="166"/>
                </a:cubicBezTo>
                <a:cubicBezTo>
                  <a:pt x="823" y="160"/>
                  <a:pt x="842" y="165"/>
                  <a:pt x="854" y="166"/>
                </a:cubicBezTo>
                <a:cubicBezTo>
                  <a:pt x="873" y="207"/>
                  <a:pt x="874" y="244"/>
                  <a:pt x="854" y="288"/>
                </a:cubicBezTo>
                <a:cubicBezTo>
                  <a:pt x="820" y="366"/>
                  <a:pt x="761" y="433"/>
                  <a:pt x="717" y="504"/>
                </a:cubicBezTo>
                <a:cubicBezTo>
                  <a:pt x="693" y="543"/>
                  <a:pt x="680" y="575"/>
                  <a:pt x="669" y="617"/>
                </a:cubicBezTo>
                <a:cubicBezTo>
                  <a:pt x="741" y="615"/>
                  <a:pt x="794" y="595"/>
                  <a:pt x="858" y="560"/>
                </a:cubicBezTo>
                <a:cubicBezTo>
                  <a:pt x="951" y="509"/>
                  <a:pt x="1033" y="434"/>
                  <a:pt x="1072" y="332"/>
                </a:cubicBezTo>
                <a:cubicBezTo>
                  <a:pt x="1084" y="302"/>
                  <a:pt x="1082" y="276"/>
                  <a:pt x="1081" y="245"/>
                </a:cubicBezTo>
                <a:cubicBezTo>
                  <a:pt x="1019" y="243"/>
                  <a:pt x="967" y="245"/>
                  <a:pt x="908" y="264"/>
                </a:cubicBezTo>
                <a:cubicBezTo>
                  <a:pt x="887" y="271"/>
                  <a:pt x="873" y="279"/>
                  <a:pt x="854" y="287"/>
                </a:cubicBezTo>
                <a:moveTo>
                  <a:pt x="1583" y="0"/>
                </a:moveTo>
                <a:cubicBezTo>
                  <a:pt x="1583" y="12"/>
                  <a:pt x="1583" y="23"/>
                  <a:pt x="1583" y="35"/>
                </a:cubicBezTo>
                <a:moveTo>
                  <a:pt x="951" y="239"/>
                </a:moveTo>
                <a:cubicBezTo>
                  <a:pt x="974" y="248"/>
                  <a:pt x="975" y="229"/>
                  <a:pt x="985" y="264"/>
                </a:cubicBezTo>
                <a:cubicBezTo>
                  <a:pt x="1004" y="333"/>
                  <a:pt x="988" y="423"/>
                  <a:pt x="966" y="487"/>
                </a:cubicBezTo>
                <a:cubicBezTo>
                  <a:pt x="929" y="595"/>
                  <a:pt x="867" y="697"/>
                  <a:pt x="811" y="796"/>
                </a:cubicBezTo>
                <a:cubicBezTo>
                  <a:pt x="771" y="867"/>
                  <a:pt x="722" y="938"/>
                  <a:pt x="699" y="1016"/>
                </a:cubicBezTo>
                <a:cubicBezTo>
                  <a:pt x="699" y="1020"/>
                  <a:pt x="699" y="1025"/>
                  <a:pt x="699" y="1029"/>
                </a:cubicBezTo>
                <a:cubicBezTo>
                  <a:pt x="724" y="1035"/>
                  <a:pt x="765" y="1042"/>
                  <a:pt x="799" y="1038"/>
                </a:cubicBezTo>
                <a:cubicBezTo>
                  <a:pt x="872" y="1030"/>
                  <a:pt x="941" y="995"/>
                  <a:pt x="1003" y="959"/>
                </a:cubicBezTo>
                <a:cubicBezTo>
                  <a:pt x="1061" y="926"/>
                  <a:pt x="1110" y="881"/>
                  <a:pt x="1165" y="843"/>
                </a:cubicBezTo>
                <a:cubicBezTo>
                  <a:pt x="1215" y="808"/>
                  <a:pt x="1268" y="777"/>
                  <a:pt x="1320" y="745"/>
                </a:cubicBezTo>
                <a:moveTo>
                  <a:pt x="1624" y="348"/>
                </a:moveTo>
                <a:cubicBezTo>
                  <a:pt x="1583" y="374"/>
                  <a:pt x="1560" y="394"/>
                  <a:pt x="1527" y="429"/>
                </a:cubicBezTo>
                <a:cubicBezTo>
                  <a:pt x="1479" y="480"/>
                  <a:pt x="1439" y="533"/>
                  <a:pt x="1429" y="603"/>
                </a:cubicBezTo>
                <a:cubicBezTo>
                  <a:pt x="1429" y="624"/>
                  <a:pt x="1428" y="631"/>
                  <a:pt x="1444" y="638"/>
                </a:cubicBezTo>
                <a:cubicBezTo>
                  <a:pt x="1524" y="638"/>
                  <a:pt x="1584" y="628"/>
                  <a:pt x="1659" y="596"/>
                </a:cubicBezTo>
                <a:cubicBezTo>
                  <a:pt x="1730" y="566"/>
                  <a:pt x="1813" y="525"/>
                  <a:pt x="1844" y="449"/>
                </a:cubicBezTo>
                <a:cubicBezTo>
                  <a:pt x="1864" y="399"/>
                  <a:pt x="1862" y="328"/>
                  <a:pt x="1820" y="290"/>
                </a:cubicBezTo>
                <a:cubicBezTo>
                  <a:pt x="1800" y="273"/>
                  <a:pt x="1733" y="243"/>
                  <a:pt x="1706" y="260"/>
                </a:cubicBezTo>
                <a:cubicBezTo>
                  <a:pt x="1704" y="265"/>
                  <a:pt x="1701" y="269"/>
                  <a:pt x="1699" y="274"/>
                </a:cubicBezTo>
                <a:moveTo>
                  <a:pt x="2134" y="160"/>
                </a:moveTo>
                <a:cubicBezTo>
                  <a:pt x="2154" y="140"/>
                  <a:pt x="2174" y="122"/>
                  <a:pt x="2195" y="103"/>
                </a:cubicBezTo>
                <a:cubicBezTo>
                  <a:pt x="2183" y="136"/>
                  <a:pt x="2169" y="167"/>
                  <a:pt x="2160" y="201"/>
                </a:cubicBezTo>
                <a:moveTo>
                  <a:pt x="2203" y="317"/>
                </a:moveTo>
                <a:cubicBezTo>
                  <a:pt x="2217" y="353"/>
                  <a:pt x="2226" y="397"/>
                  <a:pt x="2214" y="436"/>
                </a:cubicBezTo>
                <a:cubicBezTo>
                  <a:pt x="2179" y="547"/>
                  <a:pt x="2083" y="651"/>
                  <a:pt x="2016" y="743"/>
                </a:cubicBezTo>
                <a:cubicBezTo>
                  <a:pt x="1945" y="841"/>
                  <a:pt x="1875" y="941"/>
                  <a:pt x="1797" y="1033"/>
                </a:cubicBezTo>
                <a:cubicBezTo>
                  <a:pt x="1745" y="1095"/>
                  <a:pt x="1694" y="1147"/>
                  <a:pt x="1626" y="119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2" name=""/>
          <p:cNvSpPr/>
          <p:nvPr/>
        </p:nvSpPr>
        <p:spPr>
          <a:xfrm>
            <a:off x="7329600" y="1477800"/>
            <a:ext cx="4320" cy="6120"/>
          </a:xfrm>
          <a:custGeom>
            <a:avLst/>
            <a:gdLst/>
            <a:ahLst/>
            <a:rect l="0" t="0" r="r" b="b"/>
            <a:pathLst>
              <a:path fill="none" w="12" h="17">
                <a:moveTo>
                  <a:pt x="0" y="0"/>
                </a:moveTo>
                <a:cubicBezTo>
                  <a:pt x="11" y="9"/>
                  <a:pt x="19" y="12"/>
                  <a:pt x="5" y="1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3" name=""/>
          <p:cNvSpPr/>
          <p:nvPr/>
        </p:nvSpPr>
        <p:spPr>
          <a:xfrm>
            <a:off x="2225520" y="1305000"/>
            <a:ext cx="756720" cy="258480"/>
          </a:xfrm>
          <a:custGeom>
            <a:avLst/>
            <a:gdLst/>
            <a:ahLst/>
            <a:rect l="0" t="0" r="r" b="b"/>
            <a:pathLst>
              <a:path fill="none" w="2102" h="718">
                <a:moveTo>
                  <a:pt x="31" y="171"/>
                </a:moveTo>
                <a:cubicBezTo>
                  <a:pt x="18" y="174"/>
                  <a:pt x="19" y="202"/>
                  <a:pt x="23" y="239"/>
                </a:cubicBezTo>
                <a:cubicBezTo>
                  <a:pt x="32" y="328"/>
                  <a:pt x="50" y="416"/>
                  <a:pt x="67" y="504"/>
                </a:cubicBezTo>
                <a:cubicBezTo>
                  <a:pt x="79" y="569"/>
                  <a:pt x="100" y="633"/>
                  <a:pt x="108" y="698"/>
                </a:cubicBezTo>
                <a:cubicBezTo>
                  <a:pt x="108" y="705"/>
                  <a:pt x="108" y="711"/>
                  <a:pt x="108" y="718"/>
                </a:cubicBezTo>
                <a:moveTo>
                  <a:pt x="0" y="0"/>
                </a:moveTo>
                <a:cubicBezTo>
                  <a:pt x="29" y="14"/>
                  <a:pt x="40" y="75"/>
                  <a:pt x="51" y="103"/>
                </a:cubicBezTo>
                <a:cubicBezTo>
                  <a:pt x="73" y="160"/>
                  <a:pt x="79" y="178"/>
                  <a:pt x="99" y="214"/>
                </a:cubicBezTo>
                <a:moveTo>
                  <a:pt x="494" y="268"/>
                </a:moveTo>
                <a:cubicBezTo>
                  <a:pt x="497" y="303"/>
                  <a:pt x="497" y="325"/>
                  <a:pt x="503" y="359"/>
                </a:cubicBezTo>
                <a:cubicBezTo>
                  <a:pt x="518" y="443"/>
                  <a:pt x="548" y="509"/>
                  <a:pt x="618" y="562"/>
                </a:cubicBezTo>
                <a:cubicBezTo>
                  <a:pt x="705" y="626"/>
                  <a:pt x="820" y="640"/>
                  <a:pt x="925" y="630"/>
                </a:cubicBezTo>
                <a:cubicBezTo>
                  <a:pt x="1012" y="621"/>
                  <a:pt x="1081" y="565"/>
                  <a:pt x="1164" y="544"/>
                </a:cubicBezTo>
                <a:cubicBezTo>
                  <a:pt x="1207" y="532"/>
                  <a:pt x="1259" y="530"/>
                  <a:pt x="1298" y="551"/>
                </a:cubicBezTo>
                <a:cubicBezTo>
                  <a:pt x="1367" y="587"/>
                  <a:pt x="1425" y="634"/>
                  <a:pt x="1510" y="617"/>
                </a:cubicBezTo>
                <a:cubicBezTo>
                  <a:pt x="1569" y="605"/>
                  <a:pt x="1620" y="549"/>
                  <a:pt x="1645" y="496"/>
                </a:cubicBezTo>
                <a:cubicBezTo>
                  <a:pt x="1679" y="426"/>
                  <a:pt x="1679" y="348"/>
                  <a:pt x="1680" y="273"/>
                </a:cubicBezTo>
                <a:cubicBezTo>
                  <a:pt x="1681" y="203"/>
                  <a:pt x="1676" y="151"/>
                  <a:pt x="1648" y="87"/>
                </a:cubicBezTo>
                <a:cubicBezTo>
                  <a:pt x="1646" y="86"/>
                  <a:pt x="1644" y="86"/>
                  <a:pt x="1642" y="85"/>
                </a:cubicBezTo>
                <a:cubicBezTo>
                  <a:pt x="1639" y="145"/>
                  <a:pt x="1637" y="205"/>
                  <a:pt x="1650" y="266"/>
                </a:cubicBezTo>
                <a:cubicBezTo>
                  <a:pt x="1681" y="410"/>
                  <a:pt x="1743" y="541"/>
                  <a:pt x="1830" y="658"/>
                </a:cubicBezTo>
                <a:moveTo>
                  <a:pt x="1662" y="499"/>
                </a:moveTo>
                <a:cubicBezTo>
                  <a:pt x="1648" y="484"/>
                  <a:pt x="1644" y="483"/>
                  <a:pt x="1641" y="471"/>
                </a:cubicBezTo>
                <a:cubicBezTo>
                  <a:pt x="1712" y="472"/>
                  <a:pt x="1772" y="489"/>
                  <a:pt x="1841" y="504"/>
                </a:cubicBezTo>
                <a:cubicBezTo>
                  <a:pt x="1929" y="523"/>
                  <a:pt x="2013" y="532"/>
                  <a:pt x="2102" y="540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4" name=""/>
          <p:cNvSpPr/>
          <p:nvPr/>
        </p:nvSpPr>
        <p:spPr>
          <a:xfrm>
            <a:off x="3281400" y="1383480"/>
            <a:ext cx="661320" cy="295560"/>
          </a:xfrm>
          <a:custGeom>
            <a:avLst/>
            <a:gdLst/>
            <a:ahLst/>
            <a:rect l="0" t="0" r="r" b="b"/>
            <a:pathLst>
              <a:path fill="none" w="1837" h="821">
                <a:moveTo>
                  <a:pt x="321" y="0"/>
                </a:moveTo>
                <a:cubicBezTo>
                  <a:pt x="321" y="39"/>
                  <a:pt x="300" y="47"/>
                  <a:pt x="281" y="81"/>
                </a:cubicBezTo>
                <a:cubicBezTo>
                  <a:pt x="235" y="164"/>
                  <a:pt x="202" y="249"/>
                  <a:pt x="181" y="341"/>
                </a:cubicBezTo>
                <a:cubicBezTo>
                  <a:pt x="169" y="392"/>
                  <a:pt x="163" y="445"/>
                  <a:pt x="160" y="497"/>
                </a:cubicBezTo>
                <a:moveTo>
                  <a:pt x="39" y="252"/>
                </a:moveTo>
                <a:cubicBezTo>
                  <a:pt x="52" y="228"/>
                  <a:pt x="85" y="224"/>
                  <a:pt x="111" y="249"/>
                </a:cubicBezTo>
                <a:cubicBezTo>
                  <a:pt x="153" y="290"/>
                  <a:pt x="169" y="362"/>
                  <a:pt x="197" y="412"/>
                </a:cubicBezTo>
                <a:cubicBezTo>
                  <a:pt x="205" y="425"/>
                  <a:pt x="213" y="438"/>
                  <a:pt x="221" y="451"/>
                </a:cubicBezTo>
                <a:moveTo>
                  <a:pt x="4" y="427"/>
                </a:moveTo>
                <a:cubicBezTo>
                  <a:pt x="-8" y="405"/>
                  <a:pt x="7" y="415"/>
                  <a:pt x="44" y="410"/>
                </a:cubicBezTo>
                <a:cubicBezTo>
                  <a:pt x="149" y="396"/>
                  <a:pt x="253" y="378"/>
                  <a:pt x="357" y="358"/>
                </a:cubicBezTo>
                <a:moveTo>
                  <a:pt x="809" y="110"/>
                </a:moveTo>
                <a:cubicBezTo>
                  <a:pt x="818" y="137"/>
                  <a:pt x="820" y="176"/>
                  <a:pt x="820" y="210"/>
                </a:cubicBezTo>
                <a:cubicBezTo>
                  <a:pt x="820" y="294"/>
                  <a:pt x="818" y="377"/>
                  <a:pt x="818" y="461"/>
                </a:cubicBezTo>
                <a:cubicBezTo>
                  <a:pt x="818" y="521"/>
                  <a:pt x="818" y="582"/>
                  <a:pt x="818" y="641"/>
                </a:cubicBezTo>
                <a:moveTo>
                  <a:pt x="848" y="241"/>
                </a:moveTo>
                <a:cubicBezTo>
                  <a:pt x="863" y="215"/>
                  <a:pt x="873" y="189"/>
                  <a:pt x="906" y="184"/>
                </a:cubicBezTo>
                <a:cubicBezTo>
                  <a:pt x="942" y="179"/>
                  <a:pt x="966" y="187"/>
                  <a:pt x="983" y="220"/>
                </a:cubicBezTo>
                <a:cubicBezTo>
                  <a:pt x="1000" y="254"/>
                  <a:pt x="1011" y="329"/>
                  <a:pt x="999" y="366"/>
                </a:cubicBezTo>
                <a:cubicBezTo>
                  <a:pt x="984" y="410"/>
                  <a:pt x="931" y="437"/>
                  <a:pt x="891" y="452"/>
                </a:cubicBezTo>
                <a:cubicBezTo>
                  <a:pt x="859" y="464"/>
                  <a:pt x="829" y="466"/>
                  <a:pt x="795" y="467"/>
                </a:cubicBezTo>
                <a:moveTo>
                  <a:pt x="1201" y="268"/>
                </a:moveTo>
                <a:cubicBezTo>
                  <a:pt x="1190" y="268"/>
                  <a:pt x="1188" y="269"/>
                  <a:pt x="1182" y="265"/>
                </a:cubicBezTo>
                <a:cubicBezTo>
                  <a:pt x="1195" y="249"/>
                  <a:pt x="1203" y="245"/>
                  <a:pt x="1230" y="243"/>
                </a:cubicBezTo>
                <a:cubicBezTo>
                  <a:pt x="1274" y="240"/>
                  <a:pt x="1315" y="238"/>
                  <a:pt x="1352" y="266"/>
                </a:cubicBezTo>
                <a:cubicBezTo>
                  <a:pt x="1397" y="301"/>
                  <a:pt x="1416" y="348"/>
                  <a:pt x="1419" y="402"/>
                </a:cubicBezTo>
                <a:cubicBezTo>
                  <a:pt x="1422" y="444"/>
                  <a:pt x="1405" y="461"/>
                  <a:pt x="1369" y="479"/>
                </a:cubicBezTo>
                <a:cubicBezTo>
                  <a:pt x="1353" y="487"/>
                  <a:pt x="1343" y="486"/>
                  <a:pt x="1327" y="489"/>
                </a:cubicBezTo>
                <a:cubicBezTo>
                  <a:pt x="1335" y="450"/>
                  <a:pt x="1349" y="437"/>
                  <a:pt x="1379" y="405"/>
                </a:cubicBezTo>
                <a:cubicBezTo>
                  <a:pt x="1438" y="341"/>
                  <a:pt x="1504" y="281"/>
                  <a:pt x="1555" y="211"/>
                </a:cubicBezTo>
                <a:cubicBezTo>
                  <a:pt x="1565" y="197"/>
                  <a:pt x="1572" y="185"/>
                  <a:pt x="1580" y="170"/>
                </a:cubicBezTo>
                <a:cubicBezTo>
                  <a:pt x="1568" y="206"/>
                  <a:pt x="1547" y="245"/>
                  <a:pt x="1540" y="284"/>
                </a:cubicBezTo>
                <a:cubicBezTo>
                  <a:pt x="1532" y="326"/>
                  <a:pt x="1530" y="365"/>
                  <a:pt x="1570" y="385"/>
                </a:cubicBezTo>
                <a:cubicBezTo>
                  <a:pt x="1622" y="411"/>
                  <a:pt x="1725" y="410"/>
                  <a:pt x="1780" y="399"/>
                </a:cubicBezTo>
                <a:cubicBezTo>
                  <a:pt x="1799" y="393"/>
                  <a:pt x="1818" y="386"/>
                  <a:pt x="1837" y="380"/>
                </a:cubicBezTo>
                <a:moveTo>
                  <a:pt x="282" y="780"/>
                </a:moveTo>
                <a:cubicBezTo>
                  <a:pt x="266" y="762"/>
                  <a:pt x="252" y="749"/>
                  <a:pt x="227" y="742"/>
                </a:cubicBezTo>
                <a:cubicBezTo>
                  <a:pt x="217" y="739"/>
                  <a:pt x="205" y="736"/>
                  <a:pt x="194" y="734"/>
                </a:cubicBezTo>
                <a:cubicBezTo>
                  <a:pt x="193" y="734"/>
                  <a:pt x="192" y="734"/>
                  <a:pt x="191" y="734"/>
                </a:cubicBezTo>
                <a:cubicBezTo>
                  <a:pt x="250" y="734"/>
                  <a:pt x="307" y="736"/>
                  <a:pt x="366" y="741"/>
                </a:cubicBezTo>
                <a:cubicBezTo>
                  <a:pt x="414" y="745"/>
                  <a:pt x="463" y="747"/>
                  <a:pt x="511" y="751"/>
                </a:cubicBezTo>
                <a:cubicBezTo>
                  <a:pt x="513" y="751"/>
                  <a:pt x="516" y="752"/>
                  <a:pt x="518" y="752"/>
                </a:cubicBezTo>
                <a:cubicBezTo>
                  <a:pt x="468" y="757"/>
                  <a:pt x="418" y="764"/>
                  <a:pt x="368" y="768"/>
                </a:cubicBezTo>
                <a:cubicBezTo>
                  <a:pt x="324" y="772"/>
                  <a:pt x="280" y="772"/>
                  <a:pt x="236" y="773"/>
                </a:cubicBezTo>
                <a:cubicBezTo>
                  <a:pt x="340" y="773"/>
                  <a:pt x="444" y="770"/>
                  <a:pt x="547" y="778"/>
                </a:cubicBezTo>
                <a:cubicBezTo>
                  <a:pt x="587" y="781"/>
                  <a:pt x="627" y="779"/>
                  <a:pt x="658" y="807"/>
                </a:cubicBezTo>
                <a:cubicBezTo>
                  <a:pt x="662" y="812"/>
                  <a:pt x="667" y="816"/>
                  <a:pt x="671" y="8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5" name=""/>
          <p:cNvSpPr/>
          <p:nvPr/>
        </p:nvSpPr>
        <p:spPr>
          <a:xfrm>
            <a:off x="4124160" y="1351080"/>
            <a:ext cx="747360" cy="223560"/>
          </a:xfrm>
          <a:custGeom>
            <a:avLst/>
            <a:gdLst/>
            <a:ahLst/>
            <a:rect l="0" t="0" r="r" b="b"/>
            <a:pathLst>
              <a:path fill="none" w="2076" h="621">
                <a:moveTo>
                  <a:pt x="0" y="243"/>
                </a:moveTo>
                <a:cubicBezTo>
                  <a:pt x="20" y="243"/>
                  <a:pt x="26" y="245"/>
                  <a:pt x="46" y="253"/>
                </a:cubicBezTo>
                <a:cubicBezTo>
                  <a:pt x="78" y="267"/>
                  <a:pt x="107" y="285"/>
                  <a:pt x="137" y="302"/>
                </a:cubicBezTo>
                <a:moveTo>
                  <a:pt x="173" y="446"/>
                </a:moveTo>
                <a:cubicBezTo>
                  <a:pt x="177" y="459"/>
                  <a:pt x="182" y="459"/>
                  <a:pt x="200" y="460"/>
                </a:cubicBezTo>
                <a:cubicBezTo>
                  <a:pt x="256" y="464"/>
                  <a:pt x="312" y="459"/>
                  <a:pt x="367" y="453"/>
                </a:cubicBezTo>
                <a:moveTo>
                  <a:pt x="823" y="213"/>
                </a:moveTo>
                <a:cubicBezTo>
                  <a:pt x="835" y="205"/>
                  <a:pt x="837" y="203"/>
                  <a:pt x="844" y="199"/>
                </a:cubicBezTo>
                <a:cubicBezTo>
                  <a:pt x="843" y="200"/>
                  <a:pt x="812" y="218"/>
                  <a:pt x="792" y="220"/>
                </a:cubicBezTo>
                <a:cubicBezTo>
                  <a:pt x="757" y="223"/>
                  <a:pt x="726" y="227"/>
                  <a:pt x="720" y="186"/>
                </a:cubicBezTo>
                <a:cubicBezTo>
                  <a:pt x="713" y="136"/>
                  <a:pt x="731" y="101"/>
                  <a:pt x="766" y="64"/>
                </a:cubicBezTo>
                <a:cubicBezTo>
                  <a:pt x="794" y="34"/>
                  <a:pt x="828" y="7"/>
                  <a:pt x="868" y="0"/>
                </a:cubicBezTo>
                <a:cubicBezTo>
                  <a:pt x="869" y="45"/>
                  <a:pt x="857" y="89"/>
                  <a:pt x="834" y="140"/>
                </a:cubicBezTo>
                <a:cubicBezTo>
                  <a:pt x="789" y="240"/>
                  <a:pt x="724" y="340"/>
                  <a:pt x="710" y="452"/>
                </a:cubicBezTo>
                <a:cubicBezTo>
                  <a:pt x="707" y="478"/>
                  <a:pt x="713" y="500"/>
                  <a:pt x="716" y="524"/>
                </a:cubicBezTo>
                <a:cubicBezTo>
                  <a:pt x="765" y="527"/>
                  <a:pt x="797" y="522"/>
                  <a:pt x="840" y="496"/>
                </a:cubicBezTo>
                <a:cubicBezTo>
                  <a:pt x="887" y="468"/>
                  <a:pt x="926" y="431"/>
                  <a:pt x="964" y="393"/>
                </a:cubicBezTo>
                <a:cubicBezTo>
                  <a:pt x="969" y="388"/>
                  <a:pt x="983" y="374"/>
                  <a:pt x="989" y="368"/>
                </a:cubicBezTo>
                <a:cubicBezTo>
                  <a:pt x="989" y="431"/>
                  <a:pt x="980" y="491"/>
                  <a:pt x="977" y="554"/>
                </a:cubicBezTo>
                <a:cubicBezTo>
                  <a:pt x="975" y="590"/>
                  <a:pt x="973" y="594"/>
                  <a:pt x="995" y="616"/>
                </a:cubicBezTo>
                <a:moveTo>
                  <a:pt x="1332" y="222"/>
                </a:moveTo>
                <a:cubicBezTo>
                  <a:pt x="1335" y="222"/>
                  <a:pt x="1361" y="217"/>
                  <a:pt x="1370" y="218"/>
                </a:cubicBezTo>
                <a:cubicBezTo>
                  <a:pt x="1404" y="221"/>
                  <a:pt x="1432" y="233"/>
                  <a:pt x="1443" y="267"/>
                </a:cubicBezTo>
                <a:cubicBezTo>
                  <a:pt x="1456" y="308"/>
                  <a:pt x="1453" y="368"/>
                  <a:pt x="1439" y="408"/>
                </a:cubicBezTo>
                <a:cubicBezTo>
                  <a:pt x="1431" y="431"/>
                  <a:pt x="1416" y="453"/>
                  <a:pt x="1403" y="472"/>
                </a:cubicBezTo>
                <a:cubicBezTo>
                  <a:pt x="1403" y="471"/>
                  <a:pt x="1385" y="487"/>
                  <a:pt x="1404" y="446"/>
                </a:cubicBezTo>
                <a:cubicBezTo>
                  <a:pt x="1465" y="309"/>
                  <a:pt x="1577" y="195"/>
                  <a:pt x="1654" y="68"/>
                </a:cubicBezTo>
                <a:cubicBezTo>
                  <a:pt x="1656" y="63"/>
                  <a:pt x="1659" y="59"/>
                  <a:pt x="1661" y="54"/>
                </a:cubicBezTo>
                <a:cubicBezTo>
                  <a:pt x="1650" y="110"/>
                  <a:pt x="1634" y="158"/>
                  <a:pt x="1613" y="212"/>
                </a:cubicBezTo>
                <a:cubicBezTo>
                  <a:pt x="1585" y="285"/>
                  <a:pt x="1553" y="362"/>
                  <a:pt x="1545" y="440"/>
                </a:cubicBezTo>
                <a:cubicBezTo>
                  <a:pt x="1542" y="470"/>
                  <a:pt x="1532" y="519"/>
                  <a:pt x="1570" y="524"/>
                </a:cubicBezTo>
                <a:cubicBezTo>
                  <a:pt x="1606" y="524"/>
                  <a:pt x="1621" y="524"/>
                  <a:pt x="1646" y="524"/>
                </a:cubicBezTo>
                <a:moveTo>
                  <a:pt x="1955" y="354"/>
                </a:moveTo>
                <a:cubicBezTo>
                  <a:pt x="1998" y="334"/>
                  <a:pt x="2023" y="324"/>
                  <a:pt x="2070" y="324"/>
                </a:cubicBezTo>
                <a:cubicBezTo>
                  <a:pt x="2080" y="373"/>
                  <a:pt x="2078" y="420"/>
                  <a:pt x="2064" y="468"/>
                </a:cubicBezTo>
                <a:cubicBezTo>
                  <a:pt x="2047" y="525"/>
                  <a:pt x="2017" y="571"/>
                  <a:pt x="1986" y="6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6" name=""/>
          <p:cNvSpPr/>
          <p:nvPr/>
        </p:nvSpPr>
        <p:spPr>
          <a:xfrm>
            <a:off x="5398920" y="1371600"/>
            <a:ext cx="591840" cy="382320"/>
          </a:xfrm>
          <a:custGeom>
            <a:avLst/>
            <a:gdLst/>
            <a:ahLst/>
            <a:rect l="0" t="0" r="r" b="b"/>
            <a:pathLst>
              <a:path fill="none" w="1644" h="1062">
                <a:moveTo>
                  <a:pt x="604" y="0"/>
                </a:moveTo>
                <a:cubicBezTo>
                  <a:pt x="522" y="14"/>
                  <a:pt x="517" y="95"/>
                  <a:pt x="488" y="168"/>
                </a:cubicBezTo>
                <a:cubicBezTo>
                  <a:pt x="453" y="257"/>
                  <a:pt x="424" y="351"/>
                  <a:pt x="386" y="439"/>
                </a:cubicBezTo>
                <a:cubicBezTo>
                  <a:pt x="379" y="454"/>
                  <a:pt x="371" y="470"/>
                  <a:pt x="364" y="485"/>
                </a:cubicBezTo>
                <a:moveTo>
                  <a:pt x="212" y="272"/>
                </a:moveTo>
                <a:cubicBezTo>
                  <a:pt x="212" y="232"/>
                  <a:pt x="194" y="161"/>
                  <a:pt x="246" y="148"/>
                </a:cubicBezTo>
                <a:cubicBezTo>
                  <a:pt x="303" y="133"/>
                  <a:pt x="337" y="212"/>
                  <a:pt x="356" y="250"/>
                </a:cubicBezTo>
                <a:cubicBezTo>
                  <a:pt x="388" y="315"/>
                  <a:pt x="396" y="382"/>
                  <a:pt x="411" y="451"/>
                </a:cubicBezTo>
                <a:cubicBezTo>
                  <a:pt x="418" y="482"/>
                  <a:pt x="420" y="491"/>
                  <a:pt x="424" y="511"/>
                </a:cubicBezTo>
                <a:moveTo>
                  <a:pt x="213" y="427"/>
                </a:moveTo>
                <a:cubicBezTo>
                  <a:pt x="292" y="424"/>
                  <a:pt x="371" y="420"/>
                  <a:pt x="450" y="414"/>
                </a:cubicBezTo>
                <a:moveTo>
                  <a:pt x="878" y="86"/>
                </a:moveTo>
                <a:cubicBezTo>
                  <a:pt x="877" y="82"/>
                  <a:pt x="875" y="62"/>
                  <a:pt x="875" y="75"/>
                </a:cubicBezTo>
                <a:cubicBezTo>
                  <a:pt x="871" y="257"/>
                  <a:pt x="865" y="445"/>
                  <a:pt x="883" y="626"/>
                </a:cubicBezTo>
                <a:cubicBezTo>
                  <a:pt x="886" y="656"/>
                  <a:pt x="887" y="710"/>
                  <a:pt x="905" y="738"/>
                </a:cubicBezTo>
                <a:cubicBezTo>
                  <a:pt x="912" y="749"/>
                  <a:pt x="907" y="714"/>
                  <a:pt x="907" y="701"/>
                </a:cubicBezTo>
                <a:moveTo>
                  <a:pt x="937" y="155"/>
                </a:moveTo>
                <a:cubicBezTo>
                  <a:pt x="982" y="111"/>
                  <a:pt x="1005" y="86"/>
                  <a:pt x="1070" y="85"/>
                </a:cubicBezTo>
                <a:cubicBezTo>
                  <a:pt x="1076" y="85"/>
                  <a:pt x="1081" y="86"/>
                  <a:pt x="1087" y="86"/>
                </a:cubicBezTo>
                <a:cubicBezTo>
                  <a:pt x="1099" y="131"/>
                  <a:pt x="1101" y="170"/>
                  <a:pt x="1078" y="214"/>
                </a:cubicBezTo>
                <a:cubicBezTo>
                  <a:pt x="1059" y="250"/>
                  <a:pt x="1023" y="293"/>
                  <a:pt x="987" y="313"/>
                </a:cubicBezTo>
                <a:cubicBezTo>
                  <a:pt x="986" y="313"/>
                  <a:pt x="945" y="331"/>
                  <a:pt x="965" y="308"/>
                </a:cubicBezTo>
                <a:cubicBezTo>
                  <a:pt x="972" y="302"/>
                  <a:pt x="980" y="296"/>
                  <a:pt x="987" y="290"/>
                </a:cubicBezTo>
                <a:moveTo>
                  <a:pt x="1166" y="145"/>
                </a:moveTo>
                <a:cubicBezTo>
                  <a:pt x="1204" y="113"/>
                  <a:pt x="1240" y="76"/>
                  <a:pt x="1290" y="66"/>
                </a:cubicBezTo>
                <a:cubicBezTo>
                  <a:pt x="1295" y="66"/>
                  <a:pt x="1299" y="66"/>
                  <a:pt x="1304" y="66"/>
                </a:cubicBezTo>
                <a:cubicBezTo>
                  <a:pt x="1310" y="104"/>
                  <a:pt x="1310" y="144"/>
                  <a:pt x="1313" y="184"/>
                </a:cubicBezTo>
                <a:cubicBezTo>
                  <a:pt x="1316" y="222"/>
                  <a:pt x="1322" y="262"/>
                  <a:pt x="1366" y="271"/>
                </a:cubicBezTo>
                <a:cubicBezTo>
                  <a:pt x="1419" y="280"/>
                  <a:pt x="1471" y="268"/>
                  <a:pt x="1512" y="233"/>
                </a:cubicBezTo>
                <a:cubicBezTo>
                  <a:pt x="1575" y="181"/>
                  <a:pt x="1600" y="106"/>
                  <a:pt x="1630" y="34"/>
                </a:cubicBezTo>
                <a:cubicBezTo>
                  <a:pt x="1632" y="29"/>
                  <a:pt x="1634" y="25"/>
                  <a:pt x="1636" y="20"/>
                </a:cubicBezTo>
                <a:cubicBezTo>
                  <a:pt x="1642" y="44"/>
                  <a:pt x="1644" y="56"/>
                  <a:pt x="1644" y="81"/>
                </a:cubicBezTo>
                <a:cubicBezTo>
                  <a:pt x="1644" y="213"/>
                  <a:pt x="1619" y="344"/>
                  <a:pt x="1606" y="475"/>
                </a:cubicBezTo>
                <a:cubicBezTo>
                  <a:pt x="1597" y="568"/>
                  <a:pt x="1594" y="665"/>
                  <a:pt x="1569" y="756"/>
                </a:cubicBezTo>
                <a:cubicBezTo>
                  <a:pt x="1559" y="792"/>
                  <a:pt x="1547" y="834"/>
                  <a:pt x="1508" y="844"/>
                </a:cubicBezTo>
                <a:cubicBezTo>
                  <a:pt x="1473" y="853"/>
                  <a:pt x="1454" y="828"/>
                  <a:pt x="1444" y="798"/>
                </a:cubicBezTo>
                <a:cubicBezTo>
                  <a:pt x="1429" y="753"/>
                  <a:pt x="1435" y="702"/>
                  <a:pt x="1463" y="666"/>
                </a:cubicBezTo>
                <a:cubicBezTo>
                  <a:pt x="1489" y="633"/>
                  <a:pt x="1525" y="618"/>
                  <a:pt x="1561" y="599"/>
                </a:cubicBezTo>
                <a:moveTo>
                  <a:pt x="373" y="353"/>
                </a:moveTo>
                <a:cubicBezTo>
                  <a:pt x="378" y="323"/>
                  <a:pt x="380" y="306"/>
                  <a:pt x="398" y="282"/>
                </a:cubicBezTo>
                <a:cubicBezTo>
                  <a:pt x="409" y="267"/>
                  <a:pt x="420" y="257"/>
                  <a:pt x="434" y="247"/>
                </a:cubicBezTo>
                <a:cubicBezTo>
                  <a:pt x="422" y="264"/>
                  <a:pt x="415" y="272"/>
                  <a:pt x="404" y="290"/>
                </a:cubicBezTo>
                <a:cubicBezTo>
                  <a:pt x="359" y="362"/>
                  <a:pt x="315" y="435"/>
                  <a:pt x="267" y="505"/>
                </a:cubicBezTo>
                <a:cubicBezTo>
                  <a:pt x="219" y="576"/>
                  <a:pt x="169" y="649"/>
                  <a:pt x="112" y="714"/>
                </a:cubicBezTo>
                <a:cubicBezTo>
                  <a:pt x="85" y="744"/>
                  <a:pt x="50" y="788"/>
                  <a:pt x="11" y="805"/>
                </a:cubicBezTo>
                <a:cubicBezTo>
                  <a:pt x="4" y="806"/>
                  <a:pt x="4" y="807"/>
                  <a:pt x="0" y="807"/>
                </a:cubicBezTo>
                <a:moveTo>
                  <a:pt x="198" y="206"/>
                </a:moveTo>
                <a:cubicBezTo>
                  <a:pt x="221" y="213"/>
                  <a:pt x="253" y="240"/>
                  <a:pt x="279" y="269"/>
                </a:cubicBezTo>
                <a:cubicBezTo>
                  <a:pt x="344" y="341"/>
                  <a:pt x="391" y="425"/>
                  <a:pt x="450" y="501"/>
                </a:cubicBezTo>
                <a:cubicBezTo>
                  <a:pt x="504" y="570"/>
                  <a:pt x="613" y="712"/>
                  <a:pt x="713" y="717"/>
                </a:cubicBezTo>
                <a:cubicBezTo>
                  <a:pt x="719" y="717"/>
                  <a:pt x="721" y="717"/>
                  <a:pt x="713" y="713"/>
                </a:cubicBezTo>
                <a:moveTo>
                  <a:pt x="66" y="602"/>
                </a:moveTo>
                <a:cubicBezTo>
                  <a:pt x="151" y="582"/>
                  <a:pt x="234" y="558"/>
                  <a:pt x="317" y="533"/>
                </a:cubicBezTo>
                <a:cubicBezTo>
                  <a:pt x="384" y="513"/>
                  <a:pt x="451" y="493"/>
                  <a:pt x="519" y="475"/>
                </a:cubicBezTo>
                <a:cubicBezTo>
                  <a:pt x="541" y="469"/>
                  <a:pt x="561" y="461"/>
                  <a:pt x="583" y="456"/>
                </a:cubicBezTo>
                <a:cubicBezTo>
                  <a:pt x="603" y="451"/>
                  <a:pt x="614" y="444"/>
                  <a:pt x="629" y="430"/>
                </a:cubicBezTo>
                <a:cubicBezTo>
                  <a:pt x="632" y="427"/>
                  <a:pt x="635" y="425"/>
                  <a:pt x="638" y="422"/>
                </a:cubicBezTo>
                <a:moveTo>
                  <a:pt x="330" y="1062"/>
                </a:moveTo>
                <a:cubicBezTo>
                  <a:pt x="316" y="1051"/>
                  <a:pt x="313" y="1052"/>
                  <a:pt x="309" y="1034"/>
                </a:cubicBezTo>
                <a:cubicBezTo>
                  <a:pt x="309" y="1031"/>
                  <a:pt x="309" y="1028"/>
                  <a:pt x="309" y="1025"/>
                </a:cubicBezTo>
                <a:cubicBezTo>
                  <a:pt x="339" y="1008"/>
                  <a:pt x="371" y="996"/>
                  <a:pt x="404" y="987"/>
                </a:cubicBezTo>
                <a:cubicBezTo>
                  <a:pt x="454" y="973"/>
                  <a:pt x="505" y="966"/>
                  <a:pt x="555" y="956"/>
                </a:cubicBezTo>
                <a:cubicBezTo>
                  <a:pt x="580" y="951"/>
                  <a:pt x="604" y="946"/>
                  <a:pt x="628" y="939"/>
                </a:cubicBezTo>
                <a:cubicBezTo>
                  <a:pt x="600" y="938"/>
                  <a:pt x="564" y="934"/>
                  <a:pt x="534" y="938"/>
                </a:cubicBezTo>
                <a:cubicBezTo>
                  <a:pt x="501" y="942"/>
                  <a:pt x="468" y="954"/>
                  <a:pt x="436" y="962"/>
                </a:cubicBezTo>
                <a:cubicBezTo>
                  <a:pt x="434" y="962"/>
                  <a:pt x="432" y="963"/>
                  <a:pt x="430" y="963"/>
                </a:cubicBezTo>
                <a:cubicBezTo>
                  <a:pt x="542" y="963"/>
                  <a:pt x="652" y="959"/>
                  <a:pt x="764" y="952"/>
                </a:cubicBezTo>
                <a:cubicBezTo>
                  <a:pt x="794" y="950"/>
                  <a:pt x="799" y="950"/>
                  <a:pt x="817" y="949"/>
                </a:cubicBezTo>
                <a:cubicBezTo>
                  <a:pt x="749" y="950"/>
                  <a:pt x="684" y="955"/>
                  <a:pt x="616" y="96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7" name=""/>
          <p:cNvSpPr/>
          <p:nvPr/>
        </p:nvSpPr>
        <p:spPr>
          <a:xfrm>
            <a:off x="6176880" y="1461960"/>
            <a:ext cx="139320" cy="78840"/>
          </a:xfrm>
          <a:custGeom>
            <a:avLst/>
            <a:gdLst/>
            <a:ahLst/>
            <a:rect l="0" t="0" r="r" b="b"/>
            <a:pathLst>
              <a:path fill="none" w="387" h="219">
                <a:moveTo>
                  <a:pt x="0" y="0"/>
                </a:moveTo>
                <a:cubicBezTo>
                  <a:pt x="54" y="4"/>
                  <a:pt x="110" y="2"/>
                  <a:pt x="164" y="2"/>
                </a:cubicBezTo>
                <a:cubicBezTo>
                  <a:pt x="238" y="2"/>
                  <a:pt x="312" y="2"/>
                  <a:pt x="387" y="2"/>
                </a:cubicBezTo>
                <a:moveTo>
                  <a:pt x="95" y="162"/>
                </a:moveTo>
                <a:cubicBezTo>
                  <a:pt x="95" y="185"/>
                  <a:pt x="104" y="190"/>
                  <a:pt x="128" y="198"/>
                </a:cubicBezTo>
                <a:cubicBezTo>
                  <a:pt x="177" y="214"/>
                  <a:pt x="229" y="218"/>
                  <a:pt x="280" y="219"/>
                </a:cubicBezTo>
                <a:cubicBezTo>
                  <a:pt x="306" y="219"/>
                  <a:pt x="313" y="219"/>
                  <a:pt x="330" y="21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8" name=""/>
          <p:cNvSpPr/>
          <p:nvPr/>
        </p:nvSpPr>
        <p:spPr>
          <a:xfrm>
            <a:off x="6496200" y="1314360"/>
            <a:ext cx="401400" cy="390960"/>
          </a:xfrm>
          <a:custGeom>
            <a:avLst/>
            <a:gdLst/>
            <a:ahLst/>
            <a:rect l="0" t="0" r="r" b="b"/>
            <a:pathLst>
              <a:path fill="none" w="1115" h="1086">
                <a:moveTo>
                  <a:pt x="239" y="287"/>
                </a:moveTo>
                <a:cubicBezTo>
                  <a:pt x="230" y="293"/>
                  <a:pt x="250" y="293"/>
                  <a:pt x="232" y="297"/>
                </a:cubicBezTo>
                <a:cubicBezTo>
                  <a:pt x="202" y="303"/>
                  <a:pt x="185" y="286"/>
                  <a:pt x="170" y="261"/>
                </a:cubicBezTo>
                <a:cubicBezTo>
                  <a:pt x="147" y="225"/>
                  <a:pt x="141" y="169"/>
                  <a:pt x="162" y="131"/>
                </a:cubicBezTo>
                <a:cubicBezTo>
                  <a:pt x="190" y="81"/>
                  <a:pt x="256" y="14"/>
                  <a:pt x="314" y="0"/>
                </a:cubicBezTo>
                <a:cubicBezTo>
                  <a:pt x="319" y="0"/>
                  <a:pt x="324" y="0"/>
                  <a:pt x="329" y="0"/>
                </a:cubicBezTo>
                <a:cubicBezTo>
                  <a:pt x="325" y="79"/>
                  <a:pt x="314" y="111"/>
                  <a:pt x="265" y="182"/>
                </a:cubicBezTo>
                <a:cubicBezTo>
                  <a:pt x="188" y="296"/>
                  <a:pt x="44" y="396"/>
                  <a:pt x="2" y="530"/>
                </a:cubicBezTo>
                <a:cubicBezTo>
                  <a:pt x="0" y="550"/>
                  <a:pt x="0" y="555"/>
                  <a:pt x="0" y="567"/>
                </a:cubicBezTo>
                <a:cubicBezTo>
                  <a:pt x="63" y="572"/>
                  <a:pt x="117" y="572"/>
                  <a:pt x="179" y="553"/>
                </a:cubicBezTo>
                <a:cubicBezTo>
                  <a:pt x="243" y="533"/>
                  <a:pt x="295" y="502"/>
                  <a:pt x="338" y="451"/>
                </a:cubicBezTo>
                <a:cubicBezTo>
                  <a:pt x="349" y="438"/>
                  <a:pt x="357" y="423"/>
                  <a:pt x="366" y="409"/>
                </a:cubicBezTo>
                <a:cubicBezTo>
                  <a:pt x="366" y="495"/>
                  <a:pt x="361" y="581"/>
                  <a:pt x="359" y="667"/>
                </a:cubicBezTo>
                <a:cubicBezTo>
                  <a:pt x="359" y="696"/>
                  <a:pt x="359" y="704"/>
                  <a:pt x="359" y="722"/>
                </a:cubicBezTo>
                <a:moveTo>
                  <a:pt x="545" y="106"/>
                </a:moveTo>
                <a:cubicBezTo>
                  <a:pt x="580" y="91"/>
                  <a:pt x="505" y="99"/>
                  <a:pt x="560" y="93"/>
                </a:cubicBezTo>
                <a:cubicBezTo>
                  <a:pt x="593" y="90"/>
                  <a:pt x="610" y="104"/>
                  <a:pt x="635" y="123"/>
                </a:cubicBezTo>
                <a:cubicBezTo>
                  <a:pt x="659" y="141"/>
                  <a:pt x="673" y="178"/>
                  <a:pt x="687" y="204"/>
                </a:cubicBezTo>
                <a:cubicBezTo>
                  <a:pt x="712" y="252"/>
                  <a:pt x="730" y="273"/>
                  <a:pt x="784" y="276"/>
                </a:cubicBezTo>
                <a:cubicBezTo>
                  <a:pt x="825" y="279"/>
                  <a:pt x="850" y="267"/>
                  <a:pt x="880" y="240"/>
                </a:cubicBezTo>
                <a:cubicBezTo>
                  <a:pt x="920" y="204"/>
                  <a:pt x="929" y="152"/>
                  <a:pt x="942" y="102"/>
                </a:cubicBezTo>
                <a:cubicBezTo>
                  <a:pt x="946" y="118"/>
                  <a:pt x="954" y="152"/>
                  <a:pt x="955" y="171"/>
                </a:cubicBezTo>
                <a:cubicBezTo>
                  <a:pt x="962" y="268"/>
                  <a:pt x="962" y="367"/>
                  <a:pt x="967" y="464"/>
                </a:cubicBezTo>
                <a:cubicBezTo>
                  <a:pt x="974" y="602"/>
                  <a:pt x="998" y="736"/>
                  <a:pt x="1019" y="873"/>
                </a:cubicBezTo>
                <a:cubicBezTo>
                  <a:pt x="1027" y="923"/>
                  <a:pt x="1050" y="1008"/>
                  <a:pt x="1033" y="1059"/>
                </a:cubicBezTo>
                <a:cubicBezTo>
                  <a:pt x="1023" y="1088"/>
                  <a:pt x="1007" y="1088"/>
                  <a:pt x="974" y="1084"/>
                </a:cubicBezTo>
                <a:cubicBezTo>
                  <a:pt x="935" y="1079"/>
                  <a:pt x="933" y="1067"/>
                  <a:pt x="922" y="1032"/>
                </a:cubicBezTo>
                <a:cubicBezTo>
                  <a:pt x="907" y="984"/>
                  <a:pt x="952" y="943"/>
                  <a:pt x="983" y="915"/>
                </a:cubicBezTo>
                <a:cubicBezTo>
                  <a:pt x="1015" y="886"/>
                  <a:pt x="1053" y="864"/>
                  <a:pt x="1086" y="837"/>
                </a:cubicBezTo>
                <a:cubicBezTo>
                  <a:pt x="1101" y="825"/>
                  <a:pt x="1103" y="819"/>
                  <a:pt x="1115" y="80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19" name=""/>
          <p:cNvSpPr/>
          <p:nvPr/>
        </p:nvSpPr>
        <p:spPr>
          <a:xfrm>
            <a:off x="7184520" y="1342800"/>
            <a:ext cx="57240" cy="47520"/>
          </a:xfrm>
          <a:custGeom>
            <a:avLst/>
            <a:gdLst/>
            <a:ahLst/>
            <a:rect l="0" t="0" r="r" b="b"/>
            <a:pathLst>
              <a:path fill="none" w="159" h="132">
                <a:moveTo>
                  <a:pt x="32" y="132"/>
                </a:moveTo>
                <a:cubicBezTo>
                  <a:pt x="35" y="94"/>
                  <a:pt x="37" y="76"/>
                  <a:pt x="75" y="57"/>
                </a:cubicBezTo>
                <a:cubicBezTo>
                  <a:pt x="95" y="47"/>
                  <a:pt x="119" y="41"/>
                  <a:pt x="142" y="35"/>
                </a:cubicBezTo>
                <a:cubicBezTo>
                  <a:pt x="147" y="34"/>
                  <a:pt x="156" y="33"/>
                  <a:pt x="159" y="30"/>
                </a:cubicBezTo>
                <a:cubicBezTo>
                  <a:pt x="159" y="29"/>
                  <a:pt x="159" y="28"/>
                  <a:pt x="159" y="27"/>
                </a:cubicBezTo>
                <a:cubicBezTo>
                  <a:pt x="127" y="16"/>
                  <a:pt x="91" y="8"/>
                  <a:pt x="57" y="3"/>
                </a:cubicBezTo>
                <a:cubicBezTo>
                  <a:pt x="50" y="2"/>
                  <a:pt x="11" y="-5"/>
                  <a:pt x="5" y="5"/>
                </a:cubicBezTo>
                <a:cubicBezTo>
                  <a:pt x="-4" y="22"/>
                  <a:pt x="1" y="49"/>
                  <a:pt x="1" y="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0" name=""/>
          <p:cNvSpPr/>
          <p:nvPr/>
        </p:nvSpPr>
        <p:spPr>
          <a:xfrm>
            <a:off x="7120080" y="1722600"/>
            <a:ext cx="167760" cy="261720"/>
          </a:xfrm>
          <a:custGeom>
            <a:avLst/>
            <a:gdLst/>
            <a:ahLst/>
            <a:rect l="0" t="0" r="r" b="b"/>
            <a:pathLst>
              <a:path fill="none" w="466" h="727">
                <a:moveTo>
                  <a:pt x="466" y="0"/>
                </a:moveTo>
                <a:cubicBezTo>
                  <a:pt x="420" y="180"/>
                  <a:pt x="355" y="324"/>
                  <a:pt x="237" y="471"/>
                </a:cubicBezTo>
                <a:cubicBezTo>
                  <a:pt x="122" y="601"/>
                  <a:pt x="83" y="645"/>
                  <a:pt x="0" y="72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1" name=""/>
          <p:cNvSpPr/>
          <p:nvPr/>
        </p:nvSpPr>
        <p:spPr>
          <a:xfrm>
            <a:off x="3110040" y="2642400"/>
            <a:ext cx="91440" cy="127440"/>
          </a:xfrm>
          <a:custGeom>
            <a:avLst/>
            <a:gdLst/>
            <a:ahLst/>
            <a:rect l="0" t="0" r="r" b="b"/>
            <a:pathLst>
              <a:path fill="none" w="254" h="354">
                <a:moveTo>
                  <a:pt x="0" y="139"/>
                </a:moveTo>
                <a:cubicBezTo>
                  <a:pt x="6" y="62"/>
                  <a:pt x="4" y="13"/>
                  <a:pt x="93" y="2"/>
                </a:cubicBezTo>
                <a:cubicBezTo>
                  <a:pt x="163" y="-7"/>
                  <a:pt x="213" y="23"/>
                  <a:pt x="239" y="87"/>
                </a:cubicBezTo>
                <a:cubicBezTo>
                  <a:pt x="265" y="151"/>
                  <a:pt x="256" y="225"/>
                  <a:pt x="216" y="278"/>
                </a:cubicBezTo>
                <a:cubicBezTo>
                  <a:pt x="179" y="327"/>
                  <a:pt x="120" y="349"/>
                  <a:pt x="61" y="354"/>
                </a:cubicBezTo>
                <a:cubicBezTo>
                  <a:pt x="51" y="354"/>
                  <a:pt x="40" y="354"/>
                  <a:pt x="30" y="35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2" name=""/>
          <p:cNvSpPr/>
          <p:nvPr/>
        </p:nvSpPr>
        <p:spPr>
          <a:xfrm>
            <a:off x="2720880" y="2579400"/>
            <a:ext cx="761760" cy="268200"/>
          </a:xfrm>
          <a:custGeom>
            <a:avLst/>
            <a:gdLst/>
            <a:ahLst/>
            <a:rect l="0" t="0" r="r" b="b"/>
            <a:pathLst>
              <a:path fill="none" w="2116" h="745">
                <a:moveTo>
                  <a:pt x="591" y="22"/>
                </a:moveTo>
                <a:cubicBezTo>
                  <a:pt x="591" y="15"/>
                  <a:pt x="591" y="7"/>
                  <a:pt x="591" y="0"/>
                </a:cubicBezTo>
                <a:cubicBezTo>
                  <a:pt x="567" y="13"/>
                  <a:pt x="533" y="43"/>
                  <a:pt x="509" y="69"/>
                </a:cubicBezTo>
                <a:cubicBezTo>
                  <a:pt x="446" y="137"/>
                  <a:pt x="399" y="214"/>
                  <a:pt x="345" y="288"/>
                </a:cubicBezTo>
                <a:cubicBezTo>
                  <a:pt x="291" y="362"/>
                  <a:pt x="232" y="430"/>
                  <a:pt x="163" y="490"/>
                </a:cubicBezTo>
                <a:cubicBezTo>
                  <a:pt x="149" y="502"/>
                  <a:pt x="134" y="513"/>
                  <a:pt x="120" y="525"/>
                </a:cubicBezTo>
                <a:moveTo>
                  <a:pt x="159" y="100"/>
                </a:moveTo>
                <a:cubicBezTo>
                  <a:pt x="212" y="103"/>
                  <a:pt x="229" y="155"/>
                  <a:pt x="250" y="200"/>
                </a:cubicBezTo>
                <a:cubicBezTo>
                  <a:pt x="287" y="281"/>
                  <a:pt x="310" y="368"/>
                  <a:pt x="344" y="449"/>
                </a:cubicBezTo>
                <a:cubicBezTo>
                  <a:pt x="359" y="486"/>
                  <a:pt x="378" y="523"/>
                  <a:pt x="396" y="559"/>
                </a:cubicBezTo>
                <a:moveTo>
                  <a:pt x="0" y="342"/>
                </a:moveTo>
                <a:cubicBezTo>
                  <a:pt x="100" y="355"/>
                  <a:pt x="198" y="383"/>
                  <a:pt x="299" y="398"/>
                </a:cubicBezTo>
                <a:cubicBezTo>
                  <a:pt x="454" y="421"/>
                  <a:pt x="611" y="435"/>
                  <a:pt x="767" y="445"/>
                </a:cubicBezTo>
                <a:moveTo>
                  <a:pt x="1157" y="292"/>
                </a:moveTo>
                <a:cubicBezTo>
                  <a:pt x="1182" y="362"/>
                  <a:pt x="1209" y="431"/>
                  <a:pt x="1220" y="506"/>
                </a:cubicBezTo>
                <a:cubicBezTo>
                  <a:pt x="1231" y="584"/>
                  <a:pt x="1227" y="666"/>
                  <a:pt x="1227" y="745"/>
                </a:cubicBezTo>
                <a:moveTo>
                  <a:pt x="1607" y="309"/>
                </a:moveTo>
                <a:cubicBezTo>
                  <a:pt x="1611" y="308"/>
                  <a:pt x="1628" y="306"/>
                  <a:pt x="1637" y="306"/>
                </a:cubicBezTo>
                <a:cubicBezTo>
                  <a:pt x="1674" y="306"/>
                  <a:pt x="1693" y="309"/>
                  <a:pt x="1712" y="346"/>
                </a:cubicBezTo>
                <a:cubicBezTo>
                  <a:pt x="1735" y="390"/>
                  <a:pt x="1740" y="465"/>
                  <a:pt x="1725" y="513"/>
                </a:cubicBezTo>
                <a:cubicBezTo>
                  <a:pt x="1710" y="560"/>
                  <a:pt x="1674" y="594"/>
                  <a:pt x="1633" y="616"/>
                </a:cubicBezTo>
                <a:cubicBezTo>
                  <a:pt x="1632" y="616"/>
                  <a:pt x="1632" y="616"/>
                  <a:pt x="1631" y="616"/>
                </a:cubicBezTo>
                <a:cubicBezTo>
                  <a:pt x="1640" y="561"/>
                  <a:pt x="1679" y="529"/>
                  <a:pt x="1719" y="491"/>
                </a:cubicBezTo>
                <a:cubicBezTo>
                  <a:pt x="1808" y="406"/>
                  <a:pt x="1897" y="326"/>
                  <a:pt x="1961" y="220"/>
                </a:cubicBezTo>
                <a:cubicBezTo>
                  <a:pt x="1963" y="216"/>
                  <a:pt x="1965" y="211"/>
                  <a:pt x="1967" y="207"/>
                </a:cubicBezTo>
                <a:cubicBezTo>
                  <a:pt x="1915" y="273"/>
                  <a:pt x="1856" y="337"/>
                  <a:pt x="1821" y="414"/>
                </a:cubicBezTo>
                <a:cubicBezTo>
                  <a:pt x="1799" y="463"/>
                  <a:pt x="1788" y="526"/>
                  <a:pt x="1844" y="552"/>
                </a:cubicBezTo>
                <a:cubicBezTo>
                  <a:pt x="1924" y="589"/>
                  <a:pt x="2031" y="574"/>
                  <a:pt x="2116" y="57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3" name=""/>
          <p:cNvSpPr/>
          <p:nvPr/>
        </p:nvSpPr>
        <p:spPr>
          <a:xfrm>
            <a:off x="4089240" y="2590920"/>
            <a:ext cx="302760" cy="210600"/>
          </a:xfrm>
          <a:custGeom>
            <a:avLst/>
            <a:gdLst/>
            <a:ahLst/>
            <a:rect l="0" t="0" r="r" b="b"/>
            <a:pathLst>
              <a:path fill="none" w="841" h="585">
                <a:moveTo>
                  <a:pt x="301" y="0"/>
                </a:moveTo>
                <a:cubicBezTo>
                  <a:pt x="293" y="17"/>
                  <a:pt x="292" y="62"/>
                  <a:pt x="292" y="93"/>
                </a:cubicBezTo>
                <a:cubicBezTo>
                  <a:pt x="292" y="185"/>
                  <a:pt x="284" y="275"/>
                  <a:pt x="282" y="367"/>
                </a:cubicBezTo>
                <a:cubicBezTo>
                  <a:pt x="280" y="440"/>
                  <a:pt x="282" y="512"/>
                  <a:pt x="282" y="585"/>
                </a:cubicBezTo>
                <a:moveTo>
                  <a:pt x="0" y="354"/>
                </a:moveTo>
                <a:cubicBezTo>
                  <a:pt x="24" y="354"/>
                  <a:pt x="111" y="357"/>
                  <a:pt x="139" y="360"/>
                </a:cubicBezTo>
                <a:cubicBezTo>
                  <a:pt x="319" y="378"/>
                  <a:pt x="501" y="390"/>
                  <a:pt x="682" y="397"/>
                </a:cubicBezTo>
                <a:cubicBezTo>
                  <a:pt x="735" y="398"/>
                  <a:pt x="788" y="400"/>
                  <a:pt x="841" y="40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4" name=""/>
          <p:cNvSpPr/>
          <p:nvPr/>
        </p:nvSpPr>
        <p:spPr>
          <a:xfrm>
            <a:off x="4944960" y="2639880"/>
            <a:ext cx="217080" cy="164880"/>
          </a:xfrm>
          <a:custGeom>
            <a:avLst/>
            <a:gdLst/>
            <a:ahLst/>
            <a:rect l="0" t="0" r="r" b="b"/>
            <a:pathLst>
              <a:path fill="none" w="603" h="458">
                <a:moveTo>
                  <a:pt x="512" y="0"/>
                </a:moveTo>
                <a:cubicBezTo>
                  <a:pt x="452" y="51"/>
                  <a:pt x="406" y="116"/>
                  <a:pt x="349" y="171"/>
                </a:cubicBezTo>
                <a:cubicBezTo>
                  <a:pt x="273" y="245"/>
                  <a:pt x="197" y="316"/>
                  <a:pt x="129" y="396"/>
                </a:cubicBezTo>
                <a:moveTo>
                  <a:pt x="141" y="52"/>
                </a:moveTo>
                <a:cubicBezTo>
                  <a:pt x="181" y="13"/>
                  <a:pt x="211" y="21"/>
                  <a:pt x="254" y="65"/>
                </a:cubicBezTo>
                <a:cubicBezTo>
                  <a:pt x="332" y="145"/>
                  <a:pt x="375" y="258"/>
                  <a:pt x="401" y="363"/>
                </a:cubicBezTo>
                <a:cubicBezTo>
                  <a:pt x="411" y="412"/>
                  <a:pt x="414" y="426"/>
                  <a:pt x="418" y="458"/>
                </a:cubicBezTo>
                <a:moveTo>
                  <a:pt x="19" y="245"/>
                </a:moveTo>
                <a:cubicBezTo>
                  <a:pt x="13" y="238"/>
                  <a:pt x="6" y="232"/>
                  <a:pt x="0" y="224"/>
                </a:cubicBezTo>
                <a:cubicBezTo>
                  <a:pt x="50" y="225"/>
                  <a:pt x="103" y="234"/>
                  <a:pt x="154" y="241"/>
                </a:cubicBezTo>
                <a:cubicBezTo>
                  <a:pt x="304" y="260"/>
                  <a:pt x="453" y="270"/>
                  <a:pt x="603" y="27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5" name=""/>
          <p:cNvSpPr/>
          <p:nvPr/>
        </p:nvSpPr>
        <p:spPr>
          <a:xfrm>
            <a:off x="5383080" y="2634480"/>
            <a:ext cx="501120" cy="395640"/>
          </a:xfrm>
          <a:custGeom>
            <a:avLst/>
            <a:gdLst/>
            <a:ahLst/>
            <a:rect l="0" t="0" r="r" b="b"/>
            <a:pathLst>
              <a:path fill="none" w="1392" h="1099">
                <a:moveTo>
                  <a:pt x="79" y="33"/>
                </a:moveTo>
                <a:cubicBezTo>
                  <a:pt x="86" y="94"/>
                  <a:pt x="105" y="152"/>
                  <a:pt x="108" y="214"/>
                </a:cubicBezTo>
                <a:cubicBezTo>
                  <a:pt x="112" y="296"/>
                  <a:pt x="105" y="377"/>
                  <a:pt x="115" y="460"/>
                </a:cubicBezTo>
                <a:cubicBezTo>
                  <a:pt x="117" y="475"/>
                  <a:pt x="120" y="491"/>
                  <a:pt x="122" y="506"/>
                </a:cubicBezTo>
                <a:moveTo>
                  <a:pt x="0" y="74"/>
                </a:moveTo>
                <a:cubicBezTo>
                  <a:pt x="12" y="-2"/>
                  <a:pt x="41" y="-4"/>
                  <a:pt x="122" y="2"/>
                </a:cubicBezTo>
                <a:cubicBezTo>
                  <a:pt x="199" y="8"/>
                  <a:pt x="282" y="44"/>
                  <a:pt x="312" y="121"/>
                </a:cubicBezTo>
                <a:cubicBezTo>
                  <a:pt x="337" y="186"/>
                  <a:pt x="315" y="252"/>
                  <a:pt x="261" y="292"/>
                </a:cubicBezTo>
                <a:cubicBezTo>
                  <a:pt x="198" y="339"/>
                  <a:pt x="115" y="338"/>
                  <a:pt x="40" y="338"/>
                </a:cubicBezTo>
                <a:cubicBezTo>
                  <a:pt x="35" y="338"/>
                  <a:pt x="29" y="338"/>
                  <a:pt x="24" y="338"/>
                </a:cubicBezTo>
                <a:moveTo>
                  <a:pt x="563" y="60"/>
                </a:moveTo>
                <a:cubicBezTo>
                  <a:pt x="601" y="72"/>
                  <a:pt x="627" y="79"/>
                  <a:pt x="644" y="125"/>
                </a:cubicBezTo>
                <a:cubicBezTo>
                  <a:pt x="664" y="181"/>
                  <a:pt x="629" y="252"/>
                  <a:pt x="683" y="296"/>
                </a:cubicBezTo>
                <a:cubicBezTo>
                  <a:pt x="724" y="330"/>
                  <a:pt x="795" y="325"/>
                  <a:pt x="843" y="321"/>
                </a:cubicBezTo>
                <a:cubicBezTo>
                  <a:pt x="936" y="313"/>
                  <a:pt x="981" y="248"/>
                  <a:pt x="1015" y="169"/>
                </a:cubicBezTo>
                <a:cubicBezTo>
                  <a:pt x="1031" y="131"/>
                  <a:pt x="1040" y="131"/>
                  <a:pt x="1061" y="110"/>
                </a:cubicBezTo>
                <a:cubicBezTo>
                  <a:pt x="1070" y="181"/>
                  <a:pt x="1072" y="249"/>
                  <a:pt x="1072" y="321"/>
                </a:cubicBezTo>
                <a:cubicBezTo>
                  <a:pt x="1072" y="525"/>
                  <a:pt x="1139" y="860"/>
                  <a:pt x="1053" y="1047"/>
                </a:cubicBezTo>
                <a:cubicBezTo>
                  <a:pt x="1032" y="1093"/>
                  <a:pt x="1005" y="1091"/>
                  <a:pt x="965" y="1099"/>
                </a:cubicBezTo>
                <a:cubicBezTo>
                  <a:pt x="953" y="1067"/>
                  <a:pt x="940" y="1036"/>
                  <a:pt x="960" y="992"/>
                </a:cubicBezTo>
                <a:cubicBezTo>
                  <a:pt x="1000" y="903"/>
                  <a:pt x="1081" y="811"/>
                  <a:pt x="1152" y="746"/>
                </a:cubicBezTo>
                <a:cubicBezTo>
                  <a:pt x="1226" y="679"/>
                  <a:pt x="1302" y="647"/>
                  <a:pt x="1392" y="60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6" name=""/>
          <p:cNvSpPr/>
          <p:nvPr/>
        </p:nvSpPr>
        <p:spPr>
          <a:xfrm>
            <a:off x="6784920" y="2548080"/>
            <a:ext cx="314640" cy="350640"/>
          </a:xfrm>
          <a:custGeom>
            <a:avLst/>
            <a:gdLst/>
            <a:ahLst/>
            <a:rect l="0" t="0" r="r" b="b"/>
            <a:pathLst>
              <a:path fill="none" w="874" h="974">
                <a:moveTo>
                  <a:pt x="352" y="0"/>
                </a:moveTo>
                <a:cubicBezTo>
                  <a:pt x="352" y="85"/>
                  <a:pt x="348" y="160"/>
                  <a:pt x="320" y="242"/>
                </a:cubicBezTo>
                <a:cubicBezTo>
                  <a:pt x="276" y="371"/>
                  <a:pt x="200" y="486"/>
                  <a:pt x="122" y="596"/>
                </a:cubicBezTo>
                <a:cubicBezTo>
                  <a:pt x="80" y="655"/>
                  <a:pt x="37" y="713"/>
                  <a:pt x="0" y="775"/>
                </a:cubicBezTo>
                <a:moveTo>
                  <a:pt x="822" y="37"/>
                </a:moveTo>
                <a:cubicBezTo>
                  <a:pt x="856" y="106"/>
                  <a:pt x="882" y="176"/>
                  <a:pt x="872" y="272"/>
                </a:cubicBezTo>
                <a:cubicBezTo>
                  <a:pt x="856" y="430"/>
                  <a:pt x="766" y="571"/>
                  <a:pt x="719" y="720"/>
                </a:cubicBezTo>
                <a:cubicBezTo>
                  <a:pt x="692" y="804"/>
                  <a:pt x="677" y="888"/>
                  <a:pt x="663" y="9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7" name=""/>
          <p:cNvSpPr/>
          <p:nvPr/>
        </p:nvSpPr>
        <p:spPr>
          <a:xfrm>
            <a:off x="7475400" y="2646360"/>
            <a:ext cx="515520" cy="180720"/>
          </a:xfrm>
          <a:custGeom>
            <a:avLst/>
            <a:gdLst/>
            <a:ahLst/>
            <a:rect l="0" t="0" r="r" b="b"/>
            <a:pathLst>
              <a:path fill="none" w="1432" h="502">
                <a:moveTo>
                  <a:pt x="0" y="213"/>
                </a:moveTo>
                <a:cubicBezTo>
                  <a:pt x="15" y="176"/>
                  <a:pt x="6" y="179"/>
                  <a:pt x="61" y="175"/>
                </a:cubicBezTo>
                <a:cubicBezTo>
                  <a:pt x="119" y="171"/>
                  <a:pt x="193" y="160"/>
                  <a:pt x="245" y="191"/>
                </a:cubicBezTo>
                <a:cubicBezTo>
                  <a:pt x="289" y="217"/>
                  <a:pt x="306" y="291"/>
                  <a:pt x="284" y="337"/>
                </a:cubicBezTo>
                <a:cubicBezTo>
                  <a:pt x="257" y="395"/>
                  <a:pt x="189" y="434"/>
                  <a:pt x="131" y="448"/>
                </a:cubicBezTo>
                <a:cubicBezTo>
                  <a:pt x="109" y="453"/>
                  <a:pt x="86" y="451"/>
                  <a:pt x="64" y="451"/>
                </a:cubicBezTo>
                <a:cubicBezTo>
                  <a:pt x="77" y="405"/>
                  <a:pt x="92" y="398"/>
                  <a:pt x="145" y="373"/>
                </a:cubicBezTo>
                <a:cubicBezTo>
                  <a:pt x="241" y="329"/>
                  <a:pt x="345" y="306"/>
                  <a:pt x="443" y="266"/>
                </a:cubicBezTo>
                <a:cubicBezTo>
                  <a:pt x="487" y="248"/>
                  <a:pt x="528" y="227"/>
                  <a:pt x="568" y="203"/>
                </a:cubicBezTo>
                <a:cubicBezTo>
                  <a:pt x="547" y="206"/>
                  <a:pt x="487" y="214"/>
                  <a:pt x="455" y="230"/>
                </a:cubicBezTo>
                <a:cubicBezTo>
                  <a:pt x="388" y="263"/>
                  <a:pt x="317" y="308"/>
                  <a:pt x="303" y="387"/>
                </a:cubicBezTo>
                <a:cubicBezTo>
                  <a:pt x="289" y="467"/>
                  <a:pt x="395" y="476"/>
                  <a:pt x="450" y="482"/>
                </a:cubicBezTo>
                <a:cubicBezTo>
                  <a:pt x="552" y="493"/>
                  <a:pt x="657" y="485"/>
                  <a:pt x="759" y="482"/>
                </a:cubicBezTo>
                <a:moveTo>
                  <a:pt x="1341" y="0"/>
                </a:moveTo>
                <a:cubicBezTo>
                  <a:pt x="1336" y="54"/>
                  <a:pt x="1329" y="110"/>
                  <a:pt x="1324" y="165"/>
                </a:cubicBezTo>
                <a:cubicBezTo>
                  <a:pt x="1313" y="277"/>
                  <a:pt x="1315" y="390"/>
                  <a:pt x="1318" y="502"/>
                </a:cubicBezTo>
                <a:moveTo>
                  <a:pt x="989" y="372"/>
                </a:moveTo>
                <a:cubicBezTo>
                  <a:pt x="1067" y="367"/>
                  <a:pt x="1142" y="384"/>
                  <a:pt x="1220" y="390"/>
                </a:cubicBezTo>
                <a:cubicBezTo>
                  <a:pt x="1325" y="396"/>
                  <a:pt x="1361" y="398"/>
                  <a:pt x="1432" y="39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8" name=""/>
          <p:cNvSpPr/>
          <p:nvPr/>
        </p:nvSpPr>
        <p:spPr>
          <a:xfrm>
            <a:off x="8186760" y="2677680"/>
            <a:ext cx="340200" cy="399960"/>
          </a:xfrm>
          <a:custGeom>
            <a:avLst/>
            <a:gdLst/>
            <a:ahLst/>
            <a:rect l="0" t="0" r="r" b="b"/>
            <a:pathLst>
              <a:path fill="none" w="945" h="1111">
                <a:moveTo>
                  <a:pt x="0" y="16"/>
                </a:moveTo>
                <a:cubicBezTo>
                  <a:pt x="22" y="17"/>
                  <a:pt x="13" y="-22"/>
                  <a:pt x="38" y="19"/>
                </a:cubicBezTo>
                <a:cubicBezTo>
                  <a:pt x="64" y="62"/>
                  <a:pt x="58" y="137"/>
                  <a:pt x="65" y="185"/>
                </a:cubicBezTo>
                <a:cubicBezTo>
                  <a:pt x="75" y="251"/>
                  <a:pt x="90" y="321"/>
                  <a:pt x="162" y="345"/>
                </a:cubicBezTo>
                <a:cubicBezTo>
                  <a:pt x="237" y="370"/>
                  <a:pt x="297" y="335"/>
                  <a:pt x="350" y="284"/>
                </a:cubicBezTo>
                <a:cubicBezTo>
                  <a:pt x="395" y="241"/>
                  <a:pt x="423" y="185"/>
                  <a:pt x="450" y="129"/>
                </a:cubicBezTo>
                <a:cubicBezTo>
                  <a:pt x="460" y="108"/>
                  <a:pt x="469" y="96"/>
                  <a:pt x="480" y="78"/>
                </a:cubicBezTo>
                <a:cubicBezTo>
                  <a:pt x="474" y="134"/>
                  <a:pt x="457" y="183"/>
                  <a:pt x="441" y="238"/>
                </a:cubicBezTo>
                <a:cubicBezTo>
                  <a:pt x="400" y="375"/>
                  <a:pt x="364" y="515"/>
                  <a:pt x="336" y="656"/>
                </a:cubicBezTo>
                <a:cubicBezTo>
                  <a:pt x="313" y="771"/>
                  <a:pt x="307" y="892"/>
                  <a:pt x="269" y="1003"/>
                </a:cubicBezTo>
                <a:cubicBezTo>
                  <a:pt x="242" y="1082"/>
                  <a:pt x="206" y="1107"/>
                  <a:pt x="126" y="1111"/>
                </a:cubicBezTo>
                <a:cubicBezTo>
                  <a:pt x="87" y="1111"/>
                  <a:pt x="76" y="1112"/>
                  <a:pt x="54" y="1097"/>
                </a:cubicBezTo>
                <a:cubicBezTo>
                  <a:pt x="50" y="1014"/>
                  <a:pt x="46" y="998"/>
                  <a:pt x="126" y="933"/>
                </a:cubicBezTo>
                <a:cubicBezTo>
                  <a:pt x="294" y="795"/>
                  <a:pt x="517" y="697"/>
                  <a:pt x="726" y="642"/>
                </a:cubicBezTo>
                <a:cubicBezTo>
                  <a:pt x="792" y="625"/>
                  <a:pt x="961" y="567"/>
                  <a:pt x="944" y="66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29" name=""/>
          <p:cNvSpPr/>
          <p:nvPr/>
        </p:nvSpPr>
        <p:spPr>
          <a:xfrm>
            <a:off x="3098880" y="3343320"/>
            <a:ext cx="101160" cy="150480"/>
          </a:xfrm>
          <a:custGeom>
            <a:avLst/>
            <a:gdLst/>
            <a:ahLst/>
            <a:rect l="0" t="0" r="r" b="b"/>
            <a:pathLst>
              <a:path fill="none" w="281" h="418">
                <a:moveTo>
                  <a:pt x="0" y="46"/>
                </a:moveTo>
                <a:cubicBezTo>
                  <a:pt x="71" y="16"/>
                  <a:pt x="167" y="-32"/>
                  <a:pt x="239" y="29"/>
                </a:cubicBezTo>
                <a:cubicBezTo>
                  <a:pt x="296" y="76"/>
                  <a:pt x="287" y="191"/>
                  <a:pt x="258" y="249"/>
                </a:cubicBezTo>
                <a:cubicBezTo>
                  <a:pt x="220" y="328"/>
                  <a:pt x="130" y="396"/>
                  <a:pt x="46" y="415"/>
                </a:cubicBezTo>
                <a:cubicBezTo>
                  <a:pt x="36" y="416"/>
                  <a:pt x="25" y="417"/>
                  <a:pt x="15" y="4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0" name=""/>
          <p:cNvSpPr/>
          <p:nvPr/>
        </p:nvSpPr>
        <p:spPr>
          <a:xfrm>
            <a:off x="2631960" y="3261600"/>
            <a:ext cx="796680" cy="322560"/>
          </a:xfrm>
          <a:custGeom>
            <a:avLst/>
            <a:gdLst/>
            <a:ahLst/>
            <a:rect l="0" t="0" r="r" b="b"/>
            <a:pathLst>
              <a:path fill="none" w="2213" h="896">
                <a:moveTo>
                  <a:pt x="791" y="0"/>
                </a:moveTo>
                <a:cubicBezTo>
                  <a:pt x="789" y="2"/>
                  <a:pt x="723" y="81"/>
                  <a:pt x="712" y="94"/>
                </a:cubicBezTo>
                <a:cubicBezTo>
                  <a:pt x="550" y="287"/>
                  <a:pt x="378" y="468"/>
                  <a:pt x="139" y="564"/>
                </a:cubicBezTo>
                <a:cubicBezTo>
                  <a:pt x="91" y="583"/>
                  <a:pt x="50" y="592"/>
                  <a:pt x="0" y="596"/>
                </a:cubicBezTo>
                <a:moveTo>
                  <a:pt x="266" y="116"/>
                </a:moveTo>
                <a:cubicBezTo>
                  <a:pt x="319" y="100"/>
                  <a:pt x="337" y="162"/>
                  <a:pt x="358" y="204"/>
                </a:cubicBezTo>
                <a:cubicBezTo>
                  <a:pt x="401" y="288"/>
                  <a:pt x="423" y="381"/>
                  <a:pt x="463" y="468"/>
                </a:cubicBezTo>
                <a:cubicBezTo>
                  <a:pt x="485" y="516"/>
                  <a:pt x="513" y="555"/>
                  <a:pt x="543" y="598"/>
                </a:cubicBezTo>
                <a:moveTo>
                  <a:pt x="317" y="443"/>
                </a:moveTo>
                <a:cubicBezTo>
                  <a:pt x="309" y="434"/>
                  <a:pt x="302" y="424"/>
                  <a:pt x="294" y="415"/>
                </a:cubicBezTo>
                <a:cubicBezTo>
                  <a:pt x="307" y="367"/>
                  <a:pt x="403" y="378"/>
                  <a:pt x="444" y="374"/>
                </a:cubicBezTo>
                <a:cubicBezTo>
                  <a:pt x="593" y="359"/>
                  <a:pt x="740" y="355"/>
                  <a:pt x="889" y="355"/>
                </a:cubicBezTo>
                <a:cubicBezTo>
                  <a:pt x="916" y="355"/>
                  <a:pt x="944" y="355"/>
                  <a:pt x="971" y="355"/>
                </a:cubicBezTo>
                <a:moveTo>
                  <a:pt x="1161" y="339"/>
                </a:moveTo>
                <a:cubicBezTo>
                  <a:pt x="1184" y="372"/>
                  <a:pt x="1201" y="390"/>
                  <a:pt x="1218" y="427"/>
                </a:cubicBezTo>
                <a:cubicBezTo>
                  <a:pt x="1274" y="546"/>
                  <a:pt x="1286" y="692"/>
                  <a:pt x="1306" y="821"/>
                </a:cubicBezTo>
                <a:cubicBezTo>
                  <a:pt x="1311" y="861"/>
                  <a:pt x="1313" y="871"/>
                  <a:pt x="1315" y="896"/>
                </a:cubicBezTo>
                <a:moveTo>
                  <a:pt x="1722" y="428"/>
                </a:moveTo>
                <a:cubicBezTo>
                  <a:pt x="1720" y="395"/>
                  <a:pt x="1712" y="394"/>
                  <a:pt x="1748" y="382"/>
                </a:cubicBezTo>
                <a:cubicBezTo>
                  <a:pt x="1788" y="368"/>
                  <a:pt x="1855" y="365"/>
                  <a:pt x="1885" y="399"/>
                </a:cubicBezTo>
                <a:cubicBezTo>
                  <a:pt x="1916" y="435"/>
                  <a:pt x="1912" y="521"/>
                  <a:pt x="1900" y="563"/>
                </a:cubicBezTo>
                <a:cubicBezTo>
                  <a:pt x="1886" y="611"/>
                  <a:pt x="1851" y="666"/>
                  <a:pt x="1807" y="691"/>
                </a:cubicBezTo>
                <a:cubicBezTo>
                  <a:pt x="1791" y="696"/>
                  <a:pt x="1787" y="698"/>
                  <a:pt x="1776" y="697"/>
                </a:cubicBezTo>
                <a:cubicBezTo>
                  <a:pt x="1781" y="649"/>
                  <a:pt x="1808" y="625"/>
                  <a:pt x="1843" y="590"/>
                </a:cubicBezTo>
                <a:cubicBezTo>
                  <a:pt x="1892" y="540"/>
                  <a:pt x="1926" y="492"/>
                  <a:pt x="1955" y="428"/>
                </a:cubicBezTo>
                <a:cubicBezTo>
                  <a:pt x="1942" y="474"/>
                  <a:pt x="1923" y="520"/>
                  <a:pt x="1910" y="567"/>
                </a:cubicBezTo>
                <a:cubicBezTo>
                  <a:pt x="1897" y="614"/>
                  <a:pt x="1872" y="714"/>
                  <a:pt x="1913" y="755"/>
                </a:cubicBezTo>
                <a:cubicBezTo>
                  <a:pt x="1981" y="823"/>
                  <a:pt x="2130" y="804"/>
                  <a:pt x="2213" y="806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1" name=""/>
          <p:cNvSpPr/>
          <p:nvPr/>
        </p:nvSpPr>
        <p:spPr>
          <a:xfrm>
            <a:off x="4110120" y="3373560"/>
            <a:ext cx="266400" cy="42480"/>
          </a:xfrm>
          <a:custGeom>
            <a:avLst/>
            <a:gdLst/>
            <a:ahLst/>
            <a:rect l="0" t="0" r="r" b="b"/>
            <a:pathLst>
              <a:path fill="none" w="740" h="118">
                <a:moveTo>
                  <a:pt x="108" y="0"/>
                </a:moveTo>
                <a:cubicBezTo>
                  <a:pt x="73" y="5"/>
                  <a:pt x="38" y="13"/>
                  <a:pt x="3" y="19"/>
                </a:cubicBezTo>
                <a:cubicBezTo>
                  <a:pt x="2" y="19"/>
                  <a:pt x="1" y="19"/>
                  <a:pt x="0" y="19"/>
                </a:cubicBezTo>
                <a:cubicBezTo>
                  <a:pt x="63" y="18"/>
                  <a:pt x="127" y="16"/>
                  <a:pt x="190" y="14"/>
                </a:cubicBezTo>
                <a:cubicBezTo>
                  <a:pt x="329" y="10"/>
                  <a:pt x="471" y="5"/>
                  <a:pt x="609" y="21"/>
                </a:cubicBezTo>
                <a:cubicBezTo>
                  <a:pt x="653" y="26"/>
                  <a:pt x="732" y="28"/>
                  <a:pt x="740" y="83"/>
                </a:cubicBezTo>
                <a:cubicBezTo>
                  <a:pt x="740" y="101"/>
                  <a:pt x="740" y="106"/>
                  <a:pt x="740" y="1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2" name=""/>
          <p:cNvSpPr/>
          <p:nvPr/>
        </p:nvSpPr>
        <p:spPr>
          <a:xfrm>
            <a:off x="4832280" y="3316320"/>
            <a:ext cx="941040" cy="326880"/>
          </a:xfrm>
          <a:custGeom>
            <a:avLst/>
            <a:gdLst/>
            <a:ahLst/>
            <a:rect l="0" t="0" r="r" b="b"/>
            <a:pathLst>
              <a:path fill="none" w="2614" h="908">
                <a:moveTo>
                  <a:pt x="303" y="0"/>
                </a:moveTo>
                <a:cubicBezTo>
                  <a:pt x="288" y="2"/>
                  <a:pt x="266" y="85"/>
                  <a:pt x="250" y="118"/>
                </a:cubicBezTo>
                <a:cubicBezTo>
                  <a:pt x="216" y="191"/>
                  <a:pt x="173" y="257"/>
                  <a:pt x="130" y="324"/>
                </a:cubicBezTo>
                <a:cubicBezTo>
                  <a:pt x="112" y="351"/>
                  <a:pt x="96" y="379"/>
                  <a:pt x="79" y="407"/>
                </a:cubicBezTo>
                <a:moveTo>
                  <a:pt x="227" y="50"/>
                </a:moveTo>
                <a:cubicBezTo>
                  <a:pt x="262" y="68"/>
                  <a:pt x="275" y="94"/>
                  <a:pt x="294" y="138"/>
                </a:cubicBezTo>
                <a:cubicBezTo>
                  <a:pt x="325" y="211"/>
                  <a:pt x="342" y="291"/>
                  <a:pt x="349" y="369"/>
                </a:cubicBezTo>
                <a:cubicBezTo>
                  <a:pt x="350" y="386"/>
                  <a:pt x="350" y="402"/>
                  <a:pt x="351" y="419"/>
                </a:cubicBezTo>
                <a:moveTo>
                  <a:pt x="0" y="248"/>
                </a:moveTo>
                <a:cubicBezTo>
                  <a:pt x="54" y="218"/>
                  <a:pt x="162" y="228"/>
                  <a:pt x="227" y="232"/>
                </a:cubicBezTo>
                <a:cubicBezTo>
                  <a:pt x="383" y="241"/>
                  <a:pt x="538" y="257"/>
                  <a:pt x="694" y="263"/>
                </a:cubicBezTo>
                <a:moveTo>
                  <a:pt x="1068" y="162"/>
                </a:moveTo>
                <a:cubicBezTo>
                  <a:pt x="1050" y="200"/>
                  <a:pt x="1066" y="253"/>
                  <a:pt x="1074" y="296"/>
                </a:cubicBezTo>
                <a:cubicBezTo>
                  <a:pt x="1089" y="374"/>
                  <a:pt x="1101" y="453"/>
                  <a:pt x="1125" y="529"/>
                </a:cubicBezTo>
                <a:cubicBezTo>
                  <a:pt x="1138" y="567"/>
                  <a:pt x="1141" y="576"/>
                  <a:pt x="1150" y="600"/>
                </a:cubicBezTo>
                <a:moveTo>
                  <a:pt x="1037" y="246"/>
                </a:moveTo>
                <a:cubicBezTo>
                  <a:pt x="1055" y="158"/>
                  <a:pt x="1077" y="121"/>
                  <a:pt x="1176" y="111"/>
                </a:cubicBezTo>
                <a:cubicBezTo>
                  <a:pt x="1259" y="103"/>
                  <a:pt x="1344" y="125"/>
                  <a:pt x="1407" y="183"/>
                </a:cubicBezTo>
                <a:cubicBezTo>
                  <a:pt x="1459" y="230"/>
                  <a:pt x="1460" y="291"/>
                  <a:pt x="1402" y="328"/>
                </a:cubicBezTo>
                <a:cubicBezTo>
                  <a:pt x="1324" y="377"/>
                  <a:pt x="1221" y="387"/>
                  <a:pt x="1131" y="390"/>
                </a:cubicBezTo>
                <a:cubicBezTo>
                  <a:pt x="1126" y="390"/>
                  <a:pt x="1121" y="390"/>
                  <a:pt x="1116" y="390"/>
                </a:cubicBezTo>
                <a:moveTo>
                  <a:pt x="1667" y="98"/>
                </a:moveTo>
                <a:cubicBezTo>
                  <a:pt x="1713" y="112"/>
                  <a:pt x="1726" y="116"/>
                  <a:pt x="1743" y="173"/>
                </a:cubicBezTo>
                <a:cubicBezTo>
                  <a:pt x="1761" y="231"/>
                  <a:pt x="1754" y="277"/>
                  <a:pt x="1816" y="309"/>
                </a:cubicBezTo>
                <a:cubicBezTo>
                  <a:pt x="1865" y="334"/>
                  <a:pt x="1950" y="338"/>
                  <a:pt x="2001" y="316"/>
                </a:cubicBezTo>
                <a:cubicBezTo>
                  <a:pt x="2068" y="287"/>
                  <a:pt x="2105" y="225"/>
                  <a:pt x="2122" y="159"/>
                </a:cubicBezTo>
                <a:cubicBezTo>
                  <a:pt x="2130" y="126"/>
                  <a:pt x="2142" y="110"/>
                  <a:pt x="2155" y="89"/>
                </a:cubicBezTo>
                <a:cubicBezTo>
                  <a:pt x="2160" y="155"/>
                  <a:pt x="2161" y="221"/>
                  <a:pt x="2161" y="287"/>
                </a:cubicBezTo>
                <a:cubicBezTo>
                  <a:pt x="2161" y="448"/>
                  <a:pt x="2169" y="627"/>
                  <a:pt x="2126" y="784"/>
                </a:cubicBezTo>
                <a:cubicBezTo>
                  <a:pt x="2103" y="868"/>
                  <a:pt x="2019" y="927"/>
                  <a:pt x="1929" y="903"/>
                </a:cubicBezTo>
                <a:cubicBezTo>
                  <a:pt x="1906" y="902"/>
                  <a:pt x="1899" y="904"/>
                  <a:pt x="1895" y="886"/>
                </a:cubicBezTo>
                <a:cubicBezTo>
                  <a:pt x="1921" y="826"/>
                  <a:pt x="1942" y="801"/>
                  <a:pt x="2001" y="758"/>
                </a:cubicBezTo>
                <a:cubicBezTo>
                  <a:pt x="2189" y="619"/>
                  <a:pt x="2389" y="561"/>
                  <a:pt x="2614" y="51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3" name=""/>
          <p:cNvSpPr/>
          <p:nvPr/>
        </p:nvSpPr>
        <p:spPr>
          <a:xfrm>
            <a:off x="6945480" y="3384000"/>
            <a:ext cx="155880" cy="155880"/>
          </a:xfrm>
          <a:custGeom>
            <a:avLst/>
            <a:gdLst/>
            <a:ahLst/>
            <a:rect l="0" t="0" r="r" b="b"/>
            <a:pathLst>
              <a:path fill="none" w="433" h="433">
                <a:moveTo>
                  <a:pt x="216" y="7"/>
                </a:moveTo>
                <a:cubicBezTo>
                  <a:pt x="217" y="45"/>
                  <a:pt x="213" y="75"/>
                  <a:pt x="194" y="115"/>
                </a:cubicBezTo>
                <a:cubicBezTo>
                  <a:pt x="156" y="196"/>
                  <a:pt x="95" y="268"/>
                  <a:pt x="42" y="340"/>
                </a:cubicBezTo>
                <a:cubicBezTo>
                  <a:pt x="18" y="373"/>
                  <a:pt x="11" y="381"/>
                  <a:pt x="0" y="405"/>
                </a:cubicBezTo>
                <a:moveTo>
                  <a:pt x="410" y="0"/>
                </a:moveTo>
                <a:cubicBezTo>
                  <a:pt x="431" y="5"/>
                  <a:pt x="440" y="23"/>
                  <a:pt x="427" y="70"/>
                </a:cubicBezTo>
                <a:cubicBezTo>
                  <a:pt x="401" y="161"/>
                  <a:pt x="338" y="256"/>
                  <a:pt x="284" y="333"/>
                </a:cubicBezTo>
                <a:cubicBezTo>
                  <a:pt x="244" y="385"/>
                  <a:pt x="232" y="401"/>
                  <a:pt x="203" y="43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4" name=""/>
          <p:cNvSpPr/>
          <p:nvPr/>
        </p:nvSpPr>
        <p:spPr>
          <a:xfrm>
            <a:off x="7345080" y="3464280"/>
            <a:ext cx="164880" cy="88200"/>
          </a:xfrm>
          <a:custGeom>
            <a:avLst/>
            <a:gdLst/>
            <a:ahLst/>
            <a:rect l="0" t="0" r="r" b="b"/>
            <a:pathLst>
              <a:path fill="none" w="458" h="245">
                <a:moveTo>
                  <a:pt x="16" y="26"/>
                </a:moveTo>
                <a:cubicBezTo>
                  <a:pt x="-8" y="12"/>
                  <a:pt x="-5" y="17"/>
                  <a:pt x="28" y="11"/>
                </a:cubicBezTo>
                <a:cubicBezTo>
                  <a:pt x="80" y="2"/>
                  <a:pt x="143" y="-4"/>
                  <a:pt x="195" y="3"/>
                </a:cubicBezTo>
                <a:cubicBezTo>
                  <a:pt x="218" y="11"/>
                  <a:pt x="225" y="12"/>
                  <a:pt x="232" y="29"/>
                </a:cubicBezTo>
                <a:cubicBezTo>
                  <a:pt x="232" y="86"/>
                  <a:pt x="223" y="107"/>
                  <a:pt x="174" y="141"/>
                </a:cubicBezTo>
                <a:cubicBezTo>
                  <a:pt x="130" y="172"/>
                  <a:pt x="81" y="187"/>
                  <a:pt x="29" y="189"/>
                </a:cubicBezTo>
                <a:cubicBezTo>
                  <a:pt x="22" y="189"/>
                  <a:pt x="14" y="189"/>
                  <a:pt x="7" y="189"/>
                </a:cubicBezTo>
                <a:cubicBezTo>
                  <a:pt x="6" y="176"/>
                  <a:pt x="27" y="169"/>
                  <a:pt x="59" y="159"/>
                </a:cubicBezTo>
                <a:cubicBezTo>
                  <a:pt x="157" y="127"/>
                  <a:pt x="259" y="113"/>
                  <a:pt x="352" y="67"/>
                </a:cubicBezTo>
                <a:cubicBezTo>
                  <a:pt x="382" y="51"/>
                  <a:pt x="404" y="34"/>
                  <a:pt x="426" y="12"/>
                </a:cubicBezTo>
                <a:cubicBezTo>
                  <a:pt x="377" y="47"/>
                  <a:pt x="308" y="91"/>
                  <a:pt x="291" y="153"/>
                </a:cubicBezTo>
                <a:cubicBezTo>
                  <a:pt x="275" y="214"/>
                  <a:pt x="351" y="228"/>
                  <a:pt x="391" y="236"/>
                </a:cubicBezTo>
                <a:cubicBezTo>
                  <a:pt x="413" y="239"/>
                  <a:pt x="436" y="242"/>
                  <a:pt x="458" y="24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5" name=""/>
          <p:cNvSpPr/>
          <p:nvPr/>
        </p:nvSpPr>
        <p:spPr>
          <a:xfrm>
            <a:off x="7699320" y="3490560"/>
            <a:ext cx="171000" cy="6480"/>
          </a:xfrm>
          <a:custGeom>
            <a:avLst/>
            <a:gdLst/>
            <a:ahLst/>
            <a:rect l="0" t="0" r="r" b="b"/>
            <a:pathLst>
              <a:path fill="none" w="475" h="18">
                <a:moveTo>
                  <a:pt x="0" y="7"/>
                </a:moveTo>
                <a:cubicBezTo>
                  <a:pt x="41" y="-3"/>
                  <a:pt x="85" y="0"/>
                  <a:pt x="127" y="3"/>
                </a:cubicBezTo>
                <a:cubicBezTo>
                  <a:pt x="244" y="10"/>
                  <a:pt x="358" y="17"/>
                  <a:pt x="475" y="1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6" name=""/>
          <p:cNvSpPr/>
          <p:nvPr/>
        </p:nvSpPr>
        <p:spPr>
          <a:xfrm>
            <a:off x="8066160" y="3394800"/>
            <a:ext cx="247320" cy="348120"/>
          </a:xfrm>
          <a:custGeom>
            <a:avLst/>
            <a:gdLst/>
            <a:ahLst/>
            <a:rect l="0" t="0" r="r" b="b"/>
            <a:pathLst>
              <a:path fill="none" w="687" h="967">
                <a:moveTo>
                  <a:pt x="74" y="0"/>
                </a:moveTo>
                <a:cubicBezTo>
                  <a:pt x="118" y="14"/>
                  <a:pt x="130" y="12"/>
                  <a:pt x="139" y="72"/>
                </a:cubicBezTo>
                <a:cubicBezTo>
                  <a:pt x="144" y="105"/>
                  <a:pt x="123" y="178"/>
                  <a:pt x="148" y="205"/>
                </a:cubicBezTo>
                <a:cubicBezTo>
                  <a:pt x="176" y="234"/>
                  <a:pt x="251" y="227"/>
                  <a:pt x="285" y="218"/>
                </a:cubicBezTo>
                <a:cubicBezTo>
                  <a:pt x="345" y="203"/>
                  <a:pt x="400" y="163"/>
                  <a:pt x="442" y="119"/>
                </a:cubicBezTo>
                <a:cubicBezTo>
                  <a:pt x="467" y="94"/>
                  <a:pt x="485" y="62"/>
                  <a:pt x="504" y="33"/>
                </a:cubicBezTo>
                <a:cubicBezTo>
                  <a:pt x="478" y="95"/>
                  <a:pt x="448" y="159"/>
                  <a:pt x="420" y="222"/>
                </a:cubicBezTo>
                <a:cubicBezTo>
                  <a:pt x="329" y="425"/>
                  <a:pt x="263" y="647"/>
                  <a:pt x="160" y="844"/>
                </a:cubicBezTo>
                <a:cubicBezTo>
                  <a:pt x="131" y="899"/>
                  <a:pt x="91" y="953"/>
                  <a:pt x="27" y="966"/>
                </a:cubicBezTo>
                <a:cubicBezTo>
                  <a:pt x="12" y="967"/>
                  <a:pt x="9" y="967"/>
                  <a:pt x="0" y="967"/>
                </a:cubicBezTo>
                <a:cubicBezTo>
                  <a:pt x="33" y="910"/>
                  <a:pt x="68" y="865"/>
                  <a:pt x="123" y="820"/>
                </a:cubicBezTo>
                <a:cubicBezTo>
                  <a:pt x="236" y="728"/>
                  <a:pt x="369" y="671"/>
                  <a:pt x="501" y="615"/>
                </a:cubicBezTo>
                <a:cubicBezTo>
                  <a:pt x="598" y="575"/>
                  <a:pt x="625" y="564"/>
                  <a:pt x="687" y="53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7" name=""/>
          <p:cNvSpPr/>
          <p:nvPr/>
        </p:nvSpPr>
        <p:spPr>
          <a:xfrm>
            <a:off x="2639880" y="4236840"/>
            <a:ext cx="701280" cy="206280"/>
          </a:xfrm>
          <a:custGeom>
            <a:avLst/>
            <a:gdLst/>
            <a:ahLst/>
            <a:rect l="0" t="0" r="r" b="b"/>
            <a:pathLst>
              <a:path fill="none" w="1948" h="573">
                <a:moveTo>
                  <a:pt x="415" y="17"/>
                </a:moveTo>
                <a:cubicBezTo>
                  <a:pt x="415" y="8"/>
                  <a:pt x="415" y="6"/>
                  <a:pt x="415" y="0"/>
                </a:cubicBezTo>
                <a:cubicBezTo>
                  <a:pt x="386" y="9"/>
                  <a:pt x="374" y="33"/>
                  <a:pt x="348" y="63"/>
                </a:cubicBezTo>
                <a:cubicBezTo>
                  <a:pt x="298" y="122"/>
                  <a:pt x="244" y="177"/>
                  <a:pt x="185" y="227"/>
                </a:cubicBezTo>
                <a:cubicBezTo>
                  <a:pt x="140" y="266"/>
                  <a:pt x="83" y="315"/>
                  <a:pt x="23" y="329"/>
                </a:cubicBezTo>
                <a:cubicBezTo>
                  <a:pt x="15" y="329"/>
                  <a:pt x="8" y="329"/>
                  <a:pt x="0" y="329"/>
                </a:cubicBezTo>
                <a:moveTo>
                  <a:pt x="114" y="99"/>
                </a:moveTo>
                <a:cubicBezTo>
                  <a:pt x="121" y="88"/>
                  <a:pt x="121" y="83"/>
                  <a:pt x="131" y="86"/>
                </a:cubicBezTo>
                <a:cubicBezTo>
                  <a:pt x="180" y="114"/>
                  <a:pt x="207" y="177"/>
                  <a:pt x="233" y="229"/>
                </a:cubicBezTo>
                <a:cubicBezTo>
                  <a:pt x="268" y="297"/>
                  <a:pt x="301" y="365"/>
                  <a:pt x="327" y="438"/>
                </a:cubicBezTo>
                <a:moveTo>
                  <a:pt x="12" y="325"/>
                </a:moveTo>
                <a:cubicBezTo>
                  <a:pt x="93" y="305"/>
                  <a:pt x="177" y="307"/>
                  <a:pt x="261" y="304"/>
                </a:cubicBezTo>
                <a:cubicBezTo>
                  <a:pt x="380" y="300"/>
                  <a:pt x="499" y="296"/>
                  <a:pt x="618" y="288"/>
                </a:cubicBezTo>
                <a:moveTo>
                  <a:pt x="850" y="165"/>
                </a:moveTo>
                <a:cubicBezTo>
                  <a:pt x="852" y="219"/>
                  <a:pt x="865" y="272"/>
                  <a:pt x="880" y="323"/>
                </a:cubicBezTo>
                <a:cubicBezTo>
                  <a:pt x="898" y="387"/>
                  <a:pt x="923" y="449"/>
                  <a:pt x="934" y="515"/>
                </a:cubicBezTo>
                <a:cubicBezTo>
                  <a:pt x="940" y="552"/>
                  <a:pt x="939" y="558"/>
                  <a:pt x="925" y="573"/>
                </a:cubicBezTo>
                <a:cubicBezTo>
                  <a:pt x="887" y="548"/>
                  <a:pt x="865" y="512"/>
                  <a:pt x="855" y="466"/>
                </a:cubicBezTo>
                <a:cubicBezTo>
                  <a:pt x="840" y="400"/>
                  <a:pt x="846" y="326"/>
                  <a:pt x="876" y="267"/>
                </a:cubicBezTo>
                <a:cubicBezTo>
                  <a:pt x="916" y="190"/>
                  <a:pt x="977" y="126"/>
                  <a:pt x="1065" y="112"/>
                </a:cubicBezTo>
                <a:cubicBezTo>
                  <a:pt x="1153" y="98"/>
                  <a:pt x="1204" y="154"/>
                  <a:pt x="1234" y="230"/>
                </a:cubicBezTo>
                <a:cubicBezTo>
                  <a:pt x="1249" y="267"/>
                  <a:pt x="1265" y="354"/>
                  <a:pt x="1232" y="387"/>
                </a:cubicBezTo>
                <a:cubicBezTo>
                  <a:pt x="1203" y="415"/>
                  <a:pt x="1135" y="419"/>
                  <a:pt x="1098" y="411"/>
                </a:cubicBezTo>
                <a:cubicBezTo>
                  <a:pt x="1063" y="404"/>
                  <a:pt x="1066" y="383"/>
                  <a:pt x="1062" y="356"/>
                </a:cubicBezTo>
                <a:moveTo>
                  <a:pt x="1389" y="138"/>
                </a:moveTo>
                <a:cubicBezTo>
                  <a:pt x="1432" y="137"/>
                  <a:pt x="1471" y="128"/>
                  <a:pt x="1498" y="170"/>
                </a:cubicBezTo>
                <a:cubicBezTo>
                  <a:pt x="1522" y="209"/>
                  <a:pt x="1523" y="257"/>
                  <a:pt x="1523" y="300"/>
                </a:cubicBezTo>
                <a:cubicBezTo>
                  <a:pt x="1523" y="341"/>
                  <a:pt x="1508" y="367"/>
                  <a:pt x="1468" y="379"/>
                </a:cubicBezTo>
                <a:cubicBezTo>
                  <a:pt x="1457" y="382"/>
                  <a:pt x="1454" y="373"/>
                  <a:pt x="1453" y="373"/>
                </a:cubicBezTo>
                <a:cubicBezTo>
                  <a:pt x="1463" y="334"/>
                  <a:pt x="1500" y="316"/>
                  <a:pt x="1532" y="291"/>
                </a:cubicBezTo>
                <a:cubicBezTo>
                  <a:pt x="1586" y="249"/>
                  <a:pt x="1632" y="201"/>
                  <a:pt x="1675" y="147"/>
                </a:cubicBezTo>
                <a:cubicBezTo>
                  <a:pt x="1619" y="210"/>
                  <a:pt x="1555" y="277"/>
                  <a:pt x="1543" y="362"/>
                </a:cubicBezTo>
                <a:cubicBezTo>
                  <a:pt x="1534" y="422"/>
                  <a:pt x="1593" y="410"/>
                  <a:pt x="1635" y="411"/>
                </a:cubicBezTo>
                <a:cubicBezTo>
                  <a:pt x="1744" y="412"/>
                  <a:pt x="1845" y="369"/>
                  <a:pt x="1948" y="33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8" name=""/>
          <p:cNvSpPr/>
          <p:nvPr/>
        </p:nvSpPr>
        <p:spPr>
          <a:xfrm>
            <a:off x="3683160" y="4064040"/>
            <a:ext cx="215640" cy="466200"/>
          </a:xfrm>
          <a:custGeom>
            <a:avLst/>
            <a:gdLst/>
            <a:ahLst/>
            <a:rect l="0" t="0" r="r" b="b"/>
            <a:pathLst>
              <a:path fill="none" w="599" h="1295">
                <a:moveTo>
                  <a:pt x="599" y="32"/>
                </a:moveTo>
                <a:cubicBezTo>
                  <a:pt x="599" y="14"/>
                  <a:pt x="600" y="10"/>
                  <a:pt x="597" y="0"/>
                </a:cubicBezTo>
                <a:cubicBezTo>
                  <a:pt x="566" y="41"/>
                  <a:pt x="538" y="114"/>
                  <a:pt x="515" y="168"/>
                </a:cubicBezTo>
                <a:cubicBezTo>
                  <a:pt x="404" y="431"/>
                  <a:pt x="306" y="702"/>
                  <a:pt x="191" y="965"/>
                </a:cubicBezTo>
                <a:cubicBezTo>
                  <a:pt x="140" y="1082"/>
                  <a:pt x="70" y="1187"/>
                  <a:pt x="0" y="1295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39" name=""/>
          <p:cNvSpPr/>
          <p:nvPr/>
        </p:nvSpPr>
        <p:spPr>
          <a:xfrm>
            <a:off x="4459320" y="4224240"/>
            <a:ext cx="829080" cy="261720"/>
          </a:xfrm>
          <a:custGeom>
            <a:avLst/>
            <a:gdLst/>
            <a:ahLst/>
            <a:rect l="0" t="0" r="r" b="b"/>
            <a:pathLst>
              <a:path fill="none" w="2303" h="727">
                <a:moveTo>
                  <a:pt x="456" y="170"/>
                </a:moveTo>
                <a:cubicBezTo>
                  <a:pt x="398" y="191"/>
                  <a:pt x="374" y="278"/>
                  <a:pt x="347" y="333"/>
                </a:cubicBezTo>
                <a:cubicBezTo>
                  <a:pt x="318" y="390"/>
                  <a:pt x="286" y="452"/>
                  <a:pt x="238" y="496"/>
                </a:cubicBezTo>
                <a:cubicBezTo>
                  <a:pt x="229" y="503"/>
                  <a:pt x="219" y="509"/>
                  <a:pt x="210" y="516"/>
                </a:cubicBezTo>
                <a:moveTo>
                  <a:pt x="171" y="313"/>
                </a:moveTo>
                <a:cubicBezTo>
                  <a:pt x="210" y="291"/>
                  <a:pt x="234" y="291"/>
                  <a:pt x="267" y="328"/>
                </a:cubicBezTo>
                <a:cubicBezTo>
                  <a:pt x="313" y="379"/>
                  <a:pt x="337" y="453"/>
                  <a:pt x="353" y="520"/>
                </a:cubicBezTo>
                <a:cubicBezTo>
                  <a:pt x="361" y="563"/>
                  <a:pt x="363" y="576"/>
                  <a:pt x="361" y="605"/>
                </a:cubicBezTo>
                <a:moveTo>
                  <a:pt x="0" y="449"/>
                </a:moveTo>
                <a:cubicBezTo>
                  <a:pt x="39" y="385"/>
                  <a:pt x="141" y="393"/>
                  <a:pt x="216" y="386"/>
                </a:cubicBezTo>
                <a:cubicBezTo>
                  <a:pt x="430" y="365"/>
                  <a:pt x="643" y="350"/>
                  <a:pt x="856" y="321"/>
                </a:cubicBezTo>
                <a:moveTo>
                  <a:pt x="1292" y="41"/>
                </a:moveTo>
                <a:cubicBezTo>
                  <a:pt x="1293" y="26"/>
                  <a:pt x="1293" y="-11"/>
                  <a:pt x="1295" y="4"/>
                </a:cubicBezTo>
                <a:cubicBezTo>
                  <a:pt x="1295" y="11"/>
                  <a:pt x="1295" y="17"/>
                  <a:pt x="1295" y="24"/>
                </a:cubicBezTo>
                <a:cubicBezTo>
                  <a:pt x="1288" y="76"/>
                  <a:pt x="1266" y="121"/>
                  <a:pt x="1252" y="172"/>
                </a:cubicBezTo>
                <a:cubicBezTo>
                  <a:pt x="1231" y="246"/>
                  <a:pt x="1225" y="331"/>
                  <a:pt x="1233" y="407"/>
                </a:cubicBezTo>
                <a:cubicBezTo>
                  <a:pt x="1242" y="491"/>
                  <a:pt x="1282" y="572"/>
                  <a:pt x="1310" y="651"/>
                </a:cubicBezTo>
                <a:cubicBezTo>
                  <a:pt x="1319" y="677"/>
                  <a:pt x="1327" y="701"/>
                  <a:pt x="1334" y="727"/>
                </a:cubicBezTo>
                <a:cubicBezTo>
                  <a:pt x="1298" y="692"/>
                  <a:pt x="1263" y="656"/>
                  <a:pt x="1228" y="619"/>
                </a:cubicBezTo>
                <a:cubicBezTo>
                  <a:pt x="1177" y="565"/>
                  <a:pt x="1140" y="527"/>
                  <a:pt x="1139" y="452"/>
                </a:cubicBezTo>
                <a:cubicBezTo>
                  <a:pt x="1137" y="371"/>
                  <a:pt x="1224" y="322"/>
                  <a:pt x="1284" y="281"/>
                </a:cubicBezTo>
                <a:cubicBezTo>
                  <a:pt x="1355" y="232"/>
                  <a:pt x="1428" y="192"/>
                  <a:pt x="1516" y="193"/>
                </a:cubicBezTo>
                <a:cubicBezTo>
                  <a:pt x="1524" y="194"/>
                  <a:pt x="1533" y="196"/>
                  <a:pt x="1541" y="197"/>
                </a:cubicBezTo>
                <a:cubicBezTo>
                  <a:pt x="1545" y="263"/>
                  <a:pt x="1539" y="293"/>
                  <a:pt x="1486" y="339"/>
                </a:cubicBezTo>
                <a:cubicBezTo>
                  <a:pt x="1453" y="366"/>
                  <a:pt x="1413" y="387"/>
                  <a:pt x="1373" y="401"/>
                </a:cubicBezTo>
                <a:moveTo>
                  <a:pt x="1726" y="217"/>
                </a:moveTo>
                <a:cubicBezTo>
                  <a:pt x="1775" y="178"/>
                  <a:pt x="1795" y="166"/>
                  <a:pt x="1852" y="154"/>
                </a:cubicBezTo>
                <a:cubicBezTo>
                  <a:pt x="1869" y="203"/>
                  <a:pt x="1871" y="308"/>
                  <a:pt x="1931" y="325"/>
                </a:cubicBezTo>
                <a:cubicBezTo>
                  <a:pt x="1983" y="339"/>
                  <a:pt x="2036" y="316"/>
                  <a:pt x="2078" y="289"/>
                </a:cubicBezTo>
                <a:cubicBezTo>
                  <a:pt x="2169" y="229"/>
                  <a:pt x="2196" y="154"/>
                  <a:pt x="2250" y="67"/>
                </a:cubicBezTo>
                <a:cubicBezTo>
                  <a:pt x="2265" y="48"/>
                  <a:pt x="2268" y="42"/>
                  <a:pt x="2281" y="35"/>
                </a:cubicBezTo>
                <a:cubicBezTo>
                  <a:pt x="2295" y="75"/>
                  <a:pt x="2309" y="147"/>
                  <a:pt x="2301" y="210"/>
                </a:cubicBezTo>
                <a:cubicBezTo>
                  <a:pt x="2282" y="356"/>
                  <a:pt x="2233" y="546"/>
                  <a:pt x="2181" y="685"/>
                </a:cubicBezTo>
                <a:cubicBezTo>
                  <a:pt x="2165" y="728"/>
                  <a:pt x="2065" y="713"/>
                  <a:pt x="2034" y="710"/>
                </a:cubicBezTo>
                <a:cubicBezTo>
                  <a:pt x="1922" y="699"/>
                  <a:pt x="1809" y="667"/>
                  <a:pt x="1698" y="645"/>
                </a:cubicBezTo>
                <a:cubicBezTo>
                  <a:pt x="1670" y="639"/>
                  <a:pt x="1641" y="634"/>
                  <a:pt x="1613" y="6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0" name=""/>
          <p:cNvSpPr/>
          <p:nvPr/>
        </p:nvSpPr>
        <p:spPr>
          <a:xfrm>
            <a:off x="2994120" y="5172480"/>
            <a:ext cx="106920" cy="111960"/>
          </a:xfrm>
          <a:custGeom>
            <a:avLst/>
            <a:gdLst/>
            <a:ahLst/>
            <a:rect l="0" t="0" r="r" b="b"/>
            <a:pathLst>
              <a:path fill="none" w="297" h="311">
                <a:moveTo>
                  <a:pt x="0" y="174"/>
                </a:moveTo>
                <a:cubicBezTo>
                  <a:pt x="4" y="98"/>
                  <a:pt x="7" y="49"/>
                  <a:pt x="85" y="15"/>
                </a:cubicBezTo>
                <a:cubicBezTo>
                  <a:pt x="153" y="-14"/>
                  <a:pt x="225" y="0"/>
                  <a:pt x="266" y="61"/>
                </a:cubicBezTo>
                <a:cubicBezTo>
                  <a:pt x="305" y="119"/>
                  <a:pt x="313" y="218"/>
                  <a:pt x="256" y="264"/>
                </a:cubicBezTo>
                <a:cubicBezTo>
                  <a:pt x="203" y="307"/>
                  <a:pt x="134" y="309"/>
                  <a:pt x="70" y="31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1" name=""/>
          <p:cNvSpPr/>
          <p:nvPr/>
        </p:nvSpPr>
        <p:spPr>
          <a:xfrm>
            <a:off x="2638440" y="5061960"/>
            <a:ext cx="815760" cy="246240"/>
          </a:xfrm>
          <a:custGeom>
            <a:avLst/>
            <a:gdLst/>
            <a:ahLst/>
            <a:rect l="0" t="0" r="r" b="b"/>
            <a:pathLst>
              <a:path fill="none" w="2266" h="684">
                <a:moveTo>
                  <a:pt x="395" y="10"/>
                </a:moveTo>
                <a:cubicBezTo>
                  <a:pt x="369" y="-20"/>
                  <a:pt x="374" y="24"/>
                  <a:pt x="359" y="68"/>
                </a:cubicBezTo>
                <a:cubicBezTo>
                  <a:pt x="316" y="193"/>
                  <a:pt x="272" y="317"/>
                  <a:pt x="225" y="442"/>
                </a:cubicBezTo>
                <a:cubicBezTo>
                  <a:pt x="199" y="510"/>
                  <a:pt x="191" y="531"/>
                  <a:pt x="177" y="577"/>
                </a:cubicBezTo>
                <a:moveTo>
                  <a:pt x="28" y="287"/>
                </a:moveTo>
                <a:cubicBezTo>
                  <a:pt x="94" y="328"/>
                  <a:pt x="155" y="376"/>
                  <a:pt x="217" y="423"/>
                </a:cubicBezTo>
                <a:cubicBezTo>
                  <a:pt x="288" y="478"/>
                  <a:pt x="360" y="532"/>
                  <a:pt x="434" y="584"/>
                </a:cubicBezTo>
                <a:moveTo>
                  <a:pt x="0" y="502"/>
                </a:moveTo>
                <a:cubicBezTo>
                  <a:pt x="45" y="478"/>
                  <a:pt x="127" y="465"/>
                  <a:pt x="189" y="456"/>
                </a:cubicBezTo>
                <a:cubicBezTo>
                  <a:pt x="392" y="426"/>
                  <a:pt x="595" y="404"/>
                  <a:pt x="801" y="399"/>
                </a:cubicBezTo>
                <a:cubicBezTo>
                  <a:pt x="842" y="399"/>
                  <a:pt x="882" y="399"/>
                  <a:pt x="923" y="399"/>
                </a:cubicBezTo>
                <a:moveTo>
                  <a:pt x="1123" y="432"/>
                </a:moveTo>
                <a:cubicBezTo>
                  <a:pt x="1105" y="463"/>
                  <a:pt x="1108" y="491"/>
                  <a:pt x="1108" y="528"/>
                </a:cubicBezTo>
                <a:cubicBezTo>
                  <a:pt x="1108" y="576"/>
                  <a:pt x="1125" y="609"/>
                  <a:pt x="1144" y="651"/>
                </a:cubicBezTo>
                <a:cubicBezTo>
                  <a:pt x="1152" y="668"/>
                  <a:pt x="1155" y="672"/>
                  <a:pt x="1156" y="684"/>
                </a:cubicBezTo>
                <a:moveTo>
                  <a:pt x="1496" y="267"/>
                </a:moveTo>
                <a:cubicBezTo>
                  <a:pt x="1477" y="243"/>
                  <a:pt x="1483" y="249"/>
                  <a:pt x="1475" y="226"/>
                </a:cubicBezTo>
                <a:cubicBezTo>
                  <a:pt x="1522" y="213"/>
                  <a:pt x="1573" y="205"/>
                  <a:pt x="1623" y="212"/>
                </a:cubicBezTo>
                <a:cubicBezTo>
                  <a:pt x="1695" y="223"/>
                  <a:pt x="1741" y="275"/>
                  <a:pt x="1753" y="346"/>
                </a:cubicBezTo>
                <a:cubicBezTo>
                  <a:pt x="1765" y="413"/>
                  <a:pt x="1755" y="465"/>
                  <a:pt x="1698" y="505"/>
                </a:cubicBezTo>
                <a:cubicBezTo>
                  <a:pt x="1658" y="533"/>
                  <a:pt x="1622" y="536"/>
                  <a:pt x="1577" y="541"/>
                </a:cubicBezTo>
                <a:cubicBezTo>
                  <a:pt x="1600" y="480"/>
                  <a:pt x="1623" y="462"/>
                  <a:pt x="1675" y="415"/>
                </a:cubicBezTo>
                <a:cubicBezTo>
                  <a:pt x="1746" y="352"/>
                  <a:pt x="1817" y="290"/>
                  <a:pt x="1872" y="212"/>
                </a:cubicBezTo>
                <a:cubicBezTo>
                  <a:pt x="1875" y="207"/>
                  <a:pt x="1877" y="203"/>
                  <a:pt x="1880" y="198"/>
                </a:cubicBezTo>
                <a:cubicBezTo>
                  <a:pt x="1857" y="246"/>
                  <a:pt x="1829" y="294"/>
                  <a:pt x="1816" y="348"/>
                </a:cubicBezTo>
                <a:cubicBezTo>
                  <a:pt x="1801" y="410"/>
                  <a:pt x="1795" y="487"/>
                  <a:pt x="1850" y="532"/>
                </a:cubicBezTo>
                <a:cubicBezTo>
                  <a:pt x="1931" y="598"/>
                  <a:pt x="2059" y="582"/>
                  <a:pt x="2154" y="583"/>
                </a:cubicBezTo>
                <a:cubicBezTo>
                  <a:pt x="2191" y="583"/>
                  <a:pt x="2229" y="583"/>
                  <a:pt x="2266" y="58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2" name=""/>
          <p:cNvSpPr/>
          <p:nvPr/>
        </p:nvSpPr>
        <p:spPr>
          <a:xfrm>
            <a:off x="3873600" y="5015880"/>
            <a:ext cx="301320" cy="223920"/>
          </a:xfrm>
          <a:custGeom>
            <a:avLst/>
            <a:gdLst/>
            <a:ahLst/>
            <a:rect l="0" t="0" r="r" b="b"/>
            <a:pathLst>
              <a:path fill="none" w="837" h="622">
                <a:moveTo>
                  <a:pt x="308" y="20"/>
                </a:moveTo>
                <a:cubicBezTo>
                  <a:pt x="308" y="-43"/>
                  <a:pt x="301" y="65"/>
                  <a:pt x="301" y="67"/>
                </a:cubicBezTo>
                <a:cubicBezTo>
                  <a:pt x="280" y="188"/>
                  <a:pt x="256" y="313"/>
                  <a:pt x="217" y="431"/>
                </a:cubicBezTo>
                <a:cubicBezTo>
                  <a:pt x="194" y="499"/>
                  <a:pt x="162" y="562"/>
                  <a:pt x="122" y="622"/>
                </a:cubicBezTo>
                <a:moveTo>
                  <a:pt x="114" y="162"/>
                </a:moveTo>
                <a:cubicBezTo>
                  <a:pt x="121" y="140"/>
                  <a:pt x="120" y="132"/>
                  <a:pt x="138" y="134"/>
                </a:cubicBezTo>
                <a:cubicBezTo>
                  <a:pt x="207" y="159"/>
                  <a:pt x="256" y="222"/>
                  <a:pt x="305" y="280"/>
                </a:cubicBezTo>
                <a:cubicBezTo>
                  <a:pt x="379" y="368"/>
                  <a:pt x="433" y="464"/>
                  <a:pt x="491" y="561"/>
                </a:cubicBezTo>
                <a:cubicBezTo>
                  <a:pt x="497" y="570"/>
                  <a:pt x="502" y="579"/>
                  <a:pt x="508" y="588"/>
                </a:cubicBezTo>
                <a:moveTo>
                  <a:pt x="0" y="386"/>
                </a:moveTo>
                <a:cubicBezTo>
                  <a:pt x="11" y="312"/>
                  <a:pt x="99" y="331"/>
                  <a:pt x="163" y="328"/>
                </a:cubicBezTo>
                <a:cubicBezTo>
                  <a:pt x="339" y="318"/>
                  <a:pt x="518" y="322"/>
                  <a:pt x="694" y="321"/>
                </a:cubicBezTo>
                <a:cubicBezTo>
                  <a:pt x="742" y="321"/>
                  <a:pt x="789" y="321"/>
                  <a:pt x="837" y="32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3" name=""/>
          <p:cNvSpPr/>
          <p:nvPr/>
        </p:nvSpPr>
        <p:spPr>
          <a:xfrm>
            <a:off x="2112840" y="5251680"/>
            <a:ext cx="640080" cy="466200"/>
          </a:xfrm>
          <a:custGeom>
            <a:avLst/>
            <a:gdLst/>
            <a:ahLst/>
            <a:rect l="0" t="0" r="r" b="b"/>
            <a:pathLst>
              <a:path fill="none" w="1778" h="1295">
                <a:moveTo>
                  <a:pt x="1635" y="58"/>
                </a:moveTo>
                <a:cubicBezTo>
                  <a:pt x="1630" y="68"/>
                  <a:pt x="1633" y="39"/>
                  <a:pt x="1629" y="49"/>
                </a:cubicBezTo>
                <a:cubicBezTo>
                  <a:pt x="1599" y="123"/>
                  <a:pt x="1578" y="196"/>
                  <a:pt x="1534" y="267"/>
                </a:cubicBezTo>
                <a:cubicBezTo>
                  <a:pt x="1389" y="508"/>
                  <a:pt x="1169" y="661"/>
                  <a:pt x="932" y="805"/>
                </a:cubicBezTo>
                <a:cubicBezTo>
                  <a:pt x="635" y="985"/>
                  <a:pt x="322" y="1164"/>
                  <a:pt x="0" y="1295"/>
                </a:cubicBezTo>
                <a:cubicBezTo>
                  <a:pt x="5" y="1291"/>
                  <a:pt x="11" y="1288"/>
                  <a:pt x="16" y="1284"/>
                </a:cubicBezTo>
                <a:moveTo>
                  <a:pt x="826" y="31"/>
                </a:moveTo>
                <a:cubicBezTo>
                  <a:pt x="778" y="53"/>
                  <a:pt x="778" y="61"/>
                  <a:pt x="753" y="122"/>
                </a:cubicBezTo>
                <a:cubicBezTo>
                  <a:pt x="717" y="209"/>
                  <a:pt x="686" y="299"/>
                  <a:pt x="654" y="388"/>
                </a:cubicBezTo>
                <a:cubicBezTo>
                  <a:pt x="643" y="421"/>
                  <a:pt x="639" y="446"/>
                  <a:pt x="633" y="478"/>
                </a:cubicBezTo>
                <a:cubicBezTo>
                  <a:pt x="710" y="459"/>
                  <a:pt x="759" y="427"/>
                  <a:pt x="828" y="381"/>
                </a:cubicBezTo>
                <a:cubicBezTo>
                  <a:pt x="1027" y="248"/>
                  <a:pt x="1231" y="89"/>
                  <a:pt x="1464" y="22"/>
                </a:cubicBezTo>
                <a:cubicBezTo>
                  <a:pt x="1570" y="-8"/>
                  <a:pt x="1698" y="-24"/>
                  <a:pt x="1753" y="91"/>
                </a:cubicBezTo>
                <a:cubicBezTo>
                  <a:pt x="1795" y="180"/>
                  <a:pt x="1773" y="310"/>
                  <a:pt x="1765" y="404"/>
                </a:cubicBezTo>
                <a:cubicBezTo>
                  <a:pt x="1763" y="427"/>
                  <a:pt x="1760" y="451"/>
                  <a:pt x="1758" y="474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4" name=""/>
          <p:cNvSpPr/>
          <p:nvPr/>
        </p:nvSpPr>
        <p:spPr>
          <a:xfrm>
            <a:off x="9537480" y="4610160"/>
            <a:ext cx="115920" cy="169920"/>
          </a:xfrm>
          <a:custGeom>
            <a:avLst/>
            <a:gdLst/>
            <a:ahLst/>
            <a:rect l="0" t="0" r="r" b="b"/>
            <a:pathLst>
              <a:path fill="none" w="322" h="472">
                <a:moveTo>
                  <a:pt x="280" y="0"/>
                </a:moveTo>
                <a:cubicBezTo>
                  <a:pt x="166" y="71"/>
                  <a:pt x="85" y="135"/>
                  <a:pt x="25" y="261"/>
                </a:cubicBezTo>
                <a:cubicBezTo>
                  <a:pt x="-18" y="349"/>
                  <a:pt x="-12" y="419"/>
                  <a:pt x="86" y="453"/>
                </a:cubicBezTo>
                <a:cubicBezTo>
                  <a:pt x="160" y="479"/>
                  <a:pt x="245" y="470"/>
                  <a:pt x="322" y="471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5" name=""/>
          <p:cNvSpPr/>
          <p:nvPr/>
        </p:nvSpPr>
        <p:spPr>
          <a:xfrm>
            <a:off x="1694880" y="5724360"/>
            <a:ext cx="1194120" cy="406080"/>
          </a:xfrm>
          <a:custGeom>
            <a:avLst/>
            <a:gdLst/>
            <a:ahLst/>
            <a:rect l="0" t="0" r="r" b="b"/>
            <a:pathLst>
              <a:path fill="none" w="3317" h="1128">
                <a:moveTo>
                  <a:pt x="394" y="500"/>
                </a:moveTo>
                <a:cubicBezTo>
                  <a:pt x="275" y="497"/>
                  <a:pt x="211" y="487"/>
                  <a:pt x="132" y="589"/>
                </a:cubicBezTo>
                <a:cubicBezTo>
                  <a:pt x="12" y="746"/>
                  <a:pt x="-23" y="951"/>
                  <a:pt x="15" y="1128"/>
                </a:cubicBezTo>
                <a:cubicBezTo>
                  <a:pt x="86" y="1079"/>
                  <a:pt x="109" y="1045"/>
                  <a:pt x="136" y="942"/>
                </a:cubicBezTo>
                <a:cubicBezTo>
                  <a:pt x="201" y="698"/>
                  <a:pt x="162" y="481"/>
                  <a:pt x="99" y="244"/>
                </a:cubicBezTo>
                <a:cubicBezTo>
                  <a:pt x="78" y="163"/>
                  <a:pt x="59" y="83"/>
                  <a:pt x="45" y="0"/>
                </a:cubicBezTo>
                <a:cubicBezTo>
                  <a:pt x="90" y="91"/>
                  <a:pt x="130" y="184"/>
                  <a:pt x="175" y="275"/>
                </a:cubicBezTo>
                <a:cubicBezTo>
                  <a:pt x="269" y="464"/>
                  <a:pt x="391" y="672"/>
                  <a:pt x="615" y="722"/>
                </a:cubicBezTo>
                <a:cubicBezTo>
                  <a:pt x="699" y="741"/>
                  <a:pt x="742" y="725"/>
                  <a:pt x="794" y="662"/>
                </a:cubicBezTo>
                <a:cubicBezTo>
                  <a:pt x="845" y="599"/>
                  <a:pt x="839" y="520"/>
                  <a:pt x="852" y="446"/>
                </a:cubicBezTo>
                <a:cubicBezTo>
                  <a:pt x="854" y="439"/>
                  <a:pt x="856" y="432"/>
                  <a:pt x="858" y="425"/>
                </a:cubicBezTo>
                <a:cubicBezTo>
                  <a:pt x="886" y="441"/>
                  <a:pt x="912" y="456"/>
                  <a:pt x="946" y="482"/>
                </a:cubicBezTo>
                <a:cubicBezTo>
                  <a:pt x="1000" y="524"/>
                  <a:pt x="1048" y="557"/>
                  <a:pt x="1121" y="542"/>
                </a:cubicBezTo>
                <a:cubicBezTo>
                  <a:pt x="1144" y="537"/>
                  <a:pt x="1151" y="535"/>
                  <a:pt x="1158" y="518"/>
                </a:cubicBezTo>
                <a:cubicBezTo>
                  <a:pt x="1137" y="457"/>
                  <a:pt x="1163" y="426"/>
                  <a:pt x="1080" y="393"/>
                </a:cubicBezTo>
                <a:cubicBezTo>
                  <a:pt x="977" y="352"/>
                  <a:pt x="917" y="414"/>
                  <a:pt x="890" y="511"/>
                </a:cubicBezTo>
                <a:cubicBezTo>
                  <a:pt x="873" y="573"/>
                  <a:pt x="841" y="753"/>
                  <a:pt x="912" y="796"/>
                </a:cubicBezTo>
                <a:cubicBezTo>
                  <a:pt x="980" y="837"/>
                  <a:pt x="1050" y="830"/>
                  <a:pt x="1116" y="789"/>
                </a:cubicBezTo>
                <a:cubicBezTo>
                  <a:pt x="1201" y="736"/>
                  <a:pt x="1264" y="643"/>
                  <a:pt x="1307" y="555"/>
                </a:cubicBezTo>
                <a:cubicBezTo>
                  <a:pt x="1367" y="431"/>
                  <a:pt x="1315" y="291"/>
                  <a:pt x="1368" y="174"/>
                </a:cubicBezTo>
                <a:cubicBezTo>
                  <a:pt x="1384" y="152"/>
                  <a:pt x="1387" y="145"/>
                  <a:pt x="1407" y="147"/>
                </a:cubicBezTo>
                <a:cubicBezTo>
                  <a:pt x="1453" y="198"/>
                  <a:pt x="1482" y="248"/>
                  <a:pt x="1516" y="318"/>
                </a:cubicBezTo>
                <a:cubicBezTo>
                  <a:pt x="1550" y="388"/>
                  <a:pt x="1581" y="450"/>
                  <a:pt x="1653" y="482"/>
                </a:cubicBezTo>
                <a:cubicBezTo>
                  <a:pt x="1668" y="482"/>
                  <a:pt x="1672" y="482"/>
                  <a:pt x="1682" y="482"/>
                </a:cubicBezTo>
                <a:cubicBezTo>
                  <a:pt x="1695" y="441"/>
                  <a:pt x="1713" y="407"/>
                  <a:pt x="1719" y="362"/>
                </a:cubicBezTo>
                <a:cubicBezTo>
                  <a:pt x="1727" y="308"/>
                  <a:pt x="1730" y="254"/>
                  <a:pt x="1737" y="201"/>
                </a:cubicBezTo>
                <a:cubicBezTo>
                  <a:pt x="1762" y="210"/>
                  <a:pt x="1776" y="200"/>
                  <a:pt x="1809" y="220"/>
                </a:cubicBezTo>
                <a:cubicBezTo>
                  <a:pt x="1851" y="245"/>
                  <a:pt x="1885" y="292"/>
                  <a:pt x="1922" y="241"/>
                </a:cubicBezTo>
                <a:cubicBezTo>
                  <a:pt x="1948" y="205"/>
                  <a:pt x="1928" y="152"/>
                  <a:pt x="1913" y="120"/>
                </a:cubicBezTo>
                <a:cubicBezTo>
                  <a:pt x="1908" y="118"/>
                  <a:pt x="1902" y="115"/>
                  <a:pt x="1897" y="113"/>
                </a:cubicBezTo>
                <a:cubicBezTo>
                  <a:pt x="1858" y="148"/>
                  <a:pt x="1840" y="144"/>
                  <a:pt x="1810" y="213"/>
                </a:cubicBezTo>
                <a:cubicBezTo>
                  <a:pt x="1774" y="294"/>
                  <a:pt x="1721" y="437"/>
                  <a:pt x="1760" y="525"/>
                </a:cubicBezTo>
                <a:cubicBezTo>
                  <a:pt x="1768" y="527"/>
                  <a:pt x="1777" y="529"/>
                  <a:pt x="1785" y="531"/>
                </a:cubicBezTo>
                <a:cubicBezTo>
                  <a:pt x="1895" y="505"/>
                  <a:pt x="1975" y="447"/>
                  <a:pt x="2056" y="362"/>
                </a:cubicBezTo>
                <a:cubicBezTo>
                  <a:pt x="2138" y="277"/>
                  <a:pt x="2157" y="205"/>
                  <a:pt x="2164" y="92"/>
                </a:cubicBezTo>
                <a:cubicBezTo>
                  <a:pt x="2165" y="69"/>
                  <a:pt x="2164" y="32"/>
                  <a:pt x="2161" y="14"/>
                </a:cubicBezTo>
                <a:lnTo>
                  <a:pt x="2152" y="14"/>
                </a:lnTo>
                <a:cubicBezTo>
                  <a:pt x="2142" y="68"/>
                  <a:pt x="2132" y="116"/>
                  <a:pt x="2131" y="176"/>
                </a:cubicBezTo>
                <a:cubicBezTo>
                  <a:pt x="2127" y="352"/>
                  <a:pt x="2220" y="486"/>
                  <a:pt x="2328" y="619"/>
                </a:cubicBezTo>
                <a:cubicBezTo>
                  <a:pt x="2362" y="661"/>
                  <a:pt x="2437" y="724"/>
                  <a:pt x="2432" y="785"/>
                </a:cubicBezTo>
                <a:cubicBezTo>
                  <a:pt x="2432" y="819"/>
                  <a:pt x="2429" y="831"/>
                  <a:pt x="2400" y="840"/>
                </a:cubicBezTo>
                <a:moveTo>
                  <a:pt x="1998" y="883"/>
                </a:moveTo>
                <a:cubicBezTo>
                  <a:pt x="2058" y="838"/>
                  <a:pt x="2127" y="798"/>
                  <a:pt x="2202" y="762"/>
                </a:cubicBezTo>
                <a:cubicBezTo>
                  <a:pt x="2465" y="635"/>
                  <a:pt x="2730" y="518"/>
                  <a:pt x="3014" y="448"/>
                </a:cubicBezTo>
                <a:cubicBezTo>
                  <a:pt x="3114" y="423"/>
                  <a:pt x="3214" y="406"/>
                  <a:pt x="3317" y="40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6" name=""/>
          <p:cNvSpPr/>
          <p:nvPr/>
        </p:nvSpPr>
        <p:spPr>
          <a:xfrm>
            <a:off x="3686040" y="5156280"/>
            <a:ext cx="334800" cy="760320"/>
          </a:xfrm>
          <a:custGeom>
            <a:avLst/>
            <a:gdLst/>
            <a:ahLst/>
            <a:rect l="0" t="0" r="r" b="b"/>
            <a:pathLst>
              <a:path fill="none" w="930" h="2112">
                <a:moveTo>
                  <a:pt x="650" y="1882"/>
                </a:moveTo>
                <a:cubicBezTo>
                  <a:pt x="606" y="1932"/>
                  <a:pt x="564" y="1988"/>
                  <a:pt x="507" y="2025"/>
                </a:cubicBezTo>
                <a:cubicBezTo>
                  <a:pt x="496" y="2032"/>
                  <a:pt x="491" y="2031"/>
                  <a:pt x="479" y="2031"/>
                </a:cubicBezTo>
                <a:cubicBezTo>
                  <a:pt x="471" y="2011"/>
                  <a:pt x="471" y="1998"/>
                  <a:pt x="471" y="1976"/>
                </a:cubicBezTo>
                <a:moveTo>
                  <a:pt x="923" y="322"/>
                </a:moveTo>
                <a:cubicBezTo>
                  <a:pt x="897" y="274"/>
                  <a:pt x="876" y="246"/>
                  <a:pt x="840" y="211"/>
                </a:cubicBezTo>
                <a:cubicBezTo>
                  <a:pt x="825" y="234"/>
                  <a:pt x="811" y="251"/>
                  <a:pt x="798" y="293"/>
                </a:cubicBezTo>
                <a:cubicBezTo>
                  <a:pt x="699" y="607"/>
                  <a:pt x="675" y="941"/>
                  <a:pt x="601" y="1261"/>
                </a:cubicBezTo>
                <a:cubicBezTo>
                  <a:pt x="532" y="1557"/>
                  <a:pt x="406" y="1898"/>
                  <a:pt x="143" y="2078"/>
                </a:cubicBezTo>
                <a:cubicBezTo>
                  <a:pt x="100" y="2108"/>
                  <a:pt x="40" y="2132"/>
                  <a:pt x="7" y="2087"/>
                </a:cubicBezTo>
                <a:cubicBezTo>
                  <a:pt x="5" y="2073"/>
                  <a:pt x="2" y="2058"/>
                  <a:pt x="0" y="2044"/>
                </a:cubicBezTo>
                <a:moveTo>
                  <a:pt x="749" y="414"/>
                </a:moveTo>
                <a:cubicBezTo>
                  <a:pt x="754" y="335"/>
                  <a:pt x="738" y="347"/>
                  <a:pt x="695" y="417"/>
                </a:cubicBezTo>
                <a:cubicBezTo>
                  <a:pt x="614" y="549"/>
                  <a:pt x="559" y="700"/>
                  <a:pt x="513" y="847"/>
                </a:cubicBezTo>
                <a:cubicBezTo>
                  <a:pt x="495" y="903"/>
                  <a:pt x="490" y="948"/>
                  <a:pt x="480" y="1004"/>
                </a:cubicBezTo>
                <a:cubicBezTo>
                  <a:pt x="526" y="920"/>
                  <a:pt x="562" y="833"/>
                  <a:pt x="596" y="741"/>
                </a:cubicBezTo>
                <a:cubicBezTo>
                  <a:pt x="674" y="528"/>
                  <a:pt x="718" y="306"/>
                  <a:pt x="789" y="92"/>
                </a:cubicBezTo>
                <a:cubicBezTo>
                  <a:pt x="809" y="33"/>
                  <a:pt x="812" y="15"/>
                  <a:pt x="862" y="0"/>
                </a:cubicBezTo>
                <a:cubicBezTo>
                  <a:pt x="907" y="85"/>
                  <a:pt x="916" y="164"/>
                  <a:pt x="923" y="260"/>
                </a:cubicBezTo>
                <a:cubicBezTo>
                  <a:pt x="929" y="366"/>
                  <a:pt x="931" y="401"/>
                  <a:pt x="929" y="472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7" name=""/>
          <p:cNvSpPr/>
          <p:nvPr/>
        </p:nvSpPr>
        <p:spPr>
          <a:xfrm>
            <a:off x="4700520" y="4263840"/>
            <a:ext cx="5796360" cy="1361160"/>
          </a:xfrm>
          <a:custGeom>
            <a:avLst/>
            <a:gdLst/>
            <a:ahLst/>
            <a:rect l="0" t="0" r="r" b="b"/>
            <a:pathLst>
              <a:path fill="none" w="16101" h="3781">
                <a:moveTo>
                  <a:pt x="793" y="2132"/>
                </a:moveTo>
                <a:cubicBezTo>
                  <a:pt x="728" y="2138"/>
                  <a:pt x="736" y="2143"/>
                  <a:pt x="691" y="2201"/>
                </a:cubicBezTo>
                <a:cubicBezTo>
                  <a:pt x="647" y="2258"/>
                  <a:pt x="604" y="2313"/>
                  <a:pt x="572" y="2378"/>
                </a:cubicBezTo>
                <a:cubicBezTo>
                  <a:pt x="561" y="2400"/>
                  <a:pt x="553" y="2420"/>
                  <a:pt x="540" y="2440"/>
                </a:cubicBezTo>
                <a:moveTo>
                  <a:pt x="454" y="2224"/>
                </a:moveTo>
                <a:cubicBezTo>
                  <a:pt x="461" y="2190"/>
                  <a:pt x="490" y="2164"/>
                  <a:pt x="533" y="2191"/>
                </a:cubicBezTo>
                <a:cubicBezTo>
                  <a:pt x="597" y="2231"/>
                  <a:pt x="636" y="2330"/>
                  <a:pt x="669" y="2393"/>
                </a:cubicBezTo>
                <a:cubicBezTo>
                  <a:pt x="702" y="2455"/>
                  <a:pt x="733" y="2507"/>
                  <a:pt x="777" y="2561"/>
                </a:cubicBezTo>
                <a:moveTo>
                  <a:pt x="255" y="2344"/>
                </a:moveTo>
                <a:cubicBezTo>
                  <a:pt x="275" y="2301"/>
                  <a:pt x="389" y="2320"/>
                  <a:pt x="430" y="2320"/>
                </a:cubicBezTo>
                <a:cubicBezTo>
                  <a:pt x="583" y="2319"/>
                  <a:pt x="735" y="2318"/>
                  <a:pt x="887" y="2327"/>
                </a:cubicBezTo>
                <a:cubicBezTo>
                  <a:pt x="922" y="2329"/>
                  <a:pt x="957" y="2332"/>
                  <a:pt x="992" y="2334"/>
                </a:cubicBezTo>
                <a:moveTo>
                  <a:pt x="1513" y="2144"/>
                </a:moveTo>
                <a:cubicBezTo>
                  <a:pt x="1503" y="2187"/>
                  <a:pt x="1506" y="2242"/>
                  <a:pt x="1508" y="2287"/>
                </a:cubicBezTo>
                <a:cubicBezTo>
                  <a:pt x="1512" y="2358"/>
                  <a:pt x="1524" y="2429"/>
                  <a:pt x="1540" y="2498"/>
                </a:cubicBezTo>
                <a:cubicBezTo>
                  <a:pt x="1546" y="2525"/>
                  <a:pt x="1554" y="2553"/>
                  <a:pt x="1560" y="2580"/>
                </a:cubicBezTo>
                <a:moveTo>
                  <a:pt x="1456" y="2326"/>
                </a:moveTo>
                <a:cubicBezTo>
                  <a:pt x="1456" y="2265"/>
                  <a:pt x="1445" y="2210"/>
                  <a:pt x="1513" y="2182"/>
                </a:cubicBezTo>
                <a:cubicBezTo>
                  <a:pt x="1562" y="2162"/>
                  <a:pt x="1621" y="2177"/>
                  <a:pt x="1653" y="2217"/>
                </a:cubicBezTo>
                <a:cubicBezTo>
                  <a:pt x="1682" y="2254"/>
                  <a:pt x="1694" y="2336"/>
                  <a:pt x="1668" y="2378"/>
                </a:cubicBezTo>
                <a:cubicBezTo>
                  <a:pt x="1641" y="2420"/>
                  <a:pt x="1579" y="2430"/>
                  <a:pt x="1534" y="2425"/>
                </a:cubicBezTo>
                <a:cubicBezTo>
                  <a:pt x="1509" y="2418"/>
                  <a:pt x="1501" y="2417"/>
                  <a:pt x="1495" y="2398"/>
                </a:cubicBezTo>
                <a:moveTo>
                  <a:pt x="2021" y="2053"/>
                </a:moveTo>
                <a:cubicBezTo>
                  <a:pt x="2084" y="2063"/>
                  <a:pt x="2095" y="2086"/>
                  <a:pt x="2108" y="2152"/>
                </a:cubicBezTo>
                <a:cubicBezTo>
                  <a:pt x="2119" y="2207"/>
                  <a:pt x="2106" y="2288"/>
                  <a:pt x="2153" y="2329"/>
                </a:cubicBezTo>
                <a:cubicBezTo>
                  <a:pt x="2177" y="2350"/>
                  <a:pt x="2236" y="2345"/>
                  <a:pt x="2261" y="2329"/>
                </a:cubicBezTo>
                <a:cubicBezTo>
                  <a:pt x="2301" y="2303"/>
                  <a:pt x="2322" y="2254"/>
                  <a:pt x="2335" y="2211"/>
                </a:cubicBezTo>
                <a:cubicBezTo>
                  <a:pt x="2344" y="2182"/>
                  <a:pt x="2353" y="2158"/>
                  <a:pt x="2366" y="2132"/>
                </a:cubicBezTo>
                <a:cubicBezTo>
                  <a:pt x="2398" y="2160"/>
                  <a:pt x="2406" y="2186"/>
                  <a:pt x="2417" y="2237"/>
                </a:cubicBezTo>
                <a:cubicBezTo>
                  <a:pt x="2440" y="2348"/>
                  <a:pt x="2446" y="2461"/>
                  <a:pt x="2451" y="2574"/>
                </a:cubicBezTo>
                <a:cubicBezTo>
                  <a:pt x="2455" y="2662"/>
                  <a:pt x="2483" y="2815"/>
                  <a:pt x="2438" y="2896"/>
                </a:cubicBezTo>
                <a:cubicBezTo>
                  <a:pt x="2415" y="2938"/>
                  <a:pt x="2348" y="2944"/>
                  <a:pt x="2306" y="2934"/>
                </a:cubicBezTo>
                <a:cubicBezTo>
                  <a:pt x="2262" y="2924"/>
                  <a:pt x="2242" y="2880"/>
                  <a:pt x="2251" y="2838"/>
                </a:cubicBezTo>
                <a:cubicBezTo>
                  <a:pt x="2266" y="2768"/>
                  <a:pt x="2347" y="2710"/>
                  <a:pt x="2402" y="2674"/>
                </a:cubicBezTo>
                <a:cubicBezTo>
                  <a:pt x="2483" y="2621"/>
                  <a:pt x="2571" y="2588"/>
                  <a:pt x="2661" y="2555"/>
                </a:cubicBezTo>
                <a:moveTo>
                  <a:pt x="767" y="2712"/>
                </a:moveTo>
                <a:cubicBezTo>
                  <a:pt x="761" y="2734"/>
                  <a:pt x="724" y="2644"/>
                  <a:pt x="728" y="2666"/>
                </a:cubicBezTo>
                <a:cubicBezTo>
                  <a:pt x="747" y="2768"/>
                  <a:pt x="798" y="2873"/>
                  <a:pt x="848" y="2966"/>
                </a:cubicBezTo>
                <a:cubicBezTo>
                  <a:pt x="992" y="3233"/>
                  <a:pt x="1202" y="3373"/>
                  <a:pt x="1485" y="3477"/>
                </a:cubicBezTo>
                <a:cubicBezTo>
                  <a:pt x="2478" y="3843"/>
                  <a:pt x="3624" y="3778"/>
                  <a:pt x="4664" y="3775"/>
                </a:cubicBezTo>
                <a:cubicBezTo>
                  <a:pt x="5500" y="3772"/>
                  <a:pt x="6413" y="3775"/>
                  <a:pt x="7230" y="3566"/>
                </a:cubicBezTo>
                <a:cubicBezTo>
                  <a:pt x="7290" y="3549"/>
                  <a:pt x="7304" y="3547"/>
                  <a:pt x="7337" y="3528"/>
                </a:cubicBezTo>
                <a:moveTo>
                  <a:pt x="1234" y="2750"/>
                </a:moveTo>
                <a:cubicBezTo>
                  <a:pt x="1222" y="2747"/>
                  <a:pt x="1246" y="2738"/>
                  <a:pt x="1216" y="2738"/>
                </a:cubicBezTo>
                <a:cubicBezTo>
                  <a:pt x="1155" y="2738"/>
                  <a:pt x="1100" y="2777"/>
                  <a:pt x="1046" y="2800"/>
                </a:cubicBezTo>
                <a:cubicBezTo>
                  <a:pt x="771" y="2918"/>
                  <a:pt x="407" y="3012"/>
                  <a:pt x="109" y="2945"/>
                </a:cubicBezTo>
                <a:cubicBezTo>
                  <a:pt x="66" y="2935"/>
                  <a:pt x="35" y="2917"/>
                  <a:pt x="0" y="2894"/>
                </a:cubicBezTo>
                <a:cubicBezTo>
                  <a:pt x="65" y="2910"/>
                  <a:pt x="113" y="2931"/>
                  <a:pt x="173" y="2968"/>
                </a:cubicBezTo>
                <a:cubicBezTo>
                  <a:pt x="430" y="3124"/>
                  <a:pt x="645" y="3328"/>
                  <a:pt x="915" y="3466"/>
                </a:cubicBezTo>
                <a:moveTo>
                  <a:pt x="7313" y="2332"/>
                </a:moveTo>
                <a:cubicBezTo>
                  <a:pt x="7301" y="2350"/>
                  <a:pt x="7291" y="2234"/>
                  <a:pt x="7271" y="2344"/>
                </a:cubicBezTo>
                <a:cubicBezTo>
                  <a:pt x="7204" y="2714"/>
                  <a:pt x="7205" y="2995"/>
                  <a:pt x="6836" y="3211"/>
                </a:cubicBezTo>
                <a:cubicBezTo>
                  <a:pt x="6755" y="3258"/>
                  <a:pt x="6640" y="3304"/>
                  <a:pt x="6543" y="3284"/>
                </a:cubicBezTo>
                <a:cubicBezTo>
                  <a:pt x="6534" y="3274"/>
                  <a:pt x="6526" y="3264"/>
                  <a:pt x="6517" y="3254"/>
                </a:cubicBezTo>
                <a:cubicBezTo>
                  <a:pt x="6545" y="3154"/>
                  <a:pt x="6499" y="3141"/>
                  <a:pt x="6620" y="3089"/>
                </a:cubicBezTo>
                <a:cubicBezTo>
                  <a:pt x="6737" y="3039"/>
                  <a:pt x="6876" y="3134"/>
                  <a:pt x="6964" y="3196"/>
                </a:cubicBezTo>
                <a:cubicBezTo>
                  <a:pt x="7081" y="3278"/>
                  <a:pt x="7263" y="3428"/>
                  <a:pt x="7392" y="3284"/>
                </a:cubicBezTo>
                <a:cubicBezTo>
                  <a:pt x="7534" y="3126"/>
                  <a:pt x="7700" y="2546"/>
                  <a:pt x="7562" y="2359"/>
                </a:cubicBezTo>
                <a:cubicBezTo>
                  <a:pt x="7493" y="2266"/>
                  <a:pt x="7393" y="2363"/>
                  <a:pt x="7343" y="2416"/>
                </a:cubicBezTo>
                <a:cubicBezTo>
                  <a:pt x="7238" y="2526"/>
                  <a:pt x="7094" y="2758"/>
                  <a:pt x="7128" y="2920"/>
                </a:cubicBezTo>
                <a:cubicBezTo>
                  <a:pt x="7158" y="3060"/>
                  <a:pt x="7340" y="3053"/>
                  <a:pt x="7449" y="3034"/>
                </a:cubicBezTo>
                <a:cubicBezTo>
                  <a:pt x="7705" y="2989"/>
                  <a:pt x="7890" y="2796"/>
                  <a:pt x="8093" y="2657"/>
                </a:cubicBezTo>
                <a:cubicBezTo>
                  <a:pt x="8098" y="2657"/>
                  <a:pt x="8103" y="2657"/>
                  <a:pt x="8108" y="2657"/>
                </a:cubicBezTo>
                <a:cubicBezTo>
                  <a:pt x="8132" y="2684"/>
                  <a:pt x="8158" y="2731"/>
                  <a:pt x="8189" y="2756"/>
                </a:cubicBezTo>
                <a:cubicBezTo>
                  <a:pt x="8277" y="2828"/>
                  <a:pt x="8438" y="2828"/>
                  <a:pt x="8462" y="2683"/>
                </a:cubicBezTo>
                <a:cubicBezTo>
                  <a:pt x="8472" y="2624"/>
                  <a:pt x="8443" y="2606"/>
                  <a:pt x="8397" y="2577"/>
                </a:cubicBezTo>
                <a:cubicBezTo>
                  <a:pt x="8296" y="2515"/>
                  <a:pt x="8186" y="2646"/>
                  <a:pt x="8132" y="2709"/>
                </a:cubicBezTo>
                <a:cubicBezTo>
                  <a:pt x="8028" y="2829"/>
                  <a:pt x="8027" y="2921"/>
                  <a:pt x="8016" y="3062"/>
                </a:cubicBezTo>
                <a:cubicBezTo>
                  <a:pt x="8104" y="3076"/>
                  <a:pt x="8139" y="3093"/>
                  <a:pt x="8239" y="3068"/>
                </a:cubicBezTo>
                <a:cubicBezTo>
                  <a:pt x="8514" y="2998"/>
                  <a:pt x="8683" y="2740"/>
                  <a:pt x="8700" y="2479"/>
                </a:cubicBezTo>
                <a:cubicBezTo>
                  <a:pt x="8703" y="2439"/>
                  <a:pt x="8697" y="2399"/>
                  <a:pt x="8697" y="2359"/>
                </a:cubicBezTo>
                <a:cubicBezTo>
                  <a:pt x="8762" y="2377"/>
                  <a:pt x="8823" y="2382"/>
                  <a:pt x="8888" y="2413"/>
                </a:cubicBezTo>
                <a:cubicBezTo>
                  <a:pt x="8953" y="2444"/>
                  <a:pt x="9157" y="2541"/>
                  <a:pt x="9164" y="2629"/>
                </a:cubicBezTo>
                <a:cubicBezTo>
                  <a:pt x="9171" y="2710"/>
                  <a:pt x="9127" y="2693"/>
                  <a:pt x="9087" y="2742"/>
                </a:cubicBezTo>
                <a:cubicBezTo>
                  <a:pt x="9104" y="2726"/>
                  <a:pt x="9044" y="2753"/>
                  <a:pt x="9063" y="2740"/>
                </a:cubicBezTo>
                <a:cubicBezTo>
                  <a:pt x="9211" y="2637"/>
                  <a:pt x="9317" y="2580"/>
                  <a:pt x="9430" y="2440"/>
                </a:cubicBezTo>
                <a:cubicBezTo>
                  <a:pt x="9431" y="2438"/>
                  <a:pt x="9447" y="2423"/>
                  <a:pt x="9448" y="2422"/>
                </a:cubicBezTo>
                <a:cubicBezTo>
                  <a:pt x="9532" y="2507"/>
                  <a:pt x="9550" y="2563"/>
                  <a:pt x="9683" y="2502"/>
                </a:cubicBezTo>
                <a:cubicBezTo>
                  <a:pt x="9781" y="2457"/>
                  <a:pt x="9928" y="2354"/>
                  <a:pt x="9938" y="2237"/>
                </a:cubicBezTo>
                <a:cubicBezTo>
                  <a:pt x="9943" y="2181"/>
                  <a:pt x="9896" y="2139"/>
                  <a:pt x="9845" y="2121"/>
                </a:cubicBezTo>
                <a:cubicBezTo>
                  <a:pt x="9769" y="2093"/>
                  <a:pt x="9670" y="2218"/>
                  <a:pt x="9630" y="2261"/>
                </a:cubicBezTo>
                <a:cubicBezTo>
                  <a:pt x="9538" y="2361"/>
                  <a:pt x="9520" y="2453"/>
                  <a:pt x="9492" y="2575"/>
                </a:cubicBezTo>
                <a:cubicBezTo>
                  <a:pt x="9562" y="2572"/>
                  <a:pt x="9609" y="2588"/>
                  <a:pt x="9691" y="2563"/>
                </a:cubicBezTo>
                <a:cubicBezTo>
                  <a:pt x="9859" y="2513"/>
                  <a:pt x="10046" y="2340"/>
                  <a:pt x="10140" y="2197"/>
                </a:cubicBezTo>
                <a:cubicBezTo>
                  <a:pt x="10231" y="2059"/>
                  <a:pt x="10284" y="1818"/>
                  <a:pt x="10242" y="1654"/>
                </a:cubicBezTo>
                <a:cubicBezTo>
                  <a:pt x="10233" y="1654"/>
                  <a:pt x="10225" y="1654"/>
                  <a:pt x="10216" y="1654"/>
                </a:cubicBezTo>
                <a:cubicBezTo>
                  <a:pt x="10140" y="1771"/>
                  <a:pt x="10104" y="1833"/>
                  <a:pt x="10098" y="1986"/>
                </a:cubicBezTo>
                <a:cubicBezTo>
                  <a:pt x="10090" y="2195"/>
                  <a:pt x="10150" y="2370"/>
                  <a:pt x="10248" y="2553"/>
                </a:cubicBezTo>
                <a:cubicBezTo>
                  <a:pt x="10284" y="2621"/>
                  <a:pt x="10431" y="2779"/>
                  <a:pt x="10410" y="2868"/>
                </a:cubicBezTo>
                <a:cubicBezTo>
                  <a:pt x="10398" y="2917"/>
                  <a:pt x="10398" y="2865"/>
                  <a:pt x="10378" y="2897"/>
                </a:cubicBezTo>
                <a:cubicBezTo>
                  <a:pt x="10368" y="2896"/>
                  <a:pt x="10357" y="2894"/>
                  <a:pt x="10347" y="2893"/>
                </a:cubicBezTo>
                <a:moveTo>
                  <a:pt x="10141" y="2618"/>
                </a:moveTo>
                <a:cubicBezTo>
                  <a:pt x="10171" y="2576"/>
                  <a:pt x="10195" y="2545"/>
                  <a:pt x="10245" y="2507"/>
                </a:cubicBezTo>
                <a:cubicBezTo>
                  <a:pt x="10418" y="2375"/>
                  <a:pt x="10631" y="2297"/>
                  <a:pt x="10796" y="2157"/>
                </a:cubicBezTo>
                <a:cubicBezTo>
                  <a:pt x="10899" y="2069"/>
                  <a:pt x="10934" y="1976"/>
                  <a:pt x="10965" y="1853"/>
                </a:cubicBezTo>
                <a:cubicBezTo>
                  <a:pt x="10968" y="1876"/>
                  <a:pt x="10961" y="1851"/>
                  <a:pt x="10965" y="1874"/>
                </a:cubicBezTo>
                <a:cubicBezTo>
                  <a:pt x="10986" y="1984"/>
                  <a:pt x="11063" y="2026"/>
                  <a:pt x="11173" y="2004"/>
                </a:cubicBezTo>
                <a:cubicBezTo>
                  <a:pt x="11250" y="1989"/>
                  <a:pt x="11324" y="1882"/>
                  <a:pt x="11302" y="1804"/>
                </a:cubicBezTo>
                <a:cubicBezTo>
                  <a:pt x="11283" y="1738"/>
                  <a:pt x="11225" y="1722"/>
                  <a:pt x="11163" y="1728"/>
                </a:cubicBezTo>
                <a:cubicBezTo>
                  <a:pt x="11037" y="1740"/>
                  <a:pt x="10911" y="1874"/>
                  <a:pt x="10835" y="1962"/>
                </a:cubicBezTo>
                <a:cubicBezTo>
                  <a:pt x="10789" y="2016"/>
                  <a:pt x="10669" y="2175"/>
                  <a:pt x="10736" y="2258"/>
                </a:cubicBezTo>
                <a:cubicBezTo>
                  <a:pt x="10790" y="2324"/>
                  <a:pt x="10979" y="2302"/>
                  <a:pt x="11047" y="2289"/>
                </a:cubicBezTo>
                <a:cubicBezTo>
                  <a:pt x="11197" y="2260"/>
                  <a:pt x="11370" y="2179"/>
                  <a:pt x="11449" y="2043"/>
                </a:cubicBezTo>
                <a:cubicBezTo>
                  <a:pt x="11519" y="1923"/>
                  <a:pt x="11494" y="1756"/>
                  <a:pt x="11494" y="1623"/>
                </a:cubicBezTo>
                <a:cubicBezTo>
                  <a:pt x="11494" y="1600"/>
                  <a:pt x="11505" y="1539"/>
                  <a:pt x="11492" y="1517"/>
                </a:cubicBezTo>
                <a:cubicBezTo>
                  <a:pt x="11477" y="1491"/>
                  <a:pt x="11454" y="1491"/>
                  <a:pt x="11427" y="1490"/>
                </a:cubicBezTo>
                <a:cubicBezTo>
                  <a:pt x="11406" y="1490"/>
                  <a:pt x="11399" y="1490"/>
                  <a:pt x="11390" y="1504"/>
                </a:cubicBezTo>
                <a:cubicBezTo>
                  <a:pt x="11393" y="1539"/>
                  <a:pt x="11365" y="1551"/>
                  <a:pt x="11398" y="1587"/>
                </a:cubicBezTo>
                <a:cubicBezTo>
                  <a:pt x="11473" y="1669"/>
                  <a:pt x="11637" y="1702"/>
                  <a:pt x="11680" y="1811"/>
                </a:cubicBezTo>
                <a:cubicBezTo>
                  <a:pt x="11699" y="1861"/>
                  <a:pt x="11657" y="1903"/>
                  <a:pt x="11633" y="1939"/>
                </a:cubicBezTo>
                <a:cubicBezTo>
                  <a:pt x="11611" y="1972"/>
                  <a:pt x="11596" y="1998"/>
                  <a:pt x="11579" y="2031"/>
                </a:cubicBezTo>
                <a:cubicBezTo>
                  <a:pt x="11639" y="2071"/>
                  <a:pt x="11697" y="2080"/>
                  <a:pt x="11794" y="2087"/>
                </a:cubicBezTo>
                <a:cubicBezTo>
                  <a:pt x="11946" y="2097"/>
                  <a:pt x="12002" y="2100"/>
                  <a:pt x="12107" y="2101"/>
                </a:cubicBezTo>
                <a:moveTo>
                  <a:pt x="12021" y="1774"/>
                </a:moveTo>
                <a:cubicBezTo>
                  <a:pt x="12012" y="1783"/>
                  <a:pt x="12004" y="1774"/>
                  <a:pt x="12012" y="1784"/>
                </a:cubicBezTo>
                <a:cubicBezTo>
                  <a:pt x="12034" y="1813"/>
                  <a:pt x="12061" y="1813"/>
                  <a:pt x="12097" y="1812"/>
                </a:cubicBezTo>
                <a:cubicBezTo>
                  <a:pt x="12153" y="1810"/>
                  <a:pt x="12201" y="1779"/>
                  <a:pt x="12233" y="1733"/>
                </a:cubicBezTo>
                <a:cubicBezTo>
                  <a:pt x="12258" y="1696"/>
                  <a:pt x="12258" y="1642"/>
                  <a:pt x="12224" y="1613"/>
                </a:cubicBezTo>
                <a:cubicBezTo>
                  <a:pt x="12149" y="1548"/>
                  <a:pt x="12049" y="1581"/>
                  <a:pt x="11991" y="1648"/>
                </a:cubicBezTo>
                <a:cubicBezTo>
                  <a:pt x="11920" y="1730"/>
                  <a:pt x="11885" y="1844"/>
                  <a:pt x="11895" y="1952"/>
                </a:cubicBezTo>
                <a:cubicBezTo>
                  <a:pt x="11906" y="2063"/>
                  <a:pt x="12026" y="2062"/>
                  <a:pt x="12114" y="2056"/>
                </a:cubicBezTo>
                <a:cubicBezTo>
                  <a:pt x="12278" y="2044"/>
                  <a:pt x="12433" y="1952"/>
                  <a:pt x="12571" y="1868"/>
                </a:cubicBezTo>
                <a:cubicBezTo>
                  <a:pt x="12606" y="1845"/>
                  <a:pt x="12641" y="1821"/>
                  <a:pt x="12676" y="1798"/>
                </a:cubicBezTo>
                <a:moveTo>
                  <a:pt x="12608" y="1315"/>
                </a:moveTo>
                <a:cubicBezTo>
                  <a:pt x="12613" y="1330"/>
                  <a:pt x="12624" y="1361"/>
                  <a:pt x="12639" y="1380"/>
                </a:cubicBezTo>
                <a:cubicBezTo>
                  <a:pt x="12688" y="1445"/>
                  <a:pt x="12748" y="1499"/>
                  <a:pt x="12803" y="1559"/>
                </a:cubicBezTo>
                <a:cubicBezTo>
                  <a:pt x="12846" y="1606"/>
                  <a:pt x="12904" y="1667"/>
                  <a:pt x="12915" y="1733"/>
                </a:cubicBezTo>
                <a:cubicBezTo>
                  <a:pt x="12915" y="1743"/>
                  <a:pt x="12915" y="1744"/>
                  <a:pt x="12915" y="1750"/>
                </a:cubicBezTo>
                <a:cubicBezTo>
                  <a:pt x="12863" y="1750"/>
                  <a:pt x="12837" y="1740"/>
                  <a:pt x="12794" y="1708"/>
                </a:cubicBezTo>
                <a:cubicBezTo>
                  <a:pt x="12755" y="1679"/>
                  <a:pt x="12712" y="1626"/>
                  <a:pt x="12733" y="1571"/>
                </a:cubicBezTo>
                <a:cubicBezTo>
                  <a:pt x="12768" y="1478"/>
                  <a:pt x="12904" y="1411"/>
                  <a:pt x="12987" y="1373"/>
                </a:cubicBezTo>
                <a:cubicBezTo>
                  <a:pt x="13091" y="1325"/>
                  <a:pt x="13245" y="1279"/>
                  <a:pt x="13361" y="1305"/>
                </a:cubicBezTo>
                <a:cubicBezTo>
                  <a:pt x="13442" y="1323"/>
                  <a:pt x="13459" y="1415"/>
                  <a:pt x="13440" y="1485"/>
                </a:cubicBezTo>
                <a:cubicBezTo>
                  <a:pt x="13427" y="1534"/>
                  <a:pt x="13384" y="1585"/>
                  <a:pt x="13349" y="1620"/>
                </a:cubicBezTo>
                <a:cubicBezTo>
                  <a:pt x="13346" y="1622"/>
                  <a:pt x="13343" y="1625"/>
                  <a:pt x="13340" y="1627"/>
                </a:cubicBezTo>
                <a:moveTo>
                  <a:pt x="14116" y="940"/>
                </a:moveTo>
                <a:cubicBezTo>
                  <a:pt x="14118" y="991"/>
                  <a:pt x="14122" y="1042"/>
                  <a:pt x="14126" y="1093"/>
                </a:cubicBezTo>
                <a:cubicBezTo>
                  <a:pt x="14132" y="1162"/>
                  <a:pt x="14130" y="1238"/>
                  <a:pt x="14153" y="1304"/>
                </a:cubicBezTo>
                <a:cubicBezTo>
                  <a:pt x="14156" y="1309"/>
                  <a:pt x="14159" y="1314"/>
                  <a:pt x="14162" y="1319"/>
                </a:cubicBezTo>
                <a:moveTo>
                  <a:pt x="13906" y="215"/>
                </a:moveTo>
                <a:cubicBezTo>
                  <a:pt x="13937" y="201"/>
                  <a:pt x="13961" y="228"/>
                  <a:pt x="14014" y="278"/>
                </a:cubicBezTo>
                <a:cubicBezTo>
                  <a:pt x="14125" y="383"/>
                  <a:pt x="14235" y="485"/>
                  <a:pt x="14363" y="570"/>
                </a:cubicBezTo>
                <a:cubicBezTo>
                  <a:pt x="14395" y="590"/>
                  <a:pt x="14427" y="609"/>
                  <a:pt x="14459" y="629"/>
                </a:cubicBezTo>
                <a:moveTo>
                  <a:pt x="14633" y="714"/>
                </a:moveTo>
                <a:cubicBezTo>
                  <a:pt x="14630" y="731"/>
                  <a:pt x="14630" y="736"/>
                  <a:pt x="14630" y="754"/>
                </a:cubicBezTo>
                <a:cubicBezTo>
                  <a:pt x="14629" y="808"/>
                  <a:pt x="14627" y="857"/>
                  <a:pt x="14684" y="882"/>
                </a:cubicBezTo>
                <a:cubicBezTo>
                  <a:pt x="14740" y="907"/>
                  <a:pt x="14805" y="888"/>
                  <a:pt x="14847" y="848"/>
                </a:cubicBezTo>
                <a:cubicBezTo>
                  <a:pt x="14910" y="789"/>
                  <a:pt x="14924" y="700"/>
                  <a:pt x="14949" y="622"/>
                </a:cubicBezTo>
                <a:cubicBezTo>
                  <a:pt x="14956" y="600"/>
                  <a:pt x="14965" y="554"/>
                  <a:pt x="15000" y="566"/>
                </a:cubicBezTo>
                <a:cubicBezTo>
                  <a:pt x="15078" y="592"/>
                  <a:pt x="15137" y="617"/>
                  <a:pt x="15221" y="632"/>
                </a:cubicBezTo>
                <a:moveTo>
                  <a:pt x="15986" y="444"/>
                </a:moveTo>
                <a:cubicBezTo>
                  <a:pt x="16059" y="346"/>
                  <a:pt x="16122" y="255"/>
                  <a:pt x="16094" y="122"/>
                </a:cubicBezTo>
                <a:cubicBezTo>
                  <a:pt x="16069" y="2"/>
                  <a:pt x="15955" y="-21"/>
                  <a:pt x="15851" y="17"/>
                </a:cubicBezTo>
                <a:cubicBezTo>
                  <a:pt x="15688" y="77"/>
                  <a:pt x="15499" y="224"/>
                  <a:pt x="15415" y="378"/>
                </a:cubicBezTo>
                <a:cubicBezTo>
                  <a:pt x="15357" y="484"/>
                  <a:pt x="15362" y="618"/>
                  <a:pt x="15487" y="664"/>
                </a:cubicBezTo>
                <a:cubicBezTo>
                  <a:pt x="15589" y="701"/>
                  <a:pt x="15682" y="660"/>
                  <a:pt x="15754" y="587"/>
                </a:cubicBezTo>
                <a:cubicBezTo>
                  <a:pt x="15835" y="505"/>
                  <a:pt x="15863" y="391"/>
                  <a:pt x="15907" y="288"/>
                </a:cubicBezTo>
                <a:cubicBezTo>
                  <a:pt x="15926" y="247"/>
                  <a:pt x="15929" y="237"/>
                  <a:pt x="15948" y="216"/>
                </a:cubicBezTo>
                <a:cubicBezTo>
                  <a:pt x="15962" y="261"/>
                  <a:pt x="15952" y="324"/>
                  <a:pt x="15934" y="391"/>
                </a:cubicBezTo>
                <a:cubicBezTo>
                  <a:pt x="15857" y="672"/>
                  <a:pt x="15800" y="984"/>
                  <a:pt x="15688" y="1252"/>
                </a:cubicBezTo>
                <a:cubicBezTo>
                  <a:pt x="15648" y="1348"/>
                  <a:pt x="15594" y="1389"/>
                  <a:pt x="15491" y="1398"/>
                </a:cubicBezTo>
                <a:cubicBezTo>
                  <a:pt x="15442" y="1402"/>
                  <a:pt x="15391" y="1397"/>
                  <a:pt x="15343" y="1394"/>
                </a:cubicBezTo>
                <a:cubicBezTo>
                  <a:pt x="15404" y="1337"/>
                  <a:pt x="15481" y="1300"/>
                  <a:pt x="15567" y="1263"/>
                </a:cubicBezTo>
                <a:cubicBezTo>
                  <a:pt x="15624" y="1240"/>
                  <a:pt x="15681" y="1216"/>
                  <a:pt x="15738" y="119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8" name=""/>
          <p:cNvSpPr/>
          <p:nvPr/>
        </p:nvSpPr>
        <p:spPr>
          <a:xfrm>
            <a:off x="3963960" y="5743440"/>
            <a:ext cx="1474560" cy="328320"/>
          </a:xfrm>
          <a:custGeom>
            <a:avLst/>
            <a:gdLst/>
            <a:ahLst/>
            <a:rect l="0" t="0" r="r" b="b"/>
            <a:pathLst>
              <a:path fill="none" w="4096" h="912">
                <a:moveTo>
                  <a:pt x="0" y="768"/>
                </a:moveTo>
                <a:cubicBezTo>
                  <a:pt x="67" y="743"/>
                  <a:pt x="107" y="756"/>
                  <a:pt x="167" y="802"/>
                </a:cubicBezTo>
                <a:cubicBezTo>
                  <a:pt x="224" y="855"/>
                  <a:pt x="243" y="872"/>
                  <a:pt x="276" y="912"/>
                </a:cubicBezTo>
                <a:moveTo>
                  <a:pt x="3929" y="0"/>
                </a:moveTo>
                <a:cubicBezTo>
                  <a:pt x="3983" y="36"/>
                  <a:pt x="4034" y="56"/>
                  <a:pt x="4096" y="77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49" name=""/>
          <p:cNvSpPr/>
          <p:nvPr/>
        </p:nvSpPr>
        <p:spPr>
          <a:xfrm>
            <a:off x="4029120" y="5593680"/>
            <a:ext cx="2592720" cy="554040"/>
          </a:xfrm>
          <a:custGeom>
            <a:avLst/>
            <a:gdLst/>
            <a:ahLst/>
            <a:rect l="0" t="0" r="r" b="b"/>
            <a:pathLst>
              <a:path fill="none" w="7202" h="1539">
                <a:moveTo>
                  <a:pt x="0" y="1354"/>
                </a:moveTo>
                <a:cubicBezTo>
                  <a:pt x="15" y="1261"/>
                  <a:pt x="33" y="1207"/>
                  <a:pt x="142" y="1202"/>
                </a:cubicBezTo>
                <a:cubicBezTo>
                  <a:pt x="238" y="1198"/>
                  <a:pt x="316" y="1289"/>
                  <a:pt x="373" y="1357"/>
                </a:cubicBezTo>
                <a:cubicBezTo>
                  <a:pt x="421" y="1414"/>
                  <a:pt x="448" y="1468"/>
                  <a:pt x="461" y="1539"/>
                </a:cubicBezTo>
                <a:cubicBezTo>
                  <a:pt x="441" y="1499"/>
                  <a:pt x="435" y="1472"/>
                  <a:pt x="434" y="1422"/>
                </a:cubicBezTo>
                <a:cubicBezTo>
                  <a:pt x="433" y="1345"/>
                  <a:pt x="464" y="1271"/>
                  <a:pt x="541" y="1240"/>
                </a:cubicBezTo>
                <a:cubicBezTo>
                  <a:pt x="625" y="1207"/>
                  <a:pt x="686" y="1243"/>
                  <a:pt x="744" y="1300"/>
                </a:cubicBezTo>
                <a:cubicBezTo>
                  <a:pt x="779" y="1334"/>
                  <a:pt x="808" y="1375"/>
                  <a:pt x="837" y="1415"/>
                </a:cubicBezTo>
                <a:moveTo>
                  <a:pt x="847" y="1136"/>
                </a:moveTo>
                <a:cubicBezTo>
                  <a:pt x="865" y="1060"/>
                  <a:pt x="864" y="1044"/>
                  <a:pt x="939" y="1030"/>
                </a:cubicBezTo>
                <a:cubicBezTo>
                  <a:pt x="1006" y="1018"/>
                  <a:pt x="1060" y="1103"/>
                  <a:pt x="1098" y="1145"/>
                </a:cubicBezTo>
                <a:cubicBezTo>
                  <a:pt x="1140" y="1191"/>
                  <a:pt x="1169" y="1210"/>
                  <a:pt x="1220" y="1235"/>
                </a:cubicBezTo>
                <a:cubicBezTo>
                  <a:pt x="1228" y="1208"/>
                  <a:pt x="1238" y="1158"/>
                  <a:pt x="1250" y="1129"/>
                </a:cubicBezTo>
                <a:cubicBezTo>
                  <a:pt x="1277" y="1061"/>
                  <a:pt x="1301" y="1036"/>
                  <a:pt x="1377" y="1054"/>
                </a:cubicBezTo>
                <a:cubicBezTo>
                  <a:pt x="1483" y="1079"/>
                  <a:pt x="1535" y="1197"/>
                  <a:pt x="1666" y="1156"/>
                </a:cubicBezTo>
                <a:cubicBezTo>
                  <a:pt x="1745" y="1132"/>
                  <a:pt x="1750" y="1007"/>
                  <a:pt x="1748" y="944"/>
                </a:cubicBezTo>
                <a:cubicBezTo>
                  <a:pt x="1746" y="850"/>
                  <a:pt x="1693" y="769"/>
                  <a:pt x="1653" y="686"/>
                </a:cubicBezTo>
                <a:cubicBezTo>
                  <a:pt x="1631" y="641"/>
                  <a:pt x="1603" y="597"/>
                  <a:pt x="1578" y="556"/>
                </a:cubicBezTo>
                <a:cubicBezTo>
                  <a:pt x="1577" y="629"/>
                  <a:pt x="1581" y="681"/>
                  <a:pt x="1602" y="754"/>
                </a:cubicBezTo>
                <a:cubicBezTo>
                  <a:pt x="1646" y="904"/>
                  <a:pt x="1716" y="1072"/>
                  <a:pt x="1832" y="1181"/>
                </a:cubicBezTo>
                <a:cubicBezTo>
                  <a:pt x="1888" y="1234"/>
                  <a:pt x="1968" y="1268"/>
                  <a:pt x="2046" y="1258"/>
                </a:cubicBezTo>
                <a:cubicBezTo>
                  <a:pt x="2119" y="1248"/>
                  <a:pt x="2145" y="1169"/>
                  <a:pt x="2160" y="1108"/>
                </a:cubicBezTo>
                <a:cubicBezTo>
                  <a:pt x="2190" y="982"/>
                  <a:pt x="2184" y="845"/>
                  <a:pt x="2180" y="717"/>
                </a:cubicBezTo>
                <a:cubicBezTo>
                  <a:pt x="2176" y="598"/>
                  <a:pt x="2161" y="480"/>
                  <a:pt x="2158" y="362"/>
                </a:cubicBezTo>
                <a:cubicBezTo>
                  <a:pt x="2158" y="519"/>
                  <a:pt x="2174" y="666"/>
                  <a:pt x="2240" y="812"/>
                </a:cubicBezTo>
                <a:cubicBezTo>
                  <a:pt x="2289" y="922"/>
                  <a:pt x="2372" y="1017"/>
                  <a:pt x="2483" y="1067"/>
                </a:cubicBezTo>
                <a:cubicBezTo>
                  <a:pt x="2542" y="1094"/>
                  <a:pt x="2577" y="1082"/>
                  <a:pt x="2625" y="1068"/>
                </a:cubicBezTo>
                <a:moveTo>
                  <a:pt x="2028" y="889"/>
                </a:moveTo>
                <a:cubicBezTo>
                  <a:pt x="1996" y="889"/>
                  <a:pt x="1998" y="886"/>
                  <a:pt x="1985" y="881"/>
                </a:cubicBezTo>
                <a:cubicBezTo>
                  <a:pt x="2064" y="845"/>
                  <a:pt x="2145" y="812"/>
                  <a:pt x="2228" y="785"/>
                </a:cubicBezTo>
                <a:cubicBezTo>
                  <a:pt x="2299" y="762"/>
                  <a:pt x="2371" y="743"/>
                  <a:pt x="2442" y="721"/>
                </a:cubicBezTo>
                <a:moveTo>
                  <a:pt x="2563" y="737"/>
                </a:moveTo>
                <a:cubicBezTo>
                  <a:pt x="2599" y="799"/>
                  <a:pt x="2637" y="856"/>
                  <a:pt x="2686" y="909"/>
                </a:cubicBezTo>
                <a:cubicBezTo>
                  <a:pt x="2712" y="938"/>
                  <a:pt x="2743" y="962"/>
                  <a:pt x="2770" y="990"/>
                </a:cubicBezTo>
                <a:cubicBezTo>
                  <a:pt x="2770" y="991"/>
                  <a:pt x="2771" y="991"/>
                  <a:pt x="2771" y="992"/>
                </a:cubicBezTo>
                <a:moveTo>
                  <a:pt x="2455" y="507"/>
                </a:moveTo>
                <a:cubicBezTo>
                  <a:pt x="2435" y="478"/>
                  <a:pt x="2432" y="473"/>
                  <a:pt x="2419" y="457"/>
                </a:cubicBezTo>
                <a:cubicBezTo>
                  <a:pt x="2463" y="479"/>
                  <a:pt x="2503" y="513"/>
                  <a:pt x="2547" y="538"/>
                </a:cubicBezTo>
                <a:cubicBezTo>
                  <a:pt x="2566" y="548"/>
                  <a:pt x="2586" y="558"/>
                  <a:pt x="2605" y="568"/>
                </a:cubicBezTo>
                <a:moveTo>
                  <a:pt x="2926" y="582"/>
                </a:moveTo>
                <a:cubicBezTo>
                  <a:pt x="2926" y="687"/>
                  <a:pt x="2944" y="768"/>
                  <a:pt x="2979" y="868"/>
                </a:cubicBezTo>
                <a:cubicBezTo>
                  <a:pt x="3016" y="974"/>
                  <a:pt x="3066" y="1077"/>
                  <a:pt x="3126" y="1171"/>
                </a:cubicBezTo>
                <a:cubicBezTo>
                  <a:pt x="3154" y="1210"/>
                  <a:pt x="3161" y="1221"/>
                  <a:pt x="3180" y="1244"/>
                </a:cubicBezTo>
                <a:cubicBezTo>
                  <a:pt x="3227" y="1287"/>
                  <a:pt x="3159" y="1209"/>
                  <a:pt x="3159" y="1208"/>
                </a:cubicBezTo>
                <a:cubicBezTo>
                  <a:pt x="3095" y="1119"/>
                  <a:pt x="3039" y="1025"/>
                  <a:pt x="3013" y="916"/>
                </a:cubicBezTo>
                <a:cubicBezTo>
                  <a:pt x="2987" y="807"/>
                  <a:pt x="2985" y="705"/>
                  <a:pt x="3014" y="600"/>
                </a:cubicBezTo>
                <a:cubicBezTo>
                  <a:pt x="3115" y="578"/>
                  <a:pt x="3151" y="621"/>
                  <a:pt x="3204" y="713"/>
                </a:cubicBezTo>
                <a:cubicBezTo>
                  <a:pt x="3259" y="807"/>
                  <a:pt x="3294" y="922"/>
                  <a:pt x="3305" y="1030"/>
                </a:cubicBezTo>
                <a:cubicBezTo>
                  <a:pt x="3311" y="1085"/>
                  <a:pt x="3310" y="1089"/>
                  <a:pt x="3275" y="1121"/>
                </a:cubicBezTo>
                <a:cubicBezTo>
                  <a:pt x="3180" y="1128"/>
                  <a:pt x="3103" y="1122"/>
                  <a:pt x="3037" y="1043"/>
                </a:cubicBezTo>
                <a:cubicBezTo>
                  <a:pt x="3001" y="987"/>
                  <a:pt x="2990" y="968"/>
                  <a:pt x="2982" y="923"/>
                </a:cubicBezTo>
                <a:moveTo>
                  <a:pt x="3259" y="136"/>
                </a:moveTo>
                <a:cubicBezTo>
                  <a:pt x="3278" y="236"/>
                  <a:pt x="3299" y="334"/>
                  <a:pt x="3322" y="432"/>
                </a:cubicBezTo>
                <a:cubicBezTo>
                  <a:pt x="3354" y="570"/>
                  <a:pt x="3382" y="718"/>
                  <a:pt x="3447" y="846"/>
                </a:cubicBezTo>
                <a:cubicBezTo>
                  <a:pt x="3473" y="898"/>
                  <a:pt x="3529" y="970"/>
                  <a:pt x="3589" y="987"/>
                </a:cubicBezTo>
                <a:cubicBezTo>
                  <a:pt x="3598" y="987"/>
                  <a:pt x="3608" y="987"/>
                  <a:pt x="3617" y="987"/>
                </a:cubicBezTo>
                <a:moveTo>
                  <a:pt x="3800" y="532"/>
                </a:moveTo>
                <a:cubicBezTo>
                  <a:pt x="3822" y="589"/>
                  <a:pt x="3839" y="651"/>
                  <a:pt x="3860" y="709"/>
                </a:cubicBezTo>
                <a:cubicBezTo>
                  <a:pt x="3890" y="792"/>
                  <a:pt x="3927" y="871"/>
                  <a:pt x="3978" y="944"/>
                </a:cubicBezTo>
                <a:cubicBezTo>
                  <a:pt x="4000" y="975"/>
                  <a:pt x="4022" y="1003"/>
                  <a:pt x="4047" y="1030"/>
                </a:cubicBezTo>
                <a:moveTo>
                  <a:pt x="4373" y="403"/>
                </a:moveTo>
                <a:cubicBezTo>
                  <a:pt x="4285" y="428"/>
                  <a:pt x="4238" y="465"/>
                  <a:pt x="4200" y="555"/>
                </a:cubicBezTo>
                <a:cubicBezTo>
                  <a:pt x="4176" y="611"/>
                  <a:pt x="4151" y="714"/>
                  <a:pt x="4170" y="775"/>
                </a:cubicBezTo>
                <a:cubicBezTo>
                  <a:pt x="4181" y="811"/>
                  <a:pt x="4208" y="809"/>
                  <a:pt x="4236" y="813"/>
                </a:cubicBezTo>
                <a:moveTo>
                  <a:pt x="4582" y="497"/>
                </a:moveTo>
                <a:cubicBezTo>
                  <a:pt x="4588" y="502"/>
                  <a:pt x="4607" y="452"/>
                  <a:pt x="4596" y="532"/>
                </a:cubicBezTo>
                <a:cubicBezTo>
                  <a:pt x="4586" y="601"/>
                  <a:pt x="4558" y="663"/>
                  <a:pt x="4551" y="734"/>
                </a:cubicBezTo>
                <a:cubicBezTo>
                  <a:pt x="4588" y="742"/>
                  <a:pt x="4608" y="748"/>
                  <a:pt x="4648" y="727"/>
                </a:cubicBezTo>
                <a:cubicBezTo>
                  <a:pt x="4706" y="697"/>
                  <a:pt x="4725" y="645"/>
                  <a:pt x="4771" y="607"/>
                </a:cubicBezTo>
                <a:cubicBezTo>
                  <a:pt x="4775" y="607"/>
                  <a:pt x="4778" y="607"/>
                  <a:pt x="4782" y="607"/>
                </a:cubicBezTo>
                <a:cubicBezTo>
                  <a:pt x="4806" y="632"/>
                  <a:pt x="4833" y="676"/>
                  <a:pt x="4859" y="711"/>
                </a:cubicBezTo>
                <a:cubicBezTo>
                  <a:pt x="4920" y="792"/>
                  <a:pt x="5003" y="800"/>
                  <a:pt x="5098" y="797"/>
                </a:cubicBezTo>
                <a:cubicBezTo>
                  <a:pt x="5181" y="795"/>
                  <a:pt x="5249" y="762"/>
                  <a:pt x="5308" y="703"/>
                </a:cubicBezTo>
                <a:cubicBezTo>
                  <a:pt x="5382" y="629"/>
                  <a:pt x="5380" y="525"/>
                  <a:pt x="5375" y="428"/>
                </a:cubicBezTo>
                <a:cubicBezTo>
                  <a:pt x="5370" y="324"/>
                  <a:pt x="5340" y="230"/>
                  <a:pt x="5305" y="133"/>
                </a:cubicBezTo>
                <a:cubicBezTo>
                  <a:pt x="5289" y="173"/>
                  <a:pt x="5283" y="224"/>
                  <a:pt x="5284" y="278"/>
                </a:cubicBezTo>
                <a:cubicBezTo>
                  <a:pt x="5287" y="383"/>
                  <a:pt x="5337" y="452"/>
                  <a:pt x="5396" y="535"/>
                </a:cubicBezTo>
                <a:cubicBezTo>
                  <a:pt x="5427" y="579"/>
                  <a:pt x="5459" y="623"/>
                  <a:pt x="5489" y="668"/>
                </a:cubicBezTo>
                <a:moveTo>
                  <a:pt x="5231" y="589"/>
                </a:moveTo>
                <a:cubicBezTo>
                  <a:pt x="5235" y="526"/>
                  <a:pt x="5270" y="514"/>
                  <a:pt x="5326" y="485"/>
                </a:cubicBezTo>
                <a:cubicBezTo>
                  <a:pt x="5411" y="440"/>
                  <a:pt x="5501" y="402"/>
                  <a:pt x="5593" y="372"/>
                </a:cubicBezTo>
                <a:cubicBezTo>
                  <a:pt x="5620" y="363"/>
                  <a:pt x="5722" y="319"/>
                  <a:pt x="5753" y="341"/>
                </a:cubicBezTo>
                <a:cubicBezTo>
                  <a:pt x="5782" y="362"/>
                  <a:pt x="5766" y="464"/>
                  <a:pt x="5766" y="493"/>
                </a:cubicBezTo>
                <a:cubicBezTo>
                  <a:pt x="5766" y="536"/>
                  <a:pt x="5759" y="586"/>
                  <a:pt x="5769" y="628"/>
                </a:cubicBezTo>
                <a:cubicBezTo>
                  <a:pt x="5771" y="628"/>
                  <a:pt x="5772" y="629"/>
                  <a:pt x="5772" y="627"/>
                </a:cubicBezTo>
                <a:moveTo>
                  <a:pt x="5667" y="14"/>
                </a:moveTo>
                <a:cubicBezTo>
                  <a:pt x="5719" y="-13"/>
                  <a:pt x="5746" y="0"/>
                  <a:pt x="5791" y="42"/>
                </a:cubicBezTo>
                <a:cubicBezTo>
                  <a:pt x="5867" y="113"/>
                  <a:pt x="5967" y="220"/>
                  <a:pt x="6008" y="317"/>
                </a:cubicBezTo>
                <a:cubicBezTo>
                  <a:pt x="6027" y="363"/>
                  <a:pt x="6022" y="425"/>
                  <a:pt x="6009" y="472"/>
                </a:cubicBezTo>
                <a:cubicBezTo>
                  <a:pt x="5998" y="512"/>
                  <a:pt x="5972" y="565"/>
                  <a:pt x="5987" y="608"/>
                </a:cubicBezTo>
                <a:cubicBezTo>
                  <a:pt x="5999" y="644"/>
                  <a:pt x="6063" y="645"/>
                  <a:pt x="6092" y="635"/>
                </a:cubicBezTo>
                <a:cubicBezTo>
                  <a:pt x="6178" y="606"/>
                  <a:pt x="6207" y="502"/>
                  <a:pt x="6191" y="421"/>
                </a:cubicBezTo>
                <a:cubicBezTo>
                  <a:pt x="6182" y="377"/>
                  <a:pt x="6145" y="308"/>
                  <a:pt x="6100" y="288"/>
                </a:cubicBezTo>
                <a:cubicBezTo>
                  <a:pt x="6088" y="283"/>
                  <a:pt x="6063" y="285"/>
                  <a:pt x="6072" y="295"/>
                </a:cubicBezTo>
                <a:cubicBezTo>
                  <a:pt x="6083" y="312"/>
                  <a:pt x="6090" y="318"/>
                  <a:pt x="6109" y="317"/>
                </a:cubicBezTo>
                <a:moveTo>
                  <a:pt x="6297" y="313"/>
                </a:moveTo>
                <a:cubicBezTo>
                  <a:pt x="6338" y="286"/>
                  <a:pt x="6375" y="249"/>
                  <a:pt x="6424" y="237"/>
                </a:cubicBezTo>
                <a:cubicBezTo>
                  <a:pt x="6518" y="214"/>
                  <a:pt x="6578" y="243"/>
                  <a:pt x="6638" y="316"/>
                </a:cubicBezTo>
                <a:cubicBezTo>
                  <a:pt x="6720" y="414"/>
                  <a:pt x="6749" y="544"/>
                  <a:pt x="6791" y="662"/>
                </a:cubicBezTo>
                <a:cubicBezTo>
                  <a:pt x="6804" y="695"/>
                  <a:pt x="6806" y="701"/>
                  <a:pt x="6815" y="720"/>
                </a:cubicBezTo>
                <a:cubicBezTo>
                  <a:pt x="6816" y="694"/>
                  <a:pt x="6817" y="646"/>
                  <a:pt x="6817" y="618"/>
                </a:cubicBezTo>
                <a:cubicBezTo>
                  <a:pt x="6817" y="527"/>
                  <a:pt x="6836" y="441"/>
                  <a:pt x="6860" y="355"/>
                </a:cubicBezTo>
                <a:cubicBezTo>
                  <a:pt x="6886" y="260"/>
                  <a:pt x="6914" y="133"/>
                  <a:pt x="6996" y="68"/>
                </a:cubicBezTo>
                <a:cubicBezTo>
                  <a:pt x="7059" y="18"/>
                  <a:pt x="7117" y="73"/>
                  <a:pt x="7149" y="126"/>
                </a:cubicBezTo>
                <a:cubicBezTo>
                  <a:pt x="7209" y="223"/>
                  <a:pt x="7203" y="321"/>
                  <a:pt x="7200" y="42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50" name=""/>
          <p:cNvSpPr/>
          <p:nvPr/>
        </p:nvSpPr>
        <p:spPr>
          <a:xfrm>
            <a:off x="8501040" y="1335240"/>
            <a:ext cx="604440" cy="1261800"/>
          </a:xfrm>
          <a:custGeom>
            <a:avLst/>
            <a:gdLst/>
            <a:ahLst/>
            <a:rect l="0" t="0" r="r" b="b"/>
            <a:pathLst>
              <a:path fill="none" w="1679" h="3505">
                <a:moveTo>
                  <a:pt x="0" y="6"/>
                </a:moveTo>
                <a:cubicBezTo>
                  <a:pt x="4" y="26"/>
                  <a:pt x="1" y="-14"/>
                  <a:pt x="3" y="6"/>
                </a:cubicBezTo>
                <a:cubicBezTo>
                  <a:pt x="19" y="144"/>
                  <a:pt x="37" y="280"/>
                  <a:pt x="58" y="417"/>
                </a:cubicBezTo>
                <a:cubicBezTo>
                  <a:pt x="153" y="1048"/>
                  <a:pt x="269" y="1663"/>
                  <a:pt x="424" y="2283"/>
                </a:cubicBezTo>
                <a:cubicBezTo>
                  <a:pt x="491" y="2552"/>
                  <a:pt x="568" y="2853"/>
                  <a:pt x="490" y="3128"/>
                </a:cubicBezTo>
                <a:cubicBezTo>
                  <a:pt x="452" y="3262"/>
                  <a:pt x="369" y="3385"/>
                  <a:pt x="299" y="3505"/>
                </a:cubicBezTo>
                <a:moveTo>
                  <a:pt x="1187" y="209"/>
                </a:moveTo>
                <a:cubicBezTo>
                  <a:pt x="1202" y="168"/>
                  <a:pt x="1199" y="159"/>
                  <a:pt x="1220" y="144"/>
                </a:cubicBezTo>
                <a:cubicBezTo>
                  <a:pt x="1286" y="218"/>
                  <a:pt x="1317" y="284"/>
                  <a:pt x="1348" y="396"/>
                </a:cubicBezTo>
                <a:cubicBezTo>
                  <a:pt x="1481" y="875"/>
                  <a:pt x="1459" y="1377"/>
                  <a:pt x="1478" y="1870"/>
                </a:cubicBezTo>
                <a:cubicBezTo>
                  <a:pt x="1492" y="2222"/>
                  <a:pt x="1543" y="2559"/>
                  <a:pt x="1631" y="2899"/>
                </a:cubicBezTo>
                <a:cubicBezTo>
                  <a:pt x="1643" y="2947"/>
                  <a:pt x="1661" y="2984"/>
                  <a:pt x="1679" y="3028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51" name=""/>
          <p:cNvSpPr/>
          <p:nvPr/>
        </p:nvSpPr>
        <p:spPr>
          <a:xfrm>
            <a:off x="9666000" y="1380960"/>
            <a:ext cx="804960" cy="241560"/>
          </a:xfrm>
          <a:custGeom>
            <a:avLst/>
            <a:gdLst/>
            <a:ahLst/>
            <a:rect l="0" t="0" r="r" b="b"/>
            <a:pathLst>
              <a:path fill="none" w="2236" h="671">
                <a:moveTo>
                  <a:pt x="602" y="135"/>
                </a:moveTo>
                <a:cubicBezTo>
                  <a:pt x="592" y="127"/>
                  <a:pt x="597" y="137"/>
                  <a:pt x="588" y="129"/>
                </a:cubicBezTo>
                <a:cubicBezTo>
                  <a:pt x="581" y="122"/>
                  <a:pt x="573" y="110"/>
                  <a:pt x="566" y="102"/>
                </a:cubicBezTo>
                <a:cubicBezTo>
                  <a:pt x="558" y="95"/>
                  <a:pt x="546" y="86"/>
                  <a:pt x="543" y="77"/>
                </a:cubicBezTo>
                <a:cubicBezTo>
                  <a:pt x="539" y="67"/>
                  <a:pt x="542" y="53"/>
                  <a:pt x="541" y="42"/>
                </a:cubicBezTo>
                <a:cubicBezTo>
                  <a:pt x="536" y="54"/>
                  <a:pt x="534" y="57"/>
                  <a:pt x="529" y="69"/>
                </a:cubicBezTo>
                <a:cubicBezTo>
                  <a:pt x="482" y="191"/>
                  <a:pt x="403" y="295"/>
                  <a:pt x="316" y="390"/>
                </a:cubicBezTo>
                <a:cubicBezTo>
                  <a:pt x="227" y="488"/>
                  <a:pt x="126" y="577"/>
                  <a:pt x="22" y="659"/>
                </a:cubicBezTo>
                <a:cubicBezTo>
                  <a:pt x="-21" y="693"/>
                  <a:pt x="11" y="647"/>
                  <a:pt x="16" y="623"/>
                </a:cubicBezTo>
                <a:moveTo>
                  <a:pt x="235" y="121"/>
                </a:moveTo>
                <a:cubicBezTo>
                  <a:pt x="250" y="101"/>
                  <a:pt x="282" y="48"/>
                  <a:pt x="319" y="73"/>
                </a:cubicBezTo>
                <a:cubicBezTo>
                  <a:pt x="370" y="108"/>
                  <a:pt x="410" y="191"/>
                  <a:pt x="432" y="245"/>
                </a:cubicBezTo>
                <a:cubicBezTo>
                  <a:pt x="462" y="318"/>
                  <a:pt x="475" y="392"/>
                  <a:pt x="477" y="471"/>
                </a:cubicBezTo>
                <a:cubicBezTo>
                  <a:pt x="477" y="509"/>
                  <a:pt x="477" y="520"/>
                  <a:pt x="475" y="544"/>
                </a:cubicBezTo>
                <a:moveTo>
                  <a:pt x="222" y="389"/>
                </a:moveTo>
                <a:cubicBezTo>
                  <a:pt x="241" y="361"/>
                  <a:pt x="307" y="364"/>
                  <a:pt x="343" y="361"/>
                </a:cubicBezTo>
                <a:cubicBezTo>
                  <a:pt x="481" y="349"/>
                  <a:pt x="619" y="334"/>
                  <a:pt x="757" y="316"/>
                </a:cubicBezTo>
                <a:moveTo>
                  <a:pt x="850" y="179"/>
                </a:moveTo>
                <a:cubicBezTo>
                  <a:pt x="851" y="235"/>
                  <a:pt x="864" y="285"/>
                  <a:pt x="872" y="340"/>
                </a:cubicBezTo>
                <a:cubicBezTo>
                  <a:pt x="880" y="398"/>
                  <a:pt x="890" y="482"/>
                  <a:pt x="878" y="540"/>
                </a:cubicBezTo>
                <a:cubicBezTo>
                  <a:pt x="869" y="581"/>
                  <a:pt x="839" y="601"/>
                  <a:pt x="800" y="598"/>
                </a:cubicBezTo>
                <a:cubicBezTo>
                  <a:pt x="794" y="597"/>
                  <a:pt x="787" y="595"/>
                  <a:pt x="781" y="594"/>
                </a:cubicBezTo>
                <a:cubicBezTo>
                  <a:pt x="766" y="551"/>
                  <a:pt x="759" y="498"/>
                  <a:pt x="769" y="451"/>
                </a:cubicBezTo>
                <a:cubicBezTo>
                  <a:pt x="794" y="338"/>
                  <a:pt x="877" y="225"/>
                  <a:pt x="963" y="152"/>
                </a:cubicBezTo>
                <a:cubicBezTo>
                  <a:pt x="1026" y="98"/>
                  <a:pt x="1085" y="83"/>
                  <a:pt x="1165" y="79"/>
                </a:cubicBezTo>
                <a:cubicBezTo>
                  <a:pt x="1198" y="143"/>
                  <a:pt x="1188" y="198"/>
                  <a:pt x="1148" y="263"/>
                </a:cubicBezTo>
                <a:cubicBezTo>
                  <a:pt x="1104" y="335"/>
                  <a:pt x="1037" y="397"/>
                  <a:pt x="967" y="443"/>
                </a:cubicBezTo>
                <a:cubicBezTo>
                  <a:pt x="953" y="452"/>
                  <a:pt x="942" y="456"/>
                  <a:pt x="928" y="462"/>
                </a:cubicBezTo>
                <a:moveTo>
                  <a:pt x="1399" y="58"/>
                </a:moveTo>
                <a:cubicBezTo>
                  <a:pt x="1439" y="59"/>
                  <a:pt x="1495" y="49"/>
                  <a:pt x="1513" y="93"/>
                </a:cubicBezTo>
                <a:cubicBezTo>
                  <a:pt x="1531" y="136"/>
                  <a:pt x="1497" y="184"/>
                  <a:pt x="1471" y="214"/>
                </a:cubicBezTo>
                <a:cubicBezTo>
                  <a:pt x="1421" y="272"/>
                  <a:pt x="1355" y="320"/>
                  <a:pt x="1292" y="362"/>
                </a:cubicBezTo>
                <a:cubicBezTo>
                  <a:pt x="1291" y="362"/>
                  <a:pt x="1290" y="363"/>
                  <a:pt x="1289" y="363"/>
                </a:cubicBezTo>
                <a:cubicBezTo>
                  <a:pt x="1300" y="354"/>
                  <a:pt x="1313" y="345"/>
                  <a:pt x="1322" y="334"/>
                </a:cubicBezTo>
                <a:cubicBezTo>
                  <a:pt x="1326" y="329"/>
                  <a:pt x="1332" y="327"/>
                  <a:pt x="1334" y="321"/>
                </a:cubicBezTo>
                <a:cubicBezTo>
                  <a:pt x="1356" y="263"/>
                  <a:pt x="1308" y="192"/>
                  <a:pt x="1355" y="138"/>
                </a:cubicBezTo>
                <a:cubicBezTo>
                  <a:pt x="1396" y="91"/>
                  <a:pt x="1493" y="85"/>
                  <a:pt x="1550" y="95"/>
                </a:cubicBezTo>
                <a:cubicBezTo>
                  <a:pt x="1564" y="97"/>
                  <a:pt x="1568" y="96"/>
                  <a:pt x="1571" y="106"/>
                </a:cubicBezTo>
                <a:cubicBezTo>
                  <a:pt x="1566" y="150"/>
                  <a:pt x="1562" y="163"/>
                  <a:pt x="1526" y="197"/>
                </a:cubicBezTo>
                <a:cubicBezTo>
                  <a:pt x="1481" y="240"/>
                  <a:pt x="1430" y="276"/>
                  <a:pt x="1385" y="319"/>
                </a:cubicBezTo>
                <a:cubicBezTo>
                  <a:pt x="1373" y="331"/>
                  <a:pt x="1361" y="343"/>
                  <a:pt x="1349" y="354"/>
                </a:cubicBezTo>
                <a:cubicBezTo>
                  <a:pt x="1358" y="324"/>
                  <a:pt x="1357" y="310"/>
                  <a:pt x="1379" y="281"/>
                </a:cubicBezTo>
                <a:cubicBezTo>
                  <a:pt x="1432" y="212"/>
                  <a:pt x="1502" y="156"/>
                  <a:pt x="1556" y="87"/>
                </a:cubicBezTo>
                <a:cubicBezTo>
                  <a:pt x="1568" y="72"/>
                  <a:pt x="1582" y="55"/>
                  <a:pt x="1591" y="38"/>
                </a:cubicBezTo>
                <a:cubicBezTo>
                  <a:pt x="1592" y="36"/>
                  <a:pt x="1591" y="32"/>
                  <a:pt x="1592" y="30"/>
                </a:cubicBezTo>
                <a:cubicBezTo>
                  <a:pt x="1571" y="31"/>
                  <a:pt x="1556" y="23"/>
                  <a:pt x="1545" y="39"/>
                </a:cubicBezTo>
                <a:cubicBezTo>
                  <a:pt x="1513" y="86"/>
                  <a:pt x="1506" y="179"/>
                  <a:pt x="1480" y="233"/>
                </a:cubicBezTo>
                <a:cubicBezTo>
                  <a:pt x="1433" y="332"/>
                  <a:pt x="1366" y="420"/>
                  <a:pt x="1301" y="508"/>
                </a:cubicBezTo>
                <a:cubicBezTo>
                  <a:pt x="1269" y="552"/>
                  <a:pt x="1237" y="593"/>
                  <a:pt x="1201" y="633"/>
                </a:cubicBezTo>
                <a:cubicBezTo>
                  <a:pt x="1203" y="617"/>
                  <a:pt x="1191" y="620"/>
                  <a:pt x="1198" y="606"/>
                </a:cubicBezTo>
                <a:cubicBezTo>
                  <a:pt x="1252" y="501"/>
                  <a:pt x="1362" y="419"/>
                  <a:pt x="1452" y="348"/>
                </a:cubicBezTo>
                <a:cubicBezTo>
                  <a:pt x="1602" y="230"/>
                  <a:pt x="1768" y="135"/>
                  <a:pt x="1935" y="43"/>
                </a:cubicBezTo>
                <a:cubicBezTo>
                  <a:pt x="1958" y="30"/>
                  <a:pt x="1981" y="17"/>
                  <a:pt x="2002" y="2"/>
                </a:cubicBezTo>
                <a:cubicBezTo>
                  <a:pt x="2002" y="1"/>
                  <a:pt x="2002" y="1"/>
                  <a:pt x="2002" y="0"/>
                </a:cubicBezTo>
                <a:cubicBezTo>
                  <a:pt x="1946" y="9"/>
                  <a:pt x="1916" y="23"/>
                  <a:pt x="1866" y="56"/>
                </a:cubicBezTo>
                <a:cubicBezTo>
                  <a:pt x="1798" y="102"/>
                  <a:pt x="1723" y="156"/>
                  <a:pt x="1717" y="242"/>
                </a:cubicBezTo>
                <a:cubicBezTo>
                  <a:pt x="1712" y="303"/>
                  <a:pt x="1781" y="326"/>
                  <a:pt x="1830" y="343"/>
                </a:cubicBezTo>
                <a:cubicBezTo>
                  <a:pt x="1929" y="376"/>
                  <a:pt x="2033" y="379"/>
                  <a:pt x="2136" y="380"/>
                </a:cubicBezTo>
                <a:cubicBezTo>
                  <a:pt x="2211" y="381"/>
                  <a:pt x="2190" y="372"/>
                  <a:pt x="2236" y="350"/>
                </a:cubicBezTo>
                <a:moveTo>
                  <a:pt x="912" y="128"/>
                </a:moveTo>
                <a:cubicBezTo>
                  <a:pt x="873" y="118"/>
                  <a:pt x="864" y="116"/>
                  <a:pt x="825" y="125"/>
                </a:cubicBezTo>
                <a:cubicBezTo>
                  <a:pt x="602" y="177"/>
                  <a:pt x="323" y="215"/>
                  <a:pt x="125" y="324"/>
                </a:cubicBezTo>
                <a:cubicBezTo>
                  <a:pt x="264" y="397"/>
                  <a:pt x="445" y="381"/>
                  <a:pt x="603" y="383"/>
                </a:cubicBezTo>
                <a:cubicBezTo>
                  <a:pt x="902" y="386"/>
                  <a:pt x="1202" y="381"/>
                  <a:pt x="1497" y="321"/>
                </a:cubicBezTo>
                <a:cubicBezTo>
                  <a:pt x="1638" y="292"/>
                  <a:pt x="1838" y="246"/>
                  <a:pt x="1942" y="134"/>
                </a:cubicBezTo>
                <a:cubicBezTo>
                  <a:pt x="1945" y="124"/>
                  <a:pt x="1949" y="115"/>
                  <a:pt x="1952" y="105"/>
                </a:cubicBezTo>
                <a:cubicBezTo>
                  <a:pt x="1807" y="103"/>
                  <a:pt x="1686" y="124"/>
                  <a:pt x="1537" y="162"/>
                </a:cubicBezTo>
                <a:cubicBezTo>
                  <a:pt x="1304" y="222"/>
                  <a:pt x="1059" y="278"/>
                  <a:pt x="837" y="373"/>
                </a:cubicBezTo>
                <a:cubicBezTo>
                  <a:pt x="787" y="401"/>
                  <a:pt x="770" y="398"/>
                  <a:pt x="766" y="434"/>
                </a:cubicBezTo>
                <a:cubicBezTo>
                  <a:pt x="882" y="450"/>
                  <a:pt x="997" y="461"/>
                  <a:pt x="1119" y="448"/>
                </a:cubicBezTo>
                <a:cubicBezTo>
                  <a:pt x="1309" y="428"/>
                  <a:pt x="1580" y="401"/>
                  <a:pt x="1738" y="279"/>
                </a:cubicBezTo>
                <a:cubicBezTo>
                  <a:pt x="1761" y="247"/>
                  <a:pt x="1769" y="241"/>
                  <a:pt x="1764" y="215"/>
                </a:cubicBezTo>
                <a:cubicBezTo>
                  <a:pt x="1605" y="193"/>
                  <a:pt x="1470" y="217"/>
                  <a:pt x="1315" y="256"/>
                </a:cubicBezTo>
                <a:cubicBezTo>
                  <a:pt x="1130" y="303"/>
                  <a:pt x="878" y="339"/>
                  <a:pt x="711" y="437"/>
                </a:cubicBezTo>
                <a:cubicBezTo>
                  <a:pt x="712" y="439"/>
                  <a:pt x="713" y="442"/>
                  <a:pt x="714" y="444"/>
                </a:cubicBezTo>
                <a:cubicBezTo>
                  <a:pt x="912" y="442"/>
                  <a:pt x="1106" y="423"/>
                  <a:pt x="1303" y="393"/>
                </a:cubicBezTo>
                <a:cubicBezTo>
                  <a:pt x="1546" y="356"/>
                  <a:pt x="2251" y="301"/>
                  <a:pt x="2018" y="223"/>
                </a:cubicBezTo>
                <a:cubicBezTo>
                  <a:pt x="1950" y="200"/>
                  <a:pt x="1838" y="246"/>
                  <a:pt x="1780" y="259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  <p:sp>
        <p:nvSpPr>
          <p:cNvPr id="452" name=""/>
          <p:cNvSpPr/>
          <p:nvPr/>
        </p:nvSpPr>
        <p:spPr>
          <a:xfrm>
            <a:off x="9507240" y="1573200"/>
            <a:ext cx="1222920" cy="1293480"/>
          </a:xfrm>
          <a:custGeom>
            <a:avLst/>
            <a:gdLst/>
            <a:ahLst/>
            <a:rect l="0" t="0" r="r" b="b"/>
            <a:pathLst>
              <a:path fill="none" w="3397" h="3593">
                <a:moveTo>
                  <a:pt x="26" y="954"/>
                </a:moveTo>
                <a:cubicBezTo>
                  <a:pt x="26" y="954"/>
                  <a:pt x="52" y="956"/>
                  <a:pt x="56" y="1011"/>
                </a:cubicBezTo>
                <a:cubicBezTo>
                  <a:pt x="65" y="1127"/>
                  <a:pt x="41" y="1234"/>
                  <a:pt x="23" y="1348"/>
                </a:cubicBezTo>
                <a:cubicBezTo>
                  <a:pt x="17" y="1382"/>
                  <a:pt x="-21" y="1580"/>
                  <a:pt x="16" y="1609"/>
                </a:cubicBezTo>
                <a:cubicBezTo>
                  <a:pt x="32" y="1617"/>
                  <a:pt x="37" y="1620"/>
                  <a:pt x="50" y="1617"/>
                </a:cubicBezTo>
                <a:cubicBezTo>
                  <a:pt x="90" y="1558"/>
                  <a:pt x="93" y="1509"/>
                  <a:pt x="94" y="1437"/>
                </a:cubicBezTo>
                <a:cubicBezTo>
                  <a:pt x="96" y="1326"/>
                  <a:pt x="88" y="1218"/>
                  <a:pt x="117" y="1110"/>
                </a:cubicBezTo>
                <a:cubicBezTo>
                  <a:pt x="143" y="1014"/>
                  <a:pt x="193" y="910"/>
                  <a:pt x="295" y="878"/>
                </a:cubicBezTo>
                <a:cubicBezTo>
                  <a:pt x="365" y="855"/>
                  <a:pt x="435" y="874"/>
                  <a:pt x="468" y="942"/>
                </a:cubicBezTo>
                <a:cubicBezTo>
                  <a:pt x="504" y="1016"/>
                  <a:pt x="487" y="1117"/>
                  <a:pt x="445" y="1183"/>
                </a:cubicBezTo>
                <a:cubicBezTo>
                  <a:pt x="417" y="1227"/>
                  <a:pt x="309" y="1330"/>
                  <a:pt x="244" y="1295"/>
                </a:cubicBezTo>
                <a:cubicBezTo>
                  <a:pt x="221" y="1283"/>
                  <a:pt x="234" y="1273"/>
                  <a:pt x="244" y="1245"/>
                </a:cubicBezTo>
                <a:moveTo>
                  <a:pt x="677" y="985"/>
                </a:moveTo>
                <a:cubicBezTo>
                  <a:pt x="747" y="984"/>
                  <a:pt x="781" y="974"/>
                  <a:pt x="798" y="1054"/>
                </a:cubicBezTo>
                <a:cubicBezTo>
                  <a:pt x="808" y="1101"/>
                  <a:pt x="813" y="1183"/>
                  <a:pt x="793" y="1227"/>
                </a:cubicBezTo>
                <a:cubicBezTo>
                  <a:pt x="778" y="1260"/>
                  <a:pt x="739" y="1284"/>
                  <a:pt x="705" y="1292"/>
                </a:cubicBezTo>
                <a:cubicBezTo>
                  <a:pt x="703" y="1292"/>
                  <a:pt x="701" y="1292"/>
                  <a:pt x="699" y="1292"/>
                </a:cubicBezTo>
                <a:cubicBezTo>
                  <a:pt x="716" y="1251"/>
                  <a:pt x="734" y="1231"/>
                  <a:pt x="766" y="1196"/>
                </a:cubicBezTo>
                <a:cubicBezTo>
                  <a:pt x="845" y="1110"/>
                  <a:pt x="928" y="1022"/>
                  <a:pt x="1023" y="957"/>
                </a:cubicBezTo>
                <a:cubicBezTo>
                  <a:pt x="1014" y="1015"/>
                  <a:pt x="986" y="1070"/>
                  <a:pt x="974" y="1129"/>
                </a:cubicBezTo>
                <a:cubicBezTo>
                  <a:pt x="961" y="1195"/>
                  <a:pt x="948" y="1276"/>
                  <a:pt x="1021" y="1310"/>
                </a:cubicBezTo>
                <a:cubicBezTo>
                  <a:pt x="1091" y="1329"/>
                  <a:pt x="1118" y="1334"/>
                  <a:pt x="1169" y="1331"/>
                </a:cubicBezTo>
                <a:moveTo>
                  <a:pt x="1816" y="905"/>
                </a:moveTo>
                <a:cubicBezTo>
                  <a:pt x="1827" y="881"/>
                  <a:pt x="1823" y="872"/>
                  <a:pt x="1840" y="871"/>
                </a:cubicBezTo>
                <a:cubicBezTo>
                  <a:pt x="1836" y="939"/>
                  <a:pt x="1827" y="979"/>
                  <a:pt x="1794" y="1043"/>
                </a:cubicBezTo>
                <a:cubicBezTo>
                  <a:pt x="1748" y="1133"/>
                  <a:pt x="1684" y="1210"/>
                  <a:pt x="1623" y="1289"/>
                </a:cubicBezTo>
                <a:cubicBezTo>
                  <a:pt x="1615" y="1300"/>
                  <a:pt x="1606" y="1310"/>
                  <a:pt x="1598" y="1321"/>
                </a:cubicBezTo>
                <a:moveTo>
                  <a:pt x="1593" y="1039"/>
                </a:moveTo>
                <a:cubicBezTo>
                  <a:pt x="1611" y="1011"/>
                  <a:pt x="1641" y="966"/>
                  <a:pt x="1685" y="994"/>
                </a:cubicBezTo>
                <a:cubicBezTo>
                  <a:pt x="1740" y="1029"/>
                  <a:pt x="1757" y="1110"/>
                  <a:pt x="1761" y="1169"/>
                </a:cubicBezTo>
                <a:cubicBezTo>
                  <a:pt x="1765" y="1223"/>
                  <a:pt x="1759" y="1270"/>
                  <a:pt x="1750" y="1322"/>
                </a:cubicBezTo>
                <a:moveTo>
                  <a:pt x="1502" y="1184"/>
                </a:moveTo>
                <a:cubicBezTo>
                  <a:pt x="1511" y="1142"/>
                  <a:pt x="1564" y="1157"/>
                  <a:pt x="1604" y="1156"/>
                </a:cubicBezTo>
                <a:cubicBezTo>
                  <a:pt x="1711" y="1152"/>
                  <a:pt x="1817" y="1145"/>
                  <a:pt x="1924" y="1138"/>
                </a:cubicBezTo>
                <a:moveTo>
                  <a:pt x="2211" y="967"/>
                </a:moveTo>
                <a:cubicBezTo>
                  <a:pt x="2211" y="1041"/>
                  <a:pt x="2215" y="1114"/>
                  <a:pt x="2200" y="1187"/>
                </a:cubicBezTo>
                <a:cubicBezTo>
                  <a:pt x="2182" y="1274"/>
                  <a:pt x="2149" y="1358"/>
                  <a:pt x="2127" y="1444"/>
                </a:cubicBezTo>
                <a:cubicBezTo>
                  <a:pt x="2125" y="1453"/>
                  <a:pt x="2122" y="1463"/>
                  <a:pt x="2120" y="1472"/>
                </a:cubicBezTo>
                <a:moveTo>
                  <a:pt x="2122" y="1243"/>
                </a:moveTo>
                <a:cubicBezTo>
                  <a:pt x="2125" y="1150"/>
                  <a:pt x="2126" y="1069"/>
                  <a:pt x="2180" y="988"/>
                </a:cubicBezTo>
                <a:cubicBezTo>
                  <a:pt x="2211" y="941"/>
                  <a:pt x="2258" y="917"/>
                  <a:pt x="2313" y="912"/>
                </a:cubicBezTo>
                <a:cubicBezTo>
                  <a:pt x="2391" y="905"/>
                  <a:pt x="2404" y="931"/>
                  <a:pt x="2407" y="1004"/>
                </a:cubicBezTo>
                <a:cubicBezTo>
                  <a:pt x="2411" y="1087"/>
                  <a:pt x="2373" y="1150"/>
                  <a:pt x="2354" y="1228"/>
                </a:cubicBezTo>
                <a:cubicBezTo>
                  <a:pt x="2348" y="1251"/>
                  <a:pt x="2349" y="1273"/>
                  <a:pt x="2349" y="1297"/>
                </a:cubicBezTo>
                <a:cubicBezTo>
                  <a:pt x="2401" y="1297"/>
                  <a:pt x="2409" y="1291"/>
                  <a:pt x="2462" y="1270"/>
                </a:cubicBezTo>
                <a:moveTo>
                  <a:pt x="2980" y="714"/>
                </a:moveTo>
                <a:cubicBezTo>
                  <a:pt x="3006" y="681"/>
                  <a:pt x="3009" y="676"/>
                  <a:pt x="3026" y="659"/>
                </a:cubicBezTo>
                <a:cubicBezTo>
                  <a:pt x="3010" y="715"/>
                  <a:pt x="2988" y="761"/>
                  <a:pt x="2961" y="814"/>
                </a:cubicBezTo>
                <a:cubicBezTo>
                  <a:pt x="2905" y="922"/>
                  <a:pt x="2829" y="1050"/>
                  <a:pt x="2859" y="1180"/>
                </a:cubicBezTo>
                <a:cubicBezTo>
                  <a:pt x="2882" y="1280"/>
                  <a:pt x="2970" y="1371"/>
                  <a:pt x="3029" y="1452"/>
                </a:cubicBezTo>
                <a:cubicBezTo>
                  <a:pt x="3076" y="1517"/>
                  <a:pt x="3121" y="1579"/>
                  <a:pt x="3123" y="1661"/>
                </a:cubicBezTo>
                <a:cubicBezTo>
                  <a:pt x="3125" y="1758"/>
                  <a:pt x="3011" y="1819"/>
                  <a:pt x="2936" y="1859"/>
                </a:cubicBezTo>
                <a:cubicBezTo>
                  <a:pt x="2819" y="1922"/>
                  <a:pt x="2688" y="1952"/>
                  <a:pt x="2556" y="1960"/>
                </a:cubicBezTo>
                <a:cubicBezTo>
                  <a:pt x="2503" y="1963"/>
                  <a:pt x="2470" y="1953"/>
                  <a:pt x="2423" y="1946"/>
                </a:cubicBezTo>
                <a:cubicBezTo>
                  <a:pt x="2434" y="1853"/>
                  <a:pt x="2444" y="1839"/>
                  <a:pt x="2528" y="1770"/>
                </a:cubicBezTo>
                <a:cubicBezTo>
                  <a:pt x="2700" y="1629"/>
                  <a:pt x="2909" y="1455"/>
                  <a:pt x="3129" y="1403"/>
                </a:cubicBezTo>
                <a:cubicBezTo>
                  <a:pt x="3219" y="1382"/>
                  <a:pt x="3188" y="1417"/>
                  <a:pt x="3160" y="1462"/>
                </a:cubicBezTo>
                <a:moveTo>
                  <a:pt x="2380" y="868"/>
                </a:moveTo>
                <a:cubicBezTo>
                  <a:pt x="2376" y="826"/>
                  <a:pt x="2376" y="811"/>
                  <a:pt x="2403" y="778"/>
                </a:cubicBezTo>
                <a:cubicBezTo>
                  <a:pt x="2422" y="754"/>
                  <a:pt x="2449" y="716"/>
                  <a:pt x="2477" y="701"/>
                </a:cubicBezTo>
                <a:cubicBezTo>
                  <a:pt x="2486" y="696"/>
                  <a:pt x="2489" y="700"/>
                  <a:pt x="2498" y="697"/>
                </a:cubicBezTo>
                <a:cubicBezTo>
                  <a:pt x="2513" y="739"/>
                  <a:pt x="2519" y="771"/>
                  <a:pt x="2520" y="817"/>
                </a:cubicBezTo>
                <a:cubicBezTo>
                  <a:pt x="2522" y="909"/>
                  <a:pt x="2488" y="1062"/>
                  <a:pt x="2522" y="1149"/>
                </a:cubicBezTo>
                <a:cubicBezTo>
                  <a:pt x="2536" y="1185"/>
                  <a:pt x="2581" y="1186"/>
                  <a:pt x="2613" y="1183"/>
                </a:cubicBezTo>
                <a:cubicBezTo>
                  <a:pt x="2678" y="1176"/>
                  <a:pt x="2741" y="1140"/>
                  <a:pt x="2802" y="1117"/>
                </a:cubicBezTo>
                <a:cubicBezTo>
                  <a:pt x="2839" y="1103"/>
                  <a:pt x="2863" y="1080"/>
                  <a:pt x="2850" y="1113"/>
                </a:cubicBezTo>
                <a:moveTo>
                  <a:pt x="1692" y="1869"/>
                </a:moveTo>
                <a:cubicBezTo>
                  <a:pt x="1676" y="1866"/>
                  <a:pt x="1658" y="1880"/>
                  <a:pt x="1640" y="1873"/>
                </a:cubicBezTo>
                <a:cubicBezTo>
                  <a:pt x="1627" y="1868"/>
                  <a:pt x="1617" y="1850"/>
                  <a:pt x="1606" y="1846"/>
                </a:cubicBezTo>
                <a:cubicBezTo>
                  <a:pt x="1631" y="1856"/>
                  <a:pt x="1654" y="1865"/>
                  <a:pt x="1679" y="1874"/>
                </a:cubicBezTo>
                <a:cubicBezTo>
                  <a:pt x="1685" y="1871"/>
                  <a:pt x="1680" y="1862"/>
                  <a:pt x="1684" y="1860"/>
                </a:cubicBezTo>
                <a:cubicBezTo>
                  <a:pt x="1701" y="1851"/>
                  <a:pt x="1664" y="1840"/>
                  <a:pt x="1701" y="1839"/>
                </a:cubicBezTo>
                <a:cubicBezTo>
                  <a:pt x="1881" y="1833"/>
                  <a:pt x="2085" y="1895"/>
                  <a:pt x="2268" y="1908"/>
                </a:cubicBezTo>
                <a:cubicBezTo>
                  <a:pt x="2451" y="1921"/>
                  <a:pt x="2634" y="1991"/>
                  <a:pt x="2820" y="1959"/>
                </a:cubicBezTo>
                <a:cubicBezTo>
                  <a:pt x="2968" y="1934"/>
                  <a:pt x="3214" y="1825"/>
                  <a:pt x="3305" y="1695"/>
                </a:cubicBezTo>
                <a:cubicBezTo>
                  <a:pt x="3374" y="1596"/>
                  <a:pt x="3373" y="1481"/>
                  <a:pt x="3371" y="1366"/>
                </a:cubicBezTo>
                <a:cubicBezTo>
                  <a:pt x="3370" y="1274"/>
                  <a:pt x="3386" y="1202"/>
                  <a:pt x="3396" y="1114"/>
                </a:cubicBezTo>
                <a:cubicBezTo>
                  <a:pt x="3403" y="1047"/>
                  <a:pt x="3379" y="990"/>
                  <a:pt x="3374" y="926"/>
                </a:cubicBezTo>
                <a:cubicBezTo>
                  <a:pt x="3369" y="863"/>
                  <a:pt x="3386" y="804"/>
                  <a:pt x="3390" y="741"/>
                </a:cubicBezTo>
                <a:cubicBezTo>
                  <a:pt x="3394" y="675"/>
                  <a:pt x="3381" y="616"/>
                  <a:pt x="3358" y="554"/>
                </a:cubicBezTo>
                <a:cubicBezTo>
                  <a:pt x="3277" y="337"/>
                  <a:pt x="3081" y="255"/>
                  <a:pt x="2887" y="160"/>
                </a:cubicBezTo>
                <a:cubicBezTo>
                  <a:pt x="2742" y="89"/>
                  <a:pt x="2616" y="59"/>
                  <a:pt x="2456" y="38"/>
                </a:cubicBezTo>
                <a:cubicBezTo>
                  <a:pt x="2318" y="20"/>
                  <a:pt x="2173" y="-10"/>
                  <a:pt x="2033" y="4"/>
                </a:cubicBezTo>
                <a:cubicBezTo>
                  <a:pt x="1917" y="16"/>
                  <a:pt x="1812" y="85"/>
                  <a:pt x="1711" y="137"/>
                </a:cubicBezTo>
                <a:cubicBezTo>
                  <a:pt x="1631" y="178"/>
                  <a:pt x="1587" y="222"/>
                  <a:pt x="1526" y="290"/>
                </a:cubicBezTo>
                <a:cubicBezTo>
                  <a:pt x="1426" y="402"/>
                  <a:pt x="1369" y="495"/>
                  <a:pt x="1350" y="643"/>
                </a:cubicBezTo>
                <a:cubicBezTo>
                  <a:pt x="1342" y="708"/>
                  <a:pt x="1335" y="773"/>
                  <a:pt x="1327" y="838"/>
                </a:cubicBezTo>
                <a:cubicBezTo>
                  <a:pt x="1314" y="946"/>
                  <a:pt x="1276" y="977"/>
                  <a:pt x="1227" y="1065"/>
                </a:cubicBezTo>
                <a:cubicBezTo>
                  <a:pt x="1205" y="1104"/>
                  <a:pt x="1199" y="1115"/>
                  <a:pt x="1198" y="1161"/>
                </a:cubicBezTo>
                <a:cubicBezTo>
                  <a:pt x="1196" y="1230"/>
                  <a:pt x="1241" y="1315"/>
                  <a:pt x="1266" y="1378"/>
                </a:cubicBezTo>
                <a:cubicBezTo>
                  <a:pt x="1308" y="1483"/>
                  <a:pt x="1362" y="1559"/>
                  <a:pt x="1372" y="1672"/>
                </a:cubicBezTo>
                <a:cubicBezTo>
                  <a:pt x="1388" y="1852"/>
                  <a:pt x="1438" y="1993"/>
                  <a:pt x="1618" y="2059"/>
                </a:cubicBezTo>
                <a:cubicBezTo>
                  <a:pt x="1717" y="2096"/>
                  <a:pt x="1768" y="2111"/>
                  <a:pt x="1855" y="2176"/>
                </a:cubicBezTo>
                <a:cubicBezTo>
                  <a:pt x="1863" y="2182"/>
                  <a:pt x="1872" y="2188"/>
                  <a:pt x="1880" y="2194"/>
                </a:cubicBezTo>
                <a:moveTo>
                  <a:pt x="2177" y="2061"/>
                </a:moveTo>
                <a:cubicBezTo>
                  <a:pt x="2179" y="2059"/>
                  <a:pt x="2161" y="2039"/>
                  <a:pt x="2174" y="2033"/>
                </a:cubicBezTo>
                <a:cubicBezTo>
                  <a:pt x="2202" y="2020"/>
                  <a:pt x="2247" y="2033"/>
                  <a:pt x="2270" y="2049"/>
                </a:cubicBezTo>
                <a:cubicBezTo>
                  <a:pt x="2328" y="2089"/>
                  <a:pt x="2318" y="2249"/>
                  <a:pt x="2307" y="2302"/>
                </a:cubicBezTo>
                <a:cubicBezTo>
                  <a:pt x="2261" y="2534"/>
                  <a:pt x="2119" y="2757"/>
                  <a:pt x="2022" y="2970"/>
                </a:cubicBezTo>
                <a:cubicBezTo>
                  <a:pt x="1936" y="3158"/>
                  <a:pt x="1851" y="3347"/>
                  <a:pt x="1770" y="3537"/>
                </a:cubicBezTo>
                <a:cubicBezTo>
                  <a:pt x="1763" y="3554"/>
                  <a:pt x="1749" y="3579"/>
                  <a:pt x="1742" y="3593"/>
                </a:cubicBezTo>
                <a:cubicBezTo>
                  <a:pt x="1742" y="3544"/>
                  <a:pt x="1744" y="3498"/>
                  <a:pt x="1749" y="3449"/>
                </a:cubicBezTo>
                <a:moveTo>
                  <a:pt x="2328" y="2347"/>
                </a:moveTo>
                <a:cubicBezTo>
                  <a:pt x="2341" y="2298"/>
                  <a:pt x="2396" y="2187"/>
                  <a:pt x="2338" y="2145"/>
                </a:cubicBezTo>
                <a:cubicBezTo>
                  <a:pt x="2281" y="2104"/>
                  <a:pt x="2185" y="2136"/>
                  <a:pt x="2139" y="2174"/>
                </a:cubicBezTo>
                <a:cubicBezTo>
                  <a:pt x="2071" y="2230"/>
                  <a:pt x="2041" y="2326"/>
                  <a:pt x="2023" y="2409"/>
                </a:cubicBezTo>
                <a:cubicBezTo>
                  <a:pt x="2014" y="2450"/>
                  <a:pt x="2018" y="2452"/>
                  <a:pt x="2016" y="2489"/>
                </a:cubicBezTo>
                <a:cubicBezTo>
                  <a:pt x="2037" y="2441"/>
                  <a:pt x="2058" y="2393"/>
                  <a:pt x="2078" y="2344"/>
                </a:cubicBezTo>
                <a:cubicBezTo>
                  <a:pt x="2105" y="2276"/>
                  <a:pt x="2123" y="2198"/>
                  <a:pt x="2165" y="2137"/>
                </a:cubicBezTo>
                <a:cubicBezTo>
                  <a:pt x="2187" y="2114"/>
                  <a:pt x="2191" y="2106"/>
                  <a:pt x="2213" y="2107"/>
                </a:cubicBezTo>
                <a:cubicBezTo>
                  <a:pt x="2269" y="2133"/>
                  <a:pt x="2281" y="2212"/>
                  <a:pt x="2305" y="2274"/>
                </a:cubicBezTo>
                <a:cubicBezTo>
                  <a:pt x="2364" y="2430"/>
                  <a:pt x="2431" y="2553"/>
                  <a:pt x="2546" y="2673"/>
                </a:cubicBezTo>
              </a:path>
            </a:pathLst>
          </a:custGeom>
          <a:ln cap="rnd" w="19080">
            <a:solidFill>
              <a:srgbClr val="ff0000"/>
            </a:solidFill>
            <a:round/>
          </a:ln>
        </p:spPr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2943</TotalTime>
  <Application>LibreOffice/7.3.7.2$Linux_X86_64 LibreOffice_project/30$Build-2</Application>
  <AppVersion>15.0000</AppVersion>
  <Words>3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2023-08-21T09:26:21Z</dcterms:created>
  <dc:creator>Jigar Pandya</dc:creator>
  <dc:description/>
  <dc:language>en-US</dc:language>
  <cp:lastModifiedBy/>
  <dcterms:modified xsi:type="dcterms:W3CDTF">2023-12-06T15:31:36Z</dcterms:modified>
  <cp:revision>17</cp:revision>
  <dc:subject/>
  <dc:title>Let’s solve it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i4>15</vt:i4>
  </property>
</Properties>
</file>